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8" r:id="rId4"/>
  </p:sldMasterIdLst>
  <p:notesMasterIdLst>
    <p:notesMasterId r:id="rId53"/>
  </p:notesMasterIdLst>
  <p:sldIdLst>
    <p:sldId id="3195" r:id="rId5"/>
    <p:sldId id="3270" r:id="rId6"/>
    <p:sldId id="3214" r:id="rId7"/>
    <p:sldId id="256" r:id="rId8"/>
    <p:sldId id="3246" r:id="rId9"/>
    <p:sldId id="258" r:id="rId10"/>
    <p:sldId id="354" r:id="rId11"/>
    <p:sldId id="3247" r:id="rId12"/>
    <p:sldId id="3248" r:id="rId13"/>
    <p:sldId id="3219" r:id="rId14"/>
    <p:sldId id="3249" r:id="rId15"/>
    <p:sldId id="384" r:id="rId16"/>
    <p:sldId id="379" r:id="rId17"/>
    <p:sldId id="3250" r:id="rId18"/>
    <p:sldId id="3251" r:id="rId19"/>
    <p:sldId id="3218" r:id="rId20"/>
    <p:sldId id="3224" r:id="rId21"/>
    <p:sldId id="3226" r:id="rId22"/>
    <p:sldId id="3221" r:id="rId23"/>
    <p:sldId id="3222" r:id="rId24"/>
    <p:sldId id="388" r:id="rId25"/>
    <p:sldId id="3252" r:id="rId26"/>
    <p:sldId id="3231" r:id="rId27"/>
    <p:sldId id="3253" r:id="rId28"/>
    <p:sldId id="390" r:id="rId29"/>
    <p:sldId id="392" r:id="rId30"/>
    <p:sldId id="3254" r:id="rId31"/>
    <p:sldId id="3232" r:id="rId32"/>
    <p:sldId id="3257" r:id="rId33"/>
    <p:sldId id="3256" r:id="rId34"/>
    <p:sldId id="3258" r:id="rId35"/>
    <p:sldId id="3259" r:id="rId36"/>
    <p:sldId id="3260" r:id="rId37"/>
    <p:sldId id="3269" r:id="rId38"/>
    <p:sldId id="3261" r:id="rId39"/>
    <p:sldId id="3262" r:id="rId40"/>
    <p:sldId id="3241" r:id="rId41"/>
    <p:sldId id="406" r:id="rId42"/>
    <p:sldId id="3243" r:id="rId43"/>
    <p:sldId id="3242" r:id="rId44"/>
    <p:sldId id="3272" r:id="rId45"/>
    <p:sldId id="3271" r:id="rId46"/>
    <p:sldId id="3263" r:id="rId47"/>
    <p:sldId id="3273" r:id="rId48"/>
    <p:sldId id="3274" r:id="rId49"/>
    <p:sldId id="3275" r:id="rId50"/>
    <p:sldId id="413" r:id="rId51"/>
    <p:sldId id="3212" r:id="rId52"/>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9B378"/>
    <a:srgbClr val="B46F12"/>
    <a:srgbClr val="B47019"/>
    <a:srgbClr val="5A7F40"/>
    <a:srgbClr val="076D5F"/>
    <a:srgbClr val="C5B081"/>
    <a:srgbClr val="A9A290"/>
    <a:srgbClr val="CC99FF"/>
    <a:srgbClr val="7F9D7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Kiểu Trung bình 2 - Màu chủ đề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Kiểu Trung bình 2 - Màu chủ đề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Kiểu Trung bình 2 - Màu chủ đề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70" d="100"/>
          <a:sy n="70" d="100"/>
        </p:scale>
        <p:origin x="-744" y="-18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796FDC-4DF3-4A1E-AAE0-7F321832EEA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0FC6140-F12A-4F63-B18F-A40B90E0F341}">
      <dgm:prSet custT="1"/>
      <dgm:spPr>
        <a:solidFill>
          <a:schemeClr val="bg2">
            <a:lumMod val="25000"/>
          </a:schemeClr>
        </a:solidFill>
        <a:ln>
          <a:solidFill>
            <a:schemeClr val="bg1"/>
          </a:solidFill>
          <a:prstDash val="sysDash"/>
        </a:ln>
      </dgm:spPr>
      <dgm:t>
        <a:bodyPr/>
        <a:lstStyle/>
        <a:p>
          <a:pPr algn="l"/>
          <a:r>
            <a:rPr lang="en-US" sz="2400" b="1" dirty="0" err="1">
              <a:latin typeface="Arial" panose="020B0604020202020204" pitchFamily="34" charset="0"/>
              <a:cs typeface="Arial" panose="020B0604020202020204" pitchFamily="34" charset="0"/>
              <a:sym typeface="Arial" panose="020B0604020202020204" pitchFamily="34" charset="0"/>
            </a:rPr>
            <a:t>Tên</a:t>
          </a:r>
          <a:r>
            <a:rPr lang="en-US" sz="2400" b="1" dirty="0">
              <a:latin typeface="Arial" panose="020B0604020202020204" pitchFamily="34" charset="0"/>
              <a:cs typeface="Arial" panose="020B0604020202020204" pitchFamily="34" charset="0"/>
              <a:sym typeface="Arial" panose="020B0604020202020204" pitchFamily="34" charset="0"/>
            </a:rPr>
            <a:t> </a:t>
          </a:r>
          <a:r>
            <a:rPr lang="en-US" sz="2400" b="1" dirty="0" err="1">
              <a:latin typeface="Arial" panose="020B0604020202020204" pitchFamily="34" charset="0"/>
              <a:cs typeface="Arial" panose="020B0604020202020204" pitchFamily="34" charset="0"/>
              <a:sym typeface="Arial" panose="020B0604020202020204" pitchFamily="34" charset="0"/>
            </a:rPr>
            <a:t>khai</a:t>
          </a:r>
          <a:r>
            <a:rPr lang="en-US" sz="2400" b="1" dirty="0">
              <a:latin typeface="Arial" panose="020B0604020202020204" pitchFamily="34" charset="0"/>
              <a:cs typeface="Arial" panose="020B0604020202020204" pitchFamily="34" charset="0"/>
              <a:sym typeface="Arial" panose="020B0604020202020204" pitchFamily="34" charset="0"/>
            </a:rPr>
            <a:t> </a:t>
          </a:r>
          <a:r>
            <a:rPr lang="en-US" sz="2400" b="1" dirty="0" err="1">
              <a:latin typeface="Arial" panose="020B0604020202020204" pitchFamily="34" charset="0"/>
              <a:cs typeface="Arial" panose="020B0604020202020204" pitchFamily="34" charset="0"/>
              <a:sym typeface="Arial" panose="020B0604020202020204" pitchFamily="34" charset="0"/>
            </a:rPr>
            <a:t>sinh</a:t>
          </a:r>
          <a:r>
            <a:rPr lang="en-US" sz="2400" b="1" dirty="0">
              <a:latin typeface="Arial" panose="020B0604020202020204" pitchFamily="34" charset="0"/>
              <a:cs typeface="Arial" panose="020B0604020202020204" pitchFamily="34" charset="0"/>
              <a:sym typeface="Arial" panose="020B0604020202020204" pitchFamily="34" charset="0"/>
            </a:rPr>
            <a:t>: Nguyễn </a:t>
          </a:r>
          <a:r>
            <a:rPr lang="en-US" sz="2400" b="1" dirty="0" err="1">
              <a:latin typeface="Arial" panose="020B0604020202020204" pitchFamily="34" charset="0"/>
              <a:cs typeface="Arial" panose="020B0604020202020204" pitchFamily="34" charset="0"/>
              <a:sym typeface="Arial" panose="020B0604020202020204" pitchFamily="34" charset="0"/>
            </a:rPr>
            <a:t>Sen</a:t>
          </a:r>
          <a:r>
            <a:rPr lang="en-US" sz="2400" b="1" dirty="0">
              <a:latin typeface="Arial" panose="020B0604020202020204" pitchFamily="34" charset="0"/>
              <a:cs typeface="Arial" panose="020B0604020202020204" pitchFamily="34" charset="0"/>
              <a:sym typeface="Arial" panose="020B0604020202020204" pitchFamily="34" charset="0"/>
            </a:rPr>
            <a:t> </a:t>
          </a:r>
          <a:r>
            <a:rPr lang="en-US" sz="2400" b="1" dirty="0" smtClean="0">
              <a:latin typeface="Arial" panose="020B0604020202020204" pitchFamily="34" charset="0"/>
              <a:cs typeface="Arial" panose="020B0604020202020204" pitchFamily="34" charset="0"/>
              <a:sym typeface="Arial" panose="020B0604020202020204" pitchFamily="34" charset="0"/>
            </a:rPr>
            <a:t>(</a:t>
          </a:r>
          <a:r>
            <a:rPr lang="en-US" sz="2400" b="1" dirty="0">
              <a:latin typeface="Arial" panose="020B0604020202020204" pitchFamily="34" charset="0"/>
              <a:cs typeface="Arial" panose="020B0604020202020204" pitchFamily="34" charset="0"/>
              <a:sym typeface="Arial" panose="020B0604020202020204" pitchFamily="34" charset="0"/>
            </a:rPr>
            <a:t>1920-2014) </a:t>
          </a:r>
          <a:endParaRPr lang="en-US" sz="2400" dirty="0">
            <a:latin typeface="Arial" panose="020B0604020202020204" pitchFamily="34" charset="0"/>
            <a:cs typeface="Arial" panose="020B0604020202020204" pitchFamily="34" charset="0"/>
            <a:sym typeface="Arial" panose="020B0604020202020204" pitchFamily="34" charset="0"/>
          </a:endParaRPr>
        </a:p>
      </dgm:t>
    </dgm:pt>
    <dgm:pt modelId="{E18A9596-74D8-4A9A-8EFF-C403682178FE}" type="parTrans" cxnId="{903416F6-9028-4E14-95CE-0E114B7C9AB1}">
      <dgm:prSet/>
      <dgm:spPr/>
      <dgm:t>
        <a:bodyPr/>
        <a:lstStyle/>
        <a:p>
          <a:endParaRPr lang="en-US" sz="3200"/>
        </a:p>
      </dgm:t>
    </dgm:pt>
    <dgm:pt modelId="{0791D043-085B-4B20-8B1B-B70BBCCC26DD}" type="sibTrans" cxnId="{903416F6-9028-4E14-95CE-0E114B7C9AB1}">
      <dgm:prSet/>
      <dgm:spPr/>
      <dgm:t>
        <a:bodyPr/>
        <a:lstStyle/>
        <a:p>
          <a:endParaRPr lang="en-US" sz="3200"/>
        </a:p>
      </dgm:t>
    </dgm:pt>
    <dgm:pt modelId="{034ED4FB-56ED-41FE-8ADC-2040A6BF2EE5}">
      <dgm:prSet custT="1"/>
      <dgm:spPr>
        <a:solidFill>
          <a:schemeClr val="bg2">
            <a:lumMod val="25000"/>
          </a:schemeClr>
        </a:solidFill>
        <a:ln>
          <a:solidFill>
            <a:schemeClr val="bg1"/>
          </a:solidFill>
          <a:prstDash val="sysDash"/>
        </a:ln>
      </dgm:spPr>
      <dgm:t>
        <a:bodyPr/>
        <a:lstStyle/>
        <a:p>
          <a:r>
            <a:rPr lang="en-US" sz="2400" b="1" dirty="0" err="1">
              <a:latin typeface="Arial" panose="020B0604020202020204" pitchFamily="34" charset="0"/>
              <a:cs typeface="Arial" panose="020B0604020202020204" pitchFamily="34" charset="0"/>
              <a:sym typeface="Arial" panose="020B0604020202020204" pitchFamily="34" charset="0"/>
            </a:rPr>
            <a:t>Quê</a:t>
          </a:r>
          <a:r>
            <a:rPr lang="en-US" sz="2400" b="1" dirty="0">
              <a:latin typeface="Arial" panose="020B0604020202020204" pitchFamily="34" charset="0"/>
              <a:cs typeface="Arial" panose="020B0604020202020204" pitchFamily="34" charset="0"/>
              <a:sym typeface="Arial" panose="020B0604020202020204" pitchFamily="34" charset="0"/>
            </a:rPr>
            <a:t> </a:t>
          </a:r>
          <a:r>
            <a:rPr lang="en-US" sz="2400" b="1" dirty="0" err="1">
              <a:latin typeface="Arial" panose="020B0604020202020204" pitchFamily="34" charset="0"/>
              <a:cs typeface="Arial" panose="020B0604020202020204" pitchFamily="34" charset="0"/>
              <a:sym typeface="Arial" panose="020B0604020202020204" pitchFamily="34" charset="0"/>
            </a:rPr>
            <a:t>nội</a:t>
          </a:r>
          <a:r>
            <a:rPr lang="en-US" sz="2400" b="1" dirty="0">
              <a:latin typeface="Arial" panose="020B0604020202020204" pitchFamily="34" charset="0"/>
              <a:cs typeface="Arial" panose="020B0604020202020204" pitchFamily="34" charset="0"/>
              <a:sym typeface="Arial" panose="020B0604020202020204" pitchFamily="34" charset="0"/>
            </a:rPr>
            <a:t> ở Thanh </a:t>
          </a:r>
          <a:r>
            <a:rPr lang="en-US" sz="2400" b="1" dirty="0" err="1">
              <a:latin typeface="Arial" panose="020B0604020202020204" pitchFamily="34" charset="0"/>
              <a:cs typeface="Arial" panose="020B0604020202020204" pitchFamily="34" charset="0"/>
              <a:sym typeface="Arial" panose="020B0604020202020204" pitchFamily="34" charset="0"/>
            </a:rPr>
            <a:t>Oai</a:t>
          </a:r>
          <a:r>
            <a:rPr lang="en-US" sz="2400" b="1" dirty="0">
              <a:latin typeface="Arial" panose="020B0604020202020204" pitchFamily="34" charset="0"/>
              <a:cs typeface="Arial" panose="020B0604020202020204" pitchFamily="34" charset="0"/>
              <a:sym typeface="Arial" panose="020B0604020202020204" pitchFamily="34" charset="0"/>
            </a:rPr>
            <a:t>- </a:t>
          </a:r>
          <a:r>
            <a:rPr lang="en-US" sz="2400" b="1" dirty="0" err="1">
              <a:latin typeface="Arial" panose="020B0604020202020204" pitchFamily="34" charset="0"/>
              <a:cs typeface="Arial" panose="020B0604020202020204" pitchFamily="34" charset="0"/>
              <a:sym typeface="Arial" panose="020B0604020202020204" pitchFamily="34" charset="0"/>
            </a:rPr>
            <a:t>Hà</a:t>
          </a:r>
          <a:r>
            <a:rPr lang="en-US" sz="2400" b="1" dirty="0">
              <a:latin typeface="Arial" panose="020B0604020202020204" pitchFamily="34" charset="0"/>
              <a:cs typeface="Arial" panose="020B0604020202020204" pitchFamily="34" charset="0"/>
              <a:sym typeface="Arial" panose="020B0604020202020204" pitchFamily="34" charset="0"/>
            </a:rPr>
            <a:t> </a:t>
          </a:r>
          <a:r>
            <a:rPr lang="en-US" sz="2400" b="1" dirty="0" err="1">
              <a:latin typeface="Arial" panose="020B0604020202020204" pitchFamily="34" charset="0"/>
              <a:cs typeface="Arial" panose="020B0604020202020204" pitchFamily="34" charset="0"/>
              <a:sym typeface="Arial" panose="020B0604020202020204" pitchFamily="34" charset="0"/>
            </a:rPr>
            <a:t>Đông</a:t>
          </a:r>
          <a:r>
            <a:rPr lang="en-US" sz="2400" b="1" dirty="0">
              <a:latin typeface="Arial" panose="020B0604020202020204" pitchFamily="34" charset="0"/>
              <a:cs typeface="Arial" panose="020B0604020202020204" pitchFamily="34" charset="0"/>
              <a:sym typeface="Arial" panose="020B0604020202020204" pitchFamily="34" charset="0"/>
            </a:rPr>
            <a:t>.</a:t>
          </a:r>
          <a:endParaRPr lang="en-US" sz="2400" dirty="0">
            <a:latin typeface="Arial" panose="020B0604020202020204" pitchFamily="34" charset="0"/>
            <a:cs typeface="Arial" panose="020B0604020202020204" pitchFamily="34" charset="0"/>
            <a:sym typeface="Arial" panose="020B0604020202020204" pitchFamily="34" charset="0"/>
          </a:endParaRPr>
        </a:p>
      </dgm:t>
    </dgm:pt>
    <dgm:pt modelId="{D628A7FD-6FF5-46C9-97C6-5E2A0A10AAE2}" type="parTrans" cxnId="{742610D5-B6E3-41AC-9A00-12BA8A9006C1}">
      <dgm:prSet/>
      <dgm:spPr/>
      <dgm:t>
        <a:bodyPr/>
        <a:lstStyle/>
        <a:p>
          <a:endParaRPr lang="en-US" sz="3200"/>
        </a:p>
      </dgm:t>
    </dgm:pt>
    <dgm:pt modelId="{E31A7C8E-BE36-4B91-841C-459C3473F082}" type="sibTrans" cxnId="{742610D5-B6E3-41AC-9A00-12BA8A9006C1}">
      <dgm:prSet/>
      <dgm:spPr/>
      <dgm:t>
        <a:bodyPr/>
        <a:lstStyle/>
        <a:p>
          <a:endParaRPr lang="en-US" sz="3200"/>
        </a:p>
      </dgm:t>
    </dgm:pt>
    <dgm:pt modelId="{593D99AA-58BD-4B19-A996-C8884E9ED35B}">
      <dgm:prSet custT="1"/>
      <dgm:spPr>
        <a:solidFill>
          <a:schemeClr val="bg2">
            <a:lumMod val="25000"/>
          </a:schemeClr>
        </a:solidFill>
        <a:ln>
          <a:solidFill>
            <a:schemeClr val="bg1"/>
          </a:solidFill>
          <a:prstDash val="sysDash"/>
        </a:ln>
      </dgm:spPr>
      <dgm:t>
        <a:bodyPr/>
        <a:lstStyle/>
        <a:p>
          <a:pPr algn="just"/>
          <a:r>
            <a:rPr lang="vi-VN" sz="2400" b="1" dirty="0">
              <a:latin typeface="Arial" panose="020B0604020202020204" pitchFamily="34" charset="0"/>
              <a:cs typeface="Arial" panose="020B0604020202020204" pitchFamily="34" charset="0"/>
              <a:sym typeface="Arial" panose="020B0604020202020204" pitchFamily="34" charset="0"/>
            </a:rPr>
            <a:t>Tô Hoài phải trải qua nhiều nghề khác nhau để kiếm sống như: dạy học tư, bán hàng, làm kế toán cho hiệu buôn, …  </a:t>
          </a:r>
          <a:endParaRPr lang="en-US" sz="2400" dirty="0">
            <a:latin typeface="Arial" panose="020B0604020202020204" pitchFamily="34" charset="0"/>
            <a:cs typeface="Arial" panose="020B0604020202020204" pitchFamily="34" charset="0"/>
            <a:sym typeface="Arial" panose="020B0604020202020204" pitchFamily="34" charset="0"/>
          </a:endParaRPr>
        </a:p>
      </dgm:t>
    </dgm:pt>
    <dgm:pt modelId="{D2A87B23-6977-4B79-AE44-DA57C815E424}" type="parTrans" cxnId="{88984946-8AA1-49CF-8A9F-60680F08EB8E}">
      <dgm:prSet/>
      <dgm:spPr/>
      <dgm:t>
        <a:bodyPr/>
        <a:lstStyle/>
        <a:p>
          <a:endParaRPr lang="vi-VN"/>
        </a:p>
      </dgm:t>
    </dgm:pt>
    <dgm:pt modelId="{D51836F9-7907-4E2E-8CD6-FEC31EEB2973}" type="sibTrans" cxnId="{88984946-8AA1-49CF-8A9F-60680F08EB8E}">
      <dgm:prSet/>
      <dgm:spPr/>
      <dgm:t>
        <a:bodyPr/>
        <a:lstStyle/>
        <a:p>
          <a:endParaRPr lang="vi-VN"/>
        </a:p>
      </dgm:t>
    </dgm:pt>
    <dgm:pt modelId="{0721D9A7-50FC-4D20-92F1-E42ACCDFC50B}" type="pres">
      <dgm:prSet presAssocID="{6F796FDC-4DF3-4A1E-AAE0-7F321832EEA0}" presName="linear" presStyleCnt="0">
        <dgm:presLayoutVars>
          <dgm:animLvl val="lvl"/>
          <dgm:resizeHandles val="exact"/>
        </dgm:presLayoutVars>
      </dgm:prSet>
      <dgm:spPr/>
      <dgm:t>
        <a:bodyPr/>
        <a:lstStyle/>
        <a:p>
          <a:endParaRPr lang="en-US"/>
        </a:p>
      </dgm:t>
    </dgm:pt>
    <dgm:pt modelId="{D25D3EBE-DE7E-4DE7-81E8-30C7726D2893}" type="pres">
      <dgm:prSet presAssocID="{30FC6140-F12A-4F63-B18F-A40B90E0F341}" presName="parentText" presStyleLbl="node1" presStyleIdx="0" presStyleCnt="3">
        <dgm:presLayoutVars>
          <dgm:chMax val="0"/>
          <dgm:bulletEnabled val="1"/>
        </dgm:presLayoutVars>
      </dgm:prSet>
      <dgm:spPr/>
      <dgm:t>
        <a:bodyPr/>
        <a:lstStyle/>
        <a:p>
          <a:endParaRPr lang="en-US"/>
        </a:p>
      </dgm:t>
    </dgm:pt>
    <dgm:pt modelId="{54F57D1C-478F-436D-A035-D775D0092938}" type="pres">
      <dgm:prSet presAssocID="{0791D043-085B-4B20-8B1B-B70BBCCC26DD}" presName="spacer" presStyleCnt="0"/>
      <dgm:spPr/>
    </dgm:pt>
    <dgm:pt modelId="{75896989-D2FF-40BC-A44F-BD8237204B74}" type="pres">
      <dgm:prSet presAssocID="{034ED4FB-56ED-41FE-8ADC-2040A6BF2EE5}" presName="parentText" presStyleLbl="node1" presStyleIdx="1" presStyleCnt="3">
        <dgm:presLayoutVars>
          <dgm:chMax val="0"/>
          <dgm:bulletEnabled val="1"/>
        </dgm:presLayoutVars>
      </dgm:prSet>
      <dgm:spPr/>
      <dgm:t>
        <a:bodyPr/>
        <a:lstStyle/>
        <a:p>
          <a:endParaRPr lang="en-US"/>
        </a:p>
      </dgm:t>
    </dgm:pt>
    <dgm:pt modelId="{B9460BAA-FBC1-480E-843D-7802E3483C23}" type="pres">
      <dgm:prSet presAssocID="{E31A7C8E-BE36-4B91-841C-459C3473F082}" presName="spacer" presStyleCnt="0"/>
      <dgm:spPr/>
    </dgm:pt>
    <dgm:pt modelId="{AAA8CFF8-F496-40CE-AD6C-DAB1EAF5C9CE}" type="pres">
      <dgm:prSet presAssocID="{593D99AA-58BD-4B19-A996-C8884E9ED35B}" presName="parentText" presStyleLbl="node1" presStyleIdx="2" presStyleCnt="3">
        <dgm:presLayoutVars>
          <dgm:chMax val="0"/>
          <dgm:bulletEnabled val="1"/>
        </dgm:presLayoutVars>
      </dgm:prSet>
      <dgm:spPr/>
      <dgm:t>
        <a:bodyPr/>
        <a:lstStyle/>
        <a:p>
          <a:endParaRPr lang="en-US"/>
        </a:p>
      </dgm:t>
    </dgm:pt>
  </dgm:ptLst>
  <dgm:cxnLst>
    <dgm:cxn modelId="{742610D5-B6E3-41AC-9A00-12BA8A9006C1}" srcId="{6F796FDC-4DF3-4A1E-AAE0-7F321832EEA0}" destId="{034ED4FB-56ED-41FE-8ADC-2040A6BF2EE5}" srcOrd="1" destOrd="0" parTransId="{D628A7FD-6FF5-46C9-97C6-5E2A0A10AAE2}" sibTransId="{E31A7C8E-BE36-4B91-841C-459C3473F082}"/>
    <dgm:cxn modelId="{40863740-E138-4C13-ACB6-02C2CBF2EEEF}" type="presOf" srcId="{30FC6140-F12A-4F63-B18F-A40B90E0F341}" destId="{D25D3EBE-DE7E-4DE7-81E8-30C7726D2893}" srcOrd="0" destOrd="0" presId="urn:microsoft.com/office/officeart/2005/8/layout/vList2"/>
    <dgm:cxn modelId="{DF778144-C9C6-4EEE-BC3C-80847DEBA22F}" type="presOf" srcId="{034ED4FB-56ED-41FE-8ADC-2040A6BF2EE5}" destId="{75896989-D2FF-40BC-A44F-BD8237204B74}" srcOrd="0" destOrd="0" presId="urn:microsoft.com/office/officeart/2005/8/layout/vList2"/>
    <dgm:cxn modelId="{60BE0685-F04C-438E-B702-2EEC46B9F7AC}" type="presOf" srcId="{593D99AA-58BD-4B19-A996-C8884E9ED35B}" destId="{AAA8CFF8-F496-40CE-AD6C-DAB1EAF5C9CE}" srcOrd="0" destOrd="0" presId="urn:microsoft.com/office/officeart/2005/8/layout/vList2"/>
    <dgm:cxn modelId="{88984946-8AA1-49CF-8A9F-60680F08EB8E}" srcId="{6F796FDC-4DF3-4A1E-AAE0-7F321832EEA0}" destId="{593D99AA-58BD-4B19-A996-C8884E9ED35B}" srcOrd="2" destOrd="0" parTransId="{D2A87B23-6977-4B79-AE44-DA57C815E424}" sibTransId="{D51836F9-7907-4E2E-8CD6-FEC31EEB2973}"/>
    <dgm:cxn modelId="{578ACF9D-477C-4546-8282-BE7A20C9926B}" type="presOf" srcId="{6F796FDC-4DF3-4A1E-AAE0-7F321832EEA0}" destId="{0721D9A7-50FC-4D20-92F1-E42ACCDFC50B}" srcOrd="0" destOrd="0" presId="urn:microsoft.com/office/officeart/2005/8/layout/vList2"/>
    <dgm:cxn modelId="{903416F6-9028-4E14-95CE-0E114B7C9AB1}" srcId="{6F796FDC-4DF3-4A1E-AAE0-7F321832EEA0}" destId="{30FC6140-F12A-4F63-B18F-A40B90E0F341}" srcOrd="0" destOrd="0" parTransId="{E18A9596-74D8-4A9A-8EFF-C403682178FE}" sibTransId="{0791D043-085B-4B20-8B1B-B70BBCCC26DD}"/>
    <dgm:cxn modelId="{F9815B3D-D6DB-4921-9286-8DD5999DC3CE}" type="presParOf" srcId="{0721D9A7-50FC-4D20-92F1-E42ACCDFC50B}" destId="{D25D3EBE-DE7E-4DE7-81E8-30C7726D2893}" srcOrd="0" destOrd="0" presId="urn:microsoft.com/office/officeart/2005/8/layout/vList2"/>
    <dgm:cxn modelId="{744DA5BF-DE24-4D3A-9001-98B4AA746319}" type="presParOf" srcId="{0721D9A7-50FC-4D20-92F1-E42ACCDFC50B}" destId="{54F57D1C-478F-436D-A035-D775D0092938}" srcOrd="1" destOrd="0" presId="urn:microsoft.com/office/officeart/2005/8/layout/vList2"/>
    <dgm:cxn modelId="{5BE57B72-2A4A-4689-ACF3-15F1A929BAB6}" type="presParOf" srcId="{0721D9A7-50FC-4D20-92F1-E42ACCDFC50B}" destId="{75896989-D2FF-40BC-A44F-BD8237204B74}" srcOrd="2" destOrd="0" presId="urn:microsoft.com/office/officeart/2005/8/layout/vList2"/>
    <dgm:cxn modelId="{68289157-A049-4BBD-A590-5DE2843E41AA}" type="presParOf" srcId="{0721D9A7-50FC-4D20-92F1-E42ACCDFC50B}" destId="{B9460BAA-FBC1-480E-843D-7802E3483C23}" srcOrd="3" destOrd="0" presId="urn:microsoft.com/office/officeart/2005/8/layout/vList2"/>
    <dgm:cxn modelId="{8F18C790-A430-474A-84B9-EC8887ADFFF5}" type="presParOf" srcId="{0721D9A7-50FC-4D20-92F1-E42ACCDFC50B}" destId="{AAA8CFF8-F496-40CE-AD6C-DAB1EAF5C9CE}"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4264D24-24EE-4E9A-A3AB-A8CDDAF30B93}"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vi-VN"/>
        </a:p>
      </dgm:t>
    </dgm:pt>
    <dgm:pt modelId="{CAE87211-6F53-4877-AC5D-DCA74181C00E}">
      <dgm:prSet/>
      <dgm:spPr/>
      <dgm:t>
        <a:bodyPr/>
        <a:lstStyle/>
        <a:p>
          <a:r>
            <a:rPr lang="en-US" b="1"/>
            <a:t>Hốt hoảng, lo sợ</a:t>
          </a:r>
          <a:endParaRPr lang="vi-VN" b="1"/>
        </a:p>
      </dgm:t>
    </dgm:pt>
    <dgm:pt modelId="{2B4E1C7B-0D54-4961-B675-B64141D5C76F}" type="parTrans" cxnId="{AA608656-7A04-4C1E-85DF-3BA23CF21D39}">
      <dgm:prSet/>
      <dgm:spPr/>
      <dgm:t>
        <a:bodyPr/>
        <a:lstStyle/>
        <a:p>
          <a:endParaRPr lang="vi-VN" b="1"/>
        </a:p>
      </dgm:t>
    </dgm:pt>
    <dgm:pt modelId="{F6C21FF7-8EC1-48CF-902A-408D9CF58FF9}" type="sibTrans" cxnId="{AA608656-7A04-4C1E-85DF-3BA23CF21D39}">
      <dgm:prSet/>
      <dgm:spPr/>
      <dgm:t>
        <a:bodyPr/>
        <a:lstStyle/>
        <a:p>
          <a:endParaRPr lang="vi-VN" b="1"/>
        </a:p>
      </dgm:t>
    </dgm:pt>
    <dgm:pt modelId="{85F2C8D2-F5D7-477E-9D82-BD39DAEDDED3}">
      <dgm:prSet/>
      <dgm:spPr/>
      <dgm:t>
        <a:bodyPr/>
        <a:lstStyle/>
        <a:p>
          <a:r>
            <a:rPr lang="en-US" b="1"/>
            <a:t>Ăn năn, hối hận</a:t>
          </a:r>
          <a:endParaRPr lang="vi-VN" b="1"/>
        </a:p>
      </dgm:t>
    </dgm:pt>
    <dgm:pt modelId="{F0A1B8AC-AFE5-4299-8478-0C2FA58253EA}" type="parTrans" cxnId="{784C9DEF-6A8B-4E0A-A8A7-3913A16AC6CB}">
      <dgm:prSet/>
      <dgm:spPr/>
      <dgm:t>
        <a:bodyPr/>
        <a:lstStyle/>
        <a:p>
          <a:endParaRPr lang="vi-VN" b="1"/>
        </a:p>
      </dgm:t>
    </dgm:pt>
    <dgm:pt modelId="{B55C9294-D40A-4EEA-BB43-B3EC50520D22}" type="sibTrans" cxnId="{784C9DEF-6A8B-4E0A-A8A7-3913A16AC6CB}">
      <dgm:prSet/>
      <dgm:spPr/>
      <dgm:t>
        <a:bodyPr/>
        <a:lstStyle/>
        <a:p>
          <a:endParaRPr lang="vi-VN" b="1"/>
        </a:p>
      </dgm:t>
    </dgm:pt>
    <dgm:pt modelId="{4BC64760-6CDF-47A5-8954-6BABDA21843C}">
      <dgm:prSet/>
      <dgm:spPr/>
      <dgm:t>
        <a:bodyPr/>
        <a:lstStyle/>
        <a:p>
          <a:r>
            <a:rPr lang="en-US" b="1"/>
            <a:t>Nhận ra được lỗi lầm và hậu quả nghiêm trọng mà mình gây ra</a:t>
          </a:r>
          <a:endParaRPr lang="vi-VN" b="1"/>
        </a:p>
      </dgm:t>
    </dgm:pt>
    <dgm:pt modelId="{B3E54887-3764-4A63-A019-9B596A5B0B65}" type="parTrans" cxnId="{6EF44440-6119-400A-87A1-1E3D76C66933}">
      <dgm:prSet/>
      <dgm:spPr/>
      <dgm:t>
        <a:bodyPr/>
        <a:lstStyle/>
        <a:p>
          <a:endParaRPr lang="vi-VN" b="1"/>
        </a:p>
      </dgm:t>
    </dgm:pt>
    <dgm:pt modelId="{D564A69D-7F63-4BA7-B444-EE8A5C4C1AA3}" type="sibTrans" cxnId="{6EF44440-6119-400A-87A1-1E3D76C66933}">
      <dgm:prSet/>
      <dgm:spPr/>
      <dgm:t>
        <a:bodyPr/>
        <a:lstStyle/>
        <a:p>
          <a:endParaRPr lang="vi-VN" b="1"/>
        </a:p>
      </dgm:t>
    </dgm:pt>
    <dgm:pt modelId="{F011B5FB-045F-4DF0-8D9E-2971D8D3FCA8}">
      <dgm:prSet/>
      <dgm:spPr/>
      <dgm:t>
        <a:bodyPr/>
        <a:lstStyle/>
        <a:p>
          <a:r>
            <a:rPr lang="en-US" b="1"/>
            <a:t>Dế Mèn là người biết hướng thiện, có tình thương đồng loại</a:t>
          </a:r>
          <a:endParaRPr lang="vi-VN" b="1"/>
        </a:p>
      </dgm:t>
    </dgm:pt>
    <dgm:pt modelId="{B55FAEFB-C077-4D21-A75C-38C2013A8C96}" type="parTrans" cxnId="{B47E999A-3CD4-4C21-88D9-02025EBB5E33}">
      <dgm:prSet/>
      <dgm:spPr/>
      <dgm:t>
        <a:bodyPr/>
        <a:lstStyle/>
        <a:p>
          <a:endParaRPr lang="vi-VN" b="1"/>
        </a:p>
      </dgm:t>
    </dgm:pt>
    <dgm:pt modelId="{56434DBA-1A3F-4F55-AE1F-2D44588A3907}" type="sibTrans" cxnId="{B47E999A-3CD4-4C21-88D9-02025EBB5E33}">
      <dgm:prSet/>
      <dgm:spPr/>
      <dgm:t>
        <a:bodyPr/>
        <a:lstStyle/>
        <a:p>
          <a:endParaRPr lang="vi-VN" b="1"/>
        </a:p>
      </dgm:t>
    </dgm:pt>
    <dgm:pt modelId="{36EB5CCE-F18B-465B-9460-57EF6B950BE3}" type="pres">
      <dgm:prSet presAssocID="{E4264D24-24EE-4E9A-A3AB-A8CDDAF30B93}" presName="diagram" presStyleCnt="0">
        <dgm:presLayoutVars>
          <dgm:dir/>
          <dgm:resizeHandles val="exact"/>
        </dgm:presLayoutVars>
      </dgm:prSet>
      <dgm:spPr/>
      <dgm:t>
        <a:bodyPr/>
        <a:lstStyle/>
        <a:p>
          <a:endParaRPr lang="en-US"/>
        </a:p>
      </dgm:t>
    </dgm:pt>
    <dgm:pt modelId="{FD5FBDD7-15EA-45F5-B6D6-798F2252D096}" type="pres">
      <dgm:prSet presAssocID="{CAE87211-6F53-4877-AC5D-DCA74181C00E}" presName="node" presStyleLbl="node1" presStyleIdx="0" presStyleCnt="4" custScaleY="69712">
        <dgm:presLayoutVars>
          <dgm:bulletEnabled val="1"/>
        </dgm:presLayoutVars>
      </dgm:prSet>
      <dgm:spPr/>
      <dgm:t>
        <a:bodyPr/>
        <a:lstStyle/>
        <a:p>
          <a:endParaRPr lang="en-US"/>
        </a:p>
      </dgm:t>
    </dgm:pt>
    <dgm:pt modelId="{1FB71351-0B09-45E1-B829-0153BA3B226F}" type="pres">
      <dgm:prSet presAssocID="{F6C21FF7-8EC1-48CF-902A-408D9CF58FF9}" presName="sibTrans" presStyleCnt="0"/>
      <dgm:spPr/>
    </dgm:pt>
    <dgm:pt modelId="{258C3F69-8D51-41B2-983E-A55DD8376FE5}" type="pres">
      <dgm:prSet presAssocID="{85F2C8D2-F5D7-477E-9D82-BD39DAEDDED3}" presName="node" presStyleLbl="node1" presStyleIdx="1" presStyleCnt="4" custScaleY="69712">
        <dgm:presLayoutVars>
          <dgm:bulletEnabled val="1"/>
        </dgm:presLayoutVars>
      </dgm:prSet>
      <dgm:spPr/>
      <dgm:t>
        <a:bodyPr/>
        <a:lstStyle/>
        <a:p>
          <a:endParaRPr lang="en-US"/>
        </a:p>
      </dgm:t>
    </dgm:pt>
    <dgm:pt modelId="{5495C6E2-8838-4BD2-893A-29DC1CA489E8}" type="pres">
      <dgm:prSet presAssocID="{B55C9294-D40A-4EEA-BB43-B3EC50520D22}" presName="sibTrans" presStyleCnt="0"/>
      <dgm:spPr/>
    </dgm:pt>
    <dgm:pt modelId="{7E70577B-ABA2-456F-90C3-7AECD843745F}" type="pres">
      <dgm:prSet presAssocID="{4BC64760-6CDF-47A5-8954-6BABDA21843C}" presName="node" presStyleLbl="node1" presStyleIdx="2" presStyleCnt="4" custScaleY="120118">
        <dgm:presLayoutVars>
          <dgm:bulletEnabled val="1"/>
        </dgm:presLayoutVars>
      </dgm:prSet>
      <dgm:spPr/>
      <dgm:t>
        <a:bodyPr/>
        <a:lstStyle/>
        <a:p>
          <a:endParaRPr lang="en-US"/>
        </a:p>
      </dgm:t>
    </dgm:pt>
    <dgm:pt modelId="{6F97DFFD-D0CD-4710-B32B-BFD50129490E}" type="pres">
      <dgm:prSet presAssocID="{D564A69D-7F63-4BA7-B444-EE8A5C4C1AA3}" presName="sibTrans" presStyleCnt="0"/>
      <dgm:spPr/>
    </dgm:pt>
    <dgm:pt modelId="{58CD32AF-C78E-4D47-950C-398A971F3500}" type="pres">
      <dgm:prSet presAssocID="{F011B5FB-045F-4DF0-8D9E-2971D8D3FCA8}" presName="node" presStyleLbl="node1" presStyleIdx="3" presStyleCnt="4" custScaleY="120118">
        <dgm:presLayoutVars>
          <dgm:bulletEnabled val="1"/>
        </dgm:presLayoutVars>
      </dgm:prSet>
      <dgm:spPr/>
      <dgm:t>
        <a:bodyPr/>
        <a:lstStyle/>
        <a:p>
          <a:endParaRPr lang="en-US"/>
        </a:p>
      </dgm:t>
    </dgm:pt>
  </dgm:ptLst>
  <dgm:cxnLst>
    <dgm:cxn modelId="{9CB22D18-E089-4285-BBA8-9F845DDD0F54}" type="presOf" srcId="{F011B5FB-045F-4DF0-8D9E-2971D8D3FCA8}" destId="{58CD32AF-C78E-4D47-950C-398A971F3500}" srcOrd="0" destOrd="0" presId="urn:microsoft.com/office/officeart/2005/8/layout/default"/>
    <dgm:cxn modelId="{784C9DEF-6A8B-4E0A-A8A7-3913A16AC6CB}" srcId="{E4264D24-24EE-4E9A-A3AB-A8CDDAF30B93}" destId="{85F2C8D2-F5D7-477E-9D82-BD39DAEDDED3}" srcOrd="1" destOrd="0" parTransId="{F0A1B8AC-AFE5-4299-8478-0C2FA58253EA}" sibTransId="{B55C9294-D40A-4EEA-BB43-B3EC50520D22}"/>
    <dgm:cxn modelId="{2B6E042B-F26C-48C7-87C9-C76A693B5A42}" type="presOf" srcId="{E4264D24-24EE-4E9A-A3AB-A8CDDAF30B93}" destId="{36EB5CCE-F18B-465B-9460-57EF6B950BE3}" srcOrd="0" destOrd="0" presId="urn:microsoft.com/office/officeart/2005/8/layout/default"/>
    <dgm:cxn modelId="{AA608656-7A04-4C1E-85DF-3BA23CF21D39}" srcId="{E4264D24-24EE-4E9A-A3AB-A8CDDAF30B93}" destId="{CAE87211-6F53-4877-AC5D-DCA74181C00E}" srcOrd="0" destOrd="0" parTransId="{2B4E1C7B-0D54-4961-B675-B64141D5C76F}" sibTransId="{F6C21FF7-8EC1-48CF-902A-408D9CF58FF9}"/>
    <dgm:cxn modelId="{F056014E-6FCB-48DE-BF8D-F4ABD879AF47}" type="presOf" srcId="{4BC64760-6CDF-47A5-8954-6BABDA21843C}" destId="{7E70577B-ABA2-456F-90C3-7AECD843745F}" srcOrd="0" destOrd="0" presId="urn:microsoft.com/office/officeart/2005/8/layout/default"/>
    <dgm:cxn modelId="{A49C77AE-9AFC-4DBC-B2F1-F4A0C12B4A52}" type="presOf" srcId="{CAE87211-6F53-4877-AC5D-DCA74181C00E}" destId="{FD5FBDD7-15EA-45F5-B6D6-798F2252D096}" srcOrd="0" destOrd="0" presId="urn:microsoft.com/office/officeart/2005/8/layout/default"/>
    <dgm:cxn modelId="{6EF44440-6119-400A-87A1-1E3D76C66933}" srcId="{E4264D24-24EE-4E9A-A3AB-A8CDDAF30B93}" destId="{4BC64760-6CDF-47A5-8954-6BABDA21843C}" srcOrd="2" destOrd="0" parTransId="{B3E54887-3764-4A63-A019-9B596A5B0B65}" sibTransId="{D564A69D-7F63-4BA7-B444-EE8A5C4C1AA3}"/>
    <dgm:cxn modelId="{B47E999A-3CD4-4C21-88D9-02025EBB5E33}" srcId="{E4264D24-24EE-4E9A-A3AB-A8CDDAF30B93}" destId="{F011B5FB-045F-4DF0-8D9E-2971D8D3FCA8}" srcOrd="3" destOrd="0" parTransId="{B55FAEFB-C077-4D21-A75C-38C2013A8C96}" sibTransId="{56434DBA-1A3F-4F55-AE1F-2D44588A3907}"/>
    <dgm:cxn modelId="{2D973C7E-C48F-4567-9F05-5A3BECE95695}" type="presOf" srcId="{85F2C8D2-F5D7-477E-9D82-BD39DAEDDED3}" destId="{258C3F69-8D51-41B2-983E-A55DD8376FE5}" srcOrd="0" destOrd="0" presId="urn:microsoft.com/office/officeart/2005/8/layout/default"/>
    <dgm:cxn modelId="{E401B2B3-FC5F-4A68-8546-5A072CEE1DA0}" type="presParOf" srcId="{36EB5CCE-F18B-465B-9460-57EF6B950BE3}" destId="{FD5FBDD7-15EA-45F5-B6D6-798F2252D096}" srcOrd="0" destOrd="0" presId="urn:microsoft.com/office/officeart/2005/8/layout/default"/>
    <dgm:cxn modelId="{D2D9BFEB-8FAA-493D-B988-4995068F9639}" type="presParOf" srcId="{36EB5CCE-F18B-465B-9460-57EF6B950BE3}" destId="{1FB71351-0B09-45E1-B829-0153BA3B226F}" srcOrd="1" destOrd="0" presId="urn:microsoft.com/office/officeart/2005/8/layout/default"/>
    <dgm:cxn modelId="{56C7DA4E-09D9-419F-B652-802141BAA9B0}" type="presParOf" srcId="{36EB5CCE-F18B-465B-9460-57EF6B950BE3}" destId="{258C3F69-8D51-41B2-983E-A55DD8376FE5}" srcOrd="2" destOrd="0" presId="urn:microsoft.com/office/officeart/2005/8/layout/default"/>
    <dgm:cxn modelId="{01773711-83EB-4508-A730-DC193F0C3433}" type="presParOf" srcId="{36EB5CCE-F18B-465B-9460-57EF6B950BE3}" destId="{5495C6E2-8838-4BD2-893A-29DC1CA489E8}" srcOrd="3" destOrd="0" presId="urn:microsoft.com/office/officeart/2005/8/layout/default"/>
    <dgm:cxn modelId="{D8123719-EF83-48C9-88FB-ED5210E78F8A}" type="presParOf" srcId="{36EB5CCE-F18B-465B-9460-57EF6B950BE3}" destId="{7E70577B-ABA2-456F-90C3-7AECD843745F}" srcOrd="4" destOrd="0" presId="urn:microsoft.com/office/officeart/2005/8/layout/default"/>
    <dgm:cxn modelId="{DD836B6A-BDE5-47E3-9766-F21B5689ED31}" type="presParOf" srcId="{36EB5CCE-F18B-465B-9460-57EF6B950BE3}" destId="{6F97DFFD-D0CD-4710-B32B-BFD50129490E}" srcOrd="5" destOrd="0" presId="urn:microsoft.com/office/officeart/2005/8/layout/default"/>
    <dgm:cxn modelId="{42C7789A-54F6-40B4-8005-A3AFC4B0A349}" type="presParOf" srcId="{36EB5CCE-F18B-465B-9460-57EF6B950BE3}" destId="{58CD32AF-C78E-4D47-950C-398A971F3500}"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5D3EBE-DE7E-4DE7-81E8-30C7726D2893}">
      <dsp:nvSpPr>
        <dsp:cNvPr id="0" name=""/>
        <dsp:cNvSpPr/>
      </dsp:nvSpPr>
      <dsp:spPr>
        <a:xfrm>
          <a:off x="0" y="1342"/>
          <a:ext cx="6586490" cy="1261260"/>
        </a:xfrm>
        <a:prstGeom prst="roundRect">
          <a:avLst/>
        </a:prstGeom>
        <a:solidFill>
          <a:schemeClr val="bg2">
            <a:lumMod val="25000"/>
          </a:schemeClr>
        </a:solidFill>
        <a:ln w="12700" cap="flat" cmpd="sng" algn="ctr">
          <a:solidFill>
            <a:schemeClr val="bg1"/>
          </a:solidFill>
          <a:prstDash val="sysDash"/>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b="1" kern="1200" dirty="0" err="1">
              <a:latin typeface="Arial" panose="020B0604020202020204" pitchFamily="34" charset="0"/>
              <a:cs typeface="Arial" panose="020B0604020202020204" pitchFamily="34" charset="0"/>
              <a:sym typeface="Arial" panose="020B0604020202020204" pitchFamily="34" charset="0"/>
            </a:rPr>
            <a:t>Tên</a:t>
          </a:r>
          <a:r>
            <a:rPr lang="en-US" sz="2400" b="1" kern="1200" dirty="0">
              <a:latin typeface="Arial" panose="020B0604020202020204" pitchFamily="34" charset="0"/>
              <a:cs typeface="Arial" panose="020B0604020202020204" pitchFamily="34" charset="0"/>
              <a:sym typeface="Arial" panose="020B0604020202020204" pitchFamily="34" charset="0"/>
            </a:rPr>
            <a:t> </a:t>
          </a:r>
          <a:r>
            <a:rPr lang="en-US" sz="2400" b="1" kern="1200" dirty="0" err="1">
              <a:latin typeface="Arial" panose="020B0604020202020204" pitchFamily="34" charset="0"/>
              <a:cs typeface="Arial" panose="020B0604020202020204" pitchFamily="34" charset="0"/>
              <a:sym typeface="Arial" panose="020B0604020202020204" pitchFamily="34" charset="0"/>
            </a:rPr>
            <a:t>khai</a:t>
          </a:r>
          <a:r>
            <a:rPr lang="en-US" sz="2400" b="1" kern="1200" dirty="0">
              <a:latin typeface="Arial" panose="020B0604020202020204" pitchFamily="34" charset="0"/>
              <a:cs typeface="Arial" panose="020B0604020202020204" pitchFamily="34" charset="0"/>
              <a:sym typeface="Arial" panose="020B0604020202020204" pitchFamily="34" charset="0"/>
            </a:rPr>
            <a:t> </a:t>
          </a:r>
          <a:r>
            <a:rPr lang="en-US" sz="2400" b="1" kern="1200" dirty="0" err="1">
              <a:latin typeface="Arial" panose="020B0604020202020204" pitchFamily="34" charset="0"/>
              <a:cs typeface="Arial" panose="020B0604020202020204" pitchFamily="34" charset="0"/>
              <a:sym typeface="Arial" panose="020B0604020202020204" pitchFamily="34" charset="0"/>
            </a:rPr>
            <a:t>sinh</a:t>
          </a:r>
          <a:r>
            <a:rPr lang="en-US" sz="2400" b="1" kern="1200" dirty="0">
              <a:latin typeface="Arial" panose="020B0604020202020204" pitchFamily="34" charset="0"/>
              <a:cs typeface="Arial" panose="020B0604020202020204" pitchFamily="34" charset="0"/>
              <a:sym typeface="Arial" panose="020B0604020202020204" pitchFamily="34" charset="0"/>
            </a:rPr>
            <a:t>: Nguyễn </a:t>
          </a:r>
          <a:r>
            <a:rPr lang="en-US" sz="2400" b="1" kern="1200" dirty="0" err="1">
              <a:latin typeface="Arial" panose="020B0604020202020204" pitchFamily="34" charset="0"/>
              <a:cs typeface="Arial" panose="020B0604020202020204" pitchFamily="34" charset="0"/>
              <a:sym typeface="Arial" panose="020B0604020202020204" pitchFamily="34" charset="0"/>
            </a:rPr>
            <a:t>Sen</a:t>
          </a:r>
          <a:r>
            <a:rPr lang="en-US" sz="2400" b="1" kern="1200" dirty="0">
              <a:latin typeface="Arial" panose="020B0604020202020204" pitchFamily="34" charset="0"/>
              <a:cs typeface="Arial" panose="020B0604020202020204" pitchFamily="34" charset="0"/>
              <a:sym typeface="Arial" panose="020B0604020202020204" pitchFamily="34" charset="0"/>
            </a:rPr>
            <a:t> </a:t>
          </a:r>
          <a:r>
            <a:rPr lang="en-US" sz="2400" b="1" kern="1200" dirty="0" smtClean="0">
              <a:latin typeface="Arial" panose="020B0604020202020204" pitchFamily="34" charset="0"/>
              <a:cs typeface="Arial" panose="020B0604020202020204" pitchFamily="34" charset="0"/>
              <a:sym typeface="Arial" panose="020B0604020202020204" pitchFamily="34" charset="0"/>
            </a:rPr>
            <a:t>(</a:t>
          </a:r>
          <a:r>
            <a:rPr lang="en-US" sz="2400" b="1" kern="1200" dirty="0">
              <a:latin typeface="Arial" panose="020B0604020202020204" pitchFamily="34" charset="0"/>
              <a:cs typeface="Arial" panose="020B0604020202020204" pitchFamily="34" charset="0"/>
              <a:sym typeface="Arial" panose="020B0604020202020204" pitchFamily="34" charset="0"/>
            </a:rPr>
            <a:t>1920-2014) </a:t>
          </a:r>
          <a:endParaRPr lang="en-US" sz="2400" kern="1200" dirty="0">
            <a:latin typeface="Arial" panose="020B0604020202020204" pitchFamily="34" charset="0"/>
            <a:cs typeface="Arial" panose="020B0604020202020204" pitchFamily="34" charset="0"/>
            <a:sym typeface="Arial" panose="020B0604020202020204" pitchFamily="34" charset="0"/>
          </a:endParaRPr>
        </a:p>
      </dsp:txBody>
      <dsp:txXfrm>
        <a:off x="61570" y="62912"/>
        <a:ext cx="6463350" cy="1138120"/>
      </dsp:txXfrm>
    </dsp:sp>
    <dsp:sp modelId="{75896989-D2FF-40BC-A44F-BD8237204B74}">
      <dsp:nvSpPr>
        <dsp:cNvPr id="0" name=""/>
        <dsp:cNvSpPr/>
      </dsp:nvSpPr>
      <dsp:spPr>
        <a:xfrm>
          <a:off x="0" y="1389323"/>
          <a:ext cx="6586490" cy="1261260"/>
        </a:xfrm>
        <a:prstGeom prst="roundRect">
          <a:avLst/>
        </a:prstGeom>
        <a:solidFill>
          <a:schemeClr val="bg2">
            <a:lumMod val="25000"/>
          </a:schemeClr>
        </a:solidFill>
        <a:ln w="12700" cap="flat" cmpd="sng" algn="ctr">
          <a:solidFill>
            <a:schemeClr val="bg1"/>
          </a:solidFill>
          <a:prstDash val="sysDash"/>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b="1" kern="1200" dirty="0" err="1">
              <a:latin typeface="Arial" panose="020B0604020202020204" pitchFamily="34" charset="0"/>
              <a:cs typeface="Arial" panose="020B0604020202020204" pitchFamily="34" charset="0"/>
              <a:sym typeface="Arial" panose="020B0604020202020204" pitchFamily="34" charset="0"/>
            </a:rPr>
            <a:t>Quê</a:t>
          </a:r>
          <a:r>
            <a:rPr lang="en-US" sz="2400" b="1" kern="1200" dirty="0">
              <a:latin typeface="Arial" panose="020B0604020202020204" pitchFamily="34" charset="0"/>
              <a:cs typeface="Arial" panose="020B0604020202020204" pitchFamily="34" charset="0"/>
              <a:sym typeface="Arial" panose="020B0604020202020204" pitchFamily="34" charset="0"/>
            </a:rPr>
            <a:t> </a:t>
          </a:r>
          <a:r>
            <a:rPr lang="en-US" sz="2400" b="1" kern="1200" dirty="0" err="1">
              <a:latin typeface="Arial" panose="020B0604020202020204" pitchFamily="34" charset="0"/>
              <a:cs typeface="Arial" panose="020B0604020202020204" pitchFamily="34" charset="0"/>
              <a:sym typeface="Arial" panose="020B0604020202020204" pitchFamily="34" charset="0"/>
            </a:rPr>
            <a:t>nội</a:t>
          </a:r>
          <a:r>
            <a:rPr lang="en-US" sz="2400" b="1" kern="1200" dirty="0">
              <a:latin typeface="Arial" panose="020B0604020202020204" pitchFamily="34" charset="0"/>
              <a:cs typeface="Arial" panose="020B0604020202020204" pitchFamily="34" charset="0"/>
              <a:sym typeface="Arial" panose="020B0604020202020204" pitchFamily="34" charset="0"/>
            </a:rPr>
            <a:t> ở Thanh </a:t>
          </a:r>
          <a:r>
            <a:rPr lang="en-US" sz="2400" b="1" kern="1200" dirty="0" err="1">
              <a:latin typeface="Arial" panose="020B0604020202020204" pitchFamily="34" charset="0"/>
              <a:cs typeface="Arial" panose="020B0604020202020204" pitchFamily="34" charset="0"/>
              <a:sym typeface="Arial" panose="020B0604020202020204" pitchFamily="34" charset="0"/>
            </a:rPr>
            <a:t>Oai</a:t>
          </a:r>
          <a:r>
            <a:rPr lang="en-US" sz="2400" b="1" kern="1200" dirty="0">
              <a:latin typeface="Arial" panose="020B0604020202020204" pitchFamily="34" charset="0"/>
              <a:cs typeface="Arial" panose="020B0604020202020204" pitchFamily="34" charset="0"/>
              <a:sym typeface="Arial" panose="020B0604020202020204" pitchFamily="34" charset="0"/>
            </a:rPr>
            <a:t>- </a:t>
          </a:r>
          <a:r>
            <a:rPr lang="en-US" sz="2400" b="1" kern="1200" dirty="0" err="1">
              <a:latin typeface="Arial" panose="020B0604020202020204" pitchFamily="34" charset="0"/>
              <a:cs typeface="Arial" panose="020B0604020202020204" pitchFamily="34" charset="0"/>
              <a:sym typeface="Arial" panose="020B0604020202020204" pitchFamily="34" charset="0"/>
            </a:rPr>
            <a:t>Hà</a:t>
          </a:r>
          <a:r>
            <a:rPr lang="en-US" sz="2400" b="1" kern="1200" dirty="0">
              <a:latin typeface="Arial" panose="020B0604020202020204" pitchFamily="34" charset="0"/>
              <a:cs typeface="Arial" panose="020B0604020202020204" pitchFamily="34" charset="0"/>
              <a:sym typeface="Arial" panose="020B0604020202020204" pitchFamily="34" charset="0"/>
            </a:rPr>
            <a:t> </a:t>
          </a:r>
          <a:r>
            <a:rPr lang="en-US" sz="2400" b="1" kern="1200" dirty="0" err="1">
              <a:latin typeface="Arial" panose="020B0604020202020204" pitchFamily="34" charset="0"/>
              <a:cs typeface="Arial" panose="020B0604020202020204" pitchFamily="34" charset="0"/>
              <a:sym typeface="Arial" panose="020B0604020202020204" pitchFamily="34" charset="0"/>
            </a:rPr>
            <a:t>Đông</a:t>
          </a:r>
          <a:r>
            <a:rPr lang="en-US" sz="2400" b="1" kern="1200" dirty="0">
              <a:latin typeface="Arial" panose="020B0604020202020204" pitchFamily="34" charset="0"/>
              <a:cs typeface="Arial" panose="020B0604020202020204" pitchFamily="34" charset="0"/>
              <a:sym typeface="Arial" panose="020B0604020202020204" pitchFamily="34" charset="0"/>
            </a:rPr>
            <a:t>.</a:t>
          </a:r>
          <a:endParaRPr lang="en-US" sz="2400" kern="1200" dirty="0">
            <a:latin typeface="Arial" panose="020B0604020202020204" pitchFamily="34" charset="0"/>
            <a:cs typeface="Arial" panose="020B0604020202020204" pitchFamily="34" charset="0"/>
            <a:sym typeface="Arial" panose="020B0604020202020204" pitchFamily="34" charset="0"/>
          </a:endParaRPr>
        </a:p>
      </dsp:txBody>
      <dsp:txXfrm>
        <a:off x="61570" y="1450893"/>
        <a:ext cx="6463350" cy="1138120"/>
      </dsp:txXfrm>
    </dsp:sp>
    <dsp:sp modelId="{AAA8CFF8-F496-40CE-AD6C-DAB1EAF5C9CE}">
      <dsp:nvSpPr>
        <dsp:cNvPr id="0" name=""/>
        <dsp:cNvSpPr/>
      </dsp:nvSpPr>
      <dsp:spPr>
        <a:xfrm>
          <a:off x="0" y="2777302"/>
          <a:ext cx="6586490" cy="1261260"/>
        </a:xfrm>
        <a:prstGeom prst="roundRect">
          <a:avLst/>
        </a:prstGeom>
        <a:solidFill>
          <a:schemeClr val="bg2">
            <a:lumMod val="25000"/>
          </a:schemeClr>
        </a:solidFill>
        <a:ln w="12700" cap="flat" cmpd="sng" algn="ctr">
          <a:solidFill>
            <a:schemeClr val="bg1"/>
          </a:solidFill>
          <a:prstDash val="sysDash"/>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just" defTabSz="1066800">
            <a:lnSpc>
              <a:spcPct val="90000"/>
            </a:lnSpc>
            <a:spcBef>
              <a:spcPct val="0"/>
            </a:spcBef>
            <a:spcAft>
              <a:spcPct val="35000"/>
            </a:spcAft>
          </a:pPr>
          <a:r>
            <a:rPr lang="vi-VN" sz="2400" b="1" kern="1200" dirty="0">
              <a:latin typeface="Arial" panose="020B0604020202020204" pitchFamily="34" charset="0"/>
              <a:cs typeface="Arial" panose="020B0604020202020204" pitchFamily="34" charset="0"/>
              <a:sym typeface="Arial" panose="020B0604020202020204" pitchFamily="34" charset="0"/>
            </a:rPr>
            <a:t>Tô Hoài phải trải qua nhiều nghề khác nhau để kiếm sống như: dạy học tư, bán hàng, làm kế toán cho hiệu buôn, …  </a:t>
          </a:r>
          <a:endParaRPr lang="en-US" sz="2400" kern="1200" dirty="0">
            <a:latin typeface="Arial" panose="020B0604020202020204" pitchFamily="34" charset="0"/>
            <a:cs typeface="Arial" panose="020B0604020202020204" pitchFamily="34" charset="0"/>
            <a:sym typeface="Arial" panose="020B0604020202020204" pitchFamily="34" charset="0"/>
          </a:endParaRPr>
        </a:p>
      </dsp:txBody>
      <dsp:txXfrm>
        <a:off x="61570" y="2838872"/>
        <a:ext cx="6463350" cy="11381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5FBDD7-15EA-45F5-B6D6-798F2252D096}">
      <dsp:nvSpPr>
        <dsp:cNvPr id="0" name=""/>
        <dsp:cNvSpPr/>
      </dsp:nvSpPr>
      <dsp:spPr>
        <a:xfrm>
          <a:off x="679" y="504390"/>
          <a:ext cx="2648144" cy="110764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b="1" kern="1200"/>
            <a:t>Hốt hoảng, lo sợ</a:t>
          </a:r>
          <a:endParaRPr lang="vi-VN" sz="2600" b="1" kern="1200"/>
        </a:p>
      </dsp:txBody>
      <dsp:txXfrm>
        <a:off x="679" y="504390"/>
        <a:ext cx="2648144" cy="1107644"/>
      </dsp:txXfrm>
    </dsp:sp>
    <dsp:sp modelId="{258C3F69-8D51-41B2-983E-A55DD8376FE5}">
      <dsp:nvSpPr>
        <dsp:cNvPr id="0" name=""/>
        <dsp:cNvSpPr/>
      </dsp:nvSpPr>
      <dsp:spPr>
        <a:xfrm>
          <a:off x="2913637" y="504390"/>
          <a:ext cx="2648144" cy="1107644"/>
        </a:xfrm>
        <a:prstGeom prst="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b="1" kern="1200"/>
            <a:t>Ăn năn, hối hận</a:t>
          </a:r>
          <a:endParaRPr lang="vi-VN" sz="2600" b="1" kern="1200"/>
        </a:p>
      </dsp:txBody>
      <dsp:txXfrm>
        <a:off x="2913637" y="504390"/>
        <a:ext cx="2648144" cy="1107644"/>
      </dsp:txXfrm>
    </dsp:sp>
    <dsp:sp modelId="{7E70577B-ABA2-456F-90C3-7AECD843745F}">
      <dsp:nvSpPr>
        <dsp:cNvPr id="0" name=""/>
        <dsp:cNvSpPr/>
      </dsp:nvSpPr>
      <dsp:spPr>
        <a:xfrm>
          <a:off x="679" y="1876849"/>
          <a:ext cx="2648144" cy="1908538"/>
        </a:xfrm>
        <a:prstGeom prst="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b="1" kern="1200"/>
            <a:t>Nhận ra được lỗi lầm và hậu quả nghiêm trọng mà mình gây ra</a:t>
          </a:r>
          <a:endParaRPr lang="vi-VN" sz="2600" b="1" kern="1200"/>
        </a:p>
      </dsp:txBody>
      <dsp:txXfrm>
        <a:off x="679" y="1876849"/>
        <a:ext cx="2648144" cy="1908538"/>
      </dsp:txXfrm>
    </dsp:sp>
    <dsp:sp modelId="{58CD32AF-C78E-4D47-950C-398A971F3500}">
      <dsp:nvSpPr>
        <dsp:cNvPr id="0" name=""/>
        <dsp:cNvSpPr/>
      </dsp:nvSpPr>
      <dsp:spPr>
        <a:xfrm>
          <a:off x="2913637" y="1876849"/>
          <a:ext cx="2648144" cy="1908538"/>
        </a:xfrm>
        <a:prstGeom prst="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b="1" kern="1200"/>
            <a:t>Dế Mèn là người biết hướng thiện, có tình thương đồng loại</a:t>
          </a:r>
          <a:endParaRPr lang="vi-VN" sz="2600" b="1" kern="1200"/>
        </a:p>
      </dsp:txBody>
      <dsp:txXfrm>
        <a:off x="2913637" y="1876849"/>
        <a:ext cx="2648144" cy="190853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Đầu trang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Chỗ dành sẵn cho Ngày tháng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1D7B27-6720-40C5-B770-2E1DB170D95E}" type="datetimeFigureOut">
              <a:rPr lang="vi-VN" smtClean="0"/>
              <a:t>23/09/2021</a:t>
            </a:fld>
            <a:endParaRPr lang="vi-VN"/>
          </a:p>
        </p:txBody>
      </p:sp>
      <p:sp>
        <p:nvSpPr>
          <p:cNvPr id="4" name="Chỗ dành sẵn cho Hình ảnh của Bản chiế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Chỗ dành sẵn cho Ghi ch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6" name="Chỗ dành sẵn cho Chân trang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Chỗ dành sẵn cho Số hiệu Bản chiế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50D143-88BE-4977-89E0-7B4835820B5D}" type="slidenum">
              <a:rPr lang="vi-VN" smtClean="0"/>
              <a:t>‹#›</a:t>
            </a:fld>
            <a:endParaRPr lang="vi-VN"/>
          </a:p>
        </p:txBody>
      </p:sp>
    </p:spTree>
    <p:extLst>
      <p:ext uri="{BB962C8B-B14F-4D97-AF65-F5344CB8AC3E}">
        <p14:creationId xmlns:p14="http://schemas.microsoft.com/office/powerpoint/2010/main" val="18824433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9" name="Google Shape;8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9" name="Google Shape;249;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8" name="Google Shape;268;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9" name="Google Shape;279;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3" name="Google Shape;293;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0" name="Google Shape;300;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9" name="Google Shape;319;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0" name="Google Shape;130;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94E0F5-6497-45AE-AA99-1A4064F767FA}"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1805670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4" name="Google Shape;154;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5" name="Google Shape;165;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3" name="Google Shape;213;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4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0" name="Google Shape;220;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8" name="Google Shape;228;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8" name="Google Shape;258;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5F66EA9F-D307-41D3-9929-07E6D5842F07}"/>
              </a:ext>
            </a:extLst>
          </p:cNvPr>
          <p:cNvSpPr>
            <a:spLocks noGrp="1"/>
          </p:cNvSpPr>
          <p:nvPr>
            <p:ph type="ctrTitle"/>
          </p:nvPr>
        </p:nvSpPr>
        <p:spPr>
          <a:xfrm>
            <a:off x="1524000" y="1122363"/>
            <a:ext cx="9144000" cy="2387600"/>
          </a:xfrm>
        </p:spPr>
        <p:txBody>
          <a:bodyPr anchor="b"/>
          <a:lstStyle>
            <a:lvl1pPr algn="ctr">
              <a:defRPr sz="6000"/>
            </a:lvl1pPr>
          </a:lstStyle>
          <a:p>
            <a:r>
              <a:rPr lang="vi-VN"/>
              <a:t>Bấm để sửa kiểu tiêu đề Bản cái</a:t>
            </a:r>
          </a:p>
        </p:txBody>
      </p:sp>
      <p:sp>
        <p:nvSpPr>
          <p:cNvPr id="3" name="Tiêu đề phụ 2">
            <a:extLst>
              <a:ext uri="{FF2B5EF4-FFF2-40B4-BE49-F238E27FC236}">
                <a16:creationId xmlns="" xmlns:a16="http://schemas.microsoft.com/office/drawing/2014/main" id="{AE965AEB-6A33-42FE-A44D-AD48692ABA7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p>
        </p:txBody>
      </p:sp>
      <p:sp>
        <p:nvSpPr>
          <p:cNvPr id="4" name="Chỗ dành sẵn cho Ngày tháng 3">
            <a:extLst>
              <a:ext uri="{FF2B5EF4-FFF2-40B4-BE49-F238E27FC236}">
                <a16:creationId xmlns="" xmlns:a16="http://schemas.microsoft.com/office/drawing/2014/main" id="{8435B08F-ACCB-4601-B16C-CBDEE5BC444A}"/>
              </a:ext>
            </a:extLst>
          </p:cNvPr>
          <p:cNvSpPr>
            <a:spLocks noGrp="1"/>
          </p:cNvSpPr>
          <p:nvPr>
            <p:ph type="dt" sz="half" idx="10"/>
          </p:nvPr>
        </p:nvSpPr>
        <p:spPr/>
        <p:txBody>
          <a:bodyPr/>
          <a:lstStyle/>
          <a:p>
            <a:fld id="{B4305D50-FC4D-4771-A146-3E9986A2489A}" type="datetime1">
              <a:rPr lang="en-US" smtClean="0"/>
              <a:t>9/23/2021</a:t>
            </a:fld>
            <a:endParaRPr lang="vi-VN"/>
          </a:p>
        </p:txBody>
      </p:sp>
      <p:sp>
        <p:nvSpPr>
          <p:cNvPr id="5" name="Chỗ dành sẵn cho Chân trang 4">
            <a:extLst>
              <a:ext uri="{FF2B5EF4-FFF2-40B4-BE49-F238E27FC236}">
                <a16:creationId xmlns="" xmlns:a16="http://schemas.microsoft.com/office/drawing/2014/main" id="{FEBC082E-3157-44C4-9950-E42305FFAE42}"/>
              </a:ext>
            </a:extLst>
          </p:cNvPr>
          <p:cNvSpPr>
            <a:spLocks noGrp="1"/>
          </p:cNvSpPr>
          <p:nvPr>
            <p:ph type="ftr" sz="quarter" idx="11"/>
          </p:nvPr>
        </p:nvSpPr>
        <p:spPr/>
        <p:txBody>
          <a:bodyPr/>
          <a:lstStyle/>
          <a:p>
            <a:r>
              <a:rPr lang="vi-VN"/>
              <a:t>THIẾT KẾ BÀI GIẢNG PP MÔN NGỮ VĂN</a:t>
            </a:r>
          </a:p>
        </p:txBody>
      </p:sp>
      <p:sp>
        <p:nvSpPr>
          <p:cNvPr id="6" name="Chỗ dành sẵn cho Số hiệu Bản chiếu 5">
            <a:extLst>
              <a:ext uri="{FF2B5EF4-FFF2-40B4-BE49-F238E27FC236}">
                <a16:creationId xmlns="" xmlns:a16="http://schemas.microsoft.com/office/drawing/2014/main" id="{E17940FF-CACB-4385-894E-5087F577B9B9}"/>
              </a:ext>
            </a:extLst>
          </p:cNvPr>
          <p:cNvSpPr>
            <a:spLocks noGrp="1"/>
          </p:cNvSpPr>
          <p:nvPr>
            <p:ph type="sldNum" sz="quarter" idx="12"/>
          </p:nvPr>
        </p:nvSpPr>
        <p:spPr/>
        <p:txBody>
          <a:bodyPr/>
          <a:lstStyle/>
          <a:p>
            <a:fld id="{7B930C39-C999-46B7-A5B0-FAA870CC03AD}" type="slidenum">
              <a:rPr lang="vi-VN" smtClean="0"/>
              <a:t>‹#›</a:t>
            </a:fld>
            <a:endParaRPr lang="vi-VN"/>
          </a:p>
        </p:txBody>
      </p:sp>
    </p:spTree>
    <p:extLst>
      <p:ext uri="{BB962C8B-B14F-4D97-AF65-F5344CB8AC3E}">
        <p14:creationId xmlns:p14="http://schemas.microsoft.com/office/powerpoint/2010/main" val="32395139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CB153278-3369-49CC-B6F9-F6D6105A16D7}"/>
              </a:ext>
            </a:extLst>
          </p:cNvPr>
          <p:cNvSpPr>
            <a:spLocks noGrp="1"/>
          </p:cNvSpPr>
          <p:nvPr>
            <p:ph type="title"/>
          </p:nvPr>
        </p:nvSpPr>
        <p:spPr/>
        <p:txBody>
          <a:bodyPr/>
          <a:lstStyle/>
          <a:p>
            <a:r>
              <a:rPr lang="vi-VN"/>
              <a:t>Bấm để sửa kiểu tiêu đề Bản cái</a:t>
            </a:r>
          </a:p>
        </p:txBody>
      </p:sp>
      <p:sp>
        <p:nvSpPr>
          <p:cNvPr id="3" name="Chỗ dành sẵn cho Văn bản Dọc 2">
            <a:extLst>
              <a:ext uri="{FF2B5EF4-FFF2-40B4-BE49-F238E27FC236}">
                <a16:creationId xmlns="" xmlns:a16="http://schemas.microsoft.com/office/drawing/2014/main" id="{9870CEE9-B8EC-4BB2-81DA-8E6F03BE1F75}"/>
              </a:ext>
            </a:extLst>
          </p:cNvPr>
          <p:cNvSpPr>
            <a:spLocks noGrp="1"/>
          </p:cNvSpPr>
          <p:nvPr>
            <p:ph type="body" orient="vert" idx="1"/>
          </p:nvPr>
        </p:nvSpPr>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 xmlns:a16="http://schemas.microsoft.com/office/drawing/2014/main" id="{793E1112-D059-4B86-B4F9-CC18CBF1AE20}"/>
              </a:ext>
            </a:extLst>
          </p:cNvPr>
          <p:cNvSpPr>
            <a:spLocks noGrp="1"/>
          </p:cNvSpPr>
          <p:nvPr>
            <p:ph type="dt" sz="half" idx="10"/>
          </p:nvPr>
        </p:nvSpPr>
        <p:spPr/>
        <p:txBody>
          <a:bodyPr/>
          <a:lstStyle/>
          <a:p>
            <a:fld id="{25F79491-2339-4768-9125-4D006C9C4FD0}" type="datetime1">
              <a:rPr lang="en-US" smtClean="0"/>
              <a:t>9/23/2021</a:t>
            </a:fld>
            <a:endParaRPr lang="vi-VN"/>
          </a:p>
        </p:txBody>
      </p:sp>
      <p:sp>
        <p:nvSpPr>
          <p:cNvPr id="5" name="Chỗ dành sẵn cho Chân trang 4">
            <a:extLst>
              <a:ext uri="{FF2B5EF4-FFF2-40B4-BE49-F238E27FC236}">
                <a16:creationId xmlns="" xmlns:a16="http://schemas.microsoft.com/office/drawing/2014/main" id="{E75C93A9-2DAF-4DC0-B9A6-B987AA7D5B3F}"/>
              </a:ext>
            </a:extLst>
          </p:cNvPr>
          <p:cNvSpPr>
            <a:spLocks noGrp="1"/>
          </p:cNvSpPr>
          <p:nvPr>
            <p:ph type="ftr" sz="quarter" idx="11"/>
          </p:nvPr>
        </p:nvSpPr>
        <p:spPr/>
        <p:txBody>
          <a:bodyPr/>
          <a:lstStyle/>
          <a:p>
            <a:r>
              <a:rPr lang="vi-VN"/>
              <a:t>THIẾT KẾ BÀI GIẢNG PP MÔN NGỮ VĂN</a:t>
            </a:r>
          </a:p>
        </p:txBody>
      </p:sp>
      <p:sp>
        <p:nvSpPr>
          <p:cNvPr id="6" name="Chỗ dành sẵn cho Số hiệu Bản chiếu 5">
            <a:extLst>
              <a:ext uri="{FF2B5EF4-FFF2-40B4-BE49-F238E27FC236}">
                <a16:creationId xmlns="" xmlns:a16="http://schemas.microsoft.com/office/drawing/2014/main" id="{A14C36BF-B427-452D-84AB-CFB56E2731E4}"/>
              </a:ext>
            </a:extLst>
          </p:cNvPr>
          <p:cNvSpPr>
            <a:spLocks noGrp="1"/>
          </p:cNvSpPr>
          <p:nvPr>
            <p:ph type="sldNum" sz="quarter" idx="12"/>
          </p:nvPr>
        </p:nvSpPr>
        <p:spPr/>
        <p:txBody>
          <a:bodyPr/>
          <a:lstStyle/>
          <a:p>
            <a:fld id="{7B930C39-C999-46B7-A5B0-FAA870CC03AD}" type="slidenum">
              <a:rPr lang="vi-VN" smtClean="0"/>
              <a:t>‹#›</a:t>
            </a:fld>
            <a:endParaRPr lang="vi-VN"/>
          </a:p>
        </p:txBody>
      </p:sp>
    </p:spTree>
    <p:extLst>
      <p:ext uri="{BB962C8B-B14F-4D97-AF65-F5344CB8AC3E}">
        <p14:creationId xmlns:p14="http://schemas.microsoft.com/office/powerpoint/2010/main" val="11921543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 xmlns:a16="http://schemas.microsoft.com/office/drawing/2014/main" id="{4A20D22D-08C9-403B-998B-B4761A9C0FA8}"/>
              </a:ext>
            </a:extLst>
          </p:cNvPr>
          <p:cNvSpPr>
            <a:spLocks noGrp="1"/>
          </p:cNvSpPr>
          <p:nvPr>
            <p:ph type="title" orient="vert"/>
          </p:nvPr>
        </p:nvSpPr>
        <p:spPr>
          <a:xfrm>
            <a:off x="8724900" y="365125"/>
            <a:ext cx="2628900" cy="5811838"/>
          </a:xfrm>
        </p:spPr>
        <p:txBody>
          <a:bodyPr vert="eaVert"/>
          <a:lstStyle/>
          <a:p>
            <a:r>
              <a:rPr lang="vi-VN"/>
              <a:t>Bấm để sửa kiểu tiêu đề Bản cái</a:t>
            </a:r>
          </a:p>
        </p:txBody>
      </p:sp>
      <p:sp>
        <p:nvSpPr>
          <p:cNvPr id="3" name="Chỗ dành sẵn cho Văn bản Dọc 2">
            <a:extLst>
              <a:ext uri="{FF2B5EF4-FFF2-40B4-BE49-F238E27FC236}">
                <a16:creationId xmlns="" xmlns:a16="http://schemas.microsoft.com/office/drawing/2014/main" id="{D3422656-CB11-4E8D-B62B-B58FA815258A}"/>
              </a:ext>
            </a:extLst>
          </p:cNvPr>
          <p:cNvSpPr>
            <a:spLocks noGrp="1"/>
          </p:cNvSpPr>
          <p:nvPr>
            <p:ph type="body" orient="vert" idx="1"/>
          </p:nvPr>
        </p:nvSpPr>
        <p:spPr>
          <a:xfrm>
            <a:off x="838200" y="365125"/>
            <a:ext cx="7734300" cy="5811838"/>
          </a:xfr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 xmlns:a16="http://schemas.microsoft.com/office/drawing/2014/main" id="{5961E334-70E9-4827-9C9B-26ACAC925294}"/>
              </a:ext>
            </a:extLst>
          </p:cNvPr>
          <p:cNvSpPr>
            <a:spLocks noGrp="1"/>
          </p:cNvSpPr>
          <p:nvPr>
            <p:ph type="dt" sz="half" idx="10"/>
          </p:nvPr>
        </p:nvSpPr>
        <p:spPr/>
        <p:txBody>
          <a:bodyPr/>
          <a:lstStyle/>
          <a:p>
            <a:fld id="{AC17081D-3EB9-48A7-A69B-28BD8860E14F}" type="datetime1">
              <a:rPr lang="en-US" smtClean="0"/>
              <a:t>9/23/2021</a:t>
            </a:fld>
            <a:endParaRPr lang="vi-VN"/>
          </a:p>
        </p:txBody>
      </p:sp>
      <p:sp>
        <p:nvSpPr>
          <p:cNvPr id="5" name="Chỗ dành sẵn cho Chân trang 4">
            <a:extLst>
              <a:ext uri="{FF2B5EF4-FFF2-40B4-BE49-F238E27FC236}">
                <a16:creationId xmlns="" xmlns:a16="http://schemas.microsoft.com/office/drawing/2014/main" id="{1694885F-0190-462F-AF97-9310941589DB}"/>
              </a:ext>
            </a:extLst>
          </p:cNvPr>
          <p:cNvSpPr>
            <a:spLocks noGrp="1"/>
          </p:cNvSpPr>
          <p:nvPr>
            <p:ph type="ftr" sz="quarter" idx="11"/>
          </p:nvPr>
        </p:nvSpPr>
        <p:spPr/>
        <p:txBody>
          <a:bodyPr/>
          <a:lstStyle/>
          <a:p>
            <a:r>
              <a:rPr lang="vi-VN"/>
              <a:t>THIẾT KẾ BÀI GIẢNG PP MÔN NGỮ VĂN</a:t>
            </a:r>
          </a:p>
        </p:txBody>
      </p:sp>
      <p:sp>
        <p:nvSpPr>
          <p:cNvPr id="6" name="Chỗ dành sẵn cho Số hiệu Bản chiếu 5">
            <a:extLst>
              <a:ext uri="{FF2B5EF4-FFF2-40B4-BE49-F238E27FC236}">
                <a16:creationId xmlns="" xmlns:a16="http://schemas.microsoft.com/office/drawing/2014/main" id="{00D75A20-D713-4B4D-84E4-98E852815B33}"/>
              </a:ext>
            </a:extLst>
          </p:cNvPr>
          <p:cNvSpPr>
            <a:spLocks noGrp="1"/>
          </p:cNvSpPr>
          <p:nvPr>
            <p:ph type="sldNum" sz="quarter" idx="12"/>
          </p:nvPr>
        </p:nvSpPr>
        <p:spPr/>
        <p:txBody>
          <a:bodyPr/>
          <a:lstStyle/>
          <a:p>
            <a:fld id="{7B930C39-C999-46B7-A5B0-FAA870CC03AD}" type="slidenum">
              <a:rPr lang="vi-VN" smtClean="0"/>
              <a:t>‹#›</a:t>
            </a:fld>
            <a:endParaRPr lang="vi-VN"/>
          </a:p>
        </p:txBody>
      </p:sp>
    </p:spTree>
    <p:extLst>
      <p:ext uri="{BB962C8B-B14F-4D97-AF65-F5344CB8AC3E}">
        <p14:creationId xmlns:p14="http://schemas.microsoft.com/office/powerpoint/2010/main" val="11913980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15"/>
        <p:cNvGrpSpPr/>
        <p:nvPr/>
      </p:nvGrpSpPr>
      <p:grpSpPr>
        <a:xfrm>
          <a:off x="0" y="0"/>
          <a:ext cx="0" cy="0"/>
          <a:chOff x="0" y="0"/>
          <a:chExt cx="0" cy="0"/>
        </a:xfrm>
      </p:grpSpPr>
      <p:sp>
        <p:nvSpPr>
          <p:cNvPr id="16" name="Google Shape;16;p38"/>
          <p:cNvSpPr/>
          <p:nvPr/>
        </p:nvSpPr>
        <p:spPr>
          <a:xfrm>
            <a:off x="0" y="1"/>
            <a:ext cx="12191939" cy="6857852"/>
          </a:xfrm>
          <a:custGeom>
            <a:avLst/>
            <a:gdLst/>
            <a:ahLst/>
            <a:cxnLst/>
            <a:rect l="l" t="t" r="r" b="b"/>
            <a:pathLst>
              <a:path w="94270" h="53026" extrusionOk="0">
                <a:moveTo>
                  <a:pt x="7992" y="4456"/>
                </a:moveTo>
                <a:lnTo>
                  <a:pt x="8489" y="4732"/>
                </a:lnTo>
                <a:lnTo>
                  <a:pt x="9078" y="5082"/>
                </a:lnTo>
                <a:lnTo>
                  <a:pt x="9833" y="5542"/>
                </a:lnTo>
                <a:lnTo>
                  <a:pt x="10753" y="6113"/>
                </a:lnTo>
                <a:lnTo>
                  <a:pt x="11784" y="6794"/>
                </a:lnTo>
                <a:lnTo>
                  <a:pt x="12908" y="7586"/>
                </a:lnTo>
                <a:lnTo>
                  <a:pt x="13478" y="8027"/>
                </a:lnTo>
                <a:lnTo>
                  <a:pt x="14086" y="8469"/>
                </a:lnTo>
                <a:lnTo>
                  <a:pt x="14694" y="8948"/>
                </a:lnTo>
                <a:lnTo>
                  <a:pt x="15301" y="9445"/>
                </a:lnTo>
                <a:lnTo>
                  <a:pt x="15927" y="9961"/>
                </a:lnTo>
                <a:lnTo>
                  <a:pt x="16535" y="10513"/>
                </a:lnTo>
                <a:lnTo>
                  <a:pt x="17142" y="11065"/>
                </a:lnTo>
                <a:lnTo>
                  <a:pt x="17731" y="11636"/>
                </a:lnTo>
                <a:lnTo>
                  <a:pt x="18302" y="12225"/>
                </a:lnTo>
                <a:lnTo>
                  <a:pt x="18873" y="12833"/>
                </a:lnTo>
                <a:lnTo>
                  <a:pt x="19407" y="13459"/>
                </a:lnTo>
                <a:lnTo>
                  <a:pt x="19941" y="14085"/>
                </a:lnTo>
                <a:lnTo>
                  <a:pt x="20420" y="14748"/>
                </a:lnTo>
                <a:lnTo>
                  <a:pt x="20880" y="15411"/>
                </a:lnTo>
                <a:lnTo>
                  <a:pt x="21303" y="16092"/>
                </a:lnTo>
                <a:lnTo>
                  <a:pt x="21690" y="16773"/>
                </a:lnTo>
                <a:lnTo>
                  <a:pt x="21856" y="17123"/>
                </a:lnTo>
                <a:lnTo>
                  <a:pt x="22021" y="17473"/>
                </a:lnTo>
                <a:lnTo>
                  <a:pt x="22169" y="17822"/>
                </a:lnTo>
                <a:lnTo>
                  <a:pt x="22316" y="18172"/>
                </a:lnTo>
                <a:lnTo>
                  <a:pt x="22445" y="18522"/>
                </a:lnTo>
                <a:lnTo>
                  <a:pt x="22555" y="18872"/>
                </a:lnTo>
                <a:lnTo>
                  <a:pt x="22647" y="19222"/>
                </a:lnTo>
                <a:lnTo>
                  <a:pt x="22739" y="19572"/>
                </a:lnTo>
                <a:lnTo>
                  <a:pt x="22813" y="19921"/>
                </a:lnTo>
                <a:lnTo>
                  <a:pt x="22887" y="20271"/>
                </a:lnTo>
                <a:lnTo>
                  <a:pt x="22924" y="20603"/>
                </a:lnTo>
                <a:lnTo>
                  <a:pt x="22960" y="20934"/>
                </a:lnTo>
                <a:lnTo>
                  <a:pt x="23016" y="21597"/>
                </a:lnTo>
                <a:lnTo>
                  <a:pt x="23016" y="22260"/>
                </a:lnTo>
                <a:lnTo>
                  <a:pt x="22979" y="22886"/>
                </a:lnTo>
                <a:lnTo>
                  <a:pt x="22905" y="23512"/>
                </a:lnTo>
                <a:lnTo>
                  <a:pt x="22795" y="24119"/>
                </a:lnTo>
                <a:lnTo>
                  <a:pt x="22666" y="24708"/>
                </a:lnTo>
                <a:lnTo>
                  <a:pt x="22500" y="25298"/>
                </a:lnTo>
                <a:lnTo>
                  <a:pt x="22316" y="25850"/>
                </a:lnTo>
                <a:lnTo>
                  <a:pt x="22113" y="26384"/>
                </a:lnTo>
                <a:lnTo>
                  <a:pt x="21893" y="26899"/>
                </a:lnTo>
                <a:lnTo>
                  <a:pt x="21653" y="27397"/>
                </a:lnTo>
                <a:lnTo>
                  <a:pt x="21395" y="27875"/>
                </a:lnTo>
                <a:lnTo>
                  <a:pt x="21156" y="28336"/>
                </a:lnTo>
                <a:lnTo>
                  <a:pt x="20880" y="28777"/>
                </a:lnTo>
                <a:lnTo>
                  <a:pt x="20622" y="29182"/>
                </a:lnTo>
                <a:lnTo>
                  <a:pt x="20364" y="29569"/>
                </a:lnTo>
                <a:lnTo>
                  <a:pt x="20107" y="29919"/>
                </a:lnTo>
                <a:lnTo>
                  <a:pt x="19849" y="30250"/>
                </a:lnTo>
                <a:lnTo>
                  <a:pt x="19370" y="30821"/>
                </a:lnTo>
                <a:lnTo>
                  <a:pt x="18965" y="31281"/>
                </a:lnTo>
                <a:lnTo>
                  <a:pt x="18634" y="31631"/>
                </a:lnTo>
                <a:lnTo>
                  <a:pt x="18357" y="31907"/>
                </a:lnTo>
                <a:lnTo>
                  <a:pt x="17952" y="31889"/>
                </a:lnTo>
                <a:lnTo>
                  <a:pt x="17474" y="31852"/>
                </a:lnTo>
                <a:lnTo>
                  <a:pt x="16866" y="31779"/>
                </a:lnTo>
                <a:lnTo>
                  <a:pt x="16130" y="31650"/>
                </a:lnTo>
                <a:lnTo>
                  <a:pt x="15725" y="31576"/>
                </a:lnTo>
                <a:lnTo>
                  <a:pt x="15283" y="31466"/>
                </a:lnTo>
                <a:lnTo>
                  <a:pt x="14841" y="31355"/>
                </a:lnTo>
                <a:lnTo>
                  <a:pt x="14362" y="31226"/>
                </a:lnTo>
                <a:lnTo>
                  <a:pt x="13883" y="31079"/>
                </a:lnTo>
                <a:lnTo>
                  <a:pt x="13405" y="30895"/>
                </a:lnTo>
                <a:lnTo>
                  <a:pt x="12889" y="30711"/>
                </a:lnTo>
                <a:lnTo>
                  <a:pt x="12392" y="30490"/>
                </a:lnTo>
                <a:lnTo>
                  <a:pt x="11877" y="30250"/>
                </a:lnTo>
                <a:lnTo>
                  <a:pt x="11361" y="29974"/>
                </a:lnTo>
                <a:lnTo>
                  <a:pt x="10864" y="29680"/>
                </a:lnTo>
                <a:lnTo>
                  <a:pt x="10367" y="29348"/>
                </a:lnTo>
                <a:lnTo>
                  <a:pt x="9870" y="28998"/>
                </a:lnTo>
                <a:lnTo>
                  <a:pt x="9391" y="28612"/>
                </a:lnTo>
                <a:lnTo>
                  <a:pt x="8931" y="28188"/>
                </a:lnTo>
                <a:lnTo>
                  <a:pt x="8470" y="27728"/>
                </a:lnTo>
                <a:lnTo>
                  <a:pt x="8047" y="27249"/>
                </a:lnTo>
                <a:lnTo>
                  <a:pt x="7642" y="26715"/>
                </a:lnTo>
                <a:lnTo>
                  <a:pt x="7439" y="26439"/>
                </a:lnTo>
                <a:lnTo>
                  <a:pt x="7255" y="26145"/>
                </a:lnTo>
                <a:lnTo>
                  <a:pt x="7071" y="25850"/>
                </a:lnTo>
                <a:lnTo>
                  <a:pt x="6905" y="25555"/>
                </a:lnTo>
                <a:lnTo>
                  <a:pt x="6740" y="25224"/>
                </a:lnTo>
                <a:lnTo>
                  <a:pt x="6592" y="24893"/>
                </a:lnTo>
                <a:lnTo>
                  <a:pt x="6445" y="24561"/>
                </a:lnTo>
                <a:lnTo>
                  <a:pt x="6298" y="24211"/>
                </a:lnTo>
                <a:lnTo>
                  <a:pt x="6169" y="23861"/>
                </a:lnTo>
                <a:lnTo>
                  <a:pt x="6058" y="23493"/>
                </a:lnTo>
                <a:lnTo>
                  <a:pt x="5948" y="23125"/>
                </a:lnTo>
                <a:lnTo>
                  <a:pt x="5856" y="22738"/>
                </a:lnTo>
                <a:lnTo>
                  <a:pt x="5690" y="21965"/>
                </a:lnTo>
                <a:lnTo>
                  <a:pt x="5561" y="21192"/>
                </a:lnTo>
                <a:lnTo>
                  <a:pt x="5451" y="20382"/>
                </a:lnTo>
                <a:lnTo>
                  <a:pt x="5396" y="19572"/>
                </a:lnTo>
                <a:lnTo>
                  <a:pt x="5359" y="18761"/>
                </a:lnTo>
                <a:lnTo>
                  <a:pt x="5359" y="17933"/>
                </a:lnTo>
                <a:lnTo>
                  <a:pt x="5377" y="17104"/>
                </a:lnTo>
                <a:lnTo>
                  <a:pt x="5432" y="16276"/>
                </a:lnTo>
                <a:lnTo>
                  <a:pt x="5488" y="15447"/>
                </a:lnTo>
                <a:lnTo>
                  <a:pt x="5580" y="14637"/>
                </a:lnTo>
                <a:lnTo>
                  <a:pt x="5690" y="13827"/>
                </a:lnTo>
                <a:lnTo>
                  <a:pt x="5801" y="13035"/>
                </a:lnTo>
                <a:lnTo>
                  <a:pt x="5930" y="12262"/>
                </a:lnTo>
                <a:lnTo>
                  <a:pt x="6077" y="11489"/>
                </a:lnTo>
                <a:lnTo>
                  <a:pt x="6224" y="10752"/>
                </a:lnTo>
                <a:lnTo>
                  <a:pt x="6390" y="10053"/>
                </a:lnTo>
                <a:lnTo>
                  <a:pt x="6703" y="8709"/>
                </a:lnTo>
                <a:lnTo>
                  <a:pt x="7034" y="7512"/>
                </a:lnTo>
                <a:lnTo>
                  <a:pt x="7329" y="6481"/>
                </a:lnTo>
                <a:lnTo>
                  <a:pt x="7605" y="5634"/>
                </a:lnTo>
                <a:lnTo>
                  <a:pt x="7808" y="5008"/>
                </a:lnTo>
                <a:lnTo>
                  <a:pt x="7992" y="4456"/>
                </a:lnTo>
                <a:close/>
                <a:moveTo>
                  <a:pt x="1" y="0"/>
                </a:moveTo>
                <a:lnTo>
                  <a:pt x="1" y="53026"/>
                </a:lnTo>
                <a:lnTo>
                  <a:pt x="94269" y="53026"/>
                </a:lnTo>
                <a:lnTo>
                  <a:pt x="94269" y="0"/>
                </a:lnTo>
                <a:close/>
              </a:path>
            </a:pathLst>
          </a:custGeom>
          <a:solidFill>
            <a:srgbClr val="FFFFFF"/>
          </a:solidFill>
          <a:ln>
            <a:noFill/>
          </a:ln>
        </p:spPr>
        <p:txBody>
          <a:bodyPr spcFirstLastPara="1" wrap="square" lIns="121897" tIns="121897" rIns="121897" bIns="121897"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900" b="0" i="0" u="none" strike="noStrike" cap="none">
              <a:solidFill>
                <a:srgbClr val="000000"/>
              </a:solidFill>
              <a:latin typeface="Arial"/>
              <a:ea typeface="Arial"/>
              <a:cs typeface="Arial"/>
              <a:sym typeface="Arial"/>
            </a:endParaRPr>
          </a:p>
        </p:txBody>
      </p:sp>
      <p:sp>
        <p:nvSpPr>
          <p:cNvPr id="17" name="Google Shape;17;p38"/>
          <p:cNvSpPr/>
          <p:nvPr/>
        </p:nvSpPr>
        <p:spPr>
          <a:xfrm>
            <a:off x="2676498" y="3735976"/>
            <a:ext cx="1993233" cy="1209753"/>
          </a:xfrm>
          <a:custGeom>
            <a:avLst/>
            <a:gdLst/>
            <a:ahLst/>
            <a:cxnLst/>
            <a:rect l="l" t="t" r="r" b="b"/>
            <a:pathLst>
              <a:path w="15412" h="9354" extrusionOk="0">
                <a:moveTo>
                  <a:pt x="6224" y="1"/>
                </a:moveTo>
                <a:lnTo>
                  <a:pt x="5800" y="19"/>
                </a:lnTo>
                <a:lnTo>
                  <a:pt x="5377" y="75"/>
                </a:lnTo>
                <a:lnTo>
                  <a:pt x="4972" y="148"/>
                </a:lnTo>
                <a:lnTo>
                  <a:pt x="4659" y="240"/>
                </a:lnTo>
                <a:lnTo>
                  <a:pt x="4346" y="332"/>
                </a:lnTo>
                <a:lnTo>
                  <a:pt x="4051" y="424"/>
                </a:lnTo>
                <a:lnTo>
                  <a:pt x="3775" y="553"/>
                </a:lnTo>
                <a:lnTo>
                  <a:pt x="3517" y="682"/>
                </a:lnTo>
                <a:lnTo>
                  <a:pt x="3260" y="829"/>
                </a:lnTo>
                <a:lnTo>
                  <a:pt x="3020" y="977"/>
                </a:lnTo>
                <a:lnTo>
                  <a:pt x="2781" y="1142"/>
                </a:lnTo>
                <a:lnTo>
                  <a:pt x="2560" y="1308"/>
                </a:lnTo>
                <a:lnTo>
                  <a:pt x="2357" y="1474"/>
                </a:lnTo>
                <a:lnTo>
                  <a:pt x="2155" y="1658"/>
                </a:lnTo>
                <a:lnTo>
                  <a:pt x="1971" y="1842"/>
                </a:lnTo>
                <a:lnTo>
                  <a:pt x="1621" y="2247"/>
                </a:lnTo>
                <a:lnTo>
                  <a:pt x="1308" y="2652"/>
                </a:lnTo>
                <a:lnTo>
                  <a:pt x="1050" y="3057"/>
                </a:lnTo>
                <a:lnTo>
                  <a:pt x="811" y="3462"/>
                </a:lnTo>
                <a:lnTo>
                  <a:pt x="608" y="3867"/>
                </a:lnTo>
                <a:lnTo>
                  <a:pt x="424" y="4254"/>
                </a:lnTo>
                <a:lnTo>
                  <a:pt x="295" y="4622"/>
                </a:lnTo>
                <a:lnTo>
                  <a:pt x="166" y="4954"/>
                </a:lnTo>
                <a:lnTo>
                  <a:pt x="1" y="5524"/>
                </a:lnTo>
                <a:lnTo>
                  <a:pt x="10735" y="3628"/>
                </a:lnTo>
                <a:lnTo>
                  <a:pt x="10735" y="3628"/>
                </a:lnTo>
                <a:lnTo>
                  <a:pt x="166" y="6353"/>
                </a:lnTo>
                <a:lnTo>
                  <a:pt x="535" y="6795"/>
                </a:lnTo>
                <a:lnTo>
                  <a:pt x="792" y="7053"/>
                </a:lnTo>
                <a:lnTo>
                  <a:pt x="1069" y="7329"/>
                </a:lnTo>
                <a:lnTo>
                  <a:pt x="1382" y="7605"/>
                </a:lnTo>
                <a:lnTo>
                  <a:pt x="1731" y="7899"/>
                </a:lnTo>
                <a:lnTo>
                  <a:pt x="2118" y="8176"/>
                </a:lnTo>
                <a:lnTo>
                  <a:pt x="2542" y="8433"/>
                </a:lnTo>
                <a:lnTo>
                  <a:pt x="2983" y="8691"/>
                </a:lnTo>
                <a:lnTo>
                  <a:pt x="3462" y="8894"/>
                </a:lnTo>
                <a:lnTo>
                  <a:pt x="3720" y="9004"/>
                </a:lnTo>
                <a:lnTo>
                  <a:pt x="3978" y="9078"/>
                </a:lnTo>
                <a:lnTo>
                  <a:pt x="4235" y="9151"/>
                </a:lnTo>
                <a:lnTo>
                  <a:pt x="4512" y="9225"/>
                </a:lnTo>
                <a:lnTo>
                  <a:pt x="4806" y="9280"/>
                </a:lnTo>
                <a:lnTo>
                  <a:pt x="5082" y="9317"/>
                </a:lnTo>
                <a:lnTo>
                  <a:pt x="5377" y="9336"/>
                </a:lnTo>
                <a:lnTo>
                  <a:pt x="5672" y="9354"/>
                </a:lnTo>
                <a:lnTo>
                  <a:pt x="5985" y="9336"/>
                </a:lnTo>
                <a:lnTo>
                  <a:pt x="6298" y="9317"/>
                </a:lnTo>
                <a:lnTo>
                  <a:pt x="6611" y="9280"/>
                </a:lnTo>
                <a:lnTo>
                  <a:pt x="6942" y="9207"/>
                </a:lnTo>
                <a:lnTo>
                  <a:pt x="7347" y="9115"/>
                </a:lnTo>
                <a:lnTo>
                  <a:pt x="7752" y="8986"/>
                </a:lnTo>
                <a:lnTo>
                  <a:pt x="8139" y="8838"/>
                </a:lnTo>
                <a:lnTo>
                  <a:pt x="8544" y="8654"/>
                </a:lnTo>
                <a:lnTo>
                  <a:pt x="8930" y="8470"/>
                </a:lnTo>
                <a:lnTo>
                  <a:pt x="9317" y="8249"/>
                </a:lnTo>
                <a:lnTo>
                  <a:pt x="9704" y="8028"/>
                </a:lnTo>
                <a:lnTo>
                  <a:pt x="10072" y="7789"/>
                </a:lnTo>
                <a:lnTo>
                  <a:pt x="10440" y="7531"/>
                </a:lnTo>
                <a:lnTo>
                  <a:pt x="10808" y="7273"/>
                </a:lnTo>
                <a:lnTo>
                  <a:pt x="11158" y="6997"/>
                </a:lnTo>
                <a:lnTo>
                  <a:pt x="11508" y="6721"/>
                </a:lnTo>
                <a:lnTo>
                  <a:pt x="12171" y="6150"/>
                </a:lnTo>
                <a:lnTo>
                  <a:pt x="12797" y="5561"/>
                </a:lnTo>
                <a:lnTo>
                  <a:pt x="13349" y="5009"/>
                </a:lnTo>
                <a:lnTo>
                  <a:pt x="13865" y="4456"/>
                </a:lnTo>
                <a:lnTo>
                  <a:pt x="14325" y="3959"/>
                </a:lnTo>
                <a:lnTo>
                  <a:pt x="14693" y="3517"/>
                </a:lnTo>
                <a:lnTo>
                  <a:pt x="15227" y="2873"/>
                </a:lnTo>
                <a:lnTo>
                  <a:pt x="15411" y="2615"/>
                </a:lnTo>
                <a:lnTo>
                  <a:pt x="15154" y="2486"/>
                </a:lnTo>
                <a:lnTo>
                  <a:pt x="14399" y="2100"/>
                </a:lnTo>
                <a:lnTo>
                  <a:pt x="13865" y="1860"/>
                </a:lnTo>
                <a:lnTo>
                  <a:pt x="13239" y="1603"/>
                </a:lnTo>
                <a:lnTo>
                  <a:pt x="12558" y="1327"/>
                </a:lnTo>
                <a:lnTo>
                  <a:pt x="11803" y="1032"/>
                </a:lnTo>
                <a:lnTo>
                  <a:pt x="11011" y="774"/>
                </a:lnTo>
                <a:lnTo>
                  <a:pt x="10164" y="535"/>
                </a:lnTo>
                <a:lnTo>
                  <a:pt x="9741" y="406"/>
                </a:lnTo>
                <a:lnTo>
                  <a:pt x="9299" y="314"/>
                </a:lnTo>
                <a:lnTo>
                  <a:pt x="8857" y="222"/>
                </a:lnTo>
                <a:lnTo>
                  <a:pt x="8415" y="148"/>
                </a:lnTo>
                <a:lnTo>
                  <a:pt x="7973" y="75"/>
                </a:lnTo>
                <a:lnTo>
                  <a:pt x="7531" y="38"/>
                </a:lnTo>
                <a:lnTo>
                  <a:pt x="7089" y="1"/>
                </a:lnTo>
                <a:close/>
              </a:path>
            </a:pathLst>
          </a:custGeom>
          <a:solidFill>
            <a:schemeClr val="accent1"/>
          </a:solidFill>
          <a:ln>
            <a:noFill/>
          </a:ln>
        </p:spPr>
        <p:txBody>
          <a:bodyPr spcFirstLastPara="1" wrap="square" lIns="121897" tIns="121897" rIns="121897" bIns="121897"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900" b="0" i="0" u="none" strike="noStrike" cap="none">
              <a:solidFill>
                <a:srgbClr val="000000"/>
              </a:solidFill>
              <a:latin typeface="Arial"/>
              <a:ea typeface="Arial"/>
              <a:cs typeface="Arial"/>
              <a:sym typeface="Arial"/>
            </a:endParaRPr>
          </a:p>
        </p:txBody>
      </p:sp>
      <p:sp>
        <p:nvSpPr>
          <p:cNvPr id="18" name="Google Shape;18;p38"/>
          <p:cNvSpPr/>
          <p:nvPr/>
        </p:nvSpPr>
        <p:spPr>
          <a:xfrm rot="758744">
            <a:off x="1597752" y="4527106"/>
            <a:ext cx="776501" cy="1159708"/>
          </a:xfrm>
          <a:custGeom>
            <a:avLst/>
            <a:gdLst/>
            <a:ahLst/>
            <a:cxnLst/>
            <a:rect l="l" t="t" r="r" b="b"/>
            <a:pathLst>
              <a:path w="6004" h="8967" extrusionOk="0">
                <a:moveTo>
                  <a:pt x="4383" y="0"/>
                </a:moveTo>
                <a:lnTo>
                  <a:pt x="4015" y="19"/>
                </a:lnTo>
                <a:lnTo>
                  <a:pt x="3757" y="56"/>
                </a:lnTo>
                <a:lnTo>
                  <a:pt x="3481" y="93"/>
                </a:lnTo>
                <a:lnTo>
                  <a:pt x="3168" y="166"/>
                </a:lnTo>
                <a:lnTo>
                  <a:pt x="2836" y="258"/>
                </a:lnTo>
                <a:lnTo>
                  <a:pt x="2486" y="387"/>
                </a:lnTo>
                <a:lnTo>
                  <a:pt x="2137" y="534"/>
                </a:lnTo>
                <a:lnTo>
                  <a:pt x="1787" y="737"/>
                </a:lnTo>
                <a:lnTo>
                  <a:pt x="1621" y="847"/>
                </a:lnTo>
                <a:lnTo>
                  <a:pt x="1455" y="958"/>
                </a:lnTo>
                <a:lnTo>
                  <a:pt x="1290" y="1087"/>
                </a:lnTo>
                <a:lnTo>
                  <a:pt x="1142" y="1234"/>
                </a:lnTo>
                <a:lnTo>
                  <a:pt x="995" y="1400"/>
                </a:lnTo>
                <a:lnTo>
                  <a:pt x="848" y="1565"/>
                </a:lnTo>
                <a:lnTo>
                  <a:pt x="719" y="1750"/>
                </a:lnTo>
                <a:lnTo>
                  <a:pt x="590" y="1934"/>
                </a:lnTo>
                <a:lnTo>
                  <a:pt x="480" y="2155"/>
                </a:lnTo>
                <a:lnTo>
                  <a:pt x="369" y="2376"/>
                </a:lnTo>
                <a:lnTo>
                  <a:pt x="277" y="2615"/>
                </a:lnTo>
                <a:lnTo>
                  <a:pt x="203" y="2854"/>
                </a:lnTo>
                <a:lnTo>
                  <a:pt x="148" y="3112"/>
                </a:lnTo>
                <a:lnTo>
                  <a:pt x="93" y="3370"/>
                </a:lnTo>
                <a:lnTo>
                  <a:pt x="56" y="3628"/>
                </a:lnTo>
                <a:lnTo>
                  <a:pt x="19" y="3904"/>
                </a:lnTo>
                <a:lnTo>
                  <a:pt x="1" y="4456"/>
                </a:lnTo>
                <a:lnTo>
                  <a:pt x="1" y="5008"/>
                </a:lnTo>
                <a:lnTo>
                  <a:pt x="38" y="5542"/>
                </a:lnTo>
                <a:lnTo>
                  <a:pt x="93" y="6076"/>
                </a:lnTo>
                <a:lnTo>
                  <a:pt x="185" y="6592"/>
                </a:lnTo>
                <a:lnTo>
                  <a:pt x="277" y="7089"/>
                </a:lnTo>
                <a:lnTo>
                  <a:pt x="369" y="7531"/>
                </a:lnTo>
                <a:lnTo>
                  <a:pt x="553" y="8286"/>
                </a:lnTo>
                <a:lnTo>
                  <a:pt x="701" y="8783"/>
                </a:lnTo>
                <a:lnTo>
                  <a:pt x="756" y="8967"/>
                </a:lnTo>
                <a:lnTo>
                  <a:pt x="940" y="8875"/>
                </a:lnTo>
                <a:lnTo>
                  <a:pt x="1400" y="8636"/>
                </a:lnTo>
                <a:lnTo>
                  <a:pt x="2063" y="8249"/>
                </a:lnTo>
                <a:lnTo>
                  <a:pt x="2450" y="7991"/>
                </a:lnTo>
                <a:lnTo>
                  <a:pt x="2855" y="7715"/>
                </a:lnTo>
                <a:lnTo>
                  <a:pt x="3278" y="7420"/>
                </a:lnTo>
                <a:lnTo>
                  <a:pt x="3702" y="7089"/>
                </a:lnTo>
                <a:lnTo>
                  <a:pt x="4125" y="6721"/>
                </a:lnTo>
                <a:lnTo>
                  <a:pt x="4512" y="6334"/>
                </a:lnTo>
                <a:lnTo>
                  <a:pt x="4880" y="5947"/>
                </a:lnTo>
                <a:lnTo>
                  <a:pt x="5064" y="5727"/>
                </a:lnTo>
                <a:lnTo>
                  <a:pt x="5211" y="5524"/>
                </a:lnTo>
                <a:lnTo>
                  <a:pt x="5359" y="5303"/>
                </a:lnTo>
                <a:lnTo>
                  <a:pt x="5506" y="5082"/>
                </a:lnTo>
                <a:lnTo>
                  <a:pt x="5616" y="4843"/>
                </a:lnTo>
                <a:lnTo>
                  <a:pt x="5727" y="4622"/>
                </a:lnTo>
                <a:lnTo>
                  <a:pt x="5819" y="4382"/>
                </a:lnTo>
                <a:lnTo>
                  <a:pt x="5893" y="4162"/>
                </a:lnTo>
                <a:lnTo>
                  <a:pt x="5929" y="3941"/>
                </a:lnTo>
                <a:lnTo>
                  <a:pt x="5966" y="3701"/>
                </a:lnTo>
                <a:lnTo>
                  <a:pt x="6003" y="3499"/>
                </a:lnTo>
                <a:lnTo>
                  <a:pt x="6003" y="3278"/>
                </a:lnTo>
                <a:lnTo>
                  <a:pt x="6003" y="3057"/>
                </a:lnTo>
                <a:lnTo>
                  <a:pt x="5985" y="2854"/>
                </a:lnTo>
                <a:lnTo>
                  <a:pt x="5948" y="2652"/>
                </a:lnTo>
                <a:lnTo>
                  <a:pt x="5911" y="2449"/>
                </a:lnTo>
                <a:lnTo>
                  <a:pt x="5801" y="2063"/>
                </a:lnTo>
                <a:lnTo>
                  <a:pt x="5672" y="1713"/>
                </a:lnTo>
                <a:lnTo>
                  <a:pt x="5506" y="1381"/>
                </a:lnTo>
                <a:lnTo>
                  <a:pt x="5340" y="1087"/>
                </a:lnTo>
                <a:lnTo>
                  <a:pt x="5175" y="811"/>
                </a:lnTo>
                <a:lnTo>
                  <a:pt x="5009" y="571"/>
                </a:lnTo>
                <a:lnTo>
                  <a:pt x="4843" y="369"/>
                </a:lnTo>
                <a:lnTo>
                  <a:pt x="4604" y="93"/>
                </a:lnTo>
                <a:lnTo>
                  <a:pt x="4512" y="0"/>
                </a:lnTo>
                <a:close/>
              </a:path>
            </a:pathLst>
          </a:custGeom>
          <a:solidFill>
            <a:schemeClr val="accent2"/>
          </a:solidFill>
          <a:ln>
            <a:noFill/>
          </a:ln>
        </p:spPr>
        <p:txBody>
          <a:bodyPr spcFirstLastPara="1" wrap="square" lIns="121897" tIns="121897" rIns="121897" bIns="121897"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900" b="0" i="0" u="none" strike="noStrike" cap="none">
              <a:solidFill>
                <a:srgbClr val="000000"/>
              </a:solidFill>
              <a:latin typeface="Arial"/>
              <a:ea typeface="Arial"/>
              <a:cs typeface="Arial"/>
              <a:sym typeface="Arial"/>
            </a:endParaRPr>
          </a:p>
        </p:txBody>
      </p:sp>
      <p:sp>
        <p:nvSpPr>
          <p:cNvPr id="19" name="Google Shape;19;p38"/>
          <p:cNvSpPr/>
          <p:nvPr/>
        </p:nvSpPr>
        <p:spPr>
          <a:xfrm>
            <a:off x="2657487" y="0"/>
            <a:ext cx="2438517" cy="1857437"/>
          </a:xfrm>
          <a:custGeom>
            <a:avLst/>
            <a:gdLst/>
            <a:ahLst/>
            <a:cxnLst/>
            <a:rect l="l" t="t" r="r" b="b"/>
            <a:pathLst>
              <a:path w="18855" h="14362" extrusionOk="0">
                <a:moveTo>
                  <a:pt x="1400" y="0"/>
                </a:moveTo>
                <a:lnTo>
                  <a:pt x="1087" y="552"/>
                </a:lnTo>
                <a:lnTo>
                  <a:pt x="811" y="1123"/>
                </a:lnTo>
                <a:lnTo>
                  <a:pt x="571" y="1712"/>
                </a:lnTo>
                <a:lnTo>
                  <a:pt x="461" y="2025"/>
                </a:lnTo>
                <a:lnTo>
                  <a:pt x="369" y="2320"/>
                </a:lnTo>
                <a:lnTo>
                  <a:pt x="277" y="2633"/>
                </a:lnTo>
                <a:lnTo>
                  <a:pt x="203" y="2964"/>
                </a:lnTo>
                <a:lnTo>
                  <a:pt x="148" y="3277"/>
                </a:lnTo>
                <a:lnTo>
                  <a:pt x="93" y="3609"/>
                </a:lnTo>
                <a:lnTo>
                  <a:pt x="56" y="3922"/>
                </a:lnTo>
                <a:lnTo>
                  <a:pt x="19" y="4253"/>
                </a:lnTo>
                <a:lnTo>
                  <a:pt x="0" y="4603"/>
                </a:lnTo>
                <a:lnTo>
                  <a:pt x="0" y="4934"/>
                </a:lnTo>
                <a:lnTo>
                  <a:pt x="19" y="5413"/>
                </a:lnTo>
                <a:lnTo>
                  <a:pt x="56" y="5892"/>
                </a:lnTo>
                <a:lnTo>
                  <a:pt x="111" y="6370"/>
                </a:lnTo>
                <a:lnTo>
                  <a:pt x="185" y="6831"/>
                </a:lnTo>
                <a:lnTo>
                  <a:pt x="295" y="7291"/>
                </a:lnTo>
                <a:lnTo>
                  <a:pt x="424" y="7733"/>
                </a:lnTo>
                <a:lnTo>
                  <a:pt x="571" y="8175"/>
                </a:lnTo>
                <a:lnTo>
                  <a:pt x="737" y="8598"/>
                </a:lnTo>
                <a:lnTo>
                  <a:pt x="921" y="9022"/>
                </a:lnTo>
                <a:lnTo>
                  <a:pt x="1142" y="9427"/>
                </a:lnTo>
                <a:lnTo>
                  <a:pt x="1363" y="9813"/>
                </a:lnTo>
                <a:lnTo>
                  <a:pt x="1602" y="10200"/>
                </a:lnTo>
                <a:lnTo>
                  <a:pt x="1878" y="10568"/>
                </a:lnTo>
                <a:lnTo>
                  <a:pt x="2155" y="10937"/>
                </a:lnTo>
                <a:lnTo>
                  <a:pt x="2449" y="11268"/>
                </a:lnTo>
                <a:lnTo>
                  <a:pt x="2762" y="11599"/>
                </a:lnTo>
                <a:lnTo>
                  <a:pt x="3094" y="11912"/>
                </a:lnTo>
                <a:lnTo>
                  <a:pt x="3425" y="12207"/>
                </a:lnTo>
                <a:lnTo>
                  <a:pt x="3793" y="12483"/>
                </a:lnTo>
                <a:lnTo>
                  <a:pt x="4162" y="12759"/>
                </a:lnTo>
                <a:lnTo>
                  <a:pt x="4548" y="12999"/>
                </a:lnTo>
                <a:lnTo>
                  <a:pt x="4935" y="13220"/>
                </a:lnTo>
                <a:lnTo>
                  <a:pt x="5340" y="13441"/>
                </a:lnTo>
                <a:lnTo>
                  <a:pt x="5763" y="13625"/>
                </a:lnTo>
                <a:lnTo>
                  <a:pt x="6187" y="13790"/>
                </a:lnTo>
                <a:lnTo>
                  <a:pt x="6629" y="13938"/>
                </a:lnTo>
                <a:lnTo>
                  <a:pt x="7071" y="14066"/>
                </a:lnTo>
                <a:lnTo>
                  <a:pt x="7531" y="14177"/>
                </a:lnTo>
                <a:lnTo>
                  <a:pt x="7991" y="14251"/>
                </a:lnTo>
                <a:lnTo>
                  <a:pt x="8470" y="14306"/>
                </a:lnTo>
                <a:lnTo>
                  <a:pt x="8949" y="14343"/>
                </a:lnTo>
                <a:lnTo>
                  <a:pt x="9427" y="14361"/>
                </a:lnTo>
                <a:lnTo>
                  <a:pt x="9906" y="14343"/>
                </a:lnTo>
                <a:lnTo>
                  <a:pt x="10385" y="14306"/>
                </a:lnTo>
                <a:lnTo>
                  <a:pt x="10863" y="14251"/>
                </a:lnTo>
                <a:lnTo>
                  <a:pt x="11324" y="14177"/>
                </a:lnTo>
                <a:lnTo>
                  <a:pt x="11784" y="14066"/>
                </a:lnTo>
                <a:lnTo>
                  <a:pt x="12226" y="13938"/>
                </a:lnTo>
                <a:lnTo>
                  <a:pt x="12668" y="13790"/>
                </a:lnTo>
                <a:lnTo>
                  <a:pt x="13091" y="13625"/>
                </a:lnTo>
                <a:lnTo>
                  <a:pt x="13515" y="13441"/>
                </a:lnTo>
                <a:lnTo>
                  <a:pt x="13920" y="13220"/>
                </a:lnTo>
                <a:lnTo>
                  <a:pt x="14306" y="12999"/>
                </a:lnTo>
                <a:lnTo>
                  <a:pt x="14693" y="12759"/>
                </a:lnTo>
                <a:lnTo>
                  <a:pt x="15061" y="12483"/>
                </a:lnTo>
                <a:lnTo>
                  <a:pt x="15430" y="12207"/>
                </a:lnTo>
                <a:lnTo>
                  <a:pt x="15761" y="11912"/>
                </a:lnTo>
                <a:lnTo>
                  <a:pt x="16092" y="11599"/>
                </a:lnTo>
                <a:lnTo>
                  <a:pt x="16405" y="11268"/>
                </a:lnTo>
                <a:lnTo>
                  <a:pt x="16700" y="10937"/>
                </a:lnTo>
                <a:lnTo>
                  <a:pt x="16976" y="10568"/>
                </a:lnTo>
                <a:lnTo>
                  <a:pt x="17252" y="10200"/>
                </a:lnTo>
                <a:lnTo>
                  <a:pt x="17492" y="9813"/>
                </a:lnTo>
                <a:lnTo>
                  <a:pt x="17713" y="9427"/>
                </a:lnTo>
                <a:lnTo>
                  <a:pt x="17933" y="9022"/>
                </a:lnTo>
                <a:lnTo>
                  <a:pt x="18118" y="8598"/>
                </a:lnTo>
                <a:lnTo>
                  <a:pt x="18283" y="8175"/>
                </a:lnTo>
                <a:lnTo>
                  <a:pt x="18431" y="7733"/>
                </a:lnTo>
                <a:lnTo>
                  <a:pt x="18559" y="7291"/>
                </a:lnTo>
                <a:lnTo>
                  <a:pt x="18670" y="6831"/>
                </a:lnTo>
                <a:lnTo>
                  <a:pt x="18744" y="6370"/>
                </a:lnTo>
                <a:lnTo>
                  <a:pt x="18799" y="5892"/>
                </a:lnTo>
                <a:lnTo>
                  <a:pt x="18836" y="5413"/>
                </a:lnTo>
                <a:lnTo>
                  <a:pt x="18854" y="4934"/>
                </a:lnTo>
                <a:lnTo>
                  <a:pt x="18854" y="4603"/>
                </a:lnTo>
                <a:lnTo>
                  <a:pt x="18836" y="4253"/>
                </a:lnTo>
                <a:lnTo>
                  <a:pt x="18799" y="3922"/>
                </a:lnTo>
                <a:lnTo>
                  <a:pt x="18762" y="3609"/>
                </a:lnTo>
                <a:lnTo>
                  <a:pt x="18707" y="3277"/>
                </a:lnTo>
                <a:lnTo>
                  <a:pt x="18652" y="2964"/>
                </a:lnTo>
                <a:lnTo>
                  <a:pt x="18578" y="2633"/>
                </a:lnTo>
                <a:lnTo>
                  <a:pt x="18486" y="2320"/>
                </a:lnTo>
                <a:lnTo>
                  <a:pt x="18394" y="2025"/>
                </a:lnTo>
                <a:lnTo>
                  <a:pt x="18283" y="1712"/>
                </a:lnTo>
                <a:lnTo>
                  <a:pt x="18044" y="1123"/>
                </a:lnTo>
                <a:lnTo>
                  <a:pt x="17768" y="552"/>
                </a:lnTo>
                <a:lnTo>
                  <a:pt x="17455" y="0"/>
                </a:lnTo>
                <a:close/>
              </a:path>
            </a:pathLst>
          </a:custGeom>
          <a:solidFill>
            <a:schemeClr val="lt2"/>
          </a:solidFill>
          <a:ln>
            <a:noFill/>
          </a:ln>
        </p:spPr>
        <p:txBody>
          <a:bodyPr spcFirstLastPara="1" wrap="square" lIns="121897" tIns="121897" rIns="121897" bIns="121897"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900" b="0" i="0" u="none" strike="noStrike" cap="none">
              <a:solidFill>
                <a:srgbClr val="000000"/>
              </a:solidFill>
              <a:latin typeface="Arial"/>
              <a:ea typeface="Arial"/>
              <a:cs typeface="Arial"/>
              <a:sym typeface="Arial"/>
            </a:endParaRPr>
          </a:p>
        </p:txBody>
      </p:sp>
      <p:sp>
        <p:nvSpPr>
          <p:cNvPr id="20" name="Google Shape;20;p38"/>
          <p:cNvSpPr/>
          <p:nvPr/>
        </p:nvSpPr>
        <p:spPr>
          <a:xfrm>
            <a:off x="2390807" y="5657699"/>
            <a:ext cx="1695516" cy="1200183"/>
          </a:xfrm>
          <a:custGeom>
            <a:avLst/>
            <a:gdLst/>
            <a:ahLst/>
            <a:cxnLst/>
            <a:rect l="l" t="t" r="r" b="b"/>
            <a:pathLst>
              <a:path w="13110" h="9280" extrusionOk="0">
                <a:moveTo>
                  <a:pt x="6224" y="0"/>
                </a:moveTo>
                <a:lnTo>
                  <a:pt x="5892" y="37"/>
                </a:lnTo>
                <a:lnTo>
                  <a:pt x="5561" y="74"/>
                </a:lnTo>
                <a:lnTo>
                  <a:pt x="5229" y="129"/>
                </a:lnTo>
                <a:lnTo>
                  <a:pt x="4916" y="203"/>
                </a:lnTo>
                <a:lnTo>
                  <a:pt x="4603" y="295"/>
                </a:lnTo>
                <a:lnTo>
                  <a:pt x="4309" y="405"/>
                </a:lnTo>
                <a:lnTo>
                  <a:pt x="3996" y="516"/>
                </a:lnTo>
                <a:lnTo>
                  <a:pt x="3720" y="644"/>
                </a:lnTo>
                <a:lnTo>
                  <a:pt x="3425" y="792"/>
                </a:lnTo>
                <a:lnTo>
                  <a:pt x="3149" y="957"/>
                </a:lnTo>
                <a:lnTo>
                  <a:pt x="2891" y="1123"/>
                </a:lnTo>
                <a:lnTo>
                  <a:pt x="2633" y="1307"/>
                </a:lnTo>
                <a:lnTo>
                  <a:pt x="2394" y="1491"/>
                </a:lnTo>
                <a:lnTo>
                  <a:pt x="2155" y="1694"/>
                </a:lnTo>
                <a:lnTo>
                  <a:pt x="1915" y="1915"/>
                </a:lnTo>
                <a:lnTo>
                  <a:pt x="1694" y="2154"/>
                </a:lnTo>
                <a:lnTo>
                  <a:pt x="1492" y="2394"/>
                </a:lnTo>
                <a:lnTo>
                  <a:pt x="1308" y="2633"/>
                </a:lnTo>
                <a:lnTo>
                  <a:pt x="1123" y="2891"/>
                </a:lnTo>
                <a:lnTo>
                  <a:pt x="958" y="3148"/>
                </a:lnTo>
                <a:lnTo>
                  <a:pt x="792" y="3425"/>
                </a:lnTo>
                <a:lnTo>
                  <a:pt x="645" y="3719"/>
                </a:lnTo>
                <a:lnTo>
                  <a:pt x="516" y="3995"/>
                </a:lnTo>
                <a:lnTo>
                  <a:pt x="405" y="4308"/>
                </a:lnTo>
                <a:lnTo>
                  <a:pt x="295" y="4603"/>
                </a:lnTo>
                <a:lnTo>
                  <a:pt x="203" y="4916"/>
                </a:lnTo>
                <a:lnTo>
                  <a:pt x="129" y="5229"/>
                </a:lnTo>
                <a:lnTo>
                  <a:pt x="74" y="5560"/>
                </a:lnTo>
                <a:lnTo>
                  <a:pt x="37" y="5892"/>
                </a:lnTo>
                <a:lnTo>
                  <a:pt x="0" y="6223"/>
                </a:lnTo>
                <a:lnTo>
                  <a:pt x="0" y="6555"/>
                </a:lnTo>
                <a:lnTo>
                  <a:pt x="19" y="6923"/>
                </a:lnTo>
                <a:lnTo>
                  <a:pt x="37" y="7273"/>
                </a:lnTo>
                <a:lnTo>
                  <a:pt x="92" y="7622"/>
                </a:lnTo>
                <a:lnTo>
                  <a:pt x="148" y="7972"/>
                </a:lnTo>
                <a:lnTo>
                  <a:pt x="240" y="8304"/>
                </a:lnTo>
                <a:lnTo>
                  <a:pt x="332" y="8635"/>
                </a:lnTo>
                <a:lnTo>
                  <a:pt x="461" y="8967"/>
                </a:lnTo>
                <a:lnTo>
                  <a:pt x="590" y="9280"/>
                </a:lnTo>
                <a:lnTo>
                  <a:pt x="12520" y="9280"/>
                </a:lnTo>
                <a:lnTo>
                  <a:pt x="12649" y="8967"/>
                </a:lnTo>
                <a:lnTo>
                  <a:pt x="12778" y="8635"/>
                </a:lnTo>
                <a:lnTo>
                  <a:pt x="12870" y="8304"/>
                </a:lnTo>
                <a:lnTo>
                  <a:pt x="12962" y="7972"/>
                </a:lnTo>
                <a:lnTo>
                  <a:pt x="13017" y="7622"/>
                </a:lnTo>
                <a:lnTo>
                  <a:pt x="13073" y="7273"/>
                </a:lnTo>
                <a:lnTo>
                  <a:pt x="13091" y="6923"/>
                </a:lnTo>
                <a:lnTo>
                  <a:pt x="13110" y="6555"/>
                </a:lnTo>
                <a:lnTo>
                  <a:pt x="13110" y="6223"/>
                </a:lnTo>
                <a:lnTo>
                  <a:pt x="13073" y="5892"/>
                </a:lnTo>
                <a:lnTo>
                  <a:pt x="13036" y="5560"/>
                </a:lnTo>
                <a:lnTo>
                  <a:pt x="12981" y="5229"/>
                </a:lnTo>
                <a:lnTo>
                  <a:pt x="12907" y="4916"/>
                </a:lnTo>
                <a:lnTo>
                  <a:pt x="12815" y="4603"/>
                </a:lnTo>
                <a:lnTo>
                  <a:pt x="12704" y="4308"/>
                </a:lnTo>
                <a:lnTo>
                  <a:pt x="12594" y="3995"/>
                </a:lnTo>
                <a:lnTo>
                  <a:pt x="12465" y="3719"/>
                </a:lnTo>
                <a:lnTo>
                  <a:pt x="12318" y="3425"/>
                </a:lnTo>
                <a:lnTo>
                  <a:pt x="12152" y="3148"/>
                </a:lnTo>
                <a:lnTo>
                  <a:pt x="11986" y="2891"/>
                </a:lnTo>
                <a:lnTo>
                  <a:pt x="11802" y="2633"/>
                </a:lnTo>
                <a:lnTo>
                  <a:pt x="11618" y="2394"/>
                </a:lnTo>
                <a:lnTo>
                  <a:pt x="11416" y="2154"/>
                </a:lnTo>
                <a:lnTo>
                  <a:pt x="11195" y="1915"/>
                </a:lnTo>
                <a:lnTo>
                  <a:pt x="10955" y="1694"/>
                </a:lnTo>
                <a:lnTo>
                  <a:pt x="10716" y="1491"/>
                </a:lnTo>
                <a:lnTo>
                  <a:pt x="10477" y="1307"/>
                </a:lnTo>
                <a:lnTo>
                  <a:pt x="10219" y="1123"/>
                </a:lnTo>
                <a:lnTo>
                  <a:pt x="9961" y="957"/>
                </a:lnTo>
                <a:lnTo>
                  <a:pt x="9685" y="792"/>
                </a:lnTo>
                <a:lnTo>
                  <a:pt x="9390" y="644"/>
                </a:lnTo>
                <a:lnTo>
                  <a:pt x="9114" y="516"/>
                </a:lnTo>
                <a:lnTo>
                  <a:pt x="8801" y="405"/>
                </a:lnTo>
                <a:lnTo>
                  <a:pt x="8507" y="295"/>
                </a:lnTo>
                <a:lnTo>
                  <a:pt x="8194" y="203"/>
                </a:lnTo>
                <a:lnTo>
                  <a:pt x="7881" y="129"/>
                </a:lnTo>
                <a:lnTo>
                  <a:pt x="7549" y="74"/>
                </a:lnTo>
                <a:lnTo>
                  <a:pt x="7218" y="37"/>
                </a:lnTo>
                <a:lnTo>
                  <a:pt x="6886" y="0"/>
                </a:lnTo>
                <a:close/>
              </a:path>
            </a:pathLst>
          </a:custGeom>
          <a:solidFill>
            <a:schemeClr val="lt2"/>
          </a:solidFill>
          <a:ln>
            <a:noFill/>
          </a:ln>
        </p:spPr>
        <p:txBody>
          <a:bodyPr spcFirstLastPara="1" wrap="square" lIns="121897" tIns="121897" rIns="121897" bIns="121897"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900" b="0" i="0" u="none" strike="noStrike" cap="none">
              <a:solidFill>
                <a:srgbClr val="000000"/>
              </a:solidFill>
              <a:latin typeface="Arial"/>
              <a:ea typeface="Arial"/>
              <a:cs typeface="Arial"/>
              <a:sym typeface="Arial"/>
            </a:endParaRPr>
          </a:p>
        </p:txBody>
      </p:sp>
      <p:sp>
        <p:nvSpPr>
          <p:cNvPr id="21" name="Google Shape;21;p38"/>
          <p:cNvSpPr/>
          <p:nvPr/>
        </p:nvSpPr>
        <p:spPr>
          <a:xfrm>
            <a:off x="0" y="3876557"/>
            <a:ext cx="1295499" cy="2143128"/>
          </a:xfrm>
          <a:custGeom>
            <a:avLst/>
            <a:gdLst/>
            <a:ahLst/>
            <a:cxnLst/>
            <a:rect l="l" t="t" r="r" b="b"/>
            <a:pathLst>
              <a:path w="10017" h="16571" extrusionOk="0">
                <a:moveTo>
                  <a:pt x="1732" y="0"/>
                </a:moveTo>
                <a:lnTo>
                  <a:pt x="1290" y="19"/>
                </a:lnTo>
                <a:lnTo>
                  <a:pt x="848" y="55"/>
                </a:lnTo>
                <a:lnTo>
                  <a:pt x="424" y="111"/>
                </a:lnTo>
                <a:lnTo>
                  <a:pt x="1" y="184"/>
                </a:lnTo>
                <a:lnTo>
                  <a:pt x="1" y="16387"/>
                </a:lnTo>
                <a:lnTo>
                  <a:pt x="424" y="16460"/>
                </a:lnTo>
                <a:lnTo>
                  <a:pt x="848" y="16515"/>
                </a:lnTo>
                <a:lnTo>
                  <a:pt x="1290" y="16552"/>
                </a:lnTo>
                <a:lnTo>
                  <a:pt x="1732" y="16571"/>
                </a:lnTo>
                <a:lnTo>
                  <a:pt x="2155" y="16552"/>
                </a:lnTo>
                <a:lnTo>
                  <a:pt x="2579" y="16534"/>
                </a:lnTo>
                <a:lnTo>
                  <a:pt x="3002" y="16479"/>
                </a:lnTo>
                <a:lnTo>
                  <a:pt x="3407" y="16405"/>
                </a:lnTo>
                <a:lnTo>
                  <a:pt x="3794" y="16313"/>
                </a:lnTo>
                <a:lnTo>
                  <a:pt x="4199" y="16202"/>
                </a:lnTo>
                <a:lnTo>
                  <a:pt x="4586" y="16074"/>
                </a:lnTo>
                <a:lnTo>
                  <a:pt x="4954" y="15926"/>
                </a:lnTo>
                <a:lnTo>
                  <a:pt x="5322" y="15761"/>
                </a:lnTo>
                <a:lnTo>
                  <a:pt x="5672" y="15576"/>
                </a:lnTo>
                <a:lnTo>
                  <a:pt x="6022" y="15374"/>
                </a:lnTo>
                <a:lnTo>
                  <a:pt x="6371" y="15153"/>
                </a:lnTo>
                <a:lnTo>
                  <a:pt x="6684" y="14932"/>
                </a:lnTo>
                <a:lnTo>
                  <a:pt x="6997" y="14674"/>
                </a:lnTo>
                <a:lnTo>
                  <a:pt x="7310" y="14416"/>
                </a:lnTo>
                <a:lnTo>
                  <a:pt x="7587" y="14140"/>
                </a:lnTo>
                <a:lnTo>
                  <a:pt x="7863" y="13864"/>
                </a:lnTo>
                <a:lnTo>
                  <a:pt x="8121" y="13551"/>
                </a:lnTo>
                <a:lnTo>
                  <a:pt x="8378" y="13238"/>
                </a:lnTo>
                <a:lnTo>
                  <a:pt x="8599" y="12925"/>
                </a:lnTo>
                <a:lnTo>
                  <a:pt x="8820" y="12575"/>
                </a:lnTo>
                <a:lnTo>
                  <a:pt x="9023" y="12225"/>
                </a:lnTo>
                <a:lnTo>
                  <a:pt x="9207" y="11876"/>
                </a:lnTo>
                <a:lnTo>
                  <a:pt x="9373" y="11507"/>
                </a:lnTo>
                <a:lnTo>
                  <a:pt x="9520" y="11139"/>
                </a:lnTo>
                <a:lnTo>
                  <a:pt x="9649" y="10753"/>
                </a:lnTo>
                <a:lnTo>
                  <a:pt x="9759" y="10348"/>
                </a:lnTo>
                <a:lnTo>
                  <a:pt x="9851" y="9961"/>
                </a:lnTo>
                <a:lnTo>
                  <a:pt x="9925" y="9556"/>
                </a:lnTo>
                <a:lnTo>
                  <a:pt x="9980" y="9132"/>
                </a:lnTo>
                <a:lnTo>
                  <a:pt x="9999" y="8709"/>
                </a:lnTo>
                <a:lnTo>
                  <a:pt x="10017" y="8285"/>
                </a:lnTo>
                <a:lnTo>
                  <a:pt x="9999" y="7862"/>
                </a:lnTo>
                <a:lnTo>
                  <a:pt x="9980" y="7438"/>
                </a:lnTo>
                <a:lnTo>
                  <a:pt x="9925" y="7015"/>
                </a:lnTo>
                <a:lnTo>
                  <a:pt x="9851" y="6610"/>
                </a:lnTo>
                <a:lnTo>
                  <a:pt x="9759" y="6223"/>
                </a:lnTo>
                <a:lnTo>
                  <a:pt x="9649" y="5818"/>
                </a:lnTo>
                <a:lnTo>
                  <a:pt x="9520" y="5432"/>
                </a:lnTo>
                <a:lnTo>
                  <a:pt x="9373" y="5063"/>
                </a:lnTo>
                <a:lnTo>
                  <a:pt x="9207" y="4695"/>
                </a:lnTo>
                <a:lnTo>
                  <a:pt x="9023" y="4345"/>
                </a:lnTo>
                <a:lnTo>
                  <a:pt x="8820" y="3995"/>
                </a:lnTo>
                <a:lnTo>
                  <a:pt x="8599" y="3646"/>
                </a:lnTo>
                <a:lnTo>
                  <a:pt x="8378" y="3333"/>
                </a:lnTo>
                <a:lnTo>
                  <a:pt x="8121" y="3020"/>
                </a:lnTo>
                <a:lnTo>
                  <a:pt x="7863" y="2707"/>
                </a:lnTo>
                <a:lnTo>
                  <a:pt x="7587" y="2430"/>
                </a:lnTo>
                <a:lnTo>
                  <a:pt x="7310" y="2154"/>
                </a:lnTo>
                <a:lnTo>
                  <a:pt x="6997" y="1897"/>
                </a:lnTo>
                <a:lnTo>
                  <a:pt x="6684" y="1639"/>
                </a:lnTo>
                <a:lnTo>
                  <a:pt x="6371" y="1418"/>
                </a:lnTo>
                <a:lnTo>
                  <a:pt x="6022" y="1197"/>
                </a:lnTo>
                <a:lnTo>
                  <a:pt x="5672" y="994"/>
                </a:lnTo>
                <a:lnTo>
                  <a:pt x="5322" y="810"/>
                </a:lnTo>
                <a:lnTo>
                  <a:pt x="4954" y="645"/>
                </a:lnTo>
                <a:lnTo>
                  <a:pt x="4586" y="497"/>
                </a:lnTo>
                <a:lnTo>
                  <a:pt x="4199" y="368"/>
                </a:lnTo>
                <a:lnTo>
                  <a:pt x="3794" y="258"/>
                </a:lnTo>
                <a:lnTo>
                  <a:pt x="3407" y="166"/>
                </a:lnTo>
                <a:lnTo>
                  <a:pt x="3002" y="92"/>
                </a:lnTo>
                <a:lnTo>
                  <a:pt x="2579" y="37"/>
                </a:lnTo>
                <a:lnTo>
                  <a:pt x="2155" y="19"/>
                </a:lnTo>
                <a:lnTo>
                  <a:pt x="1732" y="0"/>
                </a:lnTo>
                <a:close/>
              </a:path>
            </a:pathLst>
          </a:custGeom>
          <a:solidFill>
            <a:schemeClr val="lt2"/>
          </a:solidFill>
          <a:ln>
            <a:noFill/>
          </a:ln>
        </p:spPr>
        <p:txBody>
          <a:bodyPr spcFirstLastPara="1" wrap="square" lIns="121897" tIns="121897" rIns="121897" bIns="121897"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900" b="0" i="0" u="none" strike="noStrike" cap="none">
              <a:solidFill>
                <a:srgbClr val="000000"/>
              </a:solidFill>
              <a:latin typeface="Arial"/>
              <a:ea typeface="Arial"/>
              <a:cs typeface="Arial"/>
              <a:sym typeface="Arial"/>
            </a:endParaRPr>
          </a:p>
        </p:txBody>
      </p:sp>
      <p:sp>
        <p:nvSpPr>
          <p:cNvPr id="22" name="Google Shape;22;p38"/>
          <p:cNvSpPr txBox="1">
            <a:spLocks noGrp="1"/>
          </p:cNvSpPr>
          <p:nvPr>
            <p:ph type="title"/>
          </p:nvPr>
        </p:nvSpPr>
        <p:spPr>
          <a:xfrm>
            <a:off x="5096000" y="1190967"/>
            <a:ext cx="6486400" cy="921200"/>
          </a:xfrm>
          <a:prstGeom prst="rect">
            <a:avLst/>
          </a:prstGeom>
          <a:noFill/>
          <a:ln>
            <a:noFill/>
          </a:ln>
        </p:spPr>
        <p:txBody>
          <a:bodyPr spcFirstLastPara="1" wrap="square" lIns="121897" tIns="121897" rIns="121897" bIns="121897" anchor="b" anchorCtr="0">
            <a:noAutofit/>
          </a:bodyPr>
          <a:lstStyle>
            <a:lvl1pPr lvl="0" algn="l">
              <a:lnSpc>
                <a:spcPct val="100000"/>
              </a:lnSpc>
              <a:spcBef>
                <a:spcPts val="0"/>
              </a:spcBef>
              <a:spcAft>
                <a:spcPts val="0"/>
              </a:spcAft>
              <a:buSzPts val="3600"/>
              <a:buNone/>
              <a:defRPr/>
            </a:lvl1pPr>
            <a:lvl2pPr lvl="1" algn="l">
              <a:lnSpc>
                <a:spcPct val="100000"/>
              </a:lnSpc>
              <a:spcBef>
                <a:spcPts val="0"/>
              </a:spcBef>
              <a:spcAft>
                <a:spcPts val="0"/>
              </a:spcAft>
              <a:buSzPts val="3600"/>
              <a:buNone/>
              <a:defRPr/>
            </a:lvl2pPr>
            <a:lvl3pPr lvl="2" algn="l">
              <a:lnSpc>
                <a:spcPct val="100000"/>
              </a:lnSpc>
              <a:spcBef>
                <a:spcPts val="0"/>
              </a:spcBef>
              <a:spcAft>
                <a:spcPts val="0"/>
              </a:spcAft>
              <a:buSzPts val="3600"/>
              <a:buNone/>
              <a:defRPr/>
            </a:lvl3pPr>
            <a:lvl4pPr lvl="3" algn="l">
              <a:lnSpc>
                <a:spcPct val="100000"/>
              </a:lnSpc>
              <a:spcBef>
                <a:spcPts val="0"/>
              </a:spcBef>
              <a:spcAft>
                <a:spcPts val="0"/>
              </a:spcAft>
              <a:buSzPts val="3600"/>
              <a:buNone/>
              <a:defRPr/>
            </a:lvl4pPr>
            <a:lvl5pPr lvl="4" algn="l">
              <a:lnSpc>
                <a:spcPct val="100000"/>
              </a:lnSpc>
              <a:spcBef>
                <a:spcPts val="0"/>
              </a:spcBef>
              <a:spcAft>
                <a:spcPts val="0"/>
              </a:spcAft>
              <a:buSzPts val="3600"/>
              <a:buNone/>
              <a:defRPr/>
            </a:lvl5pPr>
            <a:lvl6pPr lvl="5" algn="l">
              <a:lnSpc>
                <a:spcPct val="100000"/>
              </a:lnSpc>
              <a:spcBef>
                <a:spcPts val="0"/>
              </a:spcBef>
              <a:spcAft>
                <a:spcPts val="0"/>
              </a:spcAft>
              <a:buSzPts val="3600"/>
              <a:buNone/>
              <a:defRPr/>
            </a:lvl6pPr>
            <a:lvl7pPr lvl="6" algn="l">
              <a:lnSpc>
                <a:spcPct val="100000"/>
              </a:lnSpc>
              <a:spcBef>
                <a:spcPts val="0"/>
              </a:spcBef>
              <a:spcAft>
                <a:spcPts val="0"/>
              </a:spcAft>
              <a:buSzPts val="3600"/>
              <a:buNone/>
              <a:defRPr/>
            </a:lvl7pPr>
            <a:lvl8pPr lvl="7" algn="l">
              <a:lnSpc>
                <a:spcPct val="100000"/>
              </a:lnSpc>
              <a:spcBef>
                <a:spcPts val="0"/>
              </a:spcBef>
              <a:spcAft>
                <a:spcPts val="0"/>
              </a:spcAft>
              <a:buSzPts val="3600"/>
              <a:buNone/>
              <a:defRPr/>
            </a:lvl8pPr>
            <a:lvl9pPr lvl="8" algn="l">
              <a:lnSpc>
                <a:spcPct val="100000"/>
              </a:lnSpc>
              <a:spcBef>
                <a:spcPts val="0"/>
              </a:spcBef>
              <a:spcAft>
                <a:spcPts val="0"/>
              </a:spcAft>
              <a:buSzPts val="3600"/>
              <a:buNone/>
              <a:defRPr/>
            </a:lvl9pPr>
          </a:lstStyle>
          <a:p>
            <a:endParaRPr/>
          </a:p>
        </p:txBody>
      </p:sp>
      <p:sp>
        <p:nvSpPr>
          <p:cNvPr id="23" name="Google Shape;23;p38"/>
          <p:cNvSpPr txBox="1">
            <a:spLocks noGrp="1"/>
          </p:cNvSpPr>
          <p:nvPr>
            <p:ph type="body" idx="1"/>
          </p:nvPr>
        </p:nvSpPr>
        <p:spPr>
          <a:xfrm>
            <a:off x="5096000" y="2369567"/>
            <a:ext cx="2063200" cy="3995200"/>
          </a:xfrm>
          <a:prstGeom prst="rect">
            <a:avLst/>
          </a:prstGeom>
          <a:noFill/>
          <a:ln>
            <a:noFill/>
          </a:ln>
        </p:spPr>
        <p:txBody>
          <a:bodyPr spcFirstLastPara="1" wrap="square" lIns="121897" tIns="121897" rIns="121897" bIns="121897" anchor="t" anchorCtr="0">
            <a:noAutofit/>
          </a:bodyPr>
          <a:lstStyle>
            <a:lvl1pPr marL="609585" lvl="0" indent="-423323" algn="l">
              <a:lnSpc>
                <a:spcPct val="100000"/>
              </a:lnSpc>
              <a:spcBef>
                <a:spcPts val="800"/>
              </a:spcBef>
              <a:spcAft>
                <a:spcPts val="0"/>
              </a:spcAft>
              <a:buSzPts val="1400"/>
              <a:buChar char="⊷"/>
              <a:defRPr sz="1900"/>
            </a:lvl1pPr>
            <a:lvl2pPr marL="1219170" lvl="1" indent="-423323" algn="l">
              <a:lnSpc>
                <a:spcPct val="100000"/>
              </a:lnSpc>
              <a:spcBef>
                <a:spcPts val="0"/>
              </a:spcBef>
              <a:spcAft>
                <a:spcPts val="0"/>
              </a:spcAft>
              <a:buSzPts val="1400"/>
              <a:buChar char="⊶"/>
              <a:defRPr sz="1900"/>
            </a:lvl2pPr>
            <a:lvl3pPr marL="1828754" lvl="2" indent="-423323" algn="l">
              <a:lnSpc>
                <a:spcPct val="100000"/>
              </a:lnSpc>
              <a:spcBef>
                <a:spcPts val="0"/>
              </a:spcBef>
              <a:spcAft>
                <a:spcPts val="0"/>
              </a:spcAft>
              <a:buSzPts val="1400"/>
              <a:buChar char="⊸"/>
              <a:defRPr sz="1900"/>
            </a:lvl3pPr>
            <a:lvl4pPr marL="2438339" lvl="3" indent="-423323" algn="l">
              <a:lnSpc>
                <a:spcPct val="100000"/>
              </a:lnSpc>
              <a:spcBef>
                <a:spcPts val="0"/>
              </a:spcBef>
              <a:spcAft>
                <a:spcPts val="0"/>
              </a:spcAft>
              <a:buSzPts val="1400"/>
              <a:buChar char="●"/>
              <a:defRPr sz="1900"/>
            </a:lvl4pPr>
            <a:lvl5pPr marL="3047924" lvl="4" indent="-423323" algn="l">
              <a:lnSpc>
                <a:spcPct val="100000"/>
              </a:lnSpc>
              <a:spcBef>
                <a:spcPts val="0"/>
              </a:spcBef>
              <a:spcAft>
                <a:spcPts val="0"/>
              </a:spcAft>
              <a:buSzPts val="1400"/>
              <a:buChar char="○"/>
              <a:defRPr sz="1900"/>
            </a:lvl5pPr>
            <a:lvl6pPr marL="3657509" lvl="5" indent="-423323" algn="l">
              <a:lnSpc>
                <a:spcPct val="100000"/>
              </a:lnSpc>
              <a:spcBef>
                <a:spcPts val="0"/>
              </a:spcBef>
              <a:spcAft>
                <a:spcPts val="0"/>
              </a:spcAft>
              <a:buSzPts val="1400"/>
              <a:buChar char="■"/>
              <a:defRPr sz="1900"/>
            </a:lvl6pPr>
            <a:lvl7pPr marL="4267093" lvl="6" indent="-423323" algn="l">
              <a:lnSpc>
                <a:spcPct val="100000"/>
              </a:lnSpc>
              <a:spcBef>
                <a:spcPts val="0"/>
              </a:spcBef>
              <a:spcAft>
                <a:spcPts val="0"/>
              </a:spcAft>
              <a:buSzPts val="1400"/>
              <a:buChar char="●"/>
              <a:defRPr sz="1900"/>
            </a:lvl7pPr>
            <a:lvl8pPr marL="4876678" lvl="7" indent="-423323" algn="l">
              <a:lnSpc>
                <a:spcPct val="100000"/>
              </a:lnSpc>
              <a:spcBef>
                <a:spcPts val="0"/>
              </a:spcBef>
              <a:spcAft>
                <a:spcPts val="0"/>
              </a:spcAft>
              <a:buSzPts val="1400"/>
              <a:buChar char="○"/>
              <a:defRPr sz="1900"/>
            </a:lvl8pPr>
            <a:lvl9pPr marL="5486263" lvl="8" indent="-423323" algn="l">
              <a:lnSpc>
                <a:spcPct val="100000"/>
              </a:lnSpc>
              <a:spcBef>
                <a:spcPts val="0"/>
              </a:spcBef>
              <a:spcAft>
                <a:spcPts val="0"/>
              </a:spcAft>
              <a:buSzPts val="1400"/>
              <a:buChar char="■"/>
              <a:defRPr sz="1900"/>
            </a:lvl9pPr>
          </a:lstStyle>
          <a:p>
            <a:endParaRPr/>
          </a:p>
        </p:txBody>
      </p:sp>
      <p:sp>
        <p:nvSpPr>
          <p:cNvPr id="24" name="Google Shape;24;p38"/>
          <p:cNvSpPr txBox="1">
            <a:spLocks noGrp="1"/>
          </p:cNvSpPr>
          <p:nvPr>
            <p:ph type="body" idx="2"/>
          </p:nvPr>
        </p:nvSpPr>
        <p:spPr>
          <a:xfrm>
            <a:off x="7264851" y="2369567"/>
            <a:ext cx="2063200" cy="3995200"/>
          </a:xfrm>
          <a:prstGeom prst="rect">
            <a:avLst/>
          </a:prstGeom>
          <a:noFill/>
          <a:ln>
            <a:noFill/>
          </a:ln>
        </p:spPr>
        <p:txBody>
          <a:bodyPr spcFirstLastPara="1" wrap="square" lIns="121897" tIns="121897" rIns="121897" bIns="121897" anchor="t" anchorCtr="0">
            <a:noAutofit/>
          </a:bodyPr>
          <a:lstStyle>
            <a:lvl1pPr marL="609585" lvl="0" indent="-423323" algn="l">
              <a:lnSpc>
                <a:spcPct val="100000"/>
              </a:lnSpc>
              <a:spcBef>
                <a:spcPts val="800"/>
              </a:spcBef>
              <a:spcAft>
                <a:spcPts val="0"/>
              </a:spcAft>
              <a:buSzPts val="1400"/>
              <a:buChar char="⊷"/>
              <a:defRPr sz="1900"/>
            </a:lvl1pPr>
            <a:lvl2pPr marL="1219170" lvl="1" indent="-423323" algn="l">
              <a:lnSpc>
                <a:spcPct val="100000"/>
              </a:lnSpc>
              <a:spcBef>
                <a:spcPts val="0"/>
              </a:spcBef>
              <a:spcAft>
                <a:spcPts val="0"/>
              </a:spcAft>
              <a:buSzPts val="1400"/>
              <a:buChar char="⊶"/>
              <a:defRPr sz="1900"/>
            </a:lvl2pPr>
            <a:lvl3pPr marL="1828754" lvl="2" indent="-423323" algn="l">
              <a:lnSpc>
                <a:spcPct val="100000"/>
              </a:lnSpc>
              <a:spcBef>
                <a:spcPts val="0"/>
              </a:spcBef>
              <a:spcAft>
                <a:spcPts val="0"/>
              </a:spcAft>
              <a:buSzPts val="1400"/>
              <a:buChar char="⊸"/>
              <a:defRPr sz="1900"/>
            </a:lvl3pPr>
            <a:lvl4pPr marL="2438339" lvl="3" indent="-423323" algn="l">
              <a:lnSpc>
                <a:spcPct val="100000"/>
              </a:lnSpc>
              <a:spcBef>
                <a:spcPts val="0"/>
              </a:spcBef>
              <a:spcAft>
                <a:spcPts val="0"/>
              </a:spcAft>
              <a:buSzPts val="1400"/>
              <a:buChar char="●"/>
              <a:defRPr sz="1900"/>
            </a:lvl4pPr>
            <a:lvl5pPr marL="3047924" lvl="4" indent="-423323" algn="l">
              <a:lnSpc>
                <a:spcPct val="100000"/>
              </a:lnSpc>
              <a:spcBef>
                <a:spcPts val="0"/>
              </a:spcBef>
              <a:spcAft>
                <a:spcPts val="0"/>
              </a:spcAft>
              <a:buSzPts val="1400"/>
              <a:buChar char="○"/>
              <a:defRPr sz="1900"/>
            </a:lvl5pPr>
            <a:lvl6pPr marL="3657509" lvl="5" indent="-423323" algn="l">
              <a:lnSpc>
                <a:spcPct val="100000"/>
              </a:lnSpc>
              <a:spcBef>
                <a:spcPts val="0"/>
              </a:spcBef>
              <a:spcAft>
                <a:spcPts val="0"/>
              </a:spcAft>
              <a:buSzPts val="1400"/>
              <a:buChar char="■"/>
              <a:defRPr sz="1900"/>
            </a:lvl6pPr>
            <a:lvl7pPr marL="4267093" lvl="6" indent="-423323" algn="l">
              <a:lnSpc>
                <a:spcPct val="100000"/>
              </a:lnSpc>
              <a:spcBef>
                <a:spcPts val="0"/>
              </a:spcBef>
              <a:spcAft>
                <a:spcPts val="0"/>
              </a:spcAft>
              <a:buSzPts val="1400"/>
              <a:buChar char="●"/>
              <a:defRPr sz="1900"/>
            </a:lvl7pPr>
            <a:lvl8pPr marL="4876678" lvl="7" indent="-423323" algn="l">
              <a:lnSpc>
                <a:spcPct val="100000"/>
              </a:lnSpc>
              <a:spcBef>
                <a:spcPts val="0"/>
              </a:spcBef>
              <a:spcAft>
                <a:spcPts val="0"/>
              </a:spcAft>
              <a:buSzPts val="1400"/>
              <a:buChar char="○"/>
              <a:defRPr sz="1900"/>
            </a:lvl8pPr>
            <a:lvl9pPr marL="5486263" lvl="8" indent="-423323" algn="l">
              <a:lnSpc>
                <a:spcPct val="100000"/>
              </a:lnSpc>
              <a:spcBef>
                <a:spcPts val="0"/>
              </a:spcBef>
              <a:spcAft>
                <a:spcPts val="0"/>
              </a:spcAft>
              <a:buSzPts val="1400"/>
              <a:buChar char="■"/>
              <a:defRPr sz="1900"/>
            </a:lvl9pPr>
          </a:lstStyle>
          <a:p>
            <a:endParaRPr/>
          </a:p>
        </p:txBody>
      </p:sp>
      <p:sp>
        <p:nvSpPr>
          <p:cNvPr id="25" name="Google Shape;25;p38"/>
          <p:cNvSpPr txBox="1">
            <a:spLocks noGrp="1"/>
          </p:cNvSpPr>
          <p:nvPr>
            <p:ph type="body" idx="3"/>
          </p:nvPr>
        </p:nvSpPr>
        <p:spPr>
          <a:xfrm>
            <a:off x="9433701" y="2369567"/>
            <a:ext cx="2063200" cy="3995200"/>
          </a:xfrm>
          <a:prstGeom prst="rect">
            <a:avLst/>
          </a:prstGeom>
          <a:noFill/>
          <a:ln>
            <a:noFill/>
          </a:ln>
        </p:spPr>
        <p:txBody>
          <a:bodyPr spcFirstLastPara="1" wrap="square" lIns="121897" tIns="121897" rIns="121897" bIns="121897" anchor="t" anchorCtr="0">
            <a:noAutofit/>
          </a:bodyPr>
          <a:lstStyle>
            <a:lvl1pPr marL="609585" lvl="0" indent="-423323" algn="l">
              <a:lnSpc>
                <a:spcPct val="100000"/>
              </a:lnSpc>
              <a:spcBef>
                <a:spcPts val="800"/>
              </a:spcBef>
              <a:spcAft>
                <a:spcPts val="0"/>
              </a:spcAft>
              <a:buSzPts val="1400"/>
              <a:buChar char="⊷"/>
              <a:defRPr sz="1900"/>
            </a:lvl1pPr>
            <a:lvl2pPr marL="1219170" lvl="1" indent="-423323" algn="l">
              <a:lnSpc>
                <a:spcPct val="100000"/>
              </a:lnSpc>
              <a:spcBef>
                <a:spcPts val="0"/>
              </a:spcBef>
              <a:spcAft>
                <a:spcPts val="0"/>
              </a:spcAft>
              <a:buSzPts val="1400"/>
              <a:buChar char="⊶"/>
              <a:defRPr sz="1900"/>
            </a:lvl2pPr>
            <a:lvl3pPr marL="1828754" lvl="2" indent="-423323" algn="l">
              <a:lnSpc>
                <a:spcPct val="100000"/>
              </a:lnSpc>
              <a:spcBef>
                <a:spcPts val="0"/>
              </a:spcBef>
              <a:spcAft>
                <a:spcPts val="0"/>
              </a:spcAft>
              <a:buSzPts val="1400"/>
              <a:buChar char="⊸"/>
              <a:defRPr sz="1900"/>
            </a:lvl3pPr>
            <a:lvl4pPr marL="2438339" lvl="3" indent="-423323" algn="l">
              <a:lnSpc>
                <a:spcPct val="100000"/>
              </a:lnSpc>
              <a:spcBef>
                <a:spcPts val="0"/>
              </a:spcBef>
              <a:spcAft>
                <a:spcPts val="0"/>
              </a:spcAft>
              <a:buSzPts val="1400"/>
              <a:buChar char="●"/>
              <a:defRPr sz="1900"/>
            </a:lvl4pPr>
            <a:lvl5pPr marL="3047924" lvl="4" indent="-423323" algn="l">
              <a:lnSpc>
                <a:spcPct val="100000"/>
              </a:lnSpc>
              <a:spcBef>
                <a:spcPts val="0"/>
              </a:spcBef>
              <a:spcAft>
                <a:spcPts val="0"/>
              </a:spcAft>
              <a:buSzPts val="1400"/>
              <a:buChar char="○"/>
              <a:defRPr sz="1900"/>
            </a:lvl5pPr>
            <a:lvl6pPr marL="3657509" lvl="5" indent="-423323" algn="l">
              <a:lnSpc>
                <a:spcPct val="100000"/>
              </a:lnSpc>
              <a:spcBef>
                <a:spcPts val="0"/>
              </a:spcBef>
              <a:spcAft>
                <a:spcPts val="0"/>
              </a:spcAft>
              <a:buSzPts val="1400"/>
              <a:buChar char="■"/>
              <a:defRPr sz="1900"/>
            </a:lvl6pPr>
            <a:lvl7pPr marL="4267093" lvl="6" indent="-423323" algn="l">
              <a:lnSpc>
                <a:spcPct val="100000"/>
              </a:lnSpc>
              <a:spcBef>
                <a:spcPts val="0"/>
              </a:spcBef>
              <a:spcAft>
                <a:spcPts val="0"/>
              </a:spcAft>
              <a:buSzPts val="1400"/>
              <a:buChar char="●"/>
              <a:defRPr sz="1900"/>
            </a:lvl7pPr>
            <a:lvl8pPr marL="4876678" lvl="7" indent="-423323" algn="l">
              <a:lnSpc>
                <a:spcPct val="100000"/>
              </a:lnSpc>
              <a:spcBef>
                <a:spcPts val="0"/>
              </a:spcBef>
              <a:spcAft>
                <a:spcPts val="0"/>
              </a:spcAft>
              <a:buSzPts val="1400"/>
              <a:buChar char="○"/>
              <a:defRPr sz="1900"/>
            </a:lvl8pPr>
            <a:lvl9pPr marL="5486263" lvl="8" indent="-423323" algn="l">
              <a:lnSpc>
                <a:spcPct val="100000"/>
              </a:lnSpc>
              <a:spcBef>
                <a:spcPts val="0"/>
              </a:spcBef>
              <a:spcAft>
                <a:spcPts val="0"/>
              </a:spcAft>
              <a:buSzPts val="1400"/>
              <a:buChar char="■"/>
              <a:defRPr sz="1900"/>
            </a:lvl9pPr>
          </a:lstStyle>
          <a:p>
            <a:endParaRPr/>
          </a:p>
        </p:txBody>
      </p:sp>
      <p:sp>
        <p:nvSpPr>
          <p:cNvPr id="26" name="Google Shape;26;p38"/>
          <p:cNvSpPr txBox="1">
            <a:spLocks noGrp="1"/>
          </p:cNvSpPr>
          <p:nvPr>
            <p:ph type="sldNum" idx="12"/>
          </p:nvPr>
        </p:nvSpPr>
        <p:spPr>
          <a:xfrm>
            <a:off x="101612" y="6333135"/>
            <a:ext cx="731600" cy="524800"/>
          </a:xfrm>
          <a:prstGeom prst="rect">
            <a:avLst/>
          </a:prstGeom>
          <a:noFill/>
          <a:ln>
            <a:noFill/>
          </a:ln>
        </p:spPr>
        <p:txBody>
          <a:bodyPr spcFirstLastPara="1" wrap="square" lIns="121897" tIns="121897" rIns="121897" bIns="121897" anchor="ctr" anchorCtr="0">
            <a:noAutofit/>
          </a:bodyPr>
          <a:lstStyle>
            <a:lvl1pPr marL="0" marR="0" lvl="0" indent="0" algn="l">
              <a:lnSpc>
                <a:spcPct val="100000"/>
              </a:lnSpc>
              <a:spcBef>
                <a:spcPts val="0"/>
              </a:spcBef>
              <a:spcAft>
                <a:spcPts val="0"/>
              </a:spcAft>
              <a:buClr>
                <a:srgbClr val="000000"/>
              </a:buClr>
              <a:buSzPts val="1300"/>
              <a:buFont typeface="Arial"/>
              <a:buNone/>
              <a:defRPr sz="1700" b="0" i="0" u="none" strike="noStrike" cap="none">
                <a:solidFill>
                  <a:schemeClr val="accent2"/>
                </a:solidFill>
                <a:latin typeface="Dosis ExtraLight"/>
                <a:ea typeface="Dosis ExtraLight"/>
                <a:cs typeface="Dosis ExtraLight"/>
                <a:sym typeface="Dosis ExtraLight"/>
              </a:defRPr>
            </a:lvl1pPr>
            <a:lvl2pPr marL="0" marR="0" lvl="1" indent="0" algn="l">
              <a:lnSpc>
                <a:spcPct val="100000"/>
              </a:lnSpc>
              <a:spcBef>
                <a:spcPts val="0"/>
              </a:spcBef>
              <a:spcAft>
                <a:spcPts val="0"/>
              </a:spcAft>
              <a:buClr>
                <a:srgbClr val="000000"/>
              </a:buClr>
              <a:buSzPts val="1300"/>
              <a:buFont typeface="Arial"/>
              <a:buNone/>
              <a:defRPr sz="1700" b="0" i="0" u="none" strike="noStrike" cap="none">
                <a:solidFill>
                  <a:schemeClr val="accent2"/>
                </a:solidFill>
                <a:latin typeface="Dosis ExtraLight"/>
                <a:ea typeface="Dosis ExtraLight"/>
                <a:cs typeface="Dosis ExtraLight"/>
                <a:sym typeface="Dosis ExtraLight"/>
              </a:defRPr>
            </a:lvl2pPr>
            <a:lvl3pPr marL="0" marR="0" lvl="2" indent="0" algn="l">
              <a:lnSpc>
                <a:spcPct val="100000"/>
              </a:lnSpc>
              <a:spcBef>
                <a:spcPts val="0"/>
              </a:spcBef>
              <a:spcAft>
                <a:spcPts val="0"/>
              </a:spcAft>
              <a:buClr>
                <a:srgbClr val="000000"/>
              </a:buClr>
              <a:buSzPts val="1300"/>
              <a:buFont typeface="Arial"/>
              <a:buNone/>
              <a:defRPr sz="1700" b="0" i="0" u="none" strike="noStrike" cap="none">
                <a:solidFill>
                  <a:schemeClr val="accent2"/>
                </a:solidFill>
                <a:latin typeface="Dosis ExtraLight"/>
                <a:ea typeface="Dosis ExtraLight"/>
                <a:cs typeface="Dosis ExtraLight"/>
                <a:sym typeface="Dosis ExtraLight"/>
              </a:defRPr>
            </a:lvl3pPr>
            <a:lvl4pPr marL="0" marR="0" lvl="3" indent="0" algn="l">
              <a:lnSpc>
                <a:spcPct val="100000"/>
              </a:lnSpc>
              <a:spcBef>
                <a:spcPts val="0"/>
              </a:spcBef>
              <a:spcAft>
                <a:spcPts val="0"/>
              </a:spcAft>
              <a:buClr>
                <a:srgbClr val="000000"/>
              </a:buClr>
              <a:buSzPts val="1300"/>
              <a:buFont typeface="Arial"/>
              <a:buNone/>
              <a:defRPr sz="1700" b="0" i="0" u="none" strike="noStrike" cap="none">
                <a:solidFill>
                  <a:schemeClr val="accent2"/>
                </a:solidFill>
                <a:latin typeface="Dosis ExtraLight"/>
                <a:ea typeface="Dosis ExtraLight"/>
                <a:cs typeface="Dosis ExtraLight"/>
                <a:sym typeface="Dosis ExtraLight"/>
              </a:defRPr>
            </a:lvl4pPr>
            <a:lvl5pPr marL="0" marR="0" lvl="4" indent="0" algn="l">
              <a:lnSpc>
                <a:spcPct val="100000"/>
              </a:lnSpc>
              <a:spcBef>
                <a:spcPts val="0"/>
              </a:spcBef>
              <a:spcAft>
                <a:spcPts val="0"/>
              </a:spcAft>
              <a:buClr>
                <a:srgbClr val="000000"/>
              </a:buClr>
              <a:buSzPts val="1300"/>
              <a:buFont typeface="Arial"/>
              <a:buNone/>
              <a:defRPr sz="1700" b="0" i="0" u="none" strike="noStrike" cap="none">
                <a:solidFill>
                  <a:schemeClr val="accent2"/>
                </a:solidFill>
                <a:latin typeface="Dosis ExtraLight"/>
                <a:ea typeface="Dosis ExtraLight"/>
                <a:cs typeface="Dosis ExtraLight"/>
                <a:sym typeface="Dosis ExtraLight"/>
              </a:defRPr>
            </a:lvl5pPr>
            <a:lvl6pPr marL="0" marR="0" lvl="5" indent="0" algn="l">
              <a:lnSpc>
                <a:spcPct val="100000"/>
              </a:lnSpc>
              <a:spcBef>
                <a:spcPts val="0"/>
              </a:spcBef>
              <a:spcAft>
                <a:spcPts val="0"/>
              </a:spcAft>
              <a:buClr>
                <a:srgbClr val="000000"/>
              </a:buClr>
              <a:buSzPts val="1300"/>
              <a:buFont typeface="Arial"/>
              <a:buNone/>
              <a:defRPr sz="1700" b="0" i="0" u="none" strike="noStrike" cap="none">
                <a:solidFill>
                  <a:schemeClr val="accent2"/>
                </a:solidFill>
                <a:latin typeface="Dosis ExtraLight"/>
                <a:ea typeface="Dosis ExtraLight"/>
                <a:cs typeface="Dosis ExtraLight"/>
                <a:sym typeface="Dosis ExtraLight"/>
              </a:defRPr>
            </a:lvl6pPr>
            <a:lvl7pPr marL="0" marR="0" lvl="6" indent="0" algn="l">
              <a:lnSpc>
                <a:spcPct val="100000"/>
              </a:lnSpc>
              <a:spcBef>
                <a:spcPts val="0"/>
              </a:spcBef>
              <a:spcAft>
                <a:spcPts val="0"/>
              </a:spcAft>
              <a:buClr>
                <a:srgbClr val="000000"/>
              </a:buClr>
              <a:buSzPts val="1300"/>
              <a:buFont typeface="Arial"/>
              <a:buNone/>
              <a:defRPr sz="1700" b="0" i="0" u="none" strike="noStrike" cap="none">
                <a:solidFill>
                  <a:schemeClr val="accent2"/>
                </a:solidFill>
                <a:latin typeface="Dosis ExtraLight"/>
                <a:ea typeface="Dosis ExtraLight"/>
                <a:cs typeface="Dosis ExtraLight"/>
                <a:sym typeface="Dosis ExtraLight"/>
              </a:defRPr>
            </a:lvl7pPr>
            <a:lvl8pPr marL="0" marR="0" lvl="7" indent="0" algn="l">
              <a:lnSpc>
                <a:spcPct val="100000"/>
              </a:lnSpc>
              <a:spcBef>
                <a:spcPts val="0"/>
              </a:spcBef>
              <a:spcAft>
                <a:spcPts val="0"/>
              </a:spcAft>
              <a:buClr>
                <a:srgbClr val="000000"/>
              </a:buClr>
              <a:buSzPts val="1300"/>
              <a:buFont typeface="Arial"/>
              <a:buNone/>
              <a:defRPr sz="1700" b="0" i="0" u="none" strike="noStrike" cap="none">
                <a:solidFill>
                  <a:schemeClr val="accent2"/>
                </a:solidFill>
                <a:latin typeface="Dosis ExtraLight"/>
                <a:ea typeface="Dosis ExtraLight"/>
                <a:cs typeface="Dosis ExtraLight"/>
                <a:sym typeface="Dosis ExtraLight"/>
              </a:defRPr>
            </a:lvl8pPr>
            <a:lvl9pPr marL="0" marR="0" lvl="8" indent="0" algn="l">
              <a:lnSpc>
                <a:spcPct val="100000"/>
              </a:lnSpc>
              <a:spcBef>
                <a:spcPts val="0"/>
              </a:spcBef>
              <a:spcAft>
                <a:spcPts val="0"/>
              </a:spcAft>
              <a:buClr>
                <a:srgbClr val="000000"/>
              </a:buClr>
              <a:buSzPts val="1300"/>
              <a:buFont typeface="Arial"/>
              <a:buNone/>
              <a:defRPr sz="1700" b="0" i="0" u="none" strike="noStrike" cap="none">
                <a:solidFill>
                  <a:schemeClr val="accent2"/>
                </a:solidFill>
                <a:latin typeface="Dosis ExtraLight"/>
                <a:ea typeface="Dosis ExtraLight"/>
                <a:cs typeface="Dosis ExtraLight"/>
                <a:sym typeface="Dosis ExtraLight"/>
              </a:defRPr>
            </a:lvl9pPr>
          </a:lstStyle>
          <a:p>
            <a:fld id="{00000000-1234-1234-1234-123412341234}" type="slidenum">
              <a:rPr lang="vi-VN" smtClean="0"/>
              <a:pPr/>
              <a:t>‹#›</a:t>
            </a:fld>
            <a:endParaRPr lang="vi-VN"/>
          </a:p>
        </p:txBody>
      </p:sp>
    </p:spTree>
    <p:extLst>
      <p:ext uri="{BB962C8B-B14F-4D97-AF65-F5344CB8AC3E}">
        <p14:creationId xmlns:p14="http://schemas.microsoft.com/office/powerpoint/2010/main" val="20011551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0E747AEB-FAC8-41C5-898E-114883DD18E0}"/>
              </a:ext>
            </a:extLst>
          </p:cNvPr>
          <p:cNvSpPr>
            <a:spLocks noGrp="1"/>
          </p:cNvSpPr>
          <p:nvPr>
            <p:ph type="ctrTitle"/>
          </p:nvPr>
        </p:nvSpPr>
        <p:spPr>
          <a:xfrm>
            <a:off x="1524000" y="1122363"/>
            <a:ext cx="9144000" cy="2387600"/>
          </a:xfrm>
        </p:spPr>
        <p:txBody>
          <a:bodyPr anchor="b"/>
          <a:lstStyle>
            <a:lvl1pPr algn="ctr">
              <a:defRPr sz="6000"/>
            </a:lvl1pPr>
          </a:lstStyle>
          <a:p>
            <a:r>
              <a:rPr lang="vi-VN"/>
              <a:t>Bấm để sửa kiểu tiêu đề Bản cái</a:t>
            </a:r>
            <a:endParaRPr lang="en-US"/>
          </a:p>
        </p:txBody>
      </p:sp>
      <p:sp>
        <p:nvSpPr>
          <p:cNvPr id="3" name="Tiêu đề phụ 2">
            <a:extLst>
              <a:ext uri="{FF2B5EF4-FFF2-40B4-BE49-F238E27FC236}">
                <a16:creationId xmlns="" xmlns:a16="http://schemas.microsoft.com/office/drawing/2014/main" id="{059A6451-8DB4-4685-B61D-4BA3357D248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endParaRPr lang="en-US"/>
          </a:p>
        </p:txBody>
      </p:sp>
      <p:sp>
        <p:nvSpPr>
          <p:cNvPr id="4" name="Chỗ dành sẵn cho Ngày tháng 3">
            <a:extLst>
              <a:ext uri="{FF2B5EF4-FFF2-40B4-BE49-F238E27FC236}">
                <a16:creationId xmlns="" xmlns:a16="http://schemas.microsoft.com/office/drawing/2014/main" id="{891A1916-2ECF-4569-98AF-CF4AAB910323}"/>
              </a:ext>
            </a:extLst>
          </p:cNvPr>
          <p:cNvSpPr>
            <a:spLocks noGrp="1"/>
          </p:cNvSpPr>
          <p:nvPr>
            <p:ph type="dt" sz="half" idx="10"/>
          </p:nvPr>
        </p:nvSpPr>
        <p:spPr/>
        <p:txBody>
          <a:bodyPr/>
          <a:lstStyle/>
          <a:p>
            <a:fld id="{C4C18E18-467A-4929-A13A-F057DC490163}" type="datetime1">
              <a:rPr lang="en-US" smtClean="0"/>
              <a:t>9/23/2021</a:t>
            </a:fld>
            <a:endParaRPr lang="en-US"/>
          </a:p>
        </p:txBody>
      </p:sp>
      <p:sp>
        <p:nvSpPr>
          <p:cNvPr id="5" name="Chỗ dành sẵn cho Chân trang 4">
            <a:extLst>
              <a:ext uri="{FF2B5EF4-FFF2-40B4-BE49-F238E27FC236}">
                <a16:creationId xmlns="" xmlns:a16="http://schemas.microsoft.com/office/drawing/2014/main" id="{ADF980F8-347B-42EC-A68C-316B4BE31B8E}"/>
              </a:ext>
            </a:extLst>
          </p:cNvPr>
          <p:cNvSpPr>
            <a:spLocks noGrp="1"/>
          </p:cNvSpPr>
          <p:nvPr>
            <p:ph type="ftr" sz="quarter" idx="11"/>
          </p:nvPr>
        </p:nvSpPr>
        <p:spPr/>
        <p:txBody>
          <a:bodyPr/>
          <a:lstStyle/>
          <a:p>
            <a:r>
              <a:rPr lang="en-US"/>
              <a:t>THIẾT KẾ BÀI GIẢNG PP MÔN NGỮ VĂN</a:t>
            </a:r>
          </a:p>
        </p:txBody>
      </p:sp>
      <p:sp>
        <p:nvSpPr>
          <p:cNvPr id="6" name="Chỗ dành sẵn cho Số hiệu Bản chiếu 5">
            <a:extLst>
              <a:ext uri="{FF2B5EF4-FFF2-40B4-BE49-F238E27FC236}">
                <a16:creationId xmlns="" xmlns:a16="http://schemas.microsoft.com/office/drawing/2014/main" id="{924EA526-C252-43D5-93A9-6D12725A4673}"/>
              </a:ext>
            </a:extLst>
          </p:cNvPr>
          <p:cNvSpPr>
            <a:spLocks noGrp="1"/>
          </p:cNvSpPr>
          <p:nvPr>
            <p:ph type="sldNum" sz="quarter" idx="12"/>
          </p:nvPr>
        </p:nvSpPr>
        <p:spPr/>
        <p:txBody>
          <a:bodyPr/>
          <a:lstStyle/>
          <a:p>
            <a:fld id="{19FFA306-F0FD-4A4A-BCED-E3436F029000}" type="slidenum">
              <a:rPr lang="en-US" smtClean="0"/>
              <a:t>‹#›</a:t>
            </a:fld>
            <a:endParaRPr lang="en-US"/>
          </a:p>
        </p:txBody>
      </p:sp>
    </p:spTree>
    <p:extLst>
      <p:ext uri="{BB962C8B-B14F-4D97-AF65-F5344CB8AC3E}">
        <p14:creationId xmlns:p14="http://schemas.microsoft.com/office/powerpoint/2010/main" val="14404366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EB6275E5-47B7-4934-9A51-352C1F001437}"/>
              </a:ext>
            </a:extLst>
          </p:cNvPr>
          <p:cNvSpPr>
            <a:spLocks noGrp="1"/>
          </p:cNvSpPr>
          <p:nvPr>
            <p:ph type="title"/>
          </p:nvPr>
        </p:nvSpPr>
        <p:spPr/>
        <p:txBody>
          <a:bodyPr/>
          <a:lstStyle/>
          <a:p>
            <a:r>
              <a:rPr lang="vi-VN"/>
              <a:t>Bấm để sửa kiểu tiêu đề Bản cái</a:t>
            </a:r>
            <a:endParaRPr lang="en-US"/>
          </a:p>
        </p:txBody>
      </p:sp>
      <p:sp>
        <p:nvSpPr>
          <p:cNvPr id="3" name="Chỗ dành sẵn cho Nội dung 2">
            <a:extLst>
              <a:ext uri="{FF2B5EF4-FFF2-40B4-BE49-F238E27FC236}">
                <a16:creationId xmlns="" xmlns:a16="http://schemas.microsoft.com/office/drawing/2014/main" id="{6C84E1EE-F7C9-4299-B4F8-F4B6954B38CE}"/>
              </a:ext>
            </a:extLst>
          </p:cNvPr>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 xmlns:a16="http://schemas.microsoft.com/office/drawing/2014/main" id="{83B3F6F8-0AEE-4937-9DDF-35224C3376CA}"/>
              </a:ext>
            </a:extLst>
          </p:cNvPr>
          <p:cNvSpPr>
            <a:spLocks noGrp="1"/>
          </p:cNvSpPr>
          <p:nvPr>
            <p:ph type="dt" sz="half" idx="10"/>
          </p:nvPr>
        </p:nvSpPr>
        <p:spPr/>
        <p:txBody>
          <a:bodyPr/>
          <a:lstStyle/>
          <a:p>
            <a:fld id="{7F282E98-ECAE-4E3E-8CD2-4CFF60270683}" type="datetime1">
              <a:rPr lang="en-US" smtClean="0"/>
              <a:t>9/23/2021</a:t>
            </a:fld>
            <a:endParaRPr lang="en-US"/>
          </a:p>
        </p:txBody>
      </p:sp>
      <p:sp>
        <p:nvSpPr>
          <p:cNvPr id="5" name="Chỗ dành sẵn cho Chân trang 4">
            <a:extLst>
              <a:ext uri="{FF2B5EF4-FFF2-40B4-BE49-F238E27FC236}">
                <a16:creationId xmlns="" xmlns:a16="http://schemas.microsoft.com/office/drawing/2014/main" id="{DA014F6F-FAB7-4B20-88F5-5D2ABDA29D3B}"/>
              </a:ext>
            </a:extLst>
          </p:cNvPr>
          <p:cNvSpPr>
            <a:spLocks noGrp="1"/>
          </p:cNvSpPr>
          <p:nvPr>
            <p:ph type="ftr" sz="quarter" idx="11"/>
          </p:nvPr>
        </p:nvSpPr>
        <p:spPr/>
        <p:txBody>
          <a:bodyPr/>
          <a:lstStyle/>
          <a:p>
            <a:r>
              <a:rPr lang="en-US"/>
              <a:t>THIẾT KẾ BÀI GIẢNG PP MÔN NGỮ VĂN</a:t>
            </a:r>
          </a:p>
        </p:txBody>
      </p:sp>
      <p:sp>
        <p:nvSpPr>
          <p:cNvPr id="6" name="Chỗ dành sẵn cho Số hiệu Bản chiếu 5">
            <a:extLst>
              <a:ext uri="{FF2B5EF4-FFF2-40B4-BE49-F238E27FC236}">
                <a16:creationId xmlns="" xmlns:a16="http://schemas.microsoft.com/office/drawing/2014/main" id="{16F050BB-16A9-4DFE-9011-CDF3857FADD0}"/>
              </a:ext>
            </a:extLst>
          </p:cNvPr>
          <p:cNvSpPr>
            <a:spLocks noGrp="1"/>
          </p:cNvSpPr>
          <p:nvPr>
            <p:ph type="sldNum" sz="quarter" idx="12"/>
          </p:nvPr>
        </p:nvSpPr>
        <p:spPr/>
        <p:txBody>
          <a:bodyPr/>
          <a:lstStyle/>
          <a:p>
            <a:fld id="{19FFA306-F0FD-4A4A-BCED-E3436F029000}" type="slidenum">
              <a:rPr lang="en-US" smtClean="0"/>
              <a:t>‹#›</a:t>
            </a:fld>
            <a:endParaRPr lang="en-US"/>
          </a:p>
        </p:txBody>
      </p:sp>
    </p:spTree>
    <p:extLst>
      <p:ext uri="{BB962C8B-B14F-4D97-AF65-F5344CB8AC3E}">
        <p14:creationId xmlns:p14="http://schemas.microsoft.com/office/powerpoint/2010/main" val="14845656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811CD209-96F9-4F83-BA2A-E9A4F6733E69}"/>
              </a:ext>
            </a:extLst>
          </p:cNvPr>
          <p:cNvSpPr>
            <a:spLocks noGrp="1"/>
          </p:cNvSpPr>
          <p:nvPr>
            <p:ph type="title"/>
          </p:nvPr>
        </p:nvSpPr>
        <p:spPr>
          <a:xfrm>
            <a:off x="831850" y="1709738"/>
            <a:ext cx="10515600" cy="2852737"/>
          </a:xfrm>
        </p:spPr>
        <p:txBody>
          <a:bodyPr anchor="b"/>
          <a:lstStyle>
            <a:lvl1pPr>
              <a:defRPr sz="6000"/>
            </a:lvl1pPr>
          </a:lstStyle>
          <a:p>
            <a:r>
              <a:rPr lang="vi-VN"/>
              <a:t>Bấm để sửa kiểu tiêu đề Bản cái</a:t>
            </a:r>
            <a:endParaRPr lang="en-US"/>
          </a:p>
        </p:txBody>
      </p:sp>
      <p:sp>
        <p:nvSpPr>
          <p:cNvPr id="3" name="Chỗ dành sẵn cho Văn bản 2">
            <a:extLst>
              <a:ext uri="{FF2B5EF4-FFF2-40B4-BE49-F238E27FC236}">
                <a16:creationId xmlns="" xmlns:a16="http://schemas.microsoft.com/office/drawing/2014/main" id="{A65C01D7-6105-48DA-8337-73C7C74D3C4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 xmlns:a16="http://schemas.microsoft.com/office/drawing/2014/main" id="{3F7EA51A-8769-4126-849B-28E5227CACBE}"/>
              </a:ext>
            </a:extLst>
          </p:cNvPr>
          <p:cNvSpPr>
            <a:spLocks noGrp="1"/>
          </p:cNvSpPr>
          <p:nvPr>
            <p:ph type="dt" sz="half" idx="10"/>
          </p:nvPr>
        </p:nvSpPr>
        <p:spPr/>
        <p:txBody>
          <a:bodyPr/>
          <a:lstStyle/>
          <a:p>
            <a:fld id="{41F15976-30CF-4ED2-B68C-2449DF0FA3F0}" type="datetime1">
              <a:rPr lang="en-US" smtClean="0"/>
              <a:t>9/23/2021</a:t>
            </a:fld>
            <a:endParaRPr lang="en-US"/>
          </a:p>
        </p:txBody>
      </p:sp>
      <p:sp>
        <p:nvSpPr>
          <p:cNvPr id="5" name="Chỗ dành sẵn cho Chân trang 4">
            <a:extLst>
              <a:ext uri="{FF2B5EF4-FFF2-40B4-BE49-F238E27FC236}">
                <a16:creationId xmlns="" xmlns:a16="http://schemas.microsoft.com/office/drawing/2014/main" id="{BE89655E-B3D5-44B1-A3D1-E67AFF5BA253}"/>
              </a:ext>
            </a:extLst>
          </p:cNvPr>
          <p:cNvSpPr>
            <a:spLocks noGrp="1"/>
          </p:cNvSpPr>
          <p:nvPr>
            <p:ph type="ftr" sz="quarter" idx="11"/>
          </p:nvPr>
        </p:nvSpPr>
        <p:spPr/>
        <p:txBody>
          <a:bodyPr/>
          <a:lstStyle/>
          <a:p>
            <a:r>
              <a:rPr lang="en-US"/>
              <a:t>THIẾT KẾ BÀI GIẢNG PP MÔN NGỮ VĂN</a:t>
            </a:r>
          </a:p>
        </p:txBody>
      </p:sp>
      <p:sp>
        <p:nvSpPr>
          <p:cNvPr id="6" name="Chỗ dành sẵn cho Số hiệu Bản chiếu 5">
            <a:extLst>
              <a:ext uri="{FF2B5EF4-FFF2-40B4-BE49-F238E27FC236}">
                <a16:creationId xmlns="" xmlns:a16="http://schemas.microsoft.com/office/drawing/2014/main" id="{DFCB34A9-842D-42DD-8754-17A54DDCA78C}"/>
              </a:ext>
            </a:extLst>
          </p:cNvPr>
          <p:cNvSpPr>
            <a:spLocks noGrp="1"/>
          </p:cNvSpPr>
          <p:nvPr>
            <p:ph type="sldNum" sz="quarter" idx="12"/>
          </p:nvPr>
        </p:nvSpPr>
        <p:spPr/>
        <p:txBody>
          <a:bodyPr/>
          <a:lstStyle/>
          <a:p>
            <a:fld id="{19FFA306-F0FD-4A4A-BCED-E3436F029000}" type="slidenum">
              <a:rPr lang="en-US" smtClean="0"/>
              <a:t>‹#›</a:t>
            </a:fld>
            <a:endParaRPr lang="en-US"/>
          </a:p>
        </p:txBody>
      </p:sp>
    </p:spTree>
    <p:extLst>
      <p:ext uri="{BB962C8B-B14F-4D97-AF65-F5344CB8AC3E}">
        <p14:creationId xmlns:p14="http://schemas.microsoft.com/office/powerpoint/2010/main" val="15278715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8A9C8D04-476B-4A14-BC22-454592E5DB31}"/>
              </a:ext>
            </a:extLst>
          </p:cNvPr>
          <p:cNvSpPr>
            <a:spLocks noGrp="1"/>
          </p:cNvSpPr>
          <p:nvPr>
            <p:ph type="title"/>
          </p:nvPr>
        </p:nvSpPr>
        <p:spPr/>
        <p:txBody>
          <a:bodyPr/>
          <a:lstStyle/>
          <a:p>
            <a:r>
              <a:rPr lang="vi-VN"/>
              <a:t>Bấm để sửa kiểu tiêu đề Bản cái</a:t>
            </a:r>
            <a:endParaRPr lang="en-US"/>
          </a:p>
        </p:txBody>
      </p:sp>
      <p:sp>
        <p:nvSpPr>
          <p:cNvPr id="3" name="Chỗ dành sẵn cho Nội dung 2">
            <a:extLst>
              <a:ext uri="{FF2B5EF4-FFF2-40B4-BE49-F238E27FC236}">
                <a16:creationId xmlns="" xmlns:a16="http://schemas.microsoft.com/office/drawing/2014/main" id="{D4A1F2F5-354E-4200-81B5-822A79F8EF45}"/>
              </a:ext>
            </a:extLst>
          </p:cNvPr>
          <p:cNvSpPr>
            <a:spLocks noGrp="1"/>
          </p:cNvSpPr>
          <p:nvPr>
            <p:ph sz="half" idx="1"/>
          </p:nvPr>
        </p:nvSpPr>
        <p:spPr>
          <a:xfrm>
            <a:off x="838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ội dung 3">
            <a:extLst>
              <a:ext uri="{FF2B5EF4-FFF2-40B4-BE49-F238E27FC236}">
                <a16:creationId xmlns="" xmlns:a16="http://schemas.microsoft.com/office/drawing/2014/main" id="{2F8558C7-3FA7-40B9-ACDD-D45BC615A78F}"/>
              </a:ext>
            </a:extLst>
          </p:cNvPr>
          <p:cNvSpPr>
            <a:spLocks noGrp="1"/>
          </p:cNvSpPr>
          <p:nvPr>
            <p:ph sz="half" idx="2"/>
          </p:nvPr>
        </p:nvSpPr>
        <p:spPr>
          <a:xfrm>
            <a:off x="6172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Ngày tháng 4">
            <a:extLst>
              <a:ext uri="{FF2B5EF4-FFF2-40B4-BE49-F238E27FC236}">
                <a16:creationId xmlns="" xmlns:a16="http://schemas.microsoft.com/office/drawing/2014/main" id="{6FF88CA8-EA9B-4E8C-9346-E9A8561D39D1}"/>
              </a:ext>
            </a:extLst>
          </p:cNvPr>
          <p:cNvSpPr>
            <a:spLocks noGrp="1"/>
          </p:cNvSpPr>
          <p:nvPr>
            <p:ph type="dt" sz="half" idx="10"/>
          </p:nvPr>
        </p:nvSpPr>
        <p:spPr/>
        <p:txBody>
          <a:bodyPr/>
          <a:lstStyle/>
          <a:p>
            <a:fld id="{0652DDDE-AD38-4BD0-BB33-4149A4EB5040}" type="datetime1">
              <a:rPr lang="en-US" smtClean="0"/>
              <a:t>9/23/2021</a:t>
            </a:fld>
            <a:endParaRPr lang="en-US"/>
          </a:p>
        </p:txBody>
      </p:sp>
      <p:sp>
        <p:nvSpPr>
          <p:cNvPr id="6" name="Chỗ dành sẵn cho Chân trang 5">
            <a:extLst>
              <a:ext uri="{FF2B5EF4-FFF2-40B4-BE49-F238E27FC236}">
                <a16:creationId xmlns="" xmlns:a16="http://schemas.microsoft.com/office/drawing/2014/main" id="{DED6EABC-8544-4BF3-A533-14D9205CFCC6}"/>
              </a:ext>
            </a:extLst>
          </p:cNvPr>
          <p:cNvSpPr>
            <a:spLocks noGrp="1"/>
          </p:cNvSpPr>
          <p:nvPr>
            <p:ph type="ftr" sz="quarter" idx="11"/>
          </p:nvPr>
        </p:nvSpPr>
        <p:spPr/>
        <p:txBody>
          <a:bodyPr/>
          <a:lstStyle/>
          <a:p>
            <a:r>
              <a:rPr lang="en-US"/>
              <a:t>THIẾT KẾ BÀI GIẢNG PP MÔN NGỮ VĂN</a:t>
            </a:r>
          </a:p>
        </p:txBody>
      </p:sp>
      <p:sp>
        <p:nvSpPr>
          <p:cNvPr id="7" name="Chỗ dành sẵn cho Số hiệu Bản chiếu 6">
            <a:extLst>
              <a:ext uri="{FF2B5EF4-FFF2-40B4-BE49-F238E27FC236}">
                <a16:creationId xmlns="" xmlns:a16="http://schemas.microsoft.com/office/drawing/2014/main" id="{05B37423-BADF-47EA-95DE-F00A38AEB857}"/>
              </a:ext>
            </a:extLst>
          </p:cNvPr>
          <p:cNvSpPr>
            <a:spLocks noGrp="1"/>
          </p:cNvSpPr>
          <p:nvPr>
            <p:ph type="sldNum" sz="quarter" idx="12"/>
          </p:nvPr>
        </p:nvSpPr>
        <p:spPr/>
        <p:txBody>
          <a:bodyPr/>
          <a:lstStyle/>
          <a:p>
            <a:fld id="{19FFA306-F0FD-4A4A-BCED-E3436F029000}" type="slidenum">
              <a:rPr lang="en-US" smtClean="0"/>
              <a:t>‹#›</a:t>
            </a:fld>
            <a:endParaRPr lang="en-US"/>
          </a:p>
        </p:txBody>
      </p:sp>
    </p:spTree>
    <p:extLst>
      <p:ext uri="{BB962C8B-B14F-4D97-AF65-F5344CB8AC3E}">
        <p14:creationId xmlns:p14="http://schemas.microsoft.com/office/powerpoint/2010/main" val="30947513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9DA35AF8-5416-4A67-8F79-B4DF8AFCDB42}"/>
              </a:ext>
            </a:extLst>
          </p:cNvPr>
          <p:cNvSpPr>
            <a:spLocks noGrp="1"/>
          </p:cNvSpPr>
          <p:nvPr>
            <p:ph type="title"/>
          </p:nvPr>
        </p:nvSpPr>
        <p:spPr>
          <a:xfrm>
            <a:off x="839788" y="365125"/>
            <a:ext cx="10515600" cy="1325563"/>
          </a:xfrm>
        </p:spPr>
        <p:txBody>
          <a:bodyPr/>
          <a:lstStyle/>
          <a:p>
            <a:r>
              <a:rPr lang="vi-VN"/>
              <a:t>Bấm để sửa kiểu tiêu đề Bản cái</a:t>
            </a:r>
            <a:endParaRPr lang="en-US"/>
          </a:p>
        </p:txBody>
      </p:sp>
      <p:sp>
        <p:nvSpPr>
          <p:cNvPr id="3" name="Chỗ dành sẵn cho Văn bản 2">
            <a:extLst>
              <a:ext uri="{FF2B5EF4-FFF2-40B4-BE49-F238E27FC236}">
                <a16:creationId xmlns="" xmlns:a16="http://schemas.microsoft.com/office/drawing/2014/main" id="{B710F49F-FBB2-4E95-A7E8-637451C4240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 xmlns:a16="http://schemas.microsoft.com/office/drawing/2014/main" id="{3DB8370A-6FEC-4A73-A252-08AE9786A497}"/>
              </a:ext>
            </a:extLst>
          </p:cNvPr>
          <p:cNvSpPr>
            <a:spLocks noGrp="1"/>
          </p:cNvSpPr>
          <p:nvPr>
            <p:ph sz="half" idx="2"/>
          </p:nvPr>
        </p:nvSpPr>
        <p:spPr>
          <a:xfrm>
            <a:off x="839788" y="2505075"/>
            <a:ext cx="5157787"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Văn bản 4">
            <a:extLst>
              <a:ext uri="{FF2B5EF4-FFF2-40B4-BE49-F238E27FC236}">
                <a16:creationId xmlns="" xmlns:a16="http://schemas.microsoft.com/office/drawing/2014/main" id="{6DB9B1ED-B2AA-4966-ABFD-2FF4C1F056A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 xmlns:a16="http://schemas.microsoft.com/office/drawing/2014/main" id="{055AABAE-7635-4EF9-BF4A-4F13BED33CD7}"/>
              </a:ext>
            </a:extLst>
          </p:cNvPr>
          <p:cNvSpPr>
            <a:spLocks noGrp="1"/>
          </p:cNvSpPr>
          <p:nvPr>
            <p:ph sz="quarter" idx="4"/>
          </p:nvPr>
        </p:nvSpPr>
        <p:spPr>
          <a:xfrm>
            <a:off x="6172200" y="2505075"/>
            <a:ext cx="5183188"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7" name="Chỗ dành sẵn cho Ngày tháng 6">
            <a:extLst>
              <a:ext uri="{FF2B5EF4-FFF2-40B4-BE49-F238E27FC236}">
                <a16:creationId xmlns="" xmlns:a16="http://schemas.microsoft.com/office/drawing/2014/main" id="{1263D644-5B65-4A7A-9F76-0D72A7C6F1F4}"/>
              </a:ext>
            </a:extLst>
          </p:cNvPr>
          <p:cNvSpPr>
            <a:spLocks noGrp="1"/>
          </p:cNvSpPr>
          <p:nvPr>
            <p:ph type="dt" sz="half" idx="10"/>
          </p:nvPr>
        </p:nvSpPr>
        <p:spPr/>
        <p:txBody>
          <a:bodyPr/>
          <a:lstStyle/>
          <a:p>
            <a:fld id="{3EFC09CD-B5A7-4571-B372-B888DCF0FE4D}" type="datetime1">
              <a:rPr lang="en-US" smtClean="0"/>
              <a:t>9/23/2021</a:t>
            </a:fld>
            <a:endParaRPr lang="en-US"/>
          </a:p>
        </p:txBody>
      </p:sp>
      <p:sp>
        <p:nvSpPr>
          <p:cNvPr id="8" name="Chỗ dành sẵn cho Chân trang 7">
            <a:extLst>
              <a:ext uri="{FF2B5EF4-FFF2-40B4-BE49-F238E27FC236}">
                <a16:creationId xmlns="" xmlns:a16="http://schemas.microsoft.com/office/drawing/2014/main" id="{F0C82C91-901A-4C01-A58D-C3E2A1E03BF5}"/>
              </a:ext>
            </a:extLst>
          </p:cNvPr>
          <p:cNvSpPr>
            <a:spLocks noGrp="1"/>
          </p:cNvSpPr>
          <p:nvPr>
            <p:ph type="ftr" sz="quarter" idx="11"/>
          </p:nvPr>
        </p:nvSpPr>
        <p:spPr/>
        <p:txBody>
          <a:bodyPr/>
          <a:lstStyle/>
          <a:p>
            <a:r>
              <a:rPr lang="en-US"/>
              <a:t>THIẾT KẾ BÀI GIẢNG PP MÔN NGỮ VĂN</a:t>
            </a:r>
          </a:p>
        </p:txBody>
      </p:sp>
      <p:sp>
        <p:nvSpPr>
          <p:cNvPr id="9" name="Chỗ dành sẵn cho Số hiệu Bản chiếu 8">
            <a:extLst>
              <a:ext uri="{FF2B5EF4-FFF2-40B4-BE49-F238E27FC236}">
                <a16:creationId xmlns="" xmlns:a16="http://schemas.microsoft.com/office/drawing/2014/main" id="{39006ACA-B855-4BF9-A6D0-FD8C81AD7338}"/>
              </a:ext>
            </a:extLst>
          </p:cNvPr>
          <p:cNvSpPr>
            <a:spLocks noGrp="1"/>
          </p:cNvSpPr>
          <p:nvPr>
            <p:ph type="sldNum" sz="quarter" idx="12"/>
          </p:nvPr>
        </p:nvSpPr>
        <p:spPr/>
        <p:txBody>
          <a:bodyPr/>
          <a:lstStyle/>
          <a:p>
            <a:fld id="{19FFA306-F0FD-4A4A-BCED-E3436F029000}" type="slidenum">
              <a:rPr lang="en-US" smtClean="0"/>
              <a:t>‹#›</a:t>
            </a:fld>
            <a:endParaRPr lang="en-US"/>
          </a:p>
        </p:txBody>
      </p:sp>
    </p:spTree>
    <p:extLst>
      <p:ext uri="{BB962C8B-B14F-4D97-AF65-F5344CB8AC3E}">
        <p14:creationId xmlns:p14="http://schemas.microsoft.com/office/powerpoint/2010/main" val="5443867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31C7C8D0-DBFD-4E40-81FE-3582E4558E69}"/>
              </a:ext>
            </a:extLst>
          </p:cNvPr>
          <p:cNvSpPr>
            <a:spLocks noGrp="1"/>
          </p:cNvSpPr>
          <p:nvPr>
            <p:ph type="title"/>
          </p:nvPr>
        </p:nvSpPr>
        <p:spPr/>
        <p:txBody>
          <a:bodyPr/>
          <a:lstStyle/>
          <a:p>
            <a:r>
              <a:rPr lang="vi-VN"/>
              <a:t>Bấm để sửa kiểu tiêu đề Bản cái</a:t>
            </a:r>
            <a:endParaRPr lang="en-US"/>
          </a:p>
        </p:txBody>
      </p:sp>
      <p:sp>
        <p:nvSpPr>
          <p:cNvPr id="3" name="Chỗ dành sẵn cho Ngày tháng 2">
            <a:extLst>
              <a:ext uri="{FF2B5EF4-FFF2-40B4-BE49-F238E27FC236}">
                <a16:creationId xmlns="" xmlns:a16="http://schemas.microsoft.com/office/drawing/2014/main" id="{CD19471D-C946-452E-91F2-BB6DE2AA64C9}"/>
              </a:ext>
            </a:extLst>
          </p:cNvPr>
          <p:cNvSpPr>
            <a:spLocks noGrp="1"/>
          </p:cNvSpPr>
          <p:nvPr>
            <p:ph type="dt" sz="half" idx="10"/>
          </p:nvPr>
        </p:nvSpPr>
        <p:spPr/>
        <p:txBody>
          <a:bodyPr/>
          <a:lstStyle/>
          <a:p>
            <a:fld id="{315C48E1-3656-4BB0-9949-25D8B7651F18}" type="datetime1">
              <a:rPr lang="en-US" smtClean="0"/>
              <a:t>9/23/2021</a:t>
            </a:fld>
            <a:endParaRPr lang="en-US"/>
          </a:p>
        </p:txBody>
      </p:sp>
      <p:sp>
        <p:nvSpPr>
          <p:cNvPr id="4" name="Chỗ dành sẵn cho Chân trang 3">
            <a:extLst>
              <a:ext uri="{FF2B5EF4-FFF2-40B4-BE49-F238E27FC236}">
                <a16:creationId xmlns="" xmlns:a16="http://schemas.microsoft.com/office/drawing/2014/main" id="{3949AB5C-F53A-4B27-BDB4-B9C103E6D34E}"/>
              </a:ext>
            </a:extLst>
          </p:cNvPr>
          <p:cNvSpPr>
            <a:spLocks noGrp="1"/>
          </p:cNvSpPr>
          <p:nvPr>
            <p:ph type="ftr" sz="quarter" idx="11"/>
          </p:nvPr>
        </p:nvSpPr>
        <p:spPr/>
        <p:txBody>
          <a:bodyPr/>
          <a:lstStyle/>
          <a:p>
            <a:r>
              <a:rPr lang="en-US"/>
              <a:t>THIẾT KẾ BÀI GIẢNG PP MÔN NGỮ VĂN</a:t>
            </a:r>
          </a:p>
        </p:txBody>
      </p:sp>
      <p:sp>
        <p:nvSpPr>
          <p:cNvPr id="5" name="Chỗ dành sẵn cho Số hiệu Bản chiếu 4">
            <a:extLst>
              <a:ext uri="{FF2B5EF4-FFF2-40B4-BE49-F238E27FC236}">
                <a16:creationId xmlns="" xmlns:a16="http://schemas.microsoft.com/office/drawing/2014/main" id="{F3AF13AA-9D9B-496C-BDBF-22F537640774}"/>
              </a:ext>
            </a:extLst>
          </p:cNvPr>
          <p:cNvSpPr>
            <a:spLocks noGrp="1"/>
          </p:cNvSpPr>
          <p:nvPr>
            <p:ph type="sldNum" sz="quarter" idx="12"/>
          </p:nvPr>
        </p:nvSpPr>
        <p:spPr/>
        <p:txBody>
          <a:bodyPr/>
          <a:lstStyle/>
          <a:p>
            <a:fld id="{19FFA306-F0FD-4A4A-BCED-E3436F029000}" type="slidenum">
              <a:rPr lang="en-US" smtClean="0"/>
              <a:t>‹#›</a:t>
            </a:fld>
            <a:endParaRPr lang="en-US"/>
          </a:p>
        </p:txBody>
      </p:sp>
    </p:spTree>
    <p:extLst>
      <p:ext uri="{BB962C8B-B14F-4D97-AF65-F5344CB8AC3E}">
        <p14:creationId xmlns:p14="http://schemas.microsoft.com/office/powerpoint/2010/main" val="37984720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 xmlns:a16="http://schemas.microsoft.com/office/drawing/2014/main" id="{8B34F26A-672C-4985-BCF0-D6CD743B8500}"/>
              </a:ext>
            </a:extLst>
          </p:cNvPr>
          <p:cNvSpPr>
            <a:spLocks noGrp="1"/>
          </p:cNvSpPr>
          <p:nvPr>
            <p:ph type="dt" sz="half" idx="10"/>
          </p:nvPr>
        </p:nvSpPr>
        <p:spPr/>
        <p:txBody>
          <a:bodyPr/>
          <a:lstStyle/>
          <a:p>
            <a:fld id="{50FAE906-E856-41C0-8F2E-132A45042695}" type="datetime1">
              <a:rPr lang="en-US" smtClean="0"/>
              <a:t>9/23/2021</a:t>
            </a:fld>
            <a:endParaRPr lang="en-US"/>
          </a:p>
        </p:txBody>
      </p:sp>
      <p:sp>
        <p:nvSpPr>
          <p:cNvPr id="3" name="Chỗ dành sẵn cho Chân trang 2">
            <a:extLst>
              <a:ext uri="{FF2B5EF4-FFF2-40B4-BE49-F238E27FC236}">
                <a16:creationId xmlns="" xmlns:a16="http://schemas.microsoft.com/office/drawing/2014/main" id="{DB91ED30-A951-442A-B012-E3D29BC0FC83}"/>
              </a:ext>
            </a:extLst>
          </p:cNvPr>
          <p:cNvSpPr>
            <a:spLocks noGrp="1"/>
          </p:cNvSpPr>
          <p:nvPr>
            <p:ph type="ftr" sz="quarter" idx="11"/>
          </p:nvPr>
        </p:nvSpPr>
        <p:spPr/>
        <p:txBody>
          <a:bodyPr/>
          <a:lstStyle/>
          <a:p>
            <a:r>
              <a:rPr lang="en-US"/>
              <a:t>THIẾT KẾ BÀI GIẢNG PP MÔN NGỮ VĂN</a:t>
            </a:r>
          </a:p>
        </p:txBody>
      </p:sp>
      <p:sp>
        <p:nvSpPr>
          <p:cNvPr id="4" name="Chỗ dành sẵn cho Số hiệu Bản chiếu 3">
            <a:extLst>
              <a:ext uri="{FF2B5EF4-FFF2-40B4-BE49-F238E27FC236}">
                <a16:creationId xmlns="" xmlns:a16="http://schemas.microsoft.com/office/drawing/2014/main" id="{9484A149-ED3B-497F-8095-34ECA0C7C5BB}"/>
              </a:ext>
            </a:extLst>
          </p:cNvPr>
          <p:cNvSpPr>
            <a:spLocks noGrp="1"/>
          </p:cNvSpPr>
          <p:nvPr>
            <p:ph type="sldNum" sz="quarter" idx="12"/>
          </p:nvPr>
        </p:nvSpPr>
        <p:spPr/>
        <p:txBody>
          <a:bodyPr/>
          <a:lstStyle/>
          <a:p>
            <a:fld id="{19FFA306-F0FD-4A4A-BCED-E3436F029000}" type="slidenum">
              <a:rPr lang="en-US" smtClean="0"/>
              <a:t>‹#›</a:t>
            </a:fld>
            <a:endParaRPr lang="en-US"/>
          </a:p>
        </p:txBody>
      </p:sp>
    </p:spTree>
    <p:extLst>
      <p:ext uri="{BB962C8B-B14F-4D97-AF65-F5344CB8AC3E}">
        <p14:creationId xmlns:p14="http://schemas.microsoft.com/office/powerpoint/2010/main" val="304247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7A1C32F2-867F-4C45-8D90-FF2A3FAB077F}"/>
              </a:ext>
            </a:extLst>
          </p:cNvPr>
          <p:cNvSpPr>
            <a:spLocks noGrp="1"/>
          </p:cNvSpPr>
          <p:nvPr>
            <p:ph type="title"/>
          </p:nvPr>
        </p:nvSpPr>
        <p:spPr/>
        <p:txBody>
          <a:bodyPr/>
          <a:lstStyle/>
          <a:p>
            <a:r>
              <a:rPr lang="vi-VN"/>
              <a:t>Bấm để sửa kiểu tiêu đề Bản cái</a:t>
            </a:r>
          </a:p>
        </p:txBody>
      </p:sp>
      <p:sp>
        <p:nvSpPr>
          <p:cNvPr id="3" name="Chỗ dành sẵn cho Nội dung 2">
            <a:extLst>
              <a:ext uri="{FF2B5EF4-FFF2-40B4-BE49-F238E27FC236}">
                <a16:creationId xmlns="" xmlns:a16="http://schemas.microsoft.com/office/drawing/2014/main" id="{0A3557DD-7540-4087-8010-6D7495E2D47B}"/>
              </a:ext>
            </a:extLst>
          </p:cNvPr>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 xmlns:a16="http://schemas.microsoft.com/office/drawing/2014/main" id="{22A40AA7-3183-4350-9D73-CBF6D3EE9C03}"/>
              </a:ext>
            </a:extLst>
          </p:cNvPr>
          <p:cNvSpPr>
            <a:spLocks noGrp="1"/>
          </p:cNvSpPr>
          <p:nvPr>
            <p:ph type="dt" sz="half" idx="10"/>
          </p:nvPr>
        </p:nvSpPr>
        <p:spPr/>
        <p:txBody>
          <a:bodyPr/>
          <a:lstStyle/>
          <a:p>
            <a:fld id="{E53A4FD0-6FEB-49A9-906E-4B6C81781E1F}" type="datetime1">
              <a:rPr lang="en-US" smtClean="0"/>
              <a:t>9/23/2021</a:t>
            </a:fld>
            <a:endParaRPr lang="vi-VN"/>
          </a:p>
        </p:txBody>
      </p:sp>
      <p:sp>
        <p:nvSpPr>
          <p:cNvPr id="5" name="Chỗ dành sẵn cho Chân trang 4">
            <a:extLst>
              <a:ext uri="{FF2B5EF4-FFF2-40B4-BE49-F238E27FC236}">
                <a16:creationId xmlns="" xmlns:a16="http://schemas.microsoft.com/office/drawing/2014/main" id="{D0D45893-24BF-4351-86BF-684F74128C89}"/>
              </a:ext>
            </a:extLst>
          </p:cNvPr>
          <p:cNvSpPr>
            <a:spLocks noGrp="1"/>
          </p:cNvSpPr>
          <p:nvPr>
            <p:ph type="ftr" sz="quarter" idx="11"/>
          </p:nvPr>
        </p:nvSpPr>
        <p:spPr/>
        <p:txBody>
          <a:bodyPr/>
          <a:lstStyle/>
          <a:p>
            <a:r>
              <a:rPr lang="vi-VN"/>
              <a:t>THIẾT KẾ BÀI GIẢNG PP MÔN NGỮ VĂN</a:t>
            </a:r>
          </a:p>
        </p:txBody>
      </p:sp>
      <p:sp>
        <p:nvSpPr>
          <p:cNvPr id="6" name="Chỗ dành sẵn cho Số hiệu Bản chiếu 5">
            <a:extLst>
              <a:ext uri="{FF2B5EF4-FFF2-40B4-BE49-F238E27FC236}">
                <a16:creationId xmlns="" xmlns:a16="http://schemas.microsoft.com/office/drawing/2014/main" id="{8D5CB913-9C88-4812-A253-B9224AD7B27C}"/>
              </a:ext>
            </a:extLst>
          </p:cNvPr>
          <p:cNvSpPr>
            <a:spLocks noGrp="1"/>
          </p:cNvSpPr>
          <p:nvPr>
            <p:ph type="sldNum" sz="quarter" idx="12"/>
          </p:nvPr>
        </p:nvSpPr>
        <p:spPr/>
        <p:txBody>
          <a:bodyPr/>
          <a:lstStyle/>
          <a:p>
            <a:fld id="{7B930C39-C999-46B7-A5B0-FAA870CC03AD}" type="slidenum">
              <a:rPr lang="vi-VN" smtClean="0"/>
              <a:t>‹#›</a:t>
            </a:fld>
            <a:endParaRPr lang="vi-VN"/>
          </a:p>
        </p:txBody>
      </p:sp>
    </p:spTree>
    <p:extLst>
      <p:ext uri="{BB962C8B-B14F-4D97-AF65-F5344CB8AC3E}">
        <p14:creationId xmlns:p14="http://schemas.microsoft.com/office/powerpoint/2010/main" val="22825441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6F98BE76-360C-452D-AFE0-EBB077300C5B}"/>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a:p>
        </p:txBody>
      </p:sp>
      <p:sp>
        <p:nvSpPr>
          <p:cNvPr id="3" name="Chỗ dành sẵn cho Nội dung 2">
            <a:extLst>
              <a:ext uri="{FF2B5EF4-FFF2-40B4-BE49-F238E27FC236}">
                <a16:creationId xmlns="" xmlns:a16="http://schemas.microsoft.com/office/drawing/2014/main" id="{810D06C3-4350-452F-9EF6-11E0A8B9A46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Văn bản 3">
            <a:extLst>
              <a:ext uri="{FF2B5EF4-FFF2-40B4-BE49-F238E27FC236}">
                <a16:creationId xmlns="" xmlns:a16="http://schemas.microsoft.com/office/drawing/2014/main" id="{79AC7166-BE0F-4798-B57E-4E01F061C0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 xmlns:a16="http://schemas.microsoft.com/office/drawing/2014/main" id="{6B3245D1-A297-4B38-BD29-5CF67E9ADC96}"/>
              </a:ext>
            </a:extLst>
          </p:cNvPr>
          <p:cNvSpPr>
            <a:spLocks noGrp="1"/>
          </p:cNvSpPr>
          <p:nvPr>
            <p:ph type="dt" sz="half" idx="10"/>
          </p:nvPr>
        </p:nvSpPr>
        <p:spPr/>
        <p:txBody>
          <a:bodyPr/>
          <a:lstStyle/>
          <a:p>
            <a:fld id="{35399184-3173-49A6-A286-CF81E39CB5DF}" type="datetime1">
              <a:rPr lang="en-US" smtClean="0"/>
              <a:t>9/23/2021</a:t>
            </a:fld>
            <a:endParaRPr lang="en-US"/>
          </a:p>
        </p:txBody>
      </p:sp>
      <p:sp>
        <p:nvSpPr>
          <p:cNvPr id="6" name="Chỗ dành sẵn cho Chân trang 5">
            <a:extLst>
              <a:ext uri="{FF2B5EF4-FFF2-40B4-BE49-F238E27FC236}">
                <a16:creationId xmlns="" xmlns:a16="http://schemas.microsoft.com/office/drawing/2014/main" id="{77A57831-1F3B-4D46-AC25-269FDC430D46}"/>
              </a:ext>
            </a:extLst>
          </p:cNvPr>
          <p:cNvSpPr>
            <a:spLocks noGrp="1"/>
          </p:cNvSpPr>
          <p:nvPr>
            <p:ph type="ftr" sz="quarter" idx="11"/>
          </p:nvPr>
        </p:nvSpPr>
        <p:spPr/>
        <p:txBody>
          <a:bodyPr/>
          <a:lstStyle/>
          <a:p>
            <a:r>
              <a:rPr lang="en-US"/>
              <a:t>THIẾT KẾ BÀI GIẢNG PP MÔN NGỮ VĂN</a:t>
            </a:r>
          </a:p>
        </p:txBody>
      </p:sp>
      <p:sp>
        <p:nvSpPr>
          <p:cNvPr id="7" name="Chỗ dành sẵn cho Số hiệu Bản chiếu 6">
            <a:extLst>
              <a:ext uri="{FF2B5EF4-FFF2-40B4-BE49-F238E27FC236}">
                <a16:creationId xmlns="" xmlns:a16="http://schemas.microsoft.com/office/drawing/2014/main" id="{0E4E3865-C856-4774-9969-5438F3A83618}"/>
              </a:ext>
            </a:extLst>
          </p:cNvPr>
          <p:cNvSpPr>
            <a:spLocks noGrp="1"/>
          </p:cNvSpPr>
          <p:nvPr>
            <p:ph type="sldNum" sz="quarter" idx="12"/>
          </p:nvPr>
        </p:nvSpPr>
        <p:spPr/>
        <p:txBody>
          <a:bodyPr/>
          <a:lstStyle/>
          <a:p>
            <a:fld id="{19FFA306-F0FD-4A4A-BCED-E3436F029000}" type="slidenum">
              <a:rPr lang="en-US" smtClean="0"/>
              <a:t>‹#›</a:t>
            </a:fld>
            <a:endParaRPr lang="en-US"/>
          </a:p>
        </p:txBody>
      </p:sp>
    </p:spTree>
    <p:extLst>
      <p:ext uri="{BB962C8B-B14F-4D97-AF65-F5344CB8AC3E}">
        <p14:creationId xmlns:p14="http://schemas.microsoft.com/office/powerpoint/2010/main" val="12250497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7C1669CB-5302-428C-90D7-75A51ED955D8}"/>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a:p>
        </p:txBody>
      </p:sp>
      <p:sp>
        <p:nvSpPr>
          <p:cNvPr id="3" name="Chỗ dành sẵn cho Hình ảnh 2">
            <a:extLst>
              <a:ext uri="{FF2B5EF4-FFF2-40B4-BE49-F238E27FC236}">
                <a16:creationId xmlns="" xmlns:a16="http://schemas.microsoft.com/office/drawing/2014/main" id="{D540AF15-251B-40AD-A801-6438813208F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Chỗ dành sẵn cho Văn bản 3">
            <a:extLst>
              <a:ext uri="{FF2B5EF4-FFF2-40B4-BE49-F238E27FC236}">
                <a16:creationId xmlns="" xmlns:a16="http://schemas.microsoft.com/office/drawing/2014/main" id="{EAFF5B24-2EBE-4299-90D1-E2BB124521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 xmlns:a16="http://schemas.microsoft.com/office/drawing/2014/main" id="{0592B60F-650C-44C7-AB9F-82817445E955}"/>
              </a:ext>
            </a:extLst>
          </p:cNvPr>
          <p:cNvSpPr>
            <a:spLocks noGrp="1"/>
          </p:cNvSpPr>
          <p:nvPr>
            <p:ph type="dt" sz="half" idx="10"/>
          </p:nvPr>
        </p:nvSpPr>
        <p:spPr/>
        <p:txBody>
          <a:bodyPr/>
          <a:lstStyle/>
          <a:p>
            <a:fld id="{3BBCFBEA-CF87-450A-B8A5-C13835F6DDC2}" type="datetime1">
              <a:rPr lang="en-US" smtClean="0"/>
              <a:t>9/23/2021</a:t>
            </a:fld>
            <a:endParaRPr lang="en-US"/>
          </a:p>
        </p:txBody>
      </p:sp>
      <p:sp>
        <p:nvSpPr>
          <p:cNvPr id="6" name="Chỗ dành sẵn cho Chân trang 5">
            <a:extLst>
              <a:ext uri="{FF2B5EF4-FFF2-40B4-BE49-F238E27FC236}">
                <a16:creationId xmlns="" xmlns:a16="http://schemas.microsoft.com/office/drawing/2014/main" id="{5CECCC3E-F726-4339-8F2B-818BE8E28795}"/>
              </a:ext>
            </a:extLst>
          </p:cNvPr>
          <p:cNvSpPr>
            <a:spLocks noGrp="1"/>
          </p:cNvSpPr>
          <p:nvPr>
            <p:ph type="ftr" sz="quarter" idx="11"/>
          </p:nvPr>
        </p:nvSpPr>
        <p:spPr/>
        <p:txBody>
          <a:bodyPr/>
          <a:lstStyle/>
          <a:p>
            <a:r>
              <a:rPr lang="en-US"/>
              <a:t>THIẾT KẾ BÀI GIẢNG PP MÔN NGỮ VĂN</a:t>
            </a:r>
          </a:p>
        </p:txBody>
      </p:sp>
      <p:sp>
        <p:nvSpPr>
          <p:cNvPr id="7" name="Chỗ dành sẵn cho Số hiệu Bản chiếu 6">
            <a:extLst>
              <a:ext uri="{FF2B5EF4-FFF2-40B4-BE49-F238E27FC236}">
                <a16:creationId xmlns="" xmlns:a16="http://schemas.microsoft.com/office/drawing/2014/main" id="{19CDA6AE-DA37-44DB-A6AA-5C5C1473E78D}"/>
              </a:ext>
            </a:extLst>
          </p:cNvPr>
          <p:cNvSpPr>
            <a:spLocks noGrp="1"/>
          </p:cNvSpPr>
          <p:nvPr>
            <p:ph type="sldNum" sz="quarter" idx="12"/>
          </p:nvPr>
        </p:nvSpPr>
        <p:spPr/>
        <p:txBody>
          <a:bodyPr/>
          <a:lstStyle/>
          <a:p>
            <a:fld id="{19FFA306-F0FD-4A4A-BCED-E3436F029000}" type="slidenum">
              <a:rPr lang="en-US" smtClean="0"/>
              <a:t>‹#›</a:t>
            </a:fld>
            <a:endParaRPr lang="en-US"/>
          </a:p>
        </p:txBody>
      </p:sp>
    </p:spTree>
    <p:extLst>
      <p:ext uri="{BB962C8B-B14F-4D97-AF65-F5344CB8AC3E}">
        <p14:creationId xmlns:p14="http://schemas.microsoft.com/office/powerpoint/2010/main" val="29840492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853CABD3-007C-4EF0-BFA9-27AB294D00BB}"/>
              </a:ext>
            </a:extLst>
          </p:cNvPr>
          <p:cNvSpPr>
            <a:spLocks noGrp="1"/>
          </p:cNvSpPr>
          <p:nvPr>
            <p:ph type="title"/>
          </p:nvPr>
        </p:nvSpPr>
        <p:spPr/>
        <p:txBody>
          <a:bodyPr/>
          <a:lstStyle/>
          <a:p>
            <a:r>
              <a:rPr lang="vi-VN"/>
              <a:t>Bấm để sửa kiểu tiêu đề Bản cái</a:t>
            </a:r>
            <a:endParaRPr lang="en-US"/>
          </a:p>
        </p:txBody>
      </p:sp>
      <p:sp>
        <p:nvSpPr>
          <p:cNvPr id="3" name="Chỗ dành sẵn cho Văn bản Dọc 2">
            <a:extLst>
              <a:ext uri="{FF2B5EF4-FFF2-40B4-BE49-F238E27FC236}">
                <a16:creationId xmlns="" xmlns:a16="http://schemas.microsoft.com/office/drawing/2014/main" id="{559552CC-93F7-4C93-B781-105CBA8C4863}"/>
              </a:ext>
            </a:extLst>
          </p:cNvPr>
          <p:cNvSpPr>
            <a:spLocks noGrp="1"/>
          </p:cNvSpPr>
          <p:nvPr>
            <p:ph type="body" orient="vert" idx="1"/>
          </p:nvPr>
        </p:nvSpPr>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 xmlns:a16="http://schemas.microsoft.com/office/drawing/2014/main" id="{D118377D-97E1-4DAE-A89F-C74F40DC9DFC}"/>
              </a:ext>
            </a:extLst>
          </p:cNvPr>
          <p:cNvSpPr>
            <a:spLocks noGrp="1"/>
          </p:cNvSpPr>
          <p:nvPr>
            <p:ph type="dt" sz="half" idx="10"/>
          </p:nvPr>
        </p:nvSpPr>
        <p:spPr/>
        <p:txBody>
          <a:bodyPr/>
          <a:lstStyle/>
          <a:p>
            <a:fld id="{F5F2024D-1CCE-467C-A4F0-0208B55884F2}" type="datetime1">
              <a:rPr lang="en-US" smtClean="0"/>
              <a:t>9/23/2021</a:t>
            </a:fld>
            <a:endParaRPr lang="en-US"/>
          </a:p>
        </p:txBody>
      </p:sp>
      <p:sp>
        <p:nvSpPr>
          <p:cNvPr id="5" name="Chỗ dành sẵn cho Chân trang 4">
            <a:extLst>
              <a:ext uri="{FF2B5EF4-FFF2-40B4-BE49-F238E27FC236}">
                <a16:creationId xmlns="" xmlns:a16="http://schemas.microsoft.com/office/drawing/2014/main" id="{F3CEC9AB-01B8-4C4F-8E49-CC5B0F683B99}"/>
              </a:ext>
            </a:extLst>
          </p:cNvPr>
          <p:cNvSpPr>
            <a:spLocks noGrp="1"/>
          </p:cNvSpPr>
          <p:nvPr>
            <p:ph type="ftr" sz="quarter" idx="11"/>
          </p:nvPr>
        </p:nvSpPr>
        <p:spPr/>
        <p:txBody>
          <a:bodyPr/>
          <a:lstStyle/>
          <a:p>
            <a:r>
              <a:rPr lang="en-US"/>
              <a:t>THIẾT KẾ BÀI GIẢNG PP MÔN NGỮ VĂN</a:t>
            </a:r>
          </a:p>
        </p:txBody>
      </p:sp>
      <p:sp>
        <p:nvSpPr>
          <p:cNvPr id="6" name="Chỗ dành sẵn cho Số hiệu Bản chiếu 5">
            <a:extLst>
              <a:ext uri="{FF2B5EF4-FFF2-40B4-BE49-F238E27FC236}">
                <a16:creationId xmlns="" xmlns:a16="http://schemas.microsoft.com/office/drawing/2014/main" id="{A6684ED0-5025-46D0-A1B1-913F20BB63E6}"/>
              </a:ext>
            </a:extLst>
          </p:cNvPr>
          <p:cNvSpPr>
            <a:spLocks noGrp="1"/>
          </p:cNvSpPr>
          <p:nvPr>
            <p:ph type="sldNum" sz="quarter" idx="12"/>
          </p:nvPr>
        </p:nvSpPr>
        <p:spPr/>
        <p:txBody>
          <a:bodyPr/>
          <a:lstStyle/>
          <a:p>
            <a:fld id="{19FFA306-F0FD-4A4A-BCED-E3436F029000}" type="slidenum">
              <a:rPr lang="en-US" smtClean="0"/>
              <a:t>‹#›</a:t>
            </a:fld>
            <a:endParaRPr lang="en-US"/>
          </a:p>
        </p:txBody>
      </p:sp>
    </p:spTree>
    <p:extLst>
      <p:ext uri="{BB962C8B-B14F-4D97-AF65-F5344CB8AC3E}">
        <p14:creationId xmlns:p14="http://schemas.microsoft.com/office/powerpoint/2010/main" val="35405869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 xmlns:a16="http://schemas.microsoft.com/office/drawing/2014/main" id="{3E790BA6-568E-4CAB-895D-88756FBF2D1D}"/>
              </a:ext>
            </a:extLst>
          </p:cNvPr>
          <p:cNvSpPr>
            <a:spLocks noGrp="1"/>
          </p:cNvSpPr>
          <p:nvPr>
            <p:ph type="title" orient="vert"/>
          </p:nvPr>
        </p:nvSpPr>
        <p:spPr>
          <a:xfrm>
            <a:off x="8724900" y="365125"/>
            <a:ext cx="2628900" cy="5811838"/>
          </a:xfrm>
        </p:spPr>
        <p:txBody>
          <a:bodyPr vert="eaVert"/>
          <a:lstStyle/>
          <a:p>
            <a:r>
              <a:rPr lang="vi-VN"/>
              <a:t>Bấm để sửa kiểu tiêu đề Bản cái</a:t>
            </a:r>
            <a:endParaRPr lang="en-US"/>
          </a:p>
        </p:txBody>
      </p:sp>
      <p:sp>
        <p:nvSpPr>
          <p:cNvPr id="3" name="Chỗ dành sẵn cho Văn bản Dọc 2">
            <a:extLst>
              <a:ext uri="{FF2B5EF4-FFF2-40B4-BE49-F238E27FC236}">
                <a16:creationId xmlns="" xmlns:a16="http://schemas.microsoft.com/office/drawing/2014/main" id="{0F3E3368-13E5-40A2-AE10-45E022E58AF4}"/>
              </a:ext>
            </a:extLst>
          </p:cNvPr>
          <p:cNvSpPr>
            <a:spLocks noGrp="1"/>
          </p:cNvSpPr>
          <p:nvPr>
            <p:ph type="body" orient="vert" idx="1"/>
          </p:nvPr>
        </p:nvSpPr>
        <p:spPr>
          <a:xfrm>
            <a:off x="838200" y="365125"/>
            <a:ext cx="7734300" cy="5811838"/>
          </a:xfr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 xmlns:a16="http://schemas.microsoft.com/office/drawing/2014/main" id="{53E9A7A1-C771-49DC-97A3-A97D1DE93C4F}"/>
              </a:ext>
            </a:extLst>
          </p:cNvPr>
          <p:cNvSpPr>
            <a:spLocks noGrp="1"/>
          </p:cNvSpPr>
          <p:nvPr>
            <p:ph type="dt" sz="half" idx="10"/>
          </p:nvPr>
        </p:nvSpPr>
        <p:spPr/>
        <p:txBody>
          <a:bodyPr/>
          <a:lstStyle/>
          <a:p>
            <a:fld id="{D3711A77-1A14-4A55-9067-1261C104350E}" type="datetime1">
              <a:rPr lang="en-US" smtClean="0"/>
              <a:t>9/23/2021</a:t>
            </a:fld>
            <a:endParaRPr lang="en-US"/>
          </a:p>
        </p:txBody>
      </p:sp>
      <p:sp>
        <p:nvSpPr>
          <p:cNvPr id="5" name="Chỗ dành sẵn cho Chân trang 4">
            <a:extLst>
              <a:ext uri="{FF2B5EF4-FFF2-40B4-BE49-F238E27FC236}">
                <a16:creationId xmlns="" xmlns:a16="http://schemas.microsoft.com/office/drawing/2014/main" id="{54572200-6991-4EB4-9F2A-08AFD4F65987}"/>
              </a:ext>
            </a:extLst>
          </p:cNvPr>
          <p:cNvSpPr>
            <a:spLocks noGrp="1"/>
          </p:cNvSpPr>
          <p:nvPr>
            <p:ph type="ftr" sz="quarter" idx="11"/>
          </p:nvPr>
        </p:nvSpPr>
        <p:spPr/>
        <p:txBody>
          <a:bodyPr/>
          <a:lstStyle/>
          <a:p>
            <a:r>
              <a:rPr lang="en-US"/>
              <a:t>THIẾT KẾ BÀI GIẢNG PP MÔN NGỮ VĂN</a:t>
            </a:r>
          </a:p>
        </p:txBody>
      </p:sp>
      <p:sp>
        <p:nvSpPr>
          <p:cNvPr id="6" name="Chỗ dành sẵn cho Số hiệu Bản chiếu 5">
            <a:extLst>
              <a:ext uri="{FF2B5EF4-FFF2-40B4-BE49-F238E27FC236}">
                <a16:creationId xmlns="" xmlns:a16="http://schemas.microsoft.com/office/drawing/2014/main" id="{BCD4C69E-9BAC-47E9-9883-3326E7EBA991}"/>
              </a:ext>
            </a:extLst>
          </p:cNvPr>
          <p:cNvSpPr>
            <a:spLocks noGrp="1"/>
          </p:cNvSpPr>
          <p:nvPr>
            <p:ph type="sldNum" sz="quarter" idx="12"/>
          </p:nvPr>
        </p:nvSpPr>
        <p:spPr/>
        <p:txBody>
          <a:bodyPr/>
          <a:lstStyle/>
          <a:p>
            <a:fld id="{19FFA306-F0FD-4A4A-BCED-E3436F029000}" type="slidenum">
              <a:rPr lang="en-US" smtClean="0"/>
              <a:t>‹#›</a:t>
            </a:fld>
            <a:endParaRPr lang="en-US"/>
          </a:p>
        </p:txBody>
      </p:sp>
    </p:spTree>
    <p:extLst>
      <p:ext uri="{BB962C8B-B14F-4D97-AF65-F5344CB8AC3E}">
        <p14:creationId xmlns:p14="http://schemas.microsoft.com/office/powerpoint/2010/main" val="28127046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6"/>
        <p:cNvGrpSpPr/>
        <p:nvPr/>
      </p:nvGrpSpPr>
      <p:grpSpPr>
        <a:xfrm>
          <a:off x="0" y="0"/>
          <a:ext cx="0" cy="0"/>
          <a:chOff x="0" y="0"/>
          <a:chExt cx="0" cy="0"/>
        </a:xfrm>
      </p:grpSpPr>
      <p:sp>
        <p:nvSpPr>
          <p:cNvPr id="47" name="Google Shape;47;p42"/>
          <p:cNvSpPr/>
          <p:nvPr/>
        </p:nvSpPr>
        <p:spPr>
          <a:xfrm>
            <a:off x="1" y="0"/>
            <a:ext cx="12192124" cy="6858029"/>
          </a:xfrm>
          <a:custGeom>
            <a:avLst/>
            <a:gdLst/>
            <a:ahLst/>
            <a:cxnLst/>
            <a:rect l="l" t="t" r="r" b="b"/>
            <a:pathLst>
              <a:path w="94269" h="53026" extrusionOk="0">
                <a:moveTo>
                  <a:pt x="13957" y="6721"/>
                </a:moveTo>
                <a:lnTo>
                  <a:pt x="14436" y="6960"/>
                </a:lnTo>
                <a:lnTo>
                  <a:pt x="14988" y="7255"/>
                </a:lnTo>
                <a:lnTo>
                  <a:pt x="15706" y="7660"/>
                </a:lnTo>
                <a:lnTo>
                  <a:pt x="16590" y="8157"/>
                </a:lnTo>
                <a:lnTo>
                  <a:pt x="17584" y="8746"/>
                </a:lnTo>
                <a:lnTo>
                  <a:pt x="18652" y="9446"/>
                </a:lnTo>
                <a:lnTo>
                  <a:pt x="19794" y="10219"/>
                </a:lnTo>
                <a:lnTo>
                  <a:pt x="20383" y="10642"/>
                </a:lnTo>
                <a:lnTo>
                  <a:pt x="20972" y="11084"/>
                </a:lnTo>
                <a:lnTo>
                  <a:pt x="21580" y="11526"/>
                </a:lnTo>
                <a:lnTo>
                  <a:pt x="22169" y="12005"/>
                </a:lnTo>
                <a:lnTo>
                  <a:pt x="22758" y="12502"/>
                </a:lnTo>
                <a:lnTo>
                  <a:pt x="23329" y="13018"/>
                </a:lnTo>
                <a:lnTo>
                  <a:pt x="23899" y="13533"/>
                </a:lnTo>
                <a:lnTo>
                  <a:pt x="24452" y="14085"/>
                </a:lnTo>
                <a:lnTo>
                  <a:pt x="24986" y="14638"/>
                </a:lnTo>
                <a:lnTo>
                  <a:pt x="25483" y="15208"/>
                </a:lnTo>
                <a:lnTo>
                  <a:pt x="25962" y="15798"/>
                </a:lnTo>
                <a:lnTo>
                  <a:pt x="26422" y="16405"/>
                </a:lnTo>
                <a:lnTo>
                  <a:pt x="26845" y="17013"/>
                </a:lnTo>
                <a:lnTo>
                  <a:pt x="27232" y="17639"/>
                </a:lnTo>
                <a:lnTo>
                  <a:pt x="27582" y="18283"/>
                </a:lnTo>
                <a:lnTo>
                  <a:pt x="27729" y="18596"/>
                </a:lnTo>
                <a:lnTo>
                  <a:pt x="27876" y="18928"/>
                </a:lnTo>
                <a:lnTo>
                  <a:pt x="28005" y="19241"/>
                </a:lnTo>
                <a:lnTo>
                  <a:pt x="28134" y="19572"/>
                </a:lnTo>
                <a:lnTo>
                  <a:pt x="28245" y="19885"/>
                </a:lnTo>
                <a:lnTo>
                  <a:pt x="28337" y="20216"/>
                </a:lnTo>
                <a:lnTo>
                  <a:pt x="28484" y="20842"/>
                </a:lnTo>
                <a:lnTo>
                  <a:pt x="28594" y="21468"/>
                </a:lnTo>
                <a:lnTo>
                  <a:pt x="28668" y="22094"/>
                </a:lnTo>
                <a:lnTo>
                  <a:pt x="28686" y="22702"/>
                </a:lnTo>
                <a:lnTo>
                  <a:pt x="28686" y="23291"/>
                </a:lnTo>
                <a:lnTo>
                  <a:pt x="28650" y="23880"/>
                </a:lnTo>
                <a:lnTo>
                  <a:pt x="28576" y="24451"/>
                </a:lnTo>
                <a:lnTo>
                  <a:pt x="28465" y="25003"/>
                </a:lnTo>
                <a:lnTo>
                  <a:pt x="28337" y="25556"/>
                </a:lnTo>
                <a:lnTo>
                  <a:pt x="28189" y="26090"/>
                </a:lnTo>
                <a:lnTo>
                  <a:pt x="28024" y="26587"/>
                </a:lnTo>
                <a:lnTo>
                  <a:pt x="27839" y="27084"/>
                </a:lnTo>
                <a:lnTo>
                  <a:pt x="27637" y="27563"/>
                </a:lnTo>
                <a:lnTo>
                  <a:pt x="27434" y="28023"/>
                </a:lnTo>
                <a:lnTo>
                  <a:pt x="27213" y="28446"/>
                </a:lnTo>
                <a:lnTo>
                  <a:pt x="26974" y="28870"/>
                </a:lnTo>
                <a:lnTo>
                  <a:pt x="26753" y="29257"/>
                </a:lnTo>
                <a:lnTo>
                  <a:pt x="26514" y="29625"/>
                </a:lnTo>
                <a:lnTo>
                  <a:pt x="26072" y="30288"/>
                </a:lnTo>
                <a:lnTo>
                  <a:pt x="25649" y="30840"/>
                </a:lnTo>
                <a:lnTo>
                  <a:pt x="25299" y="31300"/>
                </a:lnTo>
                <a:lnTo>
                  <a:pt x="25004" y="31632"/>
                </a:lnTo>
                <a:lnTo>
                  <a:pt x="24746" y="31889"/>
                </a:lnTo>
                <a:lnTo>
                  <a:pt x="24378" y="31889"/>
                </a:lnTo>
                <a:lnTo>
                  <a:pt x="23936" y="31871"/>
                </a:lnTo>
                <a:lnTo>
                  <a:pt x="23365" y="31834"/>
                </a:lnTo>
                <a:lnTo>
                  <a:pt x="22666" y="31742"/>
                </a:lnTo>
                <a:lnTo>
                  <a:pt x="21874" y="31613"/>
                </a:lnTo>
                <a:lnTo>
                  <a:pt x="21451" y="31521"/>
                </a:lnTo>
                <a:lnTo>
                  <a:pt x="21009" y="31429"/>
                </a:lnTo>
                <a:lnTo>
                  <a:pt x="20548" y="31300"/>
                </a:lnTo>
                <a:lnTo>
                  <a:pt x="20088" y="31171"/>
                </a:lnTo>
                <a:lnTo>
                  <a:pt x="19609" y="31006"/>
                </a:lnTo>
                <a:lnTo>
                  <a:pt x="19131" y="30822"/>
                </a:lnTo>
                <a:lnTo>
                  <a:pt x="18634" y="30619"/>
                </a:lnTo>
                <a:lnTo>
                  <a:pt x="18155" y="30380"/>
                </a:lnTo>
                <a:lnTo>
                  <a:pt x="17676" y="30122"/>
                </a:lnTo>
                <a:lnTo>
                  <a:pt x="17198" y="29846"/>
                </a:lnTo>
                <a:lnTo>
                  <a:pt x="16719" y="29533"/>
                </a:lnTo>
                <a:lnTo>
                  <a:pt x="16259" y="29201"/>
                </a:lnTo>
                <a:lnTo>
                  <a:pt x="15798" y="28815"/>
                </a:lnTo>
                <a:lnTo>
                  <a:pt x="15356" y="28410"/>
                </a:lnTo>
                <a:lnTo>
                  <a:pt x="14951" y="27968"/>
                </a:lnTo>
                <a:lnTo>
                  <a:pt x="14546" y="27507"/>
                </a:lnTo>
                <a:lnTo>
                  <a:pt x="14160" y="26992"/>
                </a:lnTo>
                <a:lnTo>
                  <a:pt x="13810" y="26440"/>
                </a:lnTo>
                <a:lnTo>
                  <a:pt x="13644" y="26145"/>
                </a:lnTo>
                <a:lnTo>
                  <a:pt x="13478" y="25850"/>
                </a:lnTo>
                <a:lnTo>
                  <a:pt x="13331" y="25537"/>
                </a:lnTo>
                <a:lnTo>
                  <a:pt x="13184" y="25224"/>
                </a:lnTo>
                <a:lnTo>
                  <a:pt x="13055" y="24893"/>
                </a:lnTo>
                <a:lnTo>
                  <a:pt x="12926" y="24562"/>
                </a:lnTo>
                <a:lnTo>
                  <a:pt x="12705" y="23862"/>
                </a:lnTo>
                <a:lnTo>
                  <a:pt x="12521" y="23162"/>
                </a:lnTo>
                <a:lnTo>
                  <a:pt x="12374" y="22426"/>
                </a:lnTo>
                <a:lnTo>
                  <a:pt x="12245" y="21689"/>
                </a:lnTo>
                <a:lnTo>
                  <a:pt x="12153" y="20935"/>
                </a:lnTo>
                <a:lnTo>
                  <a:pt x="12097" y="20161"/>
                </a:lnTo>
                <a:lnTo>
                  <a:pt x="12061" y="19388"/>
                </a:lnTo>
                <a:lnTo>
                  <a:pt x="12042" y="18615"/>
                </a:lnTo>
                <a:lnTo>
                  <a:pt x="12042" y="17841"/>
                </a:lnTo>
                <a:lnTo>
                  <a:pt x="12079" y="17086"/>
                </a:lnTo>
                <a:lnTo>
                  <a:pt x="12116" y="16313"/>
                </a:lnTo>
                <a:lnTo>
                  <a:pt x="12190" y="15558"/>
                </a:lnTo>
                <a:lnTo>
                  <a:pt x="12263" y="14803"/>
                </a:lnTo>
                <a:lnTo>
                  <a:pt x="12355" y="14085"/>
                </a:lnTo>
                <a:lnTo>
                  <a:pt x="12466" y="13367"/>
                </a:lnTo>
                <a:lnTo>
                  <a:pt x="12687" y="12005"/>
                </a:lnTo>
                <a:lnTo>
                  <a:pt x="12926" y="10753"/>
                </a:lnTo>
                <a:lnTo>
                  <a:pt x="13184" y="9611"/>
                </a:lnTo>
                <a:lnTo>
                  <a:pt x="13423" y="8636"/>
                </a:lnTo>
                <a:lnTo>
                  <a:pt x="13626" y="7844"/>
                </a:lnTo>
                <a:lnTo>
                  <a:pt x="13810" y="7236"/>
                </a:lnTo>
                <a:lnTo>
                  <a:pt x="13957" y="6721"/>
                </a:lnTo>
                <a:close/>
                <a:moveTo>
                  <a:pt x="1" y="0"/>
                </a:moveTo>
                <a:lnTo>
                  <a:pt x="1" y="53026"/>
                </a:lnTo>
                <a:lnTo>
                  <a:pt x="94269" y="53026"/>
                </a:lnTo>
                <a:lnTo>
                  <a:pt x="94269" y="0"/>
                </a:lnTo>
                <a:close/>
              </a:path>
            </a:pathLst>
          </a:custGeom>
          <a:solidFill>
            <a:srgbClr val="FFFFFF"/>
          </a:solidFill>
          <a:ln>
            <a:noFill/>
          </a:ln>
        </p:spPr>
        <p:txBody>
          <a:bodyPr spcFirstLastPara="1" wrap="square" lIns="121897" tIns="121897" rIns="121897" bIns="121897"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900" b="0" i="0" u="none" strike="noStrike" cap="none">
              <a:solidFill>
                <a:srgbClr val="000000"/>
              </a:solidFill>
              <a:latin typeface="Arial"/>
              <a:ea typeface="Arial"/>
              <a:cs typeface="Arial"/>
              <a:sym typeface="Arial"/>
            </a:endParaRPr>
          </a:p>
        </p:txBody>
      </p:sp>
      <p:sp>
        <p:nvSpPr>
          <p:cNvPr id="48" name="Google Shape;48;p42"/>
          <p:cNvSpPr/>
          <p:nvPr/>
        </p:nvSpPr>
        <p:spPr>
          <a:xfrm>
            <a:off x="2200326" y="4317103"/>
            <a:ext cx="1240695" cy="1807563"/>
          </a:xfrm>
          <a:custGeom>
            <a:avLst/>
            <a:gdLst/>
            <a:ahLst/>
            <a:cxnLst/>
            <a:rect l="l" t="t" r="r" b="b"/>
            <a:pathLst>
              <a:path w="9593" h="13976" extrusionOk="0">
                <a:moveTo>
                  <a:pt x="7163" y="1"/>
                </a:moveTo>
                <a:lnTo>
                  <a:pt x="6610" y="19"/>
                </a:lnTo>
                <a:lnTo>
                  <a:pt x="6260" y="56"/>
                </a:lnTo>
                <a:lnTo>
                  <a:pt x="5874" y="111"/>
                </a:lnTo>
                <a:lnTo>
                  <a:pt x="5469" y="166"/>
                </a:lnTo>
                <a:lnTo>
                  <a:pt x="5027" y="277"/>
                </a:lnTo>
                <a:lnTo>
                  <a:pt x="4585" y="387"/>
                </a:lnTo>
                <a:lnTo>
                  <a:pt x="4125" y="553"/>
                </a:lnTo>
                <a:lnTo>
                  <a:pt x="3664" y="756"/>
                </a:lnTo>
                <a:lnTo>
                  <a:pt x="3204" y="995"/>
                </a:lnTo>
                <a:lnTo>
                  <a:pt x="2983" y="1124"/>
                </a:lnTo>
                <a:lnTo>
                  <a:pt x="2762" y="1271"/>
                </a:lnTo>
                <a:lnTo>
                  <a:pt x="2541" y="1418"/>
                </a:lnTo>
                <a:lnTo>
                  <a:pt x="2320" y="1603"/>
                </a:lnTo>
                <a:lnTo>
                  <a:pt x="2118" y="1787"/>
                </a:lnTo>
                <a:lnTo>
                  <a:pt x="1915" y="1971"/>
                </a:lnTo>
                <a:lnTo>
                  <a:pt x="1713" y="2192"/>
                </a:lnTo>
                <a:lnTo>
                  <a:pt x="1529" y="2413"/>
                </a:lnTo>
                <a:lnTo>
                  <a:pt x="1344" y="2652"/>
                </a:lnTo>
                <a:lnTo>
                  <a:pt x="1160" y="2910"/>
                </a:lnTo>
                <a:lnTo>
                  <a:pt x="1013" y="3186"/>
                </a:lnTo>
                <a:lnTo>
                  <a:pt x="866" y="3462"/>
                </a:lnTo>
                <a:lnTo>
                  <a:pt x="700" y="3830"/>
                </a:lnTo>
                <a:lnTo>
                  <a:pt x="553" y="4217"/>
                </a:lnTo>
                <a:lnTo>
                  <a:pt x="424" y="4622"/>
                </a:lnTo>
                <a:lnTo>
                  <a:pt x="313" y="5027"/>
                </a:lnTo>
                <a:lnTo>
                  <a:pt x="221" y="5451"/>
                </a:lnTo>
                <a:lnTo>
                  <a:pt x="148" y="5874"/>
                </a:lnTo>
                <a:lnTo>
                  <a:pt x="92" y="6298"/>
                </a:lnTo>
                <a:lnTo>
                  <a:pt x="56" y="6739"/>
                </a:lnTo>
                <a:lnTo>
                  <a:pt x="19" y="7181"/>
                </a:lnTo>
                <a:lnTo>
                  <a:pt x="0" y="7605"/>
                </a:lnTo>
                <a:lnTo>
                  <a:pt x="0" y="8489"/>
                </a:lnTo>
                <a:lnTo>
                  <a:pt x="37" y="9335"/>
                </a:lnTo>
                <a:lnTo>
                  <a:pt x="111" y="10164"/>
                </a:lnTo>
                <a:lnTo>
                  <a:pt x="185" y="10937"/>
                </a:lnTo>
                <a:lnTo>
                  <a:pt x="295" y="11655"/>
                </a:lnTo>
                <a:lnTo>
                  <a:pt x="405" y="12318"/>
                </a:lnTo>
                <a:lnTo>
                  <a:pt x="516" y="12871"/>
                </a:lnTo>
                <a:lnTo>
                  <a:pt x="682" y="13681"/>
                </a:lnTo>
                <a:lnTo>
                  <a:pt x="755" y="13975"/>
                </a:lnTo>
                <a:lnTo>
                  <a:pt x="1050" y="13846"/>
                </a:lnTo>
                <a:lnTo>
                  <a:pt x="1786" y="13497"/>
                </a:lnTo>
                <a:lnTo>
                  <a:pt x="2302" y="13239"/>
                </a:lnTo>
                <a:lnTo>
                  <a:pt x="2873" y="12926"/>
                </a:lnTo>
                <a:lnTo>
                  <a:pt x="3499" y="12558"/>
                </a:lnTo>
                <a:lnTo>
                  <a:pt x="4180" y="12152"/>
                </a:lnTo>
                <a:lnTo>
                  <a:pt x="4861" y="11711"/>
                </a:lnTo>
                <a:lnTo>
                  <a:pt x="5561" y="11213"/>
                </a:lnTo>
                <a:lnTo>
                  <a:pt x="6260" y="10680"/>
                </a:lnTo>
                <a:lnTo>
                  <a:pt x="6592" y="10385"/>
                </a:lnTo>
                <a:lnTo>
                  <a:pt x="6923" y="10090"/>
                </a:lnTo>
                <a:lnTo>
                  <a:pt x="7236" y="9796"/>
                </a:lnTo>
                <a:lnTo>
                  <a:pt x="7549" y="9483"/>
                </a:lnTo>
                <a:lnTo>
                  <a:pt x="7825" y="9170"/>
                </a:lnTo>
                <a:lnTo>
                  <a:pt x="8102" y="8838"/>
                </a:lnTo>
                <a:lnTo>
                  <a:pt x="8359" y="8507"/>
                </a:lnTo>
                <a:lnTo>
                  <a:pt x="8599" y="8157"/>
                </a:lnTo>
                <a:lnTo>
                  <a:pt x="8820" y="7807"/>
                </a:lnTo>
                <a:lnTo>
                  <a:pt x="9004" y="7457"/>
                </a:lnTo>
                <a:lnTo>
                  <a:pt x="9133" y="7163"/>
                </a:lnTo>
                <a:lnTo>
                  <a:pt x="9243" y="6868"/>
                </a:lnTo>
                <a:lnTo>
                  <a:pt x="9354" y="6592"/>
                </a:lnTo>
                <a:lnTo>
                  <a:pt x="9427" y="6298"/>
                </a:lnTo>
                <a:lnTo>
                  <a:pt x="9482" y="6021"/>
                </a:lnTo>
                <a:lnTo>
                  <a:pt x="9538" y="5727"/>
                </a:lnTo>
                <a:lnTo>
                  <a:pt x="9556" y="5451"/>
                </a:lnTo>
                <a:lnTo>
                  <a:pt x="9575" y="5174"/>
                </a:lnTo>
                <a:lnTo>
                  <a:pt x="9593" y="4917"/>
                </a:lnTo>
                <a:lnTo>
                  <a:pt x="9575" y="4641"/>
                </a:lnTo>
                <a:lnTo>
                  <a:pt x="9556" y="4383"/>
                </a:lnTo>
                <a:lnTo>
                  <a:pt x="9519" y="4125"/>
                </a:lnTo>
                <a:lnTo>
                  <a:pt x="9427" y="3609"/>
                </a:lnTo>
                <a:lnTo>
                  <a:pt x="9317" y="3131"/>
                </a:lnTo>
                <a:lnTo>
                  <a:pt x="9169" y="2670"/>
                </a:lnTo>
                <a:lnTo>
                  <a:pt x="8985" y="2247"/>
                </a:lnTo>
                <a:lnTo>
                  <a:pt x="8801" y="1842"/>
                </a:lnTo>
                <a:lnTo>
                  <a:pt x="8617" y="1474"/>
                </a:lnTo>
                <a:lnTo>
                  <a:pt x="8415" y="1142"/>
                </a:lnTo>
                <a:lnTo>
                  <a:pt x="8230" y="848"/>
                </a:lnTo>
                <a:lnTo>
                  <a:pt x="7899" y="387"/>
                </a:lnTo>
                <a:lnTo>
                  <a:pt x="2836" y="9777"/>
                </a:lnTo>
                <a:lnTo>
                  <a:pt x="7163" y="1"/>
                </a:lnTo>
                <a:close/>
              </a:path>
            </a:pathLst>
          </a:custGeom>
          <a:solidFill>
            <a:schemeClr val="accent1"/>
          </a:solidFill>
          <a:ln>
            <a:noFill/>
          </a:ln>
        </p:spPr>
        <p:txBody>
          <a:bodyPr spcFirstLastPara="1" wrap="square" lIns="121897" tIns="121897" rIns="121897" bIns="121897"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900" b="0" i="0" u="none" strike="noStrike" cap="none">
              <a:solidFill>
                <a:srgbClr val="000000"/>
              </a:solidFill>
              <a:latin typeface="Arial"/>
              <a:ea typeface="Arial"/>
              <a:cs typeface="Arial"/>
              <a:sym typeface="Arial"/>
            </a:endParaRPr>
          </a:p>
        </p:txBody>
      </p:sp>
      <p:sp>
        <p:nvSpPr>
          <p:cNvPr id="49" name="Google Shape;49;p42"/>
          <p:cNvSpPr/>
          <p:nvPr/>
        </p:nvSpPr>
        <p:spPr>
          <a:xfrm>
            <a:off x="1" y="3352803"/>
            <a:ext cx="1838473" cy="2543211"/>
          </a:xfrm>
          <a:custGeom>
            <a:avLst/>
            <a:gdLst/>
            <a:ahLst/>
            <a:cxnLst/>
            <a:rect l="l" t="t" r="r" b="b"/>
            <a:pathLst>
              <a:path w="14215" h="19664" extrusionOk="0">
                <a:moveTo>
                  <a:pt x="4383" y="0"/>
                </a:moveTo>
                <a:lnTo>
                  <a:pt x="3794" y="18"/>
                </a:lnTo>
                <a:lnTo>
                  <a:pt x="3223" y="74"/>
                </a:lnTo>
                <a:lnTo>
                  <a:pt x="2652" y="147"/>
                </a:lnTo>
                <a:lnTo>
                  <a:pt x="2100" y="276"/>
                </a:lnTo>
                <a:lnTo>
                  <a:pt x="1548" y="405"/>
                </a:lnTo>
                <a:lnTo>
                  <a:pt x="1014" y="589"/>
                </a:lnTo>
                <a:lnTo>
                  <a:pt x="498" y="792"/>
                </a:lnTo>
                <a:lnTo>
                  <a:pt x="1" y="1031"/>
                </a:lnTo>
                <a:lnTo>
                  <a:pt x="1" y="18633"/>
                </a:lnTo>
                <a:lnTo>
                  <a:pt x="498" y="18872"/>
                </a:lnTo>
                <a:lnTo>
                  <a:pt x="1014" y="19075"/>
                </a:lnTo>
                <a:lnTo>
                  <a:pt x="1548" y="19259"/>
                </a:lnTo>
                <a:lnTo>
                  <a:pt x="2100" y="19388"/>
                </a:lnTo>
                <a:lnTo>
                  <a:pt x="2652" y="19516"/>
                </a:lnTo>
                <a:lnTo>
                  <a:pt x="3223" y="19590"/>
                </a:lnTo>
                <a:lnTo>
                  <a:pt x="3794" y="19645"/>
                </a:lnTo>
                <a:lnTo>
                  <a:pt x="4383" y="19664"/>
                </a:lnTo>
                <a:lnTo>
                  <a:pt x="4880" y="19645"/>
                </a:lnTo>
                <a:lnTo>
                  <a:pt x="5396" y="19608"/>
                </a:lnTo>
                <a:lnTo>
                  <a:pt x="5874" y="19553"/>
                </a:lnTo>
                <a:lnTo>
                  <a:pt x="6371" y="19461"/>
                </a:lnTo>
                <a:lnTo>
                  <a:pt x="6832" y="19351"/>
                </a:lnTo>
                <a:lnTo>
                  <a:pt x="7310" y="19222"/>
                </a:lnTo>
                <a:lnTo>
                  <a:pt x="7771" y="19075"/>
                </a:lnTo>
                <a:lnTo>
                  <a:pt x="8213" y="18890"/>
                </a:lnTo>
                <a:lnTo>
                  <a:pt x="8654" y="18688"/>
                </a:lnTo>
                <a:lnTo>
                  <a:pt x="9078" y="18485"/>
                </a:lnTo>
                <a:lnTo>
                  <a:pt x="9483" y="18246"/>
                </a:lnTo>
                <a:lnTo>
                  <a:pt x="9888" y="17988"/>
                </a:lnTo>
                <a:lnTo>
                  <a:pt x="10275" y="17712"/>
                </a:lnTo>
                <a:lnTo>
                  <a:pt x="10643" y="17417"/>
                </a:lnTo>
                <a:lnTo>
                  <a:pt x="10993" y="17104"/>
                </a:lnTo>
                <a:lnTo>
                  <a:pt x="11343" y="16791"/>
                </a:lnTo>
                <a:lnTo>
                  <a:pt x="11656" y="16442"/>
                </a:lnTo>
                <a:lnTo>
                  <a:pt x="11969" y="16092"/>
                </a:lnTo>
                <a:lnTo>
                  <a:pt x="12263" y="15724"/>
                </a:lnTo>
                <a:lnTo>
                  <a:pt x="12539" y="15337"/>
                </a:lnTo>
                <a:lnTo>
                  <a:pt x="12797" y="14932"/>
                </a:lnTo>
                <a:lnTo>
                  <a:pt x="13036" y="14527"/>
                </a:lnTo>
                <a:lnTo>
                  <a:pt x="13239" y="14103"/>
                </a:lnTo>
                <a:lnTo>
                  <a:pt x="13442" y="13662"/>
                </a:lnTo>
                <a:lnTo>
                  <a:pt x="13626" y="13220"/>
                </a:lnTo>
                <a:lnTo>
                  <a:pt x="13773" y="12759"/>
                </a:lnTo>
                <a:lnTo>
                  <a:pt x="13902" y="12281"/>
                </a:lnTo>
                <a:lnTo>
                  <a:pt x="14012" y="11820"/>
                </a:lnTo>
                <a:lnTo>
                  <a:pt x="14104" y="11323"/>
                </a:lnTo>
                <a:lnTo>
                  <a:pt x="14160" y="10845"/>
                </a:lnTo>
                <a:lnTo>
                  <a:pt x="14196" y="10329"/>
                </a:lnTo>
                <a:lnTo>
                  <a:pt x="14215" y="9832"/>
                </a:lnTo>
                <a:lnTo>
                  <a:pt x="14196" y="9335"/>
                </a:lnTo>
                <a:lnTo>
                  <a:pt x="14160" y="8819"/>
                </a:lnTo>
                <a:lnTo>
                  <a:pt x="14104" y="8341"/>
                </a:lnTo>
                <a:lnTo>
                  <a:pt x="14012" y="7843"/>
                </a:lnTo>
                <a:lnTo>
                  <a:pt x="13902" y="7383"/>
                </a:lnTo>
                <a:lnTo>
                  <a:pt x="13773" y="6904"/>
                </a:lnTo>
                <a:lnTo>
                  <a:pt x="13626" y="6444"/>
                </a:lnTo>
                <a:lnTo>
                  <a:pt x="13442" y="6002"/>
                </a:lnTo>
                <a:lnTo>
                  <a:pt x="13239" y="5560"/>
                </a:lnTo>
                <a:lnTo>
                  <a:pt x="13036" y="5137"/>
                </a:lnTo>
                <a:lnTo>
                  <a:pt x="12797" y="4732"/>
                </a:lnTo>
                <a:lnTo>
                  <a:pt x="12539" y="4327"/>
                </a:lnTo>
                <a:lnTo>
                  <a:pt x="12263" y="3940"/>
                </a:lnTo>
                <a:lnTo>
                  <a:pt x="11969" y="3572"/>
                </a:lnTo>
                <a:lnTo>
                  <a:pt x="11656" y="3222"/>
                </a:lnTo>
                <a:lnTo>
                  <a:pt x="11343" y="2872"/>
                </a:lnTo>
                <a:lnTo>
                  <a:pt x="10993" y="2559"/>
                </a:lnTo>
                <a:lnTo>
                  <a:pt x="10643" y="2246"/>
                </a:lnTo>
                <a:lnTo>
                  <a:pt x="10275" y="1952"/>
                </a:lnTo>
                <a:lnTo>
                  <a:pt x="9888" y="1676"/>
                </a:lnTo>
                <a:lnTo>
                  <a:pt x="9483" y="1418"/>
                </a:lnTo>
                <a:lnTo>
                  <a:pt x="9078" y="1178"/>
                </a:lnTo>
                <a:lnTo>
                  <a:pt x="8654" y="976"/>
                </a:lnTo>
                <a:lnTo>
                  <a:pt x="8213" y="773"/>
                </a:lnTo>
                <a:lnTo>
                  <a:pt x="7771" y="589"/>
                </a:lnTo>
                <a:lnTo>
                  <a:pt x="7310" y="442"/>
                </a:lnTo>
                <a:lnTo>
                  <a:pt x="6832" y="313"/>
                </a:lnTo>
                <a:lnTo>
                  <a:pt x="6371" y="203"/>
                </a:lnTo>
                <a:lnTo>
                  <a:pt x="5874" y="111"/>
                </a:lnTo>
                <a:lnTo>
                  <a:pt x="5396" y="55"/>
                </a:lnTo>
                <a:lnTo>
                  <a:pt x="4880" y="18"/>
                </a:lnTo>
                <a:lnTo>
                  <a:pt x="4383" y="0"/>
                </a:lnTo>
                <a:close/>
              </a:path>
            </a:pathLst>
          </a:custGeom>
          <a:solidFill>
            <a:schemeClr val="lt2"/>
          </a:solidFill>
          <a:ln>
            <a:noFill/>
          </a:ln>
        </p:spPr>
        <p:txBody>
          <a:bodyPr spcFirstLastPara="1" wrap="square" lIns="121897" tIns="121897" rIns="121897" bIns="121897"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900" b="0" i="0" u="none" strike="noStrike" cap="none">
              <a:solidFill>
                <a:srgbClr val="000000"/>
              </a:solidFill>
              <a:latin typeface="Arial"/>
              <a:ea typeface="Arial"/>
              <a:cs typeface="Arial"/>
              <a:sym typeface="Arial"/>
            </a:endParaRPr>
          </a:p>
        </p:txBody>
      </p:sp>
      <p:sp>
        <p:nvSpPr>
          <p:cNvPr id="50" name="Google Shape;50;p42"/>
          <p:cNvSpPr/>
          <p:nvPr/>
        </p:nvSpPr>
        <p:spPr>
          <a:xfrm>
            <a:off x="2819438" y="1"/>
            <a:ext cx="1476469" cy="1285961"/>
          </a:xfrm>
          <a:custGeom>
            <a:avLst/>
            <a:gdLst/>
            <a:ahLst/>
            <a:cxnLst/>
            <a:rect l="l" t="t" r="r" b="b"/>
            <a:pathLst>
              <a:path w="11416" h="9943" extrusionOk="0">
                <a:moveTo>
                  <a:pt x="1878" y="0"/>
                </a:moveTo>
                <a:lnTo>
                  <a:pt x="1676" y="203"/>
                </a:lnTo>
                <a:lnTo>
                  <a:pt x="1473" y="406"/>
                </a:lnTo>
                <a:lnTo>
                  <a:pt x="1271" y="626"/>
                </a:lnTo>
                <a:lnTo>
                  <a:pt x="1105" y="866"/>
                </a:lnTo>
                <a:lnTo>
                  <a:pt x="939" y="1105"/>
                </a:lnTo>
                <a:lnTo>
                  <a:pt x="774" y="1363"/>
                </a:lnTo>
                <a:lnTo>
                  <a:pt x="645" y="1621"/>
                </a:lnTo>
                <a:lnTo>
                  <a:pt x="516" y="1878"/>
                </a:lnTo>
                <a:lnTo>
                  <a:pt x="387" y="2155"/>
                </a:lnTo>
                <a:lnTo>
                  <a:pt x="295" y="2431"/>
                </a:lnTo>
                <a:lnTo>
                  <a:pt x="203" y="2725"/>
                </a:lnTo>
                <a:lnTo>
                  <a:pt x="129" y="3020"/>
                </a:lnTo>
                <a:lnTo>
                  <a:pt x="74" y="3315"/>
                </a:lnTo>
                <a:lnTo>
                  <a:pt x="37" y="3609"/>
                </a:lnTo>
                <a:lnTo>
                  <a:pt x="0" y="3922"/>
                </a:lnTo>
                <a:lnTo>
                  <a:pt x="0" y="4235"/>
                </a:lnTo>
                <a:lnTo>
                  <a:pt x="0" y="4530"/>
                </a:lnTo>
                <a:lnTo>
                  <a:pt x="37" y="4824"/>
                </a:lnTo>
                <a:lnTo>
                  <a:pt x="74" y="5100"/>
                </a:lnTo>
                <a:lnTo>
                  <a:pt x="111" y="5377"/>
                </a:lnTo>
                <a:lnTo>
                  <a:pt x="185" y="5653"/>
                </a:lnTo>
                <a:lnTo>
                  <a:pt x="258" y="5929"/>
                </a:lnTo>
                <a:lnTo>
                  <a:pt x="350" y="6205"/>
                </a:lnTo>
                <a:lnTo>
                  <a:pt x="442" y="6463"/>
                </a:lnTo>
                <a:lnTo>
                  <a:pt x="571" y="6702"/>
                </a:lnTo>
                <a:lnTo>
                  <a:pt x="682" y="6960"/>
                </a:lnTo>
                <a:lnTo>
                  <a:pt x="829" y="7199"/>
                </a:lnTo>
                <a:lnTo>
                  <a:pt x="976" y="7420"/>
                </a:lnTo>
                <a:lnTo>
                  <a:pt x="1142" y="7641"/>
                </a:lnTo>
                <a:lnTo>
                  <a:pt x="1308" y="7862"/>
                </a:lnTo>
                <a:lnTo>
                  <a:pt x="1492" y="8065"/>
                </a:lnTo>
                <a:lnTo>
                  <a:pt x="1676" y="8267"/>
                </a:lnTo>
                <a:lnTo>
                  <a:pt x="1878" y="8451"/>
                </a:lnTo>
                <a:lnTo>
                  <a:pt x="2081" y="8636"/>
                </a:lnTo>
                <a:lnTo>
                  <a:pt x="2302" y="8801"/>
                </a:lnTo>
                <a:lnTo>
                  <a:pt x="2523" y="8967"/>
                </a:lnTo>
                <a:lnTo>
                  <a:pt x="2744" y="9114"/>
                </a:lnTo>
                <a:lnTo>
                  <a:pt x="2983" y="9262"/>
                </a:lnTo>
                <a:lnTo>
                  <a:pt x="3241" y="9372"/>
                </a:lnTo>
                <a:lnTo>
                  <a:pt x="3480" y="9501"/>
                </a:lnTo>
                <a:lnTo>
                  <a:pt x="3738" y="9593"/>
                </a:lnTo>
                <a:lnTo>
                  <a:pt x="4014" y="9685"/>
                </a:lnTo>
                <a:lnTo>
                  <a:pt x="4290" y="9759"/>
                </a:lnTo>
                <a:lnTo>
                  <a:pt x="4567" y="9832"/>
                </a:lnTo>
                <a:lnTo>
                  <a:pt x="4843" y="9869"/>
                </a:lnTo>
                <a:lnTo>
                  <a:pt x="5119" y="9906"/>
                </a:lnTo>
                <a:lnTo>
                  <a:pt x="5413" y="9943"/>
                </a:lnTo>
                <a:lnTo>
                  <a:pt x="6003" y="9943"/>
                </a:lnTo>
                <a:lnTo>
                  <a:pt x="6297" y="9906"/>
                </a:lnTo>
                <a:lnTo>
                  <a:pt x="6573" y="9869"/>
                </a:lnTo>
                <a:lnTo>
                  <a:pt x="6850" y="9832"/>
                </a:lnTo>
                <a:lnTo>
                  <a:pt x="7126" y="9759"/>
                </a:lnTo>
                <a:lnTo>
                  <a:pt x="7402" y="9685"/>
                </a:lnTo>
                <a:lnTo>
                  <a:pt x="7678" y="9593"/>
                </a:lnTo>
                <a:lnTo>
                  <a:pt x="7936" y="9501"/>
                </a:lnTo>
                <a:lnTo>
                  <a:pt x="8175" y="9372"/>
                </a:lnTo>
                <a:lnTo>
                  <a:pt x="8433" y="9262"/>
                </a:lnTo>
                <a:lnTo>
                  <a:pt x="8672" y="9114"/>
                </a:lnTo>
                <a:lnTo>
                  <a:pt x="8893" y="8967"/>
                </a:lnTo>
                <a:lnTo>
                  <a:pt x="9114" y="8801"/>
                </a:lnTo>
                <a:lnTo>
                  <a:pt x="9335" y="8636"/>
                </a:lnTo>
                <a:lnTo>
                  <a:pt x="9538" y="8451"/>
                </a:lnTo>
                <a:lnTo>
                  <a:pt x="9740" y="8267"/>
                </a:lnTo>
                <a:lnTo>
                  <a:pt x="9924" y="8065"/>
                </a:lnTo>
                <a:lnTo>
                  <a:pt x="10108" y="7862"/>
                </a:lnTo>
                <a:lnTo>
                  <a:pt x="10274" y="7641"/>
                </a:lnTo>
                <a:lnTo>
                  <a:pt x="10440" y="7420"/>
                </a:lnTo>
                <a:lnTo>
                  <a:pt x="10587" y="7199"/>
                </a:lnTo>
                <a:lnTo>
                  <a:pt x="10734" y="6960"/>
                </a:lnTo>
                <a:lnTo>
                  <a:pt x="10845" y="6702"/>
                </a:lnTo>
                <a:lnTo>
                  <a:pt x="10974" y="6463"/>
                </a:lnTo>
                <a:lnTo>
                  <a:pt x="11066" y="6205"/>
                </a:lnTo>
                <a:lnTo>
                  <a:pt x="11158" y="5929"/>
                </a:lnTo>
                <a:lnTo>
                  <a:pt x="11232" y="5653"/>
                </a:lnTo>
                <a:lnTo>
                  <a:pt x="11305" y="5377"/>
                </a:lnTo>
                <a:lnTo>
                  <a:pt x="11342" y="5100"/>
                </a:lnTo>
                <a:lnTo>
                  <a:pt x="11379" y="4824"/>
                </a:lnTo>
                <a:lnTo>
                  <a:pt x="11416" y="4530"/>
                </a:lnTo>
                <a:lnTo>
                  <a:pt x="11416" y="4235"/>
                </a:lnTo>
                <a:lnTo>
                  <a:pt x="11416" y="3922"/>
                </a:lnTo>
                <a:lnTo>
                  <a:pt x="11379" y="3609"/>
                </a:lnTo>
                <a:lnTo>
                  <a:pt x="11342" y="3315"/>
                </a:lnTo>
                <a:lnTo>
                  <a:pt x="11287" y="3020"/>
                </a:lnTo>
                <a:lnTo>
                  <a:pt x="11213" y="2725"/>
                </a:lnTo>
                <a:lnTo>
                  <a:pt x="11121" y="2431"/>
                </a:lnTo>
                <a:lnTo>
                  <a:pt x="11029" y="2155"/>
                </a:lnTo>
                <a:lnTo>
                  <a:pt x="10900" y="1878"/>
                </a:lnTo>
                <a:lnTo>
                  <a:pt x="10771" y="1621"/>
                </a:lnTo>
                <a:lnTo>
                  <a:pt x="10642" y="1363"/>
                </a:lnTo>
                <a:lnTo>
                  <a:pt x="10477" y="1105"/>
                </a:lnTo>
                <a:lnTo>
                  <a:pt x="10311" y="866"/>
                </a:lnTo>
                <a:lnTo>
                  <a:pt x="10145" y="626"/>
                </a:lnTo>
                <a:lnTo>
                  <a:pt x="9943" y="406"/>
                </a:lnTo>
                <a:lnTo>
                  <a:pt x="9740" y="203"/>
                </a:lnTo>
                <a:lnTo>
                  <a:pt x="9538" y="0"/>
                </a:lnTo>
                <a:close/>
              </a:path>
            </a:pathLst>
          </a:custGeom>
          <a:solidFill>
            <a:schemeClr val="lt2"/>
          </a:solidFill>
          <a:ln>
            <a:noFill/>
          </a:ln>
        </p:spPr>
        <p:txBody>
          <a:bodyPr spcFirstLastPara="1" wrap="square" lIns="121897" tIns="121897" rIns="121897" bIns="121897"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900" b="0" i="0" u="none" strike="noStrike" cap="none">
              <a:solidFill>
                <a:srgbClr val="000000"/>
              </a:solidFill>
              <a:latin typeface="Arial"/>
              <a:ea typeface="Arial"/>
              <a:cs typeface="Arial"/>
              <a:sym typeface="Arial"/>
            </a:endParaRPr>
          </a:p>
        </p:txBody>
      </p:sp>
      <p:sp>
        <p:nvSpPr>
          <p:cNvPr id="51" name="Google Shape;51;p42"/>
          <p:cNvSpPr txBox="1">
            <a:spLocks noGrp="1"/>
          </p:cNvSpPr>
          <p:nvPr>
            <p:ph type="body" idx="1"/>
          </p:nvPr>
        </p:nvSpPr>
        <p:spPr>
          <a:xfrm>
            <a:off x="4295900" y="5773467"/>
            <a:ext cx="7286400" cy="692800"/>
          </a:xfrm>
          <a:prstGeom prst="rect">
            <a:avLst/>
          </a:prstGeom>
          <a:noFill/>
          <a:ln>
            <a:noFill/>
          </a:ln>
        </p:spPr>
        <p:txBody>
          <a:bodyPr spcFirstLastPara="1" wrap="square" lIns="121897" tIns="121897" rIns="121897" bIns="121897" anchor="t" anchorCtr="0">
            <a:noAutofit/>
          </a:bodyPr>
          <a:lstStyle>
            <a:lvl1pPr marL="609585" lvl="0" indent="-304792" algn="r">
              <a:lnSpc>
                <a:spcPct val="100000"/>
              </a:lnSpc>
              <a:spcBef>
                <a:spcPts val="480"/>
              </a:spcBef>
              <a:spcAft>
                <a:spcPts val="0"/>
              </a:spcAft>
              <a:buClr>
                <a:schemeClr val="dk1"/>
              </a:buClr>
              <a:buSzPts val="1800"/>
              <a:buNone/>
              <a:defRPr sz="2400"/>
            </a:lvl1pPr>
          </a:lstStyle>
          <a:p>
            <a:endParaRPr/>
          </a:p>
        </p:txBody>
      </p:sp>
      <p:sp>
        <p:nvSpPr>
          <p:cNvPr id="52" name="Google Shape;52;p42"/>
          <p:cNvSpPr txBox="1">
            <a:spLocks noGrp="1"/>
          </p:cNvSpPr>
          <p:nvPr>
            <p:ph type="sldNum" idx="12"/>
          </p:nvPr>
        </p:nvSpPr>
        <p:spPr>
          <a:xfrm>
            <a:off x="101612" y="6333135"/>
            <a:ext cx="731600" cy="524800"/>
          </a:xfrm>
          <a:prstGeom prst="rect">
            <a:avLst/>
          </a:prstGeom>
          <a:noFill/>
          <a:ln>
            <a:noFill/>
          </a:ln>
        </p:spPr>
        <p:txBody>
          <a:bodyPr spcFirstLastPara="1" wrap="square" lIns="121897" tIns="121897" rIns="121897" bIns="121897" anchor="ctr" anchorCtr="0">
            <a:noAutofit/>
          </a:bodyPr>
          <a:lstStyle>
            <a:lvl1pPr marL="0" marR="0" lvl="0" indent="0" algn="l">
              <a:lnSpc>
                <a:spcPct val="100000"/>
              </a:lnSpc>
              <a:spcBef>
                <a:spcPts val="0"/>
              </a:spcBef>
              <a:spcAft>
                <a:spcPts val="0"/>
              </a:spcAft>
              <a:buClr>
                <a:srgbClr val="000000"/>
              </a:buClr>
              <a:buSzPts val="1300"/>
              <a:buFont typeface="Arial"/>
              <a:buNone/>
              <a:defRPr sz="1700" b="0" i="0" u="none" strike="noStrike" cap="none">
                <a:solidFill>
                  <a:schemeClr val="accent2"/>
                </a:solidFill>
                <a:latin typeface="Dosis ExtraLight"/>
                <a:ea typeface="Dosis ExtraLight"/>
                <a:cs typeface="Dosis ExtraLight"/>
                <a:sym typeface="Dosis ExtraLight"/>
              </a:defRPr>
            </a:lvl1pPr>
            <a:lvl2pPr marL="0" marR="0" lvl="1" indent="0" algn="l">
              <a:lnSpc>
                <a:spcPct val="100000"/>
              </a:lnSpc>
              <a:spcBef>
                <a:spcPts val="0"/>
              </a:spcBef>
              <a:spcAft>
                <a:spcPts val="0"/>
              </a:spcAft>
              <a:buClr>
                <a:srgbClr val="000000"/>
              </a:buClr>
              <a:buSzPts val="1300"/>
              <a:buFont typeface="Arial"/>
              <a:buNone/>
              <a:defRPr sz="1700" b="0" i="0" u="none" strike="noStrike" cap="none">
                <a:solidFill>
                  <a:schemeClr val="accent2"/>
                </a:solidFill>
                <a:latin typeface="Dosis ExtraLight"/>
                <a:ea typeface="Dosis ExtraLight"/>
                <a:cs typeface="Dosis ExtraLight"/>
                <a:sym typeface="Dosis ExtraLight"/>
              </a:defRPr>
            </a:lvl2pPr>
            <a:lvl3pPr marL="0" marR="0" lvl="2" indent="0" algn="l">
              <a:lnSpc>
                <a:spcPct val="100000"/>
              </a:lnSpc>
              <a:spcBef>
                <a:spcPts val="0"/>
              </a:spcBef>
              <a:spcAft>
                <a:spcPts val="0"/>
              </a:spcAft>
              <a:buClr>
                <a:srgbClr val="000000"/>
              </a:buClr>
              <a:buSzPts val="1300"/>
              <a:buFont typeface="Arial"/>
              <a:buNone/>
              <a:defRPr sz="1700" b="0" i="0" u="none" strike="noStrike" cap="none">
                <a:solidFill>
                  <a:schemeClr val="accent2"/>
                </a:solidFill>
                <a:latin typeface="Dosis ExtraLight"/>
                <a:ea typeface="Dosis ExtraLight"/>
                <a:cs typeface="Dosis ExtraLight"/>
                <a:sym typeface="Dosis ExtraLight"/>
              </a:defRPr>
            </a:lvl3pPr>
            <a:lvl4pPr marL="0" marR="0" lvl="3" indent="0" algn="l">
              <a:lnSpc>
                <a:spcPct val="100000"/>
              </a:lnSpc>
              <a:spcBef>
                <a:spcPts val="0"/>
              </a:spcBef>
              <a:spcAft>
                <a:spcPts val="0"/>
              </a:spcAft>
              <a:buClr>
                <a:srgbClr val="000000"/>
              </a:buClr>
              <a:buSzPts val="1300"/>
              <a:buFont typeface="Arial"/>
              <a:buNone/>
              <a:defRPr sz="1700" b="0" i="0" u="none" strike="noStrike" cap="none">
                <a:solidFill>
                  <a:schemeClr val="accent2"/>
                </a:solidFill>
                <a:latin typeface="Dosis ExtraLight"/>
                <a:ea typeface="Dosis ExtraLight"/>
                <a:cs typeface="Dosis ExtraLight"/>
                <a:sym typeface="Dosis ExtraLight"/>
              </a:defRPr>
            </a:lvl4pPr>
            <a:lvl5pPr marL="0" marR="0" lvl="4" indent="0" algn="l">
              <a:lnSpc>
                <a:spcPct val="100000"/>
              </a:lnSpc>
              <a:spcBef>
                <a:spcPts val="0"/>
              </a:spcBef>
              <a:spcAft>
                <a:spcPts val="0"/>
              </a:spcAft>
              <a:buClr>
                <a:srgbClr val="000000"/>
              </a:buClr>
              <a:buSzPts val="1300"/>
              <a:buFont typeface="Arial"/>
              <a:buNone/>
              <a:defRPr sz="1700" b="0" i="0" u="none" strike="noStrike" cap="none">
                <a:solidFill>
                  <a:schemeClr val="accent2"/>
                </a:solidFill>
                <a:latin typeface="Dosis ExtraLight"/>
                <a:ea typeface="Dosis ExtraLight"/>
                <a:cs typeface="Dosis ExtraLight"/>
                <a:sym typeface="Dosis ExtraLight"/>
              </a:defRPr>
            </a:lvl5pPr>
            <a:lvl6pPr marL="0" marR="0" lvl="5" indent="0" algn="l">
              <a:lnSpc>
                <a:spcPct val="100000"/>
              </a:lnSpc>
              <a:spcBef>
                <a:spcPts val="0"/>
              </a:spcBef>
              <a:spcAft>
                <a:spcPts val="0"/>
              </a:spcAft>
              <a:buClr>
                <a:srgbClr val="000000"/>
              </a:buClr>
              <a:buSzPts val="1300"/>
              <a:buFont typeface="Arial"/>
              <a:buNone/>
              <a:defRPr sz="1700" b="0" i="0" u="none" strike="noStrike" cap="none">
                <a:solidFill>
                  <a:schemeClr val="accent2"/>
                </a:solidFill>
                <a:latin typeface="Dosis ExtraLight"/>
                <a:ea typeface="Dosis ExtraLight"/>
                <a:cs typeface="Dosis ExtraLight"/>
                <a:sym typeface="Dosis ExtraLight"/>
              </a:defRPr>
            </a:lvl6pPr>
            <a:lvl7pPr marL="0" marR="0" lvl="6" indent="0" algn="l">
              <a:lnSpc>
                <a:spcPct val="100000"/>
              </a:lnSpc>
              <a:spcBef>
                <a:spcPts val="0"/>
              </a:spcBef>
              <a:spcAft>
                <a:spcPts val="0"/>
              </a:spcAft>
              <a:buClr>
                <a:srgbClr val="000000"/>
              </a:buClr>
              <a:buSzPts val="1300"/>
              <a:buFont typeface="Arial"/>
              <a:buNone/>
              <a:defRPr sz="1700" b="0" i="0" u="none" strike="noStrike" cap="none">
                <a:solidFill>
                  <a:schemeClr val="accent2"/>
                </a:solidFill>
                <a:latin typeface="Dosis ExtraLight"/>
                <a:ea typeface="Dosis ExtraLight"/>
                <a:cs typeface="Dosis ExtraLight"/>
                <a:sym typeface="Dosis ExtraLight"/>
              </a:defRPr>
            </a:lvl7pPr>
            <a:lvl8pPr marL="0" marR="0" lvl="7" indent="0" algn="l">
              <a:lnSpc>
                <a:spcPct val="100000"/>
              </a:lnSpc>
              <a:spcBef>
                <a:spcPts val="0"/>
              </a:spcBef>
              <a:spcAft>
                <a:spcPts val="0"/>
              </a:spcAft>
              <a:buClr>
                <a:srgbClr val="000000"/>
              </a:buClr>
              <a:buSzPts val="1300"/>
              <a:buFont typeface="Arial"/>
              <a:buNone/>
              <a:defRPr sz="1700" b="0" i="0" u="none" strike="noStrike" cap="none">
                <a:solidFill>
                  <a:schemeClr val="accent2"/>
                </a:solidFill>
                <a:latin typeface="Dosis ExtraLight"/>
                <a:ea typeface="Dosis ExtraLight"/>
                <a:cs typeface="Dosis ExtraLight"/>
                <a:sym typeface="Dosis ExtraLight"/>
              </a:defRPr>
            </a:lvl8pPr>
            <a:lvl9pPr marL="0" marR="0" lvl="8" indent="0" algn="l">
              <a:lnSpc>
                <a:spcPct val="100000"/>
              </a:lnSpc>
              <a:spcBef>
                <a:spcPts val="0"/>
              </a:spcBef>
              <a:spcAft>
                <a:spcPts val="0"/>
              </a:spcAft>
              <a:buClr>
                <a:srgbClr val="000000"/>
              </a:buClr>
              <a:buSzPts val="1300"/>
              <a:buFont typeface="Arial"/>
              <a:buNone/>
              <a:defRPr sz="1700" b="0" i="0" u="none" strike="noStrike" cap="none">
                <a:solidFill>
                  <a:schemeClr val="accent2"/>
                </a:solidFill>
                <a:latin typeface="Dosis ExtraLight"/>
                <a:ea typeface="Dosis ExtraLight"/>
                <a:cs typeface="Dosis ExtraLight"/>
                <a:sym typeface="Dosis ExtraLight"/>
              </a:defRPr>
            </a:lvl9pPr>
          </a:lstStyle>
          <a:p>
            <a:fld id="{00000000-1234-1234-1234-123412341234}" type="slidenum">
              <a:rPr lang="vi-VN" smtClean="0"/>
              <a:pPr/>
              <a:t>‹#›</a:t>
            </a:fld>
            <a:endParaRPr lang="vi-VN"/>
          </a:p>
        </p:txBody>
      </p:sp>
    </p:spTree>
    <p:extLst>
      <p:ext uri="{BB962C8B-B14F-4D97-AF65-F5344CB8AC3E}">
        <p14:creationId xmlns:p14="http://schemas.microsoft.com/office/powerpoint/2010/main" val="24012016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lank with leaves">
  <p:cSld name="Blank with leaves">
    <p:bg>
      <p:bgPr>
        <a:solidFill>
          <a:schemeClr val="accent1"/>
        </a:solidFill>
        <a:effectLst/>
      </p:bgPr>
    </p:bg>
    <p:spTree>
      <p:nvGrpSpPr>
        <p:cNvPr id="1" name="Shape 53"/>
        <p:cNvGrpSpPr/>
        <p:nvPr/>
      </p:nvGrpSpPr>
      <p:grpSpPr>
        <a:xfrm>
          <a:off x="0" y="0"/>
          <a:ext cx="0" cy="0"/>
          <a:chOff x="0" y="0"/>
          <a:chExt cx="0" cy="0"/>
        </a:xfrm>
      </p:grpSpPr>
      <p:sp>
        <p:nvSpPr>
          <p:cNvPr id="54" name="Google Shape;54;p43"/>
          <p:cNvSpPr txBox="1">
            <a:spLocks noGrp="1"/>
          </p:cNvSpPr>
          <p:nvPr>
            <p:ph type="sldNum" idx="12"/>
          </p:nvPr>
        </p:nvSpPr>
        <p:spPr>
          <a:xfrm>
            <a:off x="101612" y="6333135"/>
            <a:ext cx="731600" cy="524800"/>
          </a:xfrm>
          <a:prstGeom prst="rect">
            <a:avLst/>
          </a:prstGeom>
          <a:noFill/>
          <a:ln>
            <a:noFill/>
          </a:ln>
        </p:spPr>
        <p:txBody>
          <a:bodyPr spcFirstLastPara="1" wrap="square" lIns="121897" tIns="121897" rIns="121897" bIns="121897" anchor="ctr" anchorCtr="0">
            <a:noAutofit/>
          </a:bodyPr>
          <a:lstStyle>
            <a:lvl1pPr marL="0" marR="0" lvl="0" indent="0" algn="l">
              <a:lnSpc>
                <a:spcPct val="100000"/>
              </a:lnSpc>
              <a:spcBef>
                <a:spcPts val="0"/>
              </a:spcBef>
              <a:spcAft>
                <a:spcPts val="0"/>
              </a:spcAft>
              <a:buClr>
                <a:srgbClr val="000000"/>
              </a:buClr>
              <a:buSzPts val="1300"/>
              <a:buFont typeface="Arial"/>
              <a:buNone/>
              <a:defRPr sz="1700" b="0" i="0" u="none" strike="noStrike" cap="none">
                <a:solidFill>
                  <a:srgbClr val="FFFFFF"/>
                </a:solidFill>
                <a:latin typeface="Dosis ExtraLight"/>
                <a:ea typeface="Dosis ExtraLight"/>
                <a:cs typeface="Dosis ExtraLight"/>
                <a:sym typeface="Dosis ExtraLight"/>
              </a:defRPr>
            </a:lvl1pPr>
            <a:lvl2pPr marL="0" marR="0" lvl="1" indent="0" algn="l">
              <a:lnSpc>
                <a:spcPct val="100000"/>
              </a:lnSpc>
              <a:spcBef>
                <a:spcPts val="0"/>
              </a:spcBef>
              <a:spcAft>
                <a:spcPts val="0"/>
              </a:spcAft>
              <a:buClr>
                <a:srgbClr val="000000"/>
              </a:buClr>
              <a:buSzPts val="1300"/>
              <a:buFont typeface="Arial"/>
              <a:buNone/>
              <a:defRPr sz="1700" b="0" i="0" u="none" strike="noStrike" cap="none">
                <a:solidFill>
                  <a:srgbClr val="FFFFFF"/>
                </a:solidFill>
                <a:latin typeface="Dosis ExtraLight"/>
                <a:ea typeface="Dosis ExtraLight"/>
                <a:cs typeface="Dosis ExtraLight"/>
                <a:sym typeface="Dosis ExtraLight"/>
              </a:defRPr>
            </a:lvl2pPr>
            <a:lvl3pPr marL="0" marR="0" lvl="2" indent="0" algn="l">
              <a:lnSpc>
                <a:spcPct val="100000"/>
              </a:lnSpc>
              <a:spcBef>
                <a:spcPts val="0"/>
              </a:spcBef>
              <a:spcAft>
                <a:spcPts val="0"/>
              </a:spcAft>
              <a:buClr>
                <a:srgbClr val="000000"/>
              </a:buClr>
              <a:buSzPts val="1300"/>
              <a:buFont typeface="Arial"/>
              <a:buNone/>
              <a:defRPr sz="1700" b="0" i="0" u="none" strike="noStrike" cap="none">
                <a:solidFill>
                  <a:srgbClr val="FFFFFF"/>
                </a:solidFill>
                <a:latin typeface="Dosis ExtraLight"/>
                <a:ea typeface="Dosis ExtraLight"/>
                <a:cs typeface="Dosis ExtraLight"/>
                <a:sym typeface="Dosis ExtraLight"/>
              </a:defRPr>
            </a:lvl3pPr>
            <a:lvl4pPr marL="0" marR="0" lvl="3" indent="0" algn="l">
              <a:lnSpc>
                <a:spcPct val="100000"/>
              </a:lnSpc>
              <a:spcBef>
                <a:spcPts val="0"/>
              </a:spcBef>
              <a:spcAft>
                <a:spcPts val="0"/>
              </a:spcAft>
              <a:buClr>
                <a:srgbClr val="000000"/>
              </a:buClr>
              <a:buSzPts val="1300"/>
              <a:buFont typeface="Arial"/>
              <a:buNone/>
              <a:defRPr sz="1700" b="0" i="0" u="none" strike="noStrike" cap="none">
                <a:solidFill>
                  <a:srgbClr val="FFFFFF"/>
                </a:solidFill>
                <a:latin typeface="Dosis ExtraLight"/>
                <a:ea typeface="Dosis ExtraLight"/>
                <a:cs typeface="Dosis ExtraLight"/>
                <a:sym typeface="Dosis ExtraLight"/>
              </a:defRPr>
            </a:lvl4pPr>
            <a:lvl5pPr marL="0" marR="0" lvl="4" indent="0" algn="l">
              <a:lnSpc>
                <a:spcPct val="100000"/>
              </a:lnSpc>
              <a:spcBef>
                <a:spcPts val="0"/>
              </a:spcBef>
              <a:spcAft>
                <a:spcPts val="0"/>
              </a:spcAft>
              <a:buClr>
                <a:srgbClr val="000000"/>
              </a:buClr>
              <a:buSzPts val="1300"/>
              <a:buFont typeface="Arial"/>
              <a:buNone/>
              <a:defRPr sz="1700" b="0" i="0" u="none" strike="noStrike" cap="none">
                <a:solidFill>
                  <a:srgbClr val="FFFFFF"/>
                </a:solidFill>
                <a:latin typeface="Dosis ExtraLight"/>
                <a:ea typeface="Dosis ExtraLight"/>
                <a:cs typeface="Dosis ExtraLight"/>
                <a:sym typeface="Dosis ExtraLight"/>
              </a:defRPr>
            </a:lvl5pPr>
            <a:lvl6pPr marL="0" marR="0" lvl="5" indent="0" algn="l">
              <a:lnSpc>
                <a:spcPct val="100000"/>
              </a:lnSpc>
              <a:spcBef>
                <a:spcPts val="0"/>
              </a:spcBef>
              <a:spcAft>
                <a:spcPts val="0"/>
              </a:spcAft>
              <a:buClr>
                <a:srgbClr val="000000"/>
              </a:buClr>
              <a:buSzPts val="1300"/>
              <a:buFont typeface="Arial"/>
              <a:buNone/>
              <a:defRPr sz="1700" b="0" i="0" u="none" strike="noStrike" cap="none">
                <a:solidFill>
                  <a:srgbClr val="FFFFFF"/>
                </a:solidFill>
                <a:latin typeface="Dosis ExtraLight"/>
                <a:ea typeface="Dosis ExtraLight"/>
                <a:cs typeface="Dosis ExtraLight"/>
                <a:sym typeface="Dosis ExtraLight"/>
              </a:defRPr>
            </a:lvl6pPr>
            <a:lvl7pPr marL="0" marR="0" lvl="6" indent="0" algn="l">
              <a:lnSpc>
                <a:spcPct val="100000"/>
              </a:lnSpc>
              <a:spcBef>
                <a:spcPts val="0"/>
              </a:spcBef>
              <a:spcAft>
                <a:spcPts val="0"/>
              </a:spcAft>
              <a:buClr>
                <a:srgbClr val="000000"/>
              </a:buClr>
              <a:buSzPts val="1300"/>
              <a:buFont typeface="Arial"/>
              <a:buNone/>
              <a:defRPr sz="1700" b="0" i="0" u="none" strike="noStrike" cap="none">
                <a:solidFill>
                  <a:srgbClr val="FFFFFF"/>
                </a:solidFill>
                <a:latin typeface="Dosis ExtraLight"/>
                <a:ea typeface="Dosis ExtraLight"/>
                <a:cs typeface="Dosis ExtraLight"/>
                <a:sym typeface="Dosis ExtraLight"/>
              </a:defRPr>
            </a:lvl7pPr>
            <a:lvl8pPr marL="0" marR="0" lvl="7" indent="0" algn="l">
              <a:lnSpc>
                <a:spcPct val="100000"/>
              </a:lnSpc>
              <a:spcBef>
                <a:spcPts val="0"/>
              </a:spcBef>
              <a:spcAft>
                <a:spcPts val="0"/>
              </a:spcAft>
              <a:buClr>
                <a:srgbClr val="000000"/>
              </a:buClr>
              <a:buSzPts val="1300"/>
              <a:buFont typeface="Arial"/>
              <a:buNone/>
              <a:defRPr sz="1700" b="0" i="0" u="none" strike="noStrike" cap="none">
                <a:solidFill>
                  <a:srgbClr val="FFFFFF"/>
                </a:solidFill>
                <a:latin typeface="Dosis ExtraLight"/>
                <a:ea typeface="Dosis ExtraLight"/>
                <a:cs typeface="Dosis ExtraLight"/>
                <a:sym typeface="Dosis ExtraLight"/>
              </a:defRPr>
            </a:lvl8pPr>
            <a:lvl9pPr marL="0" marR="0" lvl="8" indent="0" algn="l">
              <a:lnSpc>
                <a:spcPct val="100000"/>
              </a:lnSpc>
              <a:spcBef>
                <a:spcPts val="0"/>
              </a:spcBef>
              <a:spcAft>
                <a:spcPts val="0"/>
              </a:spcAft>
              <a:buClr>
                <a:srgbClr val="000000"/>
              </a:buClr>
              <a:buSzPts val="1300"/>
              <a:buFont typeface="Arial"/>
              <a:buNone/>
              <a:defRPr sz="1700" b="0" i="0" u="none" strike="noStrike" cap="none">
                <a:solidFill>
                  <a:srgbClr val="FFFFFF"/>
                </a:solidFill>
                <a:latin typeface="Dosis ExtraLight"/>
                <a:ea typeface="Dosis ExtraLight"/>
                <a:cs typeface="Dosis ExtraLight"/>
                <a:sym typeface="Dosis ExtraLight"/>
              </a:defRPr>
            </a:lvl9pPr>
          </a:lstStyle>
          <a:p>
            <a:fld id="{00000000-1234-1234-1234-123412341234}" type="slidenum">
              <a:rPr lang="vi-VN" smtClean="0"/>
              <a:pPr/>
              <a:t>‹#›</a:t>
            </a:fld>
            <a:endParaRPr lang="vi-VN"/>
          </a:p>
        </p:txBody>
      </p:sp>
      <p:sp>
        <p:nvSpPr>
          <p:cNvPr id="55" name="Google Shape;55;p43"/>
          <p:cNvSpPr/>
          <p:nvPr/>
        </p:nvSpPr>
        <p:spPr>
          <a:xfrm rot="3560713">
            <a:off x="10559973" y="5519878"/>
            <a:ext cx="1506345" cy="914245"/>
          </a:xfrm>
          <a:custGeom>
            <a:avLst/>
            <a:gdLst/>
            <a:ahLst/>
            <a:cxnLst/>
            <a:rect l="l" t="t" r="r" b="b"/>
            <a:pathLst>
              <a:path w="15412" h="9354" extrusionOk="0">
                <a:moveTo>
                  <a:pt x="6224" y="1"/>
                </a:moveTo>
                <a:lnTo>
                  <a:pt x="5800" y="19"/>
                </a:lnTo>
                <a:lnTo>
                  <a:pt x="5377" y="75"/>
                </a:lnTo>
                <a:lnTo>
                  <a:pt x="4972" y="148"/>
                </a:lnTo>
                <a:lnTo>
                  <a:pt x="4659" y="240"/>
                </a:lnTo>
                <a:lnTo>
                  <a:pt x="4346" y="332"/>
                </a:lnTo>
                <a:lnTo>
                  <a:pt x="4051" y="424"/>
                </a:lnTo>
                <a:lnTo>
                  <a:pt x="3775" y="553"/>
                </a:lnTo>
                <a:lnTo>
                  <a:pt x="3517" y="682"/>
                </a:lnTo>
                <a:lnTo>
                  <a:pt x="3260" y="829"/>
                </a:lnTo>
                <a:lnTo>
                  <a:pt x="3020" y="977"/>
                </a:lnTo>
                <a:lnTo>
                  <a:pt x="2781" y="1142"/>
                </a:lnTo>
                <a:lnTo>
                  <a:pt x="2560" y="1308"/>
                </a:lnTo>
                <a:lnTo>
                  <a:pt x="2357" y="1474"/>
                </a:lnTo>
                <a:lnTo>
                  <a:pt x="2155" y="1658"/>
                </a:lnTo>
                <a:lnTo>
                  <a:pt x="1971" y="1842"/>
                </a:lnTo>
                <a:lnTo>
                  <a:pt x="1621" y="2247"/>
                </a:lnTo>
                <a:lnTo>
                  <a:pt x="1308" y="2652"/>
                </a:lnTo>
                <a:lnTo>
                  <a:pt x="1050" y="3057"/>
                </a:lnTo>
                <a:lnTo>
                  <a:pt x="811" y="3462"/>
                </a:lnTo>
                <a:lnTo>
                  <a:pt x="608" y="3867"/>
                </a:lnTo>
                <a:lnTo>
                  <a:pt x="424" y="4254"/>
                </a:lnTo>
                <a:lnTo>
                  <a:pt x="295" y="4622"/>
                </a:lnTo>
                <a:lnTo>
                  <a:pt x="166" y="4954"/>
                </a:lnTo>
                <a:lnTo>
                  <a:pt x="1" y="5524"/>
                </a:lnTo>
                <a:lnTo>
                  <a:pt x="10735" y="3628"/>
                </a:lnTo>
                <a:lnTo>
                  <a:pt x="10735" y="3628"/>
                </a:lnTo>
                <a:lnTo>
                  <a:pt x="166" y="6353"/>
                </a:lnTo>
                <a:lnTo>
                  <a:pt x="535" y="6795"/>
                </a:lnTo>
                <a:lnTo>
                  <a:pt x="792" y="7053"/>
                </a:lnTo>
                <a:lnTo>
                  <a:pt x="1069" y="7329"/>
                </a:lnTo>
                <a:lnTo>
                  <a:pt x="1382" y="7605"/>
                </a:lnTo>
                <a:lnTo>
                  <a:pt x="1731" y="7899"/>
                </a:lnTo>
                <a:lnTo>
                  <a:pt x="2118" y="8176"/>
                </a:lnTo>
                <a:lnTo>
                  <a:pt x="2542" y="8433"/>
                </a:lnTo>
                <a:lnTo>
                  <a:pt x="2983" y="8691"/>
                </a:lnTo>
                <a:lnTo>
                  <a:pt x="3462" y="8894"/>
                </a:lnTo>
                <a:lnTo>
                  <a:pt x="3720" y="9004"/>
                </a:lnTo>
                <a:lnTo>
                  <a:pt x="3978" y="9078"/>
                </a:lnTo>
                <a:lnTo>
                  <a:pt x="4235" y="9151"/>
                </a:lnTo>
                <a:lnTo>
                  <a:pt x="4512" y="9225"/>
                </a:lnTo>
                <a:lnTo>
                  <a:pt x="4806" y="9280"/>
                </a:lnTo>
                <a:lnTo>
                  <a:pt x="5082" y="9317"/>
                </a:lnTo>
                <a:lnTo>
                  <a:pt x="5377" y="9336"/>
                </a:lnTo>
                <a:lnTo>
                  <a:pt x="5672" y="9354"/>
                </a:lnTo>
                <a:lnTo>
                  <a:pt x="5985" y="9336"/>
                </a:lnTo>
                <a:lnTo>
                  <a:pt x="6298" y="9317"/>
                </a:lnTo>
                <a:lnTo>
                  <a:pt x="6611" y="9280"/>
                </a:lnTo>
                <a:lnTo>
                  <a:pt x="6942" y="9207"/>
                </a:lnTo>
                <a:lnTo>
                  <a:pt x="7347" y="9115"/>
                </a:lnTo>
                <a:lnTo>
                  <a:pt x="7752" y="8986"/>
                </a:lnTo>
                <a:lnTo>
                  <a:pt x="8139" y="8838"/>
                </a:lnTo>
                <a:lnTo>
                  <a:pt x="8544" y="8654"/>
                </a:lnTo>
                <a:lnTo>
                  <a:pt x="8930" y="8470"/>
                </a:lnTo>
                <a:lnTo>
                  <a:pt x="9317" y="8249"/>
                </a:lnTo>
                <a:lnTo>
                  <a:pt x="9704" y="8028"/>
                </a:lnTo>
                <a:lnTo>
                  <a:pt x="10072" y="7789"/>
                </a:lnTo>
                <a:lnTo>
                  <a:pt x="10440" y="7531"/>
                </a:lnTo>
                <a:lnTo>
                  <a:pt x="10808" y="7273"/>
                </a:lnTo>
                <a:lnTo>
                  <a:pt x="11158" y="6997"/>
                </a:lnTo>
                <a:lnTo>
                  <a:pt x="11508" y="6721"/>
                </a:lnTo>
                <a:lnTo>
                  <a:pt x="12171" y="6150"/>
                </a:lnTo>
                <a:lnTo>
                  <a:pt x="12797" y="5561"/>
                </a:lnTo>
                <a:lnTo>
                  <a:pt x="13349" y="5009"/>
                </a:lnTo>
                <a:lnTo>
                  <a:pt x="13865" y="4456"/>
                </a:lnTo>
                <a:lnTo>
                  <a:pt x="14325" y="3959"/>
                </a:lnTo>
                <a:lnTo>
                  <a:pt x="14693" y="3517"/>
                </a:lnTo>
                <a:lnTo>
                  <a:pt x="15227" y="2873"/>
                </a:lnTo>
                <a:lnTo>
                  <a:pt x="15411" y="2615"/>
                </a:lnTo>
                <a:lnTo>
                  <a:pt x="15154" y="2486"/>
                </a:lnTo>
                <a:lnTo>
                  <a:pt x="14399" y="2100"/>
                </a:lnTo>
                <a:lnTo>
                  <a:pt x="13865" y="1860"/>
                </a:lnTo>
                <a:lnTo>
                  <a:pt x="13239" y="1603"/>
                </a:lnTo>
                <a:lnTo>
                  <a:pt x="12558" y="1327"/>
                </a:lnTo>
                <a:lnTo>
                  <a:pt x="11803" y="1032"/>
                </a:lnTo>
                <a:lnTo>
                  <a:pt x="11011" y="774"/>
                </a:lnTo>
                <a:lnTo>
                  <a:pt x="10164" y="535"/>
                </a:lnTo>
                <a:lnTo>
                  <a:pt x="9741" y="406"/>
                </a:lnTo>
                <a:lnTo>
                  <a:pt x="9299" y="314"/>
                </a:lnTo>
                <a:lnTo>
                  <a:pt x="8857" y="222"/>
                </a:lnTo>
                <a:lnTo>
                  <a:pt x="8415" y="148"/>
                </a:lnTo>
                <a:lnTo>
                  <a:pt x="7973" y="75"/>
                </a:lnTo>
                <a:lnTo>
                  <a:pt x="7531" y="38"/>
                </a:lnTo>
                <a:lnTo>
                  <a:pt x="7089" y="1"/>
                </a:lnTo>
                <a:close/>
              </a:path>
            </a:pathLst>
          </a:custGeom>
          <a:solidFill>
            <a:schemeClr val="accent3"/>
          </a:solidFill>
          <a:ln>
            <a:noFill/>
          </a:ln>
        </p:spPr>
        <p:txBody>
          <a:bodyPr spcFirstLastPara="1" wrap="square" lIns="121897" tIns="121897" rIns="121897" bIns="121897"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900" b="0" i="0" u="none" strike="noStrike" cap="none">
              <a:solidFill>
                <a:srgbClr val="000000"/>
              </a:solidFill>
              <a:latin typeface="Arial"/>
              <a:ea typeface="Arial"/>
              <a:cs typeface="Arial"/>
              <a:sym typeface="Arial"/>
            </a:endParaRPr>
          </a:p>
        </p:txBody>
      </p:sp>
      <p:sp>
        <p:nvSpPr>
          <p:cNvPr id="56" name="Google Shape;56;p43"/>
          <p:cNvSpPr/>
          <p:nvPr/>
        </p:nvSpPr>
        <p:spPr>
          <a:xfrm rot="1619439">
            <a:off x="10025215" y="5284451"/>
            <a:ext cx="586803" cy="876392"/>
          </a:xfrm>
          <a:custGeom>
            <a:avLst/>
            <a:gdLst/>
            <a:ahLst/>
            <a:cxnLst/>
            <a:rect l="l" t="t" r="r" b="b"/>
            <a:pathLst>
              <a:path w="6004" h="8967" extrusionOk="0">
                <a:moveTo>
                  <a:pt x="4383" y="0"/>
                </a:moveTo>
                <a:lnTo>
                  <a:pt x="4015" y="19"/>
                </a:lnTo>
                <a:lnTo>
                  <a:pt x="3757" y="56"/>
                </a:lnTo>
                <a:lnTo>
                  <a:pt x="3481" y="93"/>
                </a:lnTo>
                <a:lnTo>
                  <a:pt x="3168" y="166"/>
                </a:lnTo>
                <a:lnTo>
                  <a:pt x="2836" y="258"/>
                </a:lnTo>
                <a:lnTo>
                  <a:pt x="2486" y="387"/>
                </a:lnTo>
                <a:lnTo>
                  <a:pt x="2137" y="534"/>
                </a:lnTo>
                <a:lnTo>
                  <a:pt x="1787" y="737"/>
                </a:lnTo>
                <a:lnTo>
                  <a:pt x="1621" y="847"/>
                </a:lnTo>
                <a:lnTo>
                  <a:pt x="1455" y="958"/>
                </a:lnTo>
                <a:lnTo>
                  <a:pt x="1290" y="1087"/>
                </a:lnTo>
                <a:lnTo>
                  <a:pt x="1142" y="1234"/>
                </a:lnTo>
                <a:lnTo>
                  <a:pt x="995" y="1400"/>
                </a:lnTo>
                <a:lnTo>
                  <a:pt x="848" y="1565"/>
                </a:lnTo>
                <a:lnTo>
                  <a:pt x="719" y="1750"/>
                </a:lnTo>
                <a:lnTo>
                  <a:pt x="590" y="1934"/>
                </a:lnTo>
                <a:lnTo>
                  <a:pt x="480" y="2155"/>
                </a:lnTo>
                <a:lnTo>
                  <a:pt x="369" y="2376"/>
                </a:lnTo>
                <a:lnTo>
                  <a:pt x="277" y="2615"/>
                </a:lnTo>
                <a:lnTo>
                  <a:pt x="203" y="2854"/>
                </a:lnTo>
                <a:lnTo>
                  <a:pt x="148" y="3112"/>
                </a:lnTo>
                <a:lnTo>
                  <a:pt x="93" y="3370"/>
                </a:lnTo>
                <a:lnTo>
                  <a:pt x="56" y="3628"/>
                </a:lnTo>
                <a:lnTo>
                  <a:pt x="19" y="3904"/>
                </a:lnTo>
                <a:lnTo>
                  <a:pt x="1" y="4456"/>
                </a:lnTo>
                <a:lnTo>
                  <a:pt x="1" y="5008"/>
                </a:lnTo>
                <a:lnTo>
                  <a:pt x="38" y="5542"/>
                </a:lnTo>
                <a:lnTo>
                  <a:pt x="93" y="6076"/>
                </a:lnTo>
                <a:lnTo>
                  <a:pt x="185" y="6592"/>
                </a:lnTo>
                <a:lnTo>
                  <a:pt x="277" y="7089"/>
                </a:lnTo>
                <a:lnTo>
                  <a:pt x="369" y="7531"/>
                </a:lnTo>
                <a:lnTo>
                  <a:pt x="553" y="8286"/>
                </a:lnTo>
                <a:lnTo>
                  <a:pt x="701" y="8783"/>
                </a:lnTo>
                <a:lnTo>
                  <a:pt x="756" y="8967"/>
                </a:lnTo>
                <a:lnTo>
                  <a:pt x="940" y="8875"/>
                </a:lnTo>
                <a:lnTo>
                  <a:pt x="1400" y="8636"/>
                </a:lnTo>
                <a:lnTo>
                  <a:pt x="2063" y="8249"/>
                </a:lnTo>
                <a:lnTo>
                  <a:pt x="2450" y="7991"/>
                </a:lnTo>
                <a:lnTo>
                  <a:pt x="2855" y="7715"/>
                </a:lnTo>
                <a:lnTo>
                  <a:pt x="3278" y="7420"/>
                </a:lnTo>
                <a:lnTo>
                  <a:pt x="3702" y="7089"/>
                </a:lnTo>
                <a:lnTo>
                  <a:pt x="4125" y="6721"/>
                </a:lnTo>
                <a:lnTo>
                  <a:pt x="4512" y="6334"/>
                </a:lnTo>
                <a:lnTo>
                  <a:pt x="4880" y="5947"/>
                </a:lnTo>
                <a:lnTo>
                  <a:pt x="5064" y="5727"/>
                </a:lnTo>
                <a:lnTo>
                  <a:pt x="5211" y="5524"/>
                </a:lnTo>
                <a:lnTo>
                  <a:pt x="5359" y="5303"/>
                </a:lnTo>
                <a:lnTo>
                  <a:pt x="5506" y="5082"/>
                </a:lnTo>
                <a:lnTo>
                  <a:pt x="5616" y="4843"/>
                </a:lnTo>
                <a:lnTo>
                  <a:pt x="5727" y="4622"/>
                </a:lnTo>
                <a:lnTo>
                  <a:pt x="5819" y="4382"/>
                </a:lnTo>
                <a:lnTo>
                  <a:pt x="5893" y="4162"/>
                </a:lnTo>
                <a:lnTo>
                  <a:pt x="5929" y="3941"/>
                </a:lnTo>
                <a:lnTo>
                  <a:pt x="5966" y="3701"/>
                </a:lnTo>
                <a:lnTo>
                  <a:pt x="6003" y="3499"/>
                </a:lnTo>
                <a:lnTo>
                  <a:pt x="6003" y="3278"/>
                </a:lnTo>
                <a:lnTo>
                  <a:pt x="6003" y="3057"/>
                </a:lnTo>
                <a:lnTo>
                  <a:pt x="5985" y="2854"/>
                </a:lnTo>
                <a:lnTo>
                  <a:pt x="5948" y="2652"/>
                </a:lnTo>
                <a:lnTo>
                  <a:pt x="5911" y="2449"/>
                </a:lnTo>
                <a:lnTo>
                  <a:pt x="5801" y="2063"/>
                </a:lnTo>
                <a:lnTo>
                  <a:pt x="5672" y="1713"/>
                </a:lnTo>
                <a:lnTo>
                  <a:pt x="5506" y="1381"/>
                </a:lnTo>
                <a:lnTo>
                  <a:pt x="5340" y="1087"/>
                </a:lnTo>
                <a:lnTo>
                  <a:pt x="5175" y="811"/>
                </a:lnTo>
                <a:lnTo>
                  <a:pt x="5009" y="571"/>
                </a:lnTo>
                <a:lnTo>
                  <a:pt x="4843" y="369"/>
                </a:lnTo>
                <a:lnTo>
                  <a:pt x="4604" y="93"/>
                </a:lnTo>
                <a:lnTo>
                  <a:pt x="4512" y="0"/>
                </a:lnTo>
                <a:close/>
              </a:path>
            </a:pathLst>
          </a:custGeom>
          <a:solidFill>
            <a:schemeClr val="accent2"/>
          </a:solidFill>
          <a:ln>
            <a:noFill/>
          </a:ln>
        </p:spPr>
        <p:txBody>
          <a:bodyPr spcFirstLastPara="1" wrap="square" lIns="121897" tIns="121897" rIns="121897" bIns="121897"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900" b="0" i="0" u="none" strike="noStrike" cap="none">
              <a:solidFill>
                <a:srgbClr val="000000"/>
              </a:solidFill>
              <a:latin typeface="Arial"/>
              <a:ea typeface="Arial"/>
              <a:cs typeface="Arial"/>
              <a:sym typeface="Arial"/>
            </a:endParaRPr>
          </a:p>
        </p:txBody>
      </p:sp>
      <p:sp>
        <p:nvSpPr>
          <p:cNvPr id="57" name="Google Shape;57;p43"/>
          <p:cNvSpPr/>
          <p:nvPr/>
        </p:nvSpPr>
        <p:spPr>
          <a:xfrm rot="-5564790">
            <a:off x="1542405" y="282001"/>
            <a:ext cx="896047" cy="715769"/>
          </a:xfrm>
          <a:custGeom>
            <a:avLst/>
            <a:gdLst/>
            <a:ahLst/>
            <a:cxnLst/>
            <a:rect l="l" t="t" r="r" b="b"/>
            <a:pathLst>
              <a:path w="13184" h="10532" extrusionOk="0">
                <a:moveTo>
                  <a:pt x="4640" y="0"/>
                </a:moveTo>
                <a:lnTo>
                  <a:pt x="4107" y="19"/>
                </a:lnTo>
                <a:lnTo>
                  <a:pt x="3609" y="55"/>
                </a:lnTo>
                <a:lnTo>
                  <a:pt x="3112" y="147"/>
                </a:lnTo>
                <a:lnTo>
                  <a:pt x="2652" y="240"/>
                </a:lnTo>
                <a:lnTo>
                  <a:pt x="2229" y="368"/>
                </a:lnTo>
                <a:lnTo>
                  <a:pt x="1823" y="497"/>
                </a:lnTo>
                <a:lnTo>
                  <a:pt x="1455" y="645"/>
                </a:lnTo>
                <a:lnTo>
                  <a:pt x="1124" y="792"/>
                </a:lnTo>
                <a:lnTo>
                  <a:pt x="608" y="1050"/>
                </a:lnTo>
                <a:lnTo>
                  <a:pt x="9280" y="7659"/>
                </a:lnTo>
                <a:lnTo>
                  <a:pt x="93" y="1731"/>
                </a:lnTo>
                <a:lnTo>
                  <a:pt x="38" y="2302"/>
                </a:lnTo>
                <a:lnTo>
                  <a:pt x="1" y="2651"/>
                </a:lnTo>
                <a:lnTo>
                  <a:pt x="1" y="3038"/>
                </a:lnTo>
                <a:lnTo>
                  <a:pt x="1" y="3480"/>
                </a:lnTo>
                <a:lnTo>
                  <a:pt x="38" y="3922"/>
                </a:lnTo>
                <a:lnTo>
                  <a:pt x="93" y="4401"/>
                </a:lnTo>
                <a:lnTo>
                  <a:pt x="166" y="4879"/>
                </a:lnTo>
                <a:lnTo>
                  <a:pt x="295" y="5376"/>
                </a:lnTo>
                <a:lnTo>
                  <a:pt x="461" y="5873"/>
                </a:lnTo>
                <a:lnTo>
                  <a:pt x="553" y="6131"/>
                </a:lnTo>
                <a:lnTo>
                  <a:pt x="664" y="6389"/>
                </a:lnTo>
                <a:lnTo>
                  <a:pt x="792" y="6628"/>
                </a:lnTo>
                <a:lnTo>
                  <a:pt x="940" y="6868"/>
                </a:lnTo>
                <a:lnTo>
                  <a:pt x="1087" y="7107"/>
                </a:lnTo>
                <a:lnTo>
                  <a:pt x="1253" y="7346"/>
                </a:lnTo>
                <a:lnTo>
                  <a:pt x="1437" y="7586"/>
                </a:lnTo>
                <a:lnTo>
                  <a:pt x="1639" y="7807"/>
                </a:lnTo>
                <a:lnTo>
                  <a:pt x="1842" y="8028"/>
                </a:lnTo>
                <a:lnTo>
                  <a:pt x="2081" y="8249"/>
                </a:lnTo>
                <a:lnTo>
                  <a:pt x="2321" y="8451"/>
                </a:lnTo>
                <a:lnTo>
                  <a:pt x="2597" y="8654"/>
                </a:lnTo>
                <a:lnTo>
                  <a:pt x="2928" y="8875"/>
                </a:lnTo>
                <a:lnTo>
                  <a:pt x="3296" y="9077"/>
                </a:lnTo>
                <a:lnTo>
                  <a:pt x="3683" y="9280"/>
                </a:lnTo>
                <a:lnTo>
                  <a:pt x="4070" y="9445"/>
                </a:lnTo>
                <a:lnTo>
                  <a:pt x="4475" y="9611"/>
                </a:lnTo>
                <a:lnTo>
                  <a:pt x="4898" y="9758"/>
                </a:lnTo>
                <a:lnTo>
                  <a:pt x="5322" y="9869"/>
                </a:lnTo>
                <a:lnTo>
                  <a:pt x="5764" y="9998"/>
                </a:lnTo>
                <a:lnTo>
                  <a:pt x="6187" y="10090"/>
                </a:lnTo>
                <a:lnTo>
                  <a:pt x="6629" y="10182"/>
                </a:lnTo>
                <a:lnTo>
                  <a:pt x="7071" y="10255"/>
                </a:lnTo>
                <a:lnTo>
                  <a:pt x="7513" y="10329"/>
                </a:lnTo>
                <a:lnTo>
                  <a:pt x="8378" y="10421"/>
                </a:lnTo>
                <a:lnTo>
                  <a:pt x="9225" y="10476"/>
                </a:lnTo>
                <a:lnTo>
                  <a:pt x="10035" y="10513"/>
                </a:lnTo>
                <a:lnTo>
                  <a:pt x="10772" y="10532"/>
                </a:lnTo>
                <a:lnTo>
                  <a:pt x="11434" y="10513"/>
                </a:lnTo>
                <a:lnTo>
                  <a:pt x="12024" y="10495"/>
                </a:lnTo>
                <a:lnTo>
                  <a:pt x="12870" y="10458"/>
                </a:lnTo>
                <a:lnTo>
                  <a:pt x="13183" y="10421"/>
                </a:lnTo>
                <a:lnTo>
                  <a:pt x="13091" y="10127"/>
                </a:lnTo>
                <a:lnTo>
                  <a:pt x="12852" y="9316"/>
                </a:lnTo>
                <a:lnTo>
                  <a:pt x="12686" y="8764"/>
                </a:lnTo>
                <a:lnTo>
                  <a:pt x="12465" y="8138"/>
                </a:lnTo>
                <a:lnTo>
                  <a:pt x="12189" y="7438"/>
                </a:lnTo>
                <a:lnTo>
                  <a:pt x="11895" y="6684"/>
                </a:lnTo>
                <a:lnTo>
                  <a:pt x="11545" y="5929"/>
                </a:lnTo>
                <a:lnTo>
                  <a:pt x="11158" y="5137"/>
                </a:lnTo>
                <a:lnTo>
                  <a:pt x="10956" y="4750"/>
                </a:lnTo>
                <a:lnTo>
                  <a:pt x="10735" y="4364"/>
                </a:lnTo>
                <a:lnTo>
                  <a:pt x="10495" y="3977"/>
                </a:lnTo>
                <a:lnTo>
                  <a:pt x="10256" y="3590"/>
                </a:lnTo>
                <a:lnTo>
                  <a:pt x="9998" y="3222"/>
                </a:lnTo>
                <a:lnTo>
                  <a:pt x="9740" y="2872"/>
                </a:lnTo>
                <a:lnTo>
                  <a:pt x="9464" y="2523"/>
                </a:lnTo>
                <a:lnTo>
                  <a:pt x="9170" y="2191"/>
                </a:lnTo>
                <a:lnTo>
                  <a:pt x="8875" y="1878"/>
                </a:lnTo>
                <a:lnTo>
                  <a:pt x="8562" y="1584"/>
                </a:lnTo>
                <a:lnTo>
                  <a:pt x="8249" y="1307"/>
                </a:lnTo>
                <a:lnTo>
                  <a:pt x="7918" y="1068"/>
                </a:lnTo>
                <a:lnTo>
                  <a:pt x="7642" y="884"/>
                </a:lnTo>
                <a:lnTo>
                  <a:pt x="7365" y="718"/>
                </a:lnTo>
                <a:lnTo>
                  <a:pt x="7089" y="589"/>
                </a:lnTo>
                <a:lnTo>
                  <a:pt x="6813" y="460"/>
                </a:lnTo>
                <a:lnTo>
                  <a:pt x="6537" y="350"/>
                </a:lnTo>
                <a:lnTo>
                  <a:pt x="6261" y="258"/>
                </a:lnTo>
                <a:lnTo>
                  <a:pt x="5985" y="184"/>
                </a:lnTo>
                <a:lnTo>
                  <a:pt x="5708" y="111"/>
                </a:lnTo>
                <a:lnTo>
                  <a:pt x="5432" y="74"/>
                </a:lnTo>
                <a:lnTo>
                  <a:pt x="5174" y="37"/>
                </a:lnTo>
                <a:lnTo>
                  <a:pt x="4898" y="19"/>
                </a:lnTo>
                <a:lnTo>
                  <a:pt x="4640" y="0"/>
                </a:lnTo>
                <a:close/>
              </a:path>
            </a:pathLst>
          </a:custGeom>
          <a:solidFill>
            <a:schemeClr val="accent3"/>
          </a:solidFill>
          <a:ln>
            <a:noFill/>
          </a:ln>
        </p:spPr>
        <p:txBody>
          <a:bodyPr spcFirstLastPara="1" wrap="square" lIns="121897" tIns="121897" rIns="121897" bIns="121897"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900" b="0" i="0" u="none" strike="noStrike" cap="none">
              <a:solidFill>
                <a:srgbClr val="000000"/>
              </a:solidFill>
              <a:latin typeface="Arial"/>
              <a:ea typeface="Arial"/>
              <a:cs typeface="Arial"/>
              <a:sym typeface="Arial"/>
            </a:endParaRPr>
          </a:p>
        </p:txBody>
      </p:sp>
      <p:sp>
        <p:nvSpPr>
          <p:cNvPr id="58" name="Google Shape;58;p43"/>
          <p:cNvSpPr/>
          <p:nvPr/>
        </p:nvSpPr>
        <p:spPr>
          <a:xfrm rot="8585060">
            <a:off x="321473" y="352438"/>
            <a:ext cx="1300879" cy="2129580"/>
          </a:xfrm>
          <a:custGeom>
            <a:avLst/>
            <a:gdLst/>
            <a:ahLst/>
            <a:cxnLst/>
            <a:rect l="l" t="t" r="r" b="b"/>
            <a:pathLst>
              <a:path w="5838" h="9557" extrusionOk="0">
                <a:moveTo>
                  <a:pt x="3628" y="0"/>
                </a:moveTo>
                <a:lnTo>
                  <a:pt x="3499" y="37"/>
                </a:lnTo>
                <a:lnTo>
                  <a:pt x="3149" y="129"/>
                </a:lnTo>
                <a:lnTo>
                  <a:pt x="2910" y="203"/>
                </a:lnTo>
                <a:lnTo>
                  <a:pt x="2634" y="313"/>
                </a:lnTo>
                <a:lnTo>
                  <a:pt x="2358" y="442"/>
                </a:lnTo>
                <a:lnTo>
                  <a:pt x="2045" y="608"/>
                </a:lnTo>
                <a:lnTo>
                  <a:pt x="1732" y="792"/>
                </a:lnTo>
                <a:lnTo>
                  <a:pt x="1419" y="1013"/>
                </a:lnTo>
                <a:lnTo>
                  <a:pt x="1124" y="1289"/>
                </a:lnTo>
                <a:lnTo>
                  <a:pt x="977" y="1418"/>
                </a:lnTo>
                <a:lnTo>
                  <a:pt x="848" y="1584"/>
                </a:lnTo>
                <a:lnTo>
                  <a:pt x="719" y="1750"/>
                </a:lnTo>
                <a:lnTo>
                  <a:pt x="590" y="1915"/>
                </a:lnTo>
                <a:lnTo>
                  <a:pt x="480" y="2099"/>
                </a:lnTo>
                <a:lnTo>
                  <a:pt x="369" y="2302"/>
                </a:lnTo>
                <a:lnTo>
                  <a:pt x="277" y="2504"/>
                </a:lnTo>
                <a:lnTo>
                  <a:pt x="203" y="2725"/>
                </a:lnTo>
                <a:lnTo>
                  <a:pt x="130" y="2946"/>
                </a:lnTo>
                <a:lnTo>
                  <a:pt x="75" y="3186"/>
                </a:lnTo>
                <a:lnTo>
                  <a:pt x="38" y="3443"/>
                </a:lnTo>
                <a:lnTo>
                  <a:pt x="19" y="3701"/>
                </a:lnTo>
                <a:lnTo>
                  <a:pt x="1" y="3959"/>
                </a:lnTo>
                <a:lnTo>
                  <a:pt x="1" y="4217"/>
                </a:lnTo>
                <a:lnTo>
                  <a:pt x="19" y="4493"/>
                </a:lnTo>
                <a:lnTo>
                  <a:pt x="56" y="4751"/>
                </a:lnTo>
                <a:lnTo>
                  <a:pt x="130" y="5303"/>
                </a:lnTo>
                <a:lnTo>
                  <a:pt x="259" y="5837"/>
                </a:lnTo>
                <a:lnTo>
                  <a:pt x="406" y="6353"/>
                </a:lnTo>
                <a:lnTo>
                  <a:pt x="572" y="6868"/>
                </a:lnTo>
                <a:lnTo>
                  <a:pt x="756" y="7365"/>
                </a:lnTo>
                <a:lnTo>
                  <a:pt x="940" y="7807"/>
                </a:lnTo>
                <a:lnTo>
                  <a:pt x="1142" y="8231"/>
                </a:lnTo>
                <a:lnTo>
                  <a:pt x="1474" y="8930"/>
                </a:lnTo>
                <a:lnTo>
                  <a:pt x="1732" y="9390"/>
                </a:lnTo>
                <a:lnTo>
                  <a:pt x="1824" y="9556"/>
                </a:lnTo>
                <a:lnTo>
                  <a:pt x="1971" y="9427"/>
                </a:lnTo>
                <a:lnTo>
                  <a:pt x="2376" y="9096"/>
                </a:lnTo>
                <a:lnTo>
                  <a:pt x="2947" y="8580"/>
                </a:lnTo>
                <a:lnTo>
                  <a:pt x="3260" y="8249"/>
                </a:lnTo>
                <a:lnTo>
                  <a:pt x="3610" y="7899"/>
                </a:lnTo>
                <a:lnTo>
                  <a:pt x="3959" y="7512"/>
                </a:lnTo>
                <a:lnTo>
                  <a:pt x="4309" y="7107"/>
                </a:lnTo>
                <a:lnTo>
                  <a:pt x="4641" y="6666"/>
                </a:lnTo>
                <a:lnTo>
                  <a:pt x="4954" y="6205"/>
                </a:lnTo>
                <a:lnTo>
                  <a:pt x="5230" y="5745"/>
                </a:lnTo>
                <a:lnTo>
                  <a:pt x="5359" y="5506"/>
                </a:lnTo>
                <a:lnTo>
                  <a:pt x="5469" y="5266"/>
                </a:lnTo>
                <a:lnTo>
                  <a:pt x="5561" y="5008"/>
                </a:lnTo>
                <a:lnTo>
                  <a:pt x="5653" y="4769"/>
                </a:lnTo>
                <a:lnTo>
                  <a:pt x="5727" y="4530"/>
                </a:lnTo>
                <a:lnTo>
                  <a:pt x="5782" y="4272"/>
                </a:lnTo>
                <a:lnTo>
                  <a:pt x="5819" y="4033"/>
                </a:lnTo>
                <a:lnTo>
                  <a:pt x="5837" y="3793"/>
                </a:lnTo>
                <a:lnTo>
                  <a:pt x="5837" y="3554"/>
                </a:lnTo>
                <a:lnTo>
                  <a:pt x="5837" y="3333"/>
                </a:lnTo>
                <a:lnTo>
                  <a:pt x="5801" y="3112"/>
                </a:lnTo>
                <a:lnTo>
                  <a:pt x="5764" y="2910"/>
                </a:lnTo>
                <a:lnTo>
                  <a:pt x="5727" y="2689"/>
                </a:lnTo>
                <a:lnTo>
                  <a:pt x="5653" y="2486"/>
                </a:lnTo>
                <a:lnTo>
                  <a:pt x="5580" y="2302"/>
                </a:lnTo>
                <a:lnTo>
                  <a:pt x="5506" y="2118"/>
                </a:lnTo>
                <a:lnTo>
                  <a:pt x="5322" y="1768"/>
                </a:lnTo>
                <a:lnTo>
                  <a:pt x="5119" y="1437"/>
                </a:lnTo>
                <a:lnTo>
                  <a:pt x="4898" y="1142"/>
                </a:lnTo>
                <a:lnTo>
                  <a:pt x="4677" y="884"/>
                </a:lnTo>
                <a:lnTo>
                  <a:pt x="4457" y="663"/>
                </a:lnTo>
                <a:lnTo>
                  <a:pt x="4236" y="461"/>
                </a:lnTo>
                <a:lnTo>
                  <a:pt x="4051" y="295"/>
                </a:lnTo>
                <a:lnTo>
                  <a:pt x="3757" y="74"/>
                </a:lnTo>
                <a:lnTo>
                  <a:pt x="3628" y="0"/>
                </a:lnTo>
                <a:close/>
              </a:path>
            </a:pathLst>
          </a:custGeom>
          <a:solidFill>
            <a:schemeClr val="accent2"/>
          </a:solidFill>
          <a:ln>
            <a:noFill/>
          </a:ln>
        </p:spPr>
        <p:txBody>
          <a:bodyPr spcFirstLastPara="1" wrap="square" lIns="121897" tIns="121897" rIns="121897" bIns="121897"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900" b="0" i="0" u="none" strike="noStrike" cap="none">
              <a:solidFill>
                <a:srgbClr val="51B148"/>
              </a:solidFill>
              <a:latin typeface="Arial"/>
              <a:ea typeface="Arial"/>
              <a:cs typeface="Arial"/>
              <a:sym typeface="Arial"/>
            </a:endParaRPr>
          </a:p>
        </p:txBody>
      </p:sp>
    </p:spTree>
    <p:extLst>
      <p:ext uri="{BB962C8B-B14F-4D97-AF65-F5344CB8AC3E}">
        <p14:creationId xmlns:p14="http://schemas.microsoft.com/office/powerpoint/2010/main" val="26693096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Image background">
  <p:cSld name="Image background">
    <p:bg>
      <p:bgPr>
        <a:solidFill>
          <a:schemeClr val="accent2"/>
        </a:solidFill>
        <a:effectLst/>
      </p:bgPr>
    </p:bg>
    <p:spTree>
      <p:nvGrpSpPr>
        <p:cNvPr id="1" name="Shape 59"/>
        <p:cNvGrpSpPr/>
        <p:nvPr/>
      </p:nvGrpSpPr>
      <p:grpSpPr>
        <a:xfrm>
          <a:off x="0" y="0"/>
          <a:ext cx="0" cy="0"/>
          <a:chOff x="0" y="0"/>
          <a:chExt cx="0" cy="0"/>
        </a:xfrm>
      </p:grpSpPr>
      <p:sp>
        <p:nvSpPr>
          <p:cNvPr id="60" name="Google Shape;60;p44"/>
          <p:cNvSpPr txBox="1">
            <a:spLocks noGrp="1"/>
          </p:cNvSpPr>
          <p:nvPr>
            <p:ph type="sldNum" idx="12"/>
          </p:nvPr>
        </p:nvSpPr>
        <p:spPr>
          <a:xfrm>
            <a:off x="101612" y="6333135"/>
            <a:ext cx="731600" cy="524800"/>
          </a:xfrm>
          <a:prstGeom prst="rect">
            <a:avLst/>
          </a:prstGeom>
          <a:noFill/>
          <a:ln>
            <a:noFill/>
          </a:ln>
        </p:spPr>
        <p:txBody>
          <a:bodyPr spcFirstLastPara="1" wrap="square" lIns="121897" tIns="121897" rIns="121897" bIns="121897" anchor="ctr" anchorCtr="0">
            <a:noAutofit/>
          </a:bodyPr>
          <a:lstStyle>
            <a:lvl1pPr marL="0" marR="0" lvl="0" indent="0" algn="l">
              <a:lnSpc>
                <a:spcPct val="100000"/>
              </a:lnSpc>
              <a:spcBef>
                <a:spcPts val="0"/>
              </a:spcBef>
              <a:spcAft>
                <a:spcPts val="0"/>
              </a:spcAft>
              <a:buClr>
                <a:srgbClr val="000000"/>
              </a:buClr>
              <a:buSzPts val="1300"/>
              <a:buFont typeface="Arial"/>
              <a:buNone/>
              <a:defRPr sz="1700" b="0" i="0" u="none" strike="noStrike" cap="none">
                <a:solidFill>
                  <a:srgbClr val="FFFFFF"/>
                </a:solidFill>
                <a:latin typeface="Dosis ExtraLight"/>
                <a:ea typeface="Dosis ExtraLight"/>
                <a:cs typeface="Dosis ExtraLight"/>
                <a:sym typeface="Dosis ExtraLight"/>
              </a:defRPr>
            </a:lvl1pPr>
            <a:lvl2pPr marL="0" marR="0" lvl="1" indent="0" algn="l">
              <a:lnSpc>
                <a:spcPct val="100000"/>
              </a:lnSpc>
              <a:spcBef>
                <a:spcPts val="0"/>
              </a:spcBef>
              <a:spcAft>
                <a:spcPts val="0"/>
              </a:spcAft>
              <a:buClr>
                <a:srgbClr val="000000"/>
              </a:buClr>
              <a:buSzPts val="1300"/>
              <a:buFont typeface="Arial"/>
              <a:buNone/>
              <a:defRPr sz="1700" b="0" i="0" u="none" strike="noStrike" cap="none">
                <a:solidFill>
                  <a:srgbClr val="FFFFFF"/>
                </a:solidFill>
                <a:latin typeface="Dosis ExtraLight"/>
                <a:ea typeface="Dosis ExtraLight"/>
                <a:cs typeface="Dosis ExtraLight"/>
                <a:sym typeface="Dosis ExtraLight"/>
              </a:defRPr>
            </a:lvl2pPr>
            <a:lvl3pPr marL="0" marR="0" lvl="2" indent="0" algn="l">
              <a:lnSpc>
                <a:spcPct val="100000"/>
              </a:lnSpc>
              <a:spcBef>
                <a:spcPts val="0"/>
              </a:spcBef>
              <a:spcAft>
                <a:spcPts val="0"/>
              </a:spcAft>
              <a:buClr>
                <a:srgbClr val="000000"/>
              </a:buClr>
              <a:buSzPts val="1300"/>
              <a:buFont typeface="Arial"/>
              <a:buNone/>
              <a:defRPr sz="1700" b="0" i="0" u="none" strike="noStrike" cap="none">
                <a:solidFill>
                  <a:srgbClr val="FFFFFF"/>
                </a:solidFill>
                <a:latin typeface="Dosis ExtraLight"/>
                <a:ea typeface="Dosis ExtraLight"/>
                <a:cs typeface="Dosis ExtraLight"/>
                <a:sym typeface="Dosis ExtraLight"/>
              </a:defRPr>
            </a:lvl3pPr>
            <a:lvl4pPr marL="0" marR="0" lvl="3" indent="0" algn="l">
              <a:lnSpc>
                <a:spcPct val="100000"/>
              </a:lnSpc>
              <a:spcBef>
                <a:spcPts val="0"/>
              </a:spcBef>
              <a:spcAft>
                <a:spcPts val="0"/>
              </a:spcAft>
              <a:buClr>
                <a:srgbClr val="000000"/>
              </a:buClr>
              <a:buSzPts val="1300"/>
              <a:buFont typeface="Arial"/>
              <a:buNone/>
              <a:defRPr sz="1700" b="0" i="0" u="none" strike="noStrike" cap="none">
                <a:solidFill>
                  <a:srgbClr val="FFFFFF"/>
                </a:solidFill>
                <a:latin typeface="Dosis ExtraLight"/>
                <a:ea typeface="Dosis ExtraLight"/>
                <a:cs typeface="Dosis ExtraLight"/>
                <a:sym typeface="Dosis ExtraLight"/>
              </a:defRPr>
            </a:lvl4pPr>
            <a:lvl5pPr marL="0" marR="0" lvl="4" indent="0" algn="l">
              <a:lnSpc>
                <a:spcPct val="100000"/>
              </a:lnSpc>
              <a:spcBef>
                <a:spcPts val="0"/>
              </a:spcBef>
              <a:spcAft>
                <a:spcPts val="0"/>
              </a:spcAft>
              <a:buClr>
                <a:srgbClr val="000000"/>
              </a:buClr>
              <a:buSzPts val="1300"/>
              <a:buFont typeface="Arial"/>
              <a:buNone/>
              <a:defRPr sz="1700" b="0" i="0" u="none" strike="noStrike" cap="none">
                <a:solidFill>
                  <a:srgbClr val="FFFFFF"/>
                </a:solidFill>
                <a:latin typeface="Dosis ExtraLight"/>
                <a:ea typeface="Dosis ExtraLight"/>
                <a:cs typeface="Dosis ExtraLight"/>
                <a:sym typeface="Dosis ExtraLight"/>
              </a:defRPr>
            </a:lvl5pPr>
            <a:lvl6pPr marL="0" marR="0" lvl="5" indent="0" algn="l">
              <a:lnSpc>
                <a:spcPct val="100000"/>
              </a:lnSpc>
              <a:spcBef>
                <a:spcPts val="0"/>
              </a:spcBef>
              <a:spcAft>
                <a:spcPts val="0"/>
              </a:spcAft>
              <a:buClr>
                <a:srgbClr val="000000"/>
              </a:buClr>
              <a:buSzPts val="1300"/>
              <a:buFont typeface="Arial"/>
              <a:buNone/>
              <a:defRPr sz="1700" b="0" i="0" u="none" strike="noStrike" cap="none">
                <a:solidFill>
                  <a:srgbClr val="FFFFFF"/>
                </a:solidFill>
                <a:latin typeface="Dosis ExtraLight"/>
                <a:ea typeface="Dosis ExtraLight"/>
                <a:cs typeface="Dosis ExtraLight"/>
                <a:sym typeface="Dosis ExtraLight"/>
              </a:defRPr>
            </a:lvl6pPr>
            <a:lvl7pPr marL="0" marR="0" lvl="6" indent="0" algn="l">
              <a:lnSpc>
                <a:spcPct val="100000"/>
              </a:lnSpc>
              <a:spcBef>
                <a:spcPts val="0"/>
              </a:spcBef>
              <a:spcAft>
                <a:spcPts val="0"/>
              </a:spcAft>
              <a:buClr>
                <a:srgbClr val="000000"/>
              </a:buClr>
              <a:buSzPts val="1300"/>
              <a:buFont typeface="Arial"/>
              <a:buNone/>
              <a:defRPr sz="1700" b="0" i="0" u="none" strike="noStrike" cap="none">
                <a:solidFill>
                  <a:srgbClr val="FFFFFF"/>
                </a:solidFill>
                <a:latin typeface="Dosis ExtraLight"/>
                <a:ea typeface="Dosis ExtraLight"/>
                <a:cs typeface="Dosis ExtraLight"/>
                <a:sym typeface="Dosis ExtraLight"/>
              </a:defRPr>
            </a:lvl7pPr>
            <a:lvl8pPr marL="0" marR="0" lvl="7" indent="0" algn="l">
              <a:lnSpc>
                <a:spcPct val="100000"/>
              </a:lnSpc>
              <a:spcBef>
                <a:spcPts val="0"/>
              </a:spcBef>
              <a:spcAft>
                <a:spcPts val="0"/>
              </a:spcAft>
              <a:buClr>
                <a:srgbClr val="000000"/>
              </a:buClr>
              <a:buSzPts val="1300"/>
              <a:buFont typeface="Arial"/>
              <a:buNone/>
              <a:defRPr sz="1700" b="0" i="0" u="none" strike="noStrike" cap="none">
                <a:solidFill>
                  <a:srgbClr val="FFFFFF"/>
                </a:solidFill>
                <a:latin typeface="Dosis ExtraLight"/>
                <a:ea typeface="Dosis ExtraLight"/>
                <a:cs typeface="Dosis ExtraLight"/>
                <a:sym typeface="Dosis ExtraLight"/>
              </a:defRPr>
            </a:lvl8pPr>
            <a:lvl9pPr marL="0" marR="0" lvl="8" indent="0" algn="l">
              <a:lnSpc>
                <a:spcPct val="100000"/>
              </a:lnSpc>
              <a:spcBef>
                <a:spcPts val="0"/>
              </a:spcBef>
              <a:spcAft>
                <a:spcPts val="0"/>
              </a:spcAft>
              <a:buClr>
                <a:srgbClr val="000000"/>
              </a:buClr>
              <a:buSzPts val="1300"/>
              <a:buFont typeface="Arial"/>
              <a:buNone/>
              <a:defRPr sz="1700" b="0" i="0" u="none" strike="noStrike" cap="none">
                <a:solidFill>
                  <a:srgbClr val="FFFFFF"/>
                </a:solidFill>
                <a:latin typeface="Dosis ExtraLight"/>
                <a:ea typeface="Dosis ExtraLight"/>
                <a:cs typeface="Dosis ExtraLight"/>
                <a:sym typeface="Dosis ExtraLight"/>
              </a:defRPr>
            </a:lvl9pPr>
          </a:lstStyle>
          <a:p>
            <a:fld id="{00000000-1234-1234-1234-123412341234}" type="slidenum">
              <a:rPr lang="vi-VN" smtClean="0"/>
              <a:pPr/>
              <a:t>‹#›</a:t>
            </a:fld>
            <a:endParaRPr lang="vi-VN"/>
          </a:p>
        </p:txBody>
      </p:sp>
      <p:sp>
        <p:nvSpPr>
          <p:cNvPr id="61" name="Google Shape;61;p44"/>
          <p:cNvSpPr/>
          <p:nvPr/>
        </p:nvSpPr>
        <p:spPr>
          <a:xfrm rot="3560713">
            <a:off x="10559973" y="5519878"/>
            <a:ext cx="1506345" cy="914245"/>
          </a:xfrm>
          <a:custGeom>
            <a:avLst/>
            <a:gdLst/>
            <a:ahLst/>
            <a:cxnLst/>
            <a:rect l="l" t="t" r="r" b="b"/>
            <a:pathLst>
              <a:path w="15412" h="9354" extrusionOk="0">
                <a:moveTo>
                  <a:pt x="6224" y="1"/>
                </a:moveTo>
                <a:lnTo>
                  <a:pt x="5800" y="19"/>
                </a:lnTo>
                <a:lnTo>
                  <a:pt x="5377" y="75"/>
                </a:lnTo>
                <a:lnTo>
                  <a:pt x="4972" y="148"/>
                </a:lnTo>
                <a:lnTo>
                  <a:pt x="4659" y="240"/>
                </a:lnTo>
                <a:lnTo>
                  <a:pt x="4346" y="332"/>
                </a:lnTo>
                <a:lnTo>
                  <a:pt x="4051" y="424"/>
                </a:lnTo>
                <a:lnTo>
                  <a:pt x="3775" y="553"/>
                </a:lnTo>
                <a:lnTo>
                  <a:pt x="3517" y="682"/>
                </a:lnTo>
                <a:lnTo>
                  <a:pt x="3260" y="829"/>
                </a:lnTo>
                <a:lnTo>
                  <a:pt x="3020" y="977"/>
                </a:lnTo>
                <a:lnTo>
                  <a:pt x="2781" y="1142"/>
                </a:lnTo>
                <a:lnTo>
                  <a:pt x="2560" y="1308"/>
                </a:lnTo>
                <a:lnTo>
                  <a:pt x="2357" y="1474"/>
                </a:lnTo>
                <a:lnTo>
                  <a:pt x="2155" y="1658"/>
                </a:lnTo>
                <a:lnTo>
                  <a:pt x="1971" y="1842"/>
                </a:lnTo>
                <a:lnTo>
                  <a:pt x="1621" y="2247"/>
                </a:lnTo>
                <a:lnTo>
                  <a:pt x="1308" y="2652"/>
                </a:lnTo>
                <a:lnTo>
                  <a:pt x="1050" y="3057"/>
                </a:lnTo>
                <a:lnTo>
                  <a:pt x="811" y="3462"/>
                </a:lnTo>
                <a:lnTo>
                  <a:pt x="608" y="3867"/>
                </a:lnTo>
                <a:lnTo>
                  <a:pt x="424" y="4254"/>
                </a:lnTo>
                <a:lnTo>
                  <a:pt x="295" y="4622"/>
                </a:lnTo>
                <a:lnTo>
                  <a:pt x="166" y="4954"/>
                </a:lnTo>
                <a:lnTo>
                  <a:pt x="1" y="5524"/>
                </a:lnTo>
                <a:lnTo>
                  <a:pt x="10735" y="3628"/>
                </a:lnTo>
                <a:lnTo>
                  <a:pt x="10735" y="3628"/>
                </a:lnTo>
                <a:lnTo>
                  <a:pt x="166" y="6353"/>
                </a:lnTo>
                <a:lnTo>
                  <a:pt x="535" y="6795"/>
                </a:lnTo>
                <a:lnTo>
                  <a:pt x="792" y="7053"/>
                </a:lnTo>
                <a:lnTo>
                  <a:pt x="1069" y="7329"/>
                </a:lnTo>
                <a:lnTo>
                  <a:pt x="1382" y="7605"/>
                </a:lnTo>
                <a:lnTo>
                  <a:pt x="1731" y="7899"/>
                </a:lnTo>
                <a:lnTo>
                  <a:pt x="2118" y="8176"/>
                </a:lnTo>
                <a:lnTo>
                  <a:pt x="2542" y="8433"/>
                </a:lnTo>
                <a:lnTo>
                  <a:pt x="2983" y="8691"/>
                </a:lnTo>
                <a:lnTo>
                  <a:pt x="3462" y="8894"/>
                </a:lnTo>
                <a:lnTo>
                  <a:pt x="3720" y="9004"/>
                </a:lnTo>
                <a:lnTo>
                  <a:pt x="3978" y="9078"/>
                </a:lnTo>
                <a:lnTo>
                  <a:pt x="4235" y="9151"/>
                </a:lnTo>
                <a:lnTo>
                  <a:pt x="4512" y="9225"/>
                </a:lnTo>
                <a:lnTo>
                  <a:pt x="4806" y="9280"/>
                </a:lnTo>
                <a:lnTo>
                  <a:pt x="5082" y="9317"/>
                </a:lnTo>
                <a:lnTo>
                  <a:pt x="5377" y="9336"/>
                </a:lnTo>
                <a:lnTo>
                  <a:pt x="5672" y="9354"/>
                </a:lnTo>
                <a:lnTo>
                  <a:pt x="5985" y="9336"/>
                </a:lnTo>
                <a:lnTo>
                  <a:pt x="6298" y="9317"/>
                </a:lnTo>
                <a:lnTo>
                  <a:pt x="6611" y="9280"/>
                </a:lnTo>
                <a:lnTo>
                  <a:pt x="6942" y="9207"/>
                </a:lnTo>
                <a:lnTo>
                  <a:pt x="7347" y="9115"/>
                </a:lnTo>
                <a:lnTo>
                  <a:pt x="7752" y="8986"/>
                </a:lnTo>
                <a:lnTo>
                  <a:pt x="8139" y="8838"/>
                </a:lnTo>
                <a:lnTo>
                  <a:pt x="8544" y="8654"/>
                </a:lnTo>
                <a:lnTo>
                  <a:pt x="8930" y="8470"/>
                </a:lnTo>
                <a:lnTo>
                  <a:pt x="9317" y="8249"/>
                </a:lnTo>
                <a:lnTo>
                  <a:pt x="9704" y="8028"/>
                </a:lnTo>
                <a:lnTo>
                  <a:pt x="10072" y="7789"/>
                </a:lnTo>
                <a:lnTo>
                  <a:pt x="10440" y="7531"/>
                </a:lnTo>
                <a:lnTo>
                  <a:pt x="10808" y="7273"/>
                </a:lnTo>
                <a:lnTo>
                  <a:pt x="11158" y="6997"/>
                </a:lnTo>
                <a:lnTo>
                  <a:pt x="11508" y="6721"/>
                </a:lnTo>
                <a:lnTo>
                  <a:pt x="12171" y="6150"/>
                </a:lnTo>
                <a:lnTo>
                  <a:pt x="12797" y="5561"/>
                </a:lnTo>
                <a:lnTo>
                  <a:pt x="13349" y="5009"/>
                </a:lnTo>
                <a:lnTo>
                  <a:pt x="13865" y="4456"/>
                </a:lnTo>
                <a:lnTo>
                  <a:pt x="14325" y="3959"/>
                </a:lnTo>
                <a:lnTo>
                  <a:pt x="14693" y="3517"/>
                </a:lnTo>
                <a:lnTo>
                  <a:pt x="15227" y="2873"/>
                </a:lnTo>
                <a:lnTo>
                  <a:pt x="15411" y="2615"/>
                </a:lnTo>
                <a:lnTo>
                  <a:pt x="15154" y="2486"/>
                </a:lnTo>
                <a:lnTo>
                  <a:pt x="14399" y="2100"/>
                </a:lnTo>
                <a:lnTo>
                  <a:pt x="13865" y="1860"/>
                </a:lnTo>
                <a:lnTo>
                  <a:pt x="13239" y="1603"/>
                </a:lnTo>
                <a:lnTo>
                  <a:pt x="12558" y="1327"/>
                </a:lnTo>
                <a:lnTo>
                  <a:pt x="11803" y="1032"/>
                </a:lnTo>
                <a:lnTo>
                  <a:pt x="11011" y="774"/>
                </a:lnTo>
                <a:lnTo>
                  <a:pt x="10164" y="535"/>
                </a:lnTo>
                <a:lnTo>
                  <a:pt x="9741" y="406"/>
                </a:lnTo>
                <a:lnTo>
                  <a:pt x="9299" y="314"/>
                </a:lnTo>
                <a:lnTo>
                  <a:pt x="8857" y="222"/>
                </a:lnTo>
                <a:lnTo>
                  <a:pt x="8415" y="148"/>
                </a:lnTo>
                <a:lnTo>
                  <a:pt x="7973" y="75"/>
                </a:lnTo>
                <a:lnTo>
                  <a:pt x="7531" y="38"/>
                </a:lnTo>
                <a:lnTo>
                  <a:pt x="7089" y="1"/>
                </a:lnTo>
                <a:close/>
              </a:path>
            </a:pathLst>
          </a:custGeom>
          <a:solidFill>
            <a:schemeClr val="accent3"/>
          </a:solidFill>
          <a:ln>
            <a:noFill/>
          </a:ln>
        </p:spPr>
        <p:txBody>
          <a:bodyPr spcFirstLastPara="1" wrap="square" lIns="121897" tIns="121897" rIns="121897" bIns="121897"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900" b="0" i="0" u="none" strike="noStrike" cap="none">
              <a:solidFill>
                <a:srgbClr val="000000"/>
              </a:solidFill>
              <a:latin typeface="Arial"/>
              <a:ea typeface="Arial"/>
              <a:cs typeface="Arial"/>
              <a:sym typeface="Arial"/>
            </a:endParaRPr>
          </a:p>
        </p:txBody>
      </p:sp>
      <p:sp>
        <p:nvSpPr>
          <p:cNvPr id="62" name="Google Shape;62;p44"/>
          <p:cNvSpPr/>
          <p:nvPr/>
        </p:nvSpPr>
        <p:spPr>
          <a:xfrm rot="1619439">
            <a:off x="10025215" y="5284451"/>
            <a:ext cx="586803" cy="876392"/>
          </a:xfrm>
          <a:custGeom>
            <a:avLst/>
            <a:gdLst/>
            <a:ahLst/>
            <a:cxnLst/>
            <a:rect l="l" t="t" r="r" b="b"/>
            <a:pathLst>
              <a:path w="6004" h="8967" extrusionOk="0">
                <a:moveTo>
                  <a:pt x="4383" y="0"/>
                </a:moveTo>
                <a:lnTo>
                  <a:pt x="4015" y="19"/>
                </a:lnTo>
                <a:lnTo>
                  <a:pt x="3757" y="56"/>
                </a:lnTo>
                <a:lnTo>
                  <a:pt x="3481" y="93"/>
                </a:lnTo>
                <a:lnTo>
                  <a:pt x="3168" y="166"/>
                </a:lnTo>
                <a:lnTo>
                  <a:pt x="2836" y="258"/>
                </a:lnTo>
                <a:lnTo>
                  <a:pt x="2486" y="387"/>
                </a:lnTo>
                <a:lnTo>
                  <a:pt x="2137" y="534"/>
                </a:lnTo>
                <a:lnTo>
                  <a:pt x="1787" y="737"/>
                </a:lnTo>
                <a:lnTo>
                  <a:pt x="1621" y="847"/>
                </a:lnTo>
                <a:lnTo>
                  <a:pt x="1455" y="958"/>
                </a:lnTo>
                <a:lnTo>
                  <a:pt x="1290" y="1087"/>
                </a:lnTo>
                <a:lnTo>
                  <a:pt x="1142" y="1234"/>
                </a:lnTo>
                <a:lnTo>
                  <a:pt x="995" y="1400"/>
                </a:lnTo>
                <a:lnTo>
                  <a:pt x="848" y="1565"/>
                </a:lnTo>
                <a:lnTo>
                  <a:pt x="719" y="1750"/>
                </a:lnTo>
                <a:lnTo>
                  <a:pt x="590" y="1934"/>
                </a:lnTo>
                <a:lnTo>
                  <a:pt x="480" y="2155"/>
                </a:lnTo>
                <a:lnTo>
                  <a:pt x="369" y="2376"/>
                </a:lnTo>
                <a:lnTo>
                  <a:pt x="277" y="2615"/>
                </a:lnTo>
                <a:lnTo>
                  <a:pt x="203" y="2854"/>
                </a:lnTo>
                <a:lnTo>
                  <a:pt x="148" y="3112"/>
                </a:lnTo>
                <a:lnTo>
                  <a:pt x="93" y="3370"/>
                </a:lnTo>
                <a:lnTo>
                  <a:pt x="56" y="3628"/>
                </a:lnTo>
                <a:lnTo>
                  <a:pt x="19" y="3904"/>
                </a:lnTo>
                <a:lnTo>
                  <a:pt x="1" y="4456"/>
                </a:lnTo>
                <a:lnTo>
                  <a:pt x="1" y="5008"/>
                </a:lnTo>
                <a:lnTo>
                  <a:pt x="38" y="5542"/>
                </a:lnTo>
                <a:lnTo>
                  <a:pt x="93" y="6076"/>
                </a:lnTo>
                <a:lnTo>
                  <a:pt x="185" y="6592"/>
                </a:lnTo>
                <a:lnTo>
                  <a:pt x="277" y="7089"/>
                </a:lnTo>
                <a:lnTo>
                  <a:pt x="369" y="7531"/>
                </a:lnTo>
                <a:lnTo>
                  <a:pt x="553" y="8286"/>
                </a:lnTo>
                <a:lnTo>
                  <a:pt x="701" y="8783"/>
                </a:lnTo>
                <a:lnTo>
                  <a:pt x="756" y="8967"/>
                </a:lnTo>
                <a:lnTo>
                  <a:pt x="940" y="8875"/>
                </a:lnTo>
                <a:lnTo>
                  <a:pt x="1400" y="8636"/>
                </a:lnTo>
                <a:lnTo>
                  <a:pt x="2063" y="8249"/>
                </a:lnTo>
                <a:lnTo>
                  <a:pt x="2450" y="7991"/>
                </a:lnTo>
                <a:lnTo>
                  <a:pt x="2855" y="7715"/>
                </a:lnTo>
                <a:lnTo>
                  <a:pt x="3278" y="7420"/>
                </a:lnTo>
                <a:lnTo>
                  <a:pt x="3702" y="7089"/>
                </a:lnTo>
                <a:lnTo>
                  <a:pt x="4125" y="6721"/>
                </a:lnTo>
                <a:lnTo>
                  <a:pt x="4512" y="6334"/>
                </a:lnTo>
                <a:lnTo>
                  <a:pt x="4880" y="5947"/>
                </a:lnTo>
                <a:lnTo>
                  <a:pt x="5064" y="5727"/>
                </a:lnTo>
                <a:lnTo>
                  <a:pt x="5211" y="5524"/>
                </a:lnTo>
                <a:lnTo>
                  <a:pt x="5359" y="5303"/>
                </a:lnTo>
                <a:lnTo>
                  <a:pt x="5506" y="5082"/>
                </a:lnTo>
                <a:lnTo>
                  <a:pt x="5616" y="4843"/>
                </a:lnTo>
                <a:lnTo>
                  <a:pt x="5727" y="4622"/>
                </a:lnTo>
                <a:lnTo>
                  <a:pt x="5819" y="4382"/>
                </a:lnTo>
                <a:lnTo>
                  <a:pt x="5893" y="4162"/>
                </a:lnTo>
                <a:lnTo>
                  <a:pt x="5929" y="3941"/>
                </a:lnTo>
                <a:lnTo>
                  <a:pt x="5966" y="3701"/>
                </a:lnTo>
                <a:lnTo>
                  <a:pt x="6003" y="3499"/>
                </a:lnTo>
                <a:lnTo>
                  <a:pt x="6003" y="3278"/>
                </a:lnTo>
                <a:lnTo>
                  <a:pt x="6003" y="3057"/>
                </a:lnTo>
                <a:lnTo>
                  <a:pt x="5985" y="2854"/>
                </a:lnTo>
                <a:lnTo>
                  <a:pt x="5948" y="2652"/>
                </a:lnTo>
                <a:lnTo>
                  <a:pt x="5911" y="2449"/>
                </a:lnTo>
                <a:lnTo>
                  <a:pt x="5801" y="2063"/>
                </a:lnTo>
                <a:lnTo>
                  <a:pt x="5672" y="1713"/>
                </a:lnTo>
                <a:lnTo>
                  <a:pt x="5506" y="1381"/>
                </a:lnTo>
                <a:lnTo>
                  <a:pt x="5340" y="1087"/>
                </a:lnTo>
                <a:lnTo>
                  <a:pt x="5175" y="811"/>
                </a:lnTo>
                <a:lnTo>
                  <a:pt x="5009" y="571"/>
                </a:lnTo>
                <a:lnTo>
                  <a:pt x="4843" y="369"/>
                </a:lnTo>
                <a:lnTo>
                  <a:pt x="4604" y="93"/>
                </a:lnTo>
                <a:lnTo>
                  <a:pt x="4512" y="0"/>
                </a:lnTo>
                <a:close/>
              </a:path>
            </a:pathLst>
          </a:custGeom>
          <a:solidFill>
            <a:srgbClr val="FFFFFF"/>
          </a:solidFill>
          <a:ln>
            <a:noFill/>
          </a:ln>
        </p:spPr>
        <p:txBody>
          <a:bodyPr spcFirstLastPara="1" wrap="square" lIns="121897" tIns="121897" rIns="121897" bIns="121897"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900" b="0" i="0" u="none" strike="noStrike" cap="none">
              <a:solidFill>
                <a:srgbClr val="000000"/>
              </a:solidFill>
              <a:latin typeface="Arial"/>
              <a:ea typeface="Arial"/>
              <a:cs typeface="Arial"/>
              <a:sym typeface="Arial"/>
            </a:endParaRPr>
          </a:p>
        </p:txBody>
      </p:sp>
      <p:sp>
        <p:nvSpPr>
          <p:cNvPr id="63" name="Google Shape;63;p44"/>
          <p:cNvSpPr/>
          <p:nvPr/>
        </p:nvSpPr>
        <p:spPr>
          <a:xfrm rot="-5564790">
            <a:off x="1542405" y="282001"/>
            <a:ext cx="896047" cy="715769"/>
          </a:xfrm>
          <a:custGeom>
            <a:avLst/>
            <a:gdLst/>
            <a:ahLst/>
            <a:cxnLst/>
            <a:rect l="l" t="t" r="r" b="b"/>
            <a:pathLst>
              <a:path w="13184" h="10532" extrusionOk="0">
                <a:moveTo>
                  <a:pt x="4640" y="0"/>
                </a:moveTo>
                <a:lnTo>
                  <a:pt x="4107" y="19"/>
                </a:lnTo>
                <a:lnTo>
                  <a:pt x="3609" y="55"/>
                </a:lnTo>
                <a:lnTo>
                  <a:pt x="3112" y="147"/>
                </a:lnTo>
                <a:lnTo>
                  <a:pt x="2652" y="240"/>
                </a:lnTo>
                <a:lnTo>
                  <a:pt x="2229" y="368"/>
                </a:lnTo>
                <a:lnTo>
                  <a:pt x="1823" y="497"/>
                </a:lnTo>
                <a:lnTo>
                  <a:pt x="1455" y="645"/>
                </a:lnTo>
                <a:lnTo>
                  <a:pt x="1124" y="792"/>
                </a:lnTo>
                <a:lnTo>
                  <a:pt x="608" y="1050"/>
                </a:lnTo>
                <a:lnTo>
                  <a:pt x="9280" y="7659"/>
                </a:lnTo>
                <a:lnTo>
                  <a:pt x="93" y="1731"/>
                </a:lnTo>
                <a:lnTo>
                  <a:pt x="38" y="2302"/>
                </a:lnTo>
                <a:lnTo>
                  <a:pt x="1" y="2651"/>
                </a:lnTo>
                <a:lnTo>
                  <a:pt x="1" y="3038"/>
                </a:lnTo>
                <a:lnTo>
                  <a:pt x="1" y="3480"/>
                </a:lnTo>
                <a:lnTo>
                  <a:pt x="38" y="3922"/>
                </a:lnTo>
                <a:lnTo>
                  <a:pt x="93" y="4401"/>
                </a:lnTo>
                <a:lnTo>
                  <a:pt x="166" y="4879"/>
                </a:lnTo>
                <a:lnTo>
                  <a:pt x="295" y="5376"/>
                </a:lnTo>
                <a:lnTo>
                  <a:pt x="461" y="5873"/>
                </a:lnTo>
                <a:lnTo>
                  <a:pt x="553" y="6131"/>
                </a:lnTo>
                <a:lnTo>
                  <a:pt x="664" y="6389"/>
                </a:lnTo>
                <a:lnTo>
                  <a:pt x="792" y="6628"/>
                </a:lnTo>
                <a:lnTo>
                  <a:pt x="940" y="6868"/>
                </a:lnTo>
                <a:lnTo>
                  <a:pt x="1087" y="7107"/>
                </a:lnTo>
                <a:lnTo>
                  <a:pt x="1253" y="7346"/>
                </a:lnTo>
                <a:lnTo>
                  <a:pt x="1437" y="7586"/>
                </a:lnTo>
                <a:lnTo>
                  <a:pt x="1639" y="7807"/>
                </a:lnTo>
                <a:lnTo>
                  <a:pt x="1842" y="8028"/>
                </a:lnTo>
                <a:lnTo>
                  <a:pt x="2081" y="8249"/>
                </a:lnTo>
                <a:lnTo>
                  <a:pt x="2321" y="8451"/>
                </a:lnTo>
                <a:lnTo>
                  <a:pt x="2597" y="8654"/>
                </a:lnTo>
                <a:lnTo>
                  <a:pt x="2928" y="8875"/>
                </a:lnTo>
                <a:lnTo>
                  <a:pt x="3296" y="9077"/>
                </a:lnTo>
                <a:lnTo>
                  <a:pt x="3683" y="9280"/>
                </a:lnTo>
                <a:lnTo>
                  <a:pt x="4070" y="9445"/>
                </a:lnTo>
                <a:lnTo>
                  <a:pt x="4475" y="9611"/>
                </a:lnTo>
                <a:lnTo>
                  <a:pt x="4898" y="9758"/>
                </a:lnTo>
                <a:lnTo>
                  <a:pt x="5322" y="9869"/>
                </a:lnTo>
                <a:lnTo>
                  <a:pt x="5764" y="9998"/>
                </a:lnTo>
                <a:lnTo>
                  <a:pt x="6187" y="10090"/>
                </a:lnTo>
                <a:lnTo>
                  <a:pt x="6629" y="10182"/>
                </a:lnTo>
                <a:lnTo>
                  <a:pt x="7071" y="10255"/>
                </a:lnTo>
                <a:lnTo>
                  <a:pt x="7513" y="10329"/>
                </a:lnTo>
                <a:lnTo>
                  <a:pt x="8378" y="10421"/>
                </a:lnTo>
                <a:lnTo>
                  <a:pt x="9225" y="10476"/>
                </a:lnTo>
                <a:lnTo>
                  <a:pt x="10035" y="10513"/>
                </a:lnTo>
                <a:lnTo>
                  <a:pt x="10772" y="10532"/>
                </a:lnTo>
                <a:lnTo>
                  <a:pt x="11434" y="10513"/>
                </a:lnTo>
                <a:lnTo>
                  <a:pt x="12024" y="10495"/>
                </a:lnTo>
                <a:lnTo>
                  <a:pt x="12870" y="10458"/>
                </a:lnTo>
                <a:lnTo>
                  <a:pt x="13183" y="10421"/>
                </a:lnTo>
                <a:lnTo>
                  <a:pt x="13091" y="10127"/>
                </a:lnTo>
                <a:lnTo>
                  <a:pt x="12852" y="9316"/>
                </a:lnTo>
                <a:lnTo>
                  <a:pt x="12686" y="8764"/>
                </a:lnTo>
                <a:lnTo>
                  <a:pt x="12465" y="8138"/>
                </a:lnTo>
                <a:lnTo>
                  <a:pt x="12189" y="7438"/>
                </a:lnTo>
                <a:lnTo>
                  <a:pt x="11895" y="6684"/>
                </a:lnTo>
                <a:lnTo>
                  <a:pt x="11545" y="5929"/>
                </a:lnTo>
                <a:lnTo>
                  <a:pt x="11158" y="5137"/>
                </a:lnTo>
                <a:lnTo>
                  <a:pt x="10956" y="4750"/>
                </a:lnTo>
                <a:lnTo>
                  <a:pt x="10735" y="4364"/>
                </a:lnTo>
                <a:lnTo>
                  <a:pt x="10495" y="3977"/>
                </a:lnTo>
                <a:lnTo>
                  <a:pt x="10256" y="3590"/>
                </a:lnTo>
                <a:lnTo>
                  <a:pt x="9998" y="3222"/>
                </a:lnTo>
                <a:lnTo>
                  <a:pt x="9740" y="2872"/>
                </a:lnTo>
                <a:lnTo>
                  <a:pt x="9464" y="2523"/>
                </a:lnTo>
                <a:lnTo>
                  <a:pt x="9170" y="2191"/>
                </a:lnTo>
                <a:lnTo>
                  <a:pt x="8875" y="1878"/>
                </a:lnTo>
                <a:lnTo>
                  <a:pt x="8562" y="1584"/>
                </a:lnTo>
                <a:lnTo>
                  <a:pt x="8249" y="1307"/>
                </a:lnTo>
                <a:lnTo>
                  <a:pt x="7918" y="1068"/>
                </a:lnTo>
                <a:lnTo>
                  <a:pt x="7642" y="884"/>
                </a:lnTo>
                <a:lnTo>
                  <a:pt x="7365" y="718"/>
                </a:lnTo>
                <a:lnTo>
                  <a:pt x="7089" y="589"/>
                </a:lnTo>
                <a:lnTo>
                  <a:pt x="6813" y="460"/>
                </a:lnTo>
                <a:lnTo>
                  <a:pt x="6537" y="350"/>
                </a:lnTo>
                <a:lnTo>
                  <a:pt x="6261" y="258"/>
                </a:lnTo>
                <a:lnTo>
                  <a:pt x="5985" y="184"/>
                </a:lnTo>
                <a:lnTo>
                  <a:pt x="5708" y="111"/>
                </a:lnTo>
                <a:lnTo>
                  <a:pt x="5432" y="74"/>
                </a:lnTo>
                <a:lnTo>
                  <a:pt x="5174" y="37"/>
                </a:lnTo>
                <a:lnTo>
                  <a:pt x="4898" y="19"/>
                </a:lnTo>
                <a:lnTo>
                  <a:pt x="4640" y="0"/>
                </a:lnTo>
                <a:close/>
              </a:path>
            </a:pathLst>
          </a:custGeom>
          <a:solidFill>
            <a:schemeClr val="accent3"/>
          </a:solidFill>
          <a:ln>
            <a:noFill/>
          </a:ln>
        </p:spPr>
        <p:txBody>
          <a:bodyPr spcFirstLastPara="1" wrap="square" lIns="121897" tIns="121897" rIns="121897" bIns="121897"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900" b="0" i="0" u="none" strike="noStrike" cap="none">
              <a:solidFill>
                <a:srgbClr val="000000"/>
              </a:solidFill>
              <a:latin typeface="Arial"/>
              <a:ea typeface="Arial"/>
              <a:cs typeface="Arial"/>
              <a:sym typeface="Arial"/>
            </a:endParaRPr>
          </a:p>
        </p:txBody>
      </p:sp>
      <p:sp>
        <p:nvSpPr>
          <p:cNvPr id="64" name="Google Shape;64;p44"/>
          <p:cNvSpPr/>
          <p:nvPr/>
        </p:nvSpPr>
        <p:spPr>
          <a:xfrm rot="8585060">
            <a:off x="321473" y="352438"/>
            <a:ext cx="1300879" cy="2129580"/>
          </a:xfrm>
          <a:custGeom>
            <a:avLst/>
            <a:gdLst/>
            <a:ahLst/>
            <a:cxnLst/>
            <a:rect l="l" t="t" r="r" b="b"/>
            <a:pathLst>
              <a:path w="5838" h="9557" extrusionOk="0">
                <a:moveTo>
                  <a:pt x="3628" y="0"/>
                </a:moveTo>
                <a:lnTo>
                  <a:pt x="3499" y="37"/>
                </a:lnTo>
                <a:lnTo>
                  <a:pt x="3149" y="129"/>
                </a:lnTo>
                <a:lnTo>
                  <a:pt x="2910" y="203"/>
                </a:lnTo>
                <a:lnTo>
                  <a:pt x="2634" y="313"/>
                </a:lnTo>
                <a:lnTo>
                  <a:pt x="2358" y="442"/>
                </a:lnTo>
                <a:lnTo>
                  <a:pt x="2045" y="608"/>
                </a:lnTo>
                <a:lnTo>
                  <a:pt x="1732" y="792"/>
                </a:lnTo>
                <a:lnTo>
                  <a:pt x="1419" y="1013"/>
                </a:lnTo>
                <a:lnTo>
                  <a:pt x="1124" y="1289"/>
                </a:lnTo>
                <a:lnTo>
                  <a:pt x="977" y="1418"/>
                </a:lnTo>
                <a:lnTo>
                  <a:pt x="848" y="1584"/>
                </a:lnTo>
                <a:lnTo>
                  <a:pt x="719" y="1750"/>
                </a:lnTo>
                <a:lnTo>
                  <a:pt x="590" y="1915"/>
                </a:lnTo>
                <a:lnTo>
                  <a:pt x="480" y="2099"/>
                </a:lnTo>
                <a:lnTo>
                  <a:pt x="369" y="2302"/>
                </a:lnTo>
                <a:lnTo>
                  <a:pt x="277" y="2504"/>
                </a:lnTo>
                <a:lnTo>
                  <a:pt x="203" y="2725"/>
                </a:lnTo>
                <a:lnTo>
                  <a:pt x="130" y="2946"/>
                </a:lnTo>
                <a:lnTo>
                  <a:pt x="75" y="3186"/>
                </a:lnTo>
                <a:lnTo>
                  <a:pt x="38" y="3443"/>
                </a:lnTo>
                <a:lnTo>
                  <a:pt x="19" y="3701"/>
                </a:lnTo>
                <a:lnTo>
                  <a:pt x="1" y="3959"/>
                </a:lnTo>
                <a:lnTo>
                  <a:pt x="1" y="4217"/>
                </a:lnTo>
                <a:lnTo>
                  <a:pt x="19" y="4493"/>
                </a:lnTo>
                <a:lnTo>
                  <a:pt x="56" y="4751"/>
                </a:lnTo>
                <a:lnTo>
                  <a:pt x="130" y="5303"/>
                </a:lnTo>
                <a:lnTo>
                  <a:pt x="259" y="5837"/>
                </a:lnTo>
                <a:lnTo>
                  <a:pt x="406" y="6353"/>
                </a:lnTo>
                <a:lnTo>
                  <a:pt x="572" y="6868"/>
                </a:lnTo>
                <a:lnTo>
                  <a:pt x="756" y="7365"/>
                </a:lnTo>
                <a:lnTo>
                  <a:pt x="940" y="7807"/>
                </a:lnTo>
                <a:lnTo>
                  <a:pt x="1142" y="8231"/>
                </a:lnTo>
                <a:lnTo>
                  <a:pt x="1474" y="8930"/>
                </a:lnTo>
                <a:lnTo>
                  <a:pt x="1732" y="9390"/>
                </a:lnTo>
                <a:lnTo>
                  <a:pt x="1824" y="9556"/>
                </a:lnTo>
                <a:lnTo>
                  <a:pt x="1971" y="9427"/>
                </a:lnTo>
                <a:lnTo>
                  <a:pt x="2376" y="9096"/>
                </a:lnTo>
                <a:lnTo>
                  <a:pt x="2947" y="8580"/>
                </a:lnTo>
                <a:lnTo>
                  <a:pt x="3260" y="8249"/>
                </a:lnTo>
                <a:lnTo>
                  <a:pt x="3610" y="7899"/>
                </a:lnTo>
                <a:lnTo>
                  <a:pt x="3959" y="7512"/>
                </a:lnTo>
                <a:lnTo>
                  <a:pt x="4309" y="7107"/>
                </a:lnTo>
                <a:lnTo>
                  <a:pt x="4641" y="6666"/>
                </a:lnTo>
                <a:lnTo>
                  <a:pt x="4954" y="6205"/>
                </a:lnTo>
                <a:lnTo>
                  <a:pt x="5230" y="5745"/>
                </a:lnTo>
                <a:lnTo>
                  <a:pt x="5359" y="5506"/>
                </a:lnTo>
                <a:lnTo>
                  <a:pt x="5469" y="5266"/>
                </a:lnTo>
                <a:lnTo>
                  <a:pt x="5561" y="5008"/>
                </a:lnTo>
                <a:lnTo>
                  <a:pt x="5653" y="4769"/>
                </a:lnTo>
                <a:lnTo>
                  <a:pt x="5727" y="4530"/>
                </a:lnTo>
                <a:lnTo>
                  <a:pt x="5782" y="4272"/>
                </a:lnTo>
                <a:lnTo>
                  <a:pt x="5819" y="4033"/>
                </a:lnTo>
                <a:lnTo>
                  <a:pt x="5837" y="3793"/>
                </a:lnTo>
                <a:lnTo>
                  <a:pt x="5837" y="3554"/>
                </a:lnTo>
                <a:lnTo>
                  <a:pt x="5837" y="3333"/>
                </a:lnTo>
                <a:lnTo>
                  <a:pt x="5801" y="3112"/>
                </a:lnTo>
                <a:lnTo>
                  <a:pt x="5764" y="2910"/>
                </a:lnTo>
                <a:lnTo>
                  <a:pt x="5727" y="2689"/>
                </a:lnTo>
                <a:lnTo>
                  <a:pt x="5653" y="2486"/>
                </a:lnTo>
                <a:lnTo>
                  <a:pt x="5580" y="2302"/>
                </a:lnTo>
                <a:lnTo>
                  <a:pt x="5506" y="2118"/>
                </a:lnTo>
                <a:lnTo>
                  <a:pt x="5322" y="1768"/>
                </a:lnTo>
                <a:lnTo>
                  <a:pt x="5119" y="1437"/>
                </a:lnTo>
                <a:lnTo>
                  <a:pt x="4898" y="1142"/>
                </a:lnTo>
                <a:lnTo>
                  <a:pt x="4677" y="884"/>
                </a:lnTo>
                <a:lnTo>
                  <a:pt x="4457" y="663"/>
                </a:lnTo>
                <a:lnTo>
                  <a:pt x="4236" y="461"/>
                </a:lnTo>
                <a:lnTo>
                  <a:pt x="4051" y="295"/>
                </a:lnTo>
                <a:lnTo>
                  <a:pt x="3757" y="74"/>
                </a:lnTo>
                <a:lnTo>
                  <a:pt x="3628" y="0"/>
                </a:lnTo>
                <a:close/>
              </a:path>
            </a:pathLst>
          </a:custGeom>
          <a:solidFill>
            <a:srgbClr val="1D5885">
              <a:alpha val="52156"/>
            </a:srgbClr>
          </a:solidFill>
          <a:ln>
            <a:noFill/>
          </a:ln>
        </p:spPr>
        <p:txBody>
          <a:bodyPr spcFirstLastPara="1" wrap="square" lIns="121897" tIns="121897" rIns="121897" bIns="121897"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9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9822079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3838E69D-E80A-4333-A546-ABFFA49B7B68}" type="datetime1">
              <a:rPr lang="en-US" altLang="zh-CN" smtClean="0"/>
              <a:t>9/23/2021</a:t>
            </a:fld>
            <a:endParaRPr lang="zh-CN" altLang="en-US"/>
          </a:p>
        </p:txBody>
      </p:sp>
      <p:sp>
        <p:nvSpPr>
          <p:cNvPr id="5" name="页脚占位符 4"/>
          <p:cNvSpPr>
            <a:spLocks noGrp="1"/>
          </p:cNvSpPr>
          <p:nvPr>
            <p:ph type="ftr" sz="quarter" idx="11"/>
          </p:nvPr>
        </p:nvSpPr>
        <p:spPr/>
        <p:txBody>
          <a:bodyPr/>
          <a:lstStyle/>
          <a:p>
            <a:r>
              <a:rPr lang="vi-VN" altLang="zh-CN"/>
              <a:t>THIẾT KẾ BÀI GIẢNG PP MÔN NGỮ VĂN</a:t>
            </a:r>
            <a:endParaRPr lang="zh-CN" altLang="en-US"/>
          </a:p>
        </p:txBody>
      </p:sp>
      <p:sp>
        <p:nvSpPr>
          <p:cNvPr id="6" name="灯片编号占位符 5"/>
          <p:cNvSpPr>
            <a:spLocks noGrp="1"/>
          </p:cNvSpPr>
          <p:nvPr>
            <p:ph type="sldNum" sz="quarter" idx="12"/>
          </p:nvPr>
        </p:nvSpPr>
        <p:spPr/>
        <p:txBody>
          <a:bodyPr/>
          <a:lstStyle/>
          <a:p>
            <a:fld id="{CB006A3B-8992-43C3-8DE7-2D0CD90917B2}" type="slidenum">
              <a:rPr lang="zh-CN" altLang="en-US" smtClean="0"/>
              <a:t>‹#›</a:t>
            </a:fld>
            <a:endParaRPr lang="zh-CN" altLang="en-US"/>
          </a:p>
        </p:txBody>
      </p:sp>
    </p:spTree>
    <p:extLst>
      <p:ext uri="{BB962C8B-B14F-4D97-AF65-F5344CB8AC3E}">
        <p14:creationId xmlns:p14="http://schemas.microsoft.com/office/powerpoint/2010/main" val="3589826616"/>
      </p:ext>
    </p:extLst>
  </p:cSld>
  <p:clrMapOvr>
    <a:masterClrMapping/>
  </p:clrMapOvr>
  <mc:AlternateContent xmlns:mc="http://schemas.openxmlformats.org/markup-compatibility/2006" xmlns:p14="http://schemas.microsoft.com/office/powerpoint/2010/main">
    <mc:Choice Requires="p14">
      <p:transition spd="slow" p14:dur="2000" advTm="1000"/>
    </mc:Choice>
    <mc:Fallback xmlns="">
      <p:transition spd="slow" advTm="100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9441C07-5211-4078-84E0-6C2CCB622AA8}" type="datetime1">
              <a:rPr lang="en-US" altLang="zh-CN" smtClean="0"/>
              <a:t>9/23/2021</a:t>
            </a:fld>
            <a:endParaRPr lang="zh-CN" altLang="en-US"/>
          </a:p>
        </p:txBody>
      </p:sp>
      <p:sp>
        <p:nvSpPr>
          <p:cNvPr id="5" name="页脚占位符 4"/>
          <p:cNvSpPr>
            <a:spLocks noGrp="1"/>
          </p:cNvSpPr>
          <p:nvPr>
            <p:ph type="ftr" sz="quarter" idx="11"/>
          </p:nvPr>
        </p:nvSpPr>
        <p:spPr/>
        <p:txBody>
          <a:bodyPr/>
          <a:lstStyle/>
          <a:p>
            <a:r>
              <a:rPr lang="vi-VN" altLang="zh-CN"/>
              <a:t>THIẾT KẾ BÀI GIẢNG PP MÔN NGỮ VĂN</a:t>
            </a:r>
            <a:endParaRPr lang="zh-CN" altLang="en-US"/>
          </a:p>
        </p:txBody>
      </p:sp>
      <p:sp>
        <p:nvSpPr>
          <p:cNvPr id="6" name="灯片编号占位符 5"/>
          <p:cNvSpPr>
            <a:spLocks noGrp="1"/>
          </p:cNvSpPr>
          <p:nvPr>
            <p:ph type="sldNum" sz="quarter" idx="12"/>
          </p:nvPr>
        </p:nvSpPr>
        <p:spPr/>
        <p:txBody>
          <a:bodyPr/>
          <a:lstStyle/>
          <a:p>
            <a:fld id="{CB006A3B-8992-43C3-8DE7-2D0CD90917B2}" type="slidenum">
              <a:rPr lang="zh-CN" altLang="en-US" smtClean="0"/>
              <a:t>‹#›</a:t>
            </a:fld>
            <a:endParaRPr lang="zh-CN" altLang="en-US"/>
          </a:p>
        </p:txBody>
      </p:sp>
    </p:spTree>
    <p:extLst>
      <p:ext uri="{BB962C8B-B14F-4D97-AF65-F5344CB8AC3E}">
        <p14:creationId xmlns:p14="http://schemas.microsoft.com/office/powerpoint/2010/main" val="599265290"/>
      </p:ext>
    </p:extLst>
  </p:cSld>
  <p:clrMapOvr>
    <a:masterClrMapping/>
  </p:clrMapOvr>
  <mc:AlternateContent xmlns:mc="http://schemas.openxmlformats.org/markup-compatibility/2006" xmlns:p14="http://schemas.microsoft.com/office/powerpoint/2010/main">
    <mc:Choice Requires="p14">
      <p:transition spd="slow" p14:dur="2000" advTm="1000"/>
    </mc:Choice>
    <mc:Fallback xmlns="">
      <p:transition spd="slow" advTm="100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F6B06EB6-FD2C-42D0-BDFF-A039AE4D753E}" type="datetime1">
              <a:rPr lang="en-US" altLang="zh-CN" smtClean="0"/>
              <a:t>9/23/2021</a:t>
            </a:fld>
            <a:endParaRPr lang="zh-CN" altLang="en-US"/>
          </a:p>
        </p:txBody>
      </p:sp>
      <p:sp>
        <p:nvSpPr>
          <p:cNvPr id="5" name="页脚占位符 4"/>
          <p:cNvSpPr>
            <a:spLocks noGrp="1"/>
          </p:cNvSpPr>
          <p:nvPr>
            <p:ph type="ftr" sz="quarter" idx="11"/>
          </p:nvPr>
        </p:nvSpPr>
        <p:spPr/>
        <p:txBody>
          <a:bodyPr/>
          <a:lstStyle/>
          <a:p>
            <a:r>
              <a:rPr lang="vi-VN" altLang="zh-CN"/>
              <a:t>THIẾT KẾ BÀI GIẢNG PP MÔN NGỮ VĂN</a:t>
            </a:r>
            <a:endParaRPr lang="zh-CN" altLang="en-US"/>
          </a:p>
        </p:txBody>
      </p:sp>
      <p:sp>
        <p:nvSpPr>
          <p:cNvPr id="6" name="灯片编号占位符 5"/>
          <p:cNvSpPr>
            <a:spLocks noGrp="1"/>
          </p:cNvSpPr>
          <p:nvPr>
            <p:ph type="sldNum" sz="quarter" idx="12"/>
          </p:nvPr>
        </p:nvSpPr>
        <p:spPr/>
        <p:txBody>
          <a:bodyPr/>
          <a:lstStyle/>
          <a:p>
            <a:fld id="{CB006A3B-8992-43C3-8DE7-2D0CD90917B2}" type="slidenum">
              <a:rPr lang="zh-CN" altLang="en-US" smtClean="0"/>
              <a:t>‹#›</a:t>
            </a:fld>
            <a:endParaRPr lang="zh-CN" altLang="en-US"/>
          </a:p>
        </p:txBody>
      </p:sp>
    </p:spTree>
    <p:extLst>
      <p:ext uri="{BB962C8B-B14F-4D97-AF65-F5344CB8AC3E}">
        <p14:creationId xmlns:p14="http://schemas.microsoft.com/office/powerpoint/2010/main" val="1880432570"/>
      </p:ext>
    </p:extLst>
  </p:cSld>
  <p:clrMapOvr>
    <a:masterClrMapping/>
  </p:clrMapOvr>
  <mc:AlternateContent xmlns:mc="http://schemas.openxmlformats.org/markup-compatibility/2006" xmlns:p14="http://schemas.microsoft.com/office/powerpoint/2010/main">
    <mc:Choice Requires="p14">
      <p:transition spd="slow" p14:dur="2000" advTm="1000"/>
    </mc:Choice>
    <mc:Fallback xmlns="">
      <p:transition spd="slow" advTm="1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32E5628C-3655-474E-AA95-DBCEF99AA37E}"/>
              </a:ext>
            </a:extLst>
          </p:cNvPr>
          <p:cNvSpPr>
            <a:spLocks noGrp="1"/>
          </p:cNvSpPr>
          <p:nvPr>
            <p:ph type="title"/>
          </p:nvPr>
        </p:nvSpPr>
        <p:spPr>
          <a:xfrm>
            <a:off x="831850" y="1709738"/>
            <a:ext cx="10515600" cy="2852737"/>
          </a:xfrm>
        </p:spPr>
        <p:txBody>
          <a:bodyPr anchor="b"/>
          <a:lstStyle>
            <a:lvl1pPr>
              <a:defRPr sz="6000"/>
            </a:lvl1pPr>
          </a:lstStyle>
          <a:p>
            <a:r>
              <a:rPr lang="vi-VN"/>
              <a:t>Bấm để sửa kiểu tiêu đề Bản cái</a:t>
            </a:r>
          </a:p>
        </p:txBody>
      </p:sp>
      <p:sp>
        <p:nvSpPr>
          <p:cNvPr id="3" name="Chỗ dành sẵn cho Văn bản 2">
            <a:extLst>
              <a:ext uri="{FF2B5EF4-FFF2-40B4-BE49-F238E27FC236}">
                <a16:creationId xmlns="" xmlns:a16="http://schemas.microsoft.com/office/drawing/2014/main" id="{311E1E92-3E6D-433C-B8E5-7E46984FFE3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 xmlns:a16="http://schemas.microsoft.com/office/drawing/2014/main" id="{D66C37C3-C25E-4CFF-828B-97E513D65098}"/>
              </a:ext>
            </a:extLst>
          </p:cNvPr>
          <p:cNvSpPr>
            <a:spLocks noGrp="1"/>
          </p:cNvSpPr>
          <p:nvPr>
            <p:ph type="dt" sz="half" idx="10"/>
          </p:nvPr>
        </p:nvSpPr>
        <p:spPr/>
        <p:txBody>
          <a:bodyPr/>
          <a:lstStyle/>
          <a:p>
            <a:fld id="{213F3E83-FC1D-4988-AF81-9DCB421CAE70}" type="datetime1">
              <a:rPr lang="en-US" smtClean="0"/>
              <a:t>9/23/2021</a:t>
            </a:fld>
            <a:endParaRPr lang="vi-VN"/>
          </a:p>
        </p:txBody>
      </p:sp>
      <p:sp>
        <p:nvSpPr>
          <p:cNvPr id="5" name="Chỗ dành sẵn cho Chân trang 4">
            <a:extLst>
              <a:ext uri="{FF2B5EF4-FFF2-40B4-BE49-F238E27FC236}">
                <a16:creationId xmlns="" xmlns:a16="http://schemas.microsoft.com/office/drawing/2014/main" id="{8BA24CAF-2095-4BE3-B124-A33DE1E4D74D}"/>
              </a:ext>
            </a:extLst>
          </p:cNvPr>
          <p:cNvSpPr>
            <a:spLocks noGrp="1"/>
          </p:cNvSpPr>
          <p:nvPr>
            <p:ph type="ftr" sz="quarter" idx="11"/>
          </p:nvPr>
        </p:nvSpPr>
        <p:spPr/>
        <p:txBody>
          <a:bodyPr/>
          <a:lstStyle/>
          <a:p>
            <a:r>
              <a:rPr lang="vi-VN"/>
              <a:t>THIẾT KẾ BÀI GIẢNG PP MÔN NGỮ VĂN</a:t>
            </a:r>
          </a:p>
        </p:txBody>
      </p:sp>
      <p:sp>
        <p:nvSpPr>
          <p:cNvPr id="6" name="Chỗ dành sẵn cho Số hiệu Bản chiếu 5">
            <a:extLst>
              <a:ext uri="{FF2B5EF4-FFF2-40B4-BE49-F238E27FC236}">
                <a16:creationId xmlns="" xmlns:a16="http://schemas.microsoft.com/office/drawing/2014/main" id="{BDC986EE-1608-4922-95F5-2C311D0510E0}"/>
              </a:ext>
            </a:extLst>
          </p:cNvPr>
          <p:cNvSpPr>
            <a:spLocks noGrp="1"/>
          </p:cNvSpPr>
          <p:nvPr>
            <p:ph type="sldNum" sz="quarter" idx="12"/>
          </p:nvPr>
        </p:nvSpPr>
        <p:spPr/>
        <p:txBody>
          <a:bodyPr/>
          <a:lstStyle/>
          <a:p>
            <a:fld id="{7B930C39-C999-46B7-A5B0-FAA870CC03AD}" type="slidenum">
              <a:rPr lang="vi-VN" smtClean="0"/>
              <a:t>‹#›</a:t>
            </a:fld>
            <a:endParaRPr lang="vi-VN"/>
          </a:p>
        </p:txBody>
      </p:sp>
    </p:spTree>
    <p:extLst>
      <p:ext uri="{BB962C8B-B14F-4D97-AF65-F5344CB8AC3E}">
        <p14:creationId xmlns:p14="http://schemas.microsoft.com/office/powerpoint/2010/main" val="180294985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2CCDF9DA-3CC3-4DD3-A3E8-0B4A6C8CF0B2}" type="datetime1">
              <a:rPr lang="en-US" altLang="zh-CN" smtClean="0"/>
              <a:t>9/23/2021</a:t>
            </a:fld>
            <a:endParaRPr lang="zh-CN" altLang="en-US"/>
          </a:p>
        </p:txBody>
      </p:sp>
      <p:sp>
        <p:nvSpPr>
          <p:cNvPr id="6" name="页脚占位符 5"/>
          <p:cNvSpPr>
            <a:spLocks noGrp="1"/>
          </p:cNvSpPr>
          <p:nvPr>
            <p:ph type="ftr" sz="quarter" idx="11"/>
          </p:nvPr>
        </p:nvSpPr>
        <p:spPr/>
        <p:txBody>
          <a:bodyPr/>
          <a:lstStyle/>
          <a:p>
            <a:r>
              <a:rPr lang="vi-VN" altLang="zh-CN"/>
              <a:t>THIẾT KẾ BÀI GIẢNG PP MÔN NGỮ VĂN</a:t>
            </a:r>
            <a:endParaRPr lang="zh-CN" altLang="en-US"/>
          </a:p>
        </p:txBody>
      </p:sp>
      <p:sp>
        <p:nvSpPr>
          <p:cNvPr id="7" name="灯片编号占位符 6"/>
          <p:cNvSpPr>
            <a:spLocks noGrp="1"/>
          </p:cNvSpPr>
          <p:nvPr>
            <p:ph type="sldNum" sz="quarter" idx="12"/>
          </p:nvPr>
        </p:nvSpPr>
        <p:spPr/>
        <p:txBody>
          <a:bodyPr/>
          <a:lstStyle/>
          <a:p>
            <a:fld id="{CB006A3B-8992-43C3-8DE7-2D0CD90917B2}" type="slidenum">
              <a:rPr lang="zh-CN" altLang="en-US" smtClean="0"/>
              <a:t>‹#›</a:t>
            </a:fld>
            <a:endParaRPr lang="zh-CN" altLang="en-US"/>
          </a:p>
        </p:txBody>
      </p:sp>
    </p:spTree>
    <p:extLst>
      <p:ext uri="{BB962C8B-B14F-4D97-AF65-F5344CB8AC3E}">
        <p14:creationId xmlns:p14="http://schemas.microsoft.com/office/powerpoint/2010/main" val="1325773804"/>
      </p:ext>
    </p:extLst>
  </p:cSld>
  <p:clrMapOvr>
    <a:masterClrMapping/>
  </p:clrMapOvr>
  <mc:AlternateContent xmlns:mc="http://schemas.openxmlformats.org/markup-compatibility/2006" xmlns:p14="http://schemas.microsoft.com/office/powerpoint/2010/main">
    <mc:Choice Requires="p14">
      <p:transition spd="slow" p14:dur="2000" advTm="1000"/>
    </mc:Choice>
    <mc:Fallback xmlns="">
      <p:transition spd="slow" advTm="100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2CFE0AF6-6A0F-4E92-AF2F-A1CC66E6DB5C}" type="datetime1">
              <a:rPr lang="en-US" altLang="zh-CN" smtClean="0"/>
              <a:t>9/23/2021</a:t>
            </a:fld>
            <a:endParaRPr lang="zh-CN" altLang="en-US"/>
          </a:p>
        </p:txBody>
      </p:sp>
      <p:sp>
        <p:nvSpPr>
          <p:cNvPr id="8" name="页脚占位符 7"/>
          <p:cNvSpPr>
            <a:spLocks noGrp="1"/>
          </p:cNvSpPr>
          <p:nvPr>
            <p:ph type="ftr" sz="quarter" idx="11"/>
          </p:nvPr>
        </p:nvSpPr>
        <p:spPr/>
        <p:txBody>
          <a:bodyPr/>
          <a:lstStyle/>
          <a:p>
            <a:r>
              <a:rPr lang="vi-VN" altLang="zh-CN"/>
              <a:t>THIẾT KẾ BÀI GIẢNG PP MÔN NGỮ VĂN</a:t>
            </a:r>
            <a:endParaRPr lang="zh-CN" altLang="en-US"/>
          </a:p>
        </p:txBody>
      </p:sp>
      <p:sp>
        <p:nvSpPr>
          <p:cNvPr id="9" name="灯片编号占位符 8"/>
          <p:cNvSpPr>
            <a:spLocks noGrp="1"/>
          </p:cNvSpPr>
          <p:nvPr>
            <p:ph type="sldNum" sz="quarter" idx="12"/>
          </p:nvPr>
        </p:nvSpPr>
        <p:spPr/>
        <p:txBody>
          <a:bodyPr/>
          <a:lstStyle/>
          <a:p>
            <a:fld id="{CB006A3B-8992-43C3-8DE7-2D0CD90917B2}" type="slidenum">
              <a:rPr lang="zh-CN" altLang="en-US" smtClean="0"/>
              <a:t>‹#›</a:t>
            </a:fld>
            <a:endParaRPr lang="zh-CN" altLang="en-US"/>
          </a:p>
        </p:txBody>
      </p:sp>
    </p:spTree>
    <p:extLst>
      <p:ext uri="{BB962C8B-B14F-4D97-AF65-F5344CB8AC3E}">
        <p14:creationId xmlns:p14="http://schemas.microsoft.com/office/powerpoint/2010/main" val="3351444289"/>
      </p:ext>
    </p:extLst>
  </p:cSld>
  <p:clrMapOvr>
    <a:masterClrMapping/>
  </p:clrMapOvr>
  <mc:AlternateContent xmlns:mc="http://schemas.openxmlformats.org/markup-compatibility/2006" xmlns:p14="http://schemas.microsoft.com/office/powerpoint/2010/main">
    <mc:Choice Requires="p14">
      <p:transition spd="slow" p14:dur="2000" advTm="1000"/>
    </mc:Choice>
    <mc:Fallback xmlns="">
      <p:transition spd="slow" advTm="100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2457429F-5460-462D-BD34-A3DFC054C7F4}" type="datetime1">
              <a:rPr lang="en-US" altLang="zh-CN" smtClean="0"/>
              <a:t>9/23/2021</a:t>
            </a:fld>
            <a:endParaRPr lang="zh-CN" altLang="en-US"/>
          </a:p>
        </p:txBody>
      </p:sp>
      <p:sp>
        <p:nvSpPr>
          <p:cNvPr id="4" name="页脚占位符 3"/>
          <p:cNvSpPr>
            <a:spLocks noGrp="1"/>
          </p:cNvSpPr>
          <p:nvPr>
            <p:ph type="ftr" sz="quarter" idx="11"/>
          </p:nvPr>
        </p:nvSpPr>
        <p:spPr/>
        <p:txBody>
          <a:bodyPr/>
          <a:lstStyle/>
          <a:p>
            <a:r>
              <a:rPr lang="vi-VN" altLang="zh-CN"/>
              <a:t>THIẾT KẾ BÀI GIẢNG PP MÔN NGỮ VĂN</a:t>
            </a:r>
            <a:endParaRPr lang="zh-CN" altLang="en-US"/>
          </a:p>
        </p:txBody>
      </p:sp>
      <p:sp>
        <p:nvSpPr>
          <p:cNvPr id="5" name="灯片编号占位符 4"/>
          <p:cNvSpPr>
            <a:spLocks noGrp="1"/>
          </p:cNvSpPr>
          <p:nvPr>
            <p:ph type="sldNum" sz="quarter" idx="12"/>
          </p:nvPr>
        </p:nvSpPr>
        <p:spPr/>
        <p:txBody>
          <a:bodyPr/>
          <a:lstStyle/>
          <a:p>
            <a:fld id="{CB006A3B-8992-43C3-8DE7-2D0CD90917B2}" type="slidenum">
              <a:rPr lang="zh-CN" altLang="en-US" smtClean="0"/>
              <a:t>‹#›</a:t>
            </a:fld>
            <a:endParaRPr lang="zh-CN" altLang="en-US"/>
          </a:p>
        </p:txBody>
      </p:sp>
    </p:spTree>
    <p:extLst>
      <p:ext uri="{BB962C8B-B14F-4D97-AF65-F5344CB8AC3E}">
        <p14:creationId xmlns:p14="http://schemas.microsoft.com/office/powerpoint/2010/main" val="2858053740"/>
      </p:ext>
    </p:extLst>
  </p:cSld>
  <p:clrMapOvr>
    <a:masterClrMapping/>
  </p:clrMapOvr>
  <mc:AlternateContent xmlns:mc="http://schemas.openxmlformats.org/markup-compatibility/2006" xmlns:p14="http://schemas.microsoft.com/office/powerpoint/2010/main">
    <mc:Choice Requires="p14">
      <p:transition spd="slow" p14:dur="2000" advTm="1000"/>
    </mc:Choice>
    <mc:Fallback xmlns="">
      <p:transition spd="slow" advTm="100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ACADECC-16B9-4F49-852E-57D5AF3AAA40}" type="datetime1">
              <a:rPr lang="en-US" altLang="zh-CN" smtClean="0"/>
              <a:t>9/23/2021</a:t>
            </a:fld>
            <a:endParaRPr lang="zh-CN" altLang="en-US"/>
          </a:p>
        </p:txBody>
      </p:sp>
      <p:sp>
        <p:nvSpPr>
          <p:cNvPr id="3" name="页脚占位符 2"/>
          <p:cNvSpPr>
            <a:spLocks noGrp="1"/>
          </p:cNvSpPr>
          <p:nvPr>
            <p:ph type="ftr" sz="quarter" idx="11"/>
          </p:nvPr>
        </p:nvSpPr>
        <p:spPr/>
        <p:txBody>
          <a:bodyPr/>
          <a:lstStyle/>
          <a:p>
            <a:r>
              <a:rPr lang="vi-VN" altLang="zh-CN"/>
              <a:t>THIẾT KẾ BÀI GIẢNG PP MÔN NGỮ VĂN</a:t>
            </a:r>
            <a:endParaRPr lang="zh-CN" altLang="en-US"/>
          </a:p>
        </p:txBody>
      </p:sp>
      <p:sp>
        <p:nvSpPr>
          <p:cNvPr id="4" name="灯片编号占位符 3"/>
          <p:cNvSpPr>
            <a:spLocks noGrp="1"/>
          </p:cNvSpPr>
          <p:nvPr>
            <p:ph type="sldNum" sz="quarter" idx="12"/>
          </p:nvPr>
        </p:nvSpPr>
        <p:spPr/>
        <p:txBody>
          <a:bodyPr/>
          <a:lstStyle/>
          <a:p>
            <a:fld id="{CB006A3B-8992-43C3-8DE7-2D0CD90917B2}" type="slidenum">
              <a:rPr lang="zh-CN" altLang="en-US" smtClean="0"/>
              <a:t>‹#›</a:t>
            </a:fld>
            <a:endParaRPr lang="zh-CN" altLang="en-US"/>
          </a:p>
        </p:txBody>
      </p:sp>
    </p:spTree>
    <p:extLst>
      <p:ext uri="{BB962C8B-B14F-4D97-AF65-F5344CB8AC3E}">
        <p14:creationId xmlns:p14="http://schemas.microsoft.com/office/powerpoint/2010/main" val="461441269"/>
      </p:ext>
    </p:extLst>
  </p:cSld>
  <p:clrMapOvr>
    <a:masterClrMapping/>
  </p:clrMapOvr>
  <mc:AlternateContent xmlns:mc="http://schemas.openxmlformats.org/markup-compatibility/2006" xmlns:p14="http://schemas.microsoft.com/office/powerpoint/2010/main">
    <mc:Choice Requires="p14">
      <p:transition spd="slow" p14:dur="2000" advTm="1000"/>
    </mc:Choice>
    <mc:Fallback xmlns="">
      <p:transition spd="slow" advTm="100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0F1E931-9DF5-4FB0-8BD5-E16FB6775E8D}" type="datetime1">
              <a:rPr lang="en-US" altLang="zh-CN" smtClean="0"/>
              <a:t>9/23/2021</a:t>
            </a:fld>
            <a:endParaRPr lang="zh-CN" altLang="en-US"/>
          </a:p>
        </p:txBody>
      </p:sp>
      <p:sp>
        <p:nvSpPr>
          <p:cNvPr id="3" name="页脚占位符 2"/>
          <p:cNvSpPr>
            <a:spLocks noGrp="1"/>
          </p:cNvSpPr>
          <p:nvPr>
            <p:ph type="ftr" sz="quarter" idx="11"/>
          </p:nvPr>
        </p:nvSpPr>
        <p:spPr/>
        <p:txBody>
          <a:bodyPr/>
          <a:lstStyle/>
          <a:p>
            <a:r>
              <a:rPr lang="vi-VN" altLang="zh-CN"/>
              <a:t>THIẾT KẾ BÀI GIẢNG PP MÔN NGỮ VĂN</a:t>
            </a:r>
            <a:endParaRPr lang="zh-CN" altLang="en-US"/>
          </a:p>
        </p:txBody>
      </p:sp>
      <p:sp>
        <p:nvSpPr>
          <p:cNvPr id="4" name="灯片编号占位符 3"/>
          <p:cNvSpPr>
            <a:spLocks noGrp="1"/>
          </p:cNvSpPr>
          <p:nvPr>
            <p:ph type="sldNum" sz="quarter" idx="12"/>
          </p:nvPr>
        </p:nvSpPr>
        <p:spPr/>
        <p:txBody>
          <a:bodyPr/>
          <a:lstStyle/>
          <a:p>
            <a:fld id="{CB006A3B-8992-43C3-8DE7-2D0CD90917B2}" type="slidenum">
              <a:rPr lang="zh-CN" altLang="en-US" smtClean="0"/>
              <a:t>‹#›</a:t>
            </a:fld>
            <a:endParaRPr lang="zh-CN" altLang="en-US"/>
          </a:p>
        </p:txBody>
      </p:sp>
      <p:pic>
        <p:nvPicPr>
          <p:cNvPr id="5" name="图片 4"/>
          <p:cNvPicPr>
            <a:picLocks noChangeAspect="1"/>
          </p:cNvPicPr>
          <p:nvPr userDrawn="1"/>
        </p:nvPicPr>
        <p:blipFill rotWithShape="1">
          <a:blip r:embed="rId2"/>
          <a:srcRect l="-116" t="4723" b="10487"/>
          <a:stretch>
            <a:fillRect/>
          </a:stretch>
        </p:blipFill>
        <p:spPr>
          <a:xfrm>
            <a:off x="-34725" y="-39827"/>
            <a:ext cx="12273023" cy="6897827"/>
          </a:xfrm>
          <a:prstGeom prst="rect">
            <a:avLst/>
          </a:prstGeom>
        </p:spPr>
      </p:pic>
      <p:grpSp>
        <p:nvGrpSpPr>
          <p:cNvPr id="6" name="组合 5"/>
          <p:cNvGrpSpPr/>
          <p:nvPr userDrawn="1"/>
        </p:nvGrpSpPr>
        <p:grpSpPr>
          <a:xfrm>
            <a:off x="0" y="-426730"/>
            <a:ext cx="838327" cy="426730"/>
            <a:chOff x="0" y="-426730"/>
            <a:chExt cx="838327" cy="426730"/>
          </a:xfrm>
        </p:grpSpPr>
        <p:sp>
          <p:nvSpPr>
            <p:cNvPr id="7" name="矩形 6"/>
            <p:cNvSpPr/>
            <p:nvPr/>
          </p:nvSpPr>
          <p:spPr>
            <a:xfrm>
              <a:off x="411607" y="-426720"/>
              <a:ext cx="426720" cy="426720"/>
            </a:xfrm>
            <a:prstGeom prst="rect">
              <a:avLst/>
            </a:prstGeom>
            <a:solidFill>
              <a:srgbClr val="C291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sp>
          <p:nvSpPr>
            <p:cNvPr id="8" name="矩形 7"/>
            <p:cNvSpPr/>
            <p:nvPr/>
          </p:nvSpPr>
          <p:spPr>
            <a:xfrm>
              <a:off x="0" y="-426730"/>
              <a:ext cx="426720" cy="426720"/>
            </a:xfrm>
            <a:prstGeom prst="rect">
              <a:avLst/>
            </a:prstGeom>
            <a:solidFill>
              <a:srgbClr val="404E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773414942"/>
      </p:ext>
    </p:extLst>
  </p:cSld>
  <p:clrMapOvr>
    <a:masterClrMapping/>
  </p:clrMapOvr>
  <mc:AlternateContent xmlns:mc="http://schemas.openxmlformats.org/markup-compatibility/2006" xmlns:p14="http://schemas.microsoft.com/office/powerpoint/2010/main">
    <mc:Choice Requires="p14">
      <p:transition spd="slow" p14:dur="2000" advTm="1000"/>
    </mc:Choice>
    <mc:Fallback xmlns="">
      <p:transition spd="slow" advTm="100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DA4282E-21B9-4A3F-98E5-311EFBF6EA60}" type="datetime1">
              <a:rPr lang="en-US" altLang="zh-CN" smtClean="0"/>
              <a:t>9/23/2021</a:t>
            </a:fld>
            <a:endParaRPr lang="zh-CN" altLang="en-US"/>
          </a:p>
        </p:txBody>
      </p:sp>
      <p:sp>
        <p:nvSpPr>
          <p:cNvPr id="3" name="页脚占位符 2"/>
          <p:cNvSpPr>
            <a:spLocks noGrp="1"/>
          </p:cNvSpPr>
          <p:nvPr>
            <p:ph type="ftr" sz="quarter" idx="11"/>
          </p:nvPr>
        </p:nvSpPr>
        <p:spPr/>
        <p:txBody>
          <a:bodyPr/>
          <a:lstStyle/>
          <a:p>
            <a:r>
              <a:rPr lang="vi-VN" altLang="zh-CN"/>
              <a:t>THIẾT KẾ BÀI GIẢNG PP MÔN NGỮ VĂN</a:t>
            </a:r>
            <a:endParaRPr lang="zh-CN" altLang="en-US"/>
          </a:p>
        </p:txBody>
      </p:sp>
      <p:sp>
        <p:nvSpPr>
          <p:cNvPr id="4" name="灯片编号占位符 3"/>
          <p:cNvSpPr>
            <a:spLocks noGrp="1"/>
          </p:cNvSpPr>
          <p:nvPr>
            <p:ph type="sldNum" sz="quarter" idx="12"/>
          </p:nvPr>
        </p:nvSpPr>
        <p:spPr/>
        <p:txBody>
          <a:bodyPr/>
          <a:lstStyle/>
          <a:p>
            <a:fld id="{CB006A3B-8992-43C3-8DE7-2D0CD90917B2}" type="slidenum">
              <a:rPr lang="zh-CN" altLang="en-US" smtClean="0"/>
              <a:t>‹#›</a:t>
            </a:fld>
            <a:endParaRPr lang="zh-CN" altLang="en-US"/>
          </a:p>
        </p:txBody>
      </p:sp>
      <p:grpSp>
        <p:nvGrpSpPr>
          <p:cNvPr id="6" name="组合 5"/>
          <p:cNvGrpSpPr/>
          <p:nvPr userDrawn="1"/>
        </p:nvGrpSpPr>
        <p:grpSpPr>
          <a:xfrm>
            <a:off x="0" y="-426730"/>
            <a:ext cx="838327" cy="426730"/>
            <a:chOff x="0" y="-426730"/>
            <a:chExt cx="838327" cy="426730"/>
          </a:xfrm>
        </p:grpSpPr>
        <p:sp>
          <p:nvSpPr>
            <p:cNvPr id="7" name="矩形 6"/>
            <p:cNvSpPr/>
            <p:nvPr/>
          </p:nvSpPr>
          <p:spPr>
            <a:xfrm>
              <a:off x="411607" y="-426720"/>
              <a:ext cx="426720" cy="426720"/>
            </a:xfrm>
            <a:prstGeom prst="rect">
              <a:avLst/>
            </a:prstGeom>
            <a:solidFill>
              <a:srgbClr val="C291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sp>
          <p:nvSpPr>
            <p:cNvPr id="8" name="矩形 7"/>
            <p:cNvSpPr/>
            <p:nvPr/>
          </p:nvSpPr>
          <p:spPr>
            <a:xfrm>
              <a:off x="0" y="-426730"/>
              <a:ext cx="426720" cy="426720"/>
            </a:xfrm>
            <a:prstGeom prst="rect">
              <a:avLst/>
            </a:prstGeom>
            <a:solidFill>
              <a:srgbClr val="404E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 name="组合 8"/>
          <p:cNvGrpSpPr/>
          <p:nvPr userDrawn="1"/>
        </p:nvGrpSpPr>
        <p:grpSpPr>
          <a:xfrm>
            <a:off x="0" y="0"/>
            <a:ext cx="12192000" cy="6858000"/>
            <a:chOff x="0" y="0"/>
            <a:chExt cx="12192000" cy="6858000"/>
          </a:xfrm>
        </p:grpSpPr>
        <p:sp>
          <p:nvSpPr>
            <p:cNvPr id="10" name="矩形 9"/>
            <p:cNvSpPr/>
            <p:nvPr/>
          </p:nvSpPr>
          <p:spPr>
            <a:xfrm>
              <a:off x="0" y="0"/>
              <a:ext cx="12192000" cy="6858000"/>
            </a:xfrm>
            <a:prstGeom prst="rect">
              <a:avLst/>
            </a:prstGeom>
            <a:solidFill>
              <a:srgbClr val="404E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形状 10"/>
            <p:cNvSpPr/>
            <p:nvPr/>
          </p:nvSpPr>
          <p:spPr>
            <a:xfrm>
              <a:off x="0" y="0"/>
              <a:ext cx="12192000" cy="6858000"/>
            </a:xfrm>
            <a:custGeom>
              <a:avLst/>
              <a:gdLst>
                <a:gd name="connsiteX0" fmla="*/ 111888 w 12192000"/>
                <a:gd name="connsiteY0" fmla="*/ 112853 h 6858000"/>
                <a:gd name="connsiteX1" fmla="*/ 111888 w 12192000"/>
                <a:gd name="connsiteY1" fmla="*/ 6745146 h 6858000"/>
                <a:gd name="connsiteX2" fmla="*/ 12080111 w 12192000"/>
                <a:gd name="connsiteY2" fmla="*/ 6745146 h 6858000"/>
                <a:gd name="connsiteX3" fmla="*/ 12080111 w 12192000"/>
                <a:gd name="connsiteY3" fmla="*/ 112853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111888" y="112853"/>
                  </a:moveTo>
                  <a:lnTo>
                    <a:pt x="111888" y="6745146"/>
                  </a:lnTo>
                  <a:lnTo>
                    <a:pt x="12080111" y="6745146"/>
                  </a:lnTo>
                  <a:lnTo>
                    <a:pt x="12080111" y="112853"/>
                  </a:lnTo>
                  <a:close/>
                  <a:moveTo>
                    <a:pt x="0" y="0"/>
                  </a:moveTo>
                  <a:lnTo>
                    <a:pt x="12192000" y="0"/>
                  </a:lnTo>
                  <a:lnTo>
                    <a:pt x="12192000" y="6858000"/>
                  </a:lnTo>
                  <a:lnTo>
                    <a:pt x="0" y="6858000"/>
                  </a:lnTo>
                  <a:close/>
                </a:path>
              </a:pathLst>
            </a:custGeom>
            <a:solidFill>
              <a:srgbClr val="C291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grpSp>
        <p:nvGrpSpPr>
          <p:cNvPr id="12" name="组合 11"/>
          <p:cNvGrpSpPr/>
          <p:nvPr userDrawn="1"/>
        </p:nvGrpSpPr>
        <p:grpSpPr>
          <a:xfrm>
            <a:off x="353193" y="349377"/>
            <a:ext cx="757977" cy="535317"/>
            <a:chOff x="418306" y="4026517"/>
            <a:chExt cx="1804988" cy="1274763"/>
          </a:xfrm>
        </p:grpSpPr>
        <p:sp>
          <p:nvSpPr>
            <p:cNvPr id="13" name="Freeform 169"/>
            <p:cNvSpPr>
              <a:spLocks noEditPoints="1"/>
            </p:cNvSpPr>
            <p:nvPr/>
          </p:nvSpPr>
          <p:spPr bwMode="auto">
            <a:xfrm>
              <a:off x="1129506" y="4523404"/>
              <a:ext cx="1093788" cy="776288"/>
            </a:xfrm>
            <a:custGeom>
              <a:avLst/>
              <a:gdLst>
                <a:gd name="T0" fmla="*/ 1219 w 1692"/>
                <a:gd name="T1" fmla="*/ 7 h 1199"/>
                <a:gd name="T2" fmla="*/ 1405 w 1692"/>
                <a:gd name="T3" fmla="*/ 349 h 1199"/>
                <a:gd name="T4" fmla="*/ 1573 w 1692"/>
                <a:gd name="T5" fmla="*/ 705 h 1199"/>
                <a:gd name="T6" fmla="*/ 1692 w 1692"/>
                <a:gd name="T7" fmla="*/ 806 h 1199"/>
                <a:gd name="T8" fmla="*/ 1442 w 1692"/>
                <a:gd name="T9" fmla="*/ 1199 h 1199"/>
                <a:gd name="T10" fmla="*/ 746 w 1692"/>
                <a:gd name="T11" fmla="*/ 1179 h 1199"/>
                <a:gd name="T12" fmla="*/ 197 w 1692"/>
                <a:gd name="T13" fmla="*/ 1153 h 1199"/>
                <a:gd name="T14" fmla="*/ 59 w 1692"/>
                <a:gd name="T15" fmla="*/ 1084 h 1199"/>
                <a:gd name="T16" fmla="*/ 91 w 1692"/>
                <a:gd name="T17" fmla="*/ 871 h 1199"/>
                <a:gd name="T18" fmla="*/ 411 w 1692"/>
                <a:gd name="T19" fmla="*/ 602 h 1199"/>
                <a:gd name="T20" fmla="*/ 962 w 1692"/>
                <a:gd name="T21" fmla="*/ 666 h 1199"/>
                <a:gd name="T22" fmla="*/ 1006 w 1692"/>
                <a:gd name="T23" fmla="*/ 225 h 1199"/>
                <a:gd name="T24" fmla="*/ 1173 w 1692"/>
                <a:gd name="T25" fmla="*/ 280 h 1199"/>
                <a:gd name="T26" fmla="*/ 1479 w 1692"/>
                <a:gd name="T27" fmla="*/ 1071 h 1199"/>
                <a:gd name="T28" fmla="*/ 1277 w 1692"/>
                <a:gd name="T29" fmla="*/ 1137 h 1199"/>
                <a:gd name="T30" fmla="*/ 1238 w 1692"/>
                <a:gd name="T31" fmla="*/ 1169 h 1199"/>
                <a:gd name="T32" fmla="*/ 1506 w 1692"/>
                <a:gd name="T33" fmla="*/ 1073 h 1199"/>
                <a:gd name="T34" fmla="*/ 1164 w 1692"/>
                <a:gd name="T35" fmla="*/ 113 h 1199"/>
                <a:gd name="T36" fmla="*/ 1224 w 1692"/>
                <a:gd name="T37" fmla="*/ 223 h 1199"/>
                <a:gd name="T38" fmla="*/ 1192 w 1692"/>
                <a:gd name="T39" fmla="*/ 81 h 1199"/>
                <a:gd name="T40" fmla="*/ 1274 w 1692"/>
                <a:gd name="T41" fmla="*/ 189 h 1199"/>
                <a:gd name="T42" fmla="*/ 1201 w 1692"/>
                <a:gd name="T43" fmla="*/ 35 h 1199"/>
                <a:gd name="T44" fmla="*/ 1040 w 1692"/>
                <a:gd name="T45" fmla="*/ 214 h 1199"/>
                <a:gd name="T46" fmla="*/ 1054 w 1692"/>
                <a:gd name="T47" fmla="*/ 177 h 1199"/>
                <a:gd name="T48" fmla="*/ 1323 w 1692"/>
                <a:gd name="T49" fmla="*/ 326 h 1199"/>
                <a:gd name="T50" fmla="*/ 1146 w 1692"/>
                <a:gd name="T51" fmla="*/ 359 h 1199"/>
                <a:gd name="T52" fmla="*/ 1003 w 1692"/>
                <a:gd name="T53" fmla="*/ 664 h 1199"/>
                <a:gd name="T54" fmla="*/ 1196 w 1692"/>
                <a:gd name="T55" fmla="*/ 352 h 1199"/>
                <a:gd name="T56" fmla="*/ 1495 w 1692"/>
                <a:gd name="T57" fmla="*/ 618 h 1199"/>
                <a:gd name="T58" fmla="*/ 875 w 1692"/>
                <a:gd name="T59" fmla="*/ 857 h 1199"/>
                <a:gd name="T60" fmla="*/ 1350 w 1692"/>
                <a:gd name="T61" fmla="*/ 997 h 1199"/>
                <a:gd name="T62" fmla="*/ 654 w 1692"/>
                <a:gd name="T63" fmla="*/ 623 h 1199"/>
                <a:gd name="T64" fmla="*/ 273 w 1692"/>
                <a:gd name="T65" fmla="*/ 602 h 1199"/>
                <a:gd name="T66" fmla="*/ 135 w 1692"/>
                <a:gd name="T67" fmla="*/ 834 h 1199"/>
                <a:gd name="T68" fmla="*/ 144 w 1692"/>
                <a:gd name="T69" fmla="*/ 960 h 1199"/>
                <a:gd name="T70" fmla="*/ 914 w 1692"/>
                <a:gd name="T71" fmla="*/ 772 h 1199"/>
                <a:gd name="T72" fmla="*/ 1405 w 1692"/>
                <a:gd name="T73" fmla="*/ 1032 h 1199"/>
                <a:gd name="T74" fmla="*/ 1578 w 1692"/>
                <a:gd name="T75" fmla="*/ 800 h 1199"/>
                <a:gd name="T76" fmla="*/ 1437 w 1692"/>
                <a:gd name="T77" fmla="*/ 1075 h 1199"/>
                <a:gd name="T78" fmla="*/ 1578 w 1692"/>
                <a:gd name="T79" fmla="*/ 800 h 1199"/>
                <a:gd name="T80" fmla="*/ 133 w 1692"/>
                <a:gd name="T81" fmla="*/ 970 h 1199"/>
                <a:gd name="T82" fmla="*/ 1235 w 1692"/>
                <a:gd name="T83" fmla="*/ 993 h 1199"/>
                <a:gd name="T84" fmla="*/ 1235 w 1692"/>
                <a:gd name="T85" fmla="*/ 993 h 1199"/>
                <a:gd name="T86" fmla="*/ 165 w 1692"/>
                <a:gd name="T87" fmla="*/ 1068 h 1199"/>
                <a:gd name="T88" fmla="*/ 512 w 1692"/>
                <a:gd name="T89" fmla="*/ 1091 h 1199"/>
                <a:gd name="T90" fmla="*/ 452 w 1692"/>
                <a:gd name="T91" fmla="*/ 1041 h 1199"/>
                <a:gd name="T92" fmla="*/ 1224 w 1692"/>
                <a:gd name="T93" fmla="*/ 1029 h 1199"/>
                <a:gd name="T94" fmla="*/ 951 w 1692"/>
                <a:gd name="T95" fmla="*/ 1043 h 1199"/>
                <a:gd name="T96" fmla="*/ 1412 w 1692"/>
                <a:gd name="T97" fmla="*/ 1119 h 1199"/>
                <a:gd name="T98" fmla="*/ 1410 w 1692"/>
                <a:gd name="T99" fmla="*/ 1068 h 1199"/>
                <a:gd name="T100" fmla="*/ 755 w 1692"/>
                <a:gd name="T101" fmla="*/ 1073 h 1199"/>
                <a:gd name="T102" fmla="*/ 682 w 1692"/>
                <a:gd name="T103" fmla="*/ 1100 h 1199"/>
                <a:gd name="T104" fmla="*/ 553 w 1692"/>
                <a:gd name="T105" fmla="*/ 1096 h 1199"/>
                <a:gd name="T106" fmla="*/ 319 w 1692"/>
                <a:gd name="T107" fmla="*/ 1112 h 1199"/>
                <a:gd name="T108" fmla="*/ 362 w 1692"/>
                <a:gd name="T109" fmla="*/ 1140 h 1199"/>
                <a:gd name="T110" fmla="*/ 712 w 1692"/>
                <a:gd name="T111" fmla="*/ 1126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92" h="1199">
                  <a:moveTo>
                    <a:pt x="1173" y="280"/>
                  </a:moveTo>
                  <a:cubicBezTo>
                    <a:pt x="1178" y="256"/>
                    <a:pt x="1155" y="232"/>
                    <a:pt x="1148" y="202"/>
                  </a:cubicBezTo>
                  <a:cubicBezTo>
                    <a:pt x="1130" y="126"/>
                    <a:pt x="1166" y="46"/>
                    <a:pt x="1203" y="3"/>
                  </a:cubicBezTo>
                  <a:cubicBezTo>
                    <a:pt x="1213" y="0"/>
                    <a:pt x="1212" y="7"/>
                    <a:pt x="1219" y="7"/>
                  </a:cubicBezTo>
                  <a:cubicBezTo>
                    <a:pt x="1224" y="12"/>
                    <a:pt x="1217" y="17"/>
                    <a:pt x="1219" y="26"/>
                  </a:cubicBezTo>
                  <a:cubicBezTo>
                    <a:pt x="1236" y="54"/>
                    <a:pt x="1274" y="71"/>
                    <a:pt x="1290" y="101"/>
                  </a:cubicBezTo>
                  <a:cubicBezTo>
                    <a:pt x="1331" y="178"/>
                    <a:pt x="1290" y="252"/>
                    <a:pt x="1240" y="310"/>
                  </a:cubicBezTo>
                  <a:cubicBezTo>
                    <a:pt x="1301" y="304"/>
                    <a:pt x="1363" y="314"/>
                    <a:pt x="1405" y="349"/>
                  </a:cubicBezTo>
                  <a:cubicBezTo>
                    <a:pt x="1469" y="403"/>
                    <a:pt x="1472" y="496"/>
                    <a:pt x="1437" y="584"/>
                  </a:cubicBezTo>
                  <a:cubicBezTo>
                    <a:pt x="1504" y="602"/>
                    <a:pt x="1581" y="611"/>
                    <a:pt x="1637" y="627"/>
                  </a:cubicBezTo>
                  <a:cubicBezTo>
                    <a:pt x="1633" y="645"/>
                    <a:pt x="1616" y="654"/>
                    <a:pt x="1605" y="666"/>
                  </a:cubicBezTo>
                  <a:cubicBezTo>
                    <a:pt x="1594" y="679"/>
                    <a:pt x="1586" y="694"/>
                    <a:pt x="1573" y="705"/>
                  </a:cubicBezTo>
                  <a:cubicBezTo>
                    <a:pt x="1590" y="719"/>
                    <a:pt x="1614" y="712"/>
                    <a:pt x="1630" y="724"/>
                  </a:cubicBezTo>
                  <a:cubicBezTo>
                    <a:pt x="1631" y="738"/>
                    <a:pt x="1623" y="757"/>
                    <a:pt x="1623" y="777"/>
                  </a:cubicBezTo>
                  <a:cubicBezTo>
                    <a:pt x="1636" y="774"/>
                    <a:pt x="1646" y="792"/>
                    <a:pt x="1660" y="797"/>
                  </a:cubicBezTo>
                  <a:cubicBezTo>
                    <a:pt x="1672" y="802"/>
                    <a:pt x="1688" y="795"/>
                    <a:pt x="1692" y="806"/>
                  </a:cubicBezTo>
                  <a:cubicBezTo>
                    <a:pt x="1689" y="835"/>
                    <a:pt x="1650" y="861"/>
                    <a:pt x="1646" y="889"/>
                  </a:cubicBezTo>
                  <a:cubicBezTo>
                    <a:pt x="1591" y="979"/>
                    <a:pt x="1520" y="1066"/>
                    <a:pt x="1486" y="1169"/>
                  </a:cubicBezTo>
                  <a:cubicBezTo>
                    <a:pt x="1475" y="1172"/>
                    <a:pt x="1476" y="1185"/>
                    <a:pt x="1467" y="1190"/>
                  </a:cubicBezTo>
                  <a:cubicBezTo>
                    <a:pt x="1459" y="1196"/>
                    <a:pt x="1449" y="1192"/>
                    <a:pt x="1442" y="1199"/>
                  </a:cubicBezTo>
                  <a:cubicBezTo>
                    <a:pt x="1375" y="1174"/>
                    <a:pt x="1303" y="1193"/>
                    <a:pt x="1212" y="1188"/>
                  </a:cubicBezTo>
                  <a:cubicBezTo>
                    <a:pt x="1133" y="1183"/>
                    <a:pt x="1055" y="1193"/>
                    <a:pt x="976" y="1188"/>
                  </a:cubicBezTo>
                  <a:cubicBezTo>
                    <a:pt x="936" y="1185"/>
                    <a:pt x="897" y="1180"/>
                    <a:pt x="861" y="1179"/>
                  </a:cubicBezTo>
                  <a:cubicBezTo>
                    <a:pt x="816" y="1177"/>
                    <a:pt x="775" y="1162"/>
                    <a:pt x="746" y="1179"/>
                  </a:cubicBezTo>
                  <a:cubicBezTo>
                    <a:pt x="726" y="1171"/>
                    <a:pt x="705" y="1176"/>
                    <a:pt x="686" y="1174"/>
                  </a:cubicBezTo>
                  <a:cubicBezTo>
                    <a:pt x="664" y="1172"/>
                    <a:pt x="641" y="1164"/>
                    <a:pt x="615" y="1162"/>
                  </a:cubicBezTo>
                  <a:cubicBezTo>
                    <a:pt x="588" y="1161"/>
                    <a:pt x="559" y="1163"/>
                    <a:pt x="530" y="1162"/>
                  </a:cubicBezTo>
                  <a:cubicBezTo>
                    <a:pt x="410" y="1161"/>
                    <a:pt x="311" y="1154"/>
                    <a:pt x="197" y="1153"/>
                  </a:cubicBezTo>
                  <a:cubicBezTo>
                    <a:pt x="188" y="1153"/>
                    <a:pt x="177" y="1149"/>
                    <a:pt x="167" y="1149"/>
                  </a:cubicBezTo>
                  <a:cubicBezTo>
                    <a:pt x="130" y="1149"/>
                    <a:pt x="93" y="1158"/>
                    <a:pt x="55" y="1160"/>
                  </a:cubicBezTo>
                  <a:cubicBezTo>
                    <a:pt x="29" y="1161"/>
                    <a:pt x="13" y="1163"/>
                    <a:pt x="0" y="1144"/>
                  </a:cubicBezTo>
                  <a:cubicBezTo>
                    <a:pt x="11" y="1113"/>
                    <a:pt x="26" y="1080"/>
                    <a:pt x="59" y="1084"/>
                  </a:cubicBezTo>
                  <a:cubicBezTo>
                    <a:pt x="59" y="1066"/>
                    <a:pt x="67" y="1057"/>
                    <a:pt x="75" y="1048"/>
                  </a:cubicBezTo>
                  <a:cubicBezTo>
                    <a:pt x="18" y="1032"/>
                    <a:pt x="90" y="986"/>
                    <a:pt x="112" y="967"/>
                  </a:cubicBezTo>
                  <a:cubicBezTo>
                    <a:pt x="102" y="946"/>
                    <a:pt x="46" y="941"/>
                    <a:pt x="46" y="924"/>
                  </a:cubicBezTo>
                  <a:cubicBezTo>
                    <a:pt x="45" y="906"/>
                    <a:pt x="78" y="886"/>
                    <a:pt x="91" y="871"/>
                  </a:cubicBezTo>
                  <a:cubicBezTo>
                    <a:pt x="109" y="851"/>
                    <a:pt x="123" y="834"/>
                    <a:pt x="128" y="811"/>
                  </a:cubicBezTo>
                  <a:cubicBezTo>
                    <a:pt x="179" y="737"/>
                    <a:pt x="232" y="665"/>
                    <a:pt x="266" y="574"/>
                  </a:cubicBezTo>
                  <a:cubicBezTo>
                    <a:pt x="282" y="574"/>
                    <a:pt x="290" y="579"/>
                    <a:pt x="300" y="588"/>
                  </a:cubicBezTo>
                  <a:cubicBezTo>
                    <a:pt x="337" y="595"/>
                    <a:pt x="372" y="603"/>
                    <a:pt x="411" y="602"/>
                  </a:cubicBezTo>
                  <a:cubicBezTo>
                    <a:pt x="541" y="598"/>
                    <a:pt x="673" y="583"/>
                    <a:pt x="781" y="627"/>
                  </a:cubicBezTo>
                  <a:cubicBezTo>
                    <a:pt x="842" y="653"/>
                    <a:pt x="903" y="681"/>
                    <a:pt x="928" y="747"/>
                  </a:cubicBezTo>
                  <a:cubicBezTo>
                    <a:pt x="946" y="725"/>
                    <a:pt x="970" y="708"/>
                    <a:pt x="985" y="682"/>
                  </a:cubicBezTo>
                  <a:cubicBezTo>
                    <a:pt x="980" y="674"/>
                    <a:pt x="970" y="671"/>
                    <a:pt x="962" y="666"/>
                  </a:cubicBezTo>
                  <a:cubicBezTo>
                    <a:pt x="951" y="644"/>
                    <a:pt x="931" y="630"/>
                    <a:pt x="918" y="607"/>
                  </a:cubicBezTo>
                  <a:cubicBezTo>
                    <a:pt x="880" y="534"/>
                    <a:pt x="886" y="418"/>
                    <a:pt x="955" y="359"/>
                  </a:cubicBezTo>
                  <a:cubicBezTo>
                    <a:pt x="991" y="328"/>
                    <a:pt x="1065" y="303"/>
                    <a:pt x="1127" y="329"/>
                  </a:cubicBezTo>
                  <a:cubicBezTo>
                    <a:pt x="1116" y="281"/>
                    <a:pt x="1057" y="241"/>
                    <a:pt x="1006" y="225"/>
                  </a:cubicBezTo>
                  <a:cubicBezTo>
                    <a:pt x="989" y="207"/>
                    <a:pt x="1002" y="179"/>
                    <a:pt x="1006" y="161"/>
                  </a:cubicBezTo>
                  <a:cubicBezTo>
                    <a:pt x="1021" y="155"/>
                    <a:pt x="1040" y="152"/>
                    <a:pt x="1054" y="156"/>
                  </a:cubicBezTo>
                  <a:cubicBezTo>
                    <a:pt x="1084" y="166"/>
                    <a:pt x="1146" y="224"/>
                    <a:pt x="1166" y="258"/>
                  </a:cubicBezTo>
                  <a:cubicBezTo>
                    <a:pt x="1171" y="265"/>
                    <a:pt x="1173" y="273"/>
                    <a:pt x="1173" y="280"/>
                  </a:cubicBezTo>
                  <a:close/>
                  <a:moveTo>
                    <a:pt x="1619" y="804"/>
                  </a:moveTo>
                  <a:cubicBezTo>
                    <a:pt x="1616" y="815"/>
                    <a:pt x="1630" y="816"/>
                    <a:pt x="1630" y="829"/>
                  </a:cubicBezTo>
                  <a:cubicBezTo>
                    <a:pt x="1631" y="838"/>
                    <a:pt x="1623" y="843"/>
                    <a:pt x="1621" y="852"/>
                  </a:cubicBezTo>
                  <a:cubicBezTo>
                    <a:pt x="1556" y="907"/>
                    <a:pt x="1522" y="994"/>
                    <a:pt x="1479" y="1071"/>
                  </a:cubicBezTo>
                  <a:cubicBezTo>
                    <a:pt x="1458" y="1084"/>
                    <a:pt x="1452" y="1111"/>
                    <a:pt x="1435" y="1128"/>
                  </a:cubicBezTo>
                  <a:cubicBezTo>
                    <a:pt x="1431" y="1140"/>
                    <a:pt x="1440" y="1127"/>
                    <a:pt x="1435" y="1140"/>
                  </a:cubicBezTo>
                  <a:cubicBezTo>
                    <a:pt x="1417" y="1156"/>
                    <a:pt x="1403" y="1144"/>
                    <a:pt x="1385" y="1142"/>
                  </a:cubicBezTo>
                  <a:cubicBezTo>
                    <a:pt x="1352" y="1139"/>
                    <a:pt x="1307" y="1139"/>
                    <a:pt x="1277" y="1137"/>
                  </a:cubicBezTo>
                  <a:cubicBezTo>
                    <a:pt x="1250" y="1135"/>
                    <a:pt x="1224" y="1126"/>
                    <a:pt x="1196" y="1123"/>
                  </a:cubicBezTo>
                  <a:cubicBezTo>
                    <a:pt x="1074" y="1113"/>
                    <a:pt x="924" y="1096"/>
                    <a:pt x="813" y="1112"/>
                  </a:cubicBezTo>
                  <a:cubicBezTo>
                    <a:pt x="808" y="1126"/>
                    <a:pt x="800" y="1148"/>
                    <a:pt x="806" y="1153"/>
                  </a:cubicBezTo>
                  <a:cubicBezTo>
                    <a:pt x="949" y="1170"/>
                    <a:pt x="1082" y="1168"/>
                    <a:pt x="1238" y="1169"/>
                  </a:cubicBezTo>
                  <a:cubicBezTo>
                    <a:pt x="1261" y="1170"/>
                    <a:pt x="1301" y="1163"/>
                    <a:pt x="1341" y="1165"/>
                  </a:cubicBezTo>
                  <a:cubicBezTo>
                    <a:pt x="1418" y="1169"/>
                    <a:pt x="1450" y="1182"/>
                    <a:pt x="1479" y="1128"/>
                  </a:cubicBezTo>
                  <a:cubicBezTo>
                    <a:pt x="1482" y="1123"/>
                    <a:pt x="1479" y="1118"/>
                    <a:pt x="1481" y="1112"/>
                  </a:cubicBezTo>
                  <a:cubicBezTo>
                    <a:pt x="1486" y="1100"/>
                    <a:pt x="1499" y="1087"/>
                    <a:pt x="1506" y="1073"/>
                  </a:cubicBezTo>
                  <a:cubicBezTo>
                    <a:pt x="1536" y="1020"/>
                    <a:pt x="1573" y="964"/>
                    <a:pt x="1603" y="917"/>
                  </a:cubicBezTo>
                  <a:cubicBezTo>
                    <a:pt x="1625" y="882"/>
                    <a:pt x="1642" y="851"/>
                    <a:pt x="1663" y="818"/>
                  </a:cubicBezTo>
                  <a:cubicBezTo>
                    <a:pt x="1651" y="816"/>
                    <a:pt x="1634" y="797"/>
                    <a:pt x="1619" y="804"/>
                  </a:cubicBezTo>
                  <a:close/>
                  <a:moveTo>
                    <a:pt x="1164" y="113"/>
                  </a:moveTo>
                  <a:cubicBezTo>
                    <a:pt x="1152" y="186"/>
                    <a:pt x="1187" y="238"/>
                    <a:pt x="1201" y="303"/>
                  </a:cubicBezTo>
                  <a:cubicBezTo>
                    <a:pt x="1208" y="286"/>
                    <a:pt x="1218" y="272"/>
                    <a:pt x="1222" y="251"/>
                  </a:cubicBezTo>
                  <a:cubicBezTo>
                    <a:pt x="1209" y="231"/>
                    <a:pt x="1176" y="219"/>
                    <a:pt x="1176" y="195"/>
                  </a:cubicBezTo>
                  <a:cubicBezTo>
                    <a:pt x="1194" y="203"/>
                    <a:pt x="1210" y="219"/>
                    <a:pt x="1224" y="223"/>
                  </a:cubicBezTo>
                  <a:cubicBezTo>
                    <a:pt x="1228" y="215"/>
                    <a:pt x="1222" y="203"/>
                    <a:pt x="1222" y="193"/>
                  </a:cubicBezTo>
                  <a:cubicBezTo>
                    <a:pt x="1198" y="190"/>
                    <a:pt x="1176" y="175"/>
                    <a:pt x="1178" y="154"/>
                  </a:cubicBezTo>
                  <a:cubicBezTo>
                    <a:pt x="1190" y="157"/>
                    <a:pt x="1195" y="175"/>
                    <a:pt x="1210" y="168"/>
                  </a:cubicBezTo>
                  <a:cubicBezTo>
                    <a:pt x="1215" y="143"/>
                    <a:pt x="1172" y="104"/>
                    <a:pt x="1192" y="81"/>
                  </a:cubicBezTo>
                  <a:cubicBezTo>
                    <a:pt x="1208" y="104"/>
                    <a:pt x="1212" y="128"/>
                    <a:pt x="1226" y="156"/>
                  </a:cubicBezTo>
                  <a:cubicBezTo>
                    <a:pt x="1241" y="142"/>
                    <a:pt x="1237" y="108"/>
                    <a:pt x="1261" y="101"/>
                  </a:cubicBezTo>
                  <a:cubicBezTo>
                    <a:pt x="1262" y="142"/>
                    <a:pt x="1223" y="174"/>
                    <a:pt x="1242" y="216"/>
                  </a:cubicBezTo>
                  <a:cubicBezTo>
                    <a:pt x="1259" y="213"/>
                    <a:pt x="1261" y="195"/>
                    <a:pt x="1274" y="189"/>
                  </a:cubicBezTo>
                  <a:cubicBezTo>
                    <a:pt x="1296" y="211"/>
                    <a:pt x="1254" y="232"/>
                    <a:pt x="1242" y="237"/>
                  </a:cubicBezTo>
                  <a:cubicBezTo>
                    <a:pt x="1242" y="255"/>
                    <a:pt x="1224" y="283"/>
                    <a:pt x="1224" y="301"/>
                  </a:cubicBezTo>
                  <a:cubicBezTo>
                    <a:pt x="1251" y="270"/>
                    <a:pt x="1288" y="228"/>
                    <a:pt x="1290" y="175"/>
                  </a:cubicBezTo>
                  <a:cubicBezTo>
                    <a:pt x="1293" y="107"/>
                    <a:pt x="1237" y="75"/>
                    <a:pt x="1201" y="35"/>
                  </a:cubicBezTo>
                  <a:cubicBezTo>
                    <a:pt x="1187" y="64"/>
                    <a:pt x="1170" y="79"/>
                    <a:pt x="1164" y="113"/>
                  </a:cubicBezTo>
                  <a:close/>
                  <a:moveTo>
                    <a:pt x="1054" y="177"/>
                  </a:moveTo>
                  <a:cubicBezTo>
                    <a:pt x="1027" y="172"/>
                    <a:pt x="1017" y="183"/>
                    <a:pt x="1017" y="205"/>
                  </a:cubicBezTo>
                  <a:cubicBezTo>
                    <a:pt x="1024" y="208"/>
                    <a:pt x="1027" y="216"/>
                    <a:pt x="1040" y="214"/>
                  </a:cubicBezTo>
                  <a:cubicBezTo>
                    <a:pt x="1065" y="235"/>
                    <a:pt x="1096" y="250"/>
                    <a:pt x="1118" y="274"/>
                  </a:cubicBezTo>
                  <a:cubicBezTo>
                    <a:pt x="1134" y="295"/>
                    <a:pt x="1143" y="322"/>
                    <a:pt x="1160" y="342"/>
                  </a:cubicBezTo>
                  <a:cubicBezTo>
                    <a:pt x="1159" y="354"/>
                    <a:pt x="1163" y="362"/>
                    <a:pt x="1169" y="368"/>
                  </a:cubicBezTo>
                  <a:cubicBezTo>
                    <a:pt x="1176" y="283"/>
                    <a:pt x="1119" y="212"/>
                    <a:pt x="1054" y="177"/>
                  </a:cubicBezTo>
                  <a:close/>
                  <a:moveTo>
                    <a:pt x="1440" y="439"/>
                  </a:moveTo>
                  <a:cubicBezTo>
                    <a:pt x="1439" y="433"/>
                    <a:pt x="1432" y="430"/>
                    <a:pt x="1431" y="425"/>
                  </a:cubicBezTo>
                  <a:cubicBezTo>
                    <a:pt x="1428" y="419"/>
                    <a:pt x="1431" y="412"/>
                    <a:pt x="1428" y="407"/>
                  </a:cubicBezTo>
                  <a:cubicBezTo>
                    <a:pt x="1410" y="371"/>
                    <a:pt x="1367" y="336"/>
                    <a:pt x="1323" y="326"/>
                  </a:cubicBezTo>
                  <a:cubicBezTo>
                    <a:pt x="1223" y="306"/>
                    <a:pt x="1185" y="467"/>
                    <a:pt x="1100" y="407"/>
                  </a:cubicBezTo>
                  <a:cubicBezTo>
                    <a:pt x="1099" y="390"/>
                    <a:pt x="1087" y="382"/>
                    <a:pt x="1097" y="370"/>
                  </a:cubicBezTo>
                  <a:cubicBezTo>
                    <a:pt x="1111" y="384"/>
                    <a:pt x="1122" y="413"/>
                    <a:pt x="1150" y="398"/>
                  </a:cubicBezTo>
                  <a:cubicBezTo>
                    <a:pt x="1157" y="380"/>
                    <a:pt x="1150" y="378"/>
                    <a:pt x="1146" y="359"/>
                  </a:cubicBezTo>
                  <a:cubicBezTo>
                    <a:pt x="1050" y="300"/>
                    <a:pt x="919" y="371"/>
                    <a:pt x="914" y="473"/>
                  </a:cubicBezTo>
                  <a:cubicBezTo>
                    <a:pt x="913" y="480"/>
                    <a:pt x="915" y="495"/>
                    <a:pt x="916" y="508"/>
                  </a:cubicBezTo>
                  <a:cubicBezTo>
                    <a:pt x="919" y="544"/>
                    <a:pt x="931" y="592"/>
                    <a:pt x="951" y="620"/>
                  </a:cubicBezTo>
                  <a:cubicBezTo>
                    <a:pt x="960" y="635"/>
                    <a:pt x="988" y="664"/>
                    <a:pt x="1003" y="664"/>
                  </a:cubicBezTo>
                  <a:cubicBezTo>
                    <a:pt x="1012" y="664"/>
                    <a:pt x="1028" y="651"/>
                    <a:pt x="1042" y="646"/>
                  </a:cubicBezTo>
                  <a:cubicBezTo>
                    <a:pt x="1155" y="602"/>
                    <a:pt x="1290" y="588"/>
                    <a:pt x="1419" y="584"/>
                  </a:cubicBezTo>
                  <a:cubicBezTo>
                    <a:pt x="1431" y="542"/>
                    <a:pt x="1451" y="498"/>
                    <a:pt x="1440" y="439"/>
                  </a:cubicBezTo>
                  <a:close/>
                  <a:moveTo>
                    <a:pt x="1196" y="352"/>
                  </a:moveTo>
                  <a:cubicBezTo>
                    <a:pt x="1199" y="359"/>
                    <a:pt x="1189" y="366"/>
                    <a:pt x="1196" y="370"/>
                  </a:cubicBezTo>
                  <a:cubicBezTo>
                    <a:pt x="1203" y="357"/>
                    <a:pt x="1222" y="344"/>
                    <a:pt x="1226" y="336"/>
                  </a:cubicBezTo>
                  <a:cubicBezTo>
                    <a:pt x="1216" y="340"/>
                    <a:pt x="1209" y="349"/>
                    <a:pt x="1196" y="352"/>
                  </a:cubicBezTo>
                  <a:close/>
                  <a:moveTo>
                    <a:pt x="1495" y="618"/>
                  </a:moveTo>
                  <a:cubicBezTo>
                    <a:pt x="1462" y="612"/>
                    <a:pt x="1428" y="599"/>
                    <a:pt x="1396" y="600"/>
                  </a:cubicBezTo>
                  <a:cubicBezTo>
                    <a:pt x="1331" y="602"/>
                    <a:pt x="1262" y="611"/>
                    <a:pt x="1199" y="620"/>
                  </a:cubicBezTo>
                  <a:cubicBezTo>
                    <a:pt x="1127" y="631"/>
                    <a:pt x="1059" y="655"/>
                    <a:pt x="1006" y="687"/>
                  </a:cubicBezTo>
                  <a:cubicBezTo>
                    <a:pt x="956" y="737"/>
                    <a:pt x="914" y="795"/>
                    <a:pt x="875" y="857"/>
                  </a:cubicBezTo>
                  <a:cubicBezTo>
                    <a:pt x="836" y="918"/>
                    <a:pt x="791" y="979"/>
                    <a:pt x="764" y="1045"/>
                  </a:cubicBezTo>
                  <a:cubicBezTo>
                    <a:pt x="817" y="1009"/>
                    <a:pt x="892" y="975"/>
                    <a:pt x="983" y="970"/>
                  </a:cubicBezTo>
                  <a:cubicBezTo>
                    <a:pt x="1005" y="968"/>
                    <a:pt x="1029" y="971"/>
                    <a:pt x="1052" y="970"/>
                  </a:cubicBezTo>
                  <a:cubicBezTo>
                    <a:pt x="1164" y="964"/>
                    <a:pt x="1270" y="971"/>
                    <a:pt x="1350" y="997"/>
                  </a:cubicBezTo>
                  <a:cubicBezTo>
                    <a:pt x="1415" y="860"/>
                    <a:pt x="1513" y="757"/>
                    <a:pt x="1598" y="641"/>
                  </a:cubicBezTo>
                  <a:cubicBezTo>
                    <a:pt x="1568" y="628"/>
                    <a:pt x="1531" y="625"/>
                    <a:pt x="1495" y="618"/>
                  </a:cubicBezTo>
                  <a:close/>
                  <a:moveTo>
                    <a:pt x="806" y="662"/>
                  </a:moveTo>
                  <a:cubicBezTo>
                    <a:pt x="758" y="638"/>
                    <a:pt x="719" y="630"/>
                    <a:pt x="654" y="623"/>
                  </a:cubicBezTo>
                  <a:cubicBezTo>
                    <a:pt x="629" y="620"/>
                    <a:pt x="602" y="614"/>
                    <a:pt x="578" y="614"/>
                  </a:cubicBezTo>
                  <a:cubicBezTo>
                    <a:pt x="507" y="612"/>
                    <a:pt x="434" y="625"/>
                    <a:pt x="376" y="623"/>
                  </a:cubicBezTo>
                  <a:cubicBezTo>
                    <a:pt x="341" y="621"/>
                    <a:pt x="305" y="605"/>
                    <a:pt x="275" y="604"/>
                  </a:cubicBezTo>
                  <a:cubicBezTo>
                    <a:pt x="275" y="603"/>
                    <a:pt x="275" y="602"/>
                    <a:pt x="273" y="602"/>
                  </a:cubicBezTo>
                  <a:cubicBezTo>
                    <a:pt x="272" y="617"/>
                    <a:pt x="262" y="622"/>
                    <a:pt x="257" y="632"/>
                  </a:cubicBezTo>
                  <a:cubicBezTo>
                    <a:pt x="247" y="652"/>
                    <a:pt x="242" y="671"/>
                    <a:pt x="232" y="689"/>
                  </a:cubicBezTo>
                  <a:cubicBezTo>
                    <a:pt x="213" y="723"/>
                    <a:pt x="187" y="753"/>
                    <a:pt x="167" y="788"/>
                  </a:cubicBezTo>
                  <a:cubicBezTo>
                    <a:pt x="158" y="804"/>
                    <a:pt x="144" y="819"/>
                    <a:pt x="135" y="834"/>
                  </a:cubicBezTo>
                  <a:cubicBezTo>
                    <a:pt x="125" y="852"/>
                    <a:pt x="121" y="865"/>
                    <a:pt x="108" y="880"/>
                  </a:cubicBezTo>
                  <a:cubicBezTo>
                    <a:pt x="96" y="893"/>
                    <a:pt x="79" y="903"/>
                    <a:pt x="78" y="924"/>
                  </a:cubicBezTo>
                  <a:cubicBezTo>
                    <a:pt x="99" y="934"/>
                    <a:pt x="112" y="960"/>
                    <a:pt x="142" y="949"/>
                  </a:cubicBezTo>
                  <a:cubicBezTo>
                    <a:pt x="140" y="956"/>
                    <a:pt x="139" y="957"/>
                    <a:pt x="144" y="960"/>
                  </a:cubicBezTo>
                  <a:cubicBezTo>
                    <a:pt x="166" y="962"/>
                    <a:pt x="184" y="970"/>
                    <a:pt x="204" y="972"/>
                  </a:cubicBezTo>
                  <a:cubicBezTo>
                    <a:pt x="264" y="976"/>
                    <a:pt x="323" y="956"/>
                    <a:pt x="383" y="953"/>
                  </a:cubicBezTo>
                  <a:cubicBezTo>
                    <a:pt x="521" y="947"/>
                    <a:pt x="644" y="994"/>
                    <a:pt x="748" y="1041"/>
                  </a:cubicBezTo>
                  <a:cubicBezTo>
                    <a:pt x="797" y="944"/>
                    <a:pt x="856" y="859"/>
                    <a:pt x="914" y="772"/>
                  </a:cubicBezTo>
                  <a:cubicBezTo>
                    <a:pt x="902" y="706"/>
                    <a:pt x="859" y="688"/>
                    <a:pt x="806" y="662"/>
                  </a:cubicBezTo>
                  <a:close/>
                  <a:moveTo>
                    <a:pt x="1557" y="724"/>
                  </a:moveTo>
                  <a:cubicBezTo>
                    <a:pt x="1487" y="816"/>
                    <a:pt x="1405" y="909"/>
                    <a:pt x="1364" y="1022"/>
                  </a:cubicBezTo>
                  <a:cubicBezTo>
                    <a:pt x="1378" y="1025"/>
                    <a:pt x="1391" y="1029"/>
                    <a:pt x="1405" y="1032"/>
                  </a:cubicBezTo>
                  <a:cubicBezTo>
                    <a:pt x="1409" y="1029"/>
                    <a:pt x="1411" y="1025"/>
                    <a:pt x="1417" y="1025"/>
                  </a:cubicBezTo>
                  <a:cubicBezTo>
                    <a:pt x="1471" y="924"/>
                    <a:pt x="1537" y="835"/>
                    <a:pt x="1591" y="735"/>
                  </a:cubicBezTo>
                  <a:cubicBezTo>
                    <a:pt x="1582" y="729"/>
                    <a:pt x="1568" y="728"/>
                    <a:pt x="1557" y="724"/>
                  </a:cubicBezTo>
                  <a:close/>
                  <a:moveTo>
                    <a:pt x="1578" y="800"/>
                  </a:moveTo>
                  <a:cubicBezTo>
                    <a:pt x="1573" y="807"/>
                    <a:pt x="1564" y="811"/>
                    <a:pt x="1559" y="818"/>
                  </a:cubicBezTo>
                  <a:cubicBezTo>
                    <a:pt x="1540" y="846"/>
                    <a:pt x="1527" y="880"/>
                    <a:pt x="1509" y="910"/>
                  </a:cubicBezTo>
                  <a:cubicBezTo>
                    <a:pt x="1479" y="959"/>
                    <a:pt x="1440" y="1003"/>
                    <a:pt x="1431" y="1061"/>
                  </a:cubicBezTo>
                  <a:cubicBezTo>
                    <a:pt x="1432" y="1067"/>
                    <a:pt x="1439" y="1066"/>
                    <a:pt x="1437" y="1075"/>
                  </a:cubicBezTo>
                  <a:cubicBezTo>
                    <a:pt x="1435" y="1081"/>
                    <a:pt x="1425" y="1091"/>
                    <a:pt x="1433" y="1098"/>
                  </a:cubicBezTo>
                  <a:cubicBezTo>
                    <a:pt x="1499" y="1018"/>
                    <a:pt x="1538" y="910"/>
                    <a:pt x="1607" y="832"/>
                  </a:cubicBezTo>
                  <a:cubicBezTo>
                    <a:pt x="1583" y="813"/>
                    <a:pt x="1615" y="785"/>
                    <a:pt x="1605" y="751"/>
                  </a:cubicBezTo>
                  <a:cubicBezTo>
                    <a:pt x="1593" y="765"/>
                    <a:pt x="1588" y="784"/>
                    <a:pt x="1578" y="800"/>
                  </a:cubicBezTo>
                  <a:close/>
                  <a:moveTo>
                    <a:pt x="546" y="986"/>
                  </a:moveTo>
                  <a:cubicBezTo>
                    <a:pt x="501" y="975"/>
                    <a:pt x="440" y="968"/>
                    <a:pt x="390" y="970"/>
                  </a:cubicBezTo>
                  <a:cubicBezTo>
                    <a:pt x="342" y="971"/>
                    <a:pt x="298" y="990"/>
                    <a:pt x="250" y="988"/>
                  </a:cubicBezTo>
                  <a:cubicBezTo>
                    <a:pt x="209" y="986"/>
                    <a:pt x="164" y="985"/>
                    <a:pt x="133" y="970"/>
                  </a:cubicBezTo>
                  <a:cubicBezTo>
                    <a:pt x="118" y="982"/>
                    <a:pt x="105" y="997"/>
                    <a:pt x="89" y="1009"/>
                  </a:cubicBezTo>
                  <a:cubicBezTo>
                    <a:pt x="258" y="1015"/>
                    <a:pt x="459" y="999"/>
                    <a:pt x="636" y="1018"/>
                  </a:cubicBezTo>
                  <a:cubicBezTo>
                    <a:pt x="609" y="1003"/>
                    <a:pt x="573" y="992"/>
                    <a:pt x="546" y="986"/>
                  </a:cubicBezTo>
                  <a:close/>
                  <a:moveTo>
                    <a:pt x="1235" y="993"/>
                  </a:moveTo>
                  <a:cubicBezTo>
                    <a:pt x="1109" y="993"/>
                    <a:pt x="958" y="967"/>
                    <a:pt x="861" y="1015"/>
                  </a:cubicBezTo>
                  <a:cubicBezTo>
                    <a:pt x="1015" y="1001"/>
                    <a:pt x="1155" y="1016"/>
                    <a:pt x="1290" y="1013"/>
                  </a:cubicBezTo>
                  <a:cubicBezTo>
                    <a:pt x="1313" y="1013"/>
                    <a:pt x="1316" y="1013"/>
                    <a:pt x="1332" y="1018"/>
                  </a:cubicBezTo>
                  <a:cubicBezTo>
                    <a:pt x="1313" y="993"/>
                    <a:pt x="1271" y="992"/>
                    <a:pt x="1235" y="993"/>
                  </a:cubicBezTo>
                  <a:close/>
                  <a:moveTo>
                    <a:pt x="567" y="1034"/>
                  </a:moveTo>
                  <a:cubicBezTo>
                    <a:pt x="407" y="1018"/>
                    <a:pt x="257" y="1033"/>
                    <a:pt x="91" y="1029"/>
                  </a:cubicBezTo>
                  <a:cubicBezTo>
                    <a:pt x="93" y="1038"/>
                    <a:pt x="94" y="1047"/>
                    <a:pt x="96" y="1055"/>
                  </a:cubicBezTo>
                  <a:cubicBezTo>
                    <a:pt x="120" y="1058"/>
                    <a:pt x="149" y="1057"/>
                    <a:pt x="165" y="1068"/>
                  </a:cubicBezTo>
                  <a:cubicBezTo>
                    <a:pt x="145" y="1071"/>
                    <a:pt x="102" y="1070"/>
                    <a:pt x="78" y="1073"/>
                  </a:cubicBezTo>
                  <a:cubicBezTo>
                    <a:pt x="93" y="1096"/>
                    <a:pt x="119" y="1084"/>
                    <a:pt x="149" y="1087"/>
                  </a:cubicBezTo>
                  <a:cubicBezTo>
                    <a:pt x="232" y="1093"/>
                    <a:pt x="322" y="1084"/>
                    <a:pt x="404" y="1087"/>
                  </a:cubicBezTo>
                  <a:cubicBezTo>
                    <a:pt x="443" y="1088"/>
                    <a:pt x="478" y="1098"/>
                    <a:pt x="512" y="1091"/>
                  </a:cubicBezTo>
                  <a:cubicBezTo>
                    <a:pt x="508" y="1091"/>
                    <a:pt x="506" y="1090"/>
                    <a:pt x="505" y="1087"/>
                  </a:cubicBezTo>
                  <a:cubicBezTo>
                    <a:pt x="552" y="1077"/>
                    <a:pt x="612" y="1093"/>
                    <a:pt x="654" y="1078"/>
                  </a:cubicBezTo>
                  <a:cubicBezTo>
                    <a:pt x="619" y="1073"/>
                    <a:pt x="584" y="1069"/>
                    <a:pt x="549" y="1064"/>
                  </a:cubicBezTo>
                  <a:cubicBezTo>
                    <a:pt x="517" y="1059"/>
                    <a:pt x="481" y="1055"/>
                    <a:pt x="452" y="1041"/>
                  </a:cubicBezTo>
                  <a:cubicBezTo>
                    <a:pt x="532" y="1039"/>
                    <a:pt x="622" y="1070"/>
                    <a:pt x="707" y="1059"/>
                  </a:cubicBezTo>
                  <a:cubicBezTo>
                    <a:pt x="664" y="1033"/>
                    <a:pt x="612" y="1038"/>
                    <a:pt x="567" y="1034"/>
                  </a:cubicBezTo>
                  <a:close/>
                  <a:moveTo>
                    <a:pt x="1375" y="1043"/>
                  </a:moveTo>
                  <a:cubicBezTo>
                    <a:pt x="1326" y="1034"/>
                    <a:pt x="1276" y="1029"/>
                    <a:pt x="1224" y="1029"/>
                  </a:cubicBezTo>
                  <a:cubicBezTo>
                    <a:pt x="1119" y="1029"/>
                    <a:pt x="989" y="1014"/>
                    <a:pt x="875" y="1029"/>
                  </a:cubicBezTo>
                  <a:cubicBezTo>
                    <a:pt x="837" y="1034"/>
                    <a:pt x="797" y="1044"/>
                    <a:pt x="769" y="1066"/>
                  </a:cubicBezTo>
                  <a:cubicBezTo>
                    <a:pt x="776" y="1071"/>
                    <a:pt x="779" y="1081"/>
                    <a:pt x="787" y="1084"/>
                  </a:cubicBezTo>
                  <a:cubicBezTo>
                    <a:pt x="840" y="1066"/>
                    <a:pt x="888" y="1046"/>
                    <a:pt x="951" y="1043"/>
                  </a:cubicBezTo>
                  <a:cubicBezTo>
                    <a:pt x="966" y="1042"/>
                    <a:pt x="990" y="1038"/>
                    <a:pt x="994" y="1055"/>
                  </a:cubicBezTo>
                  <a:cubicBezTo>
                    <a:pt x="926" y="1058"/>
                    <a:pt x="858" y="1066"/>
                    <a:pt x="808" y="1094"/>
                  </a:cubicBezTo>
                  <a:cubicBezTo>
                    <a:pt x="994" y="1073"/>
                    <a:pt x="1183" y="1111"/>
                    <a:pt x="1336" y="1123"/>
                  </a:cubicBezTo>
                  <a:cubicBezTo>
                    <a:pt x="1365" y="1126"/>
                    <a:pt x="1395" y="1134"/>
                    <a:pt x="1412" y="1119"/>
                  </a:cubicBezTo>
                  <a:cubicBezTo>
                    <a:pt x="1388" y="1114"/>
                    <a:pt x="1362" y="1117"/>
                    <a:pt x="1346" y="1100"/>
                  </a:cubicBezTo>
                  <a:cubicBezTo>
                    <a:pt x="1372" y="1092"/>
                    <a:pt x="1407" y="1116"/>
                    <a:pt x="1417" y="1089"/>
                  </a:cubicBezTo>
                  <a:cubicBezTo>
                    <a:pt x="1380" y="1073"/>
                    <a:pt x="1309" y="1101"/>
                    <a:pt x="1286" y="1073"/>
                  </a:cubicBezTo>
                  <a:cubicBezTo>
                    <a:pt x="1323" y="1073"/>
                    <a:pt x="1369" y="1071"/>
                    <a:pt x="1410" y="1068"/>
                  </a:cubicBezTo>
                  <a:cubicBezTo>
                    <a:pt x="1403" y="1063"/>
                    <a:pt x="1384" y="1054"/>
                    <a:pt x="1375" y="1043"/>
                  </a:cubicBezTo>
                  <a:close/>
                  <a:moveTo>
                    <a:pt x="705" y="1098"/>
                  </a:moveTo>
                  <a:cubicBezTo>
                    <a:pt x="731" y="1106"/>
                    <a:pt x="751" y="1097"/>
                    <a:pt x="764" y="1084"/>
                  </a:cubicBezTo>
                  <a:cubicBezTo>
                    <a:pt x="759" y="1083"/>
                    <a:pt x="759" y="1076"/>
                    <a:pt x="755" y="1073"/>
                  </a:cubicBezTo>
                  <a:cubicBezTo>
                    <a:pt x="736" y="1076"/>
                    <a:pt x="717" y="1079"/>
                    <a:pt x="705" y="1098"/>
                  </a:cubicBezTo>
                  <a:close/>
                  <a:moveTo>
                    <a:pt x="677" y="1091"/>
                  </a:moveTo>
                  <a:cubicBezTo>
                    <a:pt x="661" y="1097"/>
                    <a:pt x="632" y="1091"/>
                    <a:pt x="620" y="1100"/>
                  </a:cubicBezTo>
                  <a:cubicBezTo>
                    <a:pt x="644" y="1105"/>
                    <a:pt x="668" y="1092"/>
                    <a:pt x="682" y="1100"/>
                  </a:cubicBezTo>
                  <a:cubicBezTo>
                    <a:pt x="684" y="1092"/>
                    <a:pt x="703" y="1083"/>
                    <a:pt x="693" y="1078"/>
                  </a:cubicBezTo>
                  <a:cubicBezTo>
                    <a:pt x="693" y="1081"/>
                    <a:pt x="684" y="1075"/>
                    <a:pt x="677" y="1078"/>
                  </a:cubicBezTo>
                  <a:cubicBezTo>
                    <a:pt x="677" y="1082"/>
                    <a:pt x="677" y="1087"/>
                    <a:pt x="677" y="1091"/>
                  </a:cubicBezTo>
                  <a:close/>
                  <a:moveTo>
                    <a:pt x="553" y="1096"/>
                  </a:moveTo>
                  <a:cubicBezTo>
                    <a:pt x="550" y="1096"/>
                    <a:pt x="549" y="1092"/>
                    <a:pt x="544" y="1094"/>
                  </a:cubicBezTo>
                  <a:cubicBezTo>
                    <a:pt x="559" y="1104"/>
                    <a:pt x="588" y="1095"/>
                    <a:pt x="553" y="1096"/>
                  </a:cubicBezTo>
                  <a:close/>
                  <a:moveTo>
                    <a:pt x="429" y="1110"/>
                  </a:moveTo>
                  <a:cubicBezTo>
                    <a:pt x="392" y="1107"/>
                    <a:pt x="355" y="1114"/>
                    <a:pt x="319" y="1112"/>
                  </a:cubicBezTo>
                  <a:cubicBezTo>
                    <a:pt x="224" y="1107"/>
                    <a:pt x="118" y="1104"/>
                    <a:pt x="46" y="1107"/>
                  </a:cubicBezTo>
                  <a:cubicBezTo>
                    <a:pt x="37" y="1114"/>
                    <a:pt x="30" y="1121"/>
                    <a:pt x="25" y="1130"/>
                  </a:cubicBezTo>
                  <a:cubicBezTo>
                    <a:pt x="43" y="1142"/>
                    <a:pt x="62" y="1134"/>
                    <a:pt x="80" y="1133"/>
                  </a:cubicBezTo>
                  <a:cubicBezTo>
                    <a:pt x="178" y="1126"/>
                    <a:pt x="265" y="1133"/>
                    <a:pt x="362" y="1140"/>
                  </a:cubicBezTo>
                  <a:cubicBezTo>
                    <a:pt x="455" y="1146"/>
                    <a:pt x="569" y="1141"/>
                    <a:pt x="668" y="1146"/>
                  </a:cubicBezTo>
                  <a:cubicBezTo>
                    <a:pt x="669" y="1132"/>
                    <a:pt x="656" y="1132"/>
                    <a:pt x="654" y="1121"/>
                  </a:cubicBezTo>
                  <a:cubicBezTo>
                    <a:pt x="580" y="1118"/>
                    <a:pt x="502" y="1116"/>
                    <a:pt x="429" y="1110"/>
                  </a:cubicBezTo>
                  <a:close/>
                  <a:moveTo>
                    <a:pt x="712" y="1126"/>
                  </a:moveTo>
                  <a:cubicBezTo>
                    <a:pt x="701" y="1125"/>
                    <a:pt x="691" y="1115"/>
                    <a:pt x="682" y="1123"/>
                  </a:cubicBezTo>
                  <a:cubicBezTo>
                    <a:pt x="691" y="1165"/>
                    <a:pt x="796" y="1164"/>
                    <a:pt x="783" y="1114"/>
                  </a:cubicBezTo>
                  <a:cubicBezTo>
                    <a:pt x="761" y="1115"/>
                    <a:pt x="738" y="1128"/>
                    <a:pt x="712" y="112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14" name="组合 13"/>
            <p:cNvGrpSpPr/>
            <p:nvPr/>
          </p:nvGrpSpPr>
          <p:grpSpPr>
            <a:xfrm>
              <a:off x="418306" y="4026517"/>
              <a:ext cx="1079500" cy="1274763"/>
              <a:chOff x="3279775" y="2938463"/>
              <a:chExt cx="1079500" cy="1274763"/>
            </a:xfrm>
          </p:grpSpPr>
          <p:sp>
            <p:nvSpPr>
              <p:cNvPr id="15" name="Freeform 167"/>
              <p:cNvSpPr>
                <a:spLocks noEditPoints="1"/>
              </p:cNvSpPr>
              <p:nvPr/>
            </p:nvSpPr>
            <p:spPr bwMode="auto">
              <a:xfrm>
                <a:off x="3319463" y="3351213"/>
                <a:ext cx="80963" cy="80963"/>
              </a:xfrm>
              <a:custGeom>
                <a:avLst/>
                <a:gdLst>
                  <a:gd name="T0" fmla="*/ 15 w 125"/>
                  <a:gd name="T1" fmla="*/ 20 h 126"/>
                  <a:gd name="T2" fmla="*/ 31 w 125"/>
                  <a:gd name="T3" fmla="*/ 11 h 126"/>
                  <a:gd name="T4" fmla="*/ 121 w 125"/>
                  <a:gd name="T5" fmla="*/ 66 h 126"/>
                  <a:gd name="T6" fmla="*/ 22 w 125"/>
                  <a:gd name="T7" fmla="*/ 96 h 126"/>
                  <a:gd name="T8" fmla="*/ 15 w 125"/>
                  <a:gd name="T9" fmla="*/ 20 h 126"/>
                  <a:gd name="T10" fmla="*/ 59 w 125"/>
                  <a:gd name="T11" fmla="*/ 89 h 126"/>
                  <a:gd name="T12" fmla="*/ 52 w 125"/>
                  <a:gd name="T13" fmla="*/ 33 h 126"/>
                  <a:gd name="T14" fmla="*/ 59 w 125"/>
                  <a:gd name="T15" fmla="*/ 89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5" h="126">
                    <a:moveTo>
                      <a:pt x="15" y="20"/>
                    </a:moveTo>
                    <a:cubicBezTo>
                      <a:pt x="21" y="24"/>
                      <a:pt x="29" y="16"/>
                      <a:pt x="31" y="11"/>
                    </a:cubicBezTo>
                    <a:cubicBezTo>
                      <a:pt x="71" y="0"/>
                      <a:pt x="125" y="29"/>
                      <a:pt x="121" y="66"/>
                    </a:cubicBezTo>
                    <a:cubicBezTo>
                      <a:pt x="117" y="98"/>
                      <a:pt x="52" y="126"/>
                      <a:pt x="22" y="96"/>
                    </a:cubicBezTo>
                    <a:cubicBezTo>
                      <a:pt x="0" y="71"/>
                      <a:pt x="2" y="48"/>
                      <a:pt x="15" y="20"/>
                    </a:cubicBezTo>
                    <a:close/>
                    <a:moveTo>
                      <a:pt x="59" y="89"/>
                    </a:moveTo>
                    <a:cubicBezTo>
                      <a:pt x="107" y="87"/>
                      <a:pt x="97" y="25"/>
                      <a:pt x="52" y="33"/>
                    </a:cubicBezTo>
                    <a:cubicBezTo>
                      <a:pt x="12" y="45"/>
                      <a:pt x="33" y="89"/>
                      <a:pt x="59" y="8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168"/>
              <p:cNvSpPr>
                <a:spLocks noEditPoints="1"/>
              </p:cNvSpPr>
              <p:nvPr/>
            </p:nvSpPr>
            <p:spPr bwMode="auto">
              <a:xfrm>
                <a:off x="3279775" y="2938463"/>
                <a:ext cx="1079500" cy="1274763"/>
              </a:xfrm>
              <a:custGeom>
                <a:avLst/>
                <a:gdLst>
                  <a:gd name="T0" fmla="*/ 135 w 1672"/>
                  <a:gd name="T1" fmla="*/ 1706 h 1974"/>
                  <a:gd name="T2" fmla="*/ 50 w 1672"/>
                  <a:gd name="T3" fmla="*/ 803 h 1974"/>
                  <a:gd name="T4" fmla="*/ 162 w 1672"/>
                  <a:gd name="T5" fmla="*/ 588 h 1974"/>
                  <a:gd name="T6" fmla="*/ 1444 w 1672"/>
                  <a:gd name="T7" fmla="*/ 259 h 1974"/>
                  <a:gd name="T8" fmla="*/ 1329 w 1672"/>
                  <a:gd name="T9" fmla="*/ 783 h 1974"/>
                  <a:gd name="T10" fmla="*/ 785 w 1672"/>
                  <a:gd name="T11" fmla="*/ 826 h 1974"/>
                  <a:gd name="T12" fmla="*/ 231 w 1672"/>
                  <a:gd name="T13" fmla="*/ 780 h 1974"/>
                  <a:gd name="T14" fmla="*/ 720 w 1672"/>
                  <a:gd name="T15" fmla="*/ 1619 h 1974"/>
                  <a:gd name="T16" fmla="*/ 617 w 1672"/>
                  <a:gd name="T17" fmla="*/ 964 h 1974"/>
                  <a:gd name="T18" fmla="*/ 893 w 1672"/>
                  <a:gd name="T19" fmla="*/ 1068 h 1974"/>
                  <a:gd name="T20" fmla="*/ 1237 w 1672"/>
                  <a:gd name="T21" fmla="*/ 1038 h 1974"/>
                  <a:gd name="T22" fmla="*/ 909 w 1672"/>
                  <a:gd name="T23" fmla="*/ 1715 h 1974"/>
                  <a:gd name="T24" fmla="*/ 194 w 1672"/>
                  <a:gd name="T25" fmla="*/ 636 h 1974"/>
                  <a:gd name="T26" fmla="*/ 1118 w 1672"/>
                  <a:gd name="T27" fmla="*/ 34 h 1974"/>
                  <a:gd name="T28" fmla="*/ 1324 w 1672"/>
                  <a:gd name="T29" fmla="*/ 248 h 1974"/>
                  <a:gd name="T30" fmla="*/ 814 w 1672"/>
                  <a:gd name="T31" fmla="*/ 613 h 1974"/>
                  <a:gd name="T32" fmla="*/ 817 w 1672"/>
                  <a:gd name="T33" fmla="*/ 404 h 1974"/>
                  <a:gd name="T34" fmla="*/ 594 w 1672"/>
                  <a:gd name="T35" fmla="*/ 404 h 1974"/>
                  <a:gd name="T36" fmla="*/ 789 w 1672"/>
                  <a:gd name="T37" fmla="*/ 342 h 1974"/>
                  <a:gd name="T38" fmla="*/ 785 w 1672"/>
                  <a:gd name="T39" fmla="*/ 362 h 1974"/>
                  <a:gd name="T40" fmla="*/ 812 w 1672"/>
                  <a:gd name="T41" fmla="*/ 429 h 1974"/>
                  <a:gd name="T42" fmla="*/ 1572 w 1672"/>
                  <a:gd name="T43" fmla="*/ 604 h 1974"/>
                  <a:gd name="T44" fmla="*/ 259 w 1672"/>
                  <a:gd name="T45" fmla="*/ 702 h 1974"/>
                  <a:gd name="T46" fmla="*/ 1352 w 1672"/>
                  <a:gd name="T47" fmla="*/ 606 h 1974"/>
                  <a:gd name="T48" fmla="*/ 1306 w 1672"/>
                  <a:gd name="T49" fmla="*/ 723 h 1974"/>
                  <a:gd name="T50" fmla="*/ 1099 w 1672"/>
                  <a:gd name="T51" fmla="*/ 560 h 1974"/>
                  <a:gd name="T52" fmla="*/ 1384 w 1672"/>
                  <a:gd name="T53" fmla="*/ 769 h 1974"/>
                  <a:gd name="T54" fmla="*/ 1283 w 1672"/>
                  <a:gd name="T55" fmla="*/ 617 h 1974"/>
                  <a:gd name="T56" fmla="*/ 1184 w 1672"/>
                  <a:gd name="T57" fmla="*/ 576 h 1974"/>
                  <a:gd name="T58" fmla="*/ 589 w 1672"/>
                  <a:gd name="T59" fmla="*/ 1559 h 1974"/>
                  <a:gd name="T60" fmla="*/ 213 w 1672"/>
                  <a:gd name="T61" fmla="*/ 801 h 1974"/>
                  <a:gd name="T62" fmla="*/ 589 w 1672"/>
                  <a:gd name="T63" fmla="*/ 1559 h 1974"/>
                  <a:gd name="T64" fmla="*/ 449 w 1672"/>
                  <a:gd name="T65" fmla="*/ 1520 h 1974"/>
                  <a:gd name="T66" fmla="*/ 82 w 1672"/>
                  <a:gd name="T67" fmla="*/ 817 h 1974"/>
                  <a:gd name="T68" fmla="*/ 511 w 1672"/>
                  <a:gd name="T69" fmla="*/ 1506 h 1974"/>
                  <a:gd name="T70" fmla="*/ 911 w 1672"/>
                  <a:gd name="T71" fmla="*/ 1336 h 1974"/>
                  <a:gd name="T72" fmla="*/ 879 w 1672"/>
                  <a:gd name="T73" fmla="*/ 1240 h 1974"/>
                  <a:gd name="T74" fmla="*/ 835 w 1672"/>
                  <a:gd name="T75" fmla="*/ 1155 h 1974"/>
                  <a:gd name="T76" fmla="*/ 791 w 1672"/>
                  <a:gd name="T77" fmla="*/ 1070 h 1974"/>
                  <a:gd name="T78" fmla="*/ 766 w 1672"/>
                  <a:gd name="T79" fmla="*/ 1024 h 1974"/>
                  <a:gd name="T80" fmla="*/ 681 w 1672"/>
                  <a:gd name="T81" fmla="*/ 992 h 1974"/>
                  <a:gd name="T82" fmla="*/ 1170 w 1672"/>
                  <a:gd name="T83" fmla="*/ 996 h 1974"/>
                  <a:gd name="T84" fmla="*/ 968 w 1672"/>
                  <a:gd name="T85" fmla="*/ 1049 h 1974"/>
                  <a:gd name="T86" fmla="*/ 1152 w 1672"/>
                  <a:gd name="T87" fmla="*/ 1148 h 1974"/>
                  <a:gd name="T88" fmla="*/ 1159 w 1672"/>
                  <a:gd name="T89" fmla="*/ 1196 h 1974"/>
                  <a:gd name="T90" fmla="*/ 1021 w 1672"/>
                  <a:gd name="T91" fmla="*/ 1086 h 1974"/>
                  <a:gd name="T92" fmla="*/ 1143 w 1672"/>
                  <a:gd name="T93" fmla="*/ 1176 h 1974"/>
                  <a:gd name="T94" fmla="*/ 803 w 1672"/>
                  <a:gd name="T95" fmla="*/ 1437 h 1974"/>
                  <a:gd name="T96" fmla="*/ 1067 w 1672"/>
                  <a:gd name="T97" fmla="*/ 1453 h 1974"/>
                  <a:gd name="T98" fmla="*/ 1042 w 1672"/>
                  <a:gd name="T99" fmla="*/ 1453 h 1974"/>
                  <a:gd name="T100" fmla="*/ 973 w 1672"/>
                  <a:gd name="T101" fmla="*/ 1470 h 1974"/>
                  <a:gd name="T102" fmla="*/ 913 w 1672"/>
                  <a:gd name="T103" fmla="*/ 1472 h 1974"/>
                  <a:gd name="T104" fmla="*/ 936 w 1672"/>
                  <a:gd name="T105" fmla="*/ 1470 h 1974"/>
                  <a:gd name="T106" fmla="*/ 948 w 1672"/>
                  <a:gd name="T107" fmla="*/ 1692 h 1974"/>
                  <a:gd name="T108" fmla="*/ 403 w 1672"/>
                  <a:gd name="T109" fmla="*/ 1552 h 1974"/>
                  <a:gd name="T110" fmla="*/ 525 w 1672"/>
                  <a:gd name="T111" fmla="*/ 1532 h 1974"/>
                  <a:gd name="T112" fmla="*/ 500 w 1672"/>
                  <a:gd name="T113" fmla="*/ 1715 h 1974"/>
                  <a:gd name="T114" fmla="*/ 84 w 1672"/>
                  <a:gd name="T115" fmla="*/ 1773 h 1974"/>
                  <a:gd name="T116" fmla="*/ 975 w 1672"/>
                  <a:gd name="T117" fmla="*/ 1823 h 1974"/>
                  <a:gd name="T118" fmla="*/ 311 w 1672"/>
                  <a:gd name="T119" fmla="*/ 1644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672" h="1974">
                    <a:moveTo>
                      <a:pt x="909" y="1715"/>
                    </a:moveTo>
                    <a:cubicBezTo>
                      <a:pt x="941" y="1755"/>
                      <a:pt x="1005" y="1780"/>
                      <a:pt x="998" y="1844"/>
                    </a:cubicBezTo>
                    <a:cubicBezTo>
                      <a:pt x="918" y="1889"/>
                      <a:pt x="831" y="1928"/>
                      <a:pt x="723" y="1945"/>
                    </a:cubicBezTo>
                    <a:cubicBezTo>
                      <a:pt x="514" y="1966"/>
                      <a:pt x="296" y="1974"/>
                      <a:pt x="114" y="1897"/>
                    </a:cubicBezTo>
                    <a:cubicBezTo>
                      <a:pt x="73" y="1893"/>
                      <a:pt x="61" y="1861"/>
                      <a:pt x="29" y="1849"/>
                    </a:cubicBezTo>
                    <a:cubicBezTo>
                      <a:pt x="9" y="1812"/>
                      <a:pt x="58" y="1783"/>
                      <a:pt x="84" y="1754"/>
                    </a:cubicBezTo>
                    <a:cubicBezTo>
                      <a:pt x="100" y="1737"/>
                      <a:pt x="111" y="1722"/>
                      <a:pt x="135" y="1706"/>
                    </a:cubicBezTo>
                    <a:cubicBezTo>
                      <a:pt x="171" y="1681"/>
                      <a:pt x="221" y="1655"/>
                      <a:pt x="263" y="1637"/>
                    </a:cubicBezTo>
                    <a:cubicBezTo>
                      <a:pt x="274" y="1633"/>
                      <a:pt x="286" y="1633"/>
                      <a:pt x="295" y="1628"/>
                    </a:cubicBezTo>
                    <a:cubicBezTo>
                      <a:pt x="306" y="1623"/>
                      <a:pt x="313" y="1612"/>
                      <a:pt x="325" y="1612"/>
                    </a:cubicBezTo>
                    <a:cubicBezTo>
                      <a:pt x="330" y="1571"/>
                      <a:pt x="359" y="1546"/>
                      <a:pt x="399" y="1534"/>
                    </a:cubicBezTo>
                    <a:cubicBezTo>
                      <a:pt x="340" y="1391"/>
                      <a:pt x="267" y="1249"/>
                      <a:pt x="201" y="1102"/>
                    </a:cubicBezTo>
                    <a:cubicBezTo>
                      <a:pt x="169" y="1029"/>
                      <a:pt x="128" y="961"/>
                      <a:pt x="93" y="888"/>
                    </a:cubicBezTo>
                    <a:cubicBezTo>
                      <a:pt x="80" y="860"/>
                      <a:pt x="68" y="826"/>
                      <a:pt x="50" y="803"/>
                    </a:cubicBezTo>
                    <a:cubicBezTo>
                      <a:pt x="44" y="797"/>
                      <a:pt x="47" y="800"/>
                      <a:pt x="43" y="792"/>
                    </a:cubicBezTo>
                    <a:cubicBezTo>
                      <a:pt x="38" y="783"/>
                      <a:pt x="26" y="777"/>
                      <a:pt x="22" y="769"/>
                    </a:cubicBezTo>
                    <a:cubicBezTo>
                      <a:pt x="19" y="764"/>
                      <a:pt x="17" y="748"/>
                      <a:pt x="13" y="735"/>
                    </a:cubicBezTo>
                    <a:cubicBezTo>
                      <a:pt x="3" y="702"/>
                      <a:pt x="0" y="674"/>
                      <a:pt x="17" y="640"/>
                    </a:cubicBezTo>
                    <a:cubicBezTo>
                      <a:pt x="25" y="631"/>
                      <a:pt x="36" y="624"/>
                      <a:pt x="43" y="613"/>
                    </a:cubicBezTo>
                    <a:cubicBezTo>
                      <a:pt x="71" y="597"/>
                      <a:pt x="102" y="588"/>
                      <a:pt x="132" y="581"/>
                    </a:cubicBezTo>
                    <a:cubicBezTo>
                      <a:pt x="141" y="584"/>
                      <a:pt x="154" y="583"/>
                      <a:pt x="162" y="588"/>
                    </a:cubicBezTo>
                    <a:cubicBezTo>
                      <a:pt x="224" y="546"/>
                      <a:pt x="280" y="521"/>
                      <a:pt x="353" y="491"/>
                    </a:cubicBezTo>
                    <a:cubicBezTo>
                      <a:pt x="521" y="403"/>
                      <a:pt x="716" y="341"/>
                      <a:pt x="872" y="241"/>
                    </a:cubicBezTo>
                    <a:cubicBezTo>
                      <a:pt x="873" y="189"/>
                      <a:pt x="859" y="123"/>
                      <a:pt x="874" y="80"/>
                    </a:cubicBezTo>
                    <a:cubicBezTo>
                      <a:pt x="908" y="46"/>
                      <a:pt x="981" y="30"/>
                      <a:pt x="1028" y="16"/>
                    </a:cubicBezTo>
                    <a:cubicBezTo>
                      <a:pt x="1067" y="4"/>
                      <a:pt x="1102" y="0"/>
                      <a:pt x="1138" y="22"/>
                    </a:cubicBezTo>
                    <a:cubicBezTo>
                      <a:pt x="1188" y="80"/>
                      <a:pt x="1232" y="145"/>
                      <a:pt x="1276" y="209"/>
                    </a:cubicBezTo>
                    <a:cubicBezTo>
                      <a:pt x="1332" y="232"/>
                      <a:pt x="1391" y="236"/>
                      <a:pt x="1444" y="259"/>
                    </a:cubicBezTo>
                    <a:cubicBezTo>
                      <a:pt x="1455" y="264"/>
                      <a:pt x="1464" y="276"/>
                      <a:pt x="1476" y="282"/>
                    </a:cubicBezTo>
                    <a:cubicBezTo>
                      <a:pt x="1550" y="316"/>
                      <a:pt x="1611" y="377"/>
                      <a:pt x="1667" y="431"/>
                    </a:cubicBezTo>
                    <a:cubicBezTo>
                      <a:pt x="1660" y="451"/>
                      <a:pt x="1672" y="483"/>
                      <a:pt x="1664" y="509"/>
                    </a:cubicBezTo>
                    <a:cubicBezTo>
                      <a:pt x="1653" y="552"/>
                      <a:pt x="1612" y="588"/>
                      <a:pt x="1579" y="624"/>
                    </a:cubicBezTo>
                    <a:cubicBezTo>
                      <a:pt x="1543" y="663"/>
                      <a:pt x="1517" y="682"/>
                      <a:pt x="1471" y="709"/>
                    </a:cubicBezTo>
                    <a:cubicBezTo>
                      <a:pt x="1451" y="721"/>
                      <a:pt x="1435" y="737"/>
                      <a:pt x="1409" y="741"/>
                    </a:cubicBezTo>
                    <a:cubicBezTo>
                      <a:pt x="1417" y="795"/>
                      <a:pt x="1373" y="796"/>
                      <a:pt x="1329" y="783"/>
                    </a:cubicBezTo>
                    <a:cubicBezTo>
                      <a:pt x="1310" y="803"/>
                      <a:pt x="1309" y="840"/>
                      <a:pt x="1281" y="849"/>
                    </a:cubicBezTo>
                    <a:cubicBezTo>
                      <a:pt x="1256" y="857"/>
                      <a:pt x="1231" y="839"/>
                      <a:pt x="1205" y="831"/>
                    </a:cubicBezTo>
                    <a:cubicBezTo>
                      <a:pt x="1172" y="831"/>
                      <a:pt x="1139" y="854"/>
                      <a:pt x="1104" y="863"/>
                    </a:cubicBezTo>
                    <a:cubicBezTo>
                      <a:pt x="1102" y="863"/>
                      <a:pt x="1099" y="865"/>
                      <a:pt x="1099" y="865"/>
                    </a:cubicBezTo>
                    <a:cubicBezTo>
                      <a:pt x="1028" y="868"/>
                      <a:pt x="938" y="881"/>
                      <a:pt x="849" y="879"/>
                    </a:cubicBezTo>
                    <a:cubicBezTo>
                      <a:pt x="831" y="866"/>
                      <a:pt x="797" y="870"/>
                      <a:pt x="782" y="854"/>
                    </a:cubicBezTo>
                    <a:cubicBezTo>
                      <a:pt x="782" y="840"/>
                      <a:pt x="779" y="836"/>
                      <a:pt x="785" y="826"/>
                    </a:cubicBezTo>
                    <a:cubicBezTo>
                      <a:pt x="758" y="711"/>
                      <a:pt x="797" y="588"/>
                      <a:pt x="831" y="493"/>
                    </a:cubicBezTo>
                    <a:cubicBezTo>
                      <a:pt x="819" y="492"/>
                      <a:pt x="800" y="504"/>
                      <a:pt x="791" y="514"/>
                    </a:cubicBezTo>
                    <a:cubicBezTo>
                      <a:pt x="765" y="523"/>
                      <a:pt x="737" y="530"/>
                      <a:pt x="711" y="539"/>
                    </a:cubicBezTo>
                    <a:cubicBezTo>
                      <a:pt x="639" y="565"/>
                      <a:pt x="556" y="603"/>
                      <a:pt x="484" y="638"/>
                    </a:cubicBezTo>
                    <a:cubicBezTo>
                      <a:pt x="451" y="654"/>
                      <a:pt x="415" y="666"/>
                      <a:pt x="383" y="682"/>
                    </a:cubicBezTo>
                    <a:cubicBezTo>
                      <a:pt x="346" y="700"/>
                      <a:pt x="314" y="718"/>
                      <a:pt x="279" y="739"/>
                    </a:cubicBezTo>
                    <a:cubicBezTo>
                      <a:pt x="259" y="751"/>
                      <a:pt x="245" y="762"/>
                      <a:pt x="231" y="780"/>
                    </a:cubicBezTo>
                    <a:cubicBezTo>
                      <a:pt x="259" y="894"/>
                      <a:pt x="326" y="988"/>
                      <a:pt x="369" y="1095"/>
                    </a:cubicBezTo>
                    <a:cubicBezTo>
                      <a:pt x="389" y="1134"/>
                      <a:pt x="405" y="1173"/>
                      <a:pt x="426" y="1212"/>
                    </a:cubicBezTo>
                    <a:cubicBezTo>
                      <a:pt x="433" y="1224"/>
                      <a:pt x="442" y="1234"/>
                      <a:pt x="449" y="1247"/>
                    </a:cubicBezTo>
                    <a:cubicBezTo>
                      <a:pt x="481" y="1300"/>
                      <a:pt x="503" y="1357"/>
                      <a:pt x="537" y="1407"/>
                    </a:cubicBezTo>
                    <a:cubicBezTo>
                      <a:pt x="549" y="1427"/>
                      <a:pt x="558" y="1447"/>
                      <a:pt x="569" y="1467"/>
                    </a:cubicBezTo>
                    <a:cubicBezTo>
                      <a:pt x="576" y="1480"/>
                      <a:pt x="592" y="1492"/>
                      <a:pt x="589" y="1511"/>
                    </a:cubicBezTo>
                    <a:cubicBezTo>
                      <a:pt x="641" y="1551"/>
                      <a:pt x="716" y="1558"/>
                      <a:pt x="720" y="1619"/>
                    </a:cubicBezTo>
                    <a:cubicBezTo>
                      <a:pt x="750" y="1641"/>
                      <a:pt x="785" y="1645"/>
                      <a:pt x="819" y="1656"/>
                    </a:cubicBezTo>
                    <a:cubicBezTo>
                      <a:pt x="798" y="1534"/>
                      <a:pt x="789" y="1437"/>
                      <a:pt x="762" y="1318"/>
                    </a:cubicBezTo>
                    <a:cubicBezTo>
                      <a:pt x="761" y="1308"/>
                      <a:pt x="770" y="1308"/>
                      <a:pt x="773" y="1302"/>
                    </a:cubicBezTo>
                    <a:cubicBezTo>
                      <a:pt x="738" y="1247"/>
                      <a:pt x="701" y="1165"/>
                      <a:pt x="667" y="1091"/>
                    </a:cubicBezTo>
                    <a:cubicBezTo>
                      <a:pt x="660" y="1075"/>
                      <a:pt x="649" y="1059"/>
                      <a:pt x="644" y="1045"/>
                    </a:cubicBezTo>
                    <a:cubicBezTo>
                      <a:pt x="640" y="1030"/>
                      <a:pt x="639" y="1010"/>
                      <a:pt x="631" y="992"/>
                    </a:cubicBezTo>
                    <a:cubicBezTo>
                      <a:pt x="627" y="983"/>
                      <a:pt x="621" y="975"/>
                      <a:pt x="617" y="964"/>
                    </a:cubicBezTo>
                    <a:cubicBezTo>
                      <a:pt x="611" y="950"/>
                      <a:pt x="595" y="922"/>
                      <a:pt x="596" y="904"/>
                    </a:cubicBezTo>
                    <a:cubicBezTo>
                      <a:pt x="599" y="875"/>
                      <a:pt x="664" y="837"/>
                      <a:pt x="697" y="842"/>
                    </a:cubicBezTo>
                    <a:cubicBezTo>
                      <a:pt x="702" y="846"/>
                      <a:pt x="708" y="858"/>
                      <a:pt x="702" y="865"/>
                    </a:cubicBezTo>
                    <a:cubicBezTo>
                      <a:pt x="738" y="931"/>
                      <a:pt x="770" y="1001"/>
                      <a:pt x="805" y="1068"/>
                    </a:cubicBezTo>
                    <a:cubicBezTo>
                      <a:pt x="832" y="1113"/>
                      <a:pt x="861" y="1165"/>
                      <a:pt x="883" y="1217"/>
                    </a:cubicBezTo>
                    <a:cubicBezTo>
                      <a:pt x="890" y="1232"/>
                      <a:pt x="894" y="1257"/>
                      <a:pt x="913" y="1258"/>
                    </a:cubicBezTo>
                    <a:cubicBezTo>
                      <a:pt x="907" y="1196"/>
                      <a:pt x="911" y="1120"/>
                      <a:pt x="893" y="1068"/>
                    </a:cubicBezTo>
                    <a:cubicBezTo>
                      <a:pt x="910" y="1039"/>
                      <a:pt x="938" y="991"/>
                      <a:pt x="934" y="948"/>
                    </a:cubicBezTo>
                    <a:cubicBezTo>
                      <a:pt x="961" y="941"/>
                      <a:pt x="971" y="975"/>
                      <a:pt x="982" y="992"/>
                    </a:cubicBezTo>
                    <a:cubicBezTo>
                      <a:pt x="1001" y="1019"/>
                      <a:pt x="1017" y="1045"/>
                      <a:pt x="1046" y="1061"/>
                    </a:cubicBezTo>
                    <a:cubicBezTo>
                      <a:pt x="1040" y="1104"/>
                      <a:pt x="1052" y="1143"/>
                      <a:pt x="1049" y="1185"/>
                    </a:cubicBezTo>
                    <a:cubicBezTo>
                      <a:pt x="1071" y="1110"/>
                      <a:pt x="1103" y="1036"/>
                      <a:pt x="1127" y="971"/>
                    </a:cubicBezTo>
                    <a:cubicBezTo>
                      <a:pt x="1144" y="958"/>
                      <a:pt x="1180" y="973"/>
                      <a:pt x="1196" y="983"/>
                    </a:cubicBezTo>
                    <a:cubicBezTo>
                      <a:pt x="1189" y="1016"/>
                      <a:pt x="1216" y="1025"/>
                      <a:pt x="1237" y="1038"/>
                    </a:cubicBezTo>
                    <a:cubicBezTo>
                      <a:pt x="1239" y="1100"/>
                      <a:pt x="1188" y="1142"/>
                      <a:pt x="1207" y="1203"/>
                    </a:cubicBezTo>
                    <a:cubicBezTo>
                      <a:pt x="1204" y="1239"/>
                      <a:pt x="1153" y="1253"/>
                      <a:pt x="1154" y="1212"/>
                    </a:cubicBezTo>
                    <a:cubicBezTo>
                      <a:pt x="1146" y="1238"/>
                      <a:pt x="1139" y="1266"/>
                      <a:pt x="1125" y="1286"/>
                    </a:cubicBezTo>
                    <a:cubicBezTo>
                      <a:pt x="1153" y="1303"/>
                      <a:pt x="1123" y="1357"/>
                      <a:pt x="1120" y="1391"/>
                    </a:cubicBezTo>
                    <a:cubicBezTo>
                      <a:pt x="1117" y="1416"/>
                      <a:pt x="1121" y="1442"/>
                      <a:pt x="1120" y="1467"/>
                    </a:cubicBezTo>
                    <a:cubicBezTo>
                      <a:pt x="1115" y="1543"/>
                      <a:pt x="1104" y="1618"/>
                      <a:pt x="1097" y="1679"/>
                    </a:cubicBezTo>
                    <a:cubicBezTo>
                      <a:pt x="1049" y="1716"/>
                      <a:pt x="965" y="1721"/>
                      <a:pt x="909" y="1715"/>
                    </a:cubicBezTo>
                    <a:close/>
                    <a:moveTo>
                      <a:pt x="27" y="693"/>
                    </a:moveTo>
                    <a:cubicBezTo>
                      <a:pt x="23" y="709"/>
                      <a:pt x="42" y="754"/>
                      <a:pt x="50" y="762"/>
                    </a:cubicBezTo>
                    <a:cubicBezTo>
                      <a:pt x="52" y="765"/>
                      <a:pt x="69" y="778"/>
                      <a:pt x="77" y="783"/>
                    </a:cubicBezTo>
                    <a:cubicBezTo>
                      <a:pt x="132" y="816"/>
                      <a:pt x="213" y="776"/>
                      <a:pt x="215" y="732"/>
                    </a:cubicBezTo>
                    <a:cubicBezTo>
                      <a:pt x="217" y="732"/>
                      <a:pt x="220" y="732"/>
                      <a:pt x="222" y="732"/>
                    </a:cubicBezTo>
                    <a:cubicBezTo>
                      <a:pt x="224" y="724"/>
                      <a:pt x="220" y="700"/>
                      <a:pt x="220" y="700"/>
                    </a:cubicBezTo>
                    <a:cubicBezTo>
                      <a:pt x="224" y="672"/>
                      <a:pt x="208" y="660"/>
                      <a:pt x="194" y="636"/>
                    </a:cubicBezTo>
                    <a:cubicBezTo>
                      <a:pt x="175" y="626"/>
                      <a:pt x="149" y="625"/>
                      <a:pt x="121" y="613"/>
                    </a:cubicBezTo>
                    <a:cubicBezTo>
                      <a:pt x="84" y="615"/>
                      <a:pt x="41" y="636"/>
                      <a:pt x="31" y="670"/>
                    </a:cubicBezTo>
                    <a:cubicBezTo>
                      <a:pt x="34" y="670"/>
                      <a:pt x="37" y="671"/>
                      <a:pt x="36" y="675"/>
                    </a:cubicBezTo>
                    <a:cubicBezTo>
                      <a:pt x="33" y="675"/>
                      <a:pt x="31" y="676"/>
                      <a:pt x="29" y="677"/>
                    </a:cubicBezTo>
                    <a:cubicBezTo>
                      <a:pt x="35" y="686"/>
                      <a:pt x="27" y="691"/>
                      <a:pt x="27" y="693"/>
                    </a:cubicBezTo>
                    <a:close/>
                    <a:moveTo>
                      <a:pt x="1170" y="91"/>
                    </a:moveTo>
                    <a:cubicBezTo>
                      <a:pt x="1153" y="70"/>
                      <a:pt x="1141" y="47"/>
                      <a:pt x="1118" y="34"/>
                    </a:cubicBezTo>
                    <a:cubicBezTo>
                      <a:pt x="1082" y="14"/>
                      <a:pt x="1052" y="30"/>
                      <a:pt x="1019" y="41"/>
                    </a:cubicBezTo>
                    <a:cubicBezTo>
                      <a:pt x="951" y="64"/>
                      <a:pt x="884" y="69"/>
                      <a:pt x="883" y="149"/>
                    </a:cubicBezTo>
                    <a:cubicBezTo>
                      <a:pt x="883" y="210"/>
                      <a:pt x="903" y="286"/>
                      <a:pt x="904" y="342"/>
                    </a:cubicBezTo>
                    <a:cubicBezTo>
                      <a:pt x="972" y="243"/>
                      <a:pt x="1099" y="215"/>
                      <a:pt x="1244" y="199"/>
                    </a:cubicBezTo>
                    <a:cubicBezTo>
                      <a:pt x="1227" y="161"/>
                      <a:pt x="1196" y="122"/>
                      <a:pt x="1170" y="91"/>
                    </a:cubicBezTo>
                    <a:close/>
                    <a:moveTo>
                      <a:pt x="1359" y="252"/>
                    </a:moveTo>
                    <a:cubicBezTo>
                      <a:pt x="1348" y="250"/>
                      <a:pt x="1336" y="251"/>
                      <a:pt x="1324" y="248"/>
                    </a:cubicBezTo>
                    <a:cubicBezTo>
                      <a:pt x="1293" y="238"/>
                      <a:pt x="1258" y="222"/>
                      <a:pt x="1228" y="222"/>
                    </a:cubicBezTo>
                    <a:cubicBezTo>
                      <a:pt x="1180" y="223"/>
                      <a:pt x="1123" y="236"/>
                      <a:pt x="1083" y="248"/>
                    </a:cubicBezTo>
                    <a:cubicBezTo>
                      <a:pt x="1027" y="264"/>
                      <a:pt x="975" y="297"/>
                      <a:pt x="941" y="333"/>
                    </a:cubicBezTo>
                    <a:cubicBezTo>
                      <a:pt x="934" y="340"/>
                      <a:pt x="925" y="345"/>
                      <a:pt x="920" y="351"/>
                    </a:cubicBezTo>
                    <a:cubicBezTo>
                      <a:pt x="891" y="383"/>
                      <a:pt x="883" y="428"/>
                      <a:pt x="865" y="470"/>
                    </a:cubicBezTo>
                    <a:cubicBezTo>
                      <a:pt x="855" y="495"/>
                      <a:pt x="840" y="518"/>
                      <a:pt x="831" y="544"/>
                    </a:cubicBezTo>
                    <a:cubicBezTo>
                      <a:pt x="823" y="566"/>
                      <a:pt x="820" y="591"/>
                      <a:pt x="814" y="613"/>
                    </a:cubicBezTo>
                    <a:cubicBezTo>
                      <a:pt x="799" y="673"/>
                      <a:pt x="788" y="733"/>
                      <a:pt x="798" y="808"/>
                    </a:cubicBezTo>
                    <a:cubicBezTo>
                      <a:pt x="796" y="791"/>
                      <a:pt x="809" y="788"/>
                      <a:pt x="810" y="774"/>
                    </a:cubicBezTo>
                    <a:cubicBezTo>
                      <a:pt x="857" y="734"/>
                      <a:pt x="891" y="683"/>
                      <a:pt x="943" y="640"/>
                    </a:cubicBezTo>
                    <a:cubicBezTo>
                      <a:pt x="991" y="601"/>
                      <a:pt x="1047" y="570"/>
                      <a:pt x="1106" y="537"/>
                    </a:cubicBezTo>
                    <a:cubicBezTo>
                      <a:pt x="1255" y="455"/>
                      <a:pt x="1440" y="385"/>
                      <a:pt x="1621" y="415"/>
                    </a:cubicBezTo>
                    <a:cubicBezTo>
                      <a:pt x="1555" y="343"/>
                      <a:pt x="1471" y="279"/>
                      <a:pt x="1359" y="252"/>
                    </a:cubicBezTo>
                    <a:close/>
                    <a:moveTo>
                      <a:pt x="817" y="404"/>
                    </a:moveTo>
                    <a:cubicBezTo>
                      <a:pt x="837" y="414"/>
                      <a:pt x="832" y="422"/>
                      <a:pt x="856" y="429"/>
                    </a:cubicBezTo>
                    <a:cubicBezTo>
                      <a:pt x="864" y="420"/>
                      <a:pt x="862" y="410"/>
                      <a:pt x="867" y="401"/>
                    </a:cubicBezTo>
                    <a:cubicBezTo>
                      <a:pt x="823" y="382"/>
                      <a:pt x="825" y="316"/>
                      <a:pt x="883" y="312"/>
                    </a:cubicBezTo>
                    <a:cubicBezTo>
                      <a:pt x="879" y="299"/>
                      <a:pt x="883" y="283"/>
                      <a:pt x="876" y="277"/>
                    </a:cubicBezTo>
                    <a:cubicBezTo>
                      <a:pt x="821" y="290"/>
                      <a:pt x="798" y="341"/>
                      <a:pt x="817" y="404"/>
                    </a:cubicBezTo>
                    <a:close/>
                    <a:moveTo>
                      <a:pt x="649" y="372"/>
                    </a:moveTo>
                    <a:cubicBezTo>
                      <a:pt x="630" y="381"/>
                      <a:pt x="614" y="395"/>
                      <a:pt x="594" y="404"/>
                    </a:cubicBezTo>
                    <a:cubicBezTo>
                      <a:pt x="453" y="466"/>
                      <a:pt x="311" y="521"/>
                      <a:pt x="183" y="594"/>
                    </a:cubicBezTo>
                    <a:cubicBezTo>
                      <a:pt x="191" y="593"/>
                      <a:pt x="186" y="607"/>
                      <a:pt x="201" y="606"/>
                    </a:cubicBezTo>
                    <a:cubicBezTo>
                      <a:pt x="208" y="606"/>
                      <a:pt x="219" y="594"/>
                      <a:pt x="226" y="590"/>
                    </a:cubicBezTo>
                    <a:cubicBezTo>
                      <a:pt x="250" y="576"/>
                      <a:pt x="291" y="556"/>
                      <a:pt x="311" y="546"/>
                    </a:cubicBezTo>
                    <a:cubicBezTo>
                      <a:pt x="347" y="530"/>
                      <a:pt x="386" y="515"/>
                      <a:pt x="424" y="498"/>
                    </a:cubicBezTo>
                    <a:cubicBezTo>
                      <a:pt x="484" y="471"/>
                      <a:pt x="550" y="450"/>
                      <a:pt x="605" y="424"/>
                    </a:cubicBezTo>
                    <a:cubicBezTo>
                      <a:pt x="669" y="395"/>
                      <a:pt x="730" y="367"/>
                      <a:pt x="789" y="342"/>
                    </a:cubicBezTo>
                    <a:cubicBezTo>
                      <a:pt x="791" y="328"/>
                      <a:pt x="805" y="315"/>
                      <a:pt x="801" y="303"/>
                    </a:cubicBezTo>
                    <a:cubicBezTo>
                      <a:pt x="755" y="335"/>
                      <a:pt x="699" y="346"/>
                      <a:pt x="649" y="372"/>
                    </a:cubicBezTo>
                    <a:close/>
                    <a:moveTo>
                      <a:pt x="879" y="381"/>
                    </a:moveTo>
                    <a:cubicBezTo>
                      <a:pt x="887" y="364"/>
                      <a:pt x="894" y="345"/>
                      <a:pt x="881" y="330"/>
                    </a:cubicBezTo>
                    <a:cubicBezTo>
                      <a:pt x="864" y="336"/>
                      <a:pt x="856" y="371"/>
                      <a:pt x="879" y="381"/>
                    </a:cubicBezTo>
                    <a:close/>
                    <a:moveTo>
                      <a:pt x="787" y="388"/>
                    </a:moveTo>
                    <a:cubicBezTo>
                      <a:pt x="790" y="378"/>
                      <a:pt x="783" y="374"/>
                      <a:pt x="785" y="362"/>
                    </a:cubicBezTo>
                    <a:cubicBezTo>
                      <a:pt x="783" y="362"/>
                      <a:pt x="782" y="362"/>
                      <a:pt x="780" y="362"/>
                    </a:cubicBezTo>
                    <a:cubicBezTo>
                      <a:pt x="700" y="399"/>
                      <a:pt x="629" y="439"/>
                      <a:pt x="543" y="466"/>
                    </a:cubicBezTo>
                    <a:cubicBezTo>
                      <a:pt x="522" y="482"/>
                      <a:pt x="490" y="490"/>
                      <a:pt x="458" y="503"/>
                    </a:cubicBezTo>
                    <a:cubicBezTo>
                      <a:pt x="432" y="513"/>
                      <a:pt x="405" y="530"/>
                      <a:pt x="376" y="542"/>
                    </a:cubicBezTo>
                    <a:cubicBezTo>
                      <a:pt x="334" y="559"/>
                      <a:pt x="278" y="581"/>
                      <a:pt x="240" y="601"/>
                    </a:cubicBezTo>
                    <a:cubicBezTo>
                      <a:pt x="198" y="624"/>
                      <a:pt x="251" y="654"/>
                      <a:pt x="254" y="684"/>
                    </a:cubicBezTo>
                    <a:cubicBezTo>
                      <a:pt x="440" y="594"/>
                      <a:pt x="638" y="531"/>
                      <a:pt x="812" y="429"/>
                    </a:cubicBezTo>
                    <a:cubicBezTo>
                      <a:pt x="798" y="427"/>
                      <a:pt x="800" y="397"/>
                      <a:pt x="787" y="388"/>
                    </a:cubicBezTo>
                    <a:close/>
                    <a:moveTo>
                      <a:pt x="1572" y="604"/>
                    </a:moveTo>
                    <a:cubicBezTo>
                      <a:pt x="1614" y="557"/>
                      <a:pt x="1658" y="510"/>
                      <a:pt x="1637" y="445"/>
                    </a:cubicBezTo>
                    <a:cubicBezTo>
                      <a:pt x="1624" y="437"/>
                      <a:pt x="1614" y="431"/>
                      <a:pt x="1598" y="429"/>
                    </a:cubicBezTo>
                    <a:cubicBezTo>
                      <a:pt x="1502" y="415"/>
                      <a:pt x="1393" y="440"/>
                      <a:pt x="1324" y="461"/>
                    </a:cubicBezTo>
                    <a:cubicBezTo>
                      <a:pt x="1346" y="559"/>
                      <a:pt x="1397" y="634"/>
                      <a:pt x="1407" y="723"/>
                    </a:cubicBezTo>
                    <a:cubicBezTo>
                      <a:pt x="1472" y="688"/>
                      <a:pt x="1525" y="657"/>
                      <a:pt x="1572" y="604"/>
                    </a:cubicBezTo>
                    <a:close/>
                    <a:moveTo>
                      <a:pt x="828" y="452"/>
                    </a:moveTo>
                    <a:cubicBezTo>
                      <a:pt x="830" y="452"/>
                      <a:pt x="831" y="450"/>
                      <a:pt x="828" y="450"/>
                    </a:cubicBezTo>
                    <a:cubicBezTo>
                      <a:pt x="817" y="458"/>
                      <a:pt x="800" y="461"/>
                      <a:pt x="789" y="463"/>
                    </a:cubicBezTo>
                    <a:cubicBezTo>
                      <a:pt x="749" y="474"/>
                      <a:pt x="701" y="519"/>
                      <a:pt x="663" y="530"/>
                    </a:cubicBezTo>
                    <a:cubicBezTo>
                      <a:pt x="621" y="543"/>
                      <a:pt x="585" y="561"/>
                      <a:pt x="546" y="578"/>
                    </a:cubicBezTo>
                    <a:cubicBezTo>
                      <a:pt x="501" y="598"/>
                      <a:pt x="452" y="616"/>
                      <a:pt x="415" y="633"/>
                    </a:cubicBezTo>
                    <a:cubicBezTo>
                      <a:pt x="363" y="658"/>
                      <a:pt x="306" y="671"/>
                      <a:pt x="259" y="702"/>
                    </a:cubicBezTo>
                    <a:cubicBezTo>
                      <a:pt x="260" y="710"/>
                      <a:pt x="265" y="719"/>
                      <a:pt x="256" y="730"/>
                    </a:cubicBezTo>
                    <a:cubicBezTo>
                      <a:pt x="346" y="673"/>
                      <a:pt x="444" y="633"/>
                      <a:pt x="543" y="592"/>
                    </a:cubicBezTo>
                    <a:cubicBezTo>
                      <a:pt x="606" y="566"/>
                      <a:pt x="664" y="530"/>
                      <a:pt x="734" y="516"/>
                    </a:cubicBezTo>
                    <a:cubicBezTo>
                      <a:pt x="771" y="497"/>
                      <a:pt x="810" y="479"/>
                      <a:pt x="847" y="459"/>
                    </a:cubicBezTo>
                    <a:cubicBezTo>
                      <a:pt x="845" y="451"/>
                      <a:pt x="833" y="460"/>
                      <a:pt x="828" y="452"/>
                    </a:cubicBezTo>
                    <a:close/>
                    <a:moveTo>
                      <a:pt x="1386" y="702"/>
                    </a:moveTo>
                    <a:cubicBezTo>
                      <a:pt x="1381" y="674"/>
                      <a:pt x="1366" y="640"/>
                      <a:pt x="1352" y="606"/>
                    </a:cubicBezTo>
                    <a:cubicBezTo>
                      <a:pt x="1347" y="594"/>
                      <a:pt x="1347" y="580"/>
                      <a:pt x="1343" y="567"/>
                    </a:cubicBezTo>
                    <a:cubicBezTo>
                      <a:pt x="1337" y="550"/>
                      <a:pt x="1325" y="535"/>
                      <a:pt x="1320" y="521"/>
                    </a:cubicBezTo>
                    <a:cubicBezTo>
                      <a:pt x="1312" y="500"/>
                      <a:pt x="1312" y="483"/>
                      <a:pt x="1295" y="473"/>
                    </a:cubicBezTo>
                    <a:cubicBezTo>
                      <a:pt x="1284" y="477"/>
                      <a:pt x="1270" y="478"/>
                      <a:pt x="1265" y="486"/>
                    </a:cubicBezTo>
                    <a:cubicBezTo>
                      <a:pt x="1276" y="539"/>
                      <a:pt x="1313" y="609"/>
                      <a:pt x="1338" y="668"/>
                    </a:cubicBezTo>
                    <a:cubicBezTo>
                      <a:pt x="1346" y="686"/>
                      <a:pt x="1346" y="701"/>
                      <a:pt x="1345" y="712"/>
                    </a:cubicBezTo>
                    <a:cubicBezTo>
                      <a:pt x="1341" y="728"/>
                      <a:pt x="1320" y="736"/>
                      <a:pt x="1306" y="723"/>
                    </a:cubicBezTo>
                    <a:cubicBezTo>
                      <a:pt x="1278" y="641"/>
                      <a:pt x="1238" y="583"/>
                      <a:pt x="1205" y="509"/>
                    </a:cubicBezTo>
                    <a:cubicBezTo>
                      <a:pt x="1197" y="510"/>
                      <a:pt x="1191" y="514"/>
                      <a:pt x="1187" y="519"/>
                    </a:cubicBezTo>
                    <a:cubicBezTo>
                      <a:pt x="1196" y="562"/>
                      <a:pt x="1221" y="607"/>
                      <a:pt x="1242" y="652"/>
                    </a:cubicBezTo>
                    <a:cubicBezTo>
                      <a:pt x="1256" y="684"/>
                      <a:pt x="1278" y="725"/>
                      <a:pt x="1258" y="757"/>
                    </a:cubicBezTo>
                    <a:cubicBezTo>
                      <a:pt x="1230" y="763"/>
                      <a:pt x="1204" y="721"/>
                      <a:pt x="1193" y="700"/>
                    </a:cubicBezTo>
                    <a:cubicBezTo>
                      <a:pt x="1169" y="654"/>
                      <a:pt x="1150" y="588"/>
                      <a:pt x="1129" y="546"/>
                    </a:cubicBezTo>
                    <a:cubicBezTo>
                      <a:pt x="1118" y="549"/>
                      <a:pt x="1109" y="555"/>
                      <a:pt x="1099" y="560"/>
                    </a:cubicBezTo>
                    <a:cubicBezTo>
                      <a:pt x="1098" y="568"/>
                      <a:pt x="1109" y="566"/>
                      <a:pt x="1106" y="576"/>
                    </a:cubicBezTo>
                    <a:cubicBezTo>
                      <a:pt x="1101" y="599"/>
                      <a:pt x="1124" y="624"/>
                      <a:pt x="1141" y="650"/>
                    </a:cubicBezTo>
                    <a:cubicBezTo>
                      <a:pt x="1157" y="675"/>
                      <a:pt x="1168" y="708"/>
                      <a:pt x="1184" y="737"/>
                    </a:cubicBezTo>
                    <a:cubicBezTo>
                      <a:pt x="1191" y="749"/>
                      <a:pt x="1203" y="762"/>
                      <a:pt x="1212" y="776"/>
                    </a:cubicBezTo>
                    <a:cubicBezTo>
                      <a:pt x="1227" y="799"/>
                      <a:pt x="1237" y="832"/>
                      <a:pt x="1265" y="831"/>
                    </a:cubicBezTo>
                    <a:cubicBezTo>
                      <a:pt x="1296" y="829"/>
                      <a:pt x="1288" y="789"/>
                      <a:pt x="1308" y="771"/>
                    </a:cubicBezTo>
                    <a:cubicBezTo>
                      <a:pt x="1331" y="751"/>
                      <a:pt x="1364" y="769"/>
                      <a:pt x="1384" y="769"/>
                    </a:cubicBezTo>
                    <a:cubicBezTo>
                      <a:pt x="1391" y="749"/>
                      <a:pt x="1391" y="724"/>
                      <a:pt x="1386" y="702"/>
                    </a:cubicBezTo>
                    <a:close/>
                    <a:moveTo>
                      <a:pt x="1301" y="638"/>
                    </a:moveTo>
                    <a:cubicBezTo>
                      <a:pt x="1280" y="593"/>
                      <a:pt x="1272" y="539"/>
                      <a:pt x="1239" y="505"/>
                    </a:cubicBezTo>
                    <a:cubicBezTo>
                      <a:pt x="1240" y="499"/>
                      <a:pt x="1236" y="500"/>
                      <a:pt x="1239" y="496"/>
                    </a:cubicBezTo>
                    <a:cubicBezTo>
                      <a:pt x="1238" y="496"/>
                      <a:pt x="1236" y="496"/>
                      <a:pt x="1235" y="496"/>
                    </a:cubicBezTo>
                    <a:cubicBezTo>
                      <a:pt x="1230" y="497"/>
                      <a:pt x="1231" y="502"/>
                      <a:pt x="1223" y="500"/>
                    </a:cubicBezTo>
                    <a:cubicBezTo>
                      <a:pt x="1238" y="542"/>
                      <a:pt x="1263" y="578"/>
                      <a:pt x="1283" y="617"/>
                    </a:cubicBezTo>
                    <a:cubicBezTo>
                      <a:pt x="1298" y="646"/>
                      <a:pt x="1299" y="682"/>
                      <a:pt x="1320" y="700"/>
                    </a:cubicBezTo>
                    <a:cubicBezTo>
                      <a:pt x="1327" y="676"/>
                      <a:pt x="1311" y="658"/>
                      <a:pt x="1301" y="638"/>
                    </a:cubicBezTo>
                    <a:close/>
                    <a:moveTo>
                      <a:pt x="1184" y="576"/>
                    </a:moveTo>
                    <a:cubicBezTo>
                      <a:pt x="1178" y="557"/>
                      <a:pt x="1177" y="535"/>
                      <a:pt x="1161" y="528"/>
                    </a:cubicBezTo>
                    <a:cubicBezTo>
                      <a:pt x="1158" y="535"/>
                      <a:pt x="1143" y="531"/>
                      <a:pt x="1143" y="542"/>
                    </a:cubicBezTo>
                    <a:cubicBezTo>
                      <a:pt x="1177" y="596"/>
                      <a:pt x="1194" y="688"/>
                      <a:pt x="1244" y="735"/>
                    </a:cubicBezTo>
                    <a:cubicBezTo>
                      <a:pt x="1241" y="675"/>
                      <a:pt x="1202" y="627"/>
                      <a:pt x="1184" y="576"/>
                    </a:cubicBezTo>
                    <a:close/>
                    <a:moveTo>
                      <a:pt x="840" y="774"/>
                    </a:moveTo>
                    <a:cubicBezTo>
                      <a:pt x="824" y="792"/>
                      <a:pt x="812" y="817"/>
                      <a:pt x="805" y="840"/>
                    </a:cubicBezTo>
                    <a:cubicBezTo>
                      <a:pt x="874" y="868"/>
                      <a:pt x="966" y="861"/>
                      <a:pt x="1037" y="852"/>
                    </a:cubicBezTo>
                    <a:cubicBezTo>
                      <a:pt x="1095" y="844"/>
                      <a:pt x="1145" y="831"/>
                      <a:pt x="1189" y="810"/>
                    </a:cubicBezTo>
                    <a:cubicBezTo>
                      <a:pt x="1151" y="740"/>
                      <a:pt x="1110" y="644"/>
                      <a:pt x="1076" y="571"/>
                    </a:cubicBezTo>
                    <a:cubicBezTo>
                      <a:pt x="983" y="622"/>
                      <a:pt x="908" y="696"/>
                      <a:pt x="840" y="774"/>
                    </a:cubicBezTo>
                    <a:close/>
                    <a:moveTo>
                      <a:pt x="589" y="1559"/>
                    </a:moveTo>
                    <a:cubicBezTo>
                      <a:pt x="584" y="1554"/>
                      <a:pt x="579" y="1534"/>
                      <a:pt x="569" y="1527"/>
                    </a:cubicBezTo>
                    <a:cubicBezTo>
                      <a:pt x="564" y="1483"/>
                      <a:pt x="544" y="1466"/>
                      <a:pt x="532" y="1428"/>
                    </a:cubicBezTo>
                    <a:cubicBezTo>
                      <a:pt x="519" y="1419"/>
                      <a:pt x="513" y="1403"/>
                      <a:pt x="502" y="1391"/>
                    </a:cubicBezTo>
                    <a:cubicBezTo>
                      <a:pt x="502" y="1385"/>
                      <a:pt x="498" y="1382"/>
                      <a:pt x="497" y="1375"/>
                    </a:cubicBezTo>
                    <a:cubicBezTo>
                      <a:pt x="473" y="1348"/>
                      <a:pt x="466" y="1302"/>
                      <a:pt x="440" y="1277"/>
                    </a:cubicBezTo>
                    <a:cubicBezTo>
                      <a:pt x="406" y="1214"/>
                      <a:pt x="375" y="1150"/>
                      <a:pt x="346" y="1084"/>
                    </a:cubicBezTo>
                    <a:cubicBezTo>
                      <a:pt x="305" y="988"/>
                      <a:pt x="248" y="901"/>
                      <a:pt x="213" y="801"/>
                    </a:cubicBezTo>
                    <a:cubicBezTo>
                      <a:pt x="203" y="803"/>
                      <a:pt x="197" y="810"/>
                      <a:pt x="185" y="810"/>
                    </a:cubicBezTo>
                    <a:cubicBezTo>
                      <a:pt x="201" y="859"/>
                      <a:pt x="230" y="908"/>
                      <a:pt x="252" y="950"/>
                    </a:cubicBezTo>
                    <a:cubicBezTo>
                      <a:pt x="263" y="972"/>
                      <a:pt x="270" y="997"/>
                      <a:pt x="282" y="1019"/>
                    </a:cubicBezTo>
                    <a:cubicBezTo>
                      <a:pt x="362" y="1172"/>
                      <a:pt x="425" y="1336"/>
                      <a:pt x="518" y="1472"/>
                    </a:cubicBezTo>
                    <a:cubicBezTo>
                      <a:pt x="528" y="1503"/>
                      <a:pt x="546" y="1526"/>
                      <a:pt x="557" y="1557"/>
                    </a:cubicBezTo>
                    <a:cubicBezTo>
                      <a:pt x="558" y="1564"/>
                      <a:pt x="549" y="1565"/>
                      <a:pt x="555" y="1571"/>
                    </a:cubicBezTo>
                    <a:cubicBezTo>
                      <a:pt x="574" y="1579"/>
                      <a:pt x="579" y="1567"/>
                      <a:pt x="589" y="1559"/>
                    </a:cubicBezTo>
                    <a:close/>
                    <a:moveTo>
                      <a:pt x="105" y="875"/>
                    </a:moveTo>
                    <a:cubicBezTo>
                      <a:pt x="112" y="889"/>
                      <a:pt x="120" y="904"/>
                      <a:pt x="128" y="918"/>
                    </a:cubicBezTo>
                    <a:cubicBezTo>
                      <a:pt x="143" y="946"/>
                      <a:pt x="156" y="977"/>
                      <a:pt x="171" y="1003"/>
                    </a:cubicBezTo>
                    <a:cubicBezTo>
                      <a:pt x="237" y="1118"/>
                      <a:pt x="284" y="1244"/>
                      <a:pt x="344" y="1359"/>
                    </a:cubicBezTo>
                    <a:cubicBezTo>
                      <a:pt x="374" y="1418"/>
                      <a:pt x="387" y="1482"/>
                      <a:pt x="424" y="1534"/>
                    </a:cubicBezTo>
                    <a:cubicBezTo>
                      <a:pt x="421" y="1545"/>
                      <a:pt x="432" y="1586"/>
                      <a:pt x="458" y="1575"/>
                    </a:cubicBezTo>
                    <a:cubicBezTo>
                      <a:pt x="462" y="1554"/>
                      <a:pt x="455" y="1542"/>
                      <a:pt x="449" y="1520"/>
                    </a:cubicBezTo>
                    <a:cubicBezTo>
                      <a:pt x="420" y="1479"/>
                      <a:pt x="403" y="1430"/>
                      <a:pt x="380" y="1387"/>
                    </a:cubicBezTo>
                    <a:cubicBezTo>
                      <a:pt x="369" y="1366"/>
                      <a:pt x="359" y="1347"/>
                      <a:pt x="350" y="1325"/>
                    </a:cubicBezTo>
                    <a:cubicBezTo>
                      <a:pt x="342" y="1303"/>
                      <a:pt x="327" y="1284"/>
                      <a:pt x="316" y="1263"/>
                    </a:cubicBezTo>
                    <a:cubicBezTo>
                      <a:pt x="305" y="1241"/>
                      <a:pt x="298" y="1217"/>
                      <a:pt x="288" y="1194"/>
                    </a:cubicBezTo>
                    <a:cubicBezTo>
                      <a:pt x="270" y="1148"/>
                      <a:pt x="249" y="1104"/>
                      <a:pt x="229" y="1061"/>
                    </a:cubicBezTo>
                    <a:cubicBezTo>
                      <a:pt x="208" y="1017"/>
                      <a:pt x="180" y="978"/>
                      <a:pt x="160" y="937"/>
                    </a:cubicBezTo>
                    <a:cubicBezTo>
                      <a:pt x="141" y="897"/>
                      <a:pt x="124" y="814"/>
                      <a:pt x="82" y="817"/>
                    </a:cubicBezTo>
                    <a:cubicBezTo>
                      <a:pt x="88" y="838"/>
                      <a:pt x="95" y="855"/>
                      <a:pt x="105" y="875"/>
                    </a:cubicBezTo>
                    <a:close/>
                    <a:moveTo>
                      <a:pt x="162" y="822"/>
                    </a:moveTo>
                    <a:cubicBezTo>
                      <a:pt x="154" y="823"/>
                      <a:pt x="148" y="818"/>
                      <a:pt x="135" y="822"/>
                    </a:cubicBezTo>
                    <a:cubicBezTo>
                      <a:pt x="153" y="889"/>
                      <a:pt x="189" y="950"/>
                      <a:pt x="222" y="1010"/>
                    </a:cubicBezTo>
                    <a:cubicBezTo>
                      <a:pt x="295" y="1145"/>
                      <a:pt x="337" y="1285"/>
                      <a:pt x="419" y="1417"/>
                    </a:cubicBezTo>
                    <a:cubicBezTo>
                      <a:pt x="431" y="1449"/>
                      <a:pt x="446" y="1479"/>
                      <a:pt x="465" y="1509"/>
                    </a:cubicBezTo>
                    <a:cubicBezTo>
                      <a:pt x="482" y="1502"/>
                      <a:pt x="498" y="1515"/>
                      <a:pt x="511" y="1506"/>
                    </a:cubicBezTo>
                    <a:cubicBezTo>
                      <a:pt x="384" y="1289"/>
                      <a:pt x="282" y="1046"/>
                      <a:pt x="162" y="822"/>
                    </a:cubicBezTo>
                    <a:close/>
                    <a:moveTo>
                      <a:pt x="672" y="863"/>
                    </a:moveTo>
                    <a:cubicBezTo>
                      <a:pt x="634" y="876"/>
                      <a:pt x="615" y="902"/>
                      <a:pt x="628" y="944"/>
                    </a:cubicBezTo>
                    <a:cubicBezTo>
                      <a:pt x="634" y="961"/>
                      <a:pt x="646" y="976"/>
                      <a:pt x="654" y="996"/>
                    </a:cubicBezTo>
                    <a:cubicBezTo>
                      <a:pt x="668" y="1036"/>
                      <a:pt x="678" y="1074"/>
                      <a:pt x="695" y="1111"/>
                    </a:cubicBezTo>
                    <a:cubicBezTo>
                      <a:pt x="727" y="1181"/>
                      <a:pt x="765" y="1257"/>
                      <a:pt x="803" y="1320"/>
                    </a:cubicBezTo>
                    <a:cubicBezTo>
                      <a:pt x="824" y="1339"/>
                      <a:pt x="873" y="1342"/>
                      <a:pt x="911" y="1336"/>
                    </a:cubicBezTo>
                    <a:cubicBezTo>
                      <a:pt x="912" y="1331"/>
                      <a:pt x="907" y="1331"/>
                      <a:pt x="909" y="1325"/>
                    </a:cubicBezTo>
                    <a:cubicBezTo>
                      <a:pt x="901" y="1326"/>
                      <a:pt x="892" y="1337"/>
                      <a:pt x="883" y="1329"/>
                    </a:cubicBezTo>
                    <a:cubicBezTo>
                      <a:pt x="886" y="1315"/>
                      <a:pt x="900" y="1312"/>
                      <a:pt x="902" y="1297"/>
                    </a:cubicBezTo>
                    <a:cubicBezTo>
                      <a:pt x="888" y="1287"/>
                      <a:pt x="877" y="1315"/>
                      <a:pt x="867" y="1302"/>
                    </a:cubicBezTo>
                    <a:cubicBezTo>
                      <a:pt x="868" y="1284"/>
                      <a:pt x="898" y="1279"/>
                      <a:pt x="886" y="1263"/>
                    </a:cubicBezTo>
                    <a:cubicBezTo>
                      <a:pt x="878" y="1270"/>
                      <a:pt x="866" y="1282"/>
                      <a:pt x="856" y="1279"/>
                    </a:cubicBezTo>
                    <a:cubicBezTo>
                      <a:pt x="855" y="1257"/>
                      <a:pt x="873" y="1255"/>
                      <a:pt x="879" y="1240"/>
                    </a:cubicBezTo>
                    <a:cubicBezTo>
                      <a:pt x="873" y="1232"/>
                      <a:pt x="871" y="1220"/>
                      <a:pt x="865" y="1212"/>
                    </a:cubicBezTo>
                    <a:cubicBezTo>
                      <a:pt x="846" y="1217"/>
                      <a:pt x="823" y="1242"/>
                      <a:pt x="805" y="1233"/>
                    </a:cubicBezTo>
                    <a:cubicBezTo>
                      <a:pt x="818" y="1217"/>
                      <a:pt x="836" y="1205"/>
                      <a:pt x="856" y="1196"/>
                    </a:cubicBezTo>
                    <a:cubicBezTo>
                      <a:pt x="856" y="1189"/>
                      <a:pt x="850" y="1188"/>
                      <a:pt x="849" y="1182"/>
                    </a:cubicBezTo>
                    <a:cubicBezTo>
                      <a:pt x="839" y="1182"/>
                      <a:pt x="830" y="1194"/>
                      <a:pt x="821" y="1187"/>
                    </a:cubicBezTo>
                    <a:cubicBezTo>
                      <a:pt x="818" y="1177"/>
                      <a:pt x="833" y="1168"/>
                      <a:pt x="840" y="1162"/>
                    </a:cubicBezTo>
                    <a:cubicBezTo>
                      <a:pt x="836" y="1161"/>
                      <a:pt x="837" y="1157"/>
                      <a:pt x="835" y="1155"/>
                    </a:cubicBezTo>
                    <a:cubicBezTo>
                      <a:pt x="834" y="1153"/>
                      <a:pt x="809" y="1169"/>
                      <a:pt x="808" y="1153"/>
                    </a:cubicBezTo>
                    <a:cubicBezTo>
                      <a:pt x="808" y="1141"/>
                      <a:pt x="824" y="1145"/>
                      <a:pt x="824" y="1132"/>
                    </a:cubicBezTo>
                    <a:cubicBezTo>
                      <a:pt x="814" y="1134"/>
                      <a:pt x="803" y="1146"/>
                      <a:pt x="791" y="1139"/>
                    </a:cubicBezTo>
                    <a:cubicBezTo>
                      <a:pt x="792" y="1123"/>
                      <a:pt x="811" y="1116"/>
                      <a:pt x="810" y="1107"/>
                    </a:cubicBezTo>
                    <a:cubicBezTo>
                      <a:pt x="803" y="1104"/>
                      <a:pt x="786" y="1130"/>
                      <a:pt x="775" y="1116"/>
                    </a:cubicBezTo>
                    <a:cubicBezTo>
                      <a:pt x="782" y="1104"/>
                      <a:pt x="790" y="1095"/>
                      <a:pt x="798" y="1086"/>
                    </a:cubicBezTo>
                    <a:cubicBezTo>
                      <a:pt x="795" y="1082"/>
                      <a:pt x="793" y="1076"/>
                      <a:pt x="791" y="1070"/>
                    </a:cubicBezTo>
                    <a:cubicBezTo>
                      <a:pt x="770" y="1072"/>
                      <a:pt x="760" y="1086"/>
                      <a:pt x="746" y="1095"/>
                    </a:cubicBezTo>
                    <a:cubicBezTo>
                      <a:pt x="745" y="1092"/>
                      <a:pt x="742" y="1091"/>
                      <a:pt x="741" y="1088"/>
                    </a:cubicBezTo>
                    <a:cubicBezTo>
                      <a:pt x="747" y="1066"/>
                      <a:pt x="770" y="1062"/>
                      <a:pt x="780" y="1049"/>
                    </a:cubicBezTo>
                    <a:cubicBezTo>
                      <a:pt x="778" y="1049"/>
                      <a:pt x="777" y="1047"/>
                      <a:pt x="778" y="1045"/>
                    </a:cubicBezTo>
                    <a:cubicBezTo>
                      <a:pt x="772" y="1040"/>
                      <a:pt x="763" y="1049"/>
                      <a:pt x="755" y="1049"/>
                    </a:cubicBezTo>
                    <a:cubicBezTo>
                      <a:pt x="754" y="1045"/>
                      <a:pt x="748" y="1045"/>
                      <a:pt x="750" y="1038"/>
                    </a:cubicBezTo>
                    <a:cubicBezTo>
                      <a:pt x="754" y="1031"/>
                      <a:pt x="764" y="1031"/>
                      <a:pt x="766" y="1024"/>
                    </a:cubicBezTo>
                    <a:cubicBezTo>
                      <a:pt x="758" y="1012"/>
                      <a:pt x="745" y="1038"/>
                      <a:pt x="729" y="1026"/>
                    </a:cubicBezTo>
                    <a:cubicBezTo>
                      <a:pt x="735" y="1017"/>
                      <a:pt x="740" y="1006"/>
                      <a:pt x="755" y="1006"/>
                    </a:cubicBezTo>
                    <a:cubicBezTo>
                      <a:pt x="753" y="1000"/>
                      <a:pt x="752" y="995"/>
                      <a:pt x="746" y="994"/>
                    </a:cubicBezTo>
                    <a:cubicBezTo>
                      <a:pt x="740" y="1000"/>
                      <a:pt x="735" y="1006"/>
                      <a:pt x="723" y="1006"/>
                    </a:cubicBezTo>
                    <a:cubicBezTo>
                      <a:pt x="724" y="993"/>
                      <a:pt x="726" y="982"/>
                      <a:pt x="741" y="983"/>
                    </a:cubicBezTo>
                    <a:cubicBezTo>
                      <a:pt x="739" y="975"/>
                      <a:pt x="736" y="969"/>
                      <a:pt x="732" y="964"/>
                    </a:cubicBezTo>
                    <a:cubicBezTo>
                      <a:pt x="716" y="974"/>
                      <a:pt x="696" y="1002"/>
                      <a:pt x="681" y="992"/>
                    </a:cubicBezTo>
                    <a:cubicBezTo>
                      <a:pt x="693" y="975"/>
                      <a:pt x="706" y="960"/>
                      <a:pt x="727" y="953"/>
                    </a:cubicBezTo>
                    <a:cubicBezTo>
                      <a:pt x="713" y="920"/>
                      <a:pt x="697" y="878"/>
                      <a:pt x="672" y="863"/>
                    </a:cubicBezTo>
                    <a:close/>
                    <a:moveTo>
                      <a:pt x="938" y="1019"/>
                    </a:moveTo>
                    <a:cubicBezTo>
                      <a:pt x="951" y="1015"/>
                      <a:pt x="959" y="1006"/>
                      <a:pt x="966" y="996"/>
                    </a:cubicBezTo>
                    <a:cubicBezTo>
                      <a:pt x="961" y="989"/>
                      <a:pt x="957" y="981"/>
                      <a:pt x="950" y="976"/>
                    </a:cubicBezTo>
                    <a:cubicBezTo>
                      <a:pt x="952" y="996"/>
                      <a:pt x="940" y="1003"/>
                      <a:pt x="938" y="1019"/>
                    </a:cubicBezTo>
                    <a:close/>
                    <a:moveTo>
                      <a:pt x="1170" y="996"/>
                    </a:moveTo>
                    <a:cubicBezTo>
                      <a:pt x="1163" y="995"/>
                      <a:pt x="1155" y="993"/>
                      <a:pt x="1150" y="989"/>
                    </a:cubicBezTo>
                    <a:cubicBezTo>
                      <a:pt x="1148" y="996"/>
                      <a:pt x="1140" y="995"/>
                      <a:pt x="1141" y="1003"/>
                    </a:cubicBezTo>
                    <a:cubicBezTo>
                      <a:pt x="1152" y="1008"/>
                      <a:pt x="1164" y="1009"/>
                      <a:pt x="1173" y="1010"/>
                    </a:cubicBezTo>
                    <a:cubicBezTo>
                      <a:pt x="1175" y="995"/>
                      <a:pt x="1166" y="1008"/>
                      <a:pt x="1170" y="996"/>
                    </a:cubicBezTo>
                    <a:close/>
                    <a:moveTo>
                      <a:pt x="932" y="1026"/>
                    </a:moveTo>
                    <a:cubicBezTo>
                      <a:pt x="930" y="1040"/>
                      <a:pt x="916" y="1079"/>
                      <a:pt x="918" y="1081"/>
                    </a:cubicBezTo>
                    <a:cubicBezTo>
                      <a:pt x="937" y="1112"/>
                      <a:pt x="949" y="1054"/>
                      <a:pt x="968" y="1049"/>
                    </a:cubicBezTo>
                    <a:cubicBezTo>
                      <a:pt x="982" y="1054"/>
                      <a:pt x="986" y="1068"/>
                      <a:pt x="998" y="1074"/>
                    </a:cubicBezTo>
                    <a:cubicBezTo>
                      <a:pt x="999" y="1065"/>
                      <a:pt x="1011" y="1067"/>
                      <a:pt x="1010" y="1056"/>
                    </a:cubicBezTo>
                    <a:cubicBezTo>
                      <a:pt x="997" y="1042"/>
                      <a:pt x="989" y="1023"/>
                      <a:pt x="973" y="1012"/>
                    </a:cubicBezTo>
                    <a:cubicBezTo>
                      <a:pt x="966" y="1025"/>
                      <a:pt x="945" y="1039"/>
                      <a:pt x="932" y="1026"/>
                    </a:cubicBezTo>
                    <a:close/>
                    <a:moveTo>
                      <a:pt x="1129" y="1019"/>
                    </a:moveTo>
                    <a:cubicBezTo>
                      <a:pt x="1113" y="1062"/>
                      <a:pt x="1091" y="1099"/>
                      <a:pt x="1081" y="1148"/>
                    </a:cubicBezTo>
                    <a:cubicBezTo>
                      <a:pt x="1100" y="1160"/>
                      <a:pt x="1134" y="1163"/>
                      <a:pt x="1152" y="1148"/>
                    </a:cubicBezTo>
                    <a:cubicBezTo>
                      <a:pt x="1161" y="1115"/>
                      <a:pt x="1166" y="1078"/>
                      <a:pt x="1173" y="1038"/>
                    </a:cubicBezTo>
                    <a:cubicBezTo>
                      <a:pt x="1164" y="1026"/>
                      <a:pt x="1149" y="1020"/>
                      <a:pt x="1129" y="1019"/>
                    </a:cubicBezTo>
                    <a:close/>
                    <a:moveTo>
                      <a:pt x="1159" y="1196"/>
                    </a:moveTo>
                    <a:cubicBezTo>
                      <a:pt x="1165" y="1199"/>
                      <a:pt x="1164" y="1209"/>
                      <a:pt x="1175" y="1208"/>
                    </a:cubicBezTo>
                    <a:cubicBezTo>
                      <a:pt x="1180" y="1162"/>
                      <a:pt x="1199" y="1106"/>
                      <a:pt x="1219" y="1056"/>
                    </a:cubicBezTo>
                    <a:cubicBezTo>
                      <a:pt x="1213" y="1046"/>
                      <a:pt x="1204" y="1040"/>
                      <a:pt x="1191" y="1038"/>
                    </a:cubicBezTo>
                    <a:cubicBezTo>
                      <a:pt x="1186" y="1088"/>
                      <a:pt x="1171" y="1148"/>
                      <a:pt x="1159" y="1196"/>
                    </a:cubicBezTo>
                    <a:close/>
                    <a:moveTo>
                      <a:pt x="918" y="1107"/>
                    </a:moveTo>
                    <a:cubicBezTo>
                      <a:pt x="928" y="1191"/>
                      <a:pt x="930" y="1277"/>
                      <a:pt x="948" y="1339"/>
                    </a:cubicBezTo>
                    <a:cubicBezTo>
                      <a:pt x="952" y="1335"/>
                      <a:pt x="978" y="1335"/>
                      <a:pt x="989" y="1339"/>
                    </a:cubicBezTo>
                    <a:cubicBezTo>
                      <a:pt x="994" y="1328"/>
                      <a:pt x="984" y="1307"/>
                      <a:pt x="991" y="1290"/>
                    </a:cubicBezTo>
                    <a:cubicBezTo>
                      <a:pt x="1010" y="1295"/>
                      <a:pt x="996" y="1331"/>
                      <a:pt x="1012" y="1339"/>
                    </a:cubicBezTo>
                    <a:cubicBezTo>
                      <a:pt x="1029" y="1322"/>
                      <a:pt x="1027" y="1282"/>
                      <a:pt x="1026" y="1249"/>
                    </a:cubicBezTo>
                    <a:cubicBezTo>
                      <a:pt x="1037" y="1194"/>
                      <a:pt x="1023" y="1143"/>
                      <a:pt x="1021" y="1086"/>
                    </a:cubicBezTo>
                    <a:cubicBezTo>
                      <a:pt x="1012" y="1090"/>
                      <a:pt x="999" y="1096"/>
                      <a:pt x="987" y="1091"/>
                    </a:cubicBezTo>
                    <a:cubicBezTo>
                      <a:pt x="989" y="1139"/>
                      <a:pt x="997" y="1197"/>
                      <a:pt x="994" y="1249"/>
                    </a:cubicBezTo>
                    <a:cubicBezTo>
                      <a:pt x="969" y="1206"/>
                      <a:pt x="989" y="1127"/>
                      <a:pt x="964" y="1081"/>
                    </a:cubicBezTo>
                    <a:cubicBezTo>
                      <a:pt x="959" y="1100"/>
                      <a:pt x="937" y="1110"/>
                      <a:pt x="918" y="1107"/>
                    </a:cubicBezTo>
                    <a:close/>
                    <a:moveTo>
                      <a:pt x="1040" y="1336"/>
                    </a:moveTo>
                    <a:cubicBezTo>
                      <a:pt x="1054" y="1331"/>
                      <a:pt x="1067" y="1325"/>
                      <a:pt x="1083" y="1323"/>
                    </a:cubicBezTo>
                    <a:cubicBezTo>
                      <a:pt x="1112" y="1278"/>
                      <a:pt x="1131" y="1232"/>
                      <a:pt x="1143" y="1176"/>
                    </a:cubicBezTo>
                    <a:cubicBezTo>
                      <a:pt x="1115" y="1177"/>
                      <a:pt x="1089" y="1176"/>
                      <a:pt x="1076" y="1162"/>
                    </a:cubicBezTo>
                    <a:cubicBezTo>
                      <a:pt x="1057" y="1222"/>
                      <a:pt x="1046" y="1272"/>
                      <a:pt x="1040" y="1336"/>
                    </a:cubicBezTo>
                    <a:close/>
                    <a:moveTo>
                      <a:pt x="911" y="1277"/>
                    </a:moveTo>
                    <a:cubicBezTo>
                      <a:pt x="916" y="1288"/>
                      <a:pt x="914" y="1294"/>
                      <a:pt x="922" y="1300"/>
                    </a:cubicBezTo>
                    <a:cubicBezTo>
                      <a:pt x="919" y="1289"/>
                      <a:pt x="922" y="1277"/>
                      <a:pt x="916" y="1274"/>
                    </a:cubicBezTo>
                    <a:cubicBezTo>
                      <a:pt x="915" y="1276"/>
                      <a:pt x="914" y="1277"/>
                      <a:pt x="911" y="1277"/>
                    </a:cubicBezTo>
                    <a:close/>
                    <a:moveTo>
                      <a:pt x="803" y="1437"/>
                    </a:moveTo>
                    <a:cubicBezTo>
                      <a:pt x="889" y="1451"/>
                      <a:pt x="951" y="1459"/>
                      <a:pt x="1030" y="1430"/>
                    </a:cubicBezTo>
                    <a:cubicBezTo>
                      <a:pt x="1072" y="1435"/>
                      <a:pt x="1079" y="1419"/>
                      <a:pt x="1104" y="1407"/>
                    </a:cubicBezTo>
                    <a:cubicBezTo>
                      <a:pt x="1101" y="1373"/>
                      <a:pt x="1115" y="1355"/>
                      <a:pt x="1118" y="1325"/>
                    </a:cubicBezTo>
                    <a:cubicBezTo>
                      <a:pt x="1072" y="1366"/>
                      <a:pt x="996" y="1352"/>
                      <a:pt x="925" y="1359"/>
                    </a:cubicBezTo>
                    <a:cubicBezTo>
                      <a:pt x="887" y="1363"/>
                      <a:pt x="811" y="1356"/>
                      <a:pt x="785" y="1339"/>
                    </a:cubicBezTo>
                    <a:cubicBezTo>
                      <a:pt x="793" y="1374"/>
                      <a:pt x="796" y="1404"/>
                      <a:pt x="803" y="1437"/>
                    </a:cubicBezTo>
                    <a:close/>
                    <a:moveTo>
                      <a:pt x="1067" y="1453"/>
                    </a:moveTo>
                    <a:cubicBezTo>
                      <a:pt x="1071" y="1475"/>
                      <a:pt x="1071" y="1487"/>
                      <a:pt x="1072" y="1511"/>
                    </a:cubicBezTo>
                    <a:cubicBezTo>
                      <a:pt x="1084" y="1513"/>
                      <a:pt x="1086" y="1504"/>
                      <a:pt x="1097" y="1504"/>
                    </a:cubicBezTo>
                    <a:cubicBezTo>
                      <a:pt x="1096" y="1472"/>
                      <a:pt x="1107" y="1459"/>
                      <a:pt x="1102" y="1435"/>
                    </a:cubicBezTo>
                    <a:cubicBezTo>
                      <a:pt x="1092" y="1443"/>
                      <a:pt x="1074" y="1442"/>
                      <a:pt x="1067" y="1453"/>
                    </a:cubicBezTo>
                    <a:close/>
                    <a:moveTo>
                      <a:pt x="1042" y="1525"/>
                    </a:moveTo>
                    <a:cubicBezTo>
                      <a:pt x="1044" y="1522"/>
                      <a:pt x="1046" y="1524"/>
                      <a:pt x="1053" y="1522"/>
                    </a:cubicBezTo>
                    <a:cubicBezTo>
                      <a:pt x="1057" y="1501"/>
                      <a:pt x="1061" y="1460"/>
                      <a:pt x="1042" y="1453"/>
                    </a:cubicBezTo>
                    <a:cubicBezTo>
                      <a:pt x="1036" y="1471"/>
                      <a:pt x="1039" y="1500"/>
                      <a:pt x="1042" y="1525"/>
                    </a:cubicBezTo>
                    <a:close/>
                    <a:moveTo>
                      <a:pt x="805" y="1458"/>
                    </a:moveTo>
                    <a:cubicBezTo>
                      <a:pt x="808" y="1484"/>
                      <a:pt x="815" y="1503"/>
                      <a:pt x="817" y="1529"/>
                    </a:cubicBezTo>
                    <a:cubicBezTo>
                      <a:pt x="825" y="1529"/>
                      <a:pt x="832" y="1538"/>
                      <a:pt x="837" y="1534"/>
                    </a:cubicBezTo>
                    <a:cubicBezTo>
                      <a:pt x="842" y="1514"/>
                      <a:pt x="836" y="1494"/>
                      <a:pt x="835" y="1465"/>
                    </a:cubicBezTo>
                    <a:cubicBezTo>
                      <a:pt x="823" y="1459"/>
                      <a:pt x="818" y="1457"/>
                      <a:pt x="805" y="1458"/>
                    </a:cubicBezTo>
                    <a:close/>
                    <a:moveTo>
                      <a:pt x="973" y="1470"/>
                    </a:moveTo>
                    <a:cubicBezTo>
                      <a:pt x="972" y="1497"/>
                      <a:pt x="969" y="1517"/>
                      <a:pt x="975" y="1545"/>
                    </a:cubicBezTo>
                    <a:cubicBezTo>
                      <a:pt x="991" y="1540"/>
                      <a:pt x="1012" y="1541"/>
                      <a:pt x="1023" y="1532"/>
                    </a:cubicBezTo>
                    <a:cubicBezTo>
                      <a:pt x="1026" y="1503"/>
                      <a:pt x="1024" y="1489"/>
                      <a:pt x="1019" y="1460"/>
                    </a:cubicBezTo>
                    <a:cubicBezTo>
                      <a:pt x="1005" y="1458"/>
                      <a:pt x="988" y="1466"/>
                      <a:pt x="973" y="1470"/>
                    </a:cubicBezTo>
                    <a:close/>
                    <a:moveTo>
                      <a:pt x="854" y="1541"/>
                    </a:moveTo>
                    <a:cubicBezTo>
                      <a:pt x="876" y="1546"/>
                      <a:pt x="890" y="1545"/>
                      <a:pt x="916" y="1548"/>
                    </a:cubicBezTo>
                    <a:cubicBezTo>
                      <a:pt x="915" y="1523"/>
                      <a:pt x="921" y="1496"/>
                      <a:pt x="913" y="1472"/>
                    </a:cubicBezTo>
                    <a:cubicBezTo>
                      <a:pt x="894" y="1468"/>
                      <a:pt x="867" y="1468"/>
                      <a:pt x="854" y="1465"/>
                    </a:cubicBezTo>
                    <a:cubicBezTo>
                      <a:pt x="855" y="1482"/>
                      <a:pt x="852" y="1524"/>
                      <a:pt x="854" y="1541"/>
                    </a:cubicBezTo>
                    <a:close/>
                    <a:moveTo>
                      <a:pt x="936" y="1470"/>
                    </a:moveTo>
                    <a:cubicBezTo>
                      <a:pt x="929" y="1493"/>
                      <a:pt x="932" y="1521"/>
                      <a:pt x="934" y="1550"/>
                    </a:cubicBezTo>
                    <a:cubicBezTo>
                      <a:pt x="942" y="1549"/>
                      <a:pt x="954" y="1552"/>
                      <a:pt x="959" y="1548"/>
                    </a:cubicBezTo>
                    <a:cubicBezTo>
                      <a:pt x="955" y="1526"/>
                      <a:pt x="961" y="1496"/>
                      <a:pt x="952" y="1470"/>
                    </a:cubicBezTo>
                    <a:cubicBezTo>
                      <a:pt x="947" y="1470"/>
                      <a:pt x="942" y="1470"/>
                      <a:pt x="936" y="1470"/>
                    </a:cubicBezTo>
                    <a:close/>
                    <a:moveTo>
                      <a:pt x="1026" y="1561"/>
                    </a:moveTo>
                    <a:cubicBezTo>
                      <a:pt x="1021" y="1560"/>
                      <a:pt x="1022" y="1555"/>
                      <a:pt x="1014" y="1557"/>
                    </a:cubicBezTo>
                    <a:cubicBezTo>
                      <a:pt x="959" y="1579"/>
                      <a:pt x="886" y="1572"/>
                      <a:pt x="821" y="1552"/>
                    </a:cubicBezTo>
                    <a:cubicBezTo>
                      <a:pt x="829" y="1584"/>
                      <a:pt x="834" y="1634"/>
                      <a:pt x="842" y="1669"/>
                    </a:cubicBezTo>
                    <a:cubicBezTo>
                      <a:pt x="848" y="1675"/>
                      <a:pt x="854" y="1680"/>
                      <a:pt x="860" y="1685"/>
                    </a:cubicBezTo>
                    <a:cubicBezTo>
                      <a:pt x="877" y="1683"/>
                      <a:pt x="893" y="1698"/>
                      <a:pt x="911" y="1699"/>
                    </a:cubicBezTo>
                    <a:cubicBezTo>
                      <a:pt x="923" y="1700"/>
                      <a:pt x="935" y="1692"/>
                      <a:pt x="948" y="1692"/>
                    </a:cubicBezTo>
                    <a:cubicBezTo>
                      <a:pt x="987" y="1692"/>
                      <a:pt x="1031" y="1702"/>
                      <a:pt x="1065" y="1679"/>
                    </a:cubicBezTo>
                    <a:cubicBezTo>
                      <a:pt x="1088" y="1638"/>
                      <a:pt x="1091" y="1567"/>
                      <a:pt x="1090" y="1527"/>
                    </a:cubicBezTo>
                    <a:cubicBezTo>
                      <a:pt x="1071" y="1541"/>
                      <a:pt x="1041" y="1544"/>
                      <a:pt x="1026" y="1561"/>
                    </a:cubicBezTo>
                    <a:close/>
                    <a:moveTo>
                      <a:pt x="481" y="1534"/>
                    </a:moveTo>
                    <a:cubicBezTo>
                      <a:pt x="493" y="1554"/>
                      <a:pt x="500" y="1597"/>
                      <a:pt x="452" y="1600"/>
                    </a:cubicBezTo>
                    <a:cubicBezTo>
                      <a:pt x="442" y="1593"/>
                      <a:pt x="437" y="1594"/>
                      <a:pt x="424" y="1598"/>
                    </a:cubicBezTo>
                    <a:cubicBezTo>
                      <a:pt x="417" y="1581"/>
                      <a:pt x="419" y="1554"/>
                      <a:pt x="403" y="1552"/>
                    </a:cubicBezTo>
                    <a:cubicBezTo>
                      <a:pt x="390" y="1566"/>
                      <a:pt x="340" y="1581"/>
                      <a:pt x="360" y="1610"/>
                    </a:cubicBezTo>
                    <a:cubicBezTo>
                      <a:pt x="442" y="1626"/>
                      <a:pt x="562" y="1633"/>
                      <a:pt x="658" y="1610"/>
                    </a:cubicBezTo>
                    <a:cubicBezTo>
                      <a:pt x="657" y="1602"/>
                      <a:pt x="665" y="1604"/>
                      <a:pt x="663" y="1596"/>
                    </a:cubicBezTo>
                    <a:cubicBezTo>
                      <a:pt x="653" y="1575"/>
                      <a:pt x="629" y="1554"/>
                      <a:pt x="612" y="1555"/>
                    </a:cubicBezTo>
                    <a:cubicBezTo>
                      <a:pt x="641" y="1578"/>
                      <a:pt x="584" y="1605"/>
                      <a:pt x="557" y="1596"/>
                    </a:cubicBezTo>
                    <a:cubicBezTo>
                      <a:pt x="537" y="1589"/>
                      <a:pt x="531" y="1568"/>
                      <a:pt x="534" y="1548"/>
                    </a:cubicBezTo>
                    <a:cubicBezTo>
                      <a:pt x="529" y="1545"/>
                      <a:pt x="528" y="1537"/>
                      <a:pt x="525" y="1532"/>
                    </a:cubicBezTo>
                    <a:cubicBezTo>
                      <a:pt x="512" y="1536"/>
                      <a:pt x="502" y="1528"/>
                      <a:pt x="481" y="1534"/>
                    </a:cubicBezTo>
                    <a:close/>
                    <a:moveTo>
                      <a:pt x="686" y="1607"/>
                    </a:moveTo>
                    <a:cubicBezTo>
                      <a:pt x="679" y="1617"/>
                      <a:pt x="668" y="1626"/>
                      <a:pt x="658" y="1630"/>
                    </a:cubicBezTo>
                    <a:cubicBezTo>
                      <a:pt x="582" y="1662"/>
                      <a:pt x="481" y="1632"/>
                      <a:pt x="385" y="1642"/>
                    </a:cubicBezTo>
                    <a:cubicBezTo>
                      <a:pt x="378" y="1635"/>
                      <a:pt x="358" y="1633"/>
                      <a:pt x="344" y="1630"/>
                    </a:cubicBezTo>
                    <a:cubicBezTo>
                      <a:pt x="339" y="1642"/>
                      <a:pt x="336" y="1655"/>
                      <a:pt x="334" y="1669"/>
                    </a:cubicBezTo>
                    <a:cubicBezTo>
                      <a:pt x="361" y="1696"/>
                      <a:pt x="432" y="1706"/>
                      <a:pt x="500" y="1715"/>
                    </a:cubicBezTo>
                    <a:cubicBezTo>
                      <a:pt x="540" y="1721"/>
                      <a:pt x="564" y="1718"/>
                      <a:pt x="605" y="1711"/>
                    </a:cubicBezTo>
                    <a:cubicBezTo>
                      <a:pt x="629" y="1706"/>
                      <a:pt x="696" y="1690"/>
                      <a:pt x="704" y="1674"/>
                    </a:cubicBezTo>
                    <a:cubicBezTo>
                      <a:pt x="714" y="1652"/>
                      <a:pt x="696" y="1625"/>
                      <a:pt x="693" y="1607"/>
                    </a:cubicBezTo>
                    <a:cubicBezTo>
                      <a:pt x="690" y="1607"/>
                      <a:pt x="688" y="1607"/>
                      <a:pt x="686" y="1607"/>
                    </a:cubicBezTo>
                    <a:close/>
                    <a:moveTo>
                      <a:pt x="261" y="1662"/>
                    </a:moveTo>
                    <a:cubicBezTo>
                      <a:pt x="229" y="1676"/>
                      <a:pt x="207" y="1688"/>
                      <a:pt x="178" y="1704"/>
                    </a:cubicBezTo>
                    <a:cubicBezTo>
                      <a:pt x="137" y="1727"/>
                      <a:pt x="116" y="1739"/>
                      <a:pt x="84" y="1773"/>
                    </a:cubicBezTo>
                    <a:cubicBezTo>
                      <a:pt x="70" y="1787"/>
                      <a:pt x="45" y="1813"/>
                      <a:pt x="47" y="1830"/>
                    </a:cubicBezTo>
                    <a:cubicBezTo>
                      <a:pt x="51" y="1857"/>
                      <a:pt x="107" y="1874"/>
                      <a:pt x="130" y="1883"/>
                    </a:cubicBezTo>
                    <a:cubicBezTo>
                      <a:pt x="205" y="1912"/>
                      <a:pt x="288" y="1931"/>
                      <a:pt x="376" y="1940"/>
                    </a:cubicBezTo>
                    <a:cubicBezTo>
                      <a:pt x="450" y="1948"/>
                      <a:pt x="484" y="1935"/>
                      <a:pt x="555" y="1936"/>
                    </a:cubicBezTo>
                    <a:cubicBezTo>
                      <a:pt x="600" y="1936"/>
                      <a:pt x="638" y="1933"/>
                      <a:pt x="681" y="1927"/>
                    </a:cubicBezTo>
                    <a:cubicBezTo>
                      <a:pt x="760" y="1915"/>
                      <a:pt x="822" y="1904"/>
                      <a:pt x="883" y="1878"/>
                    </a:cubicBezTo>
                    <a:cubicBezTo>
                      <a:pt x="919" y="1864"/>
                      <a:pt x="953" y="1847"/>
                      <a:pt x="975" y="1823"/>
                    </a:cubicBezTo>
                    <a:cubicBezTo>
                      <a:pt x="941" y="1751"/>
                      <a:pt x="866" y="1720"/>
                      <a:pt x="808" y="1672"/>
                    </a:cubicBezTo>
                    <a:cubicBezTo>
                      <a:pt x="780" y="1669"/>
                      <a:pt x="762" y="1656"/>
                      <a:pt x="734" y="1653"/>
                    </a:cubicBezTo>
                    <a:cubicBezTo>
                      <a:pt x="731" y="1660"/>
                      <a:pt x="734" y="1668"/>
                      <a:pt x="736" y="1679"/>
                    </a:cubicBezTo>
                    <a:cubicBezTo>
                      <a:pt x="695" y="1707"/>
                      <a:pt x="639" y="1727"/>
                      <a:pt x="580" y="1734"/>
                    </a:cubicBezTo>
                    <a:cubicBezTo>
                      <a:pt x="537" y="1739"/>
                      <a:pt x="498" y="1730"/>
                      <a:pt x="463" y="1727"/>
                    </a:cubicBezTo>
                    <a:cubicBezTo>
                      <a:pt x="401" y="1721"/>
                      <a:pt x="349" y="1721"/>
                      <a:pt x="311" y="1688"/>
                    </a:cubicBezTo>
                    <a:cubicBezTo>
                      <a:pt x="309" y="1681"/>
                      <a:pt x="325" y="1654"/>
                      <a:pt x="311" y="1644"/>
                    </a:cubicBezTo>
                    <a:cubicBezTo>
                      <a:pt x="301" y="1650"/>
                      <a:pt x="280" y="1654"/>
                      <a:pt x="261" y="166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170"/>
              <p:cNvSpPr/>
              <p:nvPr/>
            </p:nvSpPr>
            <p:spPr bwMode="auto">
              <a:xfrm>
                <a:off x="3695700" y="3516313"/>
                <a:ext cx="44450" cy="44450"/>
              </a:xfrm>
              <a:custGeom>
                <a:avLst/>
                <a:gdLst>
                  <a:gd name="T0" fmla="*/ 35 w 68"/>
                  <a:gd name="T1" fmla="*/ 4 h 69"/>
                  <a:gd name="T2" fmla="*/ 3 w 68"/>
                  <a:gd name="T3" fmla="*/ 31 h 69"/>
                  <a:gd name="T4" fmla="*/ 35 w 68"/>
                  <a:gd name="T5" fmla="*/ 4 h 69"/>
                </a:gdLst>
                <a:ahLst/>
                <a:cxnLst>
                  <a:cxn ang="0">
                    <a:pos x="T0" y="T1"/>
                  </a:cxn>
                  <a:cxn ang="0">
                    <a:pos x="T2" y="T3"/>
                  </a:cxn>
                  <a:cxn ang="0">
                    <a:pos x="T4" y="T5"/>
                  </a:cxn>
                </a:cxnLst>
                <a:rect l="0" t="0" r="r" b="b"/>
                <a:pathLst>
                  <a:path w="68" h="69">
                    <a:moveTo>
                      <a:pt x="35" y="4"/>
                    </a:moveTo>
                    <a:cubicBezTo>
                      <a:pt x="68" y="35"/>
                      <a:pt x="9" y="69"/>
                      <a:pt x="3" y="31"/>
                    </a:cubicBezTo>
                    <a:cubicBezTo>
                      <a:pt x="0" y="12"/>
                      <a:pt x="20" y="0"/>
                      <a:pt x="35"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25" name="组合 24"/>
          <p:cNvGrpSpPr/>
          <p:nvPr userDrawn="1"/>
        </p:nvGrpSpPr>
        <p:grpSpPr>
          <a:xfrm>
            <a:off x="10811382" y="5433699"/>
            <a:ext cx="1202277" cy="1280026"/>
            <a:chOff x="10811382" y="5433699"/>
            <a:chExt cx="1202277" cy="1280026"/>
          </a:xfrm>
        </p:grpSpPr>
        <p:grpSp>
          <p:nvGrpSpPr>
            <p:cNvPr id="26" name="组合 25"/>
            <p:cNvGrpSpPr/>
            <p:nvPr/>
          </p:nvGrpSpPr>
          <p:grpSpPr>
            <a:xfrm>
              <a:off x="11333916" y="5433699"/>
              <a:ext cx="679743" cy="1186724"/>
              <a:chOff x="8215313" y="3614738"/>
              <a:chExt cx="668338" cy="1166813"/>
            </a:xfrm>
          </p:grpSpPr>
          <p:sp>
            <p:nvSpPr>
              <p:cNvPr id="34" name="Freeform 159"/>
              <p:cNvSpPr/>
              <p:nvPr/>
            </p:nvSpPr>
            <p:spPr bwMode="auto">
              <a:xfrm>
                <a:off x="8448675" y="3727450"/>
                <a:ext cx="26988" cy="39688"/>
              </a:xfrm>
              <a:custGeom>
                <a:avLst/>
                <a:gdLst>
                  <a:gd name="T0" fmla="*/ 39 w 42"/>
                  <a:gd name="T1" fmla="*/ 0 h 62"/>
                  <a:gd name="T2" fmla="*/ 36 w 42"/>
                  <a:gd name="T3" fmla="*/ 25 h 62"/>
                  <a:gd name="T4" fmla="*/ 30 w 42"/>
                  <a:gd name="T5" fmla="*/ 24 h 62"/>
                  <a:gd name="T6" fmla="*/ 23 w 42"/>
                  <a:gd name="T7" fmla="*/ 34 h 62"/>
                  <a:gd name="T8" fmla="*/ 26 w 42"/>
                  <a:gd name="T9" fmla="*/ 49 h 62"/>
                  <a:gd name="T10" fmla="*/ 19 w 42"/>
                  <a:gd name="T11" fmla="*/ 47 h 62"/>
                  <a:gd name="T12" fmla="*/ 10 w 42"/>
                  <a:gd name="T13" fmla="*/ 62 h 62"/>
                  <a:gd name="T14" fmla="*/ 13 w 42"/>
                  <a:gd name="T15" fmla="*/ 39 h 62"/>
                  <a:gd name="T16" fmla="*/ 0 w 42"/>
                  <a:gd name="T17" fmla="*/ 18 h 62"/>
                  <a:gd name="T18" fmla="*/ 17 w 42"/>
                  <a:gd name="T19" fmla="*/ 31 h 62"/>
                  <a:gd name="T20" fmla="*/ 27 w 42"/>
                  <a:gd name="T21" fmla="*/ 15 h 62"/>
                  <a:gd name="T22" fmla="*/ 22 w 42"/>
                  <a:gd name="T23" fmla="*/ 2 h 62"/>
                  <a:gd name="T24" fmla="*/ 31 w 42"/>
                  <a:gd name="T25" fmla="*/ 5 h 62"/>
                  <a:gd name="T26" fmla="*/ 39 w 42"/>
                  <a:gd name="T27"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 h="62">
                    <a:moveTo>
                      <a:pt x="39" y="0"/>
                    </a:moveTo>
                    <a:cubicBezTo>
                      <a:pt x="42" y="8"/>
                      <a:pt x="36" y="15"/>
                      <a:pt x="36" y="25"/>
                    </a:cubicBezTo>
                    <a:cubicBezTo>
                      <a:pt x="33" y="25"/>
                      <a:pt x="31" y="28"/>
                      <a:pt x="30" y="24"/>
                    </a:cubicBezTo>
                    <a:cubicBezTo>
                      <a:pt x="27" y="26"/>
                      <a:pt x="26" y="31"/>
                      <a:pt x="23" y="34"/>
                    </a:cubicBezTo>
                    <a:cubicBezTo>
                      <a:pt x="25" y="38"/>
                      <a:pt x="32" y="44"/>
                      <a:pt x="26" y="49"/>
                    </a:cubicBezTo>
                    <a:cubicBezTo>
                      <a:pt x="23" y="49"/>
                      <a:pt x="20" y="49"/>
                      <a:pt x="19" y="47"/>
                    </a:cubicBezTo>
                    <a:cubicBezTo>
                      <a:pt x="14" y="49"/>
                      <a:pt x="17" y="61"/>
                      <a:pt x="10" y="62"/>
                    </a:cubicBezTo>
                    <a:cubicBezTo>
                      <a:pt x="7" y="55"/>
                      <a:pt x="14" y="49"/>
                      <a:pt x="13" y="39"/>
                    </a:cubicBezTo>
                    <a:cubicBezTo>
                      <a:pt x="7" y="33"/>
                      <a:pt x="1" y="29"/>
                      <a:pt x="0" y="18"/>
                    </a:cubicBezTo>
                    <a:cubicBezTo>
                      <a:pt x="8" y="20"/>
                      <a:pt x="12" y="26"/>
                      <a:pt x="17" y="31"/>
                    </a:cubicBezTo>
                    <a:cubicBezTo>
                      <a:pt x="21" y="26"/>
                      <a:pt x="23" y="19"/>
                      <a:pt x="27" y="15"/>
                    </a:cubicBezTo>
                    <a:cubicBezTo>
                      <a:pt x="26" y="10"/>
                      <a:pt x="21" y="8"/>
                      <a:pt x="22" y="2"/>
                    </a:cubicBezTo>
                    <a:cubicBezTo>
                      <a:pt x="26" y="2"/>
                      <a:pt x="29" y="3"/>
                      <a:pt x="31" y="5"/>
                    </a:cubicBezTo>
                    <a:cubicBezTo>
                      <a:pt x="35" y="5"/>
                      <a:pt x="36" y="2"/>
                      <a:pt x="39"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160"/>
              <p:cNvSpPr/>
              <p:nvPr/>
            </p:nvSpPr>
            <p:spPr bwMode="auto">
              <a:xfrm>
                <a:off x="8335963" y="3762375"/>
                <a:ext cx="14288" cy="22225"/>
              </a:xfrm>
              <a:custGeom>
                <a:avLst/>
                <a:gdLst>
                  <a:gd name="T0" fmla="*/ 20 w 21"/>
                  <a:gd name="T1" fmla="*/ 34 h 34"/>
                  <a:gd name="T2" fmla="*/ 0 w 21"/>
                  <a:gd name="T3" fmla="*/ 11 h 34"/>
                  <a:gd name="T4" fmla="*/ 20 w 21"/>
                  <a:gd name="T5" fmla="*/ 34 h 34"/>
                </a:gdLst>
                <a:ahLst/>
                <a:cxnLst>
                  <a:cxn ang="0">
                    <a:pos x="T0" y="T1"/>
                  </a:cxn>
                  <a:cxn ang="0">
                    <a:pos x="T2" y="T3"/>
                  </a:cxn>
                  <a:cxn ang="0">
                    <a:pos x="T4" y="T5"/>
                  </a:cxn>
                </a:cxnLst>
                <a:rect l="0" t="0" r="r" b="b"/>
                <a:pathLst>
                  <a:path w="21" h="34">
                    <a:moveTo>
                      <a:pt x="20" y="34"/>
                    </a:moveTo>
                    <a:cubicBezTo>
                      <a:pt x="12" y="27"/>
                      <a:pt x="5" y="20"/>
                      <a:pt x="0" y="11"/>
                    </a:cubicBezTo>
                    <a:cubicBezTo>
                      <a:pt x="10" y="0"/>
                      <a:pt x="21" y="25"/>
                      <a:pt x="20" y="3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161"/>
              <p:cNvSpPr/>
              <p:nvPr/>
            </p:nvSpPr>
            <p:spPr bwMode="auto">
              <a:xfrm>
                <a:off x="8334375" y="3802063"/>
                <a:ext cx="53975" cy="41275"/>
              </a:xfrm>
              <a:custGeom>
                <a:avLst/>
                <a:gdLst>
                  <a:gd name="T0" fmla="*/ 83 w 83"/>
                  <a:gd name="T1" fmla="*/ 6 h 66"/>
                  <a:gd name="T2" fmla="*/ 63 w 83"/>
                  <a:gd name="T3" fmla="*/ 15 h 66"/>
                  <a:gd name="T4" fmla="*/ 63 w 83"/>
                  <a:gd name="T5" fmla="*/ 36 h 66"/>
                  <a:gd name="T6" fmla="*/ 58 w 83"/>
                  <a:gd name="T7" fmla="*/ 36 h 66"/>
                  <a:gd name="T8" fmla="*/ 56 w 83"/>
                  <a:gd name="T9" fmla="*/ 19 h 66"/>
                  <a:gd name="T10" fmla="*/ 37 w 83"/>
                  <a:gd name="T11" fmla="*/ 26 h 66"/>
                  <a:gd name="T12" fmla="*/ 39 w 83"/>
                  <a:gd name="T13" fmla="*/ 43 h 66"/>
                  <a:gd name="T14" fmla="*/ 32 w 83"/>
                  <a:gd name="T15" fmla="*/ 28 h 66"/>
                  <a:gd name="T16" fmla="*/ 12 w 83"/>
                  <a:gd name="T17" fmla="*/ 36 h 66"/>
                  <a:gd name="T18" fmla="*/ 13 w 83"/>
                  <a:gd name="T19" fmla="*/ 65 h 66"/>
                  <a:gd name="T20" fmla="*/ 8 w 83"/>
                  <a:gd name="T21" fmla="*/ 40 h 66"/>
                  <a:gd name="T22" fmla="*/ 0 w 83"/>
                  <a:gd name="T23" fmla="*/ 41 h 66"/>
                  <a:gd name="T24" fmla="*/ 8 w 83"/>
                  <a:gd name="T25" fmla="*/ 35 h 66"/>
                  <a:gd name="T26" fmla="*/ 9 w 83"/>
                  <a:gd name="T27" fmla="*/ 24 h 66"/>
                  <a:gd name="T28" fmla="*/ 10 w 83"/>
                  <a:gd name="T29" fmla="*/ 31 h 66"/>
                  <a:gd name="T30" fmla="*/ 31 w 83"/>
                  <a:gd name="T31" fmla="*/ 22 h 66"/>
                  <a:gd name="T32" fmla="*/ 34 w 83"/>
                  <a:gd name="T33" fmla="*/ 10 h 66"/>
                  <a:gd name="T34" fmla="*/ 36 w 83"/>
                  <a:gd name="T35" fmla="*/ 21 h 66"/>
                  <a:gd name="T36" fmla="*/ 57 w 83"/>
                  <a:gd name="T37" fmla="*/ 5 h 66"/>
                  <a:gd name="T38" fmla="*/ 83 w 83"/>
                  <a:gd name="T39" fmla="*/ 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3" h="66">
                    <a:moveTo>
                      <a:pt x="83" y="6"/>
                    </a:moveTo>
                    <a:cubicBezTo>
                      <a:pt x="81" y="14"/>
                      <a:pt x="71" y="13"/>
                      <a:pt x="63" y="15"/>
                    </a:cubicBezTo>
                    <a:cubicBezTo>
                      <a:pt x="63" y="22"/>
                      <a:pt x="67" y="30"/>
                      <a:pt x="63" y="36"/>
                    </a:cubicBezTo>
                    <a:cubicBezTo>
                      <a:pt x="62" y="36"/>
                      <a:pt x="60" y="36"/>
                      <a:pt x="58" y="36"/>
                    </a:cubicBezTo>
                    <a:cubicBezTo>
                      <a:pt x="56" y="30"/>
                      <a:pt x="57" y="25"/>
                      <a:pt x="56" y="19"/>
                    </a:cubicBezTo>
                    <a:cubicBezTo>
                      <a:pt x="49" y="21"/>
                      <a:pt x="43" y="23"/>
                      <a:pt x="37" y="26"/>
                    </a:cubicBezTo>
                    <a:cubicBezTo>
                      <a:pt x="40" y="32"/>
                      <a:pt x="40" y="38"/>
                      <a:pt x="39" y="43"/>
                    </a:cubicBezTo>
                    <a:cubicBezTo>
                      <a:pt x="31" y="42"/>
                      <a:pt x="33" y="33"/>
                      <a:pt x="32" y="28"/>
                    </a:cubicBezTo>
                    <a:cubicBezTo>
                      <a:pt x="24" y="30"/>
                      <a:pt x="18" y="33"/>
                      <a:pt x="12" y="36"/>
                    </a:cubicBezTo>
                    <a:cubicBezTo>
                      <a:pt x="13" y="45"/>
                      <a:pt x="15" y="55"/>
                      <a:pt x="13" y="65"/>
                    </a:cubicBezTo>
                    <a:cubicBezTo>
                      <a:pt x="2" y="66"/>
                      <a:pt x="7" y="46"/>
                      <a:pt x="8" y="40"/>
                    </a:cubicBezTo>
                    <a:cubicBezTo>
                      <a:pt x="5" y="37"/>
                      <a:pt x="5" y="43"/>
                      <a:pt x="0" y="41"/>
                    </a:cubicBezTo>
                    <a:cubicBezTo>
                      <a:pt x="1" y="38"/>
                      <a:pt x="5" y="37"/>
                      <a:pt x="8" y="35"/>
                    </a:cubicBezTo>
                    <a:cubicBezTo>
                      <a:pt x="6" y="31"/>
                      <a:pt x="6" y="27"/>
                      <a:pt x="9" y="24"/>
                    </a:cubicBezTo>
                    <a:cubicBezTo>
                      <a:pt x="12" y="24"/>
                      <a:pt x="10" y="29"/>
                      <a:pt x="10" y="31"/>
                    </a:cubicBezTo>
                    <a:cubicBezTo>
                      <a:pt x="19" y="29"/>
                      <a:pt x="24" y="25"/>
                      <a:pt x="31" y="22"/>
                    </a:cubicBezTo>
                    <a:cubicBezTo>
                      <a:pt x="31" y="17"/>
                      <a:pt x="27" y="11"/>
                      <a:pt x="34" y="10"/>
                    </a:cubicBezTo>
                    <a:cubicBezTo>
                      <a:pt x="34" y="14"/>
                      <a:pt x="35" y="18"/>
                      <a:pt x="36" y="21"/>
                    </a:cubicBezTo>
                    <a:cubicBezTo>
                      <a:pt x="42" y="14"/>
                      <a:pt x="58" y="19"/>
                      <a:pt x="57" y="5"/>
                    </a:cubicBezTo>
                    <a:cubicBezTo>
                      <a:pt x="64" y="15"/>
                      <a:pt x="74" y="0"/>
                      <a:pt x="83"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162"/>
              <p:cNvSpPr>
                <a:spLocks noEditPoints="1"/>
              </p:cNvSpPr>
              <p:nvPr/>
            </p:nvSpPr>
            <p:spPr bwMode="auto">
              <a:xfrm>
                <a:off x="8232775" y="3870325"/>
                <a:ext cx="60325" cy="100013"/>
              </a:xfrm>
              <a:custGeom>
                <a:avLst/>
                <a:gdLst>
                  <a:gd name="T0" fmla="*/ 77 w 93"/>
                  <a:gd name="T1" fmla="*/ 4 h 155"/>
                  <a:gd name="T2" fmla="*/ 51 w 93"/>
                  <a:gd name="T3" fmla="*/ 32 h 155"/>
                  <a:gd name="T4" fmla="*/ 60 w 93"/>
                  <a:gd name="T5" fmla="*/ 63 h 155"/>
                  <a:gd name="T6" fmla="*/ 93 w 93"/>
                  <a:gd name="T7" fmla="*/ 26 h 155"/>
                  <a:gd name="T8" fmla="*/ 62 w 93"/>
                  <a:gd name="T9" fmla="*/ 72 h 155"/>
                  <a:gd name="T10" fmla="*/ 66 w 93"/>
                  <a:gd name="T11" fmla="*/ 97 h 155"/>
                  <a:gd name="T12" fmla="*/ 57 w 93"/>
                  <a:gd name="T13" fmla="*/ 81 h 155"/>
                  <a:gd name="T14" fmla="*/ 40 w 93"/>
                  <a:gd name="T15" fmla="*/ 125 h 155"/>
                  <a:gd name="T16" fmla="*/ 30 w 93"/>
                  <a:gd name="T17" fmla="*/ 154 h 155"/>
                  <a:gd name="T18" fmla="*/ 24 w 93"/>
                  <a:gd name="T19" fmla="*/ 152 h 155"/>
                  <a:gd name="T20" fmla="*/ 33 w 93"/>
                  <a:gd name="T21" fmla="*/ 116 h 155"/>
                  <a:gd name="T22" fmla="*/ 24 w 93"/>
                  <a:gd name="T23" fmla="*/ 67 h 155"/>
                  <a:gd name="T24" fmla="*/ 0 w 93"/>
                  <a:gd name="T25" fmla="*/ 98 h 155"/>
                  <a:gd name="T26" fmla="*/ 22 w 93"/>
                  <a:gd name="T27" fmla="*/ 58 h 155"/>
                  <a:gd name="T28" fmla="*/ 22 w 93"/>
                  <a:gd name="T29" fmla="*/ 28 h 155"/>
                  <a:gd name="T30" fmla="*/ 26 w 93"/>
                  <a:gd name="T31" fmla="*/ 52 h 155"/>
                  <a:gd name="T32" fmla="*/ 46 w 93"/>
                  <a:gd name="T33" fmla="*/ 22 h 155"/>
                  <a:gd name="T34" fmla="*/ 77 w 93"/>
                  <a:gd name="T35" fmla="*/ 4 h 155"/>
                  <a:gd name="T36" fmla="*/ 28 w 93"/>
                  <a:gd name="T37" fmla="*/ 62 h 155"/>
                  <a:gd name="T38" fmla="*/ 35 w 93"/>
                  <a:gd name="T39" fmla="*/ 106 h 155"/>
                  <a:gd name="T40" fmla="*/ 46 w 93"/>
                  <a:gd name="T41" fmla="*/ 89 h 155"/>
                  <a:gd name="T42" fmla="*/ 55 w 93"/>
                  <a:gd name="T43" fmla="*/ 71 h 155"/>
                  <a:gd name="T44" fmla="*/ 46 w 93"/>
                  <a:gd name="T45" fmla="*/ 37 h 155"/>
                  <a:gd name="T46" fmla="*/ 28 w 93"/>
                  <a:gd name="T47" fmla="*/ 62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3" h="155">
                    <a:moveTo>
                      <a:pt x="77" y="4"/>
                    </a:moveTo>
                    <a:cubicBezTo>
                      <a:pt x="69" y="15"/>
                      <a:pt x="59" y="22"/>
                      <a:pt x="51" y="32"/>
                    </a:cubicBezTo>
                    <a:cubicBezTo>
                      <a:pt x="53" y="43"/>
                      <a:pt x="57" y="53"/>
                      <a:pt x="60" y="63"/>
                    </a:cubicBezTo>
                    <a:cubicBezTo>
                      <a:pt x="71" y="51"/>
                      <a:pt x="76" y="32"/>
                      <a:pt x="93" y="26"/>
                    </a:cubicBezTo>
                    <a:cubicBezTo>
                      <a:pt x="85" y="43"/>
                      <a:pt x="71" y="55"/>
                      <a:pt x="62" y="72"/>
                    </a:cubicBezTo>
                    <a:cubicBezTo>
                      <a:pt x="63" y="81"/>
                      <a:pt x="68" y="86"/>
                      <a:pt x="66" y="97"/>
                    </a:cubicBezTo>
                    <a:cubicBezTo>
                      <a:pt x="56" y="96"/>
                      <a:pt x="59" y="88"/>
                      <a:pt x="57" y="81"/>
                    </a:cubicBezTo>
                    <a:cubicBezTo>
                      <a:pt x="50" y="95"/>
                      <a:pt x="38" y="106"/>
                      <a:pt x="40" y="125"/>
                    </a:cubicBezTo>
                    <a:cubicBezTo>
                      <a:pt x="31" y="125"/>
                      <a:pt x="31" y="145"/>
                      <a:pt x="30" y="154"/>
                    </a:cubicBezTo>
                    <a:cubicBezTo>
                      <a:pt x="26" y="155"/>
                      <a:pt x="27" y="152"/>
                      <a:pt x="24" y="152"/>
                    </a:cubicBezTo>
                    <a:cubicBezTo>
                      <a:pt x="24" y="138"/>
                      <a:pt x="30" y="128"/>
                      <a:pt x="33" y="116"/>
                    </a:cubicBezTo>
                    <a:cubicBezTo>
                      <a:pt x="28" y="101"/>
                      <a:pt x="26" y="84"/>
                      <a:pt x="24" y="67"/>
                    </a:cubicBezTo>
                    <a:cubicBezTo>
                      <a:pt x="14" y="75"/>
                      <a:pt x="10" y="89"/>
                      <a:pt x="0" y="98"/>
                    </a:cubicBezTo>
                    <a:cubicBezTo>
                      <a:pt x="4" y="81"/>
                      <a:pt x="15" y="71"/>
                      <a:pt x="22" y="58"/>
                    </a:cubicBezTo>
                    <a:cubicBezTo>
                      <a:pt x="24" y="44"/>
                      <a:pt x="19" y="38"/>
                      <a:pt x="22" y="28"/>
                    </a:cubicBezTo>
                    <a:cubicBezTo>
                      <a:pt x="26" y="35"/>
                      <a:pt x="25" y="41"/>
                      <a:pt x="26" y="52"/>
                    </a:cubicBezTo>
                    <a:cubicBezTo>
                      <a:pt x="32" y="41"/>
                      <a:pt x="44" y="37"/>
                      <a:pt x="46" y="22"/>
                    </a:cubicBezTo>
                    <a:cubicBezTo>
                      <a:pt x="56" y="26"/>
                      <a:pt x="62" y="0"/>
                      <a:pt x="77" y="4"/>
                    </a:cubicBezTo>
                    <a:close/>
                    <a:moveTo>
                      <a:pt x="28" y="62"/>
                    </a:moveTo>
                    <a:cubicBezTo>
                      <a:pt x="29" y="77"/>
                      <a:pt x="33" y="88"/>
                      <a:pt x="35" y="106"/>
                    </a:cubicBezTo>
                    <a:cubicBezTo>
                      <a:pt x="41" y="103"/>
                      <a:pt x="42" y="95"/>
                      <a:pt x="46" y="89"/>
                    </a:cubicBezTo>
                    <a:cubicBezTo>
                      <a:pt x="49" y="83"/>
                      <a:pt x="54" y="77"/>
                      <a:pt x="55" y="71"/>
                    </a:cubicBezTo>
                    <a:cubicBezTo>
                      <a:pt x="56" y="60"/>
                      <a:pt x="49" y="48"/>
                      <a:pt x="46" y="37"/>
                    </a:cubicBezTo>
                    <a:cubicBezTo>
                      <a:pt x="40" y="46"/>
                      <a:pt x="32" y="52"/>
                      <a:pt x="28" y="6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163"/>
              <p:cNvSpPr/>
              <p:nvPr/>
            </p:nvSpPr>
            <p:spPr bwMode="auto">
              <a:xfrm>
                <a:off x="8316913" y="4024313"/>
                <a:ext cx="12700" cy="39688"/>
              </a:xfrm>
              <a:custGeom>
                <a:avLst/>
                <a:gdLst>
                  <a:gd name="T0" fmla="*/ 10 w 18"/>
                  <a:gd name="T1" fmla="*/ 0 h 61"/>
                  <a:gd name="T2" fmla="*/ 14 w 18"/>
                  <a:gd name="T3" fmla="*/ 61 h 61"/>
                  <a:gd name="T4" fmla="*/ 8 w 18"/>
                  <a:gd name="T5" fmla="*/ 5 h 61"/>
                  <a:gd name="T6" fmla="*/ 10 w 18"/>
                  <a:gd name="T7" fmla="*/ 0 h 61"/>
                </a:gdLst>
                <a:ahLst/>
                <a:cxnLst>
                  <a:cxn ang="0">
                    <a:pos x="T0" y="T1"/>
                  </a:cxn>
                  <a:cxn ang="0">
                    <a:pos x="T2" y="T3"/>
                  </a:cxn>
                  <a:cxn ang="0">
                    <a:pos x="T4" y="T5"/>
                  </a:cxn>
                  <a:cxn ang="0">
                    <a:pos x="T6" y="T7"/>
                  </a:cxn>
                </a:cxnLst>
                <a:rect l="0" t="0" r="r" b="b"/>
                <a:pathLst>
                  <a:path w="18" h="61">
                    <a:moveTo>
                      <a:pt x="10" y="0"/>
                    </a:moveTo>
                    <a:cubicBezTo>
                      <a:pt x="13" y="17"/>
                      <a:pt x="18" y="45"/>
                      <a:pt x="14" y="61"/>
                    </a:cubicBezTo>
                    <a:cubicBezTo>
                      <a:pt x="0" y="56"/>
                      <a:pt x="12" y="13"/>
                      <a:pt x="8" y="5"/>
                    </a:cubicBezTo>
                    <a:cubicBezTo>
                      <a:pt x="10" y="5"/>
                      <a:pt x="11" y="3"/>
                      <a:pt x="1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164"/>
              <p:cNvSpPr>
                <a:spLocks noEditPoints="1"/>
              </p:cNvSpPr>
              <p:nvPr/>
            </p:nvSpPr>
            <p:spPr bwMode="auto">
              <a:xfrm>
                <a:off x="8531225" y="3770313"/>
                <a:ext cx="252413" cy="133350"/>
              </a:xfrm>
              <a:custGeom>
                <a:avLst/>
                <a:gdLst>
                  <a:gd name="T0" fmla="*/ 123 w 391"/>
                  <a:gd name="T1" fmla="*/ 19 h 205"/>
                  <a:gd name="T2" fmla="*/ 118 w 391"/>
                  <a:gd name="T3" fmla="*/ 0 h 205"/>
                  <a:gd name="T4" fmla="*/ 134 w 391"/>
                  <a:gd name="T5" fmla="*/ 20 h 205"/>
                  <a:gd name="T6" fmla="*/ 182 w 391"/>
                  <a:gd name="T7" fmla="*/ 24 h 205"/>
                  <a:gd name="T8" fmla="*/ 179 w 391"/>
                  <a:gd name="T9" fmla="*/ 12 h 205"/>
                  <a:gd name="T10" fmla="*/ 196 w 391"/>
                  <a:gd name="T11" fmla="*/ 26 h 205"/>
                  <a:gd name="T12" fmla="*/ 231 w 391"/>
                  <a:gd name="T13" fmla="*/ 30 h 205"/>
                  <a:gd name="T14" fmla="*/ 273 w 391"/>
                  <a:gd name="T15" fmla="*/ 55 h 205"/>
                  <a:gd name="T16" fmla="*/ 253 w 391"/>
                  <a:gd name="T17" fmla="*/ 48 h 205"/>
                  <a:gd name="T18" fmla="*/ 278 w 391"/>
                  <a:gd name="T19" fmla="*/ 91 h 205"/>
                  <a:gd name="T20" fmla="*/ 330 w 391"/>
                  <a:gd name="T21" fmla="*/ 121 h 205"/>
                  <a:gd name="T22" fmla="*/ 286 w 391"/>
                  <a:gd name="T23" fmla="*/ 101 h 205"/>
                  <a:gd name="T24" fmla="*/ 312 w 391"/>
                  <a:gd name="T25" fmla="*/ 154 h 205"/>
                  <a:gd name="T26" fmla="*/ 348 w 391"/>
                  <a:gd name="T27" fmla="*/ 174 h 205"/>
                  <a:gd name="T28" fmla="*/ 383 w 391"/>
                  <a:gd name="T29" fmla="*/ 193 h 205"/>
                  <a:gd name="T30" fmla="*/ 390 w 391"/>
                  <a:gd name="T31" fmla="*/ 205 h 205"/>
                  <a:gd name="T32" fmla="*/ 338 w 391"/>
                  <a:gd name="T33" fmla="*/ 175 h 205"/>
                  <a:gd name="T34" fmla="*/ 258 w 391"/>
                  <a:gd name="T35" fmla="*/ 130 h 205"/>
                  <a:gd name="T36" fmla="*/ 307 w 391"/>
                  <a:gd name="T37" fmla="*/ 150 h 205"/>
                  <a:gd name="T38" fmla="*/ 293 w 391"/>
                  <a:gd name="T39" fmla="*/ 124 h 205"/>
                  <a:gd name="T40" fmla="*/ 277 w 391"/>
                  <a:gd name="T41" fmla="*/ 99 h 205"/>
                  <a:gd name="T42" fmla="*/ 232 w 391"/>
                  <a:gd name="T43" fmla="*/ 81 h 205"/>
                  <a:gd name="T44" fmla="*/ 257 w 391"/>
                  <a:gd name="T45" fmla="*/ 166 h 205"/>
                  <a:gd name="T46" fmla="*/ 227 w 391"/>
                  <a:gd name="T47" fmla="*/ 86 h 205"/>
                  <a:gd name="T48" fmla="*/ 152 w 391"/>
                  <a:gd name="T49" fmla="*/ 61 h 205"/>
                  <a:gd name="T50" fmla="*/ 160 w 391"/>
                  <a:gd name="T51" fmla="*/ 93 h 205"/>
                  <a:gd name="T52" fmla="*/ 214 w 391"/>
                  <a:gd name="T53" fmla="*/ 113 h 205"/>
                  <a:gd name="T54" fmla="*/ 162 w 391"/>
                  <a:gd name="T55" fmla="*/ 101 h 205"/>
                  <a:gd name="T56" fmla="*/ 162 w 391"/>
                  <a:gd name="T57" fmla="*/ 115 h 205"/>
                  <a:gd name="T58" fmla="*/ 156 w 391"/>
                  <a:gd name="T59" fmla="*/ 100 h 205"/>
                  <a:gd name="T60" fmla="*/ 86 w 391"/>
                  <a:gd name="T61" fmla="*/ 87 h 205"/>
                  <a:gd name="T62" fmla="*/ 85 w 391"/>
                  <a:gd name="T63" fmla="*/ 92 h 205"/>
                  <a:gd name="T64" fmla="*/ 80 w 391"/>
                  <a:gd name="T65" fmla="*/ 86 h 205"/>
                  <a:gd name="T66" fmla="*/ 0 w 391"/>
                  <a:gd name="T67" fmla="*/ 71 h 205"/>
                  <a:gd name="T68" fmla="*/ 77 w 391"/>
                  <a:gd name="T69" fmla="*/ 81 h 205"/>
                  <a:gd name="T70" fmla="*/ 47 w 391"/>
                  <a:gd name="T71" fmla="*/ 21 h 205"/>
                  <a:gd name="T72" fmla="*/ 11 w 391"/>
                  <a:gd name="T73" fmla="*/ 25 h 205"/>
                  <a:gd name="T74" fmla="*/ 43 w 391"/>
                  <a:gd name="T75" fmla="*/ 17 h 205"/>
                  <a:gd name="T76" fmla="*/ 41 w 391"/>
                  <a:gd name="T77" fmla="*/ 0 h 205"/>
                  <a:gd name="T78" fmla="*/ 55 w 391"/>
                  <a:gd name="T79" fmla="*/ 17 h 205"/>
                  <a:gd name="T80" fmla="*/ 123 w 391"/>
                  <a:gd name="T81" fmla="*/ 19 h 205"/>
                  <a:gd name="T82" fmla="*/ 85 w 391"/>
                  <a:gd name="T83" fmla="*/ 82 h 205"/>
                  <a:gd name="T84" fmla="*/ 153 w 391"/>
                  <a:gd name="T85" fmla="*/ 93 h 205"/>
                  <a:gd name="T86" fmla="*/ 127 w 391"/>
                  <a:gd name="T87" fmla="*/ 24 h 205"/>
                  <a:gd name="T88" fmla="*/ 60 w 391"/>
                  <a:gd name="T89" fmla="*/ 21 h 205"/>
                  <a:gd name="T90" fmla="*/ 85 w 391"/>
                  <a:gd name="T91" fmla="*/ 82 h 205"/>
                  <a:gd name="T92" fmla="*/ 152 w 391"/>
                  <a:gd name="T93" fmla="*/ 59 h 205"/>
                  <a:gd name="T94" fmla="*/ 216 w 391"/>
                  <a:gd name="T95" fmla="*/ 68 h 205"/>
                  <a:gd name="T96" fmla="*/ 192 w 391"/>
                  <a:gd name="T97" fmla="*/ 31 h 205"/>
                  <a:gd name="T98" fmla="*/ 138 w 391"/>
                  <a:gd name="T99" fmla="*/ 28 h 205"/>
                  <a:gd name="T100" fmla="*/ 152 w 391"/>
                  <a:gd name="T101" fmla="*/ 59 h 205"/>
                  <a:gd name="T102" fmla="*/ 227 w 391"/>
                  <a:gd name="T103" fmla="*/ 73 h 205"/>
                  <a:gd name="T104" fmla="*/ 269 w 391"/>
                  <a:gd name="T105" fmla="*/ 84 h 205"/>
                  <a:gd name="T106" fmla="*/ 202 w 391"/>
                  <a:gd name="T107" fmla="*/ 33 h 205"/>
                  <a:gd name="T108" fmla="*/ 227 w 391"/>
                  <a:gd name="T109" fmla="*/ 73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91" h="205">
                    <a:moveTo>
                      <a:pt x="123" y="19"/>
                    </a:moveTo>
                    <a:cubicBezTo>
                      <a:pt x="121" y="13"/>
                      <a:pt x="109" y="5"/>
                      <a:pt x="118" y="0"/>
                    </a:cubicBezTo>
                    <a:cubicBezTo>
                      <a:pt x="126" y="5"/>
                      <a:pt x="129" y="13"/>
                      <a:pt x="134" y="20"/>
                    </a:cubicBezTo>
                    <a:cubicBezTo>
                      <a:pt x="151" y="19"/>
                      <a:pt x="166" y="23"/>
                      <a:pt x="182" y="24"/>
                    </a:cubicBezTo>
                    <a:cubicBezTo>
                      <a:pt x="185" y="21"/>
                      <a:pt x="174" y="17"/>
                      <a:pt x="179" y="12"/>
                    </a:cubicBezTo>
                    <a:cubicBezTo>
                      <a:pt x="189" y="12"/>
                      <a:pt x="191" y="21"/>
                      <a:pt x="196" y="26"/>
                    </a:cubicBezTo>
                    <a:cubicBezTo>
                      <a:pt x="207" y="27"/>
                      <a:pt x="224" y="33"/>
                      <a:pt x="231" y="30"/>
                    </a:cubicBezTo>
                    <a:cubicBezTo>
                      <a:pt x="241" y="41"/>
                      <a:pt x="275" y="36"/>
                      <a:pt x="273" y="55"/>
                    </a:cubicBezTo>
                    <a:cubicBezTo>
                      <a:pt x="264" y="58"/>
                      <a:pt x="261" y="52"/>
                      <a:pt x="253" y="48"/>
                    </a:cubicBezTo>
                    <a:cubicBezTo>
                      <a:pt x="258" y="60"/>
                      <a:pt x="272" y="75"/>
                      <a:pt x="278" y="91"/>
                    </a:cubicBezTo>
                    <a:cubicBezTo>
                      <a:pt x="297" y="99"/>
                      <a:pt x="318" y="105"/>
                      <a:pt x="330" y="121"/>
                    </a:cubicBezTo>
                    <a:cubicBezTo>
                      <a:pt x="316" y="119"/>
                      <a:pt x="302" y="106"/>
                      <a:pt x="286" y="101"/>
                    </a:cubicBezTo>
                    <a:cubicBezTo>
                      <a:pt x="291" y="118"/>
                      <a:pt x="307" y="134"/>
                      <a:pt x="312" y="154"/>
                    </a:cubicBezTo>
                    <a:cubicBezTo>
                      <a:pt x="323" y="160"/>
                      <a:pt x="336" y="167"/>
                      <a:pt x="348" y="174"/>
                    </a:cubicBezTo>
                    <a:cubicBezTo>
                      <a:pt x="360" y="180"/>
                      <a:pt x="375" y="186"/>
                      <a:pt x="383" y="193"/>
                    </a:cubicBezTo>
                    <a:cubicBezTo>
                      <a:pt x="386" y="195"/>
                      <a:pt x="391" y="199"/>
                      <a:pt x="390" y="205"/>
                    </a:cubicBezTo>
                    <a:cubicBezTo>
                      <a:pt x="372" y="201"/>
                      <a:pt x="354" y="184"/>
                      <a:pt x="338" y="175"/>
                    </a:cubicBezTo>
                    <a:cubicBezTo>
                      <a:pt x="310" y="161"/>
                      <a:pt x="284" y="145"/>
                      <a:pt x="258" y="130"/>
                    </a:cubicBezTo>
                    <a:cubicBezTo>
                      <a:pt x="276" y="130"/>
                      <a:pt x="290" y="145"/>
                      <a:pt x="307" y="150"/>
                    </a:cubicBezTo>
                    <a:cubicBezTo>
                      <a:pt x="303" y="142"/>
                      <a:pt x="298" y="134"/>
                      <a:pt x="293" y="124"/>
                    </a:cubicBezTo>
                    <a:cubicBezTo>
                      <a:pt x="288" y="116"/>
                      <a:pt x="283" y="104"/>
                      <a:pt x="277" y="99"/>
                    </a:cubicBezTo>
                    <a:cubicBezTo>
                      <a:pt x="265" y="88"/>
                      <a:pt x="248" y="88"/>
                      <a:pt x="232" y="81"/>
                    </a:cubicBezTo>
                    <a:cubicBezTo>
                      <a:pt x="243" y="106"/>
                      <a:pt x="258" y="135"/>
                      <a:pt x="257" y="166"/>
                    </a:cubicBezTo>
                    <a:cubicBezTo>
                      <a:pt x="246" y="141"/>
                      <a:pt x="240" y="107"/>
                      <a:pt x="227" y="86"/>
                    </a:cubicBezTo>
                    <a:cubicBezTo>
                      <a:pt x="215" y="67"/>
                      <a:pt x="175" y="72"/>
                      <a:pt x="152" y="61"/>
                    </a:cubicBezTo>
                    <a:cubicBezTo>
                      <a:pt x="155" y="71"/>
                      <a:pt x="159" y="81"/>
                      <a:pt x="160" y="93"/>
                    </a:cubicBezTo>
                    <a:cubicBezTo>
                      <a:pt x="174" y="100"/>
                      <a:pt x="203" y="98"/>
                      <a:pt x="214" y="113"/>
                    </a:cubicBezTo>
                    <a:cubicBezTo>
                      <a:pt x="201" y="114"/>
                      <a:pt x="178" y="105"/>
                      <a:pt x="162" y="101"/>
                    </a:cubicBezTo>
                    <a:cubicBezTo>
                      <a:pt x="160" y="103"/>
                      <a:pt x="165" y="112"/>
                      <a:pt x="162" y="115"/>
                    </a:cubicBezTo>
                    <a:cubicBezTo>
                      <a:pt x="156" y="114"/>
                      <a:pt x="158" y="105"/>
                      <a:pt x="156" y="100"/>
                    </a:cubicBezTo>
                    <a:cubicBezTo>
                      <a:pt x="132" y="94"/>
                      <a:pt x="111" y="92"/>
                      <a:pt x="86" y="87"/>
                    </a:cubicBezTo>
                    <a:cubicBezTo>
                      <a:pt x="82" y="87"/>
                      <a:pt x="89" y="92"/>
                      <a:pt x="85" y="92"/>
                    </a:cubicBezTo>
                    <a:cubicBezTo>
                      <a:pt x="81" y="92"/>
                      <a:pt x="82" y="88"/>
                      <a:pt x="80" y="86"/>
                    </a:cubicBezTo>
                    <a:cubicBezTo>
                      <a:pt x="47" y="79"/>
                      <a:pt x="29" y="81"/>
                      <a:pt x="0" y="71"/>
                    </a:cubicBezTo>
                    <a:cubicBezTo>
                      <a:pt x="25" y="72"/>
                      <a:pt x="55" y="76"/>
                      <a:pt x="77" y="81"/>
                    </a:cubicBezTo>
                    <a:cubicBezTo>
                      <a:pt x="69" y="59"/>
                      <a:pt x="62" y="37"/>
                      <a:pt x="47" y="21"/>
                    </a:cubicBezTo>
                    <a:cubicBezTo>
                      <a:pt x="35" y="22"/>
                      <a:pt x="21" y="25"/>
                      <a:pt x="11" y="25"/>
                    </a:cubicBezTo>
                    <a:cubicBezTo>
                      <a:pt x="15" y="20"/>
                      <a:pt x="32" y="18"/>
                      <a:pt x="43" y="17"/>
                    </a:cubicBezTo>
                    <a:cubicBezTo>
                      <a:pt x="44" y="14"/>
                      <a:pt x="32" y="6"/>
                      <a:pt x="41" y="0"/>
                    </a:cubicBezTo>
                    <a:cubicBezTo>
                      <a:pt x="49" y="2"/>
                      <a:pt x="51" y="11"/>
                      <a:pt x="55" y="17"/>
                    </a:cubicBezTo>
                    <a:cubicBezTo>
                      <a:pt x="71" y="16"/>
                      <a:pt x="100" y="17"/>
                      <a:pt x="123" y="19"/>
                    </a:cubicBezTo>
                    <a:close/>
                    <a:moveTo>
                      <a:pt x="85" y="82"/>
                    </a:moveTo>
                    <a:cubicBezTo>
                      <a:pt x="109" y="84"/>
                      <a:pt x="131" y="89"/>
                      <a:pt x="153" y="93"/>
                    </a:cubicBezTo>
                    <a:cubicBezTo>
                      <a:pt x="149" y="66"/>
                      <a:pt x="139" y="44"/>
                      <a:pt x="127" y="24"/>
                    </a:cubicBezTo>
                    <a:cubicBezTo>
                      <a:pt x="104" y="24"/>
                      <a:pt x="79" y="23"/>
                      <a:pt x="60" y="21"/>
                    </a:cubicBezTo>
                    <a:cubicBezTo>
                      <a:pt x="66" y="39"/>
                      <a:pt x="79" y="60"/>
                      <a:pt x="85" y="82"/>
                    </a:cubicBezTo>
                    <a:close/>
                    <a:moveTo>
                      <a:pt x="152" y="59"/>
                    </a:moveTo>
                    <a:cubicBezTo>
                      <a:pt x="172" y="57"/>
                      <a:pt x="198" y="68"/>
                      <a:pt x="216" y="68"/>
                    </a:cubicBezTo>
                    <a:cubicBezTo>
                      <a:pt x="208" y="56"/>
                      <a:pt x="200" y="44"/>
                      <a:pt x="192" y="31"/>
                    </a:cubicBezTo>
                    <a:cubicBezTo>
                      <a:pt x="172" y="31"/>
                      <a:pt x="158" y="24"/>
                      <a:pt x="138" y="28"/>
                    </a:cubicBezTo>
                    <a:cubicBezTo>
                      <a:pt x="145" y="35"/>
                      <a:pt x="146" y="49"/>
                      <a:pt x="152" y="59"/>
                    </a:cubicBezTo>
                    <a:close/>
                    <a:moveTo>
                      <a:pt x="227" y="73"/>
                    </a:moveTo>
                    <a:cubicBezTo>
                      <a:pt x="243" y="74"/>
                      <a:pt x="256" y="84"/>
                      <a:pt x="269" y="84"/>
                    </a:cubicBezTo>
                    <a:cubicBezTo>
                      <a:pt x="253" y="61"/>
                      <a:pt x="239" y="35"/>
                      <a:pt x="202" y="33"/>
                    </a:cubicBezTo>
                    <a:cubicBezTo>
                      <a:pt x="209" y="47"/>
                      <a:pt x="219" y="59"/>
                      <a:pt x="227" y="7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165"/>
              <p:cNvSpPr>
                <a:spLocks noEditPoints="1"/>
              </p:cNvSpPr>
              <p:nvPr/>
            </p:nvSpPr>
            <p:spPr bwMode="auto">
              <a:xfrm>
                <a:off x="8215313" y="3614738"/>
                <a:ext cx="668338" cy="1166813"/>
              </a:xfrm>
              <a:custGeom>
                <a:avLst/>
                <a:gdLst>
                  <a:gd name="T0" fmla="*/ 36 w 1035"/>
                  <a:gd name="T1" fmla="*/ 619 h 1804"/>
                  <a:gd name="T2" fmla="*/ 77 w 1035"/>
                  <a:gd name="T3" fmla="*/ 371 h 1804"/>
                  <a:gd name="T4" fmla="*/ 61 w 1035"/>
                  <a:gd name="T5" fmla="*/ 256 h 1804"/>
                  <a:gd name="T6" fmla="*/ 327 w 1035"/>
                  <a:gd name="T7" fmla="*/ 21 h 1804"/>
                  <a:gd name="T8" fmla="*/ 501 w 1035"/>
                  <a:gd name="T9" fmla="*/ 62 h 1804"/>
                  <a:gd name="T10" fmla="*/ 683 w 1035"/>
                  <a:gd name="T11" fmla="*/ 99 h 1804"/>
                  <a:gd name="T12" fmla="*/ 421 w 1035"/>
                  <a:gd name="T13" fmla="*/ 214 h 1804"/>
                  <a:gd name="T14" fmla="*/ 851 w 1035"/>
                  <a:gd name="T15" fmla="*/ 362 h 1804"/>
                  <a:gd name="T16" fmla="*/ 837 w 1035"/>
                  <a:gd name="T17" fmla="*/ 469 h 1804"/>
                  <a:gd name="T18" fmla="*/ 394 w 1035"/>
                  <a:gd name="T19" fmla="*/ 340 h 1804"/>
                  <a:gd name="T20" fmla="*/ 654 w 1035"/>
                  <a:gd name="T21" fmla="*/ 545 h 1804"/>
                  <a:gd name="T22" fmla="*/ 1010 w 1035"/>
                  <a:gd name="T23" fmla="*/ 1344 h 1804"/>
                  <a:gd name="T24" fmla="*/ 970 w 1035"/>
                  <a:gd name="T25" fmla="*/ 1775 h 1804"/>
                  <a:gd name="T26" fmla="*/ 725 w 1035"/>
                  <a:gd name="T27" fmla="*/ 1781 h 1804"/>
                  <a:gd name="T28" fmla="*/ 710 w 1035"/>
                  <a:gd name="T29" fmla="*/ 1277 h 1804"/>
                  <a:gd name="T30" fmla="*/ 349 w 1035"/>
                  <a:gd name="T31" fmla="*/ 359 h 1804"/>
                  <a:gd name="T32" fmla="*/ 351 w 1035"/>
                  <a:gd name="T33" fmla="*/ 845 h 1804"/>
                  <a:gd name="T34" fmla="*/ 127 w 1035"/>
                  <a:gd name="T35" fmla="*/ 692 h 1804"/>
                  <a:gd name="T36" fmla="*/ 470 w 1035"/>
                  <a:gd name="T37" fmla="*/ 554 h 1804"/>
                  <a:gd name="T38" fmla="*/ 500 w 1035"/>
                  <a:gd name="T39" fmla="*/ 453 h 1804"/>
                  <a:gd name="T40" fmla="*/ 424 w 1035"/>
                  <a:gd name="T41" fmla="*/ 529 h 1804"/>
                  <a:gd name="T42" fmla="*/ 319 w 1035"/>
                  <a:gd name="T43" fmla="*/ 70 h 1804"/>
                  <a:gd name="T44" fmla="*/ 296 w 1035"/>
                  <a:gd name="T45" fmla="*/ 137 h 1804"/>
                  <a:gd name="T46" fmla="*/ 492 w 1035"/>
                  <a:gd name="T47" fmla="*/ 110 h 1804"/>
                  <a:gd name="T48" fmla="*/ 480 w 1035"/>
                  <a:gd name="T49" fmla="*/ 93 h 1804"/>
                  <a:gd name="T50" fmla="*/ 356 w 1035"/>
                  <a:gd name="T51" fmla="*/ 238 h 1804"/>
                  <a:gd name="T52" fmla="*/ 491 w 1035"/>
                  <a:gd name="T53" fmla="*/ 93 h 1804"/>
                  <a:gd name="T54" fmla="*/ 585 w 1035"/>
                  <a:gd name="T55" fmla="*/ 86 h 1804"/>
                  <a:gd name="T56" fmla="*/ 283 w 1035"/>
                  <a:gd name="T57" fmla="*/ 258 h 1804"/>
                  <a:gd name="T58" fmla="*/ 278 w 1035"/>
                  <a:gd name="T59" fmla="*/ 235 h 1804"/>
                  <a:gd name="T60" fmla="*/ 858 w 1035"/>
                  <a:gd name="T61" fmla="*/ 393 h 1804"/>
                  <a:gd name="T62" fmla="*/ 483 w 1035"/>
                  <a:gd name="T63" fmla="*/ 230 h 1804"/>
                  <a:gd name="T64" fmla="*/ 736 w 1035"/>
                  <a:gd name="T65" fmla="*/ 407 h 1804"/>
                  <a:gd name="T66" fmla="*/ 240 w 1035"/>
                  <a:gd name="T67" fmla="*/ 288 h 1804"/>
                  <a:gd name="T68" fmla="*/ 93 w 1035"/>
                  <a:gd name="T69" fmla="*/ 522 h 1804"/>
                  <a:gd name="T70" fmla="*/ 304 w 1035"/>
                  <a:gd name="T71" fmla="*/ 365 h 1804"/>
                  <a:gd name="T72" fmla="*/ 248 w 1035"/>
                  <a:gd name="T73" fmla="*/ 385 h 1804"/>
                  <a:gd name="T74" fmla="*/ 189 w 1035"/>
                  <a:gd name="T75" fmla="*/ 447 h 1804"/>
                  <a:gd name="T76" fmla="*/ 130 w 1035"/>
                  <a:gd name="T77" fmla="*/ 608 h 1804"/>
                  <a:gd name="T78" fmla="*/ 328 w 1035"/>
                  <a:gd name="T79" fmla="*/ 812 h 1804"/>
                  <a:gd name="T80" fmla="*/ 266 w 1035"/>
                  <a:gd name="T81" fmla="*/ 358 h 1804"/>
                  <a:gd name="T82" fmla="*/ 431 w 1035"/>
                  <a:gd name="T83" fmla="*/ 395 h 1804"/>
                  <a:gd name="T84" fmla="*/ 261 w 1035"/>
                  <a:gd name="T85" fmla="*/ 363 h 1804"/>
                  <a:gd name="T86" fmla="*/ 514 w 1035"/>
                  <a:gd name="T87" fmla="*/ 418 h 1804"/>
                  <a:gd name="T88" fmla="*/ 759 w 1035"/>
                  <a:gd name="T89" fmla="*/ 830 h 1804"/>
                  <a:gd name="T90" fmla="*/ 917 w 1035"/>
                  <a:gd name="T91" fmla="*/ 1293 h 1804"/>
                  <a:gd name="T92" fmla="*/ 952 w 1035"/>
                  <a:gd name="T93" fmla="*/ 1707 h 1804"/>
                  <a:gd name="T94" fmla="*/ 1027 w 1035"/>
                  <a:gd name="T95" fmla="*/ 1614 h 1804"/>
                  <a:gd name="T96" fmla="*/ 855 w 1035"/>
                  <a:gd name="T97" fmla="*/ 900 h 1804"/>
                  <a:gd name="T98" fmla="*/ 550 w 1035"/>
                  <a:gd name="T99" fmla="*/ 443 h 1804"/>
                  <a:gd name="T100" fmla="*/ 850 w 1035"/>
                  <a:gd name="T101" fmla="*/ 1067 h 1804"/>
                  <a:gd name="T102" fmla="*/ 511 w 1035"/>
                  <a:gd name="T103" fmla="*/ 471 h 1804"/>
                  <a:gd name="T104" fmla="*/ 602 w 1035"/>
                  <a:gd name="T105" fmla="*/ 696 h 1804"/>
                  <a:gd name="T106" fmla="*/ 803 w 1035"/>
                  <a:gd name="T107" fmla="*/ 1448 h 1804"/>
                  <a:gd name="T108" fmla="*/ 789 w 1035"/>
                  <a:gd name="T109" fmla="*/ 1775 h 1804"/>
                  <a:gd name="T110" fmla="*/ 612 w 1035"/>
                  <a:gd name="T111" fmla="*/ 856 h 1804"/>
                  <a:gd name="T112" fmla="*/ 718 w 1035"/>
                  <a:gd name="T113" fmla="*/ 1560 h 1804"/>
                  <a:gd name="T114" fmla="*/ 753 w 1035"/>
                  <a:gd name="T115" fmla="*/ 1663 h 1804"/>
                  <a:gd name="T116" fmla="*/ 706 w 1035"/>
                  <a:gd name="T117" fmla="*/ 953 h 1804"/>
                  <a:gd name="T118" fmla="*/ 490 w 1035"/>
                  <a:gd name="T119" fmla="*/ 531 h 1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35" h="1804">
                    <a:moveTo>
                      <a:pt x="120" y="612"/>
                    </a:moveTo>
                    <a:cubicBezTo>
                      <a:pt x="137" y="518"/>
                      <a:pt x="177" y="446"/>
                      <a:pt x="220" y="377"/>
                    </a:cubicBezTo>
                    <a:cubicBezTo>
                      <a:pt x="137" y="426"/>
                      <a:pt x="97" y="520"/>
                      <a:pt x="74" y="632"/>
                    </a:cubicBezTo>
                    <a:cubicBezTo>
                      <a:pt x="71" y="644"/>
                      <a:pt x="70" y="658"/>
                      <a:pt x="63" y="669"/>
                    </a:cubicBezTo>
                    <a:cubicBezTo>
                      <a:pt x="51" y="668"/>
                      <a:pt x="54" y="657"/>
                      <a:pt x="52" y="650"/>
                    </a:cubicBezTo>
                    <a:cubicBezTo>
                      <a:pt x="48" y="639"/>
                      <a:pt x="40" y="630"/>
                      <a:pt x="36" y="619"/>
                    </a:cubicBezTo>
                    <a:cubicBezTo>
                      <a:pt x="33" y="609"/>
                      <a:pt x="31" y="597"/>
                      <a:pt x="28" y="586"/>
                    </a:cubicBezTo>
                    <a:cubicBezTo>
                      <a:pt x="22" y="563"/>
                      <a:pt x="15" y="540"/>
                      <a:pt x="10" y="510"/>
                    </a:cubicBezTo>
                    <a:cubicBezTo>
                      <a:pt x="7" y="486"/>
                      <a:pt x="7" y="463"/>
                      <a:pt x="4" y="436"/>
                    </a:cubicBezTo>
                    <a:cubicBezTo>
                      <a:pt x="5" y="430"/>
                      <a:pt x="14" y="428"/>
                      <a:pt x="9" y="420"/>
                    </a:cubicBezTo>
                    <a:cubicBezTo>
                      <a:pt x="27" y="403"/>
                      <a:pt x="45" y="386"/>
                      <a:pt x="66" y="372"/>
                    </a:cubicBezTo>
                    <a:cubicBezTo>
                      <a:pt x="71" y="371"/>
                      <a:pt x="73" y="368"/>
                      <a:pt x="77" y="371"/>
                    </a:cubicBezTo>
                    <a:cubicBezTo>
                      <a:pt x="126" y="336"/>
                      <a:pt x="170" y="304"/>
                      <a:pt x="229" y="281"/>
                    </a:cubicBezTo>
                    <a:cubicBezTo>
                      <a:pt x="178" y="275"/>
                      <a:pt x="133" y="288"/>
                      <a:pt x="90" y="305"/>
                    </a:cubicBezTo>
                    <a:cubicBezTo>
                      <a:pt x="64" y="318"/>
                      <a:pt x="43" y="337"/>
                      <a:pt x="21" y="354"/>
                    </a:cubicBezTo>
                    <a:cubicBezTo>
                      <a:pt x="17" y="359"/>
                      <a:pt x="16" y="368"/>
                      <a:pt x="5" y="367"/>
                    </a:cubicBezTo>
                    <a:cubicBezTo>
                      <a:pt x="0" y="360"/>
                      <a:pt x="1" y="352"/>
                      <a:pt x="3" y="346"/>
                    </a:cubicBezTo>
                    <a:cubicBezTo>
                      <a:pt x="9" y="313"/>
                      <a:pt x="35" y="279"/>
                      <a:pt x="61" y="256"/>
                    </a:cubicBezTo>
                    <a:cubicBezTo>
                      <a:pt x="78" y="240"/>
                      <a:pt x="102" y="231"/>
                      <a:pt x="125" y="222"/>
                    </a:cubicBezTo>
                    <a:cubicBezTo>
                      <a:pt x="149" y="213"/>
                      <a:pt x="176" y="204"/>
                      <a:pt x="196" y="201"/>
                    </a:cubicBezTo>
                    <a:cubicBezTo>
                      <a:pt x="240" y="196"/>
                      <a:pt x="274" y="212"/>
                      <a:pt x="304" y="227"/>
                    </a:cubicBezTo>
                    <a:cubicBezTo>
                      <a:pt x="288" y="204"/>
                      <a:pt x="281" y="171"/>
                      <a:pt x="271" y="142"/>
                    </a:cubicBezTo>
                    <a:cubicBezTo>
                      <a:pt x="267" y="112"/>
                      <a:pt x="275" y="82"/>
                      <a:pt x="294" y="53"/>
                    </a:cubicBezTo>
                    <a:cubicBezTo>
                      <a:pt x="302" y="42"/>
                      <a:pt x="317" y="31"/>
                      <a:pt x="327" y="21"/>
                    </a:cubicBezTo>
                    <a:cubicBezTo>
                      <a:pt x="335" y="12"/>
                      <a:pt x="337" y="0"/>
                      <a:pt x="346" y="0"/>
                    </a:cubicBezTo>
                    <a:cubicBezTo>
                      <a:pt x="357" y="4"/>
                      <a:pt x="355" y="22"/>
                      <a:pt x="345" y="26"/>
                    </a:cubicBezTo>
                    <a:cubicBezTo>
                      <a:pt x="337" y="68"/>
                      <a:pt x="331" y="130"/>
                      <a:pt x="340" y="170"/>
                    </a:cubicBezTo>
                    <a:cubicBezTo>
                      <a:pt x="364" y="121"/>
                      <a:pt x="407" y="85"/>
                      <a:pt x="465" y="70"/>
                    </a:cubicBezTo>
                    <a:cubicBezTo>
                      <a:pt x="469" y="69"/>
                      <a:pt x="473" y="69"/>
                      <a:pt x="477" y="67"/>
                    </a:cubicBezTo>
                    <a:cubicBezTo>
                      <a:pt x="486" y="64"/>
                      <a:pt x="490" y="64"/>
                      <a:pt x="501" y="62"/>
                    </a:cubicBezTo>
                    <a:cubicBezTo>
                      <a:pt x="507" y="61"/>
                      <a:pt x="511" y="57"/>
                      <a:pt x="515" y="57"/>
                    </a:cubicBezTo>
                    <a:cubicBezTo>
                      <a:pt x="523" y="56"/>
                      <a:pt x="532" y="58"/>
                      <a:pt x="541" y="57"/>
                    </a:cubicBezTo>
                    <a:cubicBezTo>
                      <a:pt x="570" y="54"/>
                      <a:pt x="621" y="57"/>
                      <a:pt x="639" y="67"/>
                    </a:cubicBezTo>
                    <a:cubicBezTo>
                      <a:pt x="644" y="70"/>
                      <a:pt x="645" y="73"/>
                      <a:pt x="650" y="77"/>
                    </a:cubicBezTo>
                    <a:cubicBezTo>
                      <a:pt x="662" y="78"/>
                      <a:pt x="679" y="81"/>
                      <a:pt x="688" y="83"/>
                    </a:cubicBezTo>
                    <a:cubicBezTo>
                      <a:pt x="693" y="91"/>
                      <a:pt x="691" y="96"/>
                      <a:pt x="683" y="99"/>
                    </a:cubicBezTo>
                    <a:cubicBezTo>
                      <a:pt x="678" y="102"/>
                      <a:pt x="675" y="99"/>
                      <a:pt x="670" y="99"/>
                    </a:cubicBezTo>
                    <a:cubicBezTo>
                      <a:pt x="669" y="100"/>
                      <a:pt x="658" y="104"/>
                      <a:pt x="655" y="105"/>
                    </a:cubicBezTo>
                    <a:cubicBezTo>
                      <a:pt x="645" y="106"/>
                      <a:pt x="634" y="103"/>
                      <a:pt x="623" y="105"/>
                    </a:cubicBezTo>
                    <a:cubicBezTo>
                      <a:pt x="595" y="109"/>
                      <a:pt x="567" y="125"/>
                      <a:pt x="536" y="137"/>
                    </a:cubicBezTo>
                    <a:cubicBezTo>
                      <a:pt x="514" y="145"/>
                      <a:pt x="492" y="152"/>
                      <a:pt x="475" y="163"/>
                    </a:cubicBezTo>
                    <a:cubicBezTo>
                      <a:pt x="455" y="176"/>
                      <a:pt x="436" y="194"/>
                      <a:pt x="421" y="214"/>
                    </a:cubicBezTo>
                    <a:cubicBezTo>
                      <a:pt x="407" y="233"/>
                      <a:pt x="399" y="248"/>
                      <a:pt x="393" y="272"/>
                    </a:cubicBezTo>
                    <a:cubicBezTo>
                      <a:pt x="404" y="264"/>
                      <a:pt x="417" y="256"/>
                      <a:pt x="430" y="248"/>
                    </a:cubicBezTo>
                    <a:cubicBezTo>
                      <a:pt x="443" y="240"/>
                      <a:pt x="456" y="229"/>
                      <a:pt x="470" y="223"/>
                    </a:cubicBezTo>
                    <a:cubicBezTo>
                      <a:pt x="496" y="212"/>
                      <a:pt x="536" y="208"/>
                      <a:pt x="566" y="208"/>
                    </a:cubicBezTo>
                    <a:cubicBezTo>
                      <a:pt x="621" y="207"/>
                      <a:pt x="678" y="218"/>
                      <a:pt x="730" y="231"/>
                    </a:cubicBezTo>
                    <a:cubicBezTo>
                      <a:pt x="771" y="270"/>
                      <a:pt x="817" y="311"/>
                      <a:pt x="851" y="362"/>
                    </a:cubicBezTo>
                    <a:cubicBezTo>
                      <a:pt x="859" y="373"/>
                      <a:pt x="866" y="387"/>
                      <a:pt x="876" y="400"/>
                    </a:cubicBezTo>
                    <a:cubicBezTo>
                      <a:pt x="894" y="425"/>
                      <a:pt x="906" y="451"/>
                      <a:pt x="914" y="486"/>
                    </a:cubicBezTo>
                    <a:cubicBezTo>
                      <a:pt x="917" y="498"/>
                      <a:pt x="927" y="518"/>
                      <a:pt x="914" y="524"/>
                    </a:cubicBezTo>
                    <a:cubicBezTo>
                      <a:pt x="909" y="526"/>
                      <a:pt x="910" y="516"/>
                      <a:pt x="909" y="511"/>
                    </a:cubicBezTo>
                    <a:cubicBezTo>
                      <a:pt x="901" y="511"/>
                      <a:pt x="899" y="504"/>
                      <a:pt x="890" y="504"/>
                    </a:cubicBezTo>
                    <a:cubicBezTo>
                      <a:pt x="874" y="491"/>
                      <a:pt x="856" y="479"/>
                      <a:pt x="837" y="469"/>
                    </a:cubicBezTo>
                    <a:cubicBezTo>
                      <a:pt x="818" y="459"/>
                      <a:pt x="802" y="446"/>
                      <a:pt x="783" y="436"/>
                    </a:cubicBezTo>
                    <a:cubicBezTo>
                      <a:pt x="756" y="423"/>
                      <a:pt x="725" y="413"/>
                      <a:pt x="695" y="400"/>
                    </a:cubicBezTo>
                    <a:cubicBezTo>
                      <a:pt x="649" y="382"/>
                      <a:pt x="603" y="368"/>
                      <a:pt x="554" y="358"/>
                    </a:cubicBezTo>
                    <a:cubicBezTo>
                      <a:pt x="538" y="354"/>
                      <a:pt x="521" y="350"/>
                      <a:pt x="505" y="347"/>
                    </a:cubicBezTo>
                    <a:cubicBezTo>
                      <a:pt x="491" y="345"/>
                      <a:pt x="476" y="348"/>
                      <a:pt x="462" y="346"/>
                    </a:cubicBezTo>
                    <a:cubicBezTo>
                      <a:pt x="439" y="343"/>
                      <a:pt x="416" y="338"/>
                      <a:pt x="394" y="340"/>
                    </a:cubicBezTo>
                    <a:cubicBezTo>
                      <a:pt x="403" y="346"/>
                      <a:pt x="412" y="358"/>
                      <a:pt x="425" y="356"/>
                    </a:cubicBezTo>
                    <a:cubicBezTo>
                      <a:pt x="448" y="379"/>
                      <a:pt x="480" y="393"/>
                      <a:pt x="508" y="411"/>
                    </a:cubicBezTo>
                    <a:cubicBezTo>
                      <a:pt x="511" y="411"/>
                      <a:pt x="514" y="411"/>
                      <a:pt x="517" y="411"/>
                    </a:cubicBezTo>
                    <a:cubicBezTo>
                      <a:pt x="524" y="415"/>
                      <a:pt x="534" y="423"/>
                      <a:pt x="544" y="421"/>
                    </a:cubicBezTo>
                    <a:cubicBezTo>
                      <a:pt x="558" y="441"/>
                      <a:pt x="576" y="455"/>
                      <a:pt x="592" y="474"/>
                    </a:cubicBezTo>
                    <a:cubicBezTo>
                      <a:pt x="611" y="497"/>
                      <a:pt x="632" y="521"/>
                      <a:pt x="654" y="545"/>
                    </a:cubicBezTo>
                    <a:cubicBezTo>
                      <a:pt x="681" y="576"/>
                      <a:pt x="701" y="614"/>
                      <a:pt x="727" y="648"/>
                    </a:cubicBezTo>
                    <a:cubicBezTo>
                      <a:pt x="775" y="717"/>
                      <a:pt x="819" y="794"/>
                      <a:pt x="852" y="878"/>
                    </a:cubicBezTo>
                    <a:cubicBezTo>
                      <a:pt x="863" y="906"/>
                      <a:pt x="878" y="932"/>
                      <a:pt x="890" y="960"/>
                    </a:cubicBezTo>
                    <a:cubicBezTo>
                      <a:pt x="919" y="1028"/>
                      <a:pt x="936" y="1102"/>
                      <a:pt x="965" y="1174"/>
                    </a:cubicBezTo>
                    <a:cubicBezTo>
                      <a:pt x="972" y="1191"/>
                      <a:pt x="980" y="1209"/>
                      <a:pt x="984" y="1228"/>
                    </a:cubicBezTo>
                    <a:cubicBezTo>
                      <a:pt x="992" y="1266"/>
                      <a:pt x="1003" y="1303"/>
                      <a:pt x="1010" y="1344"/>
                    </a:cubicBezTo>
                    <a:cubicBezTo>
                      <a:pt x="1013" y="1366"/>
                      <a:pt x="1022" y="1387"/>
                      <a:pt x="1023" y="1405"/>
                    </a:cubicBezTo>
                    <a:cubicBezTo>
                      <a:pt x="1024" y="1426"/>
                      <a:pt x="1024" y="1447"/>
                      <a:pt x="1026" y="1467"/>
                    </a:cubicBezTo>
                    <a:cubicBezTo>
                      <a:pt x="1027" y="1488"/>
                      <a:pt x="1031" y="1507"/>
                      <a:pt x="1033" y="1528"/>
                    </a:cubicBezTo>
                    <a:cubicBezTo>
                      <a:pt x="1035" y="1540"/>
                      <a:pt x="1033" y="1555"/>
                      <a:pt x="1033" y="1569"/>
                    </a:cubicBezTo>
                    <a:cubicBezTo>
                      <a:pt x="1035" y="1612"/>
                      <a:pt x="1032" y="1663"/>
                      <a:pt x="1026" y="1702"/>
                    </a:cubicBezTo>
                    <a:cubicBezTo>
                      <a:pt x="1010" y="1726"/>
                      <a:pt x="988" y="1748"/>
                      <a:pt x="970" y="1775"/>
                    </a:cubicBezTo>
                    <a:cubicBezTo>
                      <a:pt x="963" y="1785"/>
                      <a:pt x="958" y="1798"/>
                      <a:pt x="944" y="1800"/>
                    </a:cubicBezTo>
                    <a:cubicBezTo>
                      <a:pt x="921" y="1804"/>
                      <a:pt x="897" y="1795"/>
                      <a:pt x="876" y="1791"/>
                    </a:cubicBezTo>
                    <a:cubicBezTo>
                      <a:pt x="871" y="1791"/>
                      <a:pt x="865" y="1791"/>
                      <a:pt x="859" y="1790"/>
                    </a:cubicBezTo>
                    <a:cubicBezTo>
                      <a:pt x="854" y="1789"/>
                      <a:pt x="849" y="1788"/>
                      <a:pt x="845" y="1787"/>
                    </a:cubicBezTo>
                    <a:cubicBezTo>
                      <a:pt x="822" y="1786"/>
                      <a:pt x="797" y="1789"/>
                      <a:pt x="774" y="1790"/>
                    </a:cubicBezTo>
                    <a:cubicBezTo>
                      <a:pt x="764" y="1790"/>
                      <a:pt x="733" y="1785"/>
                      <a:pt x="725" y="1781"/>
                    </a:cubicBezTo>
                    <a:cubicBezTo>
                      <a:pt x="705" y="1771"/>
                      <a:pt x="695" y="1737"/>
                      <a:pt x="675" y="1725"/>
                    </a:cubicBezTo>
                    <a:cubicBezTo>
                      <a:pt x="675" y="1721"/>
                      <a:pt x="672" y="1721"/>
                      <a:pt x="673" y="1715"/>
                    </a:cubicBezTo>
                    <a:cubicBezTo>
                      <a:pt x="671" y="1711"/>
                      <a:pt x="664" y="1713"/>
                      <a:pt x="664" y="1707"/>
                    </a:cubicBezTo>
                    <a:cubicBezTo>
                      <a:pt x="665" y="1699"/>
                      <a:pt x="668" y="1692"/>
                      <a:pt x="674" y="1688"/>
                    </a:cubicBezTo>
                    <a:cubicBezTo>
                      <a:pt x="691" y="1647"/>
                      <a:pt x="701" y="1608"/>
                      <a:pt x="712" y="1559"/>
                    </a:cubicBezTo>
                    <a:cubicBezTo>
                      <a:pt x="729" y="1479"/>
                      <a:pt x="721" y="1364"/>
                      <a:pt x="710" y="1277"/>
                    </a:cubicBezTo>
                    <a:cubicBezTo>
                      <a:pt x="699" y="1184"/>
                      <a:pt x="685" y="1084"/>
                      <a:pt x="651" y="994"/>
                    </a:cubicBezTo>
                    <a:cubicBezTo>
                      <a:pt x="639" y="964"/>
                      <a:pt x="632" y="932"/>
                      <a:pt x="621" y="901"/>
                    </a:cubicBezTo>
                    <a:cubicBezTo>
                      <a:pt x="610" y="871"/>
                      <a:pt x="599" y="842"/>
                      <a:pt x="586" y="814"/>
                    </a:cubicBezTo>
                    <a:cubicBezTo>
                      <a:pt x="534" y="700"/>
                      <a:pt x="463" y="602"/>
                      <a:pt x="398" y="510"/>
                    </a:cubicBezTo>
                    <a:cubicBezTo>
                      <a:pt x="391" y="449"/>
                      <a:pt x="376" y="401"/>
                      <a:pt x="366" y="345"/>
                    </a:cubicBezTo>
                    <a:cubicBezTo>
                      <a:pt x="358" y="348"/>
                      <a:pt x="356" y="356"/>
                      <a:pt x="349" y="359"/>
                    </a:cubicBezTo>
                    <a:cubicBezTo>
                      <a:pt x="342" y="371"/>
                      <a:pt x="338" y="387"/>
                      <a:pt x="332" y="400"/>
                    </a:cubicBezTo>
                    <a:cubicBezTo>
                      <a:pt x="328" y="409"/>
                      <a:pt x="322" y="413"/>
                      <a:pt x="319" y="421"/>
                    </a:cubicBezTo>
                    <a:cubicBezTo>
                      <a:pt x="301" y="468"/>
                      <a:pt x="293" y="519"/>
                      <a:pt x="288" y="577"/>
                    </a:cubicBezTo>
                    <a:cubicBezTo>
                      <a:pt x="281" y="655"/>
                      <a:pt x="305" y="734"/>
                      <a:pt x="329" y="797"/>
                    </a:cubicBezTo>
                    <a:cubicBezTo>
                      <a:pt x="333" y="805"/>
                      <a:pt x="339" y="812"/>
                      <a:pt x="342" y="820"/>
                    </a:cubicBezTo>
                    <a:cubicBezTo>
                      <a:pt x="346" y="828"/>
                      <a:pt x="347" y="837"/>
                      <a:pt x="351" y="845"/>
                    </a:cubicBezTo>
                    <a:cubicBezTo>
                      <a:pt x="355" y="851"/>
                      <a:pt x="361" y="857"/>
                      <a:pt x="360" y="865"/>
                    </a:cubicBezTo>
                    <a:cubicBezTo>
                      <a:pt x="338" y="872"/>
                      <a:pt x="323" y="845"/>
                      <a:pt x="302" y="834"/>
                    </a:cubicBezTo>
                    <a:cubicBezTo>
                      <a:pt x="298" y="832"/>
                      <a:pt x="292" y="832"/>
                      <a:pt x="288" y="830"/>
                    </a:cubicBezTo>
                    <a:cubicBezTo>
                      <a:pt x="278" y="825"/>
                      <a:pt x="266" y="816"/>
                      <a:pt x="256" y="807"/>
                    </a:cubicBezTo>
                    <a:cubicBezTo>
                      <a:pt x="236" y="791"/>
                      <a:pt x="215" y="776"/>
                      <a:pt x="195" y="758"/>
                    </a:cubicBezTo>
                    <a:cubicBezTo>
                      <a:pt x="170" y="737"/>
                      <a:pt x="146" y="719"/>
                      <a:pt x="127" y="692"/>
                    </a:cubicBezTo>
                    <a:cubicBezTo>
                      <a:pt x="124" y="689"/>
                      <a:pt x="117" y="690"/>
                      <a:pt x="116" y="686"/>
                    </a:cubicBezTo>
                    <a:cubicBezTo>
                      <a:pt x="115" y="660"/>
                      <a:pt x="110" y="614"/>
                      <a:pt x="120" y="586"/>
                    </a:cubicBezTo>
                    <a:cubicBezTo>
                      <a:pt x="126" y="591"/>
                      <a:pt x="118" y="603"/>
                      <a:pt x="120" y="612"/>
                    </a:cubicBezTo>
                    <a:close/>
                    <a:moveTo>
                      <a:pt x="424" y="529"/>
                    </a:moveTo>
                    <a:cubicBezTo>
                      <a:pt x="424" y="528"/>
                      <a:pt x="423" y="525"/>
                      <a:pt x="425" y="524"/>
                    </a:cubicBezTo>
                    <a:cubicBezTo>
                      <a:pt x="437" y="537"/>
                      <a:pt x="445" y="554"/>
                      <a:pt x="470" y="554"/>
                    </a:cubicBezTo>
                    <a:cubicBezTo>
                      <a:pt x="496" y="528"/>
                      <a:pt x="468" y="501"/>
                      <a:pt x="455" y="482"/>
                    </a:cubicBezTo>
                    <a:cubicBezTo>
                      <a:pt x="445" y="469"/>
                      <a:pt x="442" y="452"/>
                      <a:pt x="438" y="438"/>
                    </a:cubicBezTo>
                    <a:cubicBezTo>
                      <a:pt x="448" y="446"/>
                      <a:pt x="451" y="462"/>
                      <a:pt x="460" y="471"/>
                    </a:cubicBezTo>
                    <a:cubicBezTo>
                      <a:pt x="463" y="467"/>
                      <a:pt x="465" y="462"/>
                      <a:pt x="471" y="461"/>
                    </a:cubicBezTo>
                    <a:cubicBezTo>
                      <a:pt x="481" y="470"/>
                      <a:pt x="490" y="480"/>
                      <a:pt x="504" y="486"/>
                    </a:cubicBezTo>
                    <a:cubicBezTo>
                      <a:pt x="506" y="471"/>
                      <a:pt x="493" y="464"/>
                      <a:pt x="500" y="453"/>
                    </a:cubicBezTo>
                    <a:cubicBezTo>
                      <a:pt x="482" y="436"/>
                      <a:pt x="458" y="424"/>
                      <a:pt x="442" y="404"/>
                    </a:cubicBezTo>
                    <a:cubicBezTo>
                      <a:pt x="437" y="404"/>
                      <a:pt x="438" y="409"/>
                      <a:pt x="434" y="409"/>
                    </a:cubicBezTo>
                    <a:cubicBezTo>
                      <a:pt x="426" y="408"/>
                      <a:pt x="424" y="402"/>
                      <a:pt x="417" y="400"/>
                    </a:cubicBezTo>
                    <a:cubicBezTo>
                      <a:pt x="420" y="408"/>
                      <a:pt x="416" y="413"/>
                      <a:pt x="412" y="417"/>
                    </a:cubicBezTo>
                    <a:cubicBezTo>
                      <a:pt x="403" y="421"/>
                      <a:pt x="396" y="413"/>
                      <a:pt x="387" y="409"/>
                    </a:cubicBezTo>
                    <a:cubicBezTo>
                      <a:pt x="398" y="454"/>
                      <a:pt x="403" y="499"/>
                      <a:pt x="424" y="529"/>
                    </a:cubicBezTo>
                    <a:close/>
                    <a:moveTo>
                      <a:pt x="288" y="90"/>
                    </a:moveTo>
                    <a:cubicBezTo>
                      <a:pt x="268" y="165"/>
                      <a:pt x="311" y="234"/>
                      <a:pt x="356" y="269"/>
                    </a:cubicBezTo>
                    <a:cubicBezTo>
                      <a:pt x="345" y="231"/>
                      <a:pt x="329" y="192"/>
                      <a:pt x="327" y="147"/>
                    </a:cubicBezTo>
                    <a:cubicBezTo>
                      <a:pt x="324" y="97"/>
                      <a:pt x="331" y="60"/>
                      <a:pt x="333" y="30"/>
                    </a:cubicBezTo>
                    <a:cubicBezTo>
                      <a:pt x="323" y="39"/>
                      <a:pt x="304" y="50"/>
                      <a:pt x="311" y="66"/>
                    </a:cubicBezTo>
                    <a:cubicBezTo>
                      <a:pt x="314" y="62"/>
                      <a:pt x="319" y="67"/>
                      <a:pt x="319" y="70"/>
                    </a:cubicBezTo>
                    <a:cubicBezTo>
                      <a:pt x="311" y="78"/>
                      <a:pt x="307" y="90"/>
                      <a:pt x="311" y="102"/>
                    </a:cubicBezTo>
                    <a:cubicBezTo>
                      <a:pt x="312" y="105"/>
                      <a:pt x="318" y="97"/>
                      <a:pt x="320" y="102"/>
                    </a:cubicBezTo>
                    <a:cubicBezTo>
                      <a:pt x="323" y="109"/>
                      <a:pt x="314" y="113"/>
                      <a:pt x="313" y="120"/>
                    </a:cubicBezTo>
                    <a:cubicBezTo>
                      <a:pt x="318" y="140"/>
                      <a:pt x="324" y="166"/>
                      <a:pt x="324" y="187"/>
                    </a:cubicBezTo>
                    <a:cubicBezTo>
                      <a:pt x="312" y="172"/>
                      <a:pt x="315" y="143"/>
                      <a:pt x="306" y="125"/>
                    </a:cubicBezTo>
                    <a:cubicBezTo>
                      <a:pt x="303" y="130"/>
                      <a:pt x="302" y="135"/>
                      <a:pt x="296" y="137"/>
                    </a:cubicBezTo>
                    <a:cubicBezTo>
                      <a:pt x="295" y="121"/>
                      <a:pt x="312" y="110"/>
                      <a:pt x="301" y="89"/>
                    </a:cubicBezTo>
                    <a:cubicBezTo>
                      <a:pt x="297" y="93"/>
                      <a:pt x="293" y="102"/>
                      <a:pt x="288" y="101"/>
                    </a:cubicBezTo>
                    <a:cubicBezTo>
                      <a:pt x="287" y="85"/>
                      <a:pt x="307" y="83"/>
                      <a:pt x="301" y="66"/>
                    </a:cubicBezTo>
                    <a:cubicBezTo>
                      <a:pt x="298" y="75"/>
                      <a:pt x="293" y="83"/>
                      <a:pt x="288" y="90"/>
                    </a:cubicBezTo>
                    <a:close/>
                    <a:moveTo>
                      <a:pt x="491" y="93"/>
                    </a:moveTo>
                    <a:cubicBezTo>
                      <a:pt x="490" y="99"/>
                      <a:pt x="496" y="104"/>
                      <a:pt x="492" y="110"/>
                    </a:cubicBezTo>
                    <a:cubicBezTo>
                      <a:pt x="485" y="110"/>
                      <a:pt x="486" y="102"/>
                      <a:pt x="483" y="98"/>
                    </a:cubicBezTo>
                    <a:cubicBezTo>
                      <a:pt x="476" y="100"/>
                      <a:pt x="473" y="106"/>
                      <a:pt x="466" y="107"/>
                    </a:cubicBezTo>
                    <a:cubicBezTo>
                      <a:pt x="467" y="113"/>
                      <a:pt x="477" y="127"/>
                      <a:pt x="466" y="129"/>
                    </a:cubicBezTo>
                    <a:cubicBezTo>
                      <a:pt x="462" y="125"/>
                      <a:pt x="462" y="117"/>
                      <a:pt x="457" y="114"/>
                    </a:cubicBezTo>
                    <a:cubicBezTo>
                      <a:pt x="454" y="116"/>
                      <a:pt x="448" y="123"/>
                      <a:pt x="444" y="121"/>
                    </a:cubicBezTo>
                    <a:cubicBezTo>
                      <a:pt x="453" y="108"/>
                      <a:pt x="467" y="101"/>
                      <a:pt x="480" y="93"/>
                    </a:cubicBezTo>
                    <a:cubicBezTo>
                      <a:pt x="478" y="89"/>
                      <a:pt x="476" y="80"/>
                      <a:pt x="482" y="79"/>
                    </a:cubicBezTo>
                    <a:cubicBezTo>
                      <a:pt x="486" y="81"/>
                      <a:pt x="485" y="87"/>
                      <a:pt x="490" y="88"/>
                    </a:cubicBezTo>
                    <a:cubicBezTo>
                      <a:pt x="499" y="81"/>
                      <a:pt x="513" y="78"/>
                      <a:pt x="521" y="70"/>
                    </a:cubicBezTo>
                    <a:cubicBezTo>
                      <a:pt x="450" y="78"/>
                      <a:pt x="398" y="103"/>
                      <a:pt x="362" y="148"/>
                    </a:cubicBezTo>
                    <a:cubicBezTo>
                      <a:pt x="354" y="159"/>
                      <a:pt x="344" y="177"/>
                      <a:pt x="344" y="187"/>
                    </a:cubicBezTo>
                    <a:cubicBezTo>
                      <a:pt x="342" y="203"/>
                      <a:pt x="352" y="222"/>
                      <a:pt x="356" y="238"/>
                    </a:cubicBezTo>
                    <a:cubicBezTo>
                      <a:pt x="362" y="255"/>
                      <a:pt x="367" y="272"/>
                      <a:pt x="377" y="284"/>
                    </a:cubicBezTo>
                    <a:cubicBezTo>
                      <a:pt x="391" y="251"/>
                      <a:pt x="401" y="221"/>
                      <a:pt x="422" y="196"/>
                    </a:cubicBezTo>
                    <a:cubicBezTo>
                      <a:pt x="432" y="185"/>
                      <a:pt x="445" y="173"/>
                      <a:pt x="456" y="163"/>
                    </a:cubicBezTo>
                    <a:cubicBezTo>
                      <a:pt x="483" y="137"/>
                      <a:pt x="510" y="114"/>
                      <a:pt x="541" y="93"/>
                    </a:cubicBezTo>
                    <a:cubicBezTo>
                      <a:pt x="560" y="81"/>
                      <a:pt x="587" y="76"/>
                      <a:pt x="611" y="72"/>
                    </a:cubicBezTo>
                    <a:cubicBezTo>
                      <a:pt x="566" y="60"/>
                      <a:pt x="527" y="74"/>
                      <a:pt x="491" y="93"/>
                    </a:cubicBezTo>
                    <a:close/>
                    <a:moveTo>
                      <a:pt x="585" y="86"/>
                    </a:moveTo>
                    <a:cubicBezTo>
                      <a:pt x="550" y="97"/>
                      <a:pt x="525" y="117"/>
                      <a:pt x="499" y="136"/>
                    </a:cubicBezTo>
                    <a:cubicBezTo>
                      <a:pt x="502" y="140"/>
                      <a:pt x="504" y="134"/>
                      <a:pt x="506" y="133"/>
                    </a:cubicBezTo>
                    <a:cubicBezTo>
                      <a:pt x="509" y="132"/>
                      <a:pt x="514" y="133"/>
                      <a:pt x="518" y="132"/>
                    </a:cubicBezTo>
                    <a:cubicBezTo>
                      <a:pt x="560" y="118"/>
                      <a:pt x="603" y="87"/>
                      <a:pt x="657" y="92"/>
                    </a:cubicBezTo>
                    <a:cubicBezTo>
                      <a:pt x="634" y="83"/>
                      <a:pt x="609" y="89"/>
                      <a:pt x="585" y="86"/>
                    </a:cubicBezTo>
                    <a:close/>
                    <a:moveTo>
                      <a:pt x="214" y="213"/>
                    </a:moveTo>
                    <a:cubicBezTo>
                      <a:pt x="128" y="213"/>
                      <a:pt x="33" y="263"/>
                      <a:pt x="14" y="346"/>
                    </a:cubicBezTo>
                    <a:cubicBezTo>
                      <a:pt x="66" y="299"/>
                      <a:pt x="136" y="266"/>
                      <a:pt x="218" y="271"/>
                    </a:cubicBezTo>
                    <a:cubicBezTo>
                      <a:pt x="270" y="275"/>
                      <a:pt x="333" y="285"/>
                      <a:pt x="371" y="311"/>
                    </a:cubicBezTo>
                    <a:cubicBezTo>
                      <a:pt x="365" y="302"/>
                      <a:pt x="348" y="266"/>
                      <a:pt x="336" y="276"/>
                    </a:cubicBezTo>
                    <a:cubicBezTo>
                      <a:pt x="324" y="266"/>
                      <a:pt x="300" y="251"/>
                      <a:pt x="283" y="258"/>
                    </a:cubicBezTo>
                    <a:cubicBezTo>
                      <a:pt x="280" y="249"/>
                      <a:pt x="259" y="250"/>
                      <a:pt x="247" y="247"/>
                    </a:cubicBezTo>
                    <a:cubicBezTo>
                      <a:pt x="246" y="250"/>
                      <a:pt x="248" y="255"/>
                      <a:pt x="244" y="256"/>
                    </a:cubicBezTo>
                    <a:cubicBezTo>
                      <a:pt x="240" y="248"/>
                      <a:pt x="231" y="244"/>
                      <a:pt x="229" y="234"/>
                    </a:cubicBezTo>
                    <a:cubicBezTo>
                      <a:pt x="237" y="228"/>
                      <a:pt x="240" y="240"/>
                      <a:pt x="247" y="243"/>
                    </a:cubicBezTo>
                    <a:cubicBezTo>
                      <a:pt x="256" y="246"/>
                      <a:pt x="268" y="242"/>
                      <a:pt x="276" y="247"/>
                    </a:cubicBezTo>
                    <a:cubicBezTo>
                      <a:pt x="278" y="245"/>
                      <a:pt x="269" y="237"/>
                      <a:pt x="278" y="235"/>
                    </a:cubicBezTo>
                    <a:cubicBezTo>
                      <a:pt x="283" y="237"/>
                      <a:pt x="284" y="244"/>
                      <a:pt x="287" y="249"/>
                    </a:cubicBezTo>
                    <a:cubicBezTo>
                      <a:pt x="305" y="252"/>
                      <a:pt x="319" y="257"/>
                      <a:pt x="333" y="263"/>
                    </a:cubicBezTo>
                    <a:cubicBezTo>
                      <a:pt x="303" y="232"/>
                      <a:pt x="260" y="213"/>
                      <a:pt x="214" y="213"/>
                    </a:cubicBezTo>
                    <a:close/>
                    <a:moveTo>
                      <a:pt x="895" y="456"/>
                    </a:moveTo>
                    <a:cubicBezTo>
                      <a:pt x="892" y="449"/>
                      <a:pt x="890" y="440"/>
                      <a:pt x="887" y="434"/>
                    </a:cubicBezTo>
                    <a:cubicBezTo>
                      <a:pt x="880" y="418"/>
                      <a:pt x="867" y="407"/>
                      <a:pt x="858" y="393"/>
                    </a:cubicBezTo>
                    <a:cubicBezTo>
                      <a:pt x="849" y="380"/>
                      <a:pt x="841" y="366"/>
                      <a:pt x="832" y="354"/>
                    </a:cubicBezTo>
                    <a:cubicBezTo>
                      <a:pt x="804" y="316"/>
                      <a:pt x="772" y="279"/>
                      <a:pt x="735" y="253"/>
                    </a:cubicBezTo>
                    <a:cubicBezTo>
                      <a:pt x="730" y="253"/>
                      <a:pt x="727" y="250"/>
                      <a:pt x="722" y="250"/>
                    </a:cubicBezTo>
                    <a:cubicBezTo>
                      <a:pt x="717" y="245"/>
                      <a:pt x="711" y="239"/>
                      <a:pt x="704" y="236"/>
                    </a:cubicBezTo>
                    <a:cubicBezTo>
                      <a:pt x="672" y="223"/>
                      <a:pt x="604" y="221"/>
                      <a:pt x="567" y="218"/>
                    </a:cubicBezTo>
                    <a:cubicBezTo>
                      <a:pt x="535" y="216"/>
                      <a:pt x="508" y="228"/>
                      <a:pt x="483" y="230"/>
                    </a:cubicBezTo>
                    <a:cubicBezTo>
                      <a:pt x="447" y="252"/>
                      <a:pt x="405" y="268"/>
                      <a:pt x="384" y="305"/>
                    </a:cubicBezTo>
                    <a:cubicBezTo>
                      <a:pt x="384" y="314"/>
                      <a:pt x="390" y="319"/>
                      <a:pt x="390" y="329"/>
                    </a:cubicBezTo>
                    <a:cubicBezTo>
                      <a:pt x="421" y="330"/>
                      <a:pt x="448" y="335"/>
                      <a:pt x="474" y="337"/>
                    </a:cubicBezTo>
                    <a:cubicBezTo>
                      <a:pt x="521" y="341"/>
                      <a:pt x="564" y="349"/>
                      <a:pt x="601" y="360"/>
                    </a:cubicBezTo>
                    <a:cubicBezTo>
                      <a:pt x="611" y="363"/>
                      <a:pt x="622" y="364"/>
                      <a:pt x="632" y="367"/>
                    </a:cubicBezTo>
                    <a:cubicBezTo>
                      <a:pt x="671" y="378"/>
                      <a:pt x="702" y="395"/>
                      <a:pt x="736" y="407"/>
                    </a:cubicBezTo>
                    <a:cubicBezTo>
                      <a:pt x="755" y="413"/>
                      <a:pt x="771" y="423"/>
                      <a:pt x="790" y="429"/>
                    </a:cubicBezTo>
                    <a:cubicBezTo>
                      <a:pt x="829" y="456"/>
                      <a:pt x="875" y="477"/>
                      <a:pt x="909" y="509"/>
                    </a:cubicBezTo>
                    <a:cubicBezTo>
                      <a:pt x="906" y="489"/>
                      <a:pt x="902" y="472"/>
                      <a:pt x="895" y="456"/>
                    </a:cubicBezTo>
                    <a:close/>
                    <a:moveTo>
                      <a:pt x="314" y="297"/>
                    </a:moveTo>
                    <a:cubicBezTo>
                      <a:pt x="289" y="290"/>
                      <a:pt x="270" y="287"/>
                      <a:pt x="253" y="287"/>
                    </a:cubicBezTo>
                    <a:cubicBezTo>
                      <a:pt x="248" y="290"/>
                      <a:pt x="247" y="288"/>
                      <a:pt x="240" y="288"/>
                    </a:cubicBezTo>
                    <a:cubicBezTo>
                      <a:pt x="209" y="297"/>
                      <a:pt x="185" y="309"/>
                      <a:pt x="160" y="325"/>
                    </a:cubicBezTo>
                    <a:cubicBezTo>
                      <a:pt x="125" y="348"/>
                      <a:pt x="95" y="370"/>
                      <a:pt x="65" y="395"/>
                    </a:cubicBezTo>
                    <a:cubicBezTo>
                      <a:pt x="49" y="408"/>
                      <a:pt x="31" y="418"/>
                      <a:pt x="18" y="433"/>
                    </a:cubicBezTo>
                    <a:cubicBezTo>
                      <a:pt x="13" y="471"/>
                      <a:pt x="17" y="514"/>
                      <a:pt x="27" y="554"/>
                    </a:cubicBezTo>
                    <a:cubicBezTo>
                      <a:pt x="36" y="588"/>
                      <a:pt x="46" y="620"/>
                      <a:pt x="59" y="643"/>
                    </a:cubicBezTo>
                    <a:cubicBezTo>
                      <a:pt x="71" y="605"/>
                      <a:pt x="77" y="562"/>
                      <a:pt x="93" y="522"/>
                    </a:cubicBezTo>
                    <a:cubicBezTo>
                      <a:pt x="121" y="453"/>
                      <a:pt x="171" y="393"/>
                      <a:pt x="234" y="358"/>
                    </a:cubicBezTo>
                    <a:cubicBezTo>
                      <a:pt x="270" y="337"/>
                      <a:pt x="329" y="319"/>
                      <a:pt x="369" y="328"/>
                    </a:cubicBezTo>
                    <a:cubicBezTo>
                      <a:pt x="360" y="309"/>
                      <a:pt x="341" y="304"/>
                      <a:pt x="314" y="297"/>
                    </a:cubicBezTo>
                    <a:close/>
                    <a:moveTo>
                      <a:pt x="309" y="338"/>
                    </a:moveTo>
                    <a:cubicBezTo>
                      <a:pt x="306" y="346"/>
                      <a:pt x="299" y="349"/>
                      <a:pt x="297" y="358"/>
                    </a:cubicBezTo>
                    <a:cubicBezTo>
                      <a:pt x="299" y="358"/>
                      <a:pt x="304" y="360"/>
                      <a:pt x="304" y="365"/>
                    </a:cubicBezTo>
                    <a:cubicBezTo>
                      <a:pt x="296" y="368"/>
                      <a:pt x="285" y="369"/>
                      <a:pt x="285" y="380"/>
                    </a:cubicBezTo>
                    <a:cubicBezTo>
                      <a:pt x="292" y="380"/>
                      <a:pt x="296" y="380"/>
                      <a:pt x="296" y="389"/>
                    </a:cubicBezTo>
                    <a:cubicBezTo>
                      <a:pt x="293" y="393"/>
                      <a:pt x="286" y="390"/>
                      <a:pt x="282" y="387"/>
                    </a:cubicBezTo>
                    <a:cubicBezTo>
                      <a:pt x="271" y="402"/>
                      <a:pt x="267" y="422"/>
                      <a:pt x="257" y="436"/>
                    </a:cubicBezTo>
                    <a:cubicBezTo>
                      <a:pt x="257" y="414"/>
                      <a:pt x="266" y="405"/>
                      <a:pt x="273" y="387"/>
                    </a:cubicBezTo>
                    <a:cubicBezTo>
                      <a:pt x="263" y="385"/>
                      <a:pt x="259" y="385"/>
                      <a:pt x="248" y="385"/>
                    </a:cubicBezTo>
                    <a:cubicBezTo>
                      <a:pt x="244" y="396"/>
                      <a:pt x="241" y="408"/>
                      <a:pt x="234" y="416"/>
                    </a:cubicBezTo>
                    <a:cubicBezTo>
                      <a:pt x="238" y="391"/>
                      <a:pt x="245" y="375"/>
                      <a:pt x="256" y="356"/>
                    </a:cubicBezTo>
                    <a:cubicBezTo>
                      <a:pt x="250" y="357"/>
                      <a:pt x="247" y="360"/>
                      <a:pt x="243" y="362"/>
                    </a:cubicBezTo>
                    <a:cubicBezTo>
                      <a:pt x="241" y="364"/>
                      <a:pt x="244" y="367"/>
                      <a:pt x="242" y="371"/>
                    </a:cubicBezTo>
                    <a:cubicBezTo>
                      <a:pt x="237" y="374"/>
                      <a:pt x="234" y="378"/>
                      <a:pt x="229" y="380"/>
                    </a:cubicBezTo>
                    <a:cubicBezTo>
                      <a:pt x="216" y="400"/>
                      <a:pt x="201" y="422"/>
                      <a:pt x="189" y="447"/>
                    </a:cubicBezTo>
                    <a:cubicBezTo>
                      <a:pt x="181" y="462"/>
                      <a:pt x="176" y="479"/>
                      <a:pt x="169" y="495"/>
                    </a:cubicBezTo>
                    <a:cubicBezTo>
                      <a:pt x="168" y="498"/>
                      <a:pt x="163" y="501"/>
                      <a:pt x="161" y="505"/>
                    </a:cubicBezTo>
                    <a:cubicBezTo>
                      <a:pt x="159" y="511"/>
                      <a:pt x="160" y="517"/>
                      <a:pt x="158" y="523"/>
                    </a:cubicBezTo>
                    <a:cubicBezTo>
                      <a:pt x="156" y="528"/>
                      <a:pt x="151" y="532"/>
                      <a:pt x="149" y="537"/>
                    </a:cubicBezTo>
                    <a:cubicBezTo>
                      <a:pt x="147" y="540"/>
                      <a:pt x="148" y="544"/>
                      <a:pt x="147" y="548"/>
                    </a:cubicBezTo>
                    <a:cubicBezTo>
                      <a:pt x="140" y="567"/>
                      <a:pt x="135" y="586"/>
                      <a:pt x="130" y="608"/>
                    </a:cubicBezTo>
                    <a:cubicBezTo>
                      <a:pt x="128" y="621"/>
                      <a:pt x="124" y="634"/>
                      <a:pt x="123" y="644"/>
                    </a:cubicBezTo>
                    <a:cubicBezTo>
                      <a:pt x="121" y="667"/>
                      <a:pt x="133" y="673"/>
                      <a:pt x="134" y="687"/>
                    </a:cubicBezTo>
                    <a:cubicBezTo>
                      <a:pt x="144" y="696"/>
                      <a:pt x="151" y="707"/>
                      <a:pt x="163" y="714"/>
                    </a:cubicBezTo>
                    <a:cubicBezTo>
                      <a:pt x="176" y="732"/>
                      <a:pt x="194" y="744"/>
                      <a:pt x="211" y="759"/>
                    </a:cubicBezTo>
                    <a:cubicBezTo>
                      <a:pt x="251" y="797"/>
                      <a:pt x="299" y="824"/>
                      <a:pt x="346" y="854"/>
                    </a:cubicBezTo>
                    <a:cubicBezTo>
                      <a:pt x="339" y="841"/>
                      <a:pt x="333" y="828"/>
                      <a:pt x="328" y="812"/>
                    </a:cubicBezTo>
                    <a:cubicBezTo>
                      <a:pt x="321" y="788"/>
                      <a:pt x="306" y="763"/>
                      <a:pt x="298" y="737"/>
                    </a:cubicBezTo>
                    <a:cubicBezTo>
                      <a:pt x="293" y="720"/>
                      <a:pt x="289" y="697"/>
                      <a:pt x="285" y="681"/>
                    </a:cubicBezTo>
                    <a:cubicBezTo>
                      <a:pt x="281" y="657"/>
                      <a:pt x="275" y="613"/>
                      <a:pt x="276" y="590"/>
                    </a:cubicBezTo>
                    <a:cubicBezTo>
                      <a:pt x="281" y="495"/>
                      <a:pt x="309" y="406"/>
                      <a:pt x="355" y="337"/>
                    </a:cubicBezTo>
                    <a:cubicBezTo>
                      <a:pt x="343" y="331"/>
                      <a:pt x="321" y="339"/>
                      <a:pt x="309" y="338"/>
                    </a:cubicBezTo>
                    <a:close/>
                    <a:moveTo>
                      <a:pt x="266" y="358"/>
                    </a:moveTo>
                    <a:cubicBezTo>
                      <a:pt x="275" y="359"/>
                      <a:pt x="280" y="356"/>
                      <a:pt x="288" y="359"/>
                    </a:cubicBezTo>
                    <a:cubicBezTo>
                      <a:pt x="290" y="351"/>
                      <a:pt x="296" y="347"/>
                      <a:pt x="298" y="340"/>
                    </a:cubicBezTo>
                    <a:cubicBezTo>
                      <a:pt x="286" y="344"/>
                      <a:pt x="270" y="344"/>
                      <a:pt x="266" y="358"/>
                    </a:cubicBezTo>
                    <a:close/>
                    <a:moveTo>
                      <a:pt x="406" y="405"/>
                    </a:moveTo>
                    <a:cubicBezTo>
                      <a:pt x="408" y="401"/>
                      <a:pt x="405" y="396"/>
                      <a:pt x="403" y="390"/>
                    </a:cubicBezTo>
                    <a:cubicBezTo>
                      <a:pt x="412" y="375"/>
                      <a:pt x="423" y="398"/>
                      <a:pt x="431" y="395"/>
                    </a:cubicBezTo>
                    <a:cubicBezTo>
                      <a:pt x="426" y="364"/>
                      <a:pt x="397" y="356"/>
                      <a:pt x="375" y="341"/>
                    </a:cubicBezTo>
                    <a:cubicBezTo>
                      <a:pt x="378" y="363"/>
                      <a:pt x="379" y="406"/>
                      <a:pt x="406" y="405"/>
                    </a:cubicBezTo>
                    <a:close/>
                    <a:moveTo>
                      <a:pt x="254" y="377"/>
                    </a:moveTo>
                    <a:cubicBezTo>
                      <a:pt x="263" y="379"/>
                      <a:pt x="267" y="378"/>
                      <a:pt x="278" y="378"/>
                    </a:cubicBezTo>
                    <a:cubicBezTo>
                      <a:pt x="278" y="374"/>
                      <a:pt x="284" y="369"/>
                      <a:pt x="282" y="365"/>
                    </a:cubicBezTo>
                    <a:cubicBezTo>
                      <a:pt x="271" y="365"/>
                      <a:pt x="270" y="365"/>
                      <a:pt x="261" y="363"/>
                    </a:cubicBezTo>
                    <a:cubicBezTo>
                      <a:pt x="259" y="368"/>
                      <a:pt x="254" y="370"/>
                      <a:pt x="254" y="377"/>
                    </a:cubicBezTo>
                    <a:close/>
                    <a:moveTo>
                      <a:pt x="442" y="399"/>
                    </a:moveTo>
                    <a:cubicBezTo>
                      <a:pt x="466" y="418"/>
                      <a:pt x="491" y="436"/>
                      <a:pt x="517" y="453"/>
                    </a:cubicBezTo>
                    <a:cubicBezTo>
                      <a:pt x="519" y="471"/>
                      <a:pt x="536" y="477"/>
                      <a:pt x="548" y="482"/>
                    </a:cubicBezTo>
                    <a:cubicBezTo>
                      <a:pt x="549" y="460"/>
                      <a:pt x="540" y="450"/>
                      <a:pt x="537" y="433"/>
                    </a:cubicBezTo>
                    <a:cubicBezTo>
                      <a:pt x="529" y="428"/>
                      <a:pt x="520" y="425"/>
                      <a:pt x="514" y="418"/>
                    </a:cubicBezTo>
                    <a:cubicBezTo>
                      <a:pt x="483" y="411"/>
                      <a:pt x="459" y="389"/>
                      <a:pt x="435" y="378"/>
                    </a:cubicBezTo>
                    <a:cubicBezTo>
                      <a:pt x="439" y="383"/>
                      <a:pt x="441" y="391"/>
                      <a:pt x="442" y="399"/>
                    </a:cubicBezTo>
                    <a:close/>
                    <a:moveTo>
                      <a:pt x="550" y="497"/>
                    </a:moveTo>
                    <a:cubicBezTo>
                      <a:pt x="586" y="551"/>
                      <a:pt x="626" y="603"/>
                      <a:pt x="661" y="657"/>
                    </a:cubicBezTo>
                    <a:cubicBezTo>
                      <a:pt x="678" y="684"/>
                      <a:pt x="695" y="714"/>
                      <a:pt x="712" y="743"/>
                    </a:cubicBezTo>
                    <a:cubicBezTo>
                      <a:pt x="728" y="771"/>
                      <a:pt x="746" y="801"/>
                      <a:pt x="759" y="830"/>
                    </a:cubicBezTo>
                    <a:cubicBezTo>
                      <a:pt x="779" y="874"/>
                      <a:pt x="798" y="920"/>
                      <a:pt x="820" y="965"/>
                    </a:cubicBezTo>
                    <a:cubicBezTo>
                      <a:pt x="836" y="997"/>
                      <a:pt x="850" y="1034"/>
                      <a:pt x="861" y="1069"/>
                    </a:cubicBezTo>
                    <a:cubicBezTo>
                      <a:pt x="872" y="1103"/>
                      <a:pt x="880" y="1141"/>
                      <a:pt x="891" y="1178"/>
                    </a:cubicBezTo>
                    <a:cubicBezTo>
                      <a:pt x="895" y="1190"/>
                      <a:pt x="898" y="1203"/>
                      <a:pt x="900" y="1217"/>
                    </a:cubicBezTo>
                    <a:cubicBezTo>
                      <a:pt x="903" y="1230"/>
                      <a:pt x="908" y="1241"/>
                      <a:pt x="911" y="1254"/>
                    </a:cubicBezTo>
                    <a:cubicBezTo>
                      <a:pt x="913" y="1267"/>
                      <a:pt x="914" y="1280"/>
                      <a:pt x="917" y="1293"/>
                    </a:cubicBezTo>
                    <a:cubicBezTo>
                      <a:pt x="923" y="1317"/>
                      <a:pt x="929" y="1341"/>
                      <a:pt x="934" y="1368"/>
                    </a:cubicBezTo>
                    <a:cubicBezTo>
                      <a:pt x="936" y="1380"/>
                      <a:pt x="940" y="1392"/>
                      <a:pt x="942" y="1404"/>
                    </a:cubicBezTo>
                    <a:cubicBezTo>
                      <a:pt x="949" y="1453"/>
                      <a:pt x="950" y="1496"/>
                      <a:pt x="954" y="1545"/>
                    </a:cubicBezTo>
                    <a:cubicBezTo>
                      <a:pt x="958" y="1584"/>
                      <a:pt x="957" y="1624"/>
                      <a:pt x="956" y="1665"/>
                    </a:cubicBezTo>
                    <a:cubicBezTo>
                      <a:pt x="955" y="1673"/>
                      <a:pt x="958" y="1682"/>
                      <a:pt x="957" y="1689"/>
                    </a:cubicBezTo>
                    <a:cubicBezTo>
                      <a:pt x="957" y="1695"/>
                      <a:pt x="953" y="1701"/>
                      <a:pt x="952" y="1707"/>
                    </a:cubicBezTo>
                    <a:cubicBezTo>
                      <a:pt x="950" y="1727"/>
                      <a:pt x="951" y="1753"/>
                      <a:pt x="944" y="1776"/>
                    </a:cubicBezTo>
                    <a:cubicBezTo>
                      <a:pt x="945" y="1779"/>
                      <a:pt x="936" y="1783"/>
                      <a:pt x="942" y="1784"/>
                    </a:cubicBezTo>
                    <a:cubicBezTo>
                      <a:pt x="960" y="1775"/>
                      <a:pt x="970" y="1755"/>
                      <a:pt x="983" y="1740"/>
                    </a:cubicBezTo>
                    <a:cubicBezTo>
                      <a:pt x="995" y="1725"/>
                      <a:pt x="1011" y="1705"/>
                      <a:pt x="1018" y="1688"/>
                    </a:cubicBezTo>
                    <a:cubicBezTo>
                      <a:pt x="1022" y="1678"/>
                      <a:pt x="1022" y="1664"/>
                      <a:pt x="1023" y="1652"/>
                    </a:cubicBezTo>
                    <a:cubicBezTo>
                      <a:pt x="1023" y="1639"/>
                      <a:pt x="1026" y="1627"/>
                      <a:pt x="1027" y="1614"/>
                    </a:cubicBezTo>
                    <a:cubicBezTo>
                      <a:pt x="1030" y="1565"/>
                      <a:pt x="1020" y="1507"/>
                      <a:pt x="1016" y="1454"/>
                    </a:cubicBezTo>
                    <a:cubicBezTo>
                      <a:pt x="1013" y="1400"/>
                      <a:pt x="1007" y="1348"/>
                      <a:pt x="995" y="1298"/>
                    </a:cubicBezTo>
                    <a:cubicBezTo>
                      <a:pt x="989" y="1275"/>
                      <a:pt x="980" y="1253"/>
                      <a:pt x="975" y="1230"/>
                    </a:cubicBezTo>
                    <a:cubicBezTo>
                      <a:pt x="970" y="1206"/>
                      <a:pt x="960" y="1185"/>
                      <a:pt x="952" y="1162"/>
                    </a:cubicBezTo>
                    <a:cubicBezTo>
                      <a:pt x="936" y="1118"/>
                      <a:pt x="922" y="1073"/>
                      <a:pt x="908" y="1028"/>
                    </a:cubicBezTo>
                    <a:cubicBezTo>
                      <a:pt x="895" y="986"/>
                      <a:pt x="873" y="943"/>
                      <a:pt x="855" y="900"/>
                    </a:cubicBezTo>
                    <a:cubicBezTo>
                      <a:pt x="817" y="813"/>
                      <a:pt x="778" y="737"/>
                      <a:pt x="730" y="664"/>
                    </a:cubicBezTo>
                    <a:cubicBezTo>
                      <a:pt x="718" y="646"/>
                      <a:pt x="703" y="630"/>
                      <a:pt x="691" y="612"/>
                    </a:cubicBezTo>
                    <a:cubicBezTo>
                      <a:pt x="678" y="594"/>
                      <a:pt x="668" y="573"/>
                      <a:pt x="655" y="557"/>
                    </a:cubicBezTo>
                    <a:cubicBezTo>
                      <a:pt x="646" y="545"/>
                      <a:pt x="632" y="536"/>
                      <a:pt x="621" y="524"/>
                    </a:cubicBezTo>
                    <a:cubicBezTo>
                      <a:pt x="596" y="497"/>
                      <a:pt x="578" y="465"/>
                      <a:pt x="552" y="444"/>
                    </a:cubicBezTo>
                    <a:cubicBezTo>
                      <a:pt x="551" y="443"/>
                      <a:pt x="551" y="443"/>
                      <a:pt x="550" y="443"/>
                    </a:cubicBezTo>
                    <a:cubicBezTo>
                      <a:pt x="554" y="459"/>
                      <a:pt x="562" y="483"/>
                      <a:pt x="550" y="497"/>
                    </a:cubicBezTo>
                    <a:close/>
                    <a:moveTo>
                      <a:pt x="947" y="1592"/>
                    </a:moveTo>
                    <a:cubicBezTo>
                      <a:pt x="946" y="1575"/>
                      <a:pt x="942" y="1556"/>
                      <a:pt x="942" y="1538"/>
                    </a:cubicBezTo>
                    <a:cubicBezTo>
                      <a:pt x="939" y="1491"/>
                      <a:pt x="939" y="1447"/>
                      <a:pt x="931" y="1404"/>
                    </a:cubicBezTo>
                    <a:cubicBezTo>
                      <a:pt x="925" y="1370"/>
                      <a:pt x="917" y="1336"/>
                      <a:pt x="911" y="1303"/>
                    </a:cubicBezTo>
                    <a:cubicBezTo>
                      <a:pt x="894" y="1222"/>
                      <a:pt x="873" y="1140"/>
                      <a:pt x="850" y="1067"/>
                    </a:cubicBezTo>
                    <a:cubicBezTo>
                      <a:pt x="837" y="1026"/>
                      <a:pt x="821" y="993"/>
                      <a:pt x="805" y="957"/>
                    </a:cubicBezTo>
                    <a:cubicBezTo>
                      <a:pt x="780" y="903"/>
                      <a:pt x="757" y="850"/>
                      <a:pt x="731" y="799"/>
                    </a:cubicBezTo>
                    <a:cubicBezTo>
                      <a:pt x="703" y="747"/>
                      <a:pt x="674" y="691"/>
                      <a:pt x="639" y="641"/>
                    </a:cubicBezTo>
                    <a:cubicBezTo>
                      <a:pt x="622" y="615"/>
                      <a:pt x="605" y="591"/>
                      <a:pt x="588" y="566"/>
                    </a:cubicBezTo>
                    <a:cubicBezTo>
                      <a:pt x="571" y="541"/>
                      <a:pt x="554" y="515"/>
                      <a:pt x="533" y="495"/>
                    </a:cubicBezTo>
                    <a:cubicBezTo>
                      <a:pt x="531" y="483"/>
                      <a:pt x="518" y="469"/>
                      <a:pt x="511" y="471"/>
                    </a:cubicBezTo>
                    <a:cubicBezTo>
                      <a:pt x="514" y="480"/>
                      <a:pt x="518" y="497"/>
                      <a:pt x="506" y="498"/>
                    </a:cubicBezTo>
                    <a:cubicBezTo>
                      <a:pt x="495" y="500"/>
                      <a:pt x="484" y="475"/>
                      <a:pt x="471" y="483"/>
                    </a:cubicBezTo>
                    <a:cubicBezTo>
                      <a:pt x="474" y="494"/>
                      <a:pt x="482" y="500"/>
                      <a:pt x="488" y="508"/>
                    </a:cubicBezTo>
                    <a:cubicBezTo>
                      <a:pt x="495" y="530"/>
                      <a:pt x="511" y="543"/>
                      <a:pt x="523" y="560"/>
                    </a:cubicBezTo>
                    <a:cubicBezTo>
                      <a:pt x="533" y="575"/>
                      <a:pt x="542" y="589"/>
                      <a:pt x="550" y="604"/>
                    </a:cubicBezTo>
                    <a:cubicBezTo>
                      <a:pt x="566" y="635"/>
                      <a:pt x="586" y="665"/>
                      <a:pt x="602" y="696"/>
                    </a:cubicBezTo>
                    <a:cubicBezTo>
                      <a:pt x="618" y="728"/>
                      <a:pt x="633" y="761"/>
                      <a:pt x="648" y="793"/>
                    </a:cubicBezTo>
                    <a:cubicBezTo>
                      <a:pt x="663" y="825"/>
                      <a:pt x="681" y="856"/>
                      <a:pt x="691" y="891"/>
                    </a:cubicBezTo>
                    <a:cubicBezTo>
                      <a:pt x="698" y="894"/>
                      <a:pt x="699" y="903"/>
                      <a:pt x="701" y="909"/>
                    </a:cubicBezTo>
                    <a:cubicBezTo>
                      <a:pt x="711" y="931"/>
                      <a:pt x="719" y="954"/>
                      <a:pt x="727" y="978"/>
                    </a:cubicBezTo>
                    <a:cubicBezTo>
                      <a:pt x="738" y="1009"/>
                      <a:pt x="745" y="1041"/>
                      <a:pt x="757" y="1073"/>
                    </a:cubicBezTo>
                    <a:cubicBezTo>
                      <a:pt x="796" y="1177"/>
                      <a:pt x="818" y="1317"/>
                      <a:pt x="803" y="1448"/>
                    </a:cubicBezTo>
                    <a:cubicBezTo>
                      <a:pt x="803" y="1455"/>
                      <a:pt x="799" y="1463"/>
                      <a:pt x="798" y="1471"/>
                    </a:cubicBezTo>
                    <a:cubicBezTo>
                      <a:pt x="797" y="1479"/>
                      <a:pt x="799" y="1487"/>
                      <a:pt x="798" y="1494"/>
                    </a:cubicBezTo>
                    <a:cubicBezTo>
                      <a:pt x="793" y="1548"/>
                      <a:pt x="779" y="1595"/>
                      <a:pt x="774" y="1639"/>
                    </a:cubicBezTo>
                    <a:cubicBezTo>
                      <a:pt x="762" y="1658"/>
                      <a:pt x="761" y="1681"/>
                      <a:pt x="756" y="1704"/>
                    </a:cubicBezTo>
                    <a:cubicBezTo>
                      <a:pt x="750" y="1727"/>
                      <a:pt x="737" y="1747"/>
                      <a:pt x="731" y="1768"/>
                    </a:cubicBezTo>
                    <a:cubicBezTo>
                      <a:pt x="746" y="1779"/>
                      <a:pt x="767" y="1776"/>
                      <a:pt x="789" y="1775"/>
                    </a:cubicBezTo>
                    <a:cubicBezTo>
                      <a:pt x="836" y="1772"/>
                      <a:pt x="888" y="1786"/>
                      <a:pt x="934" y="1786"/>
                    </a:cubicBezTo>
                    <a:cubicBezTo>
                      <a:pt x="939" y="1717"/>
                      <a:pt x="948" y="1658"/>
                      <a:pt x="947" y="1592"/>
                    </a:cubicBezTo>
                    <a:close/>
                    <a:moveTo>
                      <a:pt x="437" y="553"/>
                    </a:moveTo>
                    <a:cubicBezTo>
                      <a:pt x="438" y="553"/>
                      <a:pt x="438" y="554"/>
                      <a:pt x="439" y="554"/>
                    </a:cubicBezTo>
                    <a:cubicBezTo>
                      <a:pt x="471" y="600"/>
                      <a:pt x="503" y="649"/>
                      <a:pt x="533" y="696"/>
                    </a:cubicBezTo>
                    <a:cubicBezTo>
                      <a:pt x="565" y="745"/>
                      <a:pt x="591" y="800"/>
                      <a:pt x="612" y="856"/>
                    </a:cubicBezTo>
                    <a:cubicBezTo>
                      <a:pt x="626" y="895"/>
                      <a:pt x="639" y="933"/>
                      <a:pt x="652" y="975"/>
                    </a:cubicBezTo>
                    <a:cubicBezTo>
                      <a:pt x="658" y="995"/>
                      <a:pt x="668" y="1013"/>
                      <a:pt x="674" y="1032"/>
                    </a:cubicBezTo>
                    <a:cubicBezTo>
                      <a:pt x="680" y="1052"/>
                      <a:pt x="684" y="1074"/>
                      <a:pt x="688" y="1095"/>
                    </a:cubicBezTo>
                    <a:cubicBezTo>
                      <a:pt x="693" y="1116"/>
                      <a:pt x="700" y="1136"/>
                      <a:pt x="703" y="1157"/>
                    </a:cubicBezTo>
                    <a:cubicBezTo>
                      <a:pt x="718" y="1268"/>
                      <a:pt x="734" y="1388"/>
                      <a:pt x="728" y="1508"/>
                    </a:cubicBezTo>
                    <a:cubicBezTo>
                      <a:pt x="728" y="1526"/>
                      <a:pt x="722" y="1543"/>
                      <a:pt x="718" y="1560"/>
                    </a:cubicBezTo>
                    <a:cubicBezTo>
                      <a:pt x="714" y="1577"/>
                      <a:pt x="715" y="1595"/>
                      <a:pt x="710" y="1611"/>
                    </a:cubicBezTo>
                    <a:cubicBezTo>
                      <a:pt x="707" y="1622"/>
                      <a:pt x="699" y="1632"/>
                      <a:pt x="700" y="1647"/>
                    </a:cubicBezTo>
                    <a:cubicBezTo>
                      <a:pt x="691" y="1661"/>
                      <a:pt x="685" y="1679"/>
                      <a:pt x="682" y="1700"/>
                    </a:cubicBezTo>
                    <a:cubicBezTo>
                      <a:pt x="678" y="1704"/>
                      <a:pt x="674" y="1695"/>
                      <a:pt x="673" y="1701"/>
                    </a:cubicBezTo>
                    <a:cubicBezTo>
                      <a:pt x="690" y="1721"/>
                      <a:pt x="701" y="1746"/>
                      <a:pt x="722" y="1762"/>
                    </a:cubicBezTo>
                    <a:cubicBezTo>
                      <a:pt x="738" y="1732"/>
                      <a:pt x="743" y="1697"/>
                      <a:pt x="753" y="1663"/>
                    </a:cubicBezTo>
                    <a:cubicBezTo>
                      <a:pt x="757" y="1651"/>
                      <a:pt x="762" y="1639"/>
                      <a:pt x="765" y="1626"/>
                    </a:cubicBezTo>
                    <a:cubicBezTo>
                      <a:pt x="773" y="1584"/>
                      <a:pt x="781" y="1544"/>
                      <a:pt x="785" y="1499"/>
                    </a:cubicBezTo>
                    <a:cubicBezTo>
                      <a:pt x="791" y="1443"/>
                      <a:pt x="802" y="1387"/>
                      <a:pt x="798" y="1332"/>
                    </a:cubicBezTo>
                    <a:cubicBezTo>
                      <a:pt x="795" y="1273"/>
                      <a:pt x="788" y="1218"/>
                      <a:pt x="775" y="1161"/>
                    </a:cubicBezTo>
                    <a:cubicBezTo>
                      <a:pt x="766" y="1125"/>
                      <a:pt x="752" y="1090"/>
                      <a:pt x="740" y="1056"/>
                    </a:cubicBezTo>
                    <a:cubicBezTo>
                      <a:pt x="728" y="1022"/>
                      <a:pt x="720" y="987"/>
                      <a:pt x="706" y="953"/>
                    </a:cubicBezTo>
                    <a:cubicBezTo>
                      <a:pt x="700" y="936"/>
                      <a:pt x="695" y="919"/>
                      <a:pt x="687" y="903"/>
                    </a:cubicBezTo>
                    <a:cubicBezTo>
                      <a:pt x="680" y="886"/>
                      <a:pt x="670" y="870"/>
                      <a:pt x="668" y="851"/>
                    </a:cubicBezTo>
                    <a:cubicBezTo>
                      <a:pt x="643" y="804"/>
                      <a:pt x="622" y="757"/>
                      <a:pt x="599" y="710"/>
                    </a:cubicBezTo>
                    <a:cubicBezTo>
                      <a:pt x="594" y="699"/>
                      <a:pt x="586" y="689"/>
                      <a:pt x="580" y="678"/>
                    </a:cubicBezTo>
                    <a:cubicBezTo>
                      <a:pt x="574" y="668"/>
                      <a:pt x="570" y="656"/>
                      <a:pt x="564" y="646"/>
                    </a:cubicBezTo>
                    <a:cubicBezTo>
                      <a:pt x="540" y="603"/>
                      <a:pt x="521" y="563"/>
                      <a:pt x="490" y="531"/>
                    </a:cubicBezTo>
                    <a:cubicBezTo>
                      <a:pt x="498" y="566"/>
                      <a:pt x="452" y="568"/>
                      <a:pt x="437" y="55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166"/>
              <p:cNvSpPr>
                <a:spLocks noEditPoints="1"/>
              </p:cNvSpPr>
              <p:nvPr/>
            </p:nvSpPr>
            <p:spPr bwMode="auto">
              <a:xfrm>
                <a:off x="8334375" y="4002088"/>
                <a:ext cx="69850" cy="120650"/>
              </a:xfrm>
              <a:custGeom>
                <a:avLst/>
                <a:gdLst>
                  <a:gd name="T0" fmla="*/ 31 w 108"/>
                  <a:gd name="T1" fmla="*/ 115 h 186"/>
                  <a:gd name="T2" fmla="*/ 41 w 108"/>
                  <a:gd name="T3" fmla="*/ 145 h 186"/>
                  <a:gd name="T4" fmla="*/ 22 w 108"/>
                  <a:gd name="T5" fmla="*/ 109 h 186"/>
                  <a:gd name="T6" fmla="*/ 0 w 108"/>
                  <a:gd name="T7" fmla="*/ 88 h 186"/>
                  <a:gd name="T8" fmla="*/ 20 w 108"/>
                  <a:gd name="T9" fmla="*/ 101 h 186"/>
                  <a:gd name="T10" fmla="*/ 11 w 108"/>
                  <a:gd name="T11" fmla="*/ 65 h 186"/>
                  <a:gd name="T12" fmla="*/ 15 w 108"/>
                  <a:gd name="T13" fmla="*/ 64 h 186"/>
                  <a:gd name="T14" fmla="*/ 20 w 108"/>
                  <a:gd name="T15" fmla="*/ 25 h 186"/>
                  <a:gd name="T16" fmla="*/ 22 w 108"/>
                  <a:gd name="T17" fmla="*/ 70 h 186"/>
                  <a:gd name="T18" fmla="*/ 59 w 108"/>
                  <a:gd name="T19" fmla="*/ 98 h 186"/>
                  <a:gd name="T20" fmla="*/ 54 w 108"/>
                  <a:gd name="T21" fmla="*/ 56 h 186"/>
                  <a:gd name="T22" fmla="*/ 29 w 108"/>
                  <a:gd name="T23" fmla="*/ 33 h 186"/>
                  <a:gd name="T24" fmla="*/ 53 w 108"/>
                  <a:gd name="T25" fmla="*/ 45 h 186"/>
                  <a:gd name="T26" fmla="*/ 60 w 108"/>
                  <a:gd name="T27" fmla="*/ 0 h 186"/>
                  <a:gd name="T28" fmla="*/ 58 w 108"/>
                  <a:gd name="T29" fmla="*/ 48 h 186"/>
                  <a:gd name="T30" fmla="*/ 73 w 108"/>
                  <a:gd name="T31" fmla="*/ 65 h 186"/>
                  <a:gd name="T32" fmla="*/ 59 w 108"/>
                  <a:gd name="T33" fmla="*/ 60 h 186"/>
                  <a:gd name="T34" fmla="*/ 64 w 108"/>
                  <a:gd name="T35" fmla="*/ 101 h 186"/>
                  <a:gd name="T36" fmla="*/ 93 w 108"/>
                  <a:gd name="T37" fmla="*/ 114 h 186"/>
                  <a:gd name="T38" fmla="*/ 68 w 108"/>
                  <a:gd name="T39" fmla="*/ 113 h 186"/>
                  <a:gd name="T40" fmla="*/ 108 w 108"/>
                  <a:gd name="T41" fmla="*/ 162 h 186"/>
                  <a:gd name="T42" fmla="*/ 80 w 108"/>
                  <a:gd name="T43" fmla="*/ 149 h 186"/>
                  <a:gd name="T44" fmla="*/ 97 w 108"/>
                  <a:gd name="T45" fmla="*/ 185 h 186"/>
                  <a:gd name="T46" fmla="*/ 69 w 108"/>
                  <a:gd name="T47" fmla="*/ 144 h 186"/>
                  <a:gd name="T48" fmla="*/ 33 w 108"/>
                  <a:gd name="T49" fmla="*/ 116 h 186"/>
                  <a:gd name="T50" fmla="*/ 31 w 108"/>
                  <a:gd name="T51" fmla="*/ 115 h 186"/>
                  <a:gd name="T52" fmla="*/ 28 w 108"/>
                  <a:gd name="T53" fmla="*/ 107 h 186"/>
                  <a:gd name="T54" fmla="*/ 67 w 108"/>
                  <a:gd name="T55" fmla="*/ 129 h 186"/>
                  <a:gd name="T56" fmla="*/ 24 w 108"/>
                  <a:gd name="T57" fmla="*/ 80 h 186"/>
                  <a:gd name="T58" fmla="*/ 28 w 108"/>
                  <a:gd name="T59" fmla="*/ 107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8" h="186">
                    <a:moveTo>
                      <a:pt x="31" y="115"/>
                    </a:moveTo>
                    <a:cubicBezTo>
                      <a:pt x="32" y="126"/>
                      <a:pt x="43" y="135"/>
                      <a:pt x="41" y="145"/>
                    </a:cubicBezTo>
                    <a:cubicBezTo>
                      <a:pt x="27" y="141"/>
                      <a:pt x="28" y="121"/>
                      <a:pt x="22" y="109"/>
                    </a:cubicBezTo>
                    <a:cubicBezTo>
                      <a:pt x="15" y="102"/>
                      <a:pt x="1" y="96"/>
                      <a:pt x="0" y="88"/>
                    </a:cubicBezTo>
                    <a:cubicBezTo>
                      <a:pt x="9" y="90"/>
                      <a:pt x="12" y="98"/>
                      <a:pt x="20" y="101"/>
                    </a:cubicBezTo>
                    <a:cubicBezTo>
                      <a:pt x="18" y="88"/>
                      <a:pt x="18" y="73"/>
                      <a:pt x="11" y="65"/>
                    </a:cubicBezTo>
                    <a:cubicBezTo>
                      <a:pt x="13" y="65"/>
                      <a:pt x="15" y="65"/>
                      <a:pt x="15" y="64"/>
                    </a:cubicBezTo>
                    <a:cubicBezTo>
                      <a:pt x="15" y="46"/>
                      <a:pt x="16" y="38"/>
                      <a:pt x="20" y="25"/>
                    </a:cubicBezTo>
                    <a:cubicBezTo>
                      <a:pt x="24" y="36"/>
                      <a:pt x="18" y="56"/>
                      <a:pt x="22" y="70"/>
                    </a:cubicBezTo>
                    <a:cubicBezTo>
                      <a:pt x="34" y="80"/>
                      <a:pt x="46" y="90"/>
                      <a:pt x="59" y="98"/>
                    </a:cubicBezTo>
                    <a:cubicBezTo>
                      <a:pt x="57" y="84"/>
                      <a:pt x="54" y="71"/>
                      <a:pt x="54" y="56"/>
                    </a:cubicBezTo>
                    <a:cubicBezTo>
                      <a:pt x="46" y="48"/>
                      <a:pt x="38" y="40"/>
                      <a:pt x="29" y="33"/>
                    </a:cubicBezTo>
                    <a:cubicBezTo>
                      <a:pt x="38" y="31"/>
                      <a:pt x="45" y="42"/>
                      <a:pt x="53" y="45"/>
                    </a:cubicBezTo>
                    <a:cubicBezTo>
                      <a:pt x="55" y="30"/>
                      <a:pt x="50" y="11"/>
                      <a:pt x="60" y="0"/>
                    </a:cubicBezTo>
                    <a:cubicBezTo>
                      <a:pt x="61" y="16"/>
                      <a:pt x="55" y="34"/>
                      <a:pt x="58" y="48"/>
                    </a:cubicBezTo>
                    <a:cubicBezTo>
                      <a:pt x="62" y="54"/>
                      <a:pt x="76" y="56"/>
                      <a:pt x="73" y="65"/>
                    </a:cubicBezTo>
                    <a:cubicBezTo>
                      <a:pt x="69" y="70"/>
                      <a:pt x="63" y="63"/>
                      <a:pt x="59" y="60"/>
                    </a:cubicBezTo>
                    <a:cubicBezTo>
                      <a:pt x="57" y="72"/>
                      <a:pt x="63" y="88"/>
                      <a:pt x="64" y="101"/>
                    </a:cubicBezTo>
                    <a:cubicBezTo>
                      <a:pt x="73" y="108"/>
                      <a:pt x="86" y="105"/>
                      <a:pt x="93" y="114"/>
                    </a:cubicBezTo>
                    <a:cubicBezTo>
                      <a:pt x="87" y="123"/>
                      <a:pt x="75" y="114"/>
                      <a:pt x="68" y="113"/>
                    </a:cubicBezTo>
                    <a:cubicBezTo>
                      <a:pt x="64" y="141"/>
                      <a:pt x="98" y="143"/>
                      <a:pt x="108" y="162"/>
                    </a:cubicBezTo>
                    <a:cubicBezTo>
                      <a:pt x="95" y="161"/>
                      <a:pt x="89" y="154"/>
                      <a:pt x="80" y="149"/>
                    </a:cubicBezTo>
                    <a:cubicBezTo>
                      <a:pt x="80" y="161"/>
                      <a:pt x="91" y="174"/>
                      <a:pt x="97" y="185"/>
                    </a:cubicBezTo>
                    <a:cubicBezTo>
                      <a:pt x="75" y="186"/>
                      <a:pt x="78" y="158"/>
                      <a:pt x="69" y="144"/>
                    </a:cubicBezTo>
                    <a:cubicBezTo>
                      <a:pt x="60" y="129"/>
                      <a:pt x="44" y="128"/>
                      <a:pt x="33" y="116"/>
                    </a:cubicBezTo>
                    <a:cubicBezTo>
                      <a:pt x="32" y="116"/>
                      <a:pt x="32" y="115"/>
                      <a:pt x="31" y="115"/>
                    </a:cubicBezTo>
                    <a:close/>
                    <a:moveTo>
                      <a:pt x="28" y="107"/>
                    </a:moveTo>
                    <a:cubicBezTo>
                      <a:pt x="42" y="113"/>
                      <a:pt x="53" y="128"/>
                      <a:pt x="67" y="129"/>
                    </a:cubicBezTo>
                    <a:cubicBezTo>
                      <a:pt x="62" y="104"/>
                      <a:pt x="42" y="94"/>
                      <a:pt x="24" y="80"/>
                    </a:cubicBezTo>
                    <a:cubicBezTo>
                      <a:pt x="25" y="90"/>
                      <a:pt x="27" y="96"/>
                      <a:pt x="28" y="10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7" name="组合 26"/>
            <p:cNvGrpSpPr/>
            <p:nvPr/>
          </p:nvGrpSpPr>
          <p:grpSpPr>
            <a:xfrm>
              <a:off x="10811382" y="6075758"/>
              <a:ext cx="723441" cy="637967"/>
              <a:chOff x="7750175" y="5213350"/>
              <a:chExt cx="1303338" cy="1149350"/>
            </a:xfrm>
          </p:grpSpPr>
          <p:sp>
            <p:nvSpPr>
              <p:cNvPr id="28" name="Freeform 131"/>
              <p:cNvSpPr>
                <a:spLocks noEditPoints="1"/>
              </p:cNvSpPr>
              <p:nvPr/>
            </p:nvSpPr>
            <p:spPr bwMode="auto">
              <a:xfrm>
                <a:off x="8975725" y="5327650"/>
                <a:ext cx="49213" cy="46038"/>
              </a:xfrm>
              <a:custGeom>
                <a:avLst/>
                <a:gdLst>
                  <a:gd name="T0" fmla="*/ 25 w 76"/>
                  <a:gd name="T1" fmla="*/ 2 h 71"/>
                  <a:gd name="T2" fmla="*/ 35 w 76"/>
                  <a:gd name="T3" fmla="*/ 8 h 71"/>
                  <a:gd name="T4" fmla="*/ 44 w 76"/>
                  <a:gd name="T5" fmla="*/ 0 h 71"/>
                  <a:gd name="T6" fmla="*/ 11 w 76"/>
                  <a:gd name="T7" fmla="*/ 49 h 71"/>
                  <a:gd name="T8" fmla="*/ 25 w 76"/>
                  <a:gd name="T9" fmla="*/ 2 h 71"/>
                  <a:gd name="T10" fmla="*/ 19 w 76"/>
                  <a:gd name="T11" fmla="*/ 31 h 71"/>
                  <a:gd name="T12" fmla="*/ 29 w 76"/>
                  <a:gd name="T13" fmla="*/ 39 h 71"/>
                  <a:gd name="T14" fmla="*/ 39 w 76"/>
                  <a:gd name="T15" fmla="*/ 14 h 71"/>
                  <a:gd name="T16" fmla="*/ 19 w 76"/>
                  <a:gd name="T17" fmla="*/ 3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71">
                    <a:moveTo>
                      <a:pt x="25" y="2"/>
                    </a:moveTo>
                    <a:cubicBezTo>
                      <a:pt x="30" y="2"/>
                      <a:pt x="35" y="2"/>
                      <a:pt x="35" y="8"/>
                    </a:cubicBezTo>
                    <a:cubicBezTo>
                      <a:pt x="41" y="8"/>
                      <a:pt x="39" y="0"/>
                      <a:pt x="44" y="0"/>
                    </a:cubicBezTo>
                    <a:cubicBezTo>
                      <a:pt x="76" y="23"/>
                      <a:pt x="31" y="71"/>
                      <a:pt x="11" y="49"/>
                    </a:cubicBezTo>
                    <a:cubicBezTo>
                      <a:pt x="0" y="37"/>
                      <a:pt x="5" y="6"/>
                      <a:pt x="25" y="2"/>
                    </a:cubicBezTo>
                    <a:close/>
                    <a:moveTo>
                      <a:pt x="19" y="31"/>
                    </a:moveTo>
                    <a:cubicBezTo>
                      <a:pt x="23" y="33"/>
                      <a:pt x="23" y="39"/>
                      <a:pt x="29" y="39"/>
                    </a:cubicBezTo>
                    <a:cubicBezTo>
                      <a:pt x="36" y="34"/>
                      <a:pt x="40" y="27"/>
                      <a:pt x="39" y="14"/>
                    </a:cubicBezTo>
                    <a:cubicBezTo>
                      <a:pt x="29" y="17"/>
                      <a:pt x="20" y="20"/>
                      <a:pt x="19" y="3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132"/>
              <p:cNvSpPr>
                <a:spLocks noEditPoints="1"/>
              </p:cNvSpPr>
              <p:nvPr/>
            </p:nvSpPr>
            <p:spPr bwMode="auto">
              <a:xfrm>
                <a:off x="8945563" y="5387975"/>
                <a:ext cx="41275" cy="38100"/>
              </a:xfrm>
              <a:custGeom>
                <a:avLst/>
                <a:gdLst>
                  <a:gd name="T0" fmla="*/ 65 w 65"/>
                  <a:gd name="T1" fmla="*/ 16 h 60"/>
                  <a:gd name="T2" fmla="*/ 55 w 65"/>
                  <a:gd name="T3" fmla="*/ 49 h 60"/>
                  <a:gd name="T4" fmla="*/ 24 w 65"/>
                  <a:gd name="T5" fmla="*/ 57 h 60"/>
                  <a:gd name="T6" fmla="*/ 32 w 65"/>
                  <a:gd name="T7" fmla="*/ 0 h 60"/>
                  <a:gd name="T8" fmla="*/ 65 w 65"/>
                  <a:gd name="T9" fmla="*/ 16 h 60"/>
                  <a:gd name="T10" fmla="*/ 30 w 65"/>
                  <a:gd name="T11" fmla="*/ 18 h 60"/>
                  <a:gd name="T12" fmla="*/ 28 w 65"/>
                  <a:gd name="T13" fmla="*/ 41 h 60"/>
                  <a:gd name="T14" fmla="*/ 47 w 65"/>
                  <a:gd name="T15" fmla="*/ 28 h 60"/>
                  <a:gd name="T16" fmla="*/ 30 w 65"/>
                  <a:gd name="T17" fmla="*/ 1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60">
                    <a:moveTo>
                      <a:pt x="65" y="16"/>
                    </a:moveTo>
                    <a:cubicBezTo>
                      <a:pt x="65" y="31"/>
                      <a:pt x="61" y="37"/>
                      <a:pt x="55" y="49"/>
                    </a:cubicBezTo>
                    <a:cubicBezTo>
                      <a:pt x="42" y="51"/>
                      <a:pt x="33" y="60"/>
                      <a:pt x="24" y="57"/>
                    </a:cubicBezTo>
                    <a:cubicBezTo>
                      <a:pt x="0" y="48"/>
                      <a:pt x="4" y="6"/>
                      <a:pt x="32" y="0"/>
                    </a:cubicBezTo>
                    <a:cubicBezTo>
                      <a:pt x="44" y="4"/>
                      <a:pt x="50" y="14"/>
                      <a:pt x="65" y="16"/>
                    </a:cubicBezTo>
                    <a:close/>
                    <a:moveTo>
                      <a:pt x="30" y="18"/>
                    </a:moveTo>
                    <a:cubicBezTo>
                      <a:pt x="24" y="22"/>
                      <a:pt x="21" y="36"/>
                      <a:pt x="28" y="41"/>
                    </a:cubicBezTo>
                    <a:cubicBezTo>
                      <a:pt x="35" y="40"/>
                      <a:pt x="45" y="39"/>
                      <a:pt x="47" y="28"/>
                    </a:cubicBezTo>
                    <a:cubicBezTo>
                      <a:pt x="43" y="22"/>
                      <a:pt x="39" y="17"/>
                      <a:pt x="30" y="1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133"/>
              <p:cNvSpPr>
                <a:spLocks noEditPoints="1"/>
              </p:cNvSpPr>
              <p:nvPr/>
            </p:nvSpPr>
            <p:spPr bwMode="auto">
              <a:xfrm>
                <a:off x="8710613" y="5246688"/>
                <a:ext cx="42863" cy="47625"/>
              </a:xfrm>
              <a:custGeom>
                <a:avLst/>
                <a:gdLst>
                  <a:gd name="T0" fmla="*/ 19 w 66"/>
                  <a:gd name="T1" fmla="*/ 64 h 72"/>
                  <a:gd name="T2" fmla="*/ 25 w 66"/>
                  <a:gd name="T3" fmla="*/ 5 h 72"/>
                  <a:gd name="T4" fmla="*/ 19 w 66"/>
                  <a:gd name="T5" fmla="*/ 64 h 72"/>
                  <a:gd name="T6" fmla="*/ 21 w 66"/>
                  <a:gd name="T7" fmla="*/ 29 h 72"/>
                  <a:gd name="T8" fmla="*/ 29 w 66"/>
                  <a:gd name="T9" fmla="*/ 49 h 72"/>
                  <a:gd name="T10" fmla="*/ 39 w 66"/>
                  <a:gd name="T11" fmla="*/ 25 h 72"/>
                  <a:gd name="T12" fmla="*/ 21 w 66"/>
                  <a:gd name="T13" fmla="*/ 29 h 72"/>
                </a:gdLst>
                <a:ahLst/>
                <a:cxnLst>
                  <a:cxn ang="0">
                    <a:pos x="T0" y="T1"/>
                  </a:cxn>
                  <a:cxn ang="0">
                    <a:pos x="T2" y="T3"/>
                  </a:cxn>
                  <a:cxn ang="0">
                    <a:pos x="T4" y="T5"/>
                  </a:cxn>
                  <a:cxn ang="0">
                    <a:pos x="T6" y="T7"/>
                  </a:cxn>
                  <a:cxn ang="0">
                    <a:pos x="T8" y="T9"/>
                  </a:cxn>
                  <a:cxn ang="0">
                    <a:pos x="T10" y="T11"/>
                  </a:cxn>
                  <a:cxn ang="0">
                    <a:pos x="T12" y="T13"/>
                  </a:cxn>
                </a:cxnLst>
                <a:rect l="0" t="0" r="r" b="b"/>
                <a:pathLst>
                  <a:path w="66" h="72">
                    <a:moveTo>
                      <a:pt x="19" y="64"/>
                    </a:moveTo>
                    <a:cubicBezTo>
                      <a:pt x="0" y="50"/>
                      <a:pt x="1" y="9"/>
                      <a:pt x="25" y="5"/>
                    </a:cubicBezTo>
                    <a:cubicBezTo>
                      <a:pt x="60" y="0"/>
                      <a:pt x="66" y="72"/>
                      <a:pt x="19" y="64"/>
                    </a:cubicBezTo>
                    <a:close/>
                    <a:moveTo>
                      <a:pt x="21" y="29"/>
                    </a:moveTo>
                    <a:cubicBezTo>
                      <a:pt x="22" y="37"/>
                      <a:pt x="24" y="44"/>
                      <a:pt x="29" y="49"/>
                    </a:cubicBezTo>
                    <a:cubicBezTo>
                      <a:pt x="39" y="44"/>
                      <a:pt x="38" y="37"/>
                      <a:pt x="39" y="25"/>
                    </a:cubicBezTo>
                    <a:cubicBezTo>
                      <a:pt x="31" y="20"/>
                      <a:pt x="27" y="26"/>
                      <a:pt x="21" y="2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134"/>
              <p:cNvSpPr>
                <a:spLocks noEditPoints="1"/>
              </p:cNvSpPr>
              <p:nvPr/>
            </p:nvSpPr>
            <p:spPr bwMode="auto">
              <a:xfrm>
                <a:off x="8691563" y="5313363"/>
                <a:ext cx="36513" cy="39688"/>
              </a:xfrm>
              <a:custGeom>
                <a:avLst/>
                <a:gdLst>
                  <a:gd name="T0" fmla="*/ 18 w 58"/>
                  <a:gd name="T1" fmla="*/ 0 h 60"/>
                  <a:gd name="T2" fmla="*/ 55 w 58"/>
                  <a:gd name="T3" fmla="*/ 12 h 60"/>
                  <a:gd name="T4" fmla="*/ 24 w 58"/>
                  <a:gd name="T5" fmla="*/ 57 h 60"/>
                  <a:gd name="T6" fmla="*/ 18 w 58"/>
                  <a:gd name="T7" fmla="*/ 0 h 60"/>
                  <a:gd name="T8" fmla="*/ 26 w 58"/>
                  <a:gd name="T9" fmla="*/ 16 h 60"/>
                  <a:gd name="T10" fmla="*/ 24 w 58"/>
                  <a:gd name="T11" fmla="*/ 34 h 60"/>
                  <a:gd name="T12" fmla="*/ 41 w 58"/>
                  <a:gd name="T13" fmla="*/ 16 h 60"/>
                  <a:gd name="T14" fmla="*/ 26 w 58"/>
                  <a:gd name="T15" fmla="*/ 16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 h="60">
                    <a:moveTo>
                      <a:pt x="18" y="0"/>
                    </a:moveTo>
                    <a:cubicBezTo>
                      <a:pt x="37" y="1"/>
                      <a:pt x="43" y="9"/>
                      <a:pt x="55" y="12"/>
                    </a:cubicBezTo>
                    <a:cubicBezTo>
                      <a:pt x="58" y="38"/>
                      <a:pt x="38" y="60"/>
                      <a:pt x="24" y="57"/>
                    </a:cubicBezTo>
                    <a:cubicBezTo>
                      <a:pt x="3" y="53"/>
                      <a:pt x="0" y="16"/>
                      <a:pt x="18" y="0"/>
                    </a:cubicBezTo>
                    <a:close/>
                    <a:moveTo>
                      <a:pt x="26" y="16"/>
                    </a:moveTo>
                    <a:cubicBezTo>
                      <a:pt x="26" y="23"/>
                      <a:pt x="22" y="26"/>
                      <a:pt x="24" y="34"/>
                    </a:cubicBezTo>
                    <a:cubicBezTo>
                      <a:pt x="34" y="39"/>
                      <a:pt x="37" y="24"/>
                      <a:pt x="41" y="16"/>
                    </a:cubicBezTo>
                    <a:cubicBezTo>
                      <a:pt x="36" y="13"/>
                      <a:pt x="30" y="16"/>
                      <a:pt x="26" y="1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135"/>
              <p:cNvSpPr/>
              <p:nvPr/>
            </p:nvSpPr>
            <p:spPr bwMode="auto">
              <a:xfrm>
                <a:off x="7870825" y="5510213"/>
                <a:ext cx="4763" cy="6350"/>
              </a:xfrm>
              <a:custGeom>
                <a:avLst/>
                <a:gdLst>
                  <a:gd name="T0" fmla="*/ 8 w 8"/>
                  <a:gd name="T1" fmla="*/ 0 h 10"/>
                  <a:gd name="T2" fmla="*/ 6 w 8"/>
                  <a:gd name="T3" fmla="*/ 10 h 10"/>
                  <a:gd name="T4" fmla="*/ 0 w 8"/>
                  <a:gd name="T5" fmla="*/ 8 h 10"/>
                  <a:gd name="T6" fmla="*/ 8 w 8"/>
                  <a:gd name="T7" fmla="*/ 0 h 10"/>
                </a:gdLst>
                <a:ahLst/>
                <a:cxnLst>
                  <a:cxn ang="0">
                    <a:pos x="T0" y="T1"/>
                  </a:cxn>
                  <a:cxn ang="0">
                    <a:pos x="T2" y="T3"/>
                  </a:cxn>
                  <a:cxn ang="0">
                    <a:pos x="T4" y="T5"/>
                  </a:cxn>
                  <a:cxn ang="0">
                    <a:pos x="T6" y="T7"/>
                  </a:cxn>
                </a:cxnLst>
                <a:rect l="0" t="0" r="r" b="b"/>
                <a:pathLst>
                  <a:path w="8" h="10">
                    <a:moveTo>
                      <a:pt x="8" y="0"/>
                    </a:moveTo>
                    <a:cubicBezTo>
                      <a:pt x="8" y="5"/>
                      <a:pt x="8" y="8"/>
                      <a:pt x="6" y="10"/>
                    </a:cubicBezTo>
                    <a:cubicBezTo>
                      <a:pt x="4" y="9"/>
                      <a:pt x="3" y="8"/>
                      <a:pt x="0" y="8"/>
                    </a:cubicBezTo>
                    <a:cubicBezTo>
                      <a:pt x="0" y="3"/>
                      <a:pt x="3" y="1"/>
                      <a:pt x="8"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136"/>
              <p:cNvSpPr>
                <a:spLocks noEditPoints="1"/>
              </p:cNvSpPr>
              <p:nvPr/>
            </p:nvSpPr>
            <p:spPr bwMode="auto">
              <a:xfrm>
                <a:off x="7750175" y="5213350"/>
                <a:ext cx="1303338" cy="1149350"/>
              </a:xfrm>
              <a:custGeom>
                <a:avLst/>
                <a:gdLst>
                  <a:gd name="T0" fmla="*/ 115 w 2018"/>
                  <a:gd name="T1" fmla="*/ 1063 h 1779"/>
                  <a:gd name="T2" fmla="*/ 72 w 2018"/>
                  <a:gd name="T3" fmla="*/ 202 h 1779"/>
                  <a:gd name="T4" fmla="*/ 700 w 2018"/>
                  <a:gd name="T5" fmla="*/ 52 h 1779"/>
                  <a:gd name="T6" fmla="*/ 1360 w 2018"/>
                  <a:gd name="T7" fmla="*/ 285 h 1779"/>
                  <a:gd name="T8" fmla="*/ 1435 w 2018"/>
                  <a:gd name="T9" fmla="*/ 251 h 1779"/>
                  <a:gd name="T10" fmla="*/ 1886 w 2018"/>
                  <a:gd name="T11" fmla="*/ 83 h 1779"/>
                  <a:gd name="T12" fmla="*/ 1958 w 2018"/>
                  <a:gd name="T13" fmla="*/ 375 h 1779"/>
                  <a:gd name="T14" fmla="*/ 1838 w 2018"/>
                  <a:gd name="T15" fmla="*/ 1281 h 1779"/>
                  <a:gd name="T16" fmla="*/ 1382 w 2018"/>
                  <a:gd name="T17" fmla="*/ 1069 h 1779"/>
                  <a:gd name="T18" fmla="*/ 1280 w 2018"/>
                  <a:gd name="T19" fmla="*/ 1302 h 1779"/>
                  <a:gd name="T20" fmla="*/ 1050 w 2018"/>
                  <a:gd name="T21" fmla="*/ 1314 h 1779"/>
                  <a:gd name="T22" fmla="*/ 917 w 2018"/>
                  <a:gd name="T23" fmla="*/ 1194 h 1779"/>
                  <a:gd name="T24" fmla="*/ 860 w 2018"/>
                  <a:gd name="T25" fmla="*/ 665 h 1779"/>
                  <a:gd name="T26" fmla="*/ 537 w 2018"/>
                  <a:gd name="T27" fmla="*/ 706 h 1779"/>
                  <a:gd name="T28" fmla="*/ 402 w 2018"/>
                  <a:gd name="T29" fmla="*/ 1765 h 1779"/>
                  <a:gd name="T30" fmla="*/ 1974 w 2018"/>
                  <a:gd name="T31" fmla="*/ 136 h 1779"/>
                  <a:gd name="T32" fmla="*/ 1454 w 2018"/>
                  <a:gd name="T33" fmla="*/ 238 h 1779"/>
                  <a:gd name="T34" fmla="*/ 1856 w 2018"/>
                  <a:gd name="T35" fmla="*/ 906 h 1779"/>
                  <a:gd name="T36" fmla="*/ 1862 w 2018"/>
                  <a:gd name="T37" fmla="*/ 622 h 1779"/>
                  <a:gd name="T38" fmla="*/ 1337 w 2018"/>
                  <a:gd name="T39" fmla="*/ 987 h 1779"/>
                  <a:gd name="T40" fmla="*/ 1833 w 2018"/>
                  <a:gd name="T41" fmla="*/ 826 h 1779"/>
                  <a:gd name="T42" fmla="*/ 1846 w 2018"/>
                  <a:gd name="T43" fmla="*/ 585 h 1779"/>
                  <a:gd name="T44" fmla="*/ 1727 w 2018"/>
                  <a:gd name="T45" fmla="*/ 616 h 1779"/>
                  <a:gd name="T46" fmla="*/ 1597 w 2018"/>
                  <a:gd name="T47" fmla="*/ 273 h 1779"/>
                  <a:gd name="T48" fmla="*/ 1809 w 2018"/>
                  <a:gd name="T49" fmla="*/ 1236 h 1779"/>
                  <a:gd name="T50" fmla="*/ 1744 w 2018"/>
                  <a:gd name="T51" fmla="*/ 649 h 1779"/>
                  <a:gd name="T52" fmla="*/ 1056 w 2018"/>
                  <a:gd name="T53" fmla="*/ 679 h 1779"/>
                  <a:gd name="T54" fmla="*/ 1254 w 2018"/>
                  <a:gd name="T55" fmla="*/ 840 h 1779"/>
                  <a:gd name="T56" fmla="*/ 1535 w 2018"/>
                  <a:gd name="T57" fmla="*/ 822 h 1779"/>
                  <a:gd name="T58" fmla="*/ 1454 w 2018"/>
                  <a:gd name="T59" fmla="*/ 910 h 1779"/>
                  <a:gd name="T60" fmla="*/ 1750 w 2018"/>
                  <a:gd name="T61" fmla="*/ 769 h 1779"/>
                  <a:gd name="T62" fmla="*/ 1444 w 2018"/>
                  <a:gd name="T63" fmla="*/ 369 h 1779"/>
                  <a:gd name="T64" fmla="*/ 1413 w 2018"/>
                  <a:gd name="T65" fmla="*/ 528 h 1779"/>
                  <a:gd name="T66" fmla="*/ 1090 w 2018"/>
                  <a:gd name="T67" fmla="*/ 318 h 1779"/>
                  <a:gd name="T68" fmla="*/ 472 w 2018"/>
                  <a:gd name="T69" fmla="*/ 440 h 1779"/>
                  <a:gd name="T70" fmla="*/ 1329 w 2018"/>
                  <a:gd name="T71" fmla="*/ 943 h 1779"/>
                  <a:gd name="T72" fmla="*/ 1303 w 2018"/>
                  <a:gd name="T73" fmla="*/ 1022 h 1779"/>
                  <a:gd name="T74" fmla="*/ 1329 w 2018"/>
                  <a:gd name="T75" fmla="*/ 943 h 1779"/>
                  <a:gd name="T76" fmla="*/ 745 w 2018"/>
                  <a:gd name="T77" fmla="*/ 95 h 1779"/>
                  <a:gd name="T78" fmla="*/ 237 w 2018"/>
                  <a:gd name="T79" fmla="*/ 232 h 1779"/>
                  <a:gd name="T80" fmla="*/ 952 w 2018"/>
                  <a:gd name="T81" fmla="*/ 320 h 1779"/>
                  <a:gd name="T82" fmla="*/ 647 w 2018"/>
                  <a:gd name="T83" fmla="*/ 665 h 1779"/>
                  <a:gd name="T84" fmla="*/ 949 w 2018"/>
                  <a:gd name="T85" fmla="*/ 398 h 1779"/>
                  <a:gd name="T86" fmla="*/ 980 w 2018"/>
                  <a:gd name="T87" fmla="*/ 1582 h 1779"/>
                  <a:gd name="T88" fmla="*/ 996 w 2018"/>
                  <a:gd name="T89" fmla="*/ 1041 h 1779"/>
                  <a:gd name="T90" fmla="*/ 1009 w 2018"/>
                  <a:gd name="T91" fmla="*/ 1582 h 1779"/>
                  <a:gd name="T92" fmla="*/ 980 w 2018"/>
                  <a:gd name="T93" fmla="*/ 759 h 1779"/>
                  <a:gd name="T94" fmla="*/ 662 w 2018"/>
                  <a:gd name="T95" fmla="*/ 687 h 1779"/>
                  <a:gd name="T96" fmla="*/ 421 w 2018"/>
                  <a:gd name="T97" fmla="*/ 1724 h 1779"/>
                  <a:gd name="T98" fmla="*/ 421 w 2018"/>
                  <a:gd name="T99" fmla="*/ 1724 h 1779"/>
                  <a:gd name="T100" fmla="*/ 462 w 2018"/>
                  <a:gd name="T101" fmla="*/ 1188 h 1779"/>
                  <a:gd name="T102" fmla="*/ 439 w 2018"/>
                  <a:gd name="T103" fmla="*/ 1710 h 1779"/>
                  <a:gd name="T104" fmla="*/ 233 w 2018"/>
                  <a:gd name="T105" fmla="*/ 250 h 1779"/>
                  <a:gd name="T106" fmla="*/ 447 w 2018"/>
                  <a:gd name="T107" fmla="*/ 418 h 1779"/>
                  <a:gd name="T108" fmla="*/ 98 w 2018"/>
                  <a:gd name="T109" fmla="*/ 306 h 1779"/>
                  <a:gd name="T110" fmla="*/ 251 w 2018"/>
                  <a:gd name="T111" fmla="*/ 530 h 1779"/>
                  <a:gd name="T112" fmla="*/ 162 w 2018"/>
                  <a:gd name="T113" fmla="*/ 798 h 1779"/>
                  <a:gd name="T114" fmla="*/ 447 w 2018"/>
                  <a:gd name="T115" fmla="*/ 1071 h 1779"/>
                  <a:gd name="T116" fmla="*/ 274 w 2018"/>
                  <a:gd name="T117" fmla="*/ 1339 h 1779"/>
                  <a:gd name="T118" fmla="*/ 88 w 2018"/>
                  <a:gd name="T119" fmla="*/ 1294 h 1779"/>
                  <a:gd name="T120" fmla="*/ 176 w 2018"/>
                  <a:gd name="T121" fmla="*/ 1257 h 1779"/>
                  <a:gd name="T122" fmla="*/ 102 w 2018"/>
                  <a:gd name="T123" fmla="*/ 449 h 1779"/>
                  <a:gd name="T124" fmla="*/ 153 w 2018"/>
                  <a:gd name="T125" fmla="*/ 1049 h 1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18" h="1779">
                    <a:moveTo>
                      <a:pt x="423" y="1682"/>
                    </a:moveTo>
                    <a:cubicBezTo>
                      <a:pt x="426" y="1647"/>
                      <a:pt x="425" y="1627"/>
                      <a:pt x="429" y="1590"/>
                    </a:cubicBezTo>
                    <a:cubicBezTo>
                      <a:pt x="422" y="1584"/>
                      <a:pt x="416" y="1576"/>
                      <a:pt x="406" y="1573"/>
                    </a:cubicBezTo>
                    <a:cubicBezTo>
                      <a:pt x="350" y="1476"/>
                      <a:pt x="279" y="1393"/>
                      <a:pt x="213" y="1306"/>
                    </a:cubicBezTo>
                    <a:cubicBezTo>
                      <a:pt x="205" y="1355"/>
                      <a:pt x="66" y="1356"/>
                      <a:pt x="74" y="1290"/>
                    </a:cubicBezTo>
                    <a:cubicBezTo>
                      <a:pt x="88" y="1284"/>
                      <a:pt x="90" y="1261"/>
                      <a:pt x="108" y="1265"/>
                    </a:cubicBezTo>
                    <a:cubicBezTo>
                      <a:pt x="110" y="1209"/>
                      <a:pt x="106" y="1158"/>
                      <a:pt x="110" y="1108"/>
                    </a:cubicBezTo>
                    <a:cubicBezTo>
                      <a:pt x="111" y="1093"/>
                      <a:pt x="115" y="1078"/>
                      <a:pt x="115" y="1063"/>
                    </a:cubicBezTo>
                    <a:cubicBezTo>
                      <a:pt x="115" y="1027"/>
                      <a:pt x="108" y="994"/>
                      <a:pt x="106" y="959"/>
                    </a:cubicBezTo>
                    <a:cubicBezTo>
                      <a:pt x="103" y="921"/>
                      <a:pt x="98" y="883"/>
                      <a:pt x="96" y="843"/>
                    </a:cubicBezTo>
                    <a:cubicBezTo>
                      <a:pt x="96" y="837"/>
                      <a:pt x="98" y="833"/>
                      <a:pt x="102" y="832"/>
                    </a:cubicBezTo>
                    <a:cubicBezTo>
                      <a:pt x="93" y="789"/>
                      <a:pt x="107" y="748"/>
                      <a:pt x="102" y="708"/>
                    </a:cubicBezTo>
                    <a:cubicBezTo>
                      <a:pt x="91" y="620"/>
                      <a:pt x="93" y="526"/>
                      <a:pt x="82" y="432"/>
                    </a:cubicBezTo>
                    <a:cubicBezTo>
                      <a:pt x="95" y="413"/>
                      <a:pt x="82" y="391"/>
                      <a:pt x="80" y="367"/>
                    </a:cubicBezTo>
                    <a:cubicBezTo>
                      <a:pt x="78" y="341"/>
                      <a:pt x="82" y="313"/>
                      <a:pt x="82" y="285"/>
                    </a:cubicBezTo>
                    <a:cubicBezTo>
                      <a:pt x="82" y="256"/>
                      <a:pt x="67" y="231"/>
                      <a:pt x="72" y="202"/>
                    </a:cubicBezTo>
                    <a:cubicBezTo>
                      <a:pt x="67" y="195"/>
                      <a:pt x="62" y="188"/>
                      <a:pt x="49" y="189"/>
                    </a:cubicBezTo>
                    <a:cubicBezTo>
                      <a:pt x="45" y="172"/>
                      <a:pt x="28" y="175"/>
                      <a:pt x="19" y="163"/>
                    </a:cubicBezTo>
                    <a:cubicBezTo>
                      <a:pt x="0" y="138"/>
                      <a:pt x="23" y="106"/>
                      <a:pt x="49" y="99"/>
                    </a:cubicBezTo>
                    <a:cubicBezTo>
                      <a:pt x="55" y="98"/>
                      <a:pt x="57" y="103"/>
                      <a:pt x="61" y="106"/>
                    </a:cubicBezTo>
                    <a:cubicBezTo>
                      <a:pt x="171" y="85"/>
                      <a:pt x="282" y="98"/>
                      <a:pt x="396" y="75"/>
                    </a:cubicBezTo>
                    <a:cubicBezTo>
                      <a:pt x="461" y="83"/>
                      <a:pt x="527" y="59"/>
                      <a:pt x="590" y="67"/>
                    </a:cubicBezTo>
                    <a:cubicBezTo>
                      <a:pt x="606" y="65"/>
                      <a:pt x="624" y="62"/>
                      <a:pt x="643" y="59"/>
                    </a:cubicBezTo>
                    <a:cubicBezTo>
                      <a:pt x="661" y="57"/>
                      <a:pt x="684" y="50"/>
                      <a:pt x="700" y="52"/>
                    </a:cubicBezTo>
                    <a:cubicBezTo>
                      <a:pt x="712" y="53"/>
                      <a:pt x="722" y="67"/>
                      <a:pt x="733" y="61"/>
                    </a:cubicBezTo>
                    <a:cubicBezTo>
                      <a:pt x="769" y="92"/>
                      <a:pt x="828" y="90"/>
                      <a:pt x="864" y="122"/>
                    </a:cubicBezTo>
                    <a:cubicBezTo>
                      <a:pt x="894" y="127"/>
                      <a:pt x="920" y="143"/>
                      <a:pt x="947" y="153"/>
                    </a:cubicBezTo>
                    <a:cubicBezTo>
                      <a:pt x="974" y="164"/>
                      <a:pt x="1002" y="173"/>
                      <a:pt x="1029" y="183"/>
                    </a:cubicBezTo>
                    <a:cubicBezTo>
                      <a:pt x="1044" y="189"/>
                      <a:pt x="1058" y="198"/>
                      <a:pt x="1074" y="202"/>
                    </a:cubicBezTo>
                    <a:cubicBezTo>
                      <a:pt x="1087" y="207"/>
                      <a:pt x="1101" y="206"/>
                      <a:pt x="1113" y="210"/>
                    </a:cubicBezTo>
                    <a:cubicBezTo>
                      <a:pt x="1143" y="222"/>
                      <a:pt x="1172" y="236"/>
                      <a:pt x="1201" y="240"/>
                    </a:cubicBezTo>
                    <a:cubicBezTo>
                      <a:pt x="1249" y="267"/>
                      <a:pt x="1305" y="263"/>
                      <a:pt x="1360" y="285"/>
                    </a:cubicBezTo>
                    <a:cubicBezTo>
                      <a:pt x="1366" y="300"/>
                      <a:pt x="1369" y="306"/>
                      <a:pt x="1368" y="326"/>
                    </a:cubicBezTo>
                    <a:cubicBezTo>
                      <a:pt x="1342" y="358"/>
                      <a:pt x="1283" y="345"/>
                      <a:pt x="1233" y="353"/>
                    </a:cubicBezTo>
                    <a:cubicBezTo>
                      <a:pt x="1183" y="418"/>
                      <a:pt x="1148" y="496"/>
                      <a:pt x="1107" y="569"/>
                    </a:cubicBezTo>
                    <a:cubicBezTo>
                      <a:pt x="1130" y="564"/>
                      <a:pt x="1153" y="553"/>
                      <a:pt x="1178" y="547"/>
                    </a:cubicBezTo>
                    <a:cubicBezTo>
                      <a:pt x="1238" y="534"/>
                      <a:pt x="1305" y="534"/>
                      <a:pt x="1360" y="520"/>
                    </a:cubicBezTo>
                    <a:cubicBezTo>
                      <a:pt x="1368" y="519"/>
                      <a:pt x="1371" y="523"/>
                      <a:pt x="1378" y="524"/>
                    </a:cubicBezTo>
                    <a:cubicBezTo>
                      <a:pt x="1378" y="516"/>
                      <a:pt x="1374" y="512"/>
                      <a:pt x="1374" y="504"/>
                    </a:cubicBezTo>
                    <a:cubicBezTo>
                      <a:pt x="1389" y="413"/>
                      <a:pt x="1392" y="317"/>
                      <a:pt x="1435" y="251"/>
                    </a:cubicBezTo>
                    <a:cubicBezTo>
                      <a:pt x="1404" y="217"/>
                      <a:pt x="1431" y="162"/>
                      <a:pt x="1443" y="112"/>
                    </a:cubicBezTo>
                    <a:cubicBezTo>
                      <a:pt x="1451" y="78"/>
                      <a:pt x="1451" y="20"/>
                      <a:pt x="1474" y="8"/>
                    </a:cubicBezTo>
                    <a:cubicBezTo>
                      <a:pt x="1489" y="0"/>
                      <a:pt x="1525" y="6"/>
                      <a:pt x="1544" y="8"/>
                    </a:cubicBezTo>
                    <a:cubicBezTo>
                      <a:pt x="1571" y="12"/>
                      <a:pt x="1592" y="18"/>
                      <a:pt x="1625" y="24"/>
                    </a:cubicBezTo>
                    <a:cubicBezTo>
                      <a:pt x="1640" y="27"/>
                      <a:pt x="1654" y="35"/>
                      <a:pt x="1672" y="40"/>
                    </a:cubicBezTo>
                    <a:cubicBezTo>
                      <a:pt x="1703" y="49"/>
                      <a:pt x="1738" y="52"/>
                      <a:pt x="1772" y="59"/>
                    </a:cubicBezTo>
                    <a:cubicBezTo>
                      <a:pt x="1788" y="63"/>
                      <a:pt x="1803" y="71"/>
                      <a:pt x="1819" y="75"/>
                    </a:cubicBezTo>
                    <a:cubicBezTo>
                      <a:pt x="1842" y="81"/>
                      <a:pt x="1865" y="79"/>
                      <a:pt x="1886" y="83"/>
                    </a:cubicBezTo>
                    <a:cubicBezTo>
                      <a:pt x="1894" y="84"/>
                      <a:pt x="1901" y="91"/>
                      <a:pt x="1909" y="93"/>
                    </a:cubicBezTo>
                    <a:cubicBezTo>
                      <a:pt x="1915" y="94"/>
                      <a:pt x="1921" y="91"/>
                      <a:pt x="1927" y="93"/>
                    </a:cubicBezTo>
                    <a:cubicBezTo>
                      <a:pt x="1947" y="99"/>
                      <a:pt x="1971" y="121"/>
                      <a:pt x="1987" y="118"/>
                    </a:cubicBezTo>
                    <a:cubicBezTo>
                      <a:pt x="1992" y="135"/>
                      <a:pt x="2011" y="143"/>
                      <a:pt x="2013" y="163"/>
                    </a:cubicBezTo>
                    <a:cubicBezTo>
                      <a:pt x="2015" y="185"/>
                      <a:pt x="2001" y="202"/>
                      <a:pt x="1987" y="216"/>
                    </a:cubicBezTo>
                    <a:cubicBezTo>
                      <a:pt x="1995" y="239"/>
                      <a:pt x="2018" y="244"/>
                      <a:pt x="2015" y="269"/>
                    </a:cubicBezTo>
                    <a:cubicBezTo>
                      <a:pt x="2013" y="282"/>
                      <a:pt x="1993" y="303"/>
                      <a:pt x="1984" y="322"/>
                    </a:cubicBezTo>
                    <a:cubicBezTo>
                      <a:pt x="1974" y="340"/>
                      <a:pt x="1965" y="359"/>
                      <a:pt x="1958" y="375"/>
                    </a:cubicBezTo>
                    <a:cubicBezTo>
                      <a:pt x="1950" y="395"/>
                      <a:pt x="1948" y="415"/>
                      <a:pt x="1940" y="434"/>
                    </a:cubicBezTo>
                    <a:cubicBezTo>
                      <a:pt x="1937" y="443"/>
                      <a:pt x="1930" y="450"/>
                      <a:pt x="1927" y="459"/>
                    </a:cubicBezTo>
                    <a:cubicBezTo>
                      <a:pt x="1923" y="469"/>
                      <a:pt x="1922" y="481"/>
                      <a:pt x="1919" y="493"/>
                    </a:cubicBezTo>
                    <a:cubicBezTo>
                      <a:pt x="1909" y="525"/>
                      <a:pt x="1891" y="560"/>
                      <a:pt x="1887" y="593"/>
                    </a:cubicBezTo>
                    <a:cubicBezTo>
                      <a:pt x="1883" y="636"/>
                      <a:pt x="1889" y="691"/>
                      <a:pt x="1884" y="736"/>
                    </a:cubicBezTo>
                    <a:cubicBezTo>
                      <a:pt x="1870" y="856"/>
                      <a:pt x="1876" y="1013"/>
                      <a:pt x="1876" y="1139"/>
                    </a:cubicBezTo>
                    <a:cubicBezTo>
                      <a:pt x="1876" y="1154"/>
                      <a:pt x="1874" y="1176"/>
                      <a:pt x="1874" y="1198"/>
                    </a:cubicBezTo>
                    <a:cubicBezTo>
                      <a:pt x="1874" y="1244"/>
                      <a:pt x="1875" y="1265"/>
                      <a:pt x="1838" y="1281"/>
                    </a:cubicBezTo>
                    <a:cubicBezTo>
                      <a:pt x="1822" y="1281"/>
                      <a:pt x="1824" y="1276"/>
                      <a:pt x="1811" y="1281"/>
                    </a:cubicBezTo>
                    <a:cubicBezTo>
                      <a:pt x="1804" y="1268"/>
                      <a:pt x="1797" y="1268"/>
                      <a:pt x="1786" y="1261"/>
                    </a:cubicBezTo>
                    <a:cubicBezTo>
                      <a:pt x="1776" y="1142"/>
                      <a:pt x="1811" y="977"/>
                      <a:pt x="1793" y="859"/>
                    </a:cubicBezTo>
                    <a:cubicBezTo>
                      <a:pt x="1687" y="893"/>
                      <a:pt x="1577" y="929"/>
                      <a:pt x="1480" y="971"/>
                    </a:cubicBezTo>
                    <a:cubicBezTo>
                      <a:pt x="1461" y="967"/>
                      <a:pt x="1452" y="981"/>
                      <a:pt x="1437" y="987"/>
                    </a:cubicBezTo>
                    <a:cubicBezTo>
                      <a:pt x="1431" y="989"/>
                      <a:pt x="1426" y="986"/>
                      <a:pt x="1421" y="989"/>
                    </a:cubicBezTo>
                    <a:cubicBezTo>
                      <a:pt x="1388" y="1002"/>
                      <a:pt x="1392" y="1009"/>
                      <a:pt x="1388" y="1043"/>
                    </a:cubicBezTo>
                    <a:cubicBezTo>
                      <a:pt x="1387" y="1052"/>
                      <a:pt x="1382" y="1060"/>
                      <a:pt x="1382" y="1069"/>
                    </a:cubicBezTo>
                    <a:cubicBezTo>
                      <a:pt x="1376" y="1160"/>
                      <a:pt x="1371" y="1263"/>
                      <a:pt x="1364" y="1355"/>
                    </a:cubicBezTo>
                    <a:cubicBezTo>
                      <a:pt x="1362" y="1381"/>
                      <a:pt x="1357" y="1403"/>
                      <a:pt x="1362" y="1428"/>
                    </a:cubicBezTo>
                    <a:cubicBezTo>
                      <a:pt x="1350" y="1446"/>
                      <a:pt x="1331" y="1457"/>
                      <a:pt x="1309" y="1465"/>
                    </a:cubicBezTo>
                    <a:cubicBezTo>
                      <a:pt x="1302" y="1452"/>
                      <a:pt x="1278" y="1447"/>
                      <a:pt x="1270" y="1433"/>
                    </a:cubicBezTo>
                    <a:cubicBezTo>
                      <a:pt x="1271" y="1436"/>
                      <a:pt x="1266" y="1414"/>
                      <a:pt x="1266" y="1414"/>
                    </a:cubicBezTo>
                    <a:cubicBezTo>
                      <a:pt x="1266" y="1406"/>
                      <a:pt x="1270" y="1406"/>
                      <a:pt x="1272" y="1398"/>
                    </a:cubicBezTo>
                    <a:cubicBezTo>
                      <a:pt x="1275" y="1386"/>
                      <a:pt x="1274" y="1367"/>
                      <a:pt x="1276" y="1351"/>
                    </a:cubicBezTo>
                    <a:cubicBezTo>
                      <a:pt x="1278" y="1336"/>
                      <a:pt x="1279" y="1319"/>
                      <a:pt x="1280" y="1302"/>
                    </a:cubicBezTo>
                    <a:cubicBezTo>
                      <a:pt x="1283" y="1234"/>
                      <a:pt x="1285" y="1156"/>
                      <a:pt x="1288" y="1089"/>
                    </a:cubicBezTo>
                    <a:cubicBezTo>
                      <a:pt x="1289" y="1067"/>
                      <a:pt x="1291" y="1048"/>
                      <a:pt x="1292" y="1030"/>
                    </a:cubicBezTo>
                    <a:cubicBezTo>
                      <a:pt x="1292" y="994"/>
                      <a:pt x="1293" y="970"/>
                      <a:pt x="1268" y="951"/>
                    </a:cubicBezTo>
                    <a:cubicBezTo>
                      <a:pt x="1204" y="902"/>
                      <a:pt x="1120" y="869"/>
                      <a:pt x="1058" y="818"/>
                    </a:cubicBezTo>
                    <a:cubicBezTo>
                      <a:pt x="1049" y="949"/>
                      <a:pt x="1052" y="1061"/>
                      <a:pt x="1056" y="1185"/>
                    </a:cubicBezTo>
                    <a:cubicBezTo>
                      <a:pt x="1057" y="1195"/>
                      <a:pt x="1052" y="1207"/>
                      <a:pt x="1052" y="1218"/>
                    </a:cubicBezTo>
                    <a:cubicBezTo>
                      <a:pt x="1053" y="1225"/>
                      <a:pt x="1056" y="1234"/>
                      <a:pt x="1056" y="1241"/>
                    </a:cubicBezTo>
                    <a:cubicBezTo>
                      <a:pt x="1057" y="1265"/>
                      <a:pt x="1051" y="1290"/>
                      <a:pt x="1050" y="1314"/>
                    </a:cubicBezTo>
                    <a:cubicBezTo>
                      <a:pt x="1050" y="1392"/>
                      <a:pt x="1053" y="1471"/>
                      <a:pt x="1056" y="1557"/>
                    </a:cubicBezTo>
                    <a:cubicBezTo>
                      <a:pt x="1074" y="1567"/>
                      <a:pt x="1084" y="1584"/>
                      <a:pt x="1099" y="1596"/>
                    </a:cubicBezTo>
                    <a:cubicBezTo>
                      <a:pt x="1101" y="1603"/>
                      <a:pt x="1094" y="1626"/>
                      <a:pt x="1088" y="1633"/>
                    </a:cubicBezTo>
                    <a:cubicBezTo>
                      <a:pt x="1074" y="1648"/>
                      <a:pt x="959" y="1686"/>
                      <a:pt x="935" y="1641"/>
                    </a:cubicBezTo>
                    <a:cubicBezTo>
                      <a:pt x="921" y="1616"/>
                      <a:pt x="935" y="1567"/>
                      <a:pt x="980" y="1571"/>
                    </a:cubicBezTo>
                    <a:cubicBezTo>
                      <a:pt x="986" y="1457"/>
                      <a:pt x="981" y="1337"/>
                      <a:pt x="974" y="1218"/>
                    </a:cubicBezTo>
                    <a:cubicBezTo>
                      <a:pt x="962" y="1215"/>
                      <a:pt x="953" y="1209"/>
                      <a:pt x="947" y="1216"/>
                    </a:cubicBezTo>
                    <a:cubicBezTo>
                      <a:pt x="928" y="1206"/>
                      <a:pt x="936" y="1203"/>
                      <a:pt x="917" y="1194"/>
                    </a:cubicBezTo>
                    <a:cubicBezTo>
                      <a:pt x="915" y="1182"/>
                      <a:pt x="924" y="1171"/>
                      <a:pt x="927" y="1157"/>
                    </a:cubicBezTo>
                    <a:cubicBezTo>
                      <a:pt x="934" y="1120"/>
                      <a:pt x="932" y="1072"/>
                      <a:pt x="937" y="1030"/>
                    </a:cubicBezTo>
                    <a:cubicBezTo>
                      <a:pt x="939" y="1015"/>
                      <a:pt x="942" y="1004"/>
                      <a:pt x="943" y="981"/>
                    </a:cubicBezTo>
                    <a:cubicBezTo>
                      <a:pt x="944" y="930"/>
                      <a:pt x="960" y="861"/>
                      <a:pt x="964" y="812"/>
                    </a:cubicBezTo>
                    <a:cubicBezTo>
                      <a:pt x="966" y="798"/>
                      <a:pt x="963" y="782"/>
                      <a:pt x="964" y="767"/>
                    </a:cubicBezTo>
                    <a:cubicBezTo>
                      <a:pt x="967" y="742"/>
                      <a:pt x="978" y="712"/>
                      <a:pt x="976" y="679"/>
                    </a:cubicBezTo>
                    <a:cubicBezTo>
                      <a:pt x="986" y="675"/>
                      <a:pt x="983" y="661"/>
                      <a:pt x="984" y="653"/>
                    </a:cubicBezTo>
                    <a:cubicBezTo>
                      <a:pt x="940" y="656"/>
                      <a:pt x="901" y="662"/>
                      <a:pt x="860" y="665"/>
                    </a:cubicBezTo>
                    <a:cubicBezTo>
                      <a:pt x="813" y="669"/>
                      <a:pt x="766" y="676"/>
                      <a:pt x="713" y="685"/>
                    </a:cubicBezTo>
                    <a:cubicBezTo>
                      <a:pt x="715" y="811"/>
                      <a:pt x="723" y="931"/>
                      <a:pt x="709" y="1049"/>
                    </a:cubicBezTo>
                    <a:cubicBezTo>
                      <a:pt x="726" y="1070"/>
                      <a:pt x="761" y="1083"/>
                      <a:pt x="745" y="1128"/>
                    </a:cubicBezTo>
                    <a:cubicBezTo>
                      <a:pt x="718" y="1153"/>
                      <a:pt x="679" y="1130"/>
                      <a:pt x="639" y="1134"/>
                    </a:cubicBezTo>
                    <a:cubicBezTo>
                      <a:pt x="633" y="1129"/>
                      <a:pt x="627" y="1126"/>
                      <a:pt x="621" y="1122"/>
                    </a:cubicBezTo>
                    <a:cubicBezTo>
                      <a:pt x="614" y="1095"/>
                      <a:pt x="622" y="1058"/>
                      <a:pt x="647" y="1063"/>
                    </a:cubicBezTo>
                    <a:cubicBezTo>
                      <a:pt x="658" y="957"/>
                      <a:pt x="636" y="814"/>
                      <a:pt x="649" y="691"/>
                    </a:cubicBezTo>
                    <a:cubicBezTo>
                      <a:pt x="608" y="698"/>
                      <a:pt x="580" y="702"/>
                      <a:pt x="537" y="706"/>
                    </a:cubicBezTo>
                    <a:cubicBezTo>
                      <a:pt x="530" y="825"/>
                      <a:pt x="530" y="950"/>
                      <a:pt x="527" y="1034"/>
                    </a:cubicBezTo>
                    <a:cubicBezTo>
                      <a:pt x="522" y="1206"/>
                      <a:pt x="502" y="1478"/>
                      <a:pt x="521" y="1694"/>
                    </a:cubicBezTo>
                    <a:cubicBezTo>
                      <a:pt x="532" y="1692"/>
                      <a:pt x="569" y="1710"/>
                      <a:pt x="556" y="1741"/>
                    </a:cubicBezTo>
                    <a:cubicBezTo>
                      <a:pt x="552" y="1751"/>
                      <a:pt x="540" y="1753"/>
                      <a:pt x="527" y="1761"/>
                    </a:cubicBezTo>
                    <a:cubicBezTo>
                      <a:pt x="522" y="1764"/>
                      <a:pt x="518" y="1771"/>
                      <a:pt x="513" y="1773"/>
                    </a:cubicBezTo>
                    <a:cubicBezTo>
                      <a:pt x="507" y="1775"/>
                      <a:pt x="491" y="1774"/>
                      <a:pt x="476" y="1775"/>
                    </a:cubicBezTo>
                    <a:cubicBezTo>
                      <a:pt x="466" y="1775"/>
                      <a:pt x="453" y="1779"/>
                      <a:pt x="447" y="1779"/>
                    </a:cubicBezTo>
                    <a:cubicBezTo>
                      <a:pt x="444" y="1778"/>
                      <a:pt x="405" y="1767"/>
                      <a:pt x="402" y="1765"/>
                    </a:cubicBezTo>
                    <a:cubicBezTo>
                      <a:pt x="375" y="1747"/>
                      <a:pt x="384" y="1691"/>
                      <a:pt x="423" y="1682"/>
                    </a:cubicBezTo>
                    <a:close/>
                    <a:moveTo>
                      <a:pt x="1829" y="344"/>
                    </a:moveTo>
                    <a:cubicBezTo>
                      <a:pt x="1844" y="349"/>
                      <a:pt x="1875" y="369"/>
                      <a:pt x="1891" y="363"/>
                    </a:cubicBezTo>
                    <a:cubicBezTo>
                      <a:pt x="1896" y="361"/>
                      <a:pt x="1909" y="342"/>
                      <a:pt x="1913" y="334"/>
                    </a:cubicBezTo>
                    <a:cubicBezTo>
                      <a:pt x="1923" y="312"/>
                      <a:pt x="1930" y="284"/>
                      <a:pt x="1944" y="257"/>
                    </a:cubicBezTo>
                    <a:cubicBezTo>
                      <a:pt x="1961" y="225"/>
                      <a:pt x="1986" y="197"/>
                      <a:pt x="1997" y="165"/>
                    </a:cubicBezTo>
                    <a:cubicBezTo>
                      <a:pt x="1996" y="163"/>
                      <a:pt x="1995" y="161"/>
                      <a:pt x="1993" y="159"/>
                    </a:cubicBezTo>
                    <a:cubicBezTo>
                      <a:pt x="1985" y="158"/>
                      <a:pt x="1980" y="145"/>
                      <a:pt x="1974" y="136"/>
                    </a:cubicBezTo>
                    <a:cubicBezTo>
                      <a:pt x="1956" y="131"/>
                      <a:pt x="1942" y="112"/>
                      <a:pt x="1925" y="106"/>
                    </a:cubicBezTo>
                    <a:cubicBezTo>
                      <a:pt x="1916" y="104"/>
                      <a:pt x="1906" y="106"/>
                      <a:pt x="1897" y="104"/>
                    </a:cubicBezTo>
                    <a:cubicBezTo>
                      <a:pt x="1877" y="100"/>
                      <a:pt x="1858" y="94"/>
                      <a:pt x="1837" y="91"/>
                    </a:cubicBezTo>
                    <a:cubicBezTo>
                      <a:pt x="1813" y="88"/>
                      <a:pt x="1793" y="80"/>
                      <a:pt x="1770" y="75"/>
                    </a:cubicBezTo>
                    <a:cubicBezTo>
                      <a:pt x="1688" y="57"/>
                      <a:pt x="1605" y="34"/>
                      <a:pt x="1529" y="24"/>
                    </a:cubicBezTo>
                    <a:cubicBezTo>
                      <a:pt x="1511" y="22"/>
                      <a:pt x="1492" y="20"/>
                      <a:pt x="1476" y="30"/>
                    </a:cubicBezTo>
                    <a:cubicBezTo>
                      <a:pt x="1463" y="87"/>
                      <a:pt x="1449" y="147"/>
                      <a:pt x="1433" y="210"/>
                    </a:cubicBezTo>
                    <a:cubicBezTo>
                      <a:pt x="1439" y="218"/>
                      <a:pt x="1444" y="233"/>
                      <a:pt x="1454" y="238"/>
                    </a:cubicBezTo>
                    <a:cubicBezTo>
                      <a:pt x="1463" y="242"/>
                      <a:pt x="1471" y="236"/>
                      <a:pt x="1482" y="238"/>
                    </a:cubicBezTo>
                    <a:cubicBezTo>
                      <a:pt x="1491" y="239"/>
                      <a:pt x="1502" y="246"/>
                      <a:pt x="1513" y="248"/>
                    </a:cubicBezTo>
                    <a:cubicBezTo>
                      <a:pt x="1555" y="253"/>
                      <a:pt x="1608" y="258"/>
                      <a:pt x="1646" y="267"/>
                    </a:cubicBezTo>
                    <a:cubicBezTo>
                      <a:pt x="1670" y="273"/>
                      <a:pt x="1691" y="285"/>
                      <a:pt x="1709" y="293"/>
                    </a:cubicBezTo>
                    <a:cubicBezTo>
                      <a:pt x="1731" y="301"/>
                      <a:pt x="1750" y="307"/>
                      <a:pt x="1770" y="318"/>
                    </a:cubicBezTo>
                    <a:cubicBezTo>
                      <a:pt x="1787" y="323"/>
                      <a:pt x="1806" y="335"/>
                      <a:pt x="1829" y="344"/>
                    </a:cubicBezTo>
                    <a:close/>
                    <a:moveTo>
                      <a:pt x="1858" y="1153"/>
                    </a:moveTo>
                    <a:cubicBezTo>
                      <a:pt x="1855" y="1062"/>
                      <a:pt x="1858" y="978"/>
                      <a:pt x="1856" y="906"/>
                    </a:cubicBezTo>
                    <a:cubicBezTo>
                      <a:pt x="1854" y="835"/>
                      <a:pt x="1867" y="751"/>
                      <a:pt x="1866" y="675"/>
                    </a:cubicBezTo>
                    <a:cubicBezTo>
                      <a:pt x="1865" y="611"/>
                      <a:pt x="1883" y="548"/>
                      <a:pt x="1895" y="485"/>
                    </a:cubicBezTo>
                    <a:cubicBezTo>
                      <a:pt x="1907" y="425"/>
                      <a:pt x="1938" y="365"/>
                      <a:pt x="1968" y="316"/>
                    </a:cubicBezTo>
                    <a:cubicBezTo>
                      <a:pt x="1976" y="302"/>
                      <a:pt x="2002" y="266"/>
                      <a:pt x="1997" y="261"/>
                    </a:cubicBezTo>
                    <a:cubicBezTo>
                      <a:pt x="1991" y="255"/>
                      <a:pt x="1994" y="245"/>
                      <a:pt x="1982" y="238"/>
                    </a:cubicBezTo>
                    <a:cubicBezTo>
                      <a:pt x="1945" y="322"/>
                      <a:pt x="1887" y="408"/>
                      <a:pt x="1886" y="510"/>
                    </a:cubicBezTo>
                    <a:cubicBezTo>
                      <a:pt x="1878" y="523"/>
                      <a:pt x="1879" y="527"/>
                      <a:pt x="1878" y="553"/>
                    </a:cubicBezTo>
                    <a:cubicBezTo>
                      <a:pt x="1862" y="570"/>
                      <a:pt x="1868" y="592"/>
                      <a:pt x="1862" y="622"/>
                    </a:cubicBezTo>
                    <a:cubicBezTo>
                      <a:pt x="1856" y="652"/>
                      <a:pt x="1845" y="692"/>
                      <a:pt x="1842" y="718"/>
                    </a:cubicBezTo>
                    <a:cubicBezTo>
                      <a:pt x="1840" y="741"/>
                      <a:pt x="1843" y="773"/>
                      <a:pt x="1829" y="787"/>
                    </a:cubicBezTo>
                    <a:cubicBezTo>
                      <a:pt x="1817" y="798"/>
                      <a:pt x="1788" y="806"/>
                      <a:pt x="1766" y="816"/>
                    </a:cubicBezTo>
                    <a:cubicBezTo>
                      <a:pt x="1716" y="838"/>
                      <a:pt x="1682" y="856"/>
                      <a:pt x="1633" y="875"/>
                    </a:cubicBezTo>
                    <a:cubicBezTo>
                      <a:pt x="1610" y="884"/>
                      <a:pt x="1584" y="895"/>
                      <a:pt x="1560" y="900"/>
                    </a:cubicBezTo>
                    <a:cubicBezTo>
                      <a:pt x="1548" y="903"/>
                      <a:pt x="1538" y="902"/>
                      <a:pt x="1527" y="906"/>
                    </a:cubicBezTo>
                    <a:cubicBezTo>
                      <a:pt x="1494" y="917"/>
                      <a:pt x="1462" y="930"/>
                      <a:pt x="1431" y="941"/>
                    </a:cubicBezTo>
                    <a:cubicBezTo>
                      <a:pt x="1393" y="955"/>
                      <a:pt x="1351" y="948"/>
                      <a:pt x="1337" y="987"/>
                    </a:cubicBezTo>
                    <a:cubicBezTo>
                      <a:pt x="1342" y="1108"/>
                      <a:pt x="1321" y="1270"/>
                      <a:pt x="1315" y="1420"/>
                    </a:cubicBezTo>
                    <a:cubicBezTo>
                      <a:pt x="1328" y="1416"/>
                      <a:pt x="1334" y="1406"/>
                      <a:pt x="1343" y="1398"/>
                    </a:cubicBezTo>
                    <a:cubicBezTo>
                      <a:pt x="1353" y="1270"/>
                      <a:pt x="1364" y="1121"/>
                      <a:pt x="1370" y="996"/>
                    </a:cubicBezTo>
                    <a:cubicBezTo>
                      <a:pt x="1392" y="982"/>
                      <a:pt x="1419" y="972"/>
                      <a:pt x="1450" y="967"/>
                    </a:cubicBezTo>
                    <a:cubicBezTo>
                      <a:pt x="1500" y="942"/>
                      <a:pt x="1544" y="922"/>
                      <a:pt x="1595" y="906"/>
                    </a:cubicBezTo>
                    <a:cubicBezTo>
                      <a:pt x="1623" y="897"/>
                      <a:pt x="1653" y="895"/>
                      <a:pt x="1680" y="885"/>
                    </a:cubicBezTo>
                    <a:cubicBezTo>
                      <a:pt x="1691" y="880"/>
                      <a:pt x="1700" y="871"/>
                      <a:pt x="1711" y="867"/>
                    </a:cubicBezTo>
                    <a:cubicBezTo>
                      <a:pt x="1750" y="853"/>
                      <a:pt x="1791" y="841"/>
                      <a:pt x="1833" y="826"/>
                    </a:cubicBezTo>
                    <a:cubicBezTo>
                      <a:pt x="1848" y="909"/>
                      <a:pt x="1833" y="986"/>
                      <a:pt x="1831" y="1057"/>
                    </a:cubicBezTo>
                    <a:cubicBezTo>
                      <a:pt x="1828" y="1117"/>
                      <a:pt x="1822" y="1174"/>
                      <a:pt x="1829" y="1241"/>
                    </a:cubicBezTo>
                    <a:cubicBezTo>
                      <a:pt x="1868" y="1229"/>
                      <a:pt x="1859" y="1192"/>
                      <a:pt x="1858" y="1153"/>
                    </a:cubicBezTo>
                    <a:close/>
                    <a:moveTo>
                      <a:pt x="1880" y="385"/>
                    </a:moveTo>
                    <a:cubicBezTo>
                      <a:pt x="1855" y="483"/>
                      <a:pt x="1817" y="561"/>
                      <a:pt x="1813" y="671"/>
                    </a:cubicBezTo>
                    <a:cubicBezTo>
                      <a:pt x="1813" y="677"/>
                      <a:pt x="1809" y="679"/>
                      <a:pt x="1807" y="683"/>
                    </a:cubicBezTo>
                    <a:cubicBezTo>
                      <a:pt x="1820" y="682"/>
                      <a:pt x="1817" y="698"/>
                      <a:pt x="1829" y="698"/>
                    </a:cubicBezTo>
                    <a:cubicBezTo>
                      <a:pt x="1837" y="664"/>
                      <a:pt x="1840" y="622"/>
                      <a:pt x="1846" y="585"/>
                    </a:cubicBezTo>
                    <a:cubicBezTo>
                      <a:pt x="1851" y="561"/>
                      <a:pt x="1862" y="539"/>
                      <a:pt x="1856" y="520"/>
                    </a:cubicBezTo>
                    <a:cubicBezTo>
                      <a:pt x="1871" y="473"/>
                      <a:pt x="1885" y="431"/>
                      <a:pt x="1897" y="383"/>
                    </a:cubicBezTo>
                    <a:cubicBezTo>
                      <a:pt x="1893" y="395"/>
                      <a:pt x="1885" y="382"/>
                      <a:pt x="1880" y="385"/>
                    </a:cubicBezTo>
                    <a:close/>
                    <a:moveTo>
                      <a:pt x="1554" y="559"/>
                    </a:moveTo>
                    <a:cubicBezTo>
                      <a:pt x="1561" y="561"/>
                      <a:pt x="1568" y="561"/>
                      <a:pt x="1574" y="563"/>
                    </a:cubicBezTo>
                    <a:cubicBezTo>
                      <a:pt x="1597" y="570"/>
                      <a:pt x="1621" y="584"/>
                      <a:pt x="1646" y="593"/>
                    </a:cubicBezTo>
                    <a:cubicBezTo>
                      <a:pt x="1662" y="598"/>
                      <a:pt x="1680" y="598"/>
                      <a:pt x="1695" y="604"/>
                    </a:cubicBezTo>
                    <a:cubicBezTo>
                      <a:pt x="1706" y="609"/>
                      <a:pt x="1713" y="621"/>
                      <a:pt x="1727" y="616"/>
                    </a:cubicBezTo>
                    <a:cubicBezTo>
                      <a:pt x="1728" y="622"/>
                      <a:pt x="1733" y="620"/>
                      <a:pt x="1733" y="624"/>
                    </a:cubicBezTo>
                    <a:cubicBezTo>
                      <a:pt x="1733" y="623"/>
                      <a:pt x="1733" y="622"/>
                      <a:pt x="1735" y="622"/>
                    </a:cubicBezTo>
                    <a:cubicBezTo>
                      <a:pt x="1756" y="638"/>
                      <a:pt x="1773" y="656"/>
                      <a:pt x="1797" y="669"/>
                    </a:cubicBezTo>
                    <a:cubicBezTo>
                      <a:pt x="1804" y="554"/>
                      <a:pt x="1844" y="481"/>
                      <a:pt x="1862" y="381"/>
                    </a:cubicBezTo>
                    <a:cubicBezTo>
                      <a:pt x="1814" y="369"/>
                      <a:pt x="1783" y="341"/>
                      <a:pt x="1742" y="326"/>
                    </a:cubicBezTo>
                    <a:cubicBezTo>
                      <a:pt x="1732" y="322"/>
                      <a:pt x="1719" y="318"/>
                      <a:pt x="1709" y="314"/>
                    </a:cubicBezTo>
                    <a:cubicBezTo>
                      <a:pt x="1680" y="303"/>
                      <a:pt x="1638" y="285"/>
                      <a:pt x="1605" y="281"/>
                    </a:cubicBezTo>
                    <a:cubicBezTo>
                      <a:pt x="1601" y="280"/>
                      <a:pt x="1603" y="272"/>
                      <a:pt x="1597" y="273"/>
                    </a:cubicBezTo>
                    <a:cubicBezTo>
                      <a:pt x="1570" y="269"/>
                      <a:pt x="1544" y="266"/>
                      <a:pt x="1511" y="261"/>
                    </a:cubicBezTo>
                    <a:cubicBezTo>
                      <a:pt x="1464" y="338"/>
                      <a:pt x="1455" y="425"/>
                      <a:pt x="1450" y="536"/>
                    </a:cubicBezTo>
                    <a:cubicBezTo>
                      <a:pt x="1495" y="539"/>
                      <a:pt x="1529" y="551"/>
                      <a:pt x="1554" y="559"/>
                    </a:cubicBezTo>
                    <a:close/>
                    <a:moveTo>
                      <a:pt x="1813" y="851"/>
                    </a:moveTo>
                    <a:cubicBezTo>
                      <a:pt x="1810" y="877"/>
                      <a:pt x="1814" y="935"/>
                      <a:pt x="1813" y="981"/>
                    </a:cubicBezTo>
                    <a:cubicBezTo>
                      <a:pt x="1812" y="1011"/>
                      <a:pt x="1807" y="1043"/>
                      <a:pt x="1805" y="1075"/>
                    </a:cubicBezTo>
                    <a:cubicBezTo>
                      <a:pt x="1802" y="1124"/>
                      <a:pt x="1800" y="1173"/>
                      <a:pt x="1799" y="1206"/>
                    </a:cubicBezTo>
                    <a:cubicBezTo>
                      <a:pt x="1799" y="1214"/>
                      <a:pt x="1790" y="1236"/>
                      <a:pt x="1809" y="1236"/>
                    </a:cubicBezTo>
                    <a:cubicBezTo>
                      <a:pt x="1813" y="1202"/>
                      <a:pt x="1813" y="1158"/>
                      <a:pt x="1815" y="1132"/>
                    </a:cubicBezTo>
                    <a:cubicBezTo>
                      <a:pt x="1815" y="1128"/>
                      <a:pt x="1811" y="1123"/>
                      <a:pt x="1811" y="1120"/>
                    </a:cubicBezTo>
                    <a:cubicBezTo>
                      <a:pt x="1812" y="1100"/>
                      <a:pt x="1814" y="1073"/>
                      <a:pt x="1815" y="1049"/>
                    </a:cubicBezTo>
                    <a:cubicBezTo>
                      <a:pt x="1818" y="993"/>
                      <a:pt x="1828" y="954"/>
                      <a:pt x="1825" y="892"/>
                    </a:cubicBezTo>
                    <a:cubicBezTo>
                      <a:pt x="1824" y="873"/>
                      <a:pt x="1824" y="847"/>
                      <a:pt x="1817" y="849"/>
                    </a:cubicBezTo>
                    <a:cubicBezTo>
                      <a:pt x="1815" y="849"/>
                      <a:pt x="1815" y="851"/>
                      <a:pt x="1813" y="851"/>
                    </a:cubicBezTo>
                    <a:close/>
                    <a:moveTo>
                      <a:pt x="1782" y="687"/>
                    </a:moveTo>
                    <a:cubicBezTo>
                      <a:pt x="1776" y="668"/>
                      <a:pt x="1754" y="664"/>
                      <a:pt x="1744" y="649"/>
                    </a:cubicBezTo>
                    <a:cubicBezTo>
                      <a:pt x="1643" y="608"/>
                      <a:pt x="1542" y="575"/>
                      <a:pt x="1437" y="547"/>
                    </a:cubicBezTo>
                    <a:cubicBezTo>
                      <a:pt x="1431" y="547"/>
                      <a:pt x="1431" y="552"/>
                      <a:pt x="1425" y="551"/>
                    </a:cubicBezTo>
                    <a:cubicBezTo>
                      <a:pt x="1391" y="535"/>
                      <a:pt x="1353" y="541"/>
                      <a:pt x="1311" y="544"/>
                    </a:cubicBezTo>
                    <a:cubicBezTo>
                      <a:pt x="1276" y="546"/>
                      <a:pt x="1242" y="555"/>
                      <a:pt x="1207" y="557"/>
                    </a:cubicBezTo>
                    <a:cubicBezTo>
                      <a:pt x="1179" y="560"/>
                      <a:pt x="1153" y="572"/>
                      <a:pt x="1127" y="581"/>
                    </a:cubicBezTo>
                    <a:cubicBezTo>
                      <a:pt x="1108" y="587"/>
                      <a:pt x="1091" y="590"/>
                      <a:pt x="1078" y="602"/>
                    </a:cubicBezTo>
                    <a:cubicBezTo>
                      <a:pt x="1076" y="614"/>
                      <a:pt x="1065" y="615"/>
                      <a:pt x="1060" y="624"/>
                    </a:cubicBezTo>
                    <a:cubicBezTo>
                      <a:pt x="1053" y="645"/>
                      <a:pt x="1053" y="654"/>
                      <a:pt x="1056" y="679"/>
                    </a:cubicBezTo>
                    <a:cubicBezTo>
                      <a:pt x="1060" y="682"/>
                      <a:pt x="1067" y="682"/>
                      <a:pt x="1068" y="687"/>
                    </a:cubicBezTo>
                    <a:cubicBezTo>
                      <a:pt x="1067" y="693"/>
                      <a:pt x="1070" y="694"/>
                      <a:pt x="1070" y="698"/>
                    </a:cubicBezTo>
                    <a:cubicBezTo>
                      <a:pt x="1089" y="715"/>
                      <a:pt x="1107" y="732"/>
                      <a:pt x="1129" y="745"/>
                    </a:cubicBezTo>
                    <a:cubicBezTo>
                      <a:pt x="1133" y="749"/>
                      <a:pt x="1138" y="752"/>
                      <a:pt x="1145" y="753"/>
                    </a:cubicBezTo>
                    <a:cubicBezTo>
                      <a:pt x="1191" y="788"/>
                      <a:pt x="1242" y="826"/>
                      <a:pt x="1303" y="845"/>
                    </a:cubicBezTo>
                    <a:cubicBezTo>
                      <a:pt x="1312" y="848"/>
                      <a:pt x="1324" y="846"/>
                      <a:pt x="1331" y="855"/>
                    </a:cubicBezTo>
                    <a:cubicBezTo>
                      <a:pt x="1325" y="867"/>
                      <a:pt x="1304" y="859"/>
                      <a:pt x="1294" y="855"/>
                    </a:cubicBezTo>
                    <a:cubicBezTo>
                      <a:pt x="1280" y="851"/>
                      <a:pt x="1263" y="844"/>
                      <a:pt x="1254" y="840"/>
                    </a:cubicBezTo>
                    <a:cubicBezTo>
                      <a:pt x="1189" y="807"/>
                      <a:pt x="1125" y="754"/>
                      <a:pt x="1070" y="714"/>
                    </a:cubicBezTo>
                    <a:cubicBezTo>
                      <a:pt x="1066" y="714"/>
                      <a:pt x="1060" y="699"/>
                      <a:pt x="1058" y="708"/>
                    </a:cubicBezTo>
                    <a:cubicBezTo>
                      <a:pt x="1056" y="725"/>
                      <a:pt x="1057" y="734"/>
                      <a:pt x="1056" y="757"/>
                    </a:cubicBezTo>
                    <a:cubicBezTo>
                      <a:pt x="1072" y="760"/>
                      <a:pt x="1072" y="771"/>
                      <a:pt x="1090" y="775"/>
                    </a:cubicBezTo>
                    <a:cubicBezTo>
                      <a:pt x="1114" y="807"/>
                      <a:pt x="1161" y="816"/>
                      <a:pt x="1188" y="845"/>
                    </a:cubicBezTo>
                    <a:cubicBezTo>
                      <a:pt x="1240" y="869"/>
                      <a:pt x="1281" y="902"/>
                      <a:pt x="1333" y="926"/>
                    </a:cubicBezTo>
                    <a:cubicBezTo>
                      <a:pt x="1331" y="905"/>
                      <a:pt x="1337" y="892"/>
                      <a:pt x="1346" y="883"/>
                    </a:cubicBezTo>
                    <a:cubicBezTo>
                      <a:pt x="1403" y="851"/>
                      <a:pt x="1474" y="841"/>
                      <a:pt x="1535" y="822"/>
                    </a:cubicBezTo>
                    <a:cubicBezTo>
                      <a:pt x="1537" y="824"/>
                      <a:pt x="1542" y="824"/>
                      <a:pt x="1546" y="824"/>
                    </a:cubicBezTo>
                    <a:cubicBezTo>
                      <a:pt x="1554" y="821"/>
                      <a:pt x="1553" y="814"/>
                      <a:pt x="1562" y="818"/>
                    </a:cubicBezTo>
                    <a:cubicBezTo>
                      <a:pt x="1628" y="789"/>
                      <a:pt x="1694" y="772"/>
                      <a:pt x="1762" y="745"/>
                    </a:cubicBezTo>
                    <a:cubicBezTo>
                      <a:pt x="1776" y="744"/>
                      <a:pt x="1792" y="735"/>
                      <a:pt x="1807" y="730"/>
                    </a:cubicBezTo>
                    <a:cubicBezTo>
                      <a:pt x="1815" y="729"/>
                      <a:pt x="1814" y="737"/>
                      <a:pt x="1823" y="736"/>
                    </a:cubicBezTo>
                    <a:cubicBezTo>
                      <a:pt x="1823" y="711"/>
                      <a:pt x="1803" y="695"/>
                      <a:pt x="1782" y="687"/>
                    </a:cubicBezTo>
                    <a:close/>
                    <a:moveTo>
                      <a:pt x="1399" y="932"/>
                    </a:moveTo>
                    <a:cubicBezTo>
                      <a:pt x="1421" y="930"/>
                      <a:pt x="1434" y="916"/>
                      <a:pt x="1454" y="910"/>
                    </a:cubicBezTo>
                    <a:cubicBezTo>
                      <a:pt x="1467" y="906"/>
                      <a:pt x="1483" y="904"/>
                      <a:pt x="1497" y="900"/>
                    </a:cubicBezTo>
                    <a:cubicBezTo>
                      <a:pt x="1520" y="894"/>
                      <a:pt x="1538" y="878"/>
                      <a:pt x="1558" y="887"/>
                    </a:cubicBezTo>
                    <a:cubicBezTo>
                      <a:pt x="1579" y="879"/>
                      <a:pt x="1595" y="867"/>
                      <a:pt x="1617" y="859"/>
                    </a:cubicBezTo>
                    <a:cubicBezTo>
                      <a:pt x="1623" y="857"/>
                      <a:pt x="1634" y="858"/>
                      <a:pt x="1640" y="855"/>
                    </a:cubicBezTo>
                    <a:cubicBezTo>
                      <a:pt x="1677" y="842"/>
                      <a:pt x="1709" y="819"/>
                      <a:pt x="1740" y="806"/>
                    </a:cubicBezTo>
                    <a:cubicBezTo>
                      <a:pt x="1767" y="795"/>
                      <a:pt x="1795" y="790"/>
                      <a:pt x="1815" y="769"/>
                    </a:cubicBezTo>
                    <a:cubicBezTo>
                      <a:pt x="1819" y="764"/>
                      <a:pt x="1813" y="757"/>
                      <a:pt x="1811" y="751"/>
                    </a:cubicBezTo>
                    <a:cubicBezTo>
                      <a:pt x="1789" y="749"/>
                      <a:pt x="1770" y="762"/>
                      <a:pt x="1750" y="769"/>
                    </a:cubicBezTo>
                    <a:cubicBezTo>
                      <a:pt x="1738" y="773"/>
                      <a:pt x="1724" y="774"/>
                      <a:pt x="1711" y="779"/>
                    </a:cubicBezTo>
                    <a:cubicBezTo>
                      <a:pt x="1699" y="783"/>
                      <a:pt x="1688" y="790"/>
                      <a:pt x="1676" y="794"/>
                    </a:cubicBezTo>
                    <a:cubicBezTo>
                      <a:pt x="1604" y="818"/>
                      <a:pt x="1520" y="838"/>
                      <a:pt x="1444" y="861"/>
                    </a:cubicBezTo>
                    <a:cubicBezTo>
                      <a:pt x="1434" y="864"/>
                      <a:pt x="1424" y="871"/>
                      <a:pt x="1413" y="875"/>
                    </a:cubicBezTo>
                    <a:cubicBezTo>
                      <a:pt x="1377" y="887"/>
                      <a:pt x="1329" y="896"/>
                      <a:pt x="1350" y="941"/>
                    </a:cubicBezTo>
                    <a:cubicBezTo>
                      <a:pt x="1366" y="943"/>
                      <a:pt x="1387" y="933"/>
                      <a:pt x="1399" y="932"/>
                    </a:cubicBezTo>
                    <a:close/>
                    <a:moveTo>
                      <a:pt x="1486" y="257"/>
                    </a:moveTo>
                    <a:cubicBezTo>
                      <a:pt x="1462" y="288"/>
                      <a:pt x="1451" y="328"/>
                      <a:pt x="1444" y="369"/>
                    </a:cubicBezTo>
                    <a:cubicBezTo>
                      <a:pt x="1436" y="423"/>
                      <a:pt x="1426" y="468"/>
                      <a:pt x="1429" y="522"/>
                    </a:cubicBezTo>
                    <a:cubicBezTo>
                      <a:pt x="1428" y="527"/>
                      <a:pt x="1420" y="524"/>
                      <a:pt x="1421" y="530"/>
                    </a:cubicBezTo>
                    <a:cubicBezTo>
                      <a:pt x="1430" y="530"/>
                      <a:pt x="1429" y="531"/>
                      <a:pt x="1437" y="530"/>
                    </a:cubicBezTo>
                    <a:cubicBezTo>
                      <a:pt x="1438" y="450"/>
                      <a:pt x="1457" y="328"/>
                      <a:pt x="1493" y="257"/>
                    </a:cubicBezTo>
                    <a:cubicBezTo>
                      <a:pt x="1491" y="257"/>
                      <a:pt x="1488" y="257"/>
                      <a:pt x="1486" y="257"/>
                    </a:cubicBezTo>
                    <a:close/>
                    <a:moveTo>
                      <a:pt x="1450" y="251"/>
                    </a:moveTo>
                    <a:cubicBezTo>
                      <a:pt x="1409" y="322"/>
                      <a:pt x="1399" y="427"/>
                      <a:pt x="1388" y="524"/>
                    </a:cubicBezTo>
                    <a:cubicBezTo>
                      <a:pt x="1396" y="524"/>
                      <a:pt x="1399" y="527"/>
                      <a:pt x="1413" y="528"/>
                    </a:cubicBezTo>
                    <a:cubicBezTo>
                      <a:pt x="1408" y="478"/>
                      <a:pt x="1423" y="435"/>
                      <a:pt x="1431" y="395"/>
                    </a:cubicBezTo>
                    <a:cubicBezTo>
                      <a:pt x="1440" y="344"/>
                      <a:pt x="1442" y="299"/>
                      <a:pt x="1466" y="259"/>
                    </a:cubicBezTo>
                    <a:cubicBezTo>
                      <a:pt x="1467" y="259"/>
                      <a:pt x="1468" y="259"/>
                      <a:pt x="1468" y="257"/>
                    </a:cubicBezTo>
                    <a:cubicBezTo>
                      <a:pt x="1460" y="257"/>
                      <a:pt x="1457" y="253"/>
                      <a:pt x="1450" y="251"/>
                    </a:cubicBezTo>
                    <a:close/>
                    <a:moveTo>
                      <a:pt x="1303" y="299"/>
                    </a:moveTo>
                    <a:cubicBezTo>
                      <a:pt x="1298" y="295"/>
                      <a:pt x="1293" y="295"/>
                      <a:pt x="1288" y="295"/>
                    </a:cubicBezTo>
                    <a:cubicBezTo>
                      <a:pt x="1247" y="292"/>
                      <a:pt x="1202" y="303"/>
                      <a:pt x="1156" y="306"/>
                    </a:cubicBezTo>
                    <a:cubicBezTo>
                      <a:pt x="1133" y="308"/>
                      <a:pt x="1111" y="315"/>
                      <a:pt x="1090" y="318"/>
                    </a:cubicBezTo>
                    <a:cubicBezTo>
                      <a:pt x="1065" y="321"/>
                      <a:pt x="1056" y="325"/>
                      <a:pt x="1041" y="328"/>
                    </a:cubicBezTo>
                    <a:cubicBezTo>
                      <a:pt x="1021" y="331"/>
                      <a:pt x="999" y="332"/>
                      <a:pt x="982" y="334"/>
                    </a:cubicBezTo>
                    <a:cubicBezTo>
                      <a:pt x="941" y="338"/>
                      <a:pt x="901" y="355"/>
                      <a:pt x="860" y="363"/>
                    </a:cubicBezTo>
                    <a:cubicBezTo>
                      <a:pt x="838" y="368"/>
                      <a:pt x="816" y="368"/>
                      <a:pt x="794" y="371"/>
                    </a:cubicBezTo>
                    <a:cubicBezTo>
                      <a:pt x="769" y="374"/>
                      <a:pt x="747" y="383"/>
                      <a:pt x="721" y="381"/>
                    </a:cubicBezTo>
                    <a:cubicBezTo>
                      <a:pt x="694" y="391"/>
                      <a:pt x="661" y="396"/>
                      <a:pt x="633" y="400"/>
                    </a:cubicBezTo>
                    <a:cubicBezTo>
                      <a:pt x="575" y="410"/>
                      <a:pt x="522" y="402"/>
                      <a:pt x="478" y="416"/>
                    </a:cubicBezTo>
                    <a:cubicBezTo>
                      <a:pt x="474" y="422"/>
                      <a:pt x="475" y="433"/>
                      <a:pt x="472" y="440"/>
                    </a:cubicBezTo>
                    <a:cubicBezTo>
                      <a:pt x="481" y="447"/>
                      <a:pt x="491" y="442"/>
                      <a:pt x="498" y="449"/>
                    </a:cubicBezTo>
                    <a:cubicBezTo>
                      <a:pt x="553" y="440"/>
                      <a:pt x="592" y="435"/>
                      <a:pt x="654" y="432"/>
                    </a:cubicBezTo>
                    <a:cubicBezTo>
                      <a:pt x="716" y="429"/>
                      <a:pt x="754" y="413"/>
                      <a:pt x="800" y="404"/>
                    </a:cubicBezTo>
                    <a:cubicBezTo>
                      <a:pt x="829" y="399"/>
                      <a:pt x="860" y="399"/>
                      <a:pt x="888" y="393"/>
                    </a:cubicBezTo>
                    <a:cubicBezTo>
                      <a:pt x="1012" y="365"/>
                      <a:pt x="1148" y="335"/>
                      <a:pt x="1278" y="332"/>
                    </a:cubicBezTo>
                    <a:cubicBezTo>
                      <a:pt x="1306" y="331"/>
                      <a:pt x="1332" y="333"/>
                      <a:pt x="1356" y="320"/>
                    </a:cubicBezTo>
                    <a:cubicBezTo>
                      <a:pt x="1358" y="289"/>
                      <a:pt x="1323" y="295"/>
                      <a:pt x="1303" y="299"/>
                    </a:cubicBezTo>
                    <a:close/>
                    <a:moveTo>
                      <a:pt x="1329" y="943"/>
                    </a:moveTo>
                    <a:cubicBezTo>
                      <a:pt x="1298" y="918"/>
                      <a:pt x="1262" y="902"/>
                      <a:pt x="1227" y="883"/>
                    </a:cubicBezTo>
                    <a:cubicBezTo>
                      <a:pt x="1190" y="862"/>
                      <a:pt x="1156" y="838"/>
                      <a:pt x="1121" y="816"/>
                    </a:cubicBezTo>
                    <a:cubicBezTo>
                      <a:pt x="1100" y="803"/>
                      <a:pt x="1081" y="785"/>
                      <a:pt x="1054" y="783"/>
                    </a:cubicBezTo>
                    <a:cubicBezTo>
                      <a:pt x="1055" y="790"/>
                      <a:pt x="1060" y="793"/>
                      <a:pt x="1058" y="802"/>
                    </a:cubicBezTo>
                    <a:cubicBezTo>
                      <a:pt x="1080" y="806"/>
                      <a:pt x="1086" y="826"/>
                      <a:pt x="1109" y="828"/>
                    </a:cubicBezTo>
                    <a:cubicBezTo>
                      <a:pt x="1116" y="846"/>
                      <a:pt x="1144" y="853"/>
                      <a:pt x="1158" y="857"/>
                    </a:cubicBezTo>
                    <a:cubicBezTo>
                      <a:pt x="1188" y="894"/>
                      <a:pt x="1263" y="915"/>
                      <a:pt x="1294" y="953"/>
                    </a:cubicBezTo>
                    <a:cubicBezTo>
                      <a:pt x="1307" y="969"/>
                      <a:pt x="1303" y="996"/>
                      <a:pt x="1303" y="1022"/>
                    </a:cubicBezTo>
                    <a:cubicBezTo>
                      <a:pt x="1303" y="1069"/>
                      <a:pt x="1297" y="1107"/>
                      <a:pt x="1295" y="1157"/>
                    </a:cubicBezTo>
                    <a:cubicBezTo>
                      <a:pt x="1305" y="1171"/>
                      <a:pt x="1298" y="1193"/>
                      <a:pt x="1297" y="1212"/>
                    </a:cubicBezTo>
                    <a:cubicBezTo>
                      <a:pt x="1295" y="1256"/>
                      <a:pt x="1297" y="1304"/>
                      <a:pt x="1292" y="1351"/>
                    </a:cubicBezTo>
                    <a:cubicBezTo>
                      <a:pt x="1290" y="1370"/>
                      <a:pt x="1280" y="1396"/>
                      <a:pt x="1301" y="1404"/>
                    </a:cubicBezTo>
                    <a:cubicBezTo>
                      <a:pt x="1310" y="1266"/>
                      <a:pt x="1326" y="1111"/>
                      <a:pt x="1321" y="973"/>
                    </a:cubicBezTo>
                    <a:cubicBezTo>
                      <a:pt x="1327" y="966"/>
                      <a:pt x="1327" y="952"/>
                      <a:pt x="1337" y="949"/>
                    </a:cubicBezTo>
                    <a:cubicBezTo>
                      <a:pt x="1338" y="949"/>
                      <a:pt x="1339" y="949"/>
                      <a:pt x="1339" y="947"/>
                    </a:cubicBezTo>
                    <a:cubicBezTo>
                      <a:pt x="1336" y="944"/>
                      <a:pt x="1331" y="945"/>
                      <a:pt x="1329" y="943"/>
                    </a:cubicBezTo>
                    <a:close/>
                    <a:moveTo>
                      <a:pt x="1197" y="263"/>
                    </a:moveTo>
                    <a:cubicBezTo>
                      <a:pt x="1160" y="244"/>
                      <a:pt x="1117" y="234"/>
                      <a:pt x="1076" y="220"/>
                    </a:cubicBezTo>
                    <a:cubicBezTo>
                      <a:pt x="1035" y="206"/>
                      <a:pt x="996" y="188"/>
                      <a:pt x="954" y="177"/>
                    </a:cubicBezTo>
                    <a:cubicBezTo>
                      <a:pt x="940" y="159"/>
                      <a:pt x="913" y="164"/>
                      <a:pt x="894" y="155"/>
                    </a:cubicBezTo>
                    <a:cubicBezTo>
                      <a:pt x="884" y="151"/>
                      <a:pt x="877" y="140"/>
                      <a:pt x="868" y="136"/>
                    </a:cubicBezTo>
                    <a:cubicBezTo>
                      <a:pt x="843" y="124"/>
                      <a:pt x="816" y="120"/>
                      <a:pt x="790" y="110"/>
                    </a:cubicBezTo>
                    <a:cubicBezTo>
                      <a:pt x="783" y="108"/>
                      <a:pt x="777" y="103"/>
                      <a:pt x="770" y="101"/>
                    </a:cubicBezTo>
                    <a:cubicBezTo>
                      <a:pt x="761" y="97"/>
                      <a:pt x="754" y="98"/>
                      <a:pt x="745" y="95"/>
                    </a:cubicBezTo>
                    <a:cubicBezTo>
                      <a:pt x="727" y="89"/>
                      <a:pt x="718" y="76"/>
                      <a:pt x="703" y="71"/>
                    </a:cubicBezTo>
                    <a:cubicBezTo>
                      <a:pt x="673" y="61"/>
                      <a:pt x="648" y="78"/>
                      <a:pt x="617" y="81"/>
                    </a:cubicBezTo>
                    <a:cubicBezTo>
                      <a:pt x="596" y="83"/>
                      <a:pt x="575" y="79"/>
                      <a:pt x="555" y="81"/>
                    </a:cubicBezTo>
                    <a:cubicBezTo>
                      <a:pt x="532" y="83"/>
                      <a:pt x="510" y="89"/>
                      <a:pt x="488" y="91"/>
                    </a:cubicBezTo>
                    <a:cubicBezTo>
                      <a:pt x="422" y="96"/>
                      <a:pt x="355" y="96"/>
                      <a:pt x="290" y="108"/>
                    </a:cubicBezTo>
                    <a:cubicBezTo>
                      <a:pt x="215" y="104"/>
                      <a:pt x="144" y="114"/>
                      <a:pt x="76" y="120"/>
                    </a:cubicBezTo>
                    <a:cubicBezTo>
                      <a:pt x="131" y="146"/>
                      <a:pt x="169" y="190"/>
                      <a:pt x="223" y="216"/>
                    </a:cubicBezTo>
                    <a:cubicBezTo>
                      <a:pt x="225" y="224"/>
                      <a:pt x="234" y="225"/>
                      <a:pt x="237" y="232"/>
                    </a:cubicBezTo>
                    <a:cubicBezTo>
                      <a:pt x="277" y="249"/>
                      <a:pt x="298" y="284"/>
                      <a:pt x="343" y="297"/>
                    </a:cubicBezTo>
                    <a:cubicBezTo>
                      <a:pt x="387" y="330"/>
                      <a:pt x="430" y="363"/>
                      <a:pt x="484" y="387"/>
                    </a:cubicBezTo>
                    <a:cubicBezTo>
                      <a:pt x="487" y="390"/>
                      <a:pt x="492" y="392"/>
                      <a:pt x="492" y="398"/>
                    </a:cubicBezTo>
                    <a:cubicBezTo>
                      <a:pt x="552" y="385"/>
                      <a:pt x="620" y="388"/>
                      <a:pt x="686" y="375"/>
                    </a:cubicBezTo>
                    <a:cubicBezTo>
                      <a:pt x="710" y="366"/>
                      <a:pt x="733" y="362"/>
                      <a:pt x="762" y="357"/>
                    </a:cubicBezTo>
                    <a:cubicBezTo>
                      <a:pt x="781" y="354"/>
                      <a:pt x="803" y="356"/>
                      <a:pt x="823" y="353"/>
                    </a:cubicBezTo>
                    <a:cubicBezTo>
                      <a:pt x="827" y="353"/>
                      <a:pt x="829" y="349"/>
                      <a:pt x="835" y="348"/>
                    </a:cubicBezTo>
                    <a:cubicBezTo>
                      <a:pt x="873" y="340"/>
                      <a:pt x="917" y="326"/>
                      <a:pt x="952" y="320"/>
                    </a:cubicBezTo>
                    <a:cubicBezTo>
                      <a:pt x="991" y="314"/>
                      <a:pt x="1020" y="310"/>
                      <a:pt x="1048" y="306"/>
                    </a:cubicBezTo>
                    <a:cubicBezTo>
                      <a:pt x="1103" y="299"/>
                      <a:pt x="1156" y="290"/>
                      <a:pt x="1205" y="275"/>
                    </a:cubicBezTo>
                    <a:cubicBezTo>
                      <a:pt x="1212" y="282"/>
                      <a:pt x="1233" y="279"/>
                      <a:pt x="1241" y="275"/>
                    </a:cubicBezTo>
                    <a:cubicBezTo>
                      <a:pt x="1227" y="270"/>
                      <a:pt x="1216" y="263"/>
                      <a:pt x="1197" y="263"/>
                    </a:cubicBezTo>
                    <a:close/>
                    <a:moveTo>
                      <a:pt x="474" y="504"/>
                    </a:moveTo>
                    <a:cubicBezTo>
                      <a:pt x="480" y="550"/>
                      <a:pt x="456" y="622"/>
                      <a:pt x="478" y="683"/>
                    </a:cubicBezTo>
                    <a:cubicBezTo>
                      <a:pt x="517" y="692"/>
                      <a:pt x="566" y="685"/>
                      <a:pt x="605" y="671"/>
                    </a:cubicBezTo>
                    <a:cubicBezTo>
                      <a:pt x="619" y="678"/>
                      <a:pt x="632" y="667"/>
                      <a:pt x="647" y="665"/>
                    </a:cubicBezTo>
                    <a:cubicBezTo>
                      <a:pt x="684" y="660"/>
                      <a:pt x="732" y="664"/>
                      <a:pt x="770" y="657"/>
                    </a:cubicBezTo>
                    <a:cubicBezTo>
                      <a:pt x="779" y="656"/>
                      <a:pt x="786" y="650"/>
                      <a:pt x="794" y="649"/>
                    </a:cubicBezTo>
                    <a:cubicBezTo>
                      <a:pt x="831" y="645"/>
                      <a:pt x="861" y="641"/>
                      <a:pt x="896" y="638"/>
                    </a:cubicBezTo>
                    <a:cubicBezTo>
                      <a:pt x="921" y="625"/>
                      <a:pt x="971" y="624"/>
                      <a:pt x="1005" y="622"/>
                    </a:cubicBezTo>
                    <a:cubicBezTo>
                      <a:pt x="1021" y="613"/>
                      <a:pt x="1037" y="614"/>
                      <a:pt x="1054" y="608"/>
                    </a:cubicBezTo>
                    <a:cubicBezTo>
                      <a:pt x="1074" y="588"/>
                      <a:pt x="1091" y="566"/>
                      <a:pt x="1109" y="546"/>
                    </a:cubicBezTo>
                    <a:cubicBezTo>
                      <a:pt x="1136" y="475"/>
                      <a:pt x="1176" y="417"/>
                      <a:pt x="1211" y="353"/>
                    </a:cubicBezTo>
                    <a:cubicBezTo>
                      <a:pt x="1119" y="362"/>
                      <a:pt x="1032" y="384"/>
                      <a:pt x="949" y="398"/>
                    </a:cubicBezTo>
                    <a:cubicBezTo>
                      <a:pt x="885" y="410"/>
                      <a:pt x="820" y="417"/>
                      <a:pt x="758" y="432"/>
                    </a:cubicBezTo>
                    <a:cubicBezTo>
                      <a:pt x="671" y="453"/>
                      <a:pt x="577" y="446"/>
                      <a:pt x="480" y="459"/>
                    </a:cubicBezTo>
                    <a:cubicBezTo>
                      <a:pt x="485" y="476"/>
                      <a:pt x="474" y="497"/>
                      <a:pt x="474" y="504"/>
                    </a:cubicBezTo>
                    <a:close/>
                    <a:moveTo>
                      <a:pt x="945" y="1631"/>
                    </a:moveTo>
                    <a:cubicBezTo>
                      <a:pt x="957" y="1665"/>
                      <a:pt x="1077" y="1634"/>
                      <a:pt x="1082" y="1612"/>
                    </a:cubicBezTo>
                    <a:cubicBezTo>
                      <a:pt x="1086" y="1594"/>
                      <a:pt x="1065" y="1589"/>
                      <a:pt x="1054" y="1579"/>
                    </a:cubicBezTo>
                    <a:cubicBezTo>
                      <a:pt x="1068" y="1620"/>
                      <a:pt x="1002" y="1625"/>
                      <a:pt x="978" y="1610"/>
                    </a:cubicBezTo>
                    <a:cubicBezTo>
                      <a:pt x="970" y="1601"/>
                      <a:pt x="983" y="1587"/>
                      <a:pt x="980" y="1582"/>
                    </a:cubicBezTo>
                    <a:cubicBezTo>
                      <a:pt x="968" y="1586"/>
                      <a:pt x="965" y="1587"/>
                      <a:pt x="954" y="1590"/>
                    </a:cubicBezTo>
                    <a:cubicBezTo>
                      <a:pt x="945" y="1607"/>
                      <a:pt x="940" y="1619"/>
                      <a:pt x="945" y="1631"/>
                    </a:cubicBezTo>
                    <a:close/>
                    <a:moveTo>
                      <a:pt x="1037" y="1071"/>
                    </a:moveTo>
                    <a:cubicBezTo>
                      <a:pt x="1035" y="1034"/>
                      <a:pt x="1039" y="998"/>
                      <a:pt x="1041" y="961"/>
                    </a:cubicBezTo>
                    <a:cubicBezTo>
                      <a:pt x="1044" y="890"/>
                      <a:pt x="1038" y="820"/>
                      <a:pt x="1041" y="753"/>
                    </a:cubicBezTo>
                    <a:cubicBezTo>
                      <a:pt x="1042" y="711"/>
                      <a:pt x="1044" y="676"/>
                      <a:pt x="1039" y="634"/>
                    </a:cubicBezTo>
                    <a:cubicBezTo>
                      <a:pt x="1025" y="638"/>
                      <a:pt x="1011" y="643"/>
                      <a:pt x="996" y="646"/>
                    </a:cubicBezTo>
                    <a:cubicBezTo>
                      <a:pt x="1002" y="762"/>
                      <a:pt x="1000" y="910"/>
                      <a:pt x="996" y="1041"/>
                    </a:cubicBezTo>
                    <a:cubicBezTo>
                      <a:pt x="994" y="1075"/>
                      <a:pt x="996" y="1108"/>
                      <a:pt x="996" y="1141"/>
                    </a:cubicBezTo>
                    <a:cubicBezTo>
                      <a:pt x="995" y="1177"/>
                      <a:pt x="989" y="1213"/>
                      <a:pt x="990" y="1247"/>
                    </a:cubicBezTo>
                    <a:cubicBezTo>
                      <a:pt x="990" y="1272"/>
                      <a:pt x="995" y="1297"/>
                      <a:pt x="996" y="1322"/>
                    </a:cubicBezTo>
                    <a:cubicBezTo>
                      <a:pt x="998" y="1399"/>
                      <a:pt x="1001" y="1475"/>
                      <a:pt x="996" y="1551"/>
                    </a:cubicBezTo>
                    <a:cubicBezTo>
                      <a:pt x="1013" y="1551"/>
                      <a:pt x="1027" y="1546"/>
                      <a:pt x="1041" y="1541"/>
                    </a:cubicBezTo>
                    <a:cubicBezTo>
                      <a:pt x="1032" y="1385"/>
                      <a:pt x="1044" y="1224"/>
                      <a:pt x="1037" y="1071"/>
                    </a:cubicBezTo>
                    <a:close/>
                    <a:moveTo>
                      <a:pt x="994" y="1567"/>
                    </a:moveTo>
                    <a:cubicBezTo>
                      <a:pt x="997" y="1574"/>
                      <a:pt x="1012" y="1570"/>
                      <a:pt x="1009" y="1582"/>
                    </a:cubicBezTo>
                    <a:cubicBezTo>
                      <a:pt x="1003" y="1583"/>
                      <a:pt x="998" y="1582"/>
                      <a:pt x="994" y="1581"/>
                    </a:cubicBezTo>
                    <a:cubicBezTo>
                      <a:pt x="994" y="1587"/>
                      <a:pt x="992" y="1596"/>
                      <a:pt x="996" y="1600"/>
                    </a:cubicBezTo>
                    <a:cubicBezTo>
                      <a:pt x="1007" y="1599"/>
                      <a:pt x="1024" y="1606"/>
                      <a:pt x="1035" y="1596"/>
                    </a:cubicBezTo>
                    <a:cubicBezTo>
                      <a:pt x="1037" y="1580"/>
                      <a:pt x="1039" y="1577"/>
                      <a:pt x="1039" y="1559"/>
                    </a:cubicBezTo>
                    <a:cubicBezTo>
                      <a:pt x="1022" y="1563"/>
                      <a:pt x="1004" y="1560"/>
                      <a:pt x="994" y="1567"/>
                    </a:cubicBezTo>
                    <a:close/>
                    <a:moveTo>
                      <a:pt x="945" y="1157"/>
                    </a:moveTo>
                    <a:cubicBezTo>
                      <a:pt x="954" y="1161"/>
                      <a:pt x="962" y="1164"/>
                      <a:pt x="976" y="1167"/>
                    </a:cubicBezTo>
                    <a:cubicBezTo>
                      <a:pt x="977" y="1031"/>
                      <a:pt x="994" y="879"/>
                      <a:pt x="980" y="759"/>
                    </a:cubicBezTo>
                    <a:cubicBezTo>
                      <a:pt x="973" y="897"/>
                      <a:pt x="952" y="1022"/>
                      <a:pt x="945" y="1157"/>
                    </a:cubicBezTo>
                    <a:close/>
                    <a:moveTo>
                      <a:pt x="735" y="1114"/>
                    </a:moveTo>
                    <a:cubicBezTo>
                      <a:pt x="736" y="1093"/>
                      <a:pt x="726" y="1082"/>
                      <a:pt x="709" y="1079"/>
                    </a:cubicBezTo>
                    <a:cubicBezTo>
                      <a:pt x="701" y="1113"/>
                      <a:pt x="655" y="1099"/>
                      <a:pt x="643" y="1077"/>
                    </a:cubicBezTo>
                    <a:cubicBezTo>
                      <a:pt x="632" y="1086"/>
                      <a:pt x="630" y="1099"/>
                      <a:pt x="633" y="1114"/>
                    </a:cubicBezTo>
                    <a:cubicBezTo>
                      <a:pt x="657" y="1118"/>
                      <a:pt x="712" y="1141"/>
                      <a:pt x="735" y="1114"/>
                    </a:cubicBezTo>
                    <a:close/>
                    <a:moveTo>
                      <a:pt x="698" y="687"/>
                    </a:moveTo>
                    <a:cubicBezTo>
                      <a:pt x="682" y="685"/>
                      <a:pt x="676" y="685"/>
                      <a:pt x="662" y="687"/>
                    </a:cubicBezTo>
                    <a:cubicBezTo>
                      <a:pt x="651" y="801"/>
                      <a:pt x="668" y="944"/>
                      <a:pt x="662" y="1059"/>
                    </a:cubicBezTo>
                    <a:cubicBezTo>
                      <a:pt x="677" y="1059"/>
                      <a:pt x="690" y="1056"/>
                      <a:pt x="696" y="1051"/>
                    </a:cubicBezTo>
                    <a:cubicBezTo>
                      <a:pt x="703" y="918"/>
                      <a:pt x="700" y="827"/>
                      <a:pt x="698" y="687"/>
                    </a:cubicBezTo>
                    <a:close/>
                    <a:moveTo>
                      <a:pt x="664" y="1077"/>
                    </a:moveTo>
                    <a:cubicBezTo>
                      <a:pt x="669" y="1083"/>
                      <a:pt x="682" y="1087"/>
                      <a:pt x="692" y="1083"/>
                    </a:cubicBezTo>
                    <a:cubicBezTo>
                      <a:pt x="691" y="1078"/>
                      <a:pt x="695" y="1078"/>
                      <a:pt x="694" y="1073"/>
                    </a:cubicBezTo>
                    <a:cubicBezTo>
                      <a:pt x="686" y="1069"/>
                      <a:pt x="671" y="1068"/>
                      <a:pt x="664" y="1077"/>
                    </a:cubicBezTo>
                    <a:close/>
                    <a:moveTo>
                      <a:pt x="421" y="1724"/>
                    </a:moveTo>
                    <a:cubicBezTo>
                      <a:pt x="420" y="1714"/>
                      <a:pt x="411" y="1713"/>
                      <a:pt x="402" y="1716"/>
                    </a:cubicBezTo>
                    <a:cubicBezTo>
                      <a:pt x="396" y="1725"/>
                      <a:pt x="398" y="1734"/>
                      <a:pt x="404" y="1741"/>
                    </a:cubicBezTo>
                    <a:cubicBezTo>
                      <a:pt x="420" y="1740"/>
                      <a:pt x="430" y="1755"/>
                      <a:pt x="445" y="1759"/>
                    </a:cubicBezTo>
                    <a:cubicBezTo>
                      <a:pt x="477" y="1768"/>
                      <a:pt x="509" y="1751"/>
                      <a:pt x="537" y="1741"/>
                    </a:cubicBezTo>
                    <a:cubicBezTo>
                      <a:pt x="544" y="1727"/>
                      <a:pt x="531" y="1723"/>
                      <a:pt x="523" y="1718"/>
                    </a:cubicBezTo>
                    <a:cubicBezTo>
                      <a:pt x="520" y="1721"/>
                      <a:pt x="523" y="1732"/>
                      <a:pt x="517" y="1733"/>
                    </a:cubicBezTo>
                    <a:cubicBezTo>
                      <a:pt x="509" y="1735"/>
                      <a:pt x="508" y="1729"/>
                      <a:pt x="506" y="1726"/>
                    </a:cubicBezTo>
                    <a:cubicBezTo>
                      <a:pt x="477" y="1740"/>
                      <a:pt x="451" y="1733"/>
                      <a:pt x="421" y="1724"/>
                    </a:cubicBezTo>
                    <a:close/>
                    <a:moveTo>
                      <a:pt x="498" y="1302"/>
                    </a:moveTo>
                    <a:cubicBezTo>
                      <a:pt x="499" y="1252"/>
                      <a:pt x="505" y="1203"/>
                      <a:pt x="506" y="1153"/>
                    </a:cubicBezTo>
                    <a:cubicBezTo>
                      <a:pt x="507" y="1088"/>
                      <a:pt x="513" y="1035"/>
                      <a:pt x="515" y="959"/>
                    </a:cubicBezTo>
                    <a:cubicBezTo>
                      <a:pt x="518" y="865"/>
                      <a:pt x="518" y="784"/>
                      <a:pt x="517" y="712"/>
                    </a:cubicBezTo>
                    <a:cubicBezTo>
                      <a:pt x="508" y="707"/>
                      <a:pt x="475" y="718"/>
                      <a:pt x="458" y="704"/>
                    </a:cubicBezTo>
                    <a:cubicBezTo>
                      <a:pt x="457" y="750"/>
                      <a:pt x="461" y="785"/>
                      <a:pt x="462" y="826"/>
                    </a:cubicBezTo>
                    <a:cubicBezTo>
                      <a:pt x="465" y="893"/>
                      <a:pt x="467" y="964"/>
                      <a:pt x="466" y="1028"/>
                    </a:cubicBezTo>
                    <a:cubicBezTo>
                      <a:pt x="466" y="1066"/>
                      <a:pt x="466" y="1134"/>
                      <a:pt x="462" y="1188"/>
                    </a:cubicBezTo>
                    <a:cubicBezTo>
                      <a:pt x="460" y="1228"/>
                      <a:pt x="453" y="1266"/>
                      <a:pt x="455" y="1304"/>
                    </a:cubicBezTo>
                    <a:cubicBezTo>
                      <a:pt x="456" y="1353"/>
                      <a:pt x="451" y="1401"/>
                      <a:pt x="453" y="1451"/>
                    </a:cubicBezTo>
                    <a:cubicBezTo>
                      <a:pt x="456" y="1521"/>
                      <a:pt x="439" y="1591"/>
                      <a:pt x="443" y="1655"/>
                    </a:cubicBezTo>
                    <a:cubicBezTo>
                      <a:pt x="464" y="1661"/>
                      <a:pt x="483" y="1662"/>
                      <a:pt x="502" y="1647"/>
                    </a:cubicBezTo>
                    <a:cubicBezTo>
                      <a:pt x="502" y="1524"/>
                      <a:pt x="494" y="1411"/>
                      <a:pt x="498" y="1302"/>
                    </a:cubicBezTo>
                    <a:close/>
                    <a:moveTo>
                      <a:pt x="502" y="1671"/>
                    </a:moveTo>
                    <a:cubicBezTo>
                      <a:pt x="482" y="1673"/>
                      <a:pt x="468" y="1683"/>
                      <a:pt x="443" y="1673"/>
                    </a:cubicBezTo>
                    <a:cubicBezTo>
                      <a:pt x="438" y="1682"/>
                      <a:pt x="438" y="1696"/>
                      <a:pt x="439" y="1710"/>
                    </a:cubicBezTo>
                    <a:cubicBezTo>
                      <a:pt x="457" y="1717"/>
                      <a:pt x="485" y="1719"/>
                      <a:pt x="504" y="1710"/>
                    </a:cubicBezTo>
                    <a:cubicBezTo>
                      <a:pt x="504" y="1697"/>
                      <a:pt x="505" y="1684"/>
                      <a:pt x="502" y="1671"/>
                    </a:cubicBezTo>
                    <a:close/>
                    <a:moveTo>
                      <a:pt x="447" y="387"/>
                    </a:moveTo>
                    <a:cubicBezTo>
                      <a:pt x="441" y="385"/>
                      <a:pt x="442" y="387"/>
                      <a:pt x="435" y="387"/>
                    </a:cubicBezTo>
                    <a:cubicBezTo>
                      <a:pt x="423" y="374"/>
                      <a:pt x="411" y="373"/>
                      <a:pt x="402" y="357"/>
                    </a:cubicBezTo>
                    <a:cubicBezTo>
                      <a:pt x="375" y="352"/>
                      <a:pt x="365" y="328"/>
                      <a:pt x="339" y="322"/>
                    </a:cubicBezTo>
                    <a:cubicBezTo>
                      <a:pt x="327" y="301"/>
                      <a:pt x="303" y="297"/>
                      <a:pt x="284" y="285"/>
                    </a:cubicBezTo>
                    <a:cubicBezTo>
                      <a:pt x="266" y="274"/>
                      <a:pt x="255" y="252"/>
                      <a:pt x="233" y="250"/>
                    </a:cubicBezTo>
                    <a:cubicBezTo>
                      <a:pt x="214" y="226"/>
                      <a:pt x="184" y="217"/>
                      <a:pt x="157" y="199"/>
                    </a:cubicBezTo>
                    <a:cubicBezTo>
                      <a:pt x="144" y="190"/>
                      <a:pt x="134" y="176"/>
                      <a:pt x="121" y="167"/>
                    </a:cubicBezTo>
                    <a:cubicBezTo>
                      <a:pt x="98" y="151"/>
                      <a:pt x="64" y="128"/>
                      <a:pt x="43" y="122"/>
                    </a:cubicBezTo>
                    <a:cubicBezTo>
                      <a:pt x="37" y="130"/>
                      <a:pt x="31" y="138"/>
                      <a:pt x="31" y="152"/>
                    </a:cubicBezTo>
                    <a:cubicBezTo>
                      <a:pt x="36" y="160"/>
                      <a:pt x="46" y="164"/>
                      <a:pt x="51" y="173"/>
                    </a:cubicBezTo>
                    <a:cubicBezTo>
                      <a:pt x="149" y="220"/>
                      <a:pt x="226" y="288"/>
                      <a:pt x="321" y="338"/>
                    </a:cubicBezTo>
                    <a:cubicBezTo>
                      <a:pt x="342" y="360"/>
                      <a:pt x="377" y="369"/>
                      <a:pt x="396" y="393"/>
                    </a:cubicBezTo>
                    <a:cubicBezTo>
                      <a:pt x="417" y="397"/>
                      <a:pt x="424" y="416"/>
                      <a:pt x="447" y="418"/>
                    </a:cubicBezTo>
                    <a:cubicBezTo>
                      <a:pt x="447" y="423"/>
                      <a:pt x="454" y="431"/>
                      <a:pt x="458" y="426"/>
                    </a:cubicBezTo>
                    <a:cubicBezTo>
                      <a:pt x="453" y="416"/>
                      <a:pt x="468" y="409"/>
                      <a:pt x="472" y="402"/>
                    </a:cubicBezTo>
                    <a:cubicBezTo>
                      <a:pt x="460" y="401"/>
                      <a:pt x="454" y="393"/>
                      <a:pt x="447" y="387"/>
                    </a:cubicBezTo>
                    <a:close/>
                    <a:moveTo>
                      <a:pt x="433" y="442"/>
                    </a:moveTo>
                    <a:cubicBezTo>
                      <a:pt x="384" y="405"/>
                      <a:pt x="350" y="377"/>
                      <a:pt x="296" y="348"/>
                    </a:cubicBezTo>
                    <a:cubicBezTo>
                      <a:pt x="243" y="302"/>
                      <a:pt x="184" y="264"/>
                      <a:pt x="119" y="230"/>
                    </a:cubicBezTo>
                    <a:cubicBezTo>
                      <a:pt x="113" y="223"/>
                      <a:pt x="104" y="209"/>
                      <a:pt x="92" y="214"/>
                    </a:cubicBezTo>
                    <a:cubicBezTo>
                      <a:pt x="101" y="243"/>
                      <a:pt x="98" y="273"/>
                      <a:pt x="98" y="306"/>
                    </a:cubicBezTo>
                    <a:cubicBezTo>
                      <a:pt x="97" y="322"/>
                      <a:pt x="103" y="337"/>
                      <a:pt x="104" y="351"/>
                    </a:cubicBezTo>
                    <a:cubicBezTo>
                      <a:pt x="104" y="367"/>
                      <a:pt x="99" y="386"/>
                      <a:pt x="104" y="400"/>
                    </a:cubicBezTo>
                    <a:cubicBezTo>
                      <a:pt x="108" y="412"/>
                      <a:pt x="123" y="419"/>
                      <a:pt x="131" y="430"/>
                    </a:cubicBezTo>
                    <a:cubicBezTo>
                      <a:pt x="135" y="434"/>
                      <a:pt x="135" y="441"/>
                      <a:pt x="139" y="446"/>
                    </a:cubicBezTo>
                    <a:cubicBezTo>
                      <a:pt x="150" y="460"/>
                      <a:pt x="171" y="468"/>
                      <a:pt x="188" y="481"/>
                    </a:cubicBezTo>
                    <a:cubicBezTo>
                      <a:pt x="198" y="489"/>
                      <a:pt x="209" y="501"/>
                      <a:pt x="215" y="504"/>
                    </a:cubicBezTo>
                    <a:cubicBezTo>
                      <a:pt x="219" y="506"/>
                      <a:pt x="224" y="504"/>
                      <a:pt x="227" y="506"/>
                    </a:cubicBezTo>
                    <a:cubicBezTo>
                      <a:pt x="235" y="512"/>
                      <a:pt x="242" y="523"/>
                      <a:pt x="251" y="530"/>
                    </a:cubicBezTo>
                    <a:cubicBezTo>
                      <a:pt x="315" y="584"/>
                      <a:pt x="389" y="640"/>
                      <a:pt x="458" y="679"/>
                    </a:cubicBezTo>
                    <a:cubicBezTo>
                      <a:pt x="440" y="605"/>
                      <a:pt x="450" y="545"/>
                      <a:pt x="449" y="477"/>
                    </a:cubicBezTo>
                    <a:cubicBezTo>
                      <a:pt x="456" y="468"/>
                      <a:pt x="458" y="463"/>
                      <a:pt x="458" y="449"/>
                    </a:cubicBezTo>
                    <a:cubicBezTo>
                      <a:pt x="445" y="448"/>
                      <a:pt x="445" y="440"/>
                      <a:pt x="433" y="442"/>
                    </a:cubicBezTo>
                    <a:close/>
                    <a:moveTo>
                      <a:pt x="296" y="587"/>
                    </a:moveTo>
                    <a:cubicBezTo>
                      <a:pt x="248" y="564"/>
                      <a:pt x="199" y="515"/>
                      <a:pt x="155" y="489"/>
                    </a:cubicBezTo>
                    <a:cubicBezTo>
                      <a:pt x="156" y="522"/>
                      <a:pt x="155" y="577"/>
                      <a:pt x="155" y="622"/>
                    </a:cubicBezTo>
                    <a:cubicBezTo>
                      <a:pt x="154" y="673"/>
                      <a:pt x="159" y="734"/>
                      <a:pt x="162" y="798"/>
                    </a:cubicBezTo>
                    <a:cubicBezTo>
                      <a:pt x="168" y="891"/>
                      <a:pt x="168" y="1009"/>
                      <a:pt x="172" y="1114"/>
                    </a:cubicBezTo>
                    <a:cubicBezTo>
                      <a:pt x="173" y="1134"/>
                      <a:pt x="171" y="1167"/>
                      <a:pt x="174" y="1181"/>
                    </a:cubicBezTo>
                    <a:cubicBezTo>
                      <a:pt x="177" y="1191"/>
                      <a:pt x="190" y="1198"/>
                      <a:pt x="190" y="1212"/>
                    </a:cubicBezTo>
                    <a:cubicBezTo>
                      <a:pt x="272" y="1310"/>
                      <a:pt x="353" y="1410"/>
                      <a:pt x="433" y="1510"/>
                    </a:cubicBezTo>
                    <a:cubicBezTo>
                      <a:pt x="439" y="1478"/>
                      <a:pt x="438" y="1447"/>
                      <a:pt x="437" y="1418"/>
                    </a:cubicBezTo>
                    <a:cubicBezTo>
                      <a:pt x="435" y="1366"/>
                      <a:pt x="439" y="1314"/>
                      <a:pt x="439" y="1265"/>
                    </a:cubicBezTo>
                    <a:cubicBezTo>
                      <a:pt x="439" y="1241"/>
                      <a:pt x="431" y="1218"/>
                      <a:pt x="443" y="1196"/>
                    </a:cubicBezTo>
                    <a:cubicBezTo>
                      <a:pt x="437" y="1154"/>
                      <a:pt x="444" y="1110"/>
                      <a:pt x="447" y="1071"/>
                    </a:cubicBezTo>
                    <a:cubicBezTo>
                      <a:pt x="450" y="1022"/>
                      <a:pt x="443" y="970"/>
                      <a:pt x="441" y="918"/>
                    </a:cubicBezTo>
                    <a:cubicBezTo>
                      <a:pt x="437" y="838"/>
                      <a:pt x="446" y="758"/>
                      <a:pt x="441" y="694"/>
                    </a:cubicBezTo>
                    <a:cubicBezTo>
                      <a:pt x="398" y="663"/>
                      <a:pt x="343" y="624"/>
                      <a:pt x="296" y="587"/>
                    </a:cubicBezTo>
                    <a:close/>
                    <a:moveTo>
                      <a:pt x="433" y="1530"/>
                    </a:moveTo>
                    <a:cubicBezTo>
                      <a:pt x="431" y="1529"/>
                      <a:pt x="429" y="1530"/>
                      <a:pt x="427" y="1530"/>
                    </a:cubicBezTo>
                    <a:cubicBezTo>
                      <a:pt x="415" y="1522"/>
                      <a:pt x="403" y="1499"/>
                      <a:pt x="392" y="1484"/>
                    </a:cubicBezTo>
                    <a:cubicBezTo>
                      <a:pt x="379" y="1468"/>
                      <a:pt x="370" y="1451"/>
                      <a:pt x="357" y="1439"/>
                    </a:cubicBezTo>
                    <a:cubicBezTo>
                      <a:pt x="339" y="1401"/>
                      <a:pt x="302" y="1374"/>
                      <a:pt x="274" y="1339"/>
                    </a:cubicBezTo>
                    <a:cubicBezTo>
                      <a:pt x="249" y="1308"/>
                      <a:pt x="227" y="1274"/>
                      <a:pt x="200" y="1245"/>
                    </a:cubicBezTo>
                    <a:cubicBezTo>
                      <a:pt x="180" y="1224"/>
                      <a:pt x="169" y="1193"/>
                      <a:pt x="151" y="1171"/>
                    </a:cubicBezTo>
                    <a:cubicBezTo>
                      <a:pt x="152" y="1194"/>
                      <a:pt x="168" y="1216"/>
                      <a:pt x="184" y="1230"/>
                    </a:cubicBezTo>
                    <a:cubicBezTo>
                      <a:pt x="182" y="1236"/>
                      <a:pt x="187" y="1237"/>
                      <a:pt x="186" y="1243"/>
                    </a:cubicBezTo>
                    <a:cubicBezTo>
                      <a:pt x="272" y="1347"/>
                      <a:pt x="347" y="1461"/>
                      <a:pt x="431" y="1567"/>
                    </a:cubicBezTo>
                    <a:cubicBezTo>
                      <a:pt x="431" y="1554"/>
                      <a:pt x="434" y="1544"/>
                      <a:pt x="433" y="1530"/>
                    </a:cubicBezTo>
                    <a:close/>
                    <a:moveTo>
                      <a:pt x="110" y="1283"/>
                    </a:moveTo>
                    <a:cubicBezTo>
                      <a:pt x="97" y="1285"/>
                      <a:pt x="96" y="1292"/>
                      <a:pt x="88" y="1294"/>
                    </a:cubicBezTo>
                    <a:cubicBezTo>
                      <a:pt x="95" y="1332"/>
                      <a:pt x="127" y="1321"/>
                      <a:pt x="159" y="1328"/>
                    </a:cubicBezTo>
                    <a:cubicBezTo>
                      <a:pt x="171" y="1317"/>
                      <a:pt x="179" y="1314"/>
                      <a:pt x="194" y="1306"/>
                    </a:cubicBezTo>
                    <a:cubicBezTo>
                      <a:pt x="192" y="1299"/>
                      <a:pt x="199" y="1293"/>
                      <a:pt x="196" y="1286"/>
                    </a:cubicBezTo>
                    <a:cubicBezTo>
                      <a:pt x="184" y="1310"/>
                      <a:pt x="119" y="1308"/>
                      <a:pt x="110" y="1283"/>
                    </a:cubicBezTo>
                    <a:close/>
                    <a:moveTo>
                      <a:pt x="176" y="1257"/>
                    </a:moveTo>
                    <a:cubicBezTo>
                      <a:pt x="161" y="1263"/>
                      <a:pt x="137" y="1261"/>
                      <a:pt x="125" y="1259"/>
                    </a:cubicBezTo>
                    <a:cubicBezTo>
                      <a:pt x="125" y="1266"/>
                      <a:pt x="119" y="1277"/>
                      <a:pt x="125" y="1288"/>
                    </a:cubicBezTo>
                    <a:cubicBezTo>
                      <a:pt x="149" y="1290"/>
                      <a:pt x="202" y="1288"/>
                      <a:pt x="176" y="1257"/>
                    </a:cubicBezTo>
                    <a:close/>
                    <a:moveTo>
                      <a:pt x="153" y="1049"/>
                    </a:moveTo>
                    <a:cubicBezTo>
                      <a:pt x="157" y="970"/>
                      <a:pt x="151" y="889"/>
                      <a:pt x="151" y="808"/>
                    </a:cubicBezTo>
                    <a:cubicBezTo>
                      <a:pt x="151" y="771"/>
                      <a:pt x="143" y="732"/>
                      <a:pt x="141" y="696"/>
                    </a:cubicBezTo>
                    <a:cubicBezTo>
                      <a:pt x="139" y="664"/>
                      <a:pt x="144" y="631"/>
                      <a:pt x="141" y="602"/>
                    </a:cubicBezTo>
                    <a:cubicBezTo>
                      <a:pt x="139" y="588"/>
                      <a:pt x="134" y="575"/>
                      <a:pt x="133" y="561"/>
                    </a:cubicBezTo>
                    <a:cubicBezTo>
                      <a:pt x="133" y="547"/>
                      <a:pt x="136" y="535"/>
                      <a:pt x="135" y="522"/>
                    </a:cubicBezTo>
                    <a:cubicBezTo>
                      <a:pt x="133" y="500"/>
                      <a:pt x="131" y="487"/>
                      <a:pt x="133" y="469"/>
                    </a:cubicBezTo>
                    <a:cubicBezTo>
                      <a:pt x="121" y="466"/>
                      <a:pt x="109" y="444"/>
                      <a:pt x="102" y="449"/>
                    </a:cubicBezTo>
                    <a:cubicBezTo>
                      <a:pt x="97" y="549"/>
                      <a:pt x="122" y="648"/>
                      <a:pt x="117" y="745"/>
                    </a:cubicBezTo>
                    <a:cubicBezTo>
                      <a:pt x="114" y="822"/>
                      <a:pt x="115" y="914"/>
                      <a:pt x="121" y="992"/>
                    </a:cubicBezTo>
                    <a:cubicBezTo>
                      <a:pt x="147" y="1059"/>
                      <a:pt x="112" y="1158"/>
                      <a:pt x="127" y="1236"/>
                    </a:cubicBezTo>
                    <a:cubicBezTo>
                      <a:pt x="139" y="1242"/>
                      <a:pt x="152" y="1237"/>
                      <a:pt x="161" y="1230"/>
                    </a:cubicBezTo>
                    <a:cubicBezTo>
                      <a:pt x="161" y="1220"/>
                      <a:pt x="139" y="1208"/>
                      <a:pt x="135" y="1190"/>
                    </a:cubicBezTo>
                    <a:cubicBezTo>
                      <a:pt x="133" y="1182"/>
                      <a:pt x="137" y="1155"/>
                      <a:pt x="141" y="1151"/>
                    </a:cubicBezTo>
                    <a:cubicBezTo>
                      <a:pt x="149" y="1144"/>
                      <a:pt x="160" y="1147"/>
                      <a:pt x="162" y="1157"/>
                    </a:cubicBezTo>
                    <a:cubicBezTo>
                      <a:pt x="159" y="1123"/>
                      <a:pt x="159" y="1090"/>
                      <a:pt x="153" y="104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Tree>
    <p:extLst>
      <p:ext uri="{BB962C8B-B14F-4D97-AF65-F5344CB8AC3E}">
        <p14:creationId xmlns:p14="http://schemas.microsoft.com/office/powerpoint/2010/main" val="634039570"/>
      </p:ext>
    </p:extLst>
  </p:cSld>
  <p:clrMapOvr>
    <a:masterClrMapping/>
  </p:clrMapOvr>
  <mc:AlternateContent xmlns:mc="http://schemas.openxmlformats.org/markup-compatibility/2006" xmlns:p14="http://schemas.microsoft.com/office/powerpoint/2010/main">
    <mc:Choice Requires="p14">
      <p:transition spd="slow" p14:dur="2000" advTm="1000"/>
    </mc:Choice>
    <mc:Fallback xmlns="">
      <p:transition spd="slow" advTm="100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DC3F9F6-DFD9-4567-B521-8FF2ADEB8257}" type="datetime1">
              <a:rPr lang="en-US" altLang="zh-CN" smtClean="0"/>
              <a:t>9/23/2021</a:t>
            </a:fld>
            <a:endParaRPr lang="zh-CN" altLang="en-US"/>
          </a:p>
        </p:txBody>
      </p:sp>
      <p:sp>
        <p:nvSpPr>
          <p:cNvPr id="3" name="页脚占位符 2"/>
          <p:cNvSpPr>
            <a:spLocks noGrp="1"/>
          </p:cNvSpPr>
          <p:nvPr>
            <p:ph type="ftr" sz="quarter" idx="11"/>
          </p:nvPr>
        </p:nvSpPr>
        <p:spPr/>
        <p:txBody>
          <a:bodyPr/>
          <a:lstStyle/>
          <a:p>
            <a:r>
              <a:rPr lang="vi-VN" altLang="zh-CN"/>
              <a:t>THIẾT KẾ BÀI GIẢNG PP MÔN NGỮ VĂN</a:t>
            </a:r>
            <a:endParaRPr lang="zh-CN" altLang="en-US"/>
          </a:p>
        </p:txBody>
      </p:sp>
      <p:sp>
        <p:nvSpPr>
          <p:cNvPr id="4" name="灯片编号占位符 3"/>
          <p:cNvSpPr>
            <a:spLocks noGrp="1"/>
          </p:cNvSpPr>
          <p:nvPr>
            <p:ph type="sldNum" sz="quarter" idx="12"/>
          </p:nvPr>
        </p:nvSpPr>
        <p:spPr/>
        <p:txBody>
          <a:bodyPr/>
          <a:lstStyle/>
          <a:p>
            <a:fld id="{CB006A3B-8992-43C3-8DE7-2D0CD90917B2}" type="slidenum">
              <a:rPr lang="zh-CN" altLang="en-US" smtClean="0"/>
              <a:t>‹#›</a:t>
            </a:fld>
            <a:endParaRPr lang="zh-CN" altLang="en-US"/>
          </a:p>
        </p:txBody>
      </p:sp>
      <p:grpSp>
        <p:nvGrpSpPr>
          <p:cNvPr id="6" name="组合 5"/>
          <p:cNvGrpSpPr/>
          <p:nvPr userDrawn="1"/>
        </p:nvGrpSpPr>
        <p:grpSpPr>
          <a:xfrm>
            <a:off x="0" y="-426730"/>
            <a:ext cx="838327" cy="426730"/>
            <a:chOff x="0" y="-426730"/>
            <a:chExt cx="838327" cy="426730"/>
          </a:xfrm>
        </p:grpSpPr>
        <p:sp>
          <p:nvSpPr>
            <p:cNvPr id="7" name="矩形 6"/>
            <p:cNvSpPr/>
            <p:nvPr/>
          </p:nvSpPr>
          <p:spPr>
            <a:xfrm>
              <a:off x="411607" y="-426720"/>
              <a:ext cx="426720" cy="426720"/>
            </a:xfrm>
            <a:prstGeom prst="rect">
              <a:avLst/>
            </a:prstGeom>
            <a:solidFill>
              <a:srgbClr val="C291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sp>
          <p:nvSpPr>
            <p:cNvPr id="8" name="矩形 7"/>
            <p:cNvSpPr/>
            <p:nvPr/>
          </p:nvSpPr>
          <p:spPr>
            <a:xfrm>
              <a:off x="0" y="-426730"/>
              <a:ext cx="426720" cy="426720"/>
            </a:xfrm>
            <a:prstGeom prst="rect">
              <a:avLst/>
            </a:prstGeom>
            <a:solidFill>
              <a:srgbClr val="404E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 name="组合 8"/>
          <p:cNvGrpSpPr/>
          <p:nvPr userDrawn="1"/>
        </p:nvGrpSpPr>
        <p:grpSpPr>
          <a:xfrm>
            <a:off x="0" y="0"/>
            <a:ext cx="12192000" cy="6858000"/>
            <a:chOff x="0" y="0"/>
            <a:chExt cx="12192000" cy="6858000"/>
          </a:xfrm>
        </p:grpSpPr>
        <p:sp>
          <p:nvSpPr>
            <p:cNvPr id="10" name="矩形 9"/>
            <p:cNvSpPr/>
            <p:nvPr/>
          </p:nvSpPr>
          <p:spPr>
            <a:xfrm>
              <a:off x="0" y="0"/>
              <a:ext cx="12192000" cy="6858000"/>
            </a:xfrm>
            <a:prstGeom prst="rect">
              <a:avLst/>
            </a:prstGeom>
            <a:solidFill>
              <a:srgbClr val="404E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形状 10"/>
            <p:cNvSpPr/>
            <p:nvPr/>
          </p:nvSpPr>
          <p:spPr>
            <a:xfrm>
              <a:off x="0" y="0"/>
              <a:ext cx="12192000" cy="6858000"/>
            </a:xfrm>
            <a:custGeom>
              <a:avLst/>
              <a:gdLst>
                <a:gd name="connsiteX0" fmla="*/ 111888 w 12192000"/>
                <a:gd name="connsiteY0" fmla="*/ 112853 h 6858000"/>
                <a:gd name="connsiteX1" fmla="*/ 111888 w 12192000"/>
                <a:gd name="connsiteY1" fmla="*/ 6745146 h 6858000"/>
                <a:gd name="connsiteX2" fmla="*/ 12080111 w 12192000"/>
                <a:gd name="connsiteY2" fmla="*/ 6745146 h 6858000"/>
                <a:gd name="connsiteX3" fmla="*/ 12080111 w 12192000"/>
                <a:gd name="connsiteY3" fmla="*/ 112853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111888" y="112853"/>
                  </a:moveTo>
                  <a:lnTo>
                    <a:pt x="111888" y="6745146"/>
                  </a:lnTo>
                  <a:lnTo>
                    <a:pt x="12080111" y="6745146"/>
                  </a:lnTo>
                  <a:lnTo>
                    <a:pt x="12080111" y="112853"/>
                  </a:lnTo>
                  <a:close/>
                  <a:moveTo>
                    <a:pt x="0" y="0"/>
                  </a:moveTo>
                  <a:lnTo>
                    <a:pt x="12192000" y="0"/>
                  </a:lnTo>
                  <a:lnTo>
                    <a:pt x="12192000" y="6858000"/>
                  </a:lnTo>
                  <a:lnTo>
                    <a:pt x="0" y="6858000"/>
                  </a:lnTo>
                  <a:close/>
                </a:path>
              </a:pathLst>
            </a:custGeom>
            <a:solidFill>
              <a:srgbClr val="C291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spTree>
    <p:extLst>
      <p:ext uri="{BB962C8B-B14F-4D97-AF65-F5344CB8AC3E}">
        <p14:creationId xmlns:p14="http://schemas.microsoft.com/office/powerpoint/2010/main" val="2698717890"/>
      </p:ext>
    </p:extLst>
  </p:cSld>
  <p:clrMapOvr>
    <a:masterClrMapping/>
  </p:clrMapOvr>
  <mc:AlternateContent xmlns:mc="http://schemas.openxmlformats.org/markup-compatibility/2006" xmlns:p14="http://schemas.microsoft.com/office/powerpoint/2010/main">
    <mc:Choice Requires="p14">
      <p:transition spd="slow" p14:dur="2000" advTm="1000"/>
    </mc:Choice>
    <mc:Fallback xmlns="">
      <p:transition spd="slow" advTm="100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700C428-B565-4C74-85B0-A8309EDC77EB}" type="datetime1">
              <a:rPr lang="en-US" altLang="zh-CN" smtClean="0"/>
              <a:t>9/23/2021</a:t>
            </a:fld>
            <a:endParaRPr lang="zh-CN" altLang="en-US"/>
          </a:p>
        </p:txBody>
      </p:sp>
      <p:sp>
        <p:nvSpPr>
          <p:cNvPr id="3" name="页脚占位符 2"/>
          <p:cNvSpPr>
            <a:spLocks noGrp="1"/>
          </p:cNvSpPr>
          <p:nvPr>
            <p:ph type="ftr" sz="quarter" idx="11"/>
          </p:nvPr>
        </p:nvSpPr>
        <p:spPr/>
        <p:txBody>
          <a:bodyPr/>
          <a:lstStyle/>
          <a:p>
            <a:r>
              <a:rPr lang="vi-VN" altLang="zh-CN"/>
              <a:t>THIẾT KẾ BÀI GIẢNG PP MÔN NGỮ VĂN</a:t>
            </a:r>
            <a:endParaRPr lang="zh-CN" altLang="en-US"/>
          </a:p>
        </p:txBody>
      </p:sp>
      <p:sp>
        <p:nvSpPr>
          <p:cNvPr id="4" name="灯片编号占位符 3"/>
          <p:cNvSpPr>
            <a:spLocks noGrp="1"/>
          </p:cNvSpPr>
          <p:nvPr>
            <p:ph type="sldNum" sz="quarter" idx="12"/>
          </p:nvPr>
        </p:nvSpPr>
        <p:spPr/>
        <p:txBody>
          <a:bodyPr/>
          <a:lstStyle/>
          <a:p>
            <a:fld id="{CB006A3B-8992-43C3-8DE7-2D0CD90917B2}" type="slidenum">
              <a:rPr lang="zh-CN" altLang="en-US" smtClean="0"/>
              <a:t>‹#›</a:t>
            </a:fld>
            <a:endParaRPr lang="zh-CN" altLang="en-US"/>
          </a:p>
        </p:txBody>
      </p:sp>
      <p:grpSp>
        <p:nvGrpSpPr>
          <p:cNvPr id="6" name="组合 5"/>
          <p:cNvGrpSpPr/>
          <p:nvPr userDrawn="1"/>
        </p:nvGrpSpPr>
        <p:grpSpPr>
          <a:xfrm>
            <a:off x="0" y="-426730"/>
            <a:ext cx="838327" cy="426730"/>
            <a:chOff x="0" y="-426730"/>
            <a:chExt cx="838327" cy="426730"/>
          </a:xfrm>
        </p:grpSpPr>
        <p:sp>
          <p:nvSpPr>
            <p:cNvPr id="7" name="矩形 6"/>
            <p:cNvSpPr/>
            <p:nvPr/>
          </p:nvSpPr>
          <p:spPr>
            <a:xfrm>
              <a:off x="411607" y="-426720"/>
              <a:ext cx="426720" cy="426720"/>
            </a:xfrm>
            <a:prstGeom prst="rect">
              <a:avLst/>
            </a:prstGeom>
            <a:solidFill>
              <a:srgbClr val="C291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sp>
          <p:nvSpPr>
            <p:cNvPr id="8" name="矩形 7"/>
            <p:cNvSpPr/>
            <p:nvPr/>
          </p:nvSpPr>
          <p:spPr>
            <a:xfrm>
              <a:off x="0" y="-426730"/>
              <a:ext cx="426720" cy="426720"/>
            </a:xfrm>
            <a:prstGeom prst="rect">
              <a:avLst/>
            </a:prstGeom>
            <a:solidFill>
              <a:srgbClr val="404E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 name="组合 8"/>
          <p:cNvGrpSpPr/>
          <p:nvPr userDrawn="1"/>
        </p:nvGrpSpPr>
        <p:grpSpPr>
          <a:xfrm>
            <a:off x="0" y="0"/>
            <a:ext cx="12192000" cy="6858000"/>
            <a:chOff x="0" y="0"/>
            <a:chExt cx="12192000" cy="6858000"/>
          </a:xfrm>
        </p:grpSpPr>
        <p:sp>
          <p:nvSpPr>
            <p:cNvPr id="10" name="矩形 9"/>
            <p:cNvSpPr/>
            <p:nvPr/>
          </p:nvSpPr>
          <p:spPr>
            <a:xfrm>
              <a:off x="0" y="0"/>
              <a:ext cx="12192000" cy="6858000"/>
            </a:xfrm>
            <a:prstGeom prst="rect">
              <a:avLst/>
            </a:prstGeom>
            <a:solidFill>
              <a:srgbClr val="404E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形状 10"/>
            <p:cNvSpPr/>
            <p:nvPr/>
          </p:nvSpPr>
          <p:spPr>
            <a:xfrm>
              <a:off x="0" y="0"/>
              <a:ext cx="12192000" cy="6858000"/>
            </a:xfrm>
            <a:custGeom>
              <a:avLst/>
              <a:gdLst>
                <a:gd name="connsiteX0" fmla="*/ 111888 w 12192000"/>
                <a:gd name="connsiteY0" fmla="*/ 112853 h 6858000"/>
                <a:gd name="connsiteX1" fmla="*/ 111888 w 12192000"/>
                <a:gd name="connsiteY1" fmla="*/ 6745146 h 6858000"/>
                <a:gd name="connsiteX2" fmla="*/ 12080111 w 12192000"/>
                <a:gd name="connsiteY2" fmla="*/ 6745146 h 6858000"/>
                <a:gd name="connsiteX3" fmla="*/ 12080111 w 12192000"/>
                <a:gd name="connsiteY3" fmla="*/ 112853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111888" y="112853"/>
                  </a:moveTo>
                  <a:lnTo>
                    <a:pt x="111888" y="6745146"/>
                  </a:lnTo>
                  <a:lnTo>
                    <a:pt x="12080111" y="6745146"/>
                  </a:lnTo>
                  <a:lnTo>
                    <a:pt x="12080111" y="112853"/>
                  </a:lnTo>
                  <a:close/>
                  <a:moveTo>
                    <a:pt x="0" y="0"/>
                  </a:moveTo>
                  <a:lnTo>
                    <a:pt x="12192000" y="0"/>
                  </a:lnTo>
                  <a:lnTo>
                    <a:pt x="12192000" y="6858000"/>
                  </a:lnTo>
                  <a:lnTo>
                    <a:pt x="0" y="6858000"/>
                  </a:lnTo>
                  <a:close/>
                </a:path>
              </a:pathLst>
            </a:custGeom>
            <a:solidFill>
              <a:srgbClr val="C291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pic>
        <p:nvPicPr>
          <p:cNvPr id="18" name="图片 17"/>
          <p:cNvPicPr>
            <a:picLocks noChangeAspect="1"/>
          </p:cNvPicPr>
          <p:nvPr userDrawn="1"/>
        </p:nvPicPr>
        <p:blipFill rotWithShape="1">
          <a:blip r:embed="rId2">
            <a:clrChange>
              <a:clrFrom>
                <a:srgbClr val="F3F4C7"/>
              </a:clrFrom>
              <a:clrTo>
                <a:srgbClr val="F3F4C7">
                  <a:alpha val="0"/>
                </a:srgbClr>
              </a:clrTo>
            </a:clrChange>
          </a:blip>
          <a:srcRect l="1088" t="47272" r="1230" b="10578"/>
          <a:stretch>
            <a:fillRect/>
          </a:stretch>
        </p:blipFill>
        <p:spPr>
          <a:xfrm>
            <a:off x="107004" y="3312270"/>
            <a:ext cx="11974749" cy="3429000"/>
          </a:xfrm>
          <a:prstGeom prst="rect">
            <a:avLst/>
          </a:prstGeom>
        </p:spPr>
      </p:pic>
    </p:spTree>
    <p:extLst>
      <p:ext uri="{BB962C8B-B14F-4D97-AF65-F5344CB8AC3E}">
        <p14:creationId xmlns:p14="http://schemas.microsoft.com/office/powerpoint/2010/main" val="871338185"/>
      </p:ext>
    </p:extLst>
  </p:cSld>
  <p:clrMapOvr>
    <a:masterClrMapping/>
  </p:clrMapOvr>
  <mc:AlternateContent xmlns:mc="http://schemas.openxmlformats.org/markup-compatibility/2006" xmlns:p14="http://schemas.microsoft.com/office/powerpoint/2010/main">
    <mc:Choice Requires="p14">
      <p:transition spd="slow" p14:dur="2000" advTm="1000"/>
    </mc:Choice>
    <mc:Fallback xmlns="">
      <p:transition spd="slow" advTm="100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A709E435-5795-4F41-B18D-10BAA0E7774E}" type="datetime1">
              <a:rPr lang="en-US" altLang="zh-CN" smtClean="0"/>
              <a:t>9/23/2021</a:t>
            </a:fld>
            <a:endParaRPr lang="zh-CN" altLang="en-US"/>
          </a:p>
        </p:txBody>
      </p:sp>
      <p:sp>
        <p:nvSpPr>
          <p:cNvPr id="6" name="页脚占位符 5"/>
          <p:cNvSpPr>
            <a:spLocks noGrp="1"/>
          </p:cNvSpPr>
          <p:nvPr>
            <p:ph type="ftr" sz="quarter" idx="11"/>
          </p:nvPr>
        </p:nvSpPr>
        <p:spPr/>
        <p:txBody>
          <a:bodyPr/>
          <a:lstStyle/>
          <a:p>
            <a:r>
              <a:rPr lang="vi-VN" altLang="zh-CN"/>
              <a:t>THIẾT KẾ BÀI GIẢNG PP MÔN NGỮ VĂN</a:t>
            </a:r>
            <a:endParaRPr lang="zh-CN" altLang="en-US"/>
          </a:p>
        </p:txBody>
      </p:sp>
      <p:sp>
        <p:nvSpPr>
          <p:cNvPr id="7" name="灯片编号占位符 6"/>
          <p:cNvSpPr>
            <a:spLocks noGrp="1"/>
          </p:cNvSpPr>
          <p:nvPr>
            <p:ph type="sldNum" sz="quarter" idx="12"/>
          </p:nvPr>
        </p:nvSpPr>
        <p:spPr/>
        <p:txBody>
          <a:bodyPr/>
          <a:lstStyle/>
          <a:p>
            <a:fld id="{CB006A3B-8992-43C3-8DE7-2D0CD90917B2}" type="slidenum">
              <a:rPr lang="zh-CN" altLang="en-US" smtClean="0"/>
              <a:t>‹#›</a:t>
            </a:fld>
            <a:endParaRPr lang="zh-CN" altLang="en-US"/>
          </a:p>
        </p:txBody>
      </p:sp>
    </p:spTree>
    <p:extLst>
      <p:ext uri="{BB962C8B-B14F-4D97-AF65-F5344CB8AC3E}">
        <p14:creationId xmlns:p14="http://schemas.microsoft.com/office/powerpoint/2010/main" val="1472568619"/>
      </p:ext>
    </p:extLst>
  </p:cSld>
  <p:clrMapOvr>
    <a:masterClrMapping/>
  </p:clrMapOvr>
  <mc:AlternateContent xmlns:mc="http://schemas.openxmlformats.org/markup-compatibility/2006" xmlns:p14="http://schemas.microsoft.com/office/powerpoint/2010/main">
    <mc:Choice Requires="p14">
      <p:transition spd="slow" p14:dur="2000" advTm="1000"/>
    </mc:Choice>
    <mc:Fallback xmlns="">
      <p:transition spd="slow" advTm="100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F3CC5857-CDF7-41DC-BB3B-FF4FD92762C7}" type="datetime1">
              <a:rPr lang="en-US" altLang="zh-CN" smtClean="0"/>
              <a:t>9/23/2021</a:t>
            </a:fld>
            <a:endParaRPr lang="zh-CN" altLang="en-US"/>
          </a:p>
        </p:txBody>
      </p:sp>
      <p:sp>
        <p:nvSpPr>
          <p:cNvPr id="6" name="页脚占位符 5"/>
          <p:cNvSpPr>
            <a:spLocks noGrp="1"/>
          </p:cNvSpPr>
          <p:nvPr>
            <p:ph type="ftr" sz="quarter" idx="11"/>
          </p:nvPr>
        </p:nvSpPr>
        <p:spPr/>
        <p:txBody>
          <a:bodyPr/>
          <a:lstStyle/>
          <a:p>
            <a:r>
              <a:rPr lang="vi-VN" altLang="zh-CN"/>
              <a:t>THIẾT KẾ BÀI GIẢNG PP MÔN NGỮ VĂN</a:t>
            </a:r>
            <a:endParaRPr lang="zh-CN" altLang="en-US"/>
          </a:p>
        </p:txBody>
      </p:sp>
      <p:sp>
        <p:nvSpPr>
          <p:cNvPr id="7" name="灯片编号占位符 6"/>
          <p:cNvSpPr>
            <a:spLocks noGrp="1"/>
          </p:cNvSpPr>
          <p:nvPr>
            <p:ph type="sldNum" sz="quarter" idx="12"/>
          </p:nvPr>
        </p:nvSpPr>
        <p:spPr/>
        <p:txBody>
          <a:bodyPr/>
          <a:lstStyle/>
          <a:p>
            <a:fld id="{CB006A3B-8992-43C3-8DE7-2D0CD90917B2}" type="slidenum">
              <a:rPr lang="zh-CN" altLang="en-US" smtClean="0"/>
              <a:t>‹#›</a:t>
            </a:fld>
            <a:endParaRPr lang="zh-CN" altLang="en-US"/>
          </a:p>
        </p:txBody>
      </p:sp>
    </p:spTree>
    <p:extLst>
      <p:ext uri="{BB962C8B-B14F-4D97-AF65-F5344CB8AC3E}">
        <p14:creationId xmlns:p14="http://schemas.microsoft.com/office/powerpoint/2010/main" val="3360709034"/>
      </p:ext>
    </p:extLst>
  </p:cSld>
  <p:clrMapOvr>
    <a:masterClrMapping/>
  </p:clrMapOvr>
  <mc:AlternateContent xmlns:mc="http://schemas.openxmlformats.org/markup-compatibility/2006" xmlns:p14="http://schemas.microsoft.com/office/powerpoint/2010/main">
    <mc:Choice Requires="p14">
      <p:transition spd="slow" p14:dur="2000" advTm="1000"/>
    </mc:Choice>
    <mc:Fallback xmlns="">
      <p:transition spd="slow" advTm="1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1F025A79-408E-48CB-B9D5-8AE66636B5B0}"/>
              </a:ext>
            </a:extLst>
          </p:cNvPr>
          <p:cNvSpPr>
            <a:spLocks noGrp="1"/>
          </p:cNvSpPr>
          <p:nvPr>
            <p:ph type="title"/>
          </p:nvPr>
        </p:nvSpPr>
        <p:spPr/>
        <p:txBody>
          <a:bodyPr/>
          <a:lstStyle/>
          <a:p>
            <a:r>
              <a:rPr lang="vi-VN"/>
              <a:t>Bấm để sửa kiểu tiêu đề Bản cái</a:t>
            </a:r>
          </a:p>
        </p:txBody>
      </p:sp>
      <p:sp>
        <p:nvSpPr>
          <p:cNvPr id="3" name="Chỗ dành sẵn cho Nội dung 2">
            <a:extLst>
              <a:ext uri="{FF2B5EF4-FFF2-40B4-BE49-F238E27FC236}">
                <a16:creationId xmlns="" xmlns:a16="http://schemas.microsoft.com/office/drawing/2014/main" id="{9E144BAE-2125-4E6E-AD3F-475FC30C2A26}"/>
              </a:ext>
            </a:extLst>
          </p:cNvPr>
          <p:cNvSpPr>
            <a:spLocks noGrp="1"/>
          </p:cNvSpPr>
          <p:nvPr>
            <p:ph sz="half" idx="1"/>
          </p:nvPr>
        </p:nvSpPr>
        <p:spPr>
          <a:xfrm>
            <a:off x="838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ội dung 3">
            <a:extLst>
              <a:ext uri="{FF2B5EF4-FFF2-40B4-BE49-F238E27FC236}">
                <a16:creationId xmlns="" xmlns:a16="http://schemas.microsoft.com/office/drawing/2014/main" id="{833A7D17-3B20-4FF2-978F-0D5780476802}"/>
              </a:ext>
            </a:extLst>
          </p:cNvPr>
          <p:cNvSpPr>
            <a:spLocks noGrp="1"/>
          </p:cNvSpPr>
          <p:nvPr>
            <p:ph sz="half" idx="2"/>
          </p:nvPr>
        </p:nvSpPr>
        <p:spPr>
          <a:xfrm>
            <a:off x="6172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Ngày tháng 4">
            <a:extLst>
              <a:ext uri="{FF2B5EF4-FFF2-40B4-BE49-F238E27FC236}">
                <a16:creationId xmlns="" xmlns:a16="http://schemas.microsoft.com/office/drawing/2014/main" id="{A7CA0FDB-56A6-4089-B9EF-969EA9927BD4}"/>
              </a:ext>
            </a:extLst>
          </p:cNvPr>
          <p:cNvSpPr>
            <a:spLocks noGrp="1"/>
          </p:cNvSpPr>
          <p:nvPr>
            <p:ph type="dt" sz="half" idx="10"/>
          </p:nvPr>
        </p:nvSpPr>
        <p:spPr/>
        <p:txBody>
          <a:bodyPr/>
          <a:lstStyle/>
          <a:p>
            <a:fld id="{DB951011-489C-4DFA-83D9-D20E829F033A}" type="datetime1">
              <a:rPr lang="en-US" smtClean="0"/>
              <a:t>9/23/2021</a:t>
            </a:fld>
            <a:endParaRPr lang="vi-VN"/>
          </a:p>
        </p:txBody>
      </p:sp>
      <p:sp>
        <p:nvSpPr>
          <p:cNvPr id="6" name="Chỗ dành sẵn cho Chân trang 5">
            <a:extLst>
              <a:ext uri="{FF2B5EF4-FFF2-40B4-BE49-F238E27FC236}">
                <a16:creationId xmlns="" xmlns:a16="http://schemas.microsoft.com/office/drawing/2014/main" id="{9F20691F-DCA3-4507-8A28-139D8A55F49A}"/>
              </a:ext>
            </a:extLst>
          </p:cNvPr>
          <p:cNvSpPr>
            <a:spLocks noGrp="1"/>
          </p:cNvSpPr>
          <p:nvPr>
            <p:ph type="ftr" sz="quarter" idx="11"/>
          </p:nvPr>
        </p:nvSpPr>
        <p:spPr/>
        <p:txBody>
          <a:bodyPr/>
          <a:lstStyle/>
          <a:p>
            <a:r>
              <a:rPr lang="vi-VN"/>
              <a:t>THIẾT KẾ BÀI GIẢNG PP MÔN NGỮ VĂN</a:t>
            </a:r>
          </a:p>
        </p:txBody>
      </p:sp>
      <p:sp>
        <p:nvSpPr>
          <p:cNvPr id="7" name="Chỗ dành sẵn cho Số hiệu Bản chiếu 6">
            <a:extLst>
              <a:ext uri="{FF2B5EF4-FFF2-40B4-BE49-F238E27FC236}">
                <a16:creationId xmlns="" xmlns:a16="http://schemas.microsoft.com/office/drawing/2014/main" id="{E7E97B62-26D6-4C02-8469-3C73EE6A48DB}"/>
              </a:ext>
            </a:extLst>
          </p:cNvPr>
          <p:cNvSpPr>
            <a:spLocks noGrp="1"/>
          </p:cNvSpPr>
          <p:nvPr>
            <p:ph type="sldNum" sz="quarter" idx="12"/>
          </p:nvPr>
        </p:nvSpPr>
        <p:spPr/>
        <p:txBody>
          <a:bodyPr/>
          <a:lstStyle/>
          <a:p>
            <a:fld id="{7B930C39-C999-46B7-A5B0-FAA870CC03AD}" type="slidenum">
              <a:rPr lang="vi-VN" smtClean="0"/>
              <a:t>‹#›</a:t>
            </a:fld>
            <a:endParaRPr lang="vi-VN"/>
          </a:p>
        </p:txBody>
      </p:sp>
    </p:spTree>
    <p:extLst>
      <p:ext uri="{BB962C8B-B14F-4D97-AF65-F5344CB8AC3E}">
        <p14:creationId xmlns:p14="http://schemas.microsoft.com/office/powerpoint/2010/main" val="189461092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27210AA-55E2-42B1-8FA3-44E39A302AA4}" type="datetime1">
              <a:rPr lang="en-US" altLang="zh-CN" smtClean="0"/>
              <a:t>9/23/2021</a:t>
            </a:fld>
            <a:endParaRPr lang="zh-CN" altLang="en-US"/>
          </a:p>
        </p:txBody>
      </p:sp>
      <p:sp>
        <p:nvSpPr>
          <p:cNvPr id="5" name="页脚占位符 4"/>
          <p:cNvSpPr>
            <a:spLocks noGrp="1"/>
          </p:cNvSpPr>
          <p:nvPr>
            <p:ph type="ftr" sz="quarter" idx="11"/>
          </p:nvPr>
        </p:nvSpPr>
        <p:spPr/>
        <p:txBody>
          <a:bodyPr/>
          <a:lstStyle/>
          <a:p>
            <a:r>
              <a:rPr lang="vi-VN" altLang="zh-CN"/>
              <a:t>THIẾT KẾ BÀI GIẢNG PP MÔN NGỮ VĂN</a:t>
            </a:r>
            <a:endParaRPr lang="zh-CN" altLang="en-US"/>
          </a:p>
        </p:txBody>
      </p:sp>
      <p:sp>
        <p:nvSpPr>
          <p:cNvPr id="6" name="灯片编号占位符 5"/>
          <p:cNvSpPr>
            <a:spLocks noGrp="1"/>
          </p:cNvSpPr>
          <p:nvPr>
            <p:ph type="sldNum" sz="quarter" idx="12"/>
          </p:nvPr>
        </p:nvSpPr>
        <p:spPr/>
        <p:txBody>
          <a:bodyPr/>
          <a:lstStyle/>
          <a:p>
            <a:fld id="{CB006A3B-8992-43C3-8DE7-2D0CD90917B2}" type="slidenum">
              <a:rPr lang="zh-CN" altLang="en-US" smtClean="0"/>
              <a:t>‹#›</a:t>
            </a:fld>
            <a:endParaRPr lang="zh-CN" altLang="en-US"/>
          </a:p>
        </p:txBody>
      </p:sp>
    </p:spTree>
    <p:extLst>
      <p:ext uri="{BB962C8B-B14F-4D97-AF65-F5344CB8AC3E}">
        <p14:creationId xmlns:p14="http://schemas.microsoft.com/office/powerpoint/2010/main" val="3528493957"/>
      </p:ext>
    </p:extLst>
  </p:cSld>
  <p:clrMapOvr>
    <a:masterClrMapping/>
  </p:clrMapOvr>
  <mc:AlternateContent xmlns:mc="http://schemas.openxmlformats.org/markup-compatibility/2006" xmlns:p14="http://schemas.microsoft.com/office/powerpoint/2010/main">
    <mc:Choice Requires="p14">
      <p:transition spd="slow" p14:dur="2000" advTm="1000"/>
    </mc:Choice>
    <mc:Fallback xmlns="">
      <p:transition spd="slow" advTm="100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2AD11ABA-AE5E-4145-AF94-8F0BA2E2FCE0}" type="datetime1">
              <a:rPr lang="en-US" altLang="zh-CN" smtClean="0"/>
              <a:t>9/23/2021</a:t>
            </a:fld>
            <a:endParaRPr lang="zh-CN" altLang="en-US"/>
          </a:p>
        </p:txBody>
      </p:sp>
      <p:sp>
        <p:nvSpPr>
          <p:cNvPr id="5" name="页脚占位符 4"/>
          <p:cNvSpPr>
            <a:spLocks noGrp="1"/>
          </p:cNvSpPr>
          <p:nvPr>
            <p:ph type="ftr" sz="quarter" idx="11"/>
          </p:nvPr>
        </p:nvSpPr>
        <p:spPr/>
        <p:txBody>
          <a:bodyPr/>
          <a:lstStyle/>
          <a:p>
            <a:r>
              <a:rPr lang="vi-VN" altLang="zh-CN"/>
              <a:t>THIẾT KẾ BÀI GIẢNG PP MÔN NGỮ VĂN</a:t>
            </a:r>
            <a:endParaRPr lang="zh-CN" altLang="en-US"/>
          </a:p>
        </p:txBody>
      </p:sp>
      <p:sp>
        <p:nvSpPr>
          <p:cNvPr id="6" name="灯片编号占位符 5"/>
          <p:cNvSpPr>
            <a:spLocks noGrp="1"/>
          </p:cNvSpPr>
          <p:nvPr>
            <p:ph type="sldNum" sz="quarter" idx="12"/>
          </p:nvPr>
        </p:nvSpPr>
        <p:spPr/>
        <p:txBody>
          <a:bodyPr/>
          <a:lstStyle/>
          <a:p>
            <a:fld id="{CB006A3B-8992-43C3-8DE7-2D0CD90917B2}" type="slidenum">
              <a:rPr lang="zh-CN" altLang="en-US" smtClean="0"/>
              <a:t>‹#›</a:t>
            </a:fld>
            <a:endParaRPr lang="zh-CN" altLang="en-US"/>
          </a:p>
        </p:txBody>
      </p:sp>
    </p:spTree>
    <p:extLst>
      <p:ext uri="{BB962C8B-B14F-4D97-AF65-F5344CB8AC3E}">
        <p14:creationId xmlns:p14="http://schemas.microsoft.com/office/powerpoint/2010/main" val="700584855"/>
      </p:ext>
    </p:extLst>
  </p:cSld>
  <p:clrMapOvr>
    <a:masterClrMapping/>
  </p:clrMapOvr>
  <mc:AlternateContent xmlns:mc="http://schemas.openxmlformats.org/markup-compatibility/2006" xmlns:p14="http://schemas.microsoft.com/office/powerpoint/2010/main">
    <mc:Choice Requires="p14">
      <p:transition spd="slow" p14:dur="2000" advTm="1000"/>
    </mc:Choice>
    <mc:Fallback xmlns="">
      <p:transition spd="slow" advTm="1000"/>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38"/>
        <p:cNvGrpSpPr/>
        <p:nvPr/>
      </p:nvGrpSpPr>
      <p:grpSpPr>
        <a:xfrm>
          <a:off x="0" y="0"/>
          <a:ext cx="0" cy="0"/>
          <a:chOff x="0" y="0"/>
          <a:chExt cx="0" cy="0"/>
        </a:xfrm>
      </p:grpSpPr>
      <p:sp>
        <p:nvSpPr>
          <p:cNvPr id="39" name="Google Shape;39;p41"/>
          <p:cNvSpPr/>
          <p:nvPr/>
        </p:nvSpPr>
        <p:spPr>
          <a:xfrm>
            <a:off x="1" y="0"/>
            <a:ext cx="12192124" cy="6858029"/>
          </a:xfrm>
          <a:custGeom>
            <a:avLst/>
            <a:gdLst/>
            <a:ahLst/>
            <a:cxnLst/>
            <a:rect l="l" t="t" r="r" b="b"/>
            <a:pathLst>
              <a:path w="94269" h="53026" extrusionOk="0">
                <a:moveTo>
                  <a:pt x="40138" y="14729"/>
                </a:moveTo>
                <a:lnTo>
                  <a:pt x="40211" y="15411"/>
                </a:lnTo>
                <a:lnTo>
                  <a:pt x="40303" y="16239"/>
                </a:lnTo>
                <a:lnTo>
                  <a:pt x="40395" y="17325"/>
                </a:lnTo>
                <a:lnTo>
                  <a:pt x="40469" y="18633"/>
                </a:lnTo>
                <a:lnTo>
                  <a:pt x="40543" y="20161"/>
                </a:lnTo>
                <a:lnTo>
                  <a:pt x="40561" y="20989"/>
                </a:lnTo>
                <a:lnTo>
                  <a:pt x="40579" y="21855"/>
                </a:lnTo>
                <a:lnTo>
                  <a:pt x="40561" y="22738"/>
                </a:lnTo>
                <a:lnTo>
                  <a:pt x="40561" y="23659"/>
                </a:lnTo>
                <a:lnTo>
                  <a:pt x="40524" y="24616"/>
                </a:lnTo>
                <a:lnTo>
                  <a:pt x="40469" y="25574"/>
                </a:lnTo>
                <a:lnTo>
                  <a:pt x="40395" y="26568"/>
                </a:lnTo>
                <a:lnTo>
                  <a:pt x="40303" y="27562"/>
                </a:lnTo>
                <a:lnTo>
                  <a:pt x="40193" y="28556"/>
                </a:lnTo>
                <a:lnTo>
                  <a:pt x="40064" y="29569"/>
                </a:lnTo>
                <a:lnTo>
                  <a:pt x="39880" y="30563"/>
                </a:lnTo>
                <a:lnTo>
                  <a:pt x="39696" y="31558"/>
                </a:lnTo>
                <a:lnTo>
                  <a:pt x="39475" y="32552"/>
                </a:lnTo>
                <a:lnTo>
                  <a:pt x="39217" y="33528"/>
                </a:lnTo>
                <a:lnTo>
                  <a:pt x="38922" y="34485"/>
                </a:lnTo>
                <a:lnTo>
                  <a:pt x="38591" y="35424"/>
                </a:lnTo>
                <a:lnTo>
                  <a:pt x="38407" y="35884"/>
                </a:lnTo>
                <a:lnTo>
                  <a:pt x="38223" y="36326"/>
                </a:lnTo>
                <a:lnTo>
                  <a:pt x="38039" y="36768"/>
                </a:lnTo>
                <a:lnTo>
                  <a:pt x="37818" y="37210"/>
                </a:lnTo>
                <a:lnTo>
                  <a:pt x="37597" y="37633"/>
                </a:lnTo>
                <a:lnTo>
                  <a:pt x="37376" y="38038"/>
                </a:lnTo>
                <a:lnTo>
                  <a:pt x="37136" y="38444"/>
                </a:lnTo>
                <a:lnTo>
                  <a:pt x="36897" y="38849"/>
                </a:lnTo>
                <a:lnTo>
                  <a:pt x="36621" y="39235"/>
                </a:lnTo>
                <a:lnTo>
                  <a:pt x="36363" y="39585"/>
                </a:lnTo>
                <a:lnTo>
                  <a:pt x="36087" y="39953"/>
                </a:lnTo>
                <a:lnTo>
                  <a:pt x="35811" y="40285"/>
                </a:lnTo>
                <a:lnTo>
                  <a:pt x="35516" y="40598"/>
                </a:lnTo>
                <a:lnTo>
                  <a:pt x="35222" y="40911"/>
                </a:lnTo>
                <a:lnTo>
                  <a:pt x="34927" y="41205"/>
                </a:lnTo>
                <a:lnTo>
                  <a:pt x="34614" y="41500"/>
                </a:lnTo>
                <a:lnTo>
                  <a:pt x="34301" y="41758"/>
                </a:lnTo>
                <a:lnTo>
                  <a:pt x="33988" y="42015"/>
                </a:lnTo>
                <a:lnTo>
                  <a:pt x="33675" y="42255"/>
                </a:lnTo>
                <a:lnTo>
                  <a:pt x="33344" y="42494"/>
                </a:lnTo>
                <a:lnTo>
                  <a:pt x="33012" y="42715"/>
                </a:lnTo>
                <a:lnTo>
                  <a:pt x="32681" y="42918"/>
                </a:lnTo>
                <a:lnTo>
                  <a:pt x="32349" y="43102"/>
                </a:lnTo>
                <a:lnTo>
                  <a:pt x="32018" y="43286"/>
                </a:lnTo>
                <a:lnTo>
                  <a:pt x="31337" y="43636"/>
                </a:lnTo>
                <a:lnTo>
                  <a:pt x="30656" y="43930"/>
                </a:lnTo>
                <a:lnTo>
                  <a:pt x="29956" y="44188"/>
                </a:lnTo>
                <a:lnTo>
                  <a:pt x="29275" y="44409"/>
                </a:lnTo>
                <a:lnTo>
                  <a:pt x="28593" y="44593"/>
                </a:lnTo>
                <a:lnTo>
                  <a:pt x="27912" y="44740"/>
                </a:lnTo>
                <a:lnTo>
                  <a:pt x="27249" y="44869"/>
                </a:lnTo>
                <a:lnTo>
                  <a:pt x="26605" y="44961"/>
                </a:lnTo>
                <a:lnTo>
                  <a:pt x="25961" y="45035"/>
                </a:lnTo>
                <a:lnTo>
                  <a:pt x="25335" y="45090"/>
                </a:lnTo>
                <a:lnTo>
                  <a:pt x="24745" y="45127"/>
                </a:lnTo>
                <a:lnTo>
                  <a:pt x="24175" y="45145"/>
                </a:lnTo>
                <a:lnTo>
                  <a:pt x="23622" y="45145"/>
                </a:lnTo>
                <a:lnTo>
                  <a:pt x="23125" y="45127"/>
                </a:lnTo>
                <a:lnTo>
                  <a:pt x="22205" y="45072"/>
                </a:lnTo>
                <a:lnTo>
                  <a:pt x="21450" y="44998"/>
                </a:lnTo>
                <a:lnTo>
                  <a:pt x="20879" y="44924"/>
                </a:lnTo>
                <a:lnTo>
                  <a:pt x="20400" y="44851"/>
                </a:lnTo>
                <a:lnTo>
                  <a:pt x="20124" y="44427"/>
                </a:lnTo>
                <a:lnTo>
                  <a:pt x="19829" y="43949"/>
                </a:lnTo>
                <a:lnTo>
                  <a:pt x="19461" y="43286"/>
                </a:lnTo>
                <a:lnTo>
                  <a:pt x="19038" y="42457"/>
                </a:lnTo>
                <a:lnTo>
                  <a:pt x="18835" y="41997"/>
                </a:lnTo>
                <a:lnTo>
                  <a:pt x="18614" y="41500"/>
                </a:lnTo>
                <a:lnTo>
                  <a:pt x="18393" y="40966"/>
                </a:lnTo>
                <a:lnTo>
                  <a:pt x="18191" y="40414"/>
                </a:lnTo>
                <a:lnTo>
                  <a:pt x="17988" y="39824"/>
                </a:lnTo>
                <a:lnTo>
                  <a:pt x="17804" y="39198"/>
                </a:lnTo>
                <a:lnTo>
                  <a:pt x="17638" y="38572"/>
                </a:lnTo>
                <a:lnTo>
                  <a:pt x="17491" y="37910"/>
                </a:lnTo>
                <a:lnTo>
                  <a:pt x="17362" y="37228"/>
                </a:lnTo>
                <a:lnTo>
                  <a:pt x="17252" y="36529"/>
                </a:lnTo>
                <a:lnTo>
                  <a:pt x="17178" y="35811"/>
                </a:lnTo>
                <a:lnTo>
                  <a:pt x="17141" y="35074"/>
                </a:lnTo>
                <a:lnTo>
                  <a:pt x="17141" y="34338"/>
                </a:lnTo>
                <a:lnTo>
                  <a:pt x="17178" y="33564"/>
                </a:lnTo>
                <a:lnTo>
                  <a:pt x="17215" y="33196"/>
                </a:lnTo>
                <a:lnTo>
                  <a:pt x="17252" y="32810"/>
                </a:lnTo>
                <a:lnTo>
                  <a:pt x="17307" y="32423"/>
                </a:lnTo>
                <a:lnTo>
                  <a:pt x="17381" y="32036"/>
                </a:lnTo>
                <a:lnTo>
                  <a:pt x="17473" y="31650"/>
                </a:lnTo>
                <a:lnTo>
                  <a:pt x="17565" y="31245"/>
                </a:lnTo>
                <a:lnTo>
                  <a:pt x="17675" y="30858"/>
                </a:lnTo>
                <a:lnTo>
                  <a:pt x="17786" y="30471"/>
                </a:lnTo>
                <a:lnTo>
                  <a:pt x="17933" y="30066"/>
                </a:lnTo>
                <a:lnTo>
                  <a:pt x="18080" y="29680"/>
                </a:lnTo>
                <a:lnTo>
                  <a:pt x="18246" y="29293"/>
                </a:lnTo>
                <a:lnTo>
                  <a:pt x="18430" y="28888"/>
                </a:lnTo>
                <a:lnTo>
                  <a:pt x="18614" y="28501"/>
                </a:lnTo>
                <a:lnTo>
                  <a:pt x="18835" y="28115"/>
                </a:lnTo>
                <a:lnTo>
                  <a:pt x="19056" y="27710"/>
                </a:lnTo>
                <a:lnTo>
                  <a:pt x="19314" y="27323"/>
                </a:lnTo>
                <a:lnTo>
                  <a:pt x="19572" y="26936"/>
                </a:lnTo>
                <a:lnTo>
                  <a:pt x="19848" y="26550"/>
                </a:lnTo>
                <a:lnTo>
                  <a:pt x="20142" y="26181"/>
                </a:lnTo>
                <a:lnTo>
                  <a:pt x="20437" y="25813"/>
                </a:lnTo>
                <a:lnTo>
                  <a:pt x="20750" y="25445"/>
                </a:lnTo>
                <a:lnTo>
                  <a:pt x="21081" y="25095"/>
                </a:lnTo>
                <a:lnTo>
                  <a:pt x="21413" y="24745"/>
                </a:lnTo>
                <a:lnTo>
                  <a:pt x="21763" y="24395"/>
                </a:lnTo>
                <a:lnTo>
                  <a:pt x="22499" y="23714"/>
                </a:lnTo>
                <a:lnTo>
                  <a:pt x="23254" y="23070"/>
                </a:lnTo>
                <a:lnTo>
                  <a:pt x="24046" y="22444"/>
                </a:lnTo>
                <a:lnTo>
                  <a:pt x="24856" y="21855"/>
                </a:lnTo>
                <a:lnTo>
                  <a:pt x="25703" y="21265"/>
                </a:lnTo>
                <a:lnTo>
                  <a:pt x="26550" y="20713"/>
                </a:lnTo>
                <a:lnTo>
                  <a:pt x="27415" y="20179"/>
                </a:lnTo>
                <a:lnTo>
                  <a:pt x="28299" y="19682"/>
                </a:lnTo>
                <a:lnTo>
                  <a:pt x="29164" y="19203"/>
                </a:lnTo>
                <a:lnTo>
                  <a:pt x="30048" y="18743"/>
                </a:lnTo>
                <a:lnTo>
                  <a:pt x="30913" y="18320"/>
                </a:lnTo>
                <a:lnTo>
                  <a:pt x="31760" y="17896"/>
                </a:lnTo>
                <a:lnTo>
                  <a:pt x="32607" y="17528"/>
                </a:lnTo>
                <a:lnTo>
                  <a:pt x="33417" y="17160"/>
                </a:lnTo>
                <a:lnTo>
                  <a:pt x="34209" y="16828"/>
                </a:lnTo>
                <a:lnTo>
                  <a:pt x="34982" y="16515"/>
                </a:lnTo>
                <a:lnTo>
                  <a:pt x="36400" y="15963"/>
                </a:lnTo>
                <a:lnTo>
                  <a:pt x="37652" y="15521"/>
                </a:lnTo>
                <a:lnTo>
                  <a:pt x="38683" y="15171"/>
                </a:lnTo>
                <a:lnTo>
                  <a:pt x="39456" y="14913"/>
                </a:lnTo>
                <a:lnTo>
                  <a:pt x="40138" y="14729"/>
                </a:lnTo>
                <a:close/>
                <a:moveTo>
                  <a:pt x="0" y="0"/>
                </a:moveTo>
                <a:lnTo>
                  <a:pt x="0" y="53026"/>
                </a:lnTo>
                <a:lnTo>
                  <a:pt x="94268" y="53026"/>
                </a:lnTo>
                <a:lnTo>
                  <a:pt x="94268" y="0"/>
                </a:lnTo>
                <a:close/>
              </a:path>
            </a:pathLst>
          </a:custGeom>
          <a:solidFill>
            <a:srgbClr val="FFFFFF"/>
          </a:solidFill>
          <a:ln>
            <a:noFill/>
          </a:ln>
        </p:spPr>
        <p:txBody>
          <a:bodyPr spcFirstLastPara="1" wrap="square" lIns="121897" tIns="121897" rIns="121897" bIns="121897"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900" b="0" i="0" u="none" strike="noStrike" cap="none">
              <a:solidFill>
                <a:srgbClr val="000000"/>
              </a:solidFill>
              <a:latin typeface="Arial"/>
              <a:ea typeface="Arial"/>
              <a:cs typeface="Arial"/>
              <a:sym typeface="Arial"/>
            </a:endParaRPr>
          </a:p>
        </p:txBody>
      </p:sp>
      <p:sp>
        <p:nvSpPr>
          <p:cNvPr id="40" name="Google Shape;40;p41"/>
          <p:cNvSpPr/>
          <p:nvPr/>
        </p:nvSpPr>
        <p:spPr>
          <a:xfrm>
            <a:off x="704731" y="1428602"/>
            <a:ext cx="1552776" cy="2443365"/>
          </a:xfrm>
          <a:custGeom>
            <a:avLst/>
            <a:gdLst/>
            <a:ahLst/>
            <a:cxnLst/>
            <a:rect l="l" t="t" r="r" b="b"/>
            <a:pathLst>
              <a:path w="12006" h="18892" extrusionOk="0">
                <a:moveTo>
                  <a:pt x="2063" y="1"/>
                </a:moveTo>
                <a:lnTo>
                  <a:pt x="1934" y="369"/>
                </a:lnTo>
                <a:lnTo>
                  <a:pt x="1768" y="793"/>
                </a:lnTo>
                <a:lnTo>
                  <a:pt x="1584" y="1363"/>
                </a:lnTo>
                <a:lnTo>
                  <a:pt x="1345" y="2063"/>
                </a:lnTo>
                <a:lnTo>
                  <a:pt x="1106" y="2873"/>
                </a:lnTo>
                <a:lnTo>
                  <a:pt x="866" y="3794"/>
                </a:lnTo>
                <a:lnTo>
                  <a:pt x="627" y="4770"/>
                </a:lnTo>
                <a:lnTo>
                  <a:pt x="406" y="5819"/>
                </a:lnTo>
                <a:lnTo>
                  <a:pt x="314" y="6353"/>
                </a:lnTo>
                <a:lnTo>
                  <a:pt x="222" y="6905"/>
                </a:lnTo>
                <a:lnTo>
                  <a:pt x="148" y="7458"/>
                </a:lnTo>
                <a:lnTo>
                  <a:pt x="93" y="8028"/>
                </a:lnTo>
                <a:lnTo>
                  <a:pt x="38" y="8599"/>
                </a:lnTo>
                <a:lnTo>
                  <a:pt x="19" y="9152"/>
                </a:lnTo>
                <a:lnTo>
                  <a:pt x="1" y="9722"/>
                </a:lnTo>
                <a:lnTo>
                  <a:pt x="1" y="10275"/>
                </a:lnTo>
                <a:lnTo>
                  <a:pt x="38" y="10845"/>
                </a:lnTo>
                <a:lnTo>
                  <a:pt x="93" y="11379"/>
                </a:lnTo>
                <a:lnTo>
                  <a:pt x="167" y="11932"/>
                </a:lnTo>
                <a:lnTo>
                  <a:pt x="259" y="12447"/>
                </a:lnTo>
                <a:lnTo>
                  <a:pt x="388" y="12963"/>
                </a:lnTo>
                <a:lnTo>
                  <a:pt x="535" y="13478"/>
                </a:lnTo>
                <a:lnTo>
                  <a:pt x="682" y="13865"/>
                </a:lnTo>
                <a:lnTo>
                  <a:pt x="848" y="14233"/>
                </a:lnTo>
                <a:lnTo>
                  <a:pt x="1032" y="14583"/>
                </a:lnTo>
                <a:lnTo>
                  <a:pt x="1216" y="14914"/>
                </a:lnTo>
                <a:lnTo>
                  <a:pt x="1419" y="15227"/>
                </a:lnTo>
                <a:lnTo>
                  <a:pt x="1640" y="15522"/>
                </a:lnTo>
                <a:lnTo>
                  <a:pt x="1860" y="15798"/>
                </a:lnTo>
                <a:lnTo>
                  <a:pt x="2100" y="16074"/>
                </a:lnTo>
                <a:lnTo>
                  <a:pt x="2339" y="16314"/>
                </a:lnTo>
                <a:lnTo>
                  <a:pt x="2597" y="16553"/>
                </a:lnTo>
                <a:lnTo>
                  <a:pt x="2855" y="16774"/>
                </a:lnTo>
                <a:lnTo>
                  <a:pt x="3112" y="16995"/>
                </a:lnTo>
                <a:lnTo>
                  <a:pt x="3389" y="17179"/>
                </a:lnTo>
                <a:lnTo>
                  <a:pt x="3665" y="17363"/>
                </a:lnTo>
                <a:lnTo>
                  <a:pt x="3941" y="17529"/>
                </a:lnTo>
                <a:lnTo>
                  <a:pt x="4217" y="17695"/>
                </a:lnTo>
                <a:lnTo>
                  <a:pt x="4770" y="17971"/>
                </a:lnTo>
                <a:lnTo>
                  <a:pt x="5322" y="18192"/>
                </a:lnTo>
                <a:lnTo>
                  <a:pt x="5856" y="18394"/>
                </a:lnTo>
                <a:lnTo>
                  <a:pt x="6371" y="18542"/>
                </a:lnTo>
                <a:lnTo>
                  <a:pt x="6850" y="18670"/>
                </a:lnTo>
                <a:lnTo>
                  <a:pt x="7292" y="18781"/>
                </a:lnTo>
                <a:lnTo>
                  <a:pt x="7679" y="18836"/>
                </a:lnTo>
                <a:lnTo>
                  <a:pt x="8010" y="18891"/>
                </a:lnTo>
                <a:lnTo>
                  <a:pt x="4015" y="5727"/>
                </a:lnTo>
                <a:lnTo>
                  <a:pt x="9041" y="18560"/>
                </a:lnTo>
                <a:lnTo>
                  <a:pt x="9262" y="18321"/>
                </a:lnTo>
                <a:lnTo>
                  <a:pt x="9538" y="18026"/>
                </a:lnTo>
                <a:lnTo>
                  <a:pt x="9814" y="17695"/>
                </a:lnTo>
                <a:lnTo>
                  <a:pt x="10109" y="17290"/>
                </a:lnTo>
                <a:lnTo>
                  <a:pt x="10422" y="16866"/>
                </a:lnTo>
                <a:lnTo>
                  <a:pt x="10735" y="16369"/>
                </a:lnTo>
                <a:lnTo>
                  <a:pt x="11029" y="15853"/>
                </a:lnTo>
                <a:lnTo>
                  <a:pt x="11287" y="15283"/>
                </a:lnTo>
                <a:lnTo>
                  <a:pt x="11416" y="14988"/>
                </a:lnTo>
                <a:lnTo>
                  <a:pt x="11527" y="14693"/>
                </a:lnTo>
                <a:lnTo>
                  <a:pt x="11637" y="14362"/>
                </a:lnTo>
                <a:lnTo>
                  <a:pt x="11729" y="14049"/>
                </a:lnTo>
                <a:lnTo>
                  <a:pt x="11821" y="13718"/>
                </a:lnTo>
                <a:lnTo>
                  <a:pt x="11895" y="13386"/>
                </a:lnTo>
                <a:lnTo>
                  <a:pt x="11950" y="13036"/>
                </a:lnTo>
                <a:lnTo>
                  <a:pt x="11987" y="12687"/>
                </a:lnTo>
                <a:lnTo>
                  <a:pt x="12005" y="12318"/>
                </a:lnTo>
                <a:lnTo>
                  <a:pt x="12005" y="11950"/>
                </a:lnTo>
                <a:lnTo>
                  <a:pt x="12005" y="11582"/>
                </a:lnTo>
                <a:lnTo>
                  <a:pt x="11968" y="11214"/>
                </a:lnTo>
                <a:lnTo>
                  <a:pt x="11913" y="10827"/>
                </a:lnTo>
                <a:lnTo>
                  <a:pt x="11821" y="10440"/>
                </a:lnTo>
                <a:lnTo>
                  <a:pt x="11729" y="10035"/>
                </a:lnTo>
                <a:lnTo>
                  <a:pt x="11600" y="9649"/>
                </a:lnTo>
                <a:lnTo>
                  <a:pt x="11416" y="9152"/>
                </a:lnTo>
                <a:lnTo>
                  <a:pt x="11195" y="8673"/>
                </a:lnTo>
                <a:lnTo>
                  <a:pt x="10956" y="8194"/>
                </a:lnTo>
                <a:lnTo>
                  <a:pt x="10680" y="7715"/>
                </a:lnTo>
                <a:lnTo>
                  <a:pt x="10367" y="7255"/>
                </a:lnTo>
                <a:lnTo>
                  <a:pt x="10054" y="6813"/>
                </a:lnTo>
                <a:lnTo>
                  <a:pt x="9704" y="6353"/>
                </a:lnTo>
                <a:lnTo>
                  <a:pt x="9354" y="5930"/>
                </a:lnTo>
                <a:lnTo>
                  <a:pt x="8967" y="5506"/>
                </a:lnTo>
                <a:lnTo>
                  <a:pt x="8581" y="5083"/>
                </a:lnTo>
                <a:lnTo>
                  <a:pt x="8194" y="4678"/>
                </a:lnTo>
                <a:lnTo>
                  <a:pt x="7789" y="4291"/>
                </a:lnTo>
                <a:lnTo>
                  <a:pt x="7384" y="3904"/>
                </a:lnTo>
                <a:lnTo>
                  <a:pt x="6979" y="3536"/>
                </a:lnTo>
                <a:lnTo>
                  <a:pt x="6150" y="2855"/>
                </a:lnTo>
                <a:lnTo>
                  <a:pt x="5359" y="2229"/>
                </a:lnTo>
                <a:lnTo>
                  <a:pt x="4604" y="1676"/>
                </a:lnTo>
                <a:lnTo>
                  <a:pt x="3923" y="1179"/>
                </a:lnTo>
                <a:lnTo>
                  <a:pt x="3297" y="774"/>
                </a:lnTo>
                <a:lnTo>
                  <a:pt x="2799" y="443"/>
                </a:lnTo>
                <a:lnTo>
                  <a:pt x="2413" y="204"/>
                </a:lnTo>
                <a:lnTo>
                  <a:pt x="2063" y="1"/>
                </a:lnTo>
                <a:close/>
              </a:path>
            </a:pathLst>
          </a:custGeom>
          <a:solidFill>
            <a:schemeClr val="accent1"/>
          </a:solidFill>
          <a:ln>
            <a:noFill/>
          </a:ln>
        </p:spPr>
        <p:txBody>
          <a:bodyPr spcFirstLastPara="1" wrap="square" lIns="121897" tIns="121897" rIns="121897" bIns="121897"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900" b="0" i="0" u="none" strike="noStrike" cap="none">
              <a:solidFill>
                <a:srgbClr val="000000"/>
              </a:solidFill>
              <a:latin typeface="Arial"/>
              <a:ea typeface="Arial"/>
              <a:cs typeface="Arial"/>
              <a:sym typeface="Arial"/>
            </a:endParaRPr>
          </a:p>
        </p:txBody>
      </p:sp>
      <p:sp>
        <p:nvSpPr>
          <p:cNvPr id="41" name="Google Shape;41;p41"/>
          <p:cNvSpPr/>
          <p:nvPr/>
        </p:nvSpPr>
        <p:spPr>
          <a:xfrm>
            <a:off x="1590656" y="1"/>
            <a:ext cx="3124305" cy="1809761"/>
          </a:xfrm>
          <a:custGeom>
            <a:avLst/>
            <a:gdLst/>
            <a:ahLst/>
            <a:cxnLst/>
            <a:rect l="l" t="t" r="r" b="b"/>
            <a:pathLst>
              <a:path w="24157" h="13993" extrusionOk="0">
                <a:moveTo>
                  <a:pt x="147" y="0"/>
                </a:moveTo>
                <a:lnTo>
                  <a:pt x="92" y="479"/>
                </a:lnTo>
                <a:lnTo>
                  <a:pt x="37" y="939"/>
                </a:lnTo>
                <a:lnTo>
                  <a:pt x="18" y="1436"/>
                </a:lnTo>
                <a:lnTo>
                  <a:pt x="0" y="1915"/>
                </a:lnTo>
                <a:lnTo>
                  <a:pt x="18" y="2541"/>
                </a:lnTo>
                <a:lnTo>
                  <a:pt x="55" y="3148"/>
                </a:lnTo>
                <a:lnTo>
                  <a:pt x="147" y="3756"/>
                </a:lnTo>
                <a:lnTo>
                  <a:pt x="239" y="4345"/>
                </a:lnTo>
                <a:lnTo>
                  <a:pt x="387" y="4934"/>
                </a:lnTo>
                <a:lnTo>
                  <a:pt x="534" y="5505"/>
                </a:lnTo>
                <a:lnTo>
                  <a:pt x="737" y="6076"/>
                </a:lnTo>
                <a:lnTo>
                  <a:pt x="957" y="6610"/>
                </a:lnTo>
                <a:lnTo>
                  <a:pt x="1197" y="7144"/>
                </a:lnTo>
                <a:lnTo>
                  <a:pt x="1455" y="7678"/>
                </a:lnTo>
                <a:lnTo>
                  <a:pt x="1749" y="8175"/>
                </a:lnTo>
                <a:lnTo>
                  <a:pt x="2062" y="8672"/>
                </a:lnTo>
                <a:lnTo>
                  <a:pt x="2394" y="9132"/>
                </a:lnTo>
                <a:lnTo>
                  <a:pt x="2762" y="9592"/>
                </a:lnTo>
                <a:lnTo>
                  <a:pt x="3130" y="10034"/>
                </a:lnTo>
                <a:lnTo>
                  <a:pt x="3535" y="10458"/>
                </a:lnTo>
                <a:lnTo>
                  <a:pt x="3959" y="10863"/>
                </a:lnTo>
                <a:lnTo>
                  <a:pt x="4400" y="11231"/>
                </a:lnTo>
                <a:lnTo>
                  <a:pt x="4861" y="11599"/>
                </a:lnTo>
                <a:lnTo>
                  <a:pt x="5321" y="11931"/>
                </a:lnTo>
                <a:lnTo>
                  <a:pt x="5818" y="12244"/>
                </a:lnTo>
                <a:lnTo>
                  <a:pt x="6315" y="12538"/>
                </a:lnTo>
                <a:lnTo>
                  <a:pt x="6849" y="12796"/>
                </a:lnTo>
                <a:lnTo>
                  <a:pt x="7383" y="13035"/>
                </a:lnTo>
                <a:lnTo>
                  <a:pt x="7917" y="13256"/>
                </a:lnTo>
                <a:lnTo>
                  <a:pt x="8488" y="13459"/>
                </a:lnTo>
                <a:lnTo>
                  <a:pt x="9059" y="13606"/>
                </a:lnTo>
                <a:lnTo>
                  <a:pt x="9648" y="13754"/>
                </a:lnTo>
                <a:lnTo>
                  <a:pt x="10237" y="13846"/>
                </a:lnTo>
                <a:lnTo>
                  <a:pt x="10845" y="13938"/>
                </a:lnTo>
                <a:lnTo>
                  <a:pt x="11452" y="13974"/>
                </a:lnTo>
                <a:lnTo>
                  <a:pt x="12078" y="13993"/>
                </a:lnTo>
                <a:lnTo>
                  <a:pt x="12704" y="13974"/>
                </a:lnTo>
                <a:lnTo>
                  <a:pt x="13312" y="13938"/>
                </a:lnTo>
                <a:lnTo>
                  <a:pt x="13919" y="13846"/>
                </a:lnTo>
                <a:lnTo>
                  <a:pt x="14508" y="13754"/>
                </a:lnTo>
                <a:lnTo>
                  <a:pt x="15098" y="13606"/>
                </a:lnTo>
                <a:lnTo>
                  <a:pt x="15668" y="13459"/>
                </a:lnTo>
                <a:lnTo>
                  <a:pt x="16239" y="13256"/>
                </a:lnTo>
                <a:lnTo>
                  <a:pt x="16773" y="13035"/>
                </a:lnTo>
                <a:lnTo>
                  <a:pt x="17307" y="12796"/>
                </a:lnTo>
                <a:lnTo>
                  <a:pt x="17841" y="12538"/>
                </a:lnTo>
                <a:lnTo>
                  <a:pt x="18338" y="12244"/>
                </a:lnTo>
                <a:lnTo>
                  <a:pt x="18835" y="11931"/>
                </a:lnTo>
                <a:lnTo>
                  <a:pt x="19296" y="11599"/>
                </a:lnTo>
                <a:lnTo>
                  <a:pt x="19756" y="11231"/>
                </a:lnTo>
                <a:lnTo>
                  <a:pt x="20198" y="10863"/>
                </a:lnTo>
                <a:lnTo>
                  <a:pt x="20621" y="10458"/>
                </a:lnTo>
                <a:lnTo>
                  <a:pt x="21026" y="10034"/>
                </a:lnTo>
                <a:lnTo>
                  <a:pt x="21394" y="9592"/>
                </a:lnTo>
                <a:lnTo>
                  <a:pt x="21763" y="9132"/>
                </a:lnTo>
                <a:lnTo>
                  <a:pt x="22094" y="8672"/>
                </a:lnTo>
                <a:lnTo>
                  <a:pt x="22407" y="8175"/>
                </a:lnTo>
                <a:lnTo>
                  <a:pt x="22702" y="7678"/>
                </a:lnTo>
                <a:lnTo>
                  <a:pt x="22959" y="7144"/>
                </a:lnTo>
                <a:lnTo>
                  <a:pt x="23199" y="6610"/>
                </a:lnTo>
                <a:lnTo>
                  <a:pt x="23420" y="6076"/>
                </a:lnTo>
                <a:lnTo>
                  <a:pt x="23622" y="5505"/>
                </a:lnTo>
                <a:lnTo>
                  <a:pt x="23770" y="4934"/>
                </a:lnTo>
                <a:lnTo>
                  <a:pt x="23917" y="4345"/>
                </a:lnTo>
                <a:lnTo>
                  <a:pt x="24009" y="3756"/>
                </a:lnTo>
                <a:lnTo>
                  <a:pt x="24101" y="3148"/>
                </a:lnTo>
                <a:lnTo>
                  <a:pt x="24138" y="2541"/>
                </a:lnTo>
                <a:lnTo>
                  <a:pt x="24156" y="1915"/>
                </a:lnTo>
                <a:lnTo>
                  <a:pt x="24138" y="1436"/>
                </a:lnTo>
                <a:lnTo>
                  <a:pt x="24119" y="939"/>
                </a:lnTo>
                <a:lnTo>
                  <a:pt x="24064" y="479"/>
                </a:lnTo>
                <a:lnTo>
                  <a:pt x="24009" y="0"/>
                </a:lnTo>
                <a:close/>
              </a:path>
            </a:pathLst>
          </a:custGeom>
          <a:solidFill>
            <a:schemeClr val="lt2"/>
          </a:solidFill>
          <a:ln>
            <a:noFill/>
          </a:ln>
        </p:spPr>
        <p:txBody>
          <a:bodyPr spcFirstLastPara="1" wrap="square" lIns="121897" tIns="121897" rIns="121897" bIns="121897"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900" b="0" i="0" u="none" strike="noStrike" cap="none">
              <a:solidFill>
                <a:srgbClr val="000000"/>
              </a:solidFill>
              <a:latin typeface="Arial"/>
              <a:ea typeface="Arial"/>
              <a:cs typeface="Arial"/>
              <a:sym typeface="Arial"/>
            </a:endParaRPr>
          </a:p>
        </p:txBody>
      </p:sp>
      <p:sp>
        <p:nvSpPr>
          <p:cNvPr id="42" name="Google Shape;42;p41"/>
          <p:cNvSpPr/>
          <p:nvPr/>
        </p:nvSpPr>
        <p:spPr>
          <a:xfrm>
            <a:off x="0" y="4467128"/>
            <a:ext cx="1676419" cy="2390856"/>
          </a:xfrm>
          <a:custGeom>
            <a:avLst/>
            <a:gdLst/>
            <a:ahLst/>
            <a:cxnLst/>
            <a:rect l="l" t="t" r="r" b="b"/>
            <a:pathLst>
              <a:path w="12962" h="18486" extrusionOk="0">
                <a:moveTo>
                  <a:pt x="2633" y="0"/>
                </a:moveTo>
                <a:lnTo>
                  <a:pt x="2246" y="37"/>
                </a:lnTo>
                <a:lnTo>
                  <a:pt x="1860" y="74"/>
                </a:lnTo>
                <a:lnTo>
                  <a:pt x="1473" y="129"/>
                </a:lnTo>
                <a:lnTo>
                  <a:pt x="1105" y="184"/>
                </a:lnTo>
                <a:lnTo>
                  <a:pt x="718" y="258"/>
                </a:lnTo>
                <a:lnTo>
                  <a:pt x="368" y="368"/>
                </a:lnTo>
                <a:lnTo>
                  <a:pt x="0" y="461"/>
                </a:lnTo>
                <a:lnTo>
                  <a:pt x="0" y="18486"/>
                </a:lnTo>
                <a:lnTo>
                  <a:pt x="8101" y="18486"/>
                </a:lnTo>
                <a:lnTo>
                  <a:pt x="8635" y="18136"/>
                </a:lnTo>
                <a:lnTo>
                  <a:pt x="9151" y="17767"/>
                </a:lnTo>
                <a:lnTo>
                  <a:pt x="9629" y="17362"/>
                </a:lnTo>
                <a:lnTo>
                  <a:pt x="10090" y="16921"/>
                </a:lnTo>
                <a:lnTo>
                  <a:pt x="10513" y="16460"/>
                </a:lnTo>
                <a:lnTo>
                  <a:pt x="10918" y="15982"/>
                </a:lnTo>
                <a:lnTo>
                  <a:pt x="11286" y="15466"/>
                </a:lnTo>
                <a:lnTo>
                  <a:pt x="11618" y="14932"/>
                </a:lnTo>
                <a:lnTo>
                  <a:pt x="11931" y="14361"/>
                </a:lnTo>
                <a:lnTo>
                  <a:pt x="12189" y="13791"/>
                </a:lnTo>
                <a:lnTo>
                  <a:pt x="12428" y="13183"/>
                </a:lnTo>
                <a:lnTo>
                  <a:pt x="12612" y="12557"/>
                </a:lnTo>
                <a:lnTo>
                  <a:pt x="12759" y="11931"/>
                </a:lnTo>
                <a:lnTo>
                  <a:pt x="12870" y="11287"/>
                </a:lnTo>
                <a:lnTo>
                  <a:pt x="12907" y="10955"/>
                </a:lnTo>
                <a:lnTo>
                  <a:pt x="12943" y="10624"/>
                </a:lnTo>
                <a:lnTo>
                  <a:pt x="12962" y="10274"/>
                </a:lnTo>
                <a:lnTo>
                  <a:pt x="12962" y="9943"/>
                </a:lnTo>
                <a:lnTo>
                  <a:pt x="12943" y="9427"/>
                </a:lnTo>
                <a:lnTo>
                  <a:pt x="12907" y="8930"/>
                </a:lnTo>
                <a:lnTo>
                  <a:pt x="12851" y="8433"/>
                </a:lnTo>
                <a:lnTo>
                  <a:pt x="12759" y="7936"/>
                </a:lnTo>
                <a:lnTo>
                  <a:pt x="12649" y="7457"/>
                </a:lnTo>
                <a:lnTo>
                  <a:pt x="12520" y="6978"/>
                </a:lnTo>
                <a:lnTo>
                  <a:pt x="12354" y="6518"/>
                </a:lnTo>
                <a:lnTo>
                  <a:pt x="12189" y="6076"/>
                </a:lnTo>
                <a:lnTo>
                  <a:pt x="11986" y="5634"/>
                </a:lnTo>
                <a:lnTo>
                  <a:pt x="11765" y="5211"/>
                </a:lnTo>
                <a:lnTo>
                  <a:pt x="11526" y="4787"/>
                </a:lnTo>
                <a:lnTo>
                  <a:pt x="11268" y="4382"/>
                </a:lnTo>
                <a:lnTo>
                  <a:pt x="10992" y="3996"/>
                </a:lnTo>
                <a:lnTo>
                  <a:pt x="10697" y="3627"/>
                </a:lnTo>
                <a:lnTo>
                  <a:pt x="10384" y="3259"/>
                </a:lnTo>
                <a:lnTo>
                  <a:pt x="10053" y="2909"/>
                </a:lnTo>
                <a:lnTo>
                  <a:pt x="9703" y="2578"/>
                </a:lnTo>
                <a:lnTo>
                  <a:pt x="9335" y="2265"/>
                </a:lnTo>
                <a:lnTo>
                  <a:pt x="8967" y="1970"/>
                </a:lnTo>
                <a:lnTo>
                  <a:pt x="8580" y="1694"/>
                </a:lnTo>
                <a:lnTo>
                  <a:pt x="8175" y="1436"/>
                </a:lnTo>
                <a:lnTo>
                  <a:pt x="7751" y="1197"/>
                </a:lnTo>
                <a:lnTo>
                  <a:pt x="7328" y="976"/>
                </a:lnTo>
                <a:lnTo>
                  <a:pt x="6886" y="774"/>
                </a:lnTo>
                <a:lnTo>
                  <a:pt x="6444" y="608"/>
                </a:lnTo>
                <a:lnTo>
                  <a:pt x="5984" y="442"/>
                </a:lnTo>
                <a:lnTo>
                  <a:pt x="5505" y="313"/>
                </a:lnTo>
                <a:lnTo>
                  <a:pt x="5026" y="203"/>
                </a:lnTo>
                <a:lnTo>
                  <a:pt x="4529" y="111"/>
                </a:lnTo>
                <a:lnTo>
                  <a:pt x="4032" y="55"/>
                </a:lnTo>
                <a:lnTo>
                  <a:pt x="3535" y="19"/>
                </a:lnTo>
                <a:lnTo>
                  <a:pt x="3020" y="0"/>
                </a:lnTo>
                <a:close/>
              </a:path>
            </a:pathLst>
          </a:custGeom>
          <a:solidFill>
            <a:schemeClr val="lt2"/>
          </a:solidFill>
          <a:ln>
            <a:noFill/>
          </a:ln>
        </p:spPr>
        <p:txBody>
          <a:bodyPr spcFirstLastPara="1" wrap="square" lIns="121897" tIns="121897" rIns="121897" bIns="121897"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900" b="0" i="0" u="none" strike="noStrike" cap="none">
              <a:solidFill>
                <a:srgbClr val="000000"/>
              </a:solidFill>
              <a:latin typeface="Arial"/>
              <a:ea typeface="Arial"/>
              <a:cs typeface="Arial"/>
              <a:sym typeface="Arial"/>
            </a:endParaRPr>
          </a:p>
        </p:txBody>
      </p:sp>
      <p:sp>
        <p:nvSpPr>
          <p:cNvPr id="43" name="Google Shape;43;p41"/>
          <p:cNvSpPr txBox="1">
            <a:spLocks noGrp="1"/>
          </p:cNvSpPr>
          <p:nvPr>
            <p:ph type="title"/>
          </p:nvPr>
        </p:nvSpPr>
        <p:spPr>
          <a:xfrm>
            <a:off x="5760100" y="1190967"/>
            <a:ext cx="5822400" cy="921200"/>
          </a:xfrm>
          <a:prstGeom prst="rect">
            <a:avLst/>
          </a:prstGeom>
          <a:noFill/>
          <a:ln>
            <a:noFill/>
          </a:ln>
        </p:spPr>
        <p:txBody>
          <a:bodyPr spcFirstLastPara="1" wrap="square" lIns="121897" tIns="121897" rIns="121897" bIns="121897" anchor="b" anchorCtr="0">
            <a:noAutofit/>
          </a:bodyPr>
          <a:lstStyle>
            <a:lvl1pPr lvl="0" algn="l">
              <a:lnSpc>
                <a:spcPct val="100000"/>
              </a:lnSpc>
              <a:spcBef>
                <a:spcPts val="0"/>
              </a:spcBef>
              <a:spcAft>
                <a:spcPts val="0"/>
              </a:spcAft>
              <a:buSzPts val="3600"/>
              <a:buNone/>
              <a:defRPr/>
            </a:lvl1pPr>
            <a:lvl2pPr lvl="1" algn="l">
              <a:lnSpc>
                <a:spcPct val="100000"/>
              </a:lnSpc>
              <a:spcBef>
                <a:spcPts val="0"/>
              </a:spcBef>
              <a:spcAft>
                <a:spcPts val="0"/>
              </a:spcAft>
              <a:buSzPts val="3600"/>
              <a:buNone/>
              <a:defRPr/>
            </a:lvl2pPr>
            <a:lvl3pPr lvl="2" algn="l">
              <a:lnSpc>
                <a:spcPct val="100000"/>
              </a:lnSpc>
              <a:spcBef>
                <a:spcPts val="0"/>
              </a:spcBef>
              <a:spcAft>
                <a:spcPts val="0"/>
              </a:spcAft>
              <a:buSzPts val="3600"/>
              <a:buNone/>
              <a:defRPr/>
            </a:lvl3pPr>
            <a:lvl4pPr lvl="3" algn="l">
              <a:lnSpc>
                <a:spcPct val="100000"/>
              </a:lnSpc>
              <a:spcBef>
                <a:spcPts val="0"/>
              </a:spcBef>
              <a:spcAft>
                <a:spcPts val="0"/>
              </a:spcAft>
              <a:buSzPts val="3600"/>
              <a:buNone/>
              <a:defRPr/>
            </a:lvl4pPr>
            <a:lvl5pPr lvl="4" algn="l">
              <a:lnSpc>
                <a:spcPct val="100000"/>
              </a:lnSpc>
              <a:spcBef>
                <a:spcPts val="0"/>
              </a:spcBef>
              <a:spcAft>
                <a:spcPts val="0"/>
              </a:spcAft>
              <a:buSzPts val="3600"/>
              <a:buNone/>
              <a:defRPr/>
            </a:lvl5pPr>
            <a:lvl6pPr lvl="5" algn="l">
              <a:lnSpc>
                <a:spcPct val="100000"/>
              </a:lnSpc>
              <a:spcBef>
                <a:spcPts val="0"/>
              </a:spcBef>
              <a:spcAft>
                <a:spcPts val="0"/>
              </a:spcAft>
              <a:buSzPts val="3600"/>
              <a:buNone/>
              <a:defRPr/>
            </a:lvl6pPr>
            <a:lvl7pPr lvl="6" algn="l">
              <a:lnSpc>
                <a:spcPct val="100000"/>
              </a:lnSpc>
              <a:spcBef>
                <a:spcPts val="0"/>
              </a:spcBef>
              <a:spcAft>
                <a:spcPts val="0"/>
              </a:spcAft>
              <a:buSzPts val="3600"/>
              <a:buNone/>
              <a:defRPr/>
            </a:lvl7pPr>
            <a:lvl8pPr lvl="7" algn="l">
              <a:lnSpc>
                <a:spcPct val="100000"/>
              </a:lnSpc>
              <a:spcBef>
                <a:spcPts val="0"/>
              </a:spcBef>
              <a:spcAft>
                <a:spcPts val="0"/>
              </a:spcAft>
              <a:buSzPts val="3600"/>
              <a:buNone/>
              <a:defRPr/>
            </a:lvl8pPr>
            <a:lvl9pPr lvl="8" algn="l">
              <a:lnSpc>
                <a:spcPct val="100000"/>
              </a:lnSpc>
              <a:spcBef>
                <a:spcPts val="0"/>
              </a:spcBef>
              <a:spcAft>
                <a:spcPts val="0"/>
              </a:spcAft>
              <a:buSzPts val="3600"/>
              <a:buNone/>
              <a:defRPr/>
            </a:lvl9pPr>
          </a:lstStyle>
          <a:p>
            <a:endParaRPr/>
          </a:p>
        </p:txBody>
      </p:sp>
      <p:sp>
        <p:nvSpPr>
          <p:cNvPr id="44" name="Google Shape;44;p41"/>
          <p:cNvSpPr txBox="1">
            <a:spLocks noGrp="1"/>
          </p:cNvSpPr>
          <p:nvPr>
            <p:ph type="body" idx="1"/>
          </p:nvPr>
        </p:nvSpPr>
        <p:spPr>
          <a:xfrm>
            <a:off x="5760100" y="2258900"/>
            <a:ext cx="5822400" cy="4074400"/>
          </a:xfrm>
          <a:prstGeom prst="rect">
            <a:avLst/>
          </a:prstGeom>
          <a:noFill/>
          <a:ln>
            <a:noFill/>
          </a:ln>
        </p:spPr>
        <p:txBody>
          <a:bodyPr spcFirstLastPara="1" wrap="square" lIns="121897" tIns="121897" rIns="121897" bIns="121897" anchor="t" anchorCtr="0">
            <a:noAutofit/>
          </a:bodyPr>
          <a:lstStyle>
            <a:lvl1pPr marL="609585" lvl="0" indent="-507987" algn="l">
              <a:lnSpc>
                <a:spcPct val="100000"/>
              </a:lnSpc>
              <a:spcBef>
                <a:spcPts val="800"/>
              </a:spcBef>
              <a:spcAft>
                <a:spcPts val="0"/>
              </a:spcAft>
              <a:buSzPts val="2400"/>
              <a:buChar char="⊷"/>
              <a:defRPr/>
            </a:lvl1pPr>
            <a:lvl2pPr marL="1219170" lvl="1" indent="-507987" algn="l">
              <a:lnSpc>
                <a:spcPct val="100000"/>
              </a:lnSpc>
              <a:spcBef>
                <a:spcPts val="0"/>
              </a:spcBef>
              <a:spcAft>
                <a:spcPts val="0"/>
              </a:spcAft>
              <a:buSzPts val="2400"/>
              <a:buChar char="⊶"/>
              <a:defRPr/>
            </a:lvl2pPr>
            <a:lvl3pPr marL="1828754" lvl="2" indent="-507987" algn="l">
              <a:lnSpc>
                <a:spcPct val="100000"/>
              </a:lnSpc>
              <a:spcBef>
                <a:spcPts val="0"/>
              </a:spcBef>
              <a:spcAft>
                <a:spcPts val="0"/>
              </a:spcAft>
              <a:buSzPts val="2400"/>
              <a:buChar char="⊸"/>
              <a:defRPr/>
            </a:lvl3pPr>
            <a:lvl4pPr marL="2438339" lvl="3" indent="-507987" algn="l">
              <a:lnSpc>
                <a:spcPct val="100000"/>
              </a:lnSpc>
              <a:spcBef>
                <a:spcPts val="0"/>
              </a:spcBef>
              <a:spcAft>
                <a:spcPts val="0"/>
              </a:spcAft>
              <a:buSzPts val="2400"/>
              <a:buChar char="●"/>
              <a:defRPr/>
            </a:lvl4pPr>
            <a:lvl5pPr marL="3047924" lvl="4" indent="-507987" algn="l">
              <a:lnSpc>
                <a:spcPct val="100000"/>
              </a:lnSpc>
              <a:spcBef>
                <a:spcPts val="0"/>
              </a:spcBef>
              <a:spcAft>
                <a:spcPts val="0"/>
              </a:spcAft>
              <a:buSzPts val="2400"/>
              <a:buChar char="○"/>
              <a:defRPr/>
            </a:lvl5pPr>
            <a:lvl6pPr marL="3657509" lvl="5" indent="-507987" algn="l">
              <a:lnSpc>
                <a:spcPct val="100000"/>
              </a:lnSpc>
              <a:spcBef>
                <a:spcPts val="0"/>
              </a:spcBef>
              <a:spcAft>
                <a:spcPts val="0"/>
              </a:spcAft>
              <a:buSzPts val="2400"/>
              <a:buChar char="■"/>
              <a:defRPr/>
            </a:lvl6pPr>
            <a:lvl7pPr marL="4267093" lvl="6" indent="-507987" algn="l">
              <a:lnSpc>
                <a:spcPct val="100000"/>
              </a:lnSpc>
              <a:spcBef>
                <a:spcPts val="0"/>
              </a:spcBef>
              <a:spcAft>
                <a:spcPts val="0"/>
              </a:spcAft>
              <a:buSzPts val="2400"/>
              <a:buChar char="●"/>
              <a:defRPr/>
            </a:lvl7pPr>
            <a:lvl8pPr marL="4876678" lvl="7" indent="-507987" algn="l">
              <a:lnSpc>
                <a:spcPct val="100000"/>
              </a:lnSpc>
              <a:spcBef>
                <a:spcPts val="0"/>
              </a:spcBef>
              <a:spcAft>
                <a:spcPts val="0"/>
              </a:spcAft>
              <a:buSzPts val="2400"/>
              <a:buChar char="○"/>
              <a:defRPr/>
            </a:lvl8pPr>
            <a:lvl9pPr marL="5486263" lvl="8" indent="-507987" algn="l">
              <a:lnSpc>
                <a:spcPct val="100000"/>
              </a:lnSpc>
              <a:spcBef>
                <a:spcPts val="0"/>
              </a:spcBef>
              <a:spcAft>
                <a:spcPts val="0"/>
              </a:spcAft>
              <a:buSzPts val="2400"/>
              <a:buChar char="■"/>
              <a:defRPr/>
            </a:lvl9pPr>
          </a:lstStyle>
          <a:p>
            <a:endParaRPr/>
          </a:p>
        </p:txBody>
      </p:sp>
      <p:sp>
        <p:nvSpPr>
          <p:cNvPr id="45" name="Google Shape;45;p41"/>
          <p:cNvSpPr txBox="1">
            <a:spLocks noGrp="1"/>
          </p:cNvSpPr>
          <p:nvPr>
            <p:ph type="sldNum" idx="12"/>
          </p:nvPr>
        </p:nvSpPr>
        <p:spPr>
          <a:xfrm>
            <a:off x="101612" y="6333135"/>
            <a:ext cx="731600" cy="524800"/>
          </a:xfrm>
          <a:prstGeom prst="rect">
            <a:avLst/>
          </a:prstGeom>
          <a:noFill/>
          <a:ln>
            <a:noFill/>
          </a:ln>
        </p:spPr>
        <p:txBody>
          <a:bodyPr spcFirstLastPara="1" wrap="square" lIns="121897" tIns="121897" rIns="121897" bIns="121897" anchor="ctr" anchorCtr="0">
            <a:noAutofit/>
          </a:bodyPr>
          <a:lstStyle>
            <a:lvl1pPr marL="0" marR="0" lvl="0" indent="0" algn="l">
              <a:lnSpc>
                <a:spcPct val="100000"/>
              </a:lnSpc>
              <a:spcBef>
                <a:spcPts val="0"/>
              </a:spcBef>
              <a:spcAft>
                <a:spcPts val="0"/>
              </a:spcAft>
              <a:buClr>
                <a:srgbClr val="000000"/>
              </a:buClr>
              <a:buSzPts val="1300"/>
              <a:buFont typeface="Arial"/>
              <a:buNone/>
              <a:defRPr sz="1700" b="0" i="0" u="none" strike="noStrike" cap="none">
                <a:solidFill>
                  <a:schemeClr val="accent2"/>
                </a:solidFill>
                <a:latin typeface="Dosis ExtraLight"/>
                <a:ea typeface="Dosis ExtraLight"/>
                <a:cs typeface="Dosis ExtraLight"/>
                <a:sym typeface="Dosis ExtraLight"/>
              </a:defRPr>
            </a:lvl1pPr>
            <a:lvl2pPr marL="0" marR="0" lvl="1" indent="0" algn="l">
              <a:lnSpc>
                <a:spcPct val="100000"/>
              </a:lnSpc>
              <a:spcBef>
                <a:spcPts val="0"/>
              </a:spcBef>
              <a:spcAft>
                <a:spcPts val="0"/>
              </a:spcAft>
              <a:buClr>
                <a:srgbClr val="000000"/>
              </a:buClr>
              <a:buSzPts val="1300"/>
              <a:buFont typeface="Arial"/>
              <a:buNone/>
              <a:defRPr sz="1700" b="0" i="0" u="none" strike="noStrike" cap="none">
                <a:solidFill>
                  <a:schemeClr val="accent2"/>
                </a:solidFill>
                <a:latin typeface="Dosis ExtraLight"/>
                <a:ea typeface="Dosis ExtraLight"/>
                <a:cs typeface="Dosis ExtraLight"/>
                <a:sym typeface="Dosis ExtraLight"/>
              </a:defRPr>
            </a:lvl2pPr>
            <a:lvl3pPr marL="0" marR="0" lvl="2" indent="0" algn="l">
              <a:lnSpc>
                <a:spcPct val="100000"/>
              </a:lnSpc>
              <a:spcBef>
                <a:spcPts val="0"/>
              </a:spcBef>
              <a:spcAft>
                <a:spcPts val="0"/>
              </a:spcAft>
              <a:buClr>
                <a:srgbClr val="000000"/>
              </a:buClr>
              <a:buSzPts val="1300"/>
              <a:buFont typeface="Arial"/>
              <a:buNone/>
              <a:defRPr sz="1700" b="0" i="0" u="none" strike="noStrike" cap="none">
                <a:solidFill>
                  <a:schemeClr val="accent2"/>
                </a:solidFill>
                <a:latin typeface="Dosis ExtraLight"/>
                <a:ea typeface="Dosis ExtraLight"/>
                <a:cs typeface="Dosis ExtraLight"/>
                <a:sym typeface="Dosis ExtraLight"/>
              </a:defRPr>
            </a:lvl3pPr>
            <a:lvl4pPr marL="0" marR="0" lvl="3" indent="0" algn="l">
              <a:lnSpc>
                <a:spcPct val="100000"/>
              </a:lnSpc>
              <a:spcBef>
                <a:spcPts val="0"/>
              </a:spcBef>
              <a:spcAft>
                <a:spcPts val="0"/>
              </a:spcAft>
              <a:buClr>
                <a:srgbClr val="000000"/>
              </a:buClr>
              <a:buSzPts val="1300"/>
              <a:buFont typeface="Arial"/>
              <a:buNone/>
              <a:defRPr sz="1700" b="0" i="0" u="none" strike="noStrike" cap="none">
                <a:solidFill>
                  <a:schemeClr val="accent2"/>
                </a:solidFill>
                <a:latin typeface="Dosis ExtraLight"/>
                <a:ea typeface="Dosis ExtraLight"/>
                <a:cs typeface="Dosis ExtraLight"/>
                <a:sym typeface="Dosis ExtraLight"/>
              </a:defRPr>
            </a:lvl4pPr>
            <a:lvl5pPr marL="0" marR="0" lvl="4" indent="0" algn="l">
              <a:lnSpc>
                <a:spcPct val="100000"/>
              </a:lnSpc>
              <a:spcBef>
                <a:spcPts val="0"/>
              </a:spcBef>
              <a:spcAft>
                <a:spcPts val="0"/>
              </a:spcAft>
              <a:buClr>
                <a:srgbClr val="000000"/>
              </a:buClr>
              <a:buSzPts val="1300"/>
              <a:buFont typeface="Arial"/>
              <a:buNone/>
              <a:defRPr sz="1700" b="0" i="0" u="none" strike="noStrike" cap="none">
                <a:solidFill>
                  <a:schemeClr val="accent2"/>
                </a:solidFill>
                <a:latin typeface="Dosis ExtraLight"/>
                <a:ea typeface="Dosis ExtraLight"/>
                <a:cs typeface="Dosis ExtraLight"/>
                <a:sym typeface="Dosis ExtraLight"/>
              </a:defRPr>
            </a:lvl5pPr>
            <a:lvl6pPr marL="0" marR="0" lvl="5" indent="0" algn="l">
              <a:lnSpc>
                <a:spcPct val="100000"/>
              </a:lnSpc>
              <a:spcBef>
                <a:spcPts val="0"/>
              </a:spcBef>
              <a:spcAft>
                <a:spcPts val="0"/>
              </a:spcAft>
              <a:buClr>
                <a:srgbClr val="000000"/>
              </a:buClr>
              <a:buSzPts val="1300"/>
              <a:buFont typeface="Arial"/>
              <a:buNone/>
              <a:defRPr sz="1700" b="0" i="0" u="none" strike="noStrike" cap="none">
                <a:solidFill>
                  <a:schemeClr val="accent2"/>
                </a:solidFill>
                <a:latin typeface="Dosis ExtraLight"/>
                <a:ea typeface="Dosis ExtraLight"/>
                <a:cs typeface="Dosis ExtraLight"/>
                <a:sym typeface="Dosis ExtraLight"/>
              </a:defRPr>
            </a:lvl6pPr>
            <a:lvl7pPr marL="0" marR="0" lvl="6" indent="0" algn="l">
              <a:lnSpc>
                <a:spcPct val="100000"/>
              </a:lnSpc>
              <a:spcBef>
                <a:spcPts val="0"/>
              </a:spcBef>
              <a:spcAft>
                <a:spcPts val="0"/>
              </a:spcAft>
              <a:buClr>
                <a:srgbClr val="000000"/>
              </a:buClr>
              <a:buSzPts val="1300"/>
              <a:buFont typeface="Arial"/>
              <a:buNone/>
              <a:defRPr sz="1700" b="0" i="0" u="none" strike="noStrike" cap="none">
                <a:solidFill>
                  <a:schemeClr val="accent2"/>
                </a:solidFill>
                <a:latin typeface="Dosis ExtraLight"/>
                <a:ea typeface="Dosis ExtraLight"/>
                <a:cs typeface="Dosis ExtraLight"/>
                <a:sym typeface="Dosis ExtraLight"/>
              </a:defRPr>
            </a:lvl7pPr>
            <a:lvl8pPr marL="0" marR="0" lvl="7" indent="0" algn="l">
              <a:lnSpc>
                <a:spcPct val="100000"/>
              </a:lnSpc>
              <a:spcBef>
                <a:spcPts val="0"/>
              </a:spcBef>
              <a:spcAft>
                <a:spcPts val="0"/>
              </a:spcAft>
              <a:buClr>
                <a:srgbClr val="000000"/>
              </a:buClr>
              <a:buSzPts val="1300"/>
              <a:buFont typeface="Arial"/>
              <a:buNone/>
              <a:defRPr sz="1700" b="0" i="0" u="none" strike="noStrike" cap="none">
                <a:solidFill>
                  <a:schemeClr val="accent2"/>
                </a:solidFill>
                <a:latin typeface="Dosis ExtraLight"/>
                <a:ea typeface="Dosis ExtraLight"/>
                <a:cs typeface="Dosis ExtraLight"/>
                <a:sym typeface="Dosis ExtraLight"/>
              </a:defRPr>
            </a:lvl8pPr>
            <a:lvl9pPr marL="0" marR="0" lvl="8" indent="0" algn="l">
              <a:lnSpc>
                <a:spcPct val="100000"/>
              </a:lnSpc>
              <a:spcBef>
                <a:spcPts val="0"/>
              </a:spcBef>
              <a:spcAft>
                <a:spcPts val="0"/>
              </a:spcAft>
              <a:buClr>
                <a:srgbClr val="000000"/>
              </a:buClr>
              <a:buSzPts val="1300"/>
              <a:buFont typeface="Arial"/>
              <a:buNone/>
              <a:defRPr sz="1700" b="0" i="0" u="none" strike="noStrike" cap="none">
                <a:solidFill>
                  <a:schemeClr val="accent2"/>
                </a:solidFill>
                <a:latin typeface="Dosis ExtraLight"/>
                <a:ea typeface="Dosis ExtraLight"/>
                <a:cs typeface="Dosis ExtraLight"/>
                <a:sym typeface="Dosis ExtraLight"/>
              </a:defRPr>
            </a:lvl9pPr>
          </a:lstStyle>
          <a:p>
            <a:fld id="{00000000-1234-1234-1234-123412341234}" type="slidenum">
              <a:rPr lang="vi-VN" smtClean="0"/>
              <a:pPr/>
              <a:t>‹#›</a:t>
            </a:fld>
            <a:endParaRPr lang="vi-VN"/>
          </a:p>
        </p:txBody>
      </p:sp>
    </p:spTree>
    <p:extLst>
      <p:ext uri="{BB962C8B-B14F-4D97-AF65-F5344CB8AC3E}">
        <p14:creationId xmlns:p14="http://schemas.microsoft.com/office/powerpoint/2010/main" val="361599144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Blank with leaves">
  <p:cSld name="Blank with leaves">
    <p:bg>
      <p:bgPr>
        <a:solidFill>
          <a:schemeClr val="accent1"/>
        </a:solidFill>
        <a:effectLst/>
      </p:bgPr>
    </p:bg>
    <p:spTree>
      <p:nvGrpSpPr>
        <p:cNvPr id="1" name="Shape 53"/>
        <p:cNvGrpSpPr/>
        <p:nvPr/>
      </p:nvGrpSpPr>
      <p:grpSpPr>
        <a:xfrm>
          <a:off x="0" y="0"/>
          <a:ext cx="0" cy="0"/>
          <a:chOff x="0" y="0"/>
          <a:chExt cx="0" cy="0"/>
        </a:xfrm>
      </p:grpSpPr>
      <p:sp>
        <p:nvSpPr>
          <p:cNvPr id="54" name="Google Shape;54;p43"/>
          <p:cNvSpPr txBox="1">
            <a:spLocks noGrp="1"/>
          </p:cNvSpPr>
          <p:nvPr>
            <p:ph type="sldNum" idx="12"/>
          </p:nvPr>
        </p:nvSpPr>
        <p:spPr>
          <a:xfrm>
            <a:off x="101612" y="6333135"/>
            <a:ext cx="731600" cy="524800"/>
          </a:xfrm>
          <a:prstGeom prst="rect">
            <a:avLst/>
          </a:prstGeom>
          <a:noFill/>
          <a:ln>
            <a:noFill/>
          </a:ln>
        </p:spPr>
        <p:txBody>
          <a:bodyPr spcFirstLastPara="1" wrap="square" lIns="121897" tIns="121897" rIns="121897" bIns="121897" anchor="ctr" anchorCtr="0">
            <a:noAutofit/>
          </a:bodyPr>
          <a:lstStyle>
            <a:lvl1pPr marL="0" marR="0" lvl="0" indent="0" algn="l">
              <a:lnSpc>
                <a:spcPct val="100000"/>
              </a:lnSpc>
              <a:spcBef>
                <a:spcPts val="0"/>
              </a:spcBef>
              <a:spcAft>
                <a:spcPts val="0"/>
              </a:spcAft>
              <a:buClr>
                <a:srgbClr val="000000"/>
              </a:buClr>
              <a:buSzPts val="1300"/>
              <a:buFont typeface="Arial"/>
              <a:buNone/>
              <a:defRPr sz="1700" b="0" i="0" u="none" strike="noStrike" cap="none">
                <a:solidFill>
                  <a:srgbClr val="FFFFFF"/>
                </a:solidFill>
                <a:latin typeface="Dosis ExtraLight"/>
                <a:ea typeface="Dosis ExtraLight"/>
                <a:cs typeface="Dosis ExtraLight"/>
                <a:sym typeface="Dosis ExtraLight"/>
              </a:defRPr>
            </a:lvl1pPr>
            <a:lvl2pPr marL="0" marR="0" lvl="1" indent="0" algn="l">
              <a:lnSpc>
                <a:spcPct val="100000"/>
              </a:lnSpc>
              <a:spcBef>
                <a:spcPts val="0"/>
              </a:spcBef>
              <a:spcAft>
                <a:spcPts val="0"/>
              </a:spcAft>
              <a:buClr>
                <a:srgbClr val="000000"/>
              </a:buClr>
              <a:buSzPts val="1300"/>
              <a:buFont typeface="Arial"/>
              <a:buNone/>
              <a:defRPr sz="1700" b="0" i="0" u="none" strike="noStrike" cap="none">
                <a:solidFill>
                  <a:srgbClr val="FFFFFF"/>
                </a:solidFill>
                <a:latin typeface="Dosis ExtraLight"/>
                <a:ea typeface="Dosis ExtraLight"/>
                <a:cs typeface="Dosis ExtraLight"/>
                <a:sym typeface="Dosis ExtraLight"/>
              </a:defRPr>
            </a:lvl2pPr>
            <a:lvl3pPr marL="0" marR="0" lvl="2" indent="0" algn="l">
              <a:lnSpc>
                <a:spcPct val="100000"/>
              </a:lnSpc>
              <a:spcBef>
                <a:spcPts val="0"/>
              </a:spcBef>
              <a:spcAft>
                <a:spcPts val="0"/>
              </a:spcAft>
              <a:buClr>
                <a:srgbClr val="000000"/>
              </a:buClr>
              <a:buSzPts val="1300"/>
              <a:buFont typeface="Arial"/>
              <a:buNone/>
              <a:defRPr sz="1700" b="0" i="0" u="none" strike="noStrike" cap="none">
                <a:solidFill>
                  <a:srgbClr val="FFFFFF"/>
                </a:solidFill>
                <a:latin typeface="Dosis ExtraLight"/>
                <a:ea typeface="Dosis ExtraLight"/>
                <a:cs typeface="Dosis ExtraLight"/>
                <a:sym typeface="Dosis ExtraLight"/>
              </a:defRPr>
            </a:lvl3pPr>
            <a:lvl4pPr marL="0" marR="0" lvl="3" indent="0" algn="l">
              <a:lnSpc>
                <a:spcPct val="100000"/>
              </a:lnSpc>
              <a:spcBef>
                <a:spcPts val="0"/>
              </a:spcBef>
              <a:spcAft>
                <a:spcPts val="0"/>
              </a:spcAft>
              <a:buClr>
                <a:srgbClr val="000000"/>
              </a:buClr>
              <a:buSzPts val="1300"/>
              <a:buFont typeface="Arial"/>
              <a:buNone/>
              <a:defRPr sz="1700" b="0" i="0" u="none" strike="noStrike" cap="none">
                <a:solidFill>
                  <a:srgbClr val="FFFFFF"/>
                </a:solidFill>
                <a:latin typeface="Dosis ExtraLight"/>
                <a:ea typeface="Dosis ExtraLight"/>
                <a:cs typeface="Dosis ExtraLight"/>
                <a:sym typeface="Dosis ExtraLight"/>
              </a:defRPr>
            </a:lvl4pPr>
            <a:lvl5pPr marL="0" marR="0" lvl="4" indent="0" algn="l">
              <a:lnSpc>
                <a:spcPct val="100000"/>
              </a:lnSpc>
              <a:spcBef>
                <a:spcPts val="0"/>
              </a:spcBef>
              <a:spcAft>
                <a:spcPts val="0"/>
              </a:spcAft>
              <a:buClr>
                <a:srgbClr val="000000"/>
              </a:buClr>
              <a:buSzPts val="1300"/>
              <a:buFont typeface="Arial"/>
              <a:buNone/>
              <a:defRPr sz="1700" b="0" i="0" u="none" strike="noStrike" cap="none">
                <a:solidFill>
                  <a:srgbClr val="FFFFFF"/>
                </a:solidFill>
                <a:latin typeface="Dosis ExtraLight"/>
                <a:ea typeface="Dosis ExtraLight"/>
                <a:cs typeface="Dosis ExtraLight"/>
                <a:sym typeface="Dosis ExtraLight"/>
              </a:defRPr>
            </a:lvl5pPr>
            <a:lvl6pPr marL="0" marR="0" lvl="5" indent="0" algn="l">
              <a:lnSpc>
                <a:spcPct val="100000"/>
              </a:lnSpc>
              <a:spcBef>
                <a:spcPts val="0"/>
              </a:spcBef>
              <a:spcAft>
                <a:spcPts val="0"/>
              </a:spcAft>
              <a:buClr>
                <a:srgbClr val="000000"/>
              </a:buClr>
              <a:buSzPts val="1300"/>
              <a:buFont typeface="Arial"/>
              <a:buNone/>
              <a:defRPr sz="1700" b="0" i="0" u="none" strike="noStrike" cap="none">
                <a:solidFill>
                  <a:srgbClr val="FFFFFF"/>
                </a:solidFill>
                <a:latin typeface="Dosis ExtraLight"/>
                <a:ea typeface="Dosis ExtraLight"/>
                <a:cs typeface="Dosis ExtraLight"/>
                <a:sym typeface="Dosis ExtraLight"/>
              </a:defRPr>
            </a:lvl6pPr>
            <a:lvl7pPr marL="0" marR="0" lvl="6" indent="0" algn="l">
              <a:lnSpc>
                <a:spcPct val="100000"/>
              </a:lnSpc>
              <a:spcBef>
                <a:spcPts val="0"/>
              </a:spcBef>
              <a:spcAft>
                <a:spcPts val="0"/>
              </a:spcAft>
              <a:buClr>
                <a:srgbClr val="000000"/>
              </a:buClr>
              <a:buSzPts val="1300"/>
              <a:buFont typeface="Arial"/>
              <a:buNone/>
              <a:defRPr sz="1700" b="0" i="0" u="none" strike="noStrike" cap="none">
                <a:solidFill>
                  <a:srgbClr val="FFFFFF"/>
                </a:solidFill>
                <a:latin typeface="Dosis ExtraLight"/>
                <a:ea typeface="Dosis ExtraLight"/>
                <a:cs typeface="Dosis ExtraLight"/>
                <a:sym typeface="Dosis ExtraLight"/>
              </a:defRPr>
            </a:lvl7pPr>
            <a:lvl8pPr marL="0" marR="0" lvl="7" indent="0" algn="l">
              <a:lnSpc>
                <a:spcPct val="100000"/>
              </a:lnSpc>
              <a:spcBef>
                <a:spcPts val="0"/>
              </a:spcBef>
              <a:spcAft>
                <a:spcPts val="0"/>
              </a:spcAft>
              <a:buClr>
                <a:srgbClr val="000000"/>
              </a:buClr>
              <a:buSzPts val="1300"/>
              <a:buFont typeface="Arial"/>
              <a:buNone/>
              <a:defRPr sz="1700" b="0" i="0" u="none" strike="noStrike" cap="none">
                <a:solidFill>
                  <a:srgbClr val="FFFFFF"/>
                </a:solidFill>
                <a:latin typeface="Dosis ExtraLight"/>
                <a:ea typeface="Dosis ExtraLight"/>
                <a:cs typeface="Dosis ExtraLight"/>
                <a:sym typeface="Dosis ExtraLight"/>
              </a:defRPr>
            </a:lvl8pPr>
            <a:lvl9pPr marL="0" marR="0" lvl="8" indent="0" algn="l">
              <a:lnSpc>
                <a:spcPct val="100000"/>
              </a:lnSpc>
              <a:spcBef>
                <a:spcPts val="0"/>
              </a:spcBef>
              <a:spcAft>
                <a:spcPts val="0"/>
              </a:spcAft>
              <a:buClr>
                <a:srgbClr val="000000"/>
              </a:buClr>
              <a:buSzPts val="1300"/>
              <a:buFont typeface="Arial"/>
              <a:buNone/>
              <a:defRPr sz="1700" b="0" i="0" u="none" strike="noStrike" cap="none">
                <a:solidFill>
                  <a:srgbClr val="FFFFFF"/>
                </a:solidFill>
                <a:latin typeface="Dosis ExtraLight"/>
                <a:ea typeface="Dosis ExtraLight"/>
                <a:cs typeface="Dosis ExtraLight"/>
                <a:sym typeface="Dosis ExtraLight"/>
              </a:defRPr>
            </a:lvl9pPr>
          </a:lstStyle>
          <a:p>
            <a:fld id="{00000000-1234-1234-1234-123412341234}" type="slidenum">
              <a:rPr lang="vi-VN" smtClean="0"/>
              <a:pPr/>
              <a:t>‹#›</a:t>
            </a:fld>
            <a:endParaRPr lang="vi-VN"/>
          </a:p>
        </p:txBody>
      </p:sp>
      <p:sp>
        <p:nvSpPr>
          <p:cNvPr id="55" name="Google Shape;55;p43"/>
          <p:cNvSpPr/>
          <p:nvPr/>
        </p:nvSpPr>
        <p:spPr>
          <a:xfrm rot="3560713">
            <a:off x="10559973" y="5519878"/>
            <a:ext cx="1506345" cy="914245"/>
          </a:xfrm>
          <a:custGeom>
            <a:avLst/>
            <a:gdLst/>
            <a:ahLst/>
            <a:cxnLst/>
            <a:rect l="l" t="t" r="r" b="b"/>
            <a:pathLst>
              <a:path w="15412" h="9354" extrusionOk="0">
                <a:moveTo>
                  <a:pt x="6224" y="1"/>
                </a:moveTo>
                <a:lnTo>
                  <a:pt x="5800" y="19"/>
                </a:lnTo>
                <a:lnTo>
                  <a:pt x="5377" y="75"/>
                </a:lnTo>
                <a:lnTo>
                  <a:pt x="4972" y="148"/>
                </a:lnTo>
                <a:lnTo>
                  <a:pt x="4659" y="240"/>
                </a:lnTo>
                <a:lnTo>
                  <a:pt x="4346" y="332"/>
                </a:lnTo>
                <a:lnTo>
                  <a:pt x="4051" y="424"/>
                </a:lnTo>
                <a:lnTo>
                  <a:pt x="3775" y="553"/>
                </a:lnTo>
                <a:lnTo>
                  <a:pt x="3517" y="682"/>
                </a:lnTo>
                <a:lnTo>
                  <a:pt x="3260" y="829"/>
                </a:lnTo>
                <a:lnTo>
                  <a:pt x="3020" y="977"/>
                </a:lnTo>
                <a:lnTo>
                  <a:pt x="2781" y="1142"/>
                </a:lnTo>
                <a:lnTo>
                  <a:pt x="2560" y="1308"/>
                </a:lnTo>
                <a:lnTo>
                  <a:pt x="2357" y="1474"/>
                </a:lnTo>
                <a:lnTo>
                  <a:pt x="2155" y="1658"/>
                </a:lnTo>
                <a:lnTo>
                  <a:pt x="1971" y="1842"/>
                </a:lnTo>
                <a:lnTo>
                  <a:pt x="1621" y="2247"/>
                </a:lnTo>
                <a:lnTo>
                  <a:pt x="1308" y="2652"/>
                </a:lnTo>
                <a:lnTo>
                  <a:pt x="1050" y="3057"/>
                </a:lnTo>
                <a:lnTo>
                  <a:pt x="811" y="3462"/>
                </a:lnTo>
                <a:lnTo>
                  <a:pt x="608" y="3867"/>
                </a:lnTo>
                <a:lnTo>
                  <a:pt x="424" y="4254"/>
                </a:lnTo>
                <a:lnTo>
                  <a:pt x="295" y="4622"/>
                </a:lnTo>
                <a:lnTo>
                  <a:pt x="166" y="4954"/>
                </a:lnTo>
                <a:lnTo>
                  <a:pt x="1" y="5524"/>
                </a:lnTo>
                <a:lnTo>
                  <a:pt x="10735" y="3628"/>
                </a:lnTo>
                <a:lnTo>
                  <a:pt x="10735" y="3628"/>
                </a:lnTo>
                <a:lnTo>
                  <a:pt x="166" y="6353"/>
                </a:lnTo>
                <a:lnTo>
                  <a:pt x="535" y="6795"/>
                </a:lnTo>
                <a:lnTo>
                  <a:pt x="792" y="7053"/>
                </a:lnTo>
                <a:lnTo>
                  <a:pt x="1069" y="7329"/>
                </a:lnTo>
                <a:lnTo>
                  <a:pt x="1382" y="7605"/>
                </a:lnTo>
                <a:lnTo>
                  <a:pt x="1731" y="7899"/>
                </a:lnTo>
                <a:lnTo>
                  <a:pt x="2118" y="8176"/>
                </a:lnTo>
                <a:lnTo>
                  <a:pt x="2542" y="8433"/>
                </a:lnTo>
                <a:lnTo>
                  <a:pt x="2983" y="8691"/>
                </a:lnTo>
                <a:lnTo>
                  <a:pt x="3462" y="8894"/>
                </a:lnTo>
                <a:lnTo>
                  <a:pt x="3720" y="9004"/>
                </a:lnTo>
                <a:lnTo>
                  <a:pt x="3978" y="9078"/>
                </a:lnTo>
                <a:lnTo>
                  <a:pt x="4235" y="9151"/>
                </a:lnTo>
                <a:lnTo>
                  <a:pt x="4512" y="9225"/>
                </a:lnTo>
                <a:lnTo>
                  <a:pt x="4806" y="9280"/>
                </a:lnTo>
                <a:lnTo>
                  <a:pt x="5082" y="9317"/>
                </a:lnTo>
                <a:lnTo>
                  <a:pt x="5377" y="9336"/>
                </a:lnTo>
                <a:lnTo>
                  <a:pt x="5672" y="9354"/>
                </a:lnTo>
                <a:lnTo>
                  <a:pt x="5985" y="9336"/>
                </a:lnTo>
                <a:lnTo>
                  <a:pt x="6298" y="9317"/>
                </a:lnTo>
                <a:lnTo>
                  <a:pt x="6611" y="9280"/>
                </a:lnTo>
                <a:lnTo>
                  <a:pt x="6942" y="9207"/>
                </a:lnTo>
                <a:lnTo>
                  <a:pt x="7347" y="9115"/>
                </a:lnTo>
                <a:lnTo>
                  <a:pt x="7752" y="8986"/>
                </a:lnTo>
                <a:lnTo>
                  <a:pt x="8139" y="8838"/>
                </a:lnTo>
                <a:lnTo>
                  <a:pt x="8544" y="8654"/>
                </a:lnTo>
                <a:lnTo>
                  <a:pt x="8930" y="8470"/>
                </a:lnTo>
                <a:lnTo>
                  <a:pt x="9317" y="8249"/>
                </a:lnTo>
                <a:lnTo>
                  <a:pt x="9704" y="8028"/>
                </a:lnTo>
                <a:lnTo>
                  <a:pt x="10072" y="7789"/>
                </a:lnTo>
                <a:lnTo>
                  <a:pt x="10440" y="7531"/>
                </a:lnTo>
                <a:lnTo>
                  <a:pt x="10808" y="7273"/>
                </a:lnTo>
                <a:lnTo>
                  <a:pt x="11158" y="6997"/>
                </a:lnTo>
                <a:lnTo>
                  <a:pt x="11508" y="6721"/>
                </a:lnTo>
                <a:lnTo>
                  <a:pt x="12171" y="6150"/>
                </a:lnTo>
                <a:lnTo>
                  <a:pt x="12797" y="5561"/>
                </a:lnTo>
                <a:lnTo>
                  <a:pt x="13349" y="5009"/>
                </a:lnTo>
                <a:lnTo>
                  <a:pt x="13865" y="4456"/>
                </a:lnTo>
                <a:lnTo>
                  <a:pt x="14325" y="3959"/>
                </a:lnTo>
                <a:lnTo>
                  <a:pt x="14693" y="3517"/>
                </a:lnTo>
                <a:lnTo>
                  <a:pt x="15227" y="2873"/>
                </a:lnTo>
                <a:lnTo>
                  <a:pt x="15411" y="2615"/>
                </a:lnTo>
                <a:lnTo>
                  <a:pt x="15154" y="2486"/>
                </a:lnTo>
                <a:lnTo>
                  <a:pt x="14399" y="2100"/>
                </a:lnTo>
                <a:lnTo>
                  <a:pt x="13865" y="1860"/>
                </a:lnTo>
                <a:lnTo>
                  <a:pt x="13239" y="1603"/>
                </a:lnTo>
                <a:lnTo>
                  <a:pt x="12558" y="1327"/>
                </a:lnTo>
                <a:lnTo>
                  <a:pt x="11803" y="1032"/>
                </a:lnTo>
                <a:lnTo>
                  <a:pt x="11011" y="774"/>
                </a:lnTo>
                <a:lnTo>
                  <a:pt x="10164" y="535"/>
                </a:lnTo>
                <a:lnTo>
                  <a:pt x="9741" y="406"/>
                </a:lnTo>
                <a:lnTo>
                  <a:pt x="9299" y="314"/>
                </a:lnTo>
                <a:lnTo>
                  <a:pt x="8857" y="222"/>
                </a:lnTo>
                <a:lnTo>
                  <a:pt x="8415" y="148"/>
                </a:lnTo>
                <a:lnTo>
                  <a:pt x="7973" y="75"/>
                </a:lnTo>
                <a:lnTo>
                  <a:pt x="7531" y="38"/>
                </a:lnTo>
                <a:lnTo>
                  <a:pt x="7089" y="1"/>
                </a:lnTo>
                <a:close/>
              </a:path>
            </a:pathLst>
          </a:custGeom>
          <a:solidFill>
            <a:schemeClr val="accent3"/>
          </a:solidFill>
          <a:ln>
            <a:noFill/>
          </a:ln>
        </p:spPr>
        <p:txBody>
          <a:bodyPr spcFirstLastPara="1" wrap="square" lIns="121897" tIns="121897" rIns="121897" bIns="121897"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900" b="0" i="0" u="none" strike="noStrike" cap="none">
              <a:solidFill>
                <a:srgbClr val="000000"/>
              </a:solidFill>
              <a:latin typeface="Arial"/>
              <a:ea typeface="Arial"/>
              <a:cs typeface="Arial"/>
              <a:sym typeface="Arial"/>
            </a:endParaRPr>
          </a:p>
        </p:txBody>
      </p:sp>
      <p:sp>
        <p:nvSpPr>
          <p:cNvPr id="56" name="Google Shape;56;p43"/>
          <p:cNvSpPr/>
          <p:nvPr/>
        </p:nvSpPr>
        <p:spPr>
          <a:xfrm rot="1619439">
            <a:off x="10025215" y="5284451"/>
            <a:ext cx="586803" cy="876392"/>
          </a:xfrm>
          <a:custGeom>
            <a:avLst/>
            <a:gdLst/>
            <a:ahLst/>
            <a:cxnLst/>
            <a:rect l="l" t="t" r="r" b="b"/>
            <a:pathLst>
              <a:path w="6004" h="8967" extrusionOk="0">
                <a:moveTo>
                  <a:pt x="4383" y="0"/>
                </a:moveTo>
                <a:lnTo>
                  <a:pt x="4015" y="19"/>
                </a:lnTo>
                <a:lnTo>
                  <a:pt x="3757" y="56"/>
                </a:lnTo>
                <a:lnTo>
                  <a:pt x="3481" y="93"/>
                </a:lnTo>
                <a:lnTo>
                  <a:pt x="3168" y="166"/>
                </a:lnTo>
                <a:lnTo>
                  <a:pt x="2836" y="258"/>
                </a:lnTo>
                <a:lnTo>
                  <a:pt x="2486" y="387"/>
                </a:lnTo>
                <a:lnTo>
                  <a:pt x="2137" y="534"/>
                </a:lnTo>
                <a:lnTo>
                  <a:pt x="1787" y="737"/>
                </a:lnTo>
                <a:lnTo>
                  <a:pt x="1621" y="847"/>
                </a:lnTo>
                <a:lnTo>
                  <a:pt x="1455" y="958"/>
                </a:lnTo>
                <a:lnTo>
                  <a:pt x="1290" y="1087"/>
                </a:lnTo>
                <a:lnTo>
                  <a:pt x="1142" y="1234"/>
                </a:lnTo>
                <a:lnTo>
                  <a:pt x="995" y="1400"/>
                </a:lnTo>
                <a:lnTo>
                  <a:pt x="848" y="1565"/>
                </a:lnTo>
                <a:lnTo>
                  <a:pt x="719" y="1750"/>
                </a:lnTo>
                <a:lnTo>
                  <a:pt x="590" y="1934"/>
                </a:lnTo>
                <a:lnTo>
                  <a:pt x="480" y="2155"/>
                </a:lnTo>
                <a:lnTo>
                  <a:pt x="369" y="2376"/>
                </a:lnTo>
                <a:lnTo>
                  <a:pt x="277" y="2615"/>
                </a:lnTo>
                <a:lnTo>
                  <a:pt x="203" y="2854"/>
                </a:lnTo>
                <a:lnTo>
                  <a:pt x="148" y="3112"/>
                </a:lnTo>
                <a:lnTo>
                  <a:pt x="93" y="3370"/>
                </a:lnTo>
                <a:lnTo>
                  <a:pt x="56" y="3628"/>
                </a:lnTo>
                <a:lnTo>
                  <a:pt x="19" y="3904"/>
                </a:lnTo>
                <a:lnTo>
                  <a:pt x="1" y="4456"/>
                </a:lnTo>
                <a:lnTo>
                  <a:pt x="1" y="5008"/>
                </a:lnTo>
                <a:lnTo>
                  <a:pt x="38" y="5542"/>
                </a:lnTo>
                <a:lnTo>
                  <a:pt x="93" y="6076"/>
                </a:lnTo>
                <a:lnTo>
                  <a:pt x="185" y="6592"/>
                </a:lnTo>
                <a:lnTo>
                  <a:pt x="277" y="7089"/>
                </a:lnTo>
                <a:lnTo>
                  <a:pt x="369" y="7531"/>
                </a:lnTo>
                <a:lnTo>
                  <a:pt x="553" y="8286"/>
                </a:lnTo>
                <a:lnTo>
                  <a:pt x="701" y="8783"/>
                </a:lnTo>
                <a:lnTo>
                  <a:pt x="756" y="8967"/>
                </a:lnTo>
                <a:lnTo>
                  <a:pt x="940" y="8875"/>
                </a:lnTo>
                <a:lnTo>
                  <a:pt x="1400" y="8636"/>
                </a:lnTo>
                <a:lnTo>
                  <a:pt x="2063" y="8249"/>
                </a:lnTo>
                <a:lnTo>
                  <a:pt x="2450" y="7991"/>
                </a:lnTo>
                <a:lnTo>
                  <a:pt x="2855" y="7715"/>
                </a:lnTo>
                <a:lnTo>
                  <a:pt x="3278" y="7420"/>
                </a:lnTo>
                <a:lnTo>
                  <a:pt x="3702" y="7089"/>
                </a:lnTo>
                <a:lnTo>
                  <a:pt x="4125" y="6721"/>
                </a:lnTo>
                <a:lnTo>
                  <a:pt x="4512" y="6334"/>
                </a:lnTo>
                <a:lnTo>
                  <a:pt x="4880" y="5947"/>
                </a:lnTo>
                <a:lnTo>
                  <a:pt x="5064" y="5727"/>
                </a:lnTo>
                <a:lnTo>
                  <a:pt x="5211" y="5524"/>
                </a:lnTo>
                <a:lnTo>
                  <a:pt x="5359" y="5303"/>
                </a:lnTo>
                <a:lnTo>
                  <a:pt x="5506" y="5082"/>
                </a:lnTo>
                <a:lnTo>
                  <a:pt x="5616" y="4843"/>
                </a:lnTo>
                <a:lnTo>
                  <a:pt x="5727" y="4622"/>
                </a:lnTo>
                <a:lnTo>
                  <a:pt x="5819" y="4382"/>
                </a:lnTo>
                <a:lnTo>
                  <a:pt x="5893" y="4162"/>
                </a:lnTo>
                <a:lnTo>
                  <a:pt x="5929" y="3941"/>
                </a:lnTo>
                <a:lnTo>
                  <a:pt x="5966" y="3701"/>
                </a:lnTo>
                <a:lnTo>
                  <a:pt x="6003" y="3499"/>
                </a:lnTo>
                <a:lnTo>
                  <a:pt x="6003" y="3278"/>
                </a:lnTo>
                <a:lnTo>
                  <a:pt x="6003" y="3057"/>
                </a:lnTo>
                <a:lnTo>
                  <a:pt x="5985" y="2854"/>
                </a:lnTo>
                <a:lnTo>
                  <a:pt x="5948" y="2652"/>
                </a:lnTo>
                <a:lnTo>
                  <a:pt x="5911" y="2449"/>
                </a:lnTo>
                <a:lnTo>
                  <a:pt x="5801" y="2063"/>
                </a:lnTo>
                <a:lnTo>
                  <a:pt x="5672" y="1713"/>
                </a:lnTo>
                <a:lnTo>
                  <a:pt x="5506" y="1381"/>
                </a:lnTo>
                <a:lnTo>
                  <a:pt x="5340" y="1087"/>
                </a:lnTo>
                <a:lnTo>
                  <a:pt x="5175" y="811"/>
                </a:lnTo>
                <a:lnTo>
                  <a:pt x="5009" y="571"/>
                </a:lnTo>
                <a:lnTo>
                  <a:pt x="4843" y="369"/>
                </a:lnTo>
                <a:lnTo>
                  <a:pt x="4604" y="93"/>
                </a:lnTo>
                <a:lnTo>
                  <a:pt x="4512" y="0"/>
                </a:lnTo>
                <a:close/>
              </a:path>
            </a:pathLst>
          </a:custGeom>
          <a:solidFill>
            <a:schemeClr val="accent2"/>
          </a:solidFill>
          <a:ln>
            <a:noFill/>
          </a:ln>
        </p:spPr>
        <p:txBody>
          <a:bodyPr spcFirstLastPara="1" wrap="square" lIns="121897" tIns="121897" rIns="121897" bIns="121897"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900" b="0" i="0" u="none" strike="noStrike" cap="none">
              <a:solidFill>
                <a:srgbClr val="000000"/>
              </a:solidFill>
              <a:latin typeface="Arial"/>
              <a:ea typeface="Arial"/>
              <a:cs typeface="Arial"/>
              <a:sym typeface="Arial"/>
            </a:endParaRPr>
          </a:p>
        </p:txBody>
      </p:sp>
      <p:sp>
        <p:nvSpPr>
          <p:cNvPr id="57" name="Google Shape;57;p43"/>
          <p:cNvSpPr/>
          <p:nvPr/>
        </p:nvSpPr>
        <p:spPr>
          <a:xfrm rot="-5564790">
            <a:off x="1542405" y="282001"/>
            <a:ext cx="896047" cy="715769"/>
          </a:xfrm>
          <a:custGeom>
            <a:avLst/>
            <a:gdLst/>
            <a:ahLst/>
            <a:cxnLst/>
            <a:rect l="l" t="t" r="r" b="b"/>
            <a:pathLst>
              <a:path w="13184" h="10532" extrusionOk="0">
                <a:moveTo>
                  <a:pt x="4640" y="0"/>
                </a:moveTo>
                <a:lnTo>
                  <a:pt x="4107" y="19"/>
                </a:lnTo>
                <a:lnTo>
                  <a:pt x="3609" y="55"/>
                </a:lnTo>
                <a:lnTo>
                  <a:pt x="3112" y="147"/>
                </a:lnTo>
                <a:lnTo>
                  <a:pt x="2652" y="240"/>
                </a:lnTo>
                <a:lnTo>
                  <a:pt x="2229" y="368"/>
                </a:lnTo>
                <a:lnTo>
                  <a:pt x="1823" y="497"/>
                </a:lnTo>
                <a:lnTo>
                  <a:pt x="1455" y="645"/>
                </a:lnTo>
                <a:lnTo>
                  <a:pt x="1124" y="792"/>
                </a:lnTo>
                <a:lnTo>
                  <a:pt x="608" y="1050"/>
                </a:lnTo>
                <a:lnTo>
                  <a:pt x="9280" y="7659"/>
                </a:lnTo>
                <a:lnTo>
                  <a:pt x="93" y="1731"/>
                </a:lnTo>
                <a:lnTo>
                  <a:pt x="38" y="2302"/>
                </a:lnTo>
                <a:lnTo>
                  <a:pt x="1" y="2651"/>
                </a:lnTo>
                <a:lnTo>
                  <a:pt x="1" y="3038"/>
                </a:lnTo>
                <a:lnTo>
                  <a:pt x="1" y="3480"/>
                </a:lnTo>
                <a:lnTo>
                  <a:pt x="38" y="3922"/>
                </a:lnTo>
                <a:lnTo>
                  <a:pt x="93" y="4401"/>
                </a:lnTo>
                <a:lnTo>
                  <a:pt x="166" y="4879"/>
                </a:lnTo>
                <a:lnTo>
                  <a:pt x="295" y="5376"/>
                </a:lnTo>
                <a:lnTo>
                  <a:pt x="461" y="5873"/>
                </a:lnTo>
                <a:lnTo>
                  <a:pt x="553" y="6131"/>
                </a:lnTo>
                <a:lnTo>
                  <a:pt x="664" y="6389"/>
                </a:lnTo>
                <a:lnTo>
                  <a:pt x="792" y="6628"/>
                </a:lnTo>
                <a:lnTo>
                  <a:pt x="940" y="6868"/>
                </a:lnTo>
                <a:lnTo>
                  <a:pt x="1087" y="7107"/>
                </a:lnTo>
                <a:lnTo>
                  <a:pt x="1253" y="7346"/>
                </a:lnTo>
                <a:lnTo>
                  <a:pt x="1437" y="7586"/>
                </a:lnTo>
                <a:lnTo>
                  <a:pt x="1639" y="7807"/>
                </a:lnTo>
                <a:lnTo>
                  <a:pt x="1842" y="8028"/>
                </a:lnTo>
                <a:lnTo>
                  <a:pt x="2081" y="8249"/>
                </a:lnTo>
                <a:lnTo>
                  <a:pt x="2321" y="8451"/>
                </a:lnTo>
                <a:lnTo>
                  <a:pt x="2597" y="8654"/>
                </a:lnTo>
                <a:lnTo>
                  <a:pt x="2928" y="8875"/>
                </a:lnTo>
                <a:lnTo>
                  <a:pt x="3296" y="9077"/>
                </a:lnTo>
                <a:lnTo>
                  <a:pt x="3683" y="9280"/>
                </a:lnTo>
                <a:lnTo>
                  <a:pt x="4070" y="9445"/>
                </a:lnTo>
                <a:lnTo>
                  <a:pt x="4475" y="9611"/>
                </a:lnTo>
                <a:lnTo>
                  <a:pt x="4898" y="9758"/>
                </a:lnTo>
                <a:lnTo>
                  <a:pt x="5322" y="9869"/>
                </a:lnTo>
                <a:lnTo>
                  <a:pt x="5764" y="9998"/>
                </a:lnTo>
                <a:lnTo>
                  <a:pt x="6187" y="10090"/>
                </a:lnTo>
                <a:lnTo>
                  <a:pt x="6629" y="10182"/>
                </a:lnTo>
                <a:lnTo>
                  <a:pt x="7071" y="10255"/>
                </a:lnTo>
                <a:lnTo>
                  <a:pt x="7513" y="10329"/>
                </a:lnTo>
                <a:lnTo>
                  <a:pt x="8378" y="10421"/>
                </a:lnTo>
                <a:lnTo>
                  <a:pt x="9225" y="10476"/>
                </a:lnTo>
                <a:lnTo>
                  <a:pt x="10035" y="10513"/>
                </a:lnTo>
                <a:lnTo>
                  <a:pt x="10772" y="10532"/>
                </a:lnTo>
                <a:lnTo>
                  <a:pt x="11434" y="10513"/>
                </a:lnTo>
                <a:lnTo>
                  <a:pt x="12024" y="10495"/>
                </a:lnTo>
                <a:lnTo>
                  <a:pt x="12870" y="10458"/>
                </a:lnTo>
                <a:lnTo>
                  <a:pt x="13183" y="10421"/>
                </a:lnTo>
                <a:lnTo>
                  <a:pt x="13091" y="10127"/>
                </a:lnTo>
                <a:lnTo>
                  <a:pt x="12852" y="9316"/>
                </a:lnTo>
                <a:lnTo>
                  <a:pt x="12686" y="8764"/>
                </a:lnTo>
                <a:lnTo>
                  <a:pt x="12465" y="8138"/>
                </a:lnTo>
                <a:lnTo>
                  <a:pt x="12189" y="7438"/>
                </a:lnTo>
                <a:lnTo>
                  <a:pt x="11895" y="6684"/>
                </a:lnTo>
                <a:lnTo>
                  <a:pt x="11545" y="5929"/>
                </a:lnTo>
                <a:lnTo>
                  <a:pt x="11158" y="5137"/>
                </a:lnTo>
                <a:lnTo>
                  <a:pt x="10956" y="4750"/>
                </a:lnTo>
                <a:lnTo>
                  <a:pt x="10735" y="4364"/>
                </a:lnTo>
                <a:lnTo>
                  <a:pt x="10495" y="3977"/>
                </a:lnTo>
                <a:lnTo>
                  <a:pt x="10256" y="3590"/>
                </a:lnTo>
                <a:lnTo>
                  <a:pt x="9998" y="3222"/>
                </a:lnTo>
                <a:lnTo>
                  <a:pt x="9740" y="2872"/>
                </a:lnTo>
                <a:lnTo>
                  <a:pt x="9464" y="2523"/>
                </a:lnTo>
                <a:lnTo>
                  <a:pt x="9170" y="2191"/>
                </a:lnTo>
                <a:lnTo>
                  <a:pt x="8875" y="1878"/>
                </a:lnTo>
                <a:lnTo>
                  <a:pt x="8562" y="1584"/>
                </a:lnTo>
                <a:lnTo>
                  <a:pt x="8249" y="1307"/>
                </a:lnTo>
                <a:lnTo>
                  <a:pt x="7918" y="1068"/>
                </a:lnTo>
                <a:lnTo>
                  <a:pt x="7642" y="884"/>
                </a:lnTo>
                <a:lnTo>
                  <a:pt x="7365" y="718"/>
                </a:lnTo>
                <a:lnTo>
                  <a:pt x="7089" y="589"/>
                </a:lnTo>
                <a:lnTo>
                  <a:pt x="6813" y="460"/>
                </a:lnTo>
                <a:lnTo>
                  <a:pt x="6537" y="350"/>
                </a:lnTo>
                <a:lnTo>
                  <a:pt x="6261" y="258"/>
                </a:lnTo>
                <a:lnTo>
                  <a:pt x="5985" y="184"/>
                </a:lnTo>
                <a:lnTo>
                  <a:pt x="5708" y="111"/>
                </a:lnTo>
                <a:lnTo>
                  <a:pt x="5432" y="74"/>
                </a:lnTo>
                <a:lnTo>
                  <a:pt x="5174" y="37"/>
                </a:lnTo>
                <a:lnTo>
                  <a:pt x="4898" y="19"/>
                </a:lnTo>
                <a:lnTo>
                  <a:pt x="4640" y="0"/>
                </a:lnTo>
                <a:close/>
              </a:path>
            </a:pathLst>
          </a:custGeom>
          <a:solidFill>
            <a:schemeClr val="accent3"/>
          </a:solidFill>
          <a:ln>
            <a:noFill/>
          </a:ln>
        </p:spPr>
        <p:txBody>
          <a:bodyPr spcFirstLastPara="1" wrap="square" lIns="121897" tIns="121897" rIns="121897" bIns="121897"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900" b="0" i="0" u="none" strike="noStrike" cap="none">
              <a:solidFill>
                <a:srgbClr val="000000"/>
              </a:solidFill>
              <a:latin typeface="Arial"/>
              <a:ea typeface="Arial"/>
              <a:cs typeface="Arial"/>
              <a:sym typeface="Arial"/>
            </a:endParaRPr>
          </a:p>
        </p:txBody>
      </p:sp>
      <p:sp>
        <p:nvSpPr>
          <p:cNvPr id="58" name="Google Shape;58;p43"/>
          <p:cNvSpPr/>
          <p:nvPr/>
        </p:nvSpPr>
        <p:spPr>
          <a:xfrm rot="8585060">
            <a:off x="321473" y="352438"/>
            <a:ext cx="1300879" cy="2129580"/>
          </a:xfrm>
          <a:custGeom>
            <a:avLst/>
            <a:gdLst/>
            <a:ahLst/>
            <a:cxnLst/>
            <a:rect l="l" t="t" r="r" b="b"/>
            <a:pathLst>
              <a:path w="5838" h="9557" extrusionOk="0">
                <a:moveTo>
                  <a:pt x="3628" y="0"/>
                </a:moveTo>
                <a:lnTo>
                  <a:pt x="3499" y="37"/>
                </a:lnTo>
                <a:lnTo>
                  <a:pt x="3149" y="129"/>
                </a:lnTo>
                <a:lnTo>
                  <a:pt x="2910" y="203"/>
                </a:lnTo>
                <a:lnTo>
                  <a:pt x="2634" y="313"/>
                </a:lnTo>
                <a:lnTo>
                  <a:pt x="2358" y="442"/>
                </a:lnTo>
                <a:lnTo>
                  <a:pt x="2045" y="608"/>
                </a:lnTo>
                <a:lnTo>
                  <a:pt x="1732" y="792"/>
                </a:lnTo>
                <a:lnTo>
                  <a:pt x="1419" y="1013"/>
                </a:lnTo>
                <a:lnTo>
                  <a:pt x="1124" y="1289"/>
                </a:lnTo>
                <a:lnTo>
                  <a:pt x="977" y="1418"/>
                </a:lnTo>
                <a:lnTo>
                  <a:pt x="848" y="1584"/>
                </a:lnTo>
                <a:lnTo>
                  <a:pt x="719" y="1750"/>
                </a:lnTo>
                <a:lnTo>
                  <a:pt x="590" y="1915"/>
                </a:lnTo>
                <a:lnTo>
                  <a:pt x="480" y="2099"/>
                </a:lnTo>
                <a:lnTo>
                  <a:pt x="369" y="2302"/>
                </a:lnTo>
                <a:lnTo>
                  <a:pt x="277" y="2504"/>
                </a:lnTo>
                <a:lnTo>
                  <a:pt x="203" y="2725"/>
                </a:lnTo>
                <a:lnTo>
                  <a:pt x="130" y="2946"/>
                </a:lnTo>
                <a:lnTo>
                  <a:pt x="75" y="3186"/>
                </a:lnTo>
                <a:lnTo>
                  <a:pt x="38" y="3443"/>
                </a:lnTo>
                <a:lnTo>
                  <a:pt x="19" y="3701"/>
                </a:lnTo>
                <a:lnTo>
                  <a:pt x="1" y="3959"/>
                </a:lnTo>
                <a:lnTo>
                  <a:pt x="1" y="4217"/>
                </a:lnTo>
                <a:lnTo>
                  <a:pt x="19" y="4493"/>
                </a:lnTo>
                <a:lnTo>
                  <a:pt x="56" y="4751"/>
                </a:lnTo>
                <a:lnTo>
                  <a:pt x="130" y="5303"/>
                </a:lnTo>
                <a:lnTo>
                  <a:pt x="259" y="5837"/>
                </a:lnTo>
                <a:lnTo>
                  <a:pt x="406" y="6353"/>
                </a:lnTo>
                <a:lnTo>
                  <a:pt x="572" y="6868"/>
                </a:lnTo>
                <a:lnTo>
                  <a:pt x="756" y="7365"/>
                </a:lnTo>
                <a:lnTo>
                  <a:pt x="940" y="7807"/>
                </a:lnTo>
                <a:lnTo>
                  <a:pt x="1142" y="8231"/>
                </a:lnTo>
                <a:lnTo>
                  <a:pt x="1474" y="8930"/>
                </a:lnTo>
                <a:lnTo>
                  <a:pt x="1732" y="9390"/>
                </a:lnTo>
                <a:lnTo>
                  <a:pt x="1824" y="9556"/>
                </a:lnTo>
                <a:lnTo>
                  <a:pt x="1971" y="9427"/>
                </a:lnTo>
                <a:lnTo>
                  <a:pt x="2376" y="9096"/>
                </a:lnTo>
                <a:lnTo>
                  <a:pt x="2947" y="8580"/>
                </a:lnTo>
                <a:lnTo>
                  <a:pt x="3260" y="8249"/>
                </a:lnTo>
                <a:lnTo>
                  <a:pt x="3610" y="7899"/>
                </a:lnTo>
                <a:lnTo>
                  <a:pt x="3959" y="7512"/>
                </a:lnTo>
                <a:lnTo>
                  <a:pt x="4309" y="7107"/>
                </a:lnTo>
                <a:lnTo>
                  <a:pt x="4641" y="6666"/>
                </a:lnTo>
                <a:lnTo>
                  <a:pt x="4954" y="6205"/>
                </a:lnTo>
                <a:lnTo>
                  <a:pt x="5230" y="5745"/>
                </a:lnTo>
                <a:lnTo>
                  <a:pt x="5359" y="5506"/>
                </a:lnTo>
                <a:lnTo>
                  <a:pt x="5469" y="5266"/>
                </a:lnTo>
                <a:lnTo>
                  <a:pt x="5561" y="5008"/>
                </a:lnTo>
                <a:lnTo>
                  <a:pt x="5653" y="4769"/>
                </a:lnTo>
                <a:lnTo>
                  <a:pt x="5727" y="4530"/>
                </a:lnTo>
                <a:lnTo>
                  <a:pt x="5782" y="4272"/>
                </a:lnTo>
                <a:lnTo>
                  <a:pt x="5819" y="4033"/>
                </a:lnTo>
                <a:lnTo>
                  <a:pt x="5837" y="3793"/>
                </a:lnTo>
                <a:lnTo>
                  <a:pt x="5837" y="3554"/>
                </a:lnTo>
                <a:lnTo>
                  <a:pt x="5837" y="3333"/>
                </a:lnTo>
                <a:lnTo>
                  <a:pt x="5801" y="3112"/>
                </a:lnTo>
                <a:lnTo>
                  <a:pt x="5764" y="2910"/>
                </a:lnTo>
                <a:lnTo>
                  <a:pt x="5727" y="2689"/>
                </a:lnTo>
                <a:lnTo>
                  <a:pt x="5653" y="2486"/>
                </a:lnTo>
                <a:lnTo>
                  <a:pt x="5580" y="2302"/>
                </a:lnTo>
                <a:lnTo>
                  <a:pt x="5506" y="2118"/>
                </a:lnTo>
                <a:lnTo>
                  <a:pt x="5322" y="1768"/>
                </a:lnTo>
                <a:lnTo>
                  <a:pt x="5119" y="1437"/>
                </a:lnTo>
                <a:lnTo>
                  <a:pt x="4898" y="1142"/>
                </a:lnTo>
                <a:lnTo>
                  <a:pt x="4677" y="884"/>
                </a:lnTo>
                <a:lnTo>
                  <a:pt x="4457" y="663"/>
                </a:lnTo>
                <a:lnTo>
                  <a:pt x="4236" y="461"/>
                </a:lnTo>
                <a:lnTo>
                  <a:pt x="4051" y="295"/>
                </a:lnTo>
                <a:lnTo>
                  <a:pt x="3757" y="74"/>
                </a:lnTo>
                <a:lnTo>
                  <a:pt x="3628" y="0"/>
                </a:lnTo>
                <a:close/>
              </a:path>
            </a:pathLst>
          </a:custGeom>
          <a:solidFill>
            <a:schemeClr val="accent2"/>
          </a:solidFill>
          <a:ln>
            <a:noFill/>
          </a:ln>
        </p:spPr>
        <p:txBody>
          <a:bodyPr spcFirstLastPara="1" wrap="square" lIns="121897" tIns="121897" rIns="121897" bIns="121897"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900" b="0" i="0" u="none" strike="noStrike" cap="none">
              <a:solidFill>
                <a:srgbClr val="51B148"/>
              </a:solidFill>
              <a:latin typeface="Arial"/>
              <a:ea typeface="Arial"/>
              <a:cs typeface="Arial"/>
              <a:sym typeface="Arial"/>
            </a:endParaRPr>
          </a:p>
        </p:txBody>
      </p:sp>
    </p:spTree>
    <p:extLst>
      <p:ext uri="{BB962C8B-B14F-4D97-AF65-F5344CB8AC3E}">
        <p14:creationId xmlns:p14="http://schemas.microsoft.com/office/powerpoint/2010/main" val="275366351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4" y="0"/>
            <a:ext cx="12191332" cy="6858000"/>
          </a:xfrm>
          <a:prstGeom prst="rect">
            <a:avLst/>
          </a:prstGeom>
        </p:spPr>
      </p:pic>
      <p:pic>
        <p:nvPicPr>
          <p:cNvPr id="5" name="图片 4"/>
          <p:cNvPicPr>
            <a:picLocks noChangeAspect="1"/>
          </p:cNvPicPr>
          <p:nvPr userDrawn="1"/>
        </p:nvPicPr>
        <p:blipFill rotWithShape="1">
          <a:blip r:embed="rId3">
            <a:extLst>
              <a:ext uri="{28A0092B-C50C-407E-A947-70E740481C1C}">
                <a14:useLocalDpi xmlns:a14="http://schemas.microsoft.com/office/drawing/2010/main" val="0"/>
              </a:ext>
            </a:extLst>
          </a:blip>
          <a:srcRect t="42035"/>
          <a:stretch/>
        </p:blipFill>
        <p:spPr>
          <a:xfrm>
            <a:off x="334" y="2882776"/>
            <a:ext cx="12191332" cy="3975224"/>
          </a:xfrm>
          <a:prstGeom prst="rect">
            <a:avLst/>
          </a:prstGeom>
        </p:spPr>
      </p:pic>
      <p:pic>
        <p:nvPicPr>
          <p:cNvPr id="6" name="图片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20555632" flipH="1">
            <a:off x="161519" y="4791891"/>
            <a:ext cx="1585522" cy="1528484"/>
          </a:xfrm>
          <a:prstGeom prst="rect">
            <a:avLst/>
          </a:prstGeom>
        </p:spPr>
      </p:pic>
    </p:spTree>
    <p:extLst>
      <p:ext uri="{BB962C8B-B14F-4D97-AF65-F5344CB8AC3E}">
        <p14:creationId xmlns:p14="http://schemas.microsoft.com/office/powerpoint/2010/main" val="1514576608"/>
      </p:ext>
    </p:extLst>
  </p:cSld>
  <p:clrMapOvr>
    <a:masterClrMapping/>
  </p:clrMapOvr>
  <mc:AlternateContent xmlns:mc="http://schemas.openxmlformats.org/markup-compatibility/2006" xmlns:p14="http://schemas.microsoft.com/office/powerpoint/2010/main">
    <mc:Choice Requires="p14">
      <p:transition spd="slow" p14:dur="1750" advTm="3000">
        <p14:prism/>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0-#ppt_w/2"/>
                                          </p:val>
                                        </p:tav>
                                        <p:tav tm="100000">
                                          <p:val>
                                            <p:strVal val="#ppt_x"/>
                                          </p:val>
                                        </p:tav>
                                      </p:tavLst>
                                    </p:anim>
                                    <p:anim calcmode="lin" valueType="num">
                                      <p:cBhvr additive="base">
                                        <p:cTn id="17"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8024758"/>
      </p:ext>
    </p:extLst>
  </p:cSld>
  <p:clrMapOvr>
    <a:masterClrMapping/>
  </p:clrMapOvr>
  <mc:AlternateContent xmlns:mc="http://schemas.openxmlformats.org/markup-compatibility/2006" xmlns:p14="http://schemas.microsoft.com/office/powerpoint/2010/main">
    <mc:Choice Requires="p14">
      <p:transition spd="slow" p14:dur="1750" advTm="3000">
        <p14:prism/>
      </p:transition>
    </mc:Choice>
    <mc:Fallback xmlns="">
      <p:transition spd="slow" advTm="3000">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5953397"/>
      </p:ext>
    </p:extLst>
  </p:cSld>
  <p:clrMapOvr>
    <a:masterClrMapping/>
  </p:clrMapOvr>
  <mc:AlternateContent xmlns:mc="http://schemas.openxmlformats.org/markup-compatibility/2006" xmlns:p14="http://schemas.microsoft.com/office/powerpoint/2010/main">
    <mc:Choice Requires="p14">
      <p:transition spd="slow" p14:dur="1750" advTm="3000">
        <p14:prism/>
      </p:transition>
    </mc:Choice>
    <mc:Fallback xmlns="">
      <p:transition spd="slow" advTm="3000">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978992"/>
      </p:ext>
    </p:extLst>
  </p:cSld>
  <p:clrMapOvr>
    <a:masterClrMapping/>
  </p:clrMapOvr>
  <mc:AlternateContent xmlns:mc="http://schemas.openxmlformats.org/markup-compatibility/2006" xmlns:p14="http://schemas.microsoft.com/office/powerpoint/2010/main">
    <mc:Choice Requires="p14">
      <p:transition spd="slow" p14:dur="1750" advTm="3000">
        <p14:prism/>
      </p:transition>
    </mc:Choice>
    <mc:Fallback xmlns="">
      <p:transition spd="slow" advTm="3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A4A5D120-2C79-4C0F-8FDF-6F643000A0FD}"/>
              </a:ext>
            </a:extLst>
          </p:cNvPr>
          <p:cNvSpPr>
            <a:spLocks noGrp="1"/>
          </p:cNvSpPr>
          <p:nvPr>
            <p:ph type="title"/>
          </p:nvPr>
        </p:nvSpPr>
        <p:spPr>
          <a:xfrm>
            <a:off x="839788" y="365125"/>
            <a:ext cx="10515600" cy="1325563"/>
          </a:xfrm>
        </p:spPr>
        <p:txBody>
          <a:bodyPr/>
          <a:lstStyle/>
          <a:p>
            <a:r>
              <a:rPr lang="vi-VN"/>
              <a:t>Bấm để sửa kiểu tiêu đề Bản cái</a:t>
            </a:r>
          </a:p>
        </p:txBody>
      </p:sp>
      <p:sp>
        <p:nvSpPr>
          <p:cNvPr id="3" name="Chỗ dành sẵn cho Văn bản 2">
            <a:extLst>
              <a:ext uri="{FF2B5EF4-FFF2-40B4-BE49-F238E27FC236}">
                <a16:creationId xmlns="" xmlns:a16="http://schemas.microsoft.com/office/drawing/2014/main" id="{42B5ACD3-24D2-4EDF-96C0-06131603E76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 xmlns:a16="http://schemas.microsoft.com/office/drawing/2014/main" id="{097DD2DC-C076-4103-B96B-624387EA8E65}"/>
              </a:ext>
            </a:extLst>
          </p:cNvPr>
          <p:cNvSpPr>
            <a:spLocks noGrp="1"/>
          </p:cNvSpPr>
          <p:nvPr>
            <p:ph sz="half" idx="2"/>
          </p:nvPr>
        </p:nvSpPr>
        <p:spPr>
          <a:xfrm>
            <a:off x="839788" y="2505075"/>
            <a:ext cx="5157787"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Văn bản 4">
            <a:extLst>
              <a:ext uri="{FF2B5EF4-FFF2-40B4-BE49-F238E27FC236}">
                <a16:creationId xmlns="" xmlns:a16="http://schemas.microsoft.com/office/drawing/2014/main" id="{58A5AA2E-CAA0-44BC-8A73-C29EE0813F7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 xmlns:a16="http://schemas.microsoft.com/office/drawing/2014/main" id="{626026E2-6BD0-4F81-8904-A358E921D123}"/>
              </a:ext>
            </a:extLst>
          </p:cNvPr>
          <p:cNvSpPr>
            <a:spLocks noGrp="1"/>
          </p:cNvSpPr>
          <p:nvPr>
            <p:ph sz="quarter" idx="4"/>
          </p:nvPr>
        </p:nvSpPr>
        <p:spPr>
          <a:xfrm>
            <a:off x="6172200" y="2505075"/>
            <a:ext cx="5183188"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7" name="Chỗ dành sẵn cho Ngày tháng 6">
            <a:extLst>
              <a:ext uri="{FF2B5EF4-FFF2-40B4-BE49-F238E27FC236}">
                <a16:creationId xmlns="" xmlns:a16="http://schemas.microsoft.com/office/drawing/2014/main" id="{FE67B73B-ACC4-4D0C-B225-36F4A365F3B9}"/>
              </a:ext>
            </a:extLst>
          </p:cNvPr>
          <p:cNvSpPr>
            <a:spLocks noGrp="1"/>
          </p:cNvSpPr>
          <p:nvPr>
            <p:ph type="dt" sz="half" idx="10"/>
          </p:nvPr>
        </p:nvSpPr>
        <p:spPr/>
        <p:txBody>
          <a:bodyPr/>
          <a:lstStyle/>
          <a:p>
            <a:fld id="{DD48C012-0241-4540-97E9-0B5740EF99D3}" type="datetime1">
              <a:rPr lang="en-US" smtClean="0"/>
              <a:t>9/23/2021</a:t>
            </a:fld>
            <a:endParaRPr lang="vi-VN"/>
          </a:p>
        </p:txBody>
      </p:sp>
      <p:sp>
        <p:nvSpPr>
          <p:cNvPr id="8" name="Chỗ dành sẵn cho Chân trang 7">
            <a:extLst>
              <a:ext uri="{FF2B5EF4-FFF2-40B4-BE49-F238E27FC236}">
                <a16:creationId xmlns="" xmlns:a16="http://schemas.microsoft.com/office/drawing/2014/main" id="{6BB66AD3-7695-400D-9638-02D86F903C3C}"/>
              </a:ext>
            </a:extLst>
          </p:cNvPr>
          <p:cNvSpPr>
            <a:spLocks noGrp="1"/>
          </p:cNvSpPr>
          <p:nvPr>
            <p:ph type="ftr" sz="quarter" idx="11"/>
          </p:nvPr>
        </p:nvSpPr>
        <p:spPr/>
        <p:txBody>
          <a:bodyPr/>
          <a:lstStyle/>
          <a:p>
            <a:r>
              <a:rPr lang="vi-VN"/>
              <a:t>THIẾT KẾ BÀI GIẢNG PP MÔN NGỮ VĂN</a:t>
            </a:r>
          </a:p>
        </p:txBody>
      </p:sp>
      <p:sp>
        <p:nvSpPr>
          <p:cNvPr id="9" name="Chỗ dành sẵn cho Số hiệu Bản chiếu 8">
            <a:extLst>
              <a:ext uri="{FF2B5EF4-FFF2-40B4-BE49-F238E27FC236}">
                <a16:creationId xmlns="" xmlns:a16="http://schemas.microsoft.com/office/drawing/2014/main" id="{34E58B84-F9E2-4003-92C3-8273919818B6}"/>
              </a:ext>
            </a:extLst>
          </p:cNvPr>
          <p:cNvSpPr>
            <a:spLocks noGrp="1"/>
          </p:cNvSpPr>
          <p:nvPr>
            <p:ph type="sldNum" sz="quarter" idx="12"/>
          </p:nvPr>
        </p:nvSpPr>
        <p:spPr/>
        <p:txBody>
          <a:bodyPr/>
          <a:lstStyle/>
          <a:p>
            <a:fld id="{7B930C39-C999-46B7-A5B0-FAA870CC03AD}" type="slidenum">
              <a:rPr lang="vi-VN" smtClean="0"/>
              <a:t>‹#›</a:t>
            </a:fld>
            <a:endParaRPr lang="vi-VN"/>
          </a:p>
        </p:txBody>
      </p:sp>
    </p:spTree>
    <p:extLst>
      <p:ext uri="{BB962C8B-B14F-4D97-AF65-F5344CB8AC3E}">
        <p14:creationId xmlns:p14="http://schemas.microsoft.com/office/powerpoint/2010/main" val="23952466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F256616F-2C81-42CA-9103-61CF22B88068}"/>
              </a:ext>
            </a:extLst>
          </p:cNvPr>
          <p:cNvSpPr>
            <a:spLocks noGrp="1"/>
          </p:cNvSpPr>
          <p:nvPr>
            <p:ph type="title"/>
          </p:nvPr>
        </p:nvSpPr>
        <p:spPr/>
        <p:txBody>
          <a:bodyPr/>
          <a:lstStyle/>
          <a:p>
            <a:r>
              <a:rPr lang="vi-VN"/>
              <a:t>Bấm để sửa kiểu tiêu đề Bản cái</a:t>
            </a:r>
          </a:p>
        </p:txBody>
      </p:sp>
      <p:sp>
        <p:nvSpPr>
          <p:cNvPr id="3" name="Chỗ dành sẵn cho Ngày tháng 2">
            <a:extLst>
              <a:ext uri="{FF2B5EF4-FFF2-40B4-BE49-F238E27FC236}">
                <a16:creationId xmlns="" xmlns:a16="http://schemas.microsoft.com/office/drawing/2014/main" id="{63E8A1E2-D465-4434-9D16-F52DE154CA6F}"/>
              </a:ext>
            </a:extLst>
          </p:cNvPr>
          <p:cNvSpPr>
            <a:spLocks noGrp="1"/>
          </p:cNvSpPr>
          <p:nvPr>
            <p:ph type="dt" sz="half" idx="10"/>
          </p:nvPr>
        </p:nvSpPr>
        <p:spPr/>
        <p:txBody>
          <a:bodyPr/>
          <a:lstStyle/>
          <a:p>
            <a:fld id="{8F7D8A46-9F09-4EC6-8348-033801EAEEA5}" type="datetime1">
              <a:rPr lang="en-US" smtClean="0"/>
              <a:t>9/23/2021</a:t>
            </a:fld>
            <a:endParaRPr lang="vi-VN"/>
          </a:p>
        </p:txBody>
      </p:sp>
      <p:sp>
        <p:nvSpPr>
          <p:cNvPr id="4" name="Chỗ dành sẵn cho Chân trang 3">
            <a:extLst>
              <a:ext uri="{FF2B5EF4-FFF2-40B4-BE49-F238E27FC236}">
                <a16:creationId xmlns="" xmlns:a16="http://schemas.microsoft.com/office/drawing/2014/main" id="{42EAD25C-D41A-40D4-8ECC-B5C15183222D}"/>
              </a:ext>
            </a:extLst>
          </p:cNvPr>
          <p:cNvSpPr>
            <a:spLocks noGrp="1"/>
          </p:cNvSpPr>
          <p:nvPr>
            <p:ph type="ftr" sz="quarter" idx="11"/>
          </p:nvPr>
        </p:nvSpPr>
        <p:spPr/>
        <p:txBody>
          <a:bodyPr/>
          <a:lstStyle/>
          <a:p>
            <a:r>
              <a:rPr lang="vi-VN"/>
              <a:t>THIẾT KẾ BÀI GIẢNG PP MÔN NGỮ VĂN</a:t>
            </a:r>
          </a:p>
        </p:txBody>
      </p:sp>
      <p:sp>
        <p:nvSpPr>
          <p:cNvPr id="5" name="Chỗ dành sẵn cho Số hiệu Bản chiếu 4">
            <a:extLst>
              <a:ext uri="{FF2B5EF4-FFF2-40B4-BE49-F238E27FC236}">
                <a16:creationId xmlns="" xmlns:a16="http://schemas.microsoft.com/office/drawing/2014/main" id="{F6581387-DFCD-4C23-89B3-737D08118A58}"/>
              </a:ext>
            </a:extLst>
          </p:cNvPr>
          <p:cNvSpPr>
            <a:spLocks noGrp="1"/>
          </p:cNvSpPr>
          <p:nvPr>
            <p:ph type="sldNum" sz="quarter" idx="12"/>
          </p:nvPr>
        </p:nvSpPr>
        <p:spPr/>
        <p:txBody>
          <a:bodyPr/>
          <a:lstStyle/>
          <a:p>
            <a:fld id="{7B930C39-C999-46B7-A5B0-FAA870CC03AD}" type="slidenum">
              <a:rPr lang="vi-VN" smtClean="0"/>
              <a:t>‹#›</a:t>
            </a:fld>
            <a:endParaRPr lang="vi-VN"/>
          </a:p>
        </p:txBody>
      </p:sp>
    </p:spTree>
    <p:extLst>
      <p:ext uri="{BB962C8B-B14F-4D97-AF65-F5344CB8AC3E}">
        <p14:creationId xmlns:p14="http://schemas.microsoft.com/office/powerpoint/2010/main" val="32820282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 xmlns:a16="http://schemas.microsoft.com/office/drawing/2014/main" id="{A103C149-721D-4AE0-A265-FEB6DF182DCB}"/>
              </a:ext>
            </a:extLst>
          </p:cNvPr>
          <p:cNvSpPr>
            <a:spLocks noGrp="1"/>
          </p:cNvSpPr>
          <p:nvPr>
            <p:ph type="dt" sz="half" idx="10"/>
          </p:nvPr>
        </p:nvSpPr>
        <p:spPr/>
        <p:txBody>
          <a:bodyPr/>
          <a:lstStyle/>
          <a:p>
            <a:fld id="{6FBDC0FA-37C8-4613-89A6-A56B51E44C0F}" type="datetime1">
              <a:rPr lang="en-US" smtClean="0"/>
              <a:t>9/23/2021</a:t>
            </a:fld>
            <a:endParaRPr lang="vi-VN"/>
          </a:p>
        </p:txBody>
      </p:sp>
      <p:sp>
        <p:nvSpPr>
          <p:cNvPr id="3" name="Chỗ dành sẵn cho Chân trang 2">
            <a:extLst>
              <a:ext uri="{FF2B5EF4-FFF2-40B4-BE49-F238E27FC236}">
                <a16:creationId xmlns="" xmlns:a16="http://schemas.microsoft.com/office/drawing/2014/main" id="{6A4AF113-C76F-41DF-81B4-9617DBA04B57}"/>
              </a:ext>
            </a:extLst>
          </p:cNvPr>
          <p:cNvSpPr>
            <a:spLocks noGrp="1"/>
          </p:cNvSpPr>
          <p:nvPr>
            <p:ph type="ftr" sz="quarter" idx="11"/>
          </p:nvPr>
        </p:nvSpPr>
        <p:spPr/>
        <p:txBody>
          <a:bodyPr/>
          <a:lstStyle/>
          <a:p>
            <a:r>
              <a:rPr lang="vi-VN"/>
              <a:t>THIẾT KẾ BÀI GIẢNG PP MÔN NGỮ VĂN</a:t>
            </a:r>
          </a:p>
        </p:txBody>
      </p:sp>
      <p:sp>
        <p:nvSpPr>
          <p:cNvPr id="4" name="Chỗ dành sẵn cho Số hiệu Bản chiếu 3">
            <a:extLst>
              <a:ext uri="{FF2B5EF4-FFF2-40B4-BE49-F238E27FC236}">
                <a16:creationId xmlns="" xmlns:a16="http://schemas.microsoft.com/office/drawing/2014/main" id="{04716215-089D-457B-BF6D-8DC7225D28C2}"/>
              </a:ext>
            </a:extLst>
          </p:cNvPr>
          <p:cNvSpPr>
            <a:spLocks noGrp="1"/>
          </p:cNvSpPr>
          <p:nvPr>
            <p:ph type="sldNum" sz="quarter" idx="12"/>
          </p:nvPr>
        </p:nvSpPr>
        <p:spPr/>
        <p:txBody>
          <a:bodyPr/>
          <a:lstStyle/>
          <a:p>
            <a:fld id="{7B930C39-C999-46B7-A5B0-FAA870CC03AD}" type="slidenum">
              <a:rPr lang="vi-VN" smtClean="0"/>
              <a:t>‹#›</a:t>
            </a:fld>
            <a:endParaRPr lang="vi-VN"/>
          </a:p>
        </p:txBody>
      </p:sp>
    </p:spTree>
    <p:extLst>
      <p:ext uri="{BB962C8B-B14F-4D97-AF65-F5344CB8AC3E}">
        <p14:creationId xmlns:p14="http://schemas.microsoft.com/office/powerpoint/2010/main" val="21903365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BBD8284B-23AD-4BCF-8662-76190CEFE753}"/>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p>
        </p:txBody>
      </p:sp>
      <p:sp>
        <p:nvSpPr>
          <p:cNvPr id="3" name="Chỗ dành sẵn cho Nội dung 2">
            <a:extLst>
              <a:ext uri="{FF2B5EF4-FFF2-40B4-BE49-F238E27FC236}">
                <a16:creationId xmlns="" xmlns:a16="http://schemas.microsoft.com/office/drawing/2014/main" id="{69DF9CB3-AB94-4DDB-B18A-5313B89F948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Văn bản 3">
            <a:extLst>
              <a:ext uri="{FF2B5EF4-FFF2-40B4-BE49-F238E27FC236}">
                <a16:creationId xmlns="" xmlns:a16="http://schemas.microsoft.com/office/drawing/2014/main" id="{EAF654E3-D0E4-42B0-B3CA-335675C103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 xmlns:a16="http://schemas.microsoft.com/office/drawing/2014/main" id="{E7DBEA82-B1BF-4330-8DE9-64C424DFC98B}"/>
              </a:ext>
            </a:extLst>
          </p:cNvPr>
          <p:cNvSpPr>
            <a:spLocks noGrp="1"/>
          </p:cNvSpPr>
          <p:nvPr>
            <p:ph type="dt" sz="half" idx="10"/>
          </p:nvPr>
        </p:nvSpPr>
        <p:spPr/>
        <p:txBody>
          <a:bodyPr/>
          <a:lstStyle/>
          <a:p>
            <a:fld id="{3A6C190E-0782-4705-9C98-708C43FBEFA5}" type="datetime1">
              <a:rPr lang="en-US" smtClean="0"/>
              <a:t>9/23/2021</a:t>
            </a:fld>
            <a:endParaRPr lang="vi-VN"/>
          </a:p>
        </p:txBody>
      </p:sp>
      <p:sp>
        <p:nvSpPr>
          <p:cNvPr id="6" name="Chỗ dành sẵn cho Chân trang 5">
            <a:extLst>
              <a:ext uri="{FF2B5EF4-FFF2-40B4-BE49-F238E27FC236}">
                <a16:creationId xmlns="" xmlns:a16="http://schemas.microsoft.com/office/drawing/2014/main" id="{721426C2-BC86-486F-8059-ECF5A20FC9E2}"/>
              </a:ext>
            </a:extLst>
          </p:cNvPr>
          <p:cNvSpPr>
            <a:spLocks noGrp="1"/>
          </p:cNvSpPr>
          <p:nvPr>
            <p:ph type="ftr" sz="quarter" idx="11"/>
          </p:nvPr>
        </p:nvSpPr>
        <p:spPr/>
        <p:txBody>
          <a:bodyPr/>
          <a:lstStyle/>
          <a:p>
            <a:r>
              <a:rPr lang="vi-VN"/>
              <a:t>THIẾT KẾ BÀI GIẢNG PP MÔN NGỮ VĂN</a:t>
            </a:r>
          </a:p>
        </p:txBody>
      </p:sp>
      <p:sp>
        <p:nvSpPr>
          <p:cNvPr id="7" name="Chỗ dành sẵn cho Số hiệu Bản chiếu 6">
            <a:extLst>
              <a:ext uri="{FF2B5EF4-FFF2-40B4-BE49-F238E27FC236}">
                <a16:creationId xmlns="" xmlns:a16="http://schemas.microsoft.com/office/drawing/2014/main" id="{4614A103-29AA-4D68-83B0-A6663BFB912B}"/>
              </a:ext>
            </a:extLst>
          </p:cNvPr>
          <p:cNvSpPr>
            <a:spLocks noGrp="1"/>
          </p:cNvSpPr>
          <p:nvPr>
            <p:ph type="sldNum" sz="quarter" idx="12"/>
          </p:nvPr>
        </p:nvSpPr>
        <p:spPr/>
        <p:txBody>
          <a:bodyPr/>
          <a:lstStyle/>
          <a:p>
            <a:fld id="{7B930C39-C999-46B7-A5B0-FAA870CC03AD}" type="slidenum">
              <a:rPr lang="vi-VN" smtClean="0"/>
              <a:t>‹#›</a:t>
            </a:fld>
            <a:endParaRPr lang="vi-VN"/>
          </a:p>
        </p:txBody>
      </p:sp>
    </p:spTree>
    <p:extLst>
      <p:ext uri="{BB962C8B-B14F-4D97-AF65-F5344CB8AC3E}">
        <p14:creationId xmlns:p14="http://schemas.microsoft.com/office/powerpoint/2010/main" val="5512201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D1535E91-E3B1-4176-AD52-FFCBCE633317}"/>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p>
        </p:txBody>
      </p:sp>
      <p:sp>
        <p:nvSpPr>
          <p:cNvPr id="3" name="Chỗ dành sẵn cho Hình ảnh 2">
            <a:extLst>
              <a:ext uri="{FF2B5EF4-FFF2-40B4-BE49-F238E27FC236}">
                <a16:creationId xmlns="" xmlns:a16="http://schemas.microsoft.com/office/drawing/2014/main" id="{362CFD93-5630-4E57-95F9-66E40BF7320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Chỗ dành sẵn cho Văn bản 3">
            <a:extLst>
              <a:ext uri="{FF2B5EF4-FFF2-40B4-BE49-F238E27FC236}">
                <a16:creationId xmlns="" xmlns:a16="http://schemas.microsoft.com/office/drawing/2014/main" id="{3C8D01E4-EF8D-4A24-A00F-7B49CF3C8A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 xmlns:a16="http://schemas.microsoft.com/office/drawing/2014/main" id="{912D8893-90AA-4F63-BD4C-C51200AF12DD}"/>
              </a:ext>
            </a:extLst>
          </p:cNvPr>
          <p:cNvSpPr>
            <a:spLocks noGrp="1"/>
          </p:cNvSpPr>
          <p:nvPr>
            <p:ph type="dt" sz="half" idx="10"/>
          </p:nvPr>
        </p:nvSpPr>
        <p:spPr/>
        <p:txBody>
          <a:bodyPr/>
          <a:lstStyle/>
          <a:p>
            <a:fld id="{8E8E5510-1EAB-42FE-906A-F316FF13E87C}" type="datetime1">
              <a:rPr lang="en-US" smtClean="0"/>
              <a:t>9/23/2021</a:t>
            </a:fld>
            <a:endParaRPr lang="vi-VN"/>
          </a:p>
        </p:txBody>
      </p:sp>
      <p:sp>
        <p:nvSpPr>
          <p:cNvPr id="6" name="Chỗ dành sẵn cho Chân trang 5">
            <a:extLst>
              <a:ext uri="{FF2B5EF4-FFF2-40B4-BE49-F238E27FC236}">
                <a16:creationId xmlns="" xmlns:a16="http://schemas.microsoft.com/office/drawing/2014/main" id="{30318E3A-7747-4461-B92D-6AACDC4C803A}"/>
              </a:ext>
            </a:extLst>
          </p:cNvPr>
          <p:cNvSpPr>
            <a:spLocks noGrp="1"/>
          </p:cNvSpPr>
          <p:nvPr>
            <p:ph type="ftr" sz="quarter" idx="11"/>
          </p:nvPr>
        </p:nvSpPr>
        <p:spPr/>
        <p:txBody>
          <a:bodyPr/>
          <a:lstStyle/>
          <a:p>
            <a:r>
              <a:rPr lang="vi-VN"/>
              <a:t>THIẾT KẾ BÀI GIẢNG PP MÔN NGỮ VĂN</a:t>
            </a:r>
          </a:p>
        </p:txBody>
      </p:sp>
      <p:sp>
        <p:nvSpPr>
          <p:cNvPr id="7" name="Chỗ dành sẵn cho Số hiệu Bản chiếu 6">
            <a:extLst>
              <a:ext uri="{FF2B5EF4-FFF2-40B4-BE49-F238E27FC236}">
                <a16:creationId xmlns="" xmlns:a16="http://schemas.microsoft.com/office/drawing/2014/main" id="{A3983F52-E88E-4B04-B7B2-2CC8B11711A2}"/>
              </a:ext>
            </a:extLst>
          </p:cNvPr>
          <p:cNvSpPr>
            <a:spLocks noGrp="1"/>
          </p:cNvSpPr>
          <p:nvPr>
            <p:ph type="sldNum" sz="quarter" idx="12"/>
          </p:nvPr>
        </p:nvSpPr>
        <p:spPr/>
        <p:txBody>
          <a:bodyPr/>
          <a:lstStyle/>
          <a:p>
            <a:fld id="{7B930C39-C999-46B7-A5B0-FAA870CC03AD}" type="slidenum">
              <a:rPr lang="vi-VN" smtClean="0"/>
              <a:t>‹#›</a:t>
            </a:fld>
            <a:endParaRPr lang="vi-VN"/>
          </a:p>
        </p:txBody>
      </p:sp>
    </p:spTree>
    <p:extLst>
      <p:ext uri="{BB962C8B-B14F-4D97-AF65-F5344CB8AC3E}">
        <p14:creationId xmlns:p14="http://schemas.microsoft.com/office/powerpoint/2010/main" val="15380420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heme" Target="../theme/theme2.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theme" Target="../theme/theme3.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slideLayout" Target="../slideLayouts/slideLayout43.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46.xml"/><Relationship Id="rId2" Type="http://schemas.openxmlformats.org/officeDocument/2006/relationships/slideLayout" Target="../slideLayouts/slideLayout45.xml"/><Relationship Id="rId1" Type="http://schemas.openxmlformats.org/officeDocument/2006/relationships/slideLayout" Target="../slideLayouts/slideLayout44.xml"/><Relationship Id="rId5" Type="http://schemas.openxmlformats.org/officeDocument/2006/relationships/theme" Target="../theme/theme4.xml"/><Relationship Id="rId4"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Tiêu đề 1">
            <a:extLst>
              <a:ext uri="{FF2B5EF4-FFF2-40B4-BE49-F238E27FC236}">
                <a16:creationId xmlns="" xmlns:a16="http://schemas.microsoft.com/office/drawing/2014/main" id="{B5C5DF9E-B443-4704-ACE8-0BA57F1B4BB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vi-VN"/>
              <a:t>Bấm để sửa kiểu tiêu đề Bản cái</a:t>
            </a:r>
          </a:p>
        </p:txBody>
      </p:sp>
      <p:sp>
        <p:nvSpPr>
          <p:cNvPr id="3" name="Chỗ dành sẵn cho Văn bản 2">
            <a:extLst>
              <a:ext uri="{FF2B5EF4-FFF2-40B4-BE49-F238E27FC236}">
                <a16:creationId xmlns="" xmlns:a16="http://schemas.microsoft.com/office/drawing/2014/main" id="{59717D51-C615-47F9-B3E5-F3F82A70DD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 xmlns:a16="http://schemas.microsoft.com/office/drawing/2014/main" id="{71DCDC37-0605-4047-B1F9-E3318C1297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CF0689-8A1A-42D1-A150-58EDB82C8DCE}" type="datetime1">
              <a:rPr lang="en-US" smtClean="0"/>
              <a:t>9/23/2021</a:t>
            </a:fld>
            <a:endParaRPr lang="vi-VN"/>
          </a:p>
        </p:txBody>
      </p:sp>
      <p:sp>
        <p:nvSpPr>
          <p:cNvPr id="5" name="Chỗ dành sẵn cho Chân trang 4">
            <a:extLst>
              <a:ext uri="{FF2B5EF4-FFF2-40B4-BE49-F238E27FC236}">
                <a16:creationId xmlns="" xmlns:a16="http://schemas.microsoft.com/office/drawing/2014/main" id="{9011143A-9563-40A1-B7A0-CB4E0E3EB5E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vi-VN"/>
              <a:t>THIẾT KẾ BÀI GIẢNG PP MÔN NGỮ VĂN</a:t>
            </a:r>
          </a:p>
        </p:txBody>
      </p:sp>
      <p:sp>
        <p:nvSpPr>
          <p:cNvPr id="6" name="Chỗ dành sẵn cho Số hiệu Bản chiếu 5">
            <a:extLst>
              <a:ext uri="{FF2B5EF4-FFF2-40B4-BE49-F238E27FC236}">
                <a16:creationId xmlns="" xmlns:a16="http://schemas.microsoft.com/office/drawing/2014/main" id="{6BB62255-4144-468D-8126-5C15D457D18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930C39-C999-46B7-A5B0-FAA870CC03AD}" type="slidenum">
              <a:rPr lang="vi-VN" smtClean="0"/>
              <a:t>‹#›</a:t>
            </a:fld>
            <a:endParaRPr lang="vi-VN"/>
          </a:p>
        </p:txBody>
      </p:sp>
    </p:spTree>
    <p:extLst>
      <p:ext uri="{BB962C8B-B14F-4D97-AF65-F5344CB8AC3E}">
        <p14:creationId xmlns:p14="http://schemas.microsoft.com/office/powerpoint/2010/main" val="25900054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97"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Tiêu đề 1">
            <a:extLst>
              <a:ext uri="{FF2B5EF4-FFF2-40B4-BE49-F238E27FC236}">
                <a16:creationId xmlns="" xmlns:a16="http://schemas.microsoft.com/office/drawing/2014/main" id="{9A0C5FA7-0297-4B6B-B389-766641AAEEE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vi-VN"/>
              <a:t>Bấm để sửa kiểu tiêu đề Bản cái</a:t>
            </a:r>
            <a:endParaRPr lang="en-US"/>
          </a:p>
        </p:txBody>
      </p:sp>
      <p:sp>
        <p:nvSpPr>
          <p:cNvPr id="3" name="Chỗ dành sẵn cho Văn bản 2">
            <a:extLst>
              <a:ext uri="{FF2B5EF4-FFF2-40B4-BE49-F238E27FC236}">
                <a16:creationId xmlns="" xmlns:a16="http://schemas.microsoft.com/office/drawing/2014/main" id="{25F80B42-A52D-4D8D-83F6-E47237A9184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 xmlns:a16="http://schemas.microsoft.com/office/drawing/2014/main" id="{5A76769C-295C-43ED-B58B-6E57303D825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623FA6-449A-450F-BA76-9EE4D79192AD}" type="datetime1">
              <a:rPr lang="en-US" smtClean="0"/>
              <a:t>9/23/2021</a:t>
            </a:fld>
            <a:endParaRPr lang="en-US"/>
          </a:p>
        </p:txBody>
      </p:sp>
      <p:sp>
        <p:nvSpPr>
          <p:cNvPr id="5" name="Chỗ dành sẵn cho Chân trang 4">
            <a:extLst>
              <a:ext uri="{FF2B5EF4-FFF2-40B4-BE49-F238E27FC236}">
                <a16:creationId xmlns="" xmlns:a16="http://schemas.microsoft.com/office/drawing/2014/main" id="{82A7C696-DD19-468C-8642-2CDDB8D24C2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THIẾT KẾ BÀI GIẢNG PP MÔN NGỮ VĂN</a:t>
            </a:r>
          </a:p>
        </p:txBody>
      </p:sp>
      <p:sp>
        <p:nvSpPr>
          <p:cNvPr id="6" name="Chỗ dành sẵn cho Số hiệu Bản chiếu 5">
            <a:extLst>
              <a:ext uri="{FF2B5EF4-FFF2-40B4-BE49-F238E27FC236}">
                <a16:creationId xmlns="" xmlns:a16="http://schemas.microsoft.com/office/drawing/2014/main" id="{9D6DF2EB-95C3-4588-AA3C-B1475B8D4B9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FFA306-F0FD-4A4A-BCED-E3436F029000}" type="slidenum">
              <a:rPr lang="en-US" smtClean="0"/>
              <a:t>‹#›</a:t>
            </a:fld>
            <a:endParaRPr lang="en-US"/>
          </a:p>
        </p:txBody>
      </p:sp>
    </p:spTree>
    <p:extLst>
      <p:ext uri="{BB962C8B-B14F-4D97-AF65-F5344CB8AC3E}">
        <p14:creationId xmlns:p14="http://schemas.microsoft.com/office/powerpoint/2010/main" val="34644286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98" r:id="rId12"/>
    <p:sldLayoutId id="2147483701" r:id="rId13"/>
    <p:sldLayoutId id="2147483702" r:id="rId14"/>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ED0812-BC18-4AA0-ADBD-DBB323673BA8}" type="datetime1">
              <a:rPr lang="en-US" altLang="zh-CN" smtClean="0"/>
              <a:t>9/23/2021</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vi-VN" altLang="zh-CN"/>
              <a:t>THIẾT KẾ BÀI GIẢNG PP MÔN NGỮ VĂN</a:t>
            </a:r>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006A3B-8992-43C3-8DE7-2D0CD90917B2}" type="slidenum">
              <a:rPr lang="zh-CN" altLang="en-US" smtClean="0"/>
              <a:t>‹#›</a:t>
            </a:fld>
            <a:endParaRPr lang="zh-CN" altLang="en-US"/>
          </a:p>
        </p:txBody>
      </p:sp>
    </p:spTree>
    <p:extLst>
      <p:ext uri="{BB962C8B-B14F-4D97-AF65-F5344CB8AC3E}">
        <p14:creationId xmlns:p14="http://schemas.microsoft.com/office/powerpoint/2010/main" val="147268665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99" r:id="rId16"/>
    <p:sldLayoutId id="2147483700" r:id="rId17"/>
  </p:sldLayoutIdLst>
  <mc:AlternateContent xmlns:mc="http://schemas.openxmlformats.org/markup-compatibility/2006" xmlns:p14="http://schemas.microsoft.com/office/powerpoint/2010/main">
    <mc:Choice Requires="p14">
      <p:transition spd="slow" p14:dur="2000" advTm="1000"/>
    </mc:Choice>
    <mc:Fallback xmlns="">
      <p:transition spd="slow" advTm="1000"/>
    </mc:Fallback>
  </mc:AlternateConten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389" y="365780"/>
            <a:ext cx="10515224" cy="1324636"/>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389" y="1825890"/>
            <a:ext cx="10515224" cy="4351729"/>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389" y="6356747"/>
            <a:ext cx="2742447" cy="364275"/>
          </a:xfrm>
          <a:prstGeom prst="rect">
            <a:avLst/>
          </a:prstGeom>
        </p:spPr>
        <p:txBody>
          <a:bodyPr vert="horz" lIns="91440" tIns="45720" rIns="91440" bIns="45720" rtlCol="0" anchor="ctr"/>
          <a:lstStyle>
            <a:lvl1pPr algn="l">
              <a:defRPr sz="1138">
                <a:solidFill>
                  <a:schemeClr val="tx1">
                    <a:tint val="75000"/>
                  </a:schemeClr>
                </a:solidFill>
              </a:defRPr>
            </a:lvl1pPr>
          </a:lstStyle>
          <a:p>
            <a:fld id="{058C6176-8F73-4400-9D50-C935BC81955B}" type="datetime1">
              <a:rPr lang="en-US" altLang="zh-CN" smtClean="0"/>
              <a:t>9/23/2021</a:t>
            </a:fld>
            <a:endParaRPr lang="zh-CN" altLang="en-US"/>
          </a:p>
        </p:txBody>
      </p:sp>
      <p:sp>
        <p:nvSpPr>
          <p:cNvPr id="5" name="页脚占位符 4"/>
          <p:cNvSpPr>
            <a:spLocks noGrp="1"/>
          </p:cNvSpPr>
          <p:nvPr>
            <p:ph type="ftr" sz="quarter" idx="3"/>
          </p:nvPr>
        </p:nvSpPr>
        <p:spPr>
          <a:xfrm>
            <a:off x="4038413" y="6356747"/>
            <a:ext cx="4115176" cy="364275"/>
          </a:xfrm>
          <a:prstGeom prst="rect">
            <a:avLst/>
          </a:prstGeom>
        </p:spPr>
        <p:txBody>
          <a:bodyPr vert="horz" lIns="91440" tIns="45720" rIns="91440" bIns="45720" rtlCol="0" anchor="ctr"/>
          <a:lstStyle>
            <a:lvl1pPr algn="ctr">
              <a:defRPr sz="1138">
                <a:solidFill>
                  <a:schemeClr val="tx1">
                    <a:tint val="75000"/>
                  </a:schemeClr>
                </a:solidFill>
              </a:defRPr>
            </a:lvl1pPr>
          </a:lstStyle>
          <a:p>
            <a:r>
              <a:rPr lang="vi-VN" altLang="zh-CN"/>
              <a:t>THIẾT KẾ BÀI GIẢNG PP MÔN NGỮ VĂN</a:t>
            </a:r>
            <a:endParaRPr lang="zh-CN" altLang="en-US"/>
          </a:p>
        </p:txBody>
      </p:sp>
      <p:sp>
        <p:nvSpPr>
          <p:cNvPr id="6" name="灯片编号占位符 5"/>
          <p:cNvSpPr>
            <a:spLocks noGrp="1"/>
          </p:cNvSpPr>
          <p:nvPr>
            <p:ph type="sldNum" sz="quarter" idx="4"/>
          </p:nvPr>
        </p:nvSpPr>
        <p:spPr>
          <a:xfrm>
            <a:off x="8611166" y="6356747"/>
            <a:ext cx="2742447" cy="364275"/>
          </a:xfrm>
          <a:prstGeom prst="rect">
            <a:avLst/>
          </a:prstGeom>
        </p:spPr>
        <p:txBody>
          <a:bodyPr vert="horz" lIns="91440" tIns="45720" rIns="91440" bIns="45720" rtlCol="0" anchor="ctr"/>
          <a:lstStyle>
            <a:lvl1pPr algn="r">
              <a:defRPr sz="1138">
                <a:solidFill>
                  <a:schemeClr val="tx1">
                    <a:tint val="75000"/>
                  </a:schemeClr>
                </a:solidFill>
              </a:defRPr>
            </a:lvl1pPr>
          </a:lstStyle>
          <a:p>
            <a:fld id="{118D5ACA-62CA-46DB-AD6B-12EDD6D51A23}" type="slidenum">
              <a:rPr lang="zh-CN" altLang="en-US" smtClean="0"/>
              <a:t>‹#›</a:t>
            </a:fld>
            <a:endParaRPr lang="zh-CN" altLang="en-US"/>
          </a:p>
        </p:txBody>
      </p:sp>
    </p:spTree>
    <p:extLst>
      <p:ext uri="{BB962C8B-B14F-4D97-AF65-F5344CB8AC3E}">
        <p14:creationId xmlns:p14="http://schemas.microsoft.com/office/powerpoint/2010/main" val="2509360393"/>
      </p:ext>
    </p:extLst>
  </p:cSld>
  <p:clrMap bg1="lt1" tx1="dk1" bg2="lt2" tx2="dk2" accent1="accent1" accent2="accent2" accent3="accent3" accent4="accent4" accent5="accent5" accent6="accent6" hlink="hlink" folHlink="folHlink"/>
  <p:sldLayoutIdLst>
    <p:sldLayoutId id="2147483689" r:id="rId1"/>
    <p:sldLayoutId id="2147483691" r:id="rId2"/>
    <p:sldLayoutId id="2147483692" r:id="rId3"/>
    <p:sldLayoutId id="2147483694" r:id="rId4"/>
  </p:sldLayoutIdLst>
  <mc:AlternateContent xmlns:mc="http://schemas.openxmlformats.org/markup-compatibility/2006" xmlns:p14="http://schemas.microsoft.com/office/powerpoint/2010/main">
    <mc:Choice Requires="p14">
      <p:transition spd="slow" p14:dur="1750" advTm="3000">
        <p14:prism/>
      </p:transition>
    </mc:Choice>
    <mc:Fallback xmlns="">
      <p:transition spd="slow" advTm="3000">
        <p:fade/>
      </p:transition>
    </mc:Fallback>
  </mc:AlternateContent>
  <p:hf sldNum="0" hdr="0" ftr="0" dt="0"/>
  <p:txStyles>
    <p:titleStyle>
      <a:lvl1pPr algn="l" defTabSz="866943" rtl="0" eaLnBrk="1" latinLnBrk="0" hangingPunct="1">
        <a:lnSpc>
          <a:spcPct val="90000"/>
        </a:lnSpc>
        <a:spcBef>
          <a:spcPct val="0"/>
        </a:spcBef>
        <a:buNone/>
        <a:defRPr sz="4172" kern="1200">
          <a:solidFill>
            <a:schemeClr val="tx1"/>
          </a:solidFill>
          <a:latin typeface="+mj-lt"/>
          <a:ea typeface="+mj-ea"/>
          <a:cs typeface="+mj-cs"/>
        </a:defRPr>
      </a:lvl1pPr>
    </p:titleStyle>
    <p:bodyStyle>
      <a:lvl1pPr marL="216736" indent="-216736" algn="l" defTabSz="866943" rtl="0" eaLnBrk="1" latinLnBrk="0" hangingPunct="1">
        <a:lnSpc>
          <a:spcPct val="90000"/>
        </a:lnSpc>
        <a:spcBef>
          <a:spcPts val="948"/>
        </a:spcBef>
        <a:buFont typeface="Arial" panose="020B0604020202020204" pitchFamily="34" charset="0"/>
        <a:buChar char="•"/>
        <a:defRPr sz="2655" kern="1200">
          <a:solidFill>
            <a:schemeClr val="tx1"/>
          </a:solidFill>
          <a:latin typeface="+mn-lt"/>
          <a:ea typeface="+mn-ea"/>
          <a:cs typeface="+mn-cs"/>
        </a:defRPr>
      </a:lvl1pPr>
      <a:lvl2pPr marL="650207" indent="-216736" algn="l" defTabSz="866943" rtl="0" eaLnBrk="1" latinLnBrk="0" hangingPunct="1">
        <a:lnSpc>
          <a:spcPct val="90000"/>
        </a:lnSpc>
        <a:spcBef>
          <a:spcPts val="474"/>
        </a:spcBef>
        <a:buFont typeface="Arial" panose="020B0604020202020204" pitchFamily="34" charset="0"/>
        <a:buChar char="•"/>
        <a:defRPr sz="2275" kern="1200">
          <a:solidFill>
            <a:schemeClr val="tx1"/>
          </a:solidFill>
          <a:latin typeface="+mn-lt"/>
          <a:ea typeface="+mn-ea"/>
          <a:cs typeface="+mn-cs"/>
        </a:defRPr>
      </a:lvl2pPr>
      <a:lvl3pPr marL="1083678" indent="-216736" algn="l" defTabSz="866943" rtl="0" eaLnBrk="1" latinLnBrk="0" hangingPunct="1">
        <a:lnSpc>
          <a:spcPct val="90000"/>
        </a:lnSpc>
        <a:spcBef>
          <a:spcPts val="474"/>
        </a:spcBef>
        <a:buFont typeface="Arial" panose="020B0604020202020204" pitchFamily="34" charset="0"/>
        <a:buChar char="•"/>
        <a:defRPr sz="1896" kern="1200">
          <a:solidFill>
            <a:schemeClr val="tx1"/>
          </a:solidFill>
          <a:latin typeface="+mn-lt"/>
          <a:ea typeface="+mn-ea"/>
          <a:cs typeface="+mn-cs"/>
        </a:defRPr>
      </a:lvl3pPr>
      <a:lvl4pPr marL="1517150"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4pPr>
      <a:lvl5pPr marL="1950621"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5pPr>
      <a:lvl6pPr marL="2384092"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6pPr>
      <a:lvl7pPr marL="2817564"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7pPr>
      <a:lvl8pPr marL="3251035"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8pPr>
      <a:lvl9pPr marL="3684506"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9pPr>
    </p:bodyStyle>
    <p:otherStyle>
      <a:defPPr>
        <a:defRPr lang="zh-CN"/>
      </a:defPPr>
      <a:lvl1pPr marL="0" algn="l" defTabSz="866943" rtl="0" eaLnBrk="1" latinLnBrk="0" hangingPunct="1">
        <a:defRPr sz="1707" kern="1200">
          <a:solidFill>
            <a:schemeClr val="tx1"/>
          </a:solidFill>
          <a:latin typeface="+mn-lt"/>
          <a:ea typeface="+mn-ea"/>
          <a:cs typeface="+mn-cs"/>
        </a:defRPr>
      </a:lvl1pPr>
      <a:lvl2pPr marL="433471" algn="l" defTabSz="866943" rtl="0" eaLnBrk="1" latinLnBrk="0" hangingPunct="1">
        <a:defRPr sz="1707" kern="1200">
          <a:solidFill>
            <a:schemeClr val="tx1"/>
          </a:solidFill>
          <a:latin typeface="+mn-lt"/>
          <a:ea typeface="+mn-ea"/>
          <a:cs typeface="+mn-cs"/>
        </a:defRPr>
      </a:lvl2pPr>
      <a:lvl3pPr marL="866943" algn="l" defTabSz="866943" rtl="0" eaLnBrk="1" latinLnBrk="0" hangingPunct="1">
        <a:defRPr sz="1707" kern="1200">
          <a:solidFill>
            <a:schemeClr val="tx1"/>
          </a:solidFill>
          <a:latin typeface="+mn-lt"/>
          <a:ea typeface="+mn-ea"/>
          <a:cs typeface="+mn-cs"/>
        </a:defRPr>
      </a:lvl3pPr>
      <a:lvl4pPr marL="1300414" algn="l" defTabSz="866943" rtl="0" eaLnBrk="1" latinLnBrk="0" hangingPunct="1">
        <a:defRPr sz="1707" kern="1200">
          <a:solidFill>
            <a:schemeClr val="tx1"/>
          </a:solidFill>
          <a:latin typeface="+mn-lt"/>
          <a:ea typeface="+mn-ea"/>
          <a:cs typeface="+mn-cs"/>
        </a:defRPr>
      </a:lvl4pPr>
      <a:lvl5pPr marL="1733885" algn="l" defTabSz="866943" rtl="0" eaLnBrk="1" latinLnBrk="0" hangingPunct="1">
        <a:defRPr sz="1707" kern="1200">
          <a:solidFill>
            <a:schemeClr val="tx1"/>
          </a:solidFill>
          <a:latin typeface="+mn-lt"/>
          <a:ea typeface="+mn-ea"/>
          <a:cs typeface="+mn-cs"/>
        </a:defRPr>
      </a:lvl5pPr>
      <a:lvl6pPr marL="2167357" algn="l" defTabSz="866943" rtl="0" eaLnBrk="1" latinLnBrk="0" hangingPunct="1">
        <a:defRPr sz="1707" kern="1200">
          <a:solidFill>
            <a:schemeClr val="tx1"/>
          </a:solidFill>
          <a:latin typeface="+mn-lt"/>
          <a:ea typeface="+mn-ea"/>
          <a:cs typeface="+mn-cs"/>
        </a:defRPr>
      </a:lvl6pPr>
      <a:lvl7pPr marL="2600828" algn="l" defTabSz="866943" rtl="0" eaLnBrk="1" latinLnBrk="0" hangingPunct="1">
        <a:defRPr sz="1707" kern="1200">
          <a:solidFill>
            <a:schemeClr val="tx1"/>
          </a:solidFill>
          <a:latin typeface="+mn-lt"/>
          <a:ea typeface="+mn-ea"/>
          <a:cs typeface="+mn-cs"/>
        </a:defRPr>
      </a:lvl7pPr>
      <a:lvl8pPr marL="3034299" algn="l" defTabSz="866943" rtl="0" eaLnBrk="1" latinLnBrk="0" hangingPunct="1">
        <a:defRPr sz="1707" kern="1200">
          <a:solidFill>
            <a:schemeClr val="tx1"/>
          </a:solidFill>
          <a:latin typeface="+mn-lt"/>
          <a:ea typeface="+mn-ea"/>
          <a:cs typeface="+mn-cs"/>
        </a:defRPr>
      </a:lvl8pPr>
      <a:lvl9pPr marL="3467771" algn="l" defTabSz="866943" rtl="0" eaLnBrk="1" latinLnBrk="0" hangingPunct="1">
        <a:defRPr sz="170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4.xml"/><Relationship Id="rId10" Type="http://schemas.openxmlformats.org/officeDocument/2006/relationships/image" Target="../media/image74.sv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62.svg"/><Relationship Id="rId2" Type="http://schemas.openxmlformats.org/officeDocument/2006/relationships/image" Target="../media/image15.jpe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4.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4.xml"/><Relationship Id="rId1" Type="http://schemas.openxmlformats.org/officeDocument/2006/relationships/slideLayout" Target="../slideLayouts/slideLayout42.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3.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62.svg"/><Relationship Id="rId2" Type="http://schemas.openxmlformats.org/officeDocument/2006/relationships/image" Target="../media/image15.jpe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62.svg"/><Relationship Id="rId2" Type="http://schemas.openxmlformats.org/officeDocument/2006/relationships/image" Target="../media/image15.jpe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62.svg"/><Relationship Id="rId2" Type="http://schemas.openxmlformats.org/officeDocument/2006/relationships/image" Target="../media/image15.jpe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4.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62.svg"/><Relationship Id="rId2" Type="http://schemas.openxmlformats.org/officeDocument/2006/relationships/image" Target="../media/image15.jpe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5.xml"/><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62.svg"/><Relationship Id="rId2" Type="http://schemas.openxmlformats.org/officeDocument/2006/relationships/image" Target="../media/image15.jpe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62.svg"/><Relationship Id="rId2" Type="http://schemas.openxmlformats.org/officeDocument/2006/relationships/image" Target="../media/image15.jpe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5.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25.jpg"/><Relationship Id="rId2" Type="http://schemas.openxmlformats.org/officeDocument/2006/relationships/diagramData" Target="../diagrams/data2.xml"/><Relationship Id="rId1" Type="http://schemas.openxmlformats.org/officeDocument/2006/relationships/slideLayout" Target="../slideLayouts/slideLayout1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26.xml"/></Relationships>
</file>

<file path=ppt/slides/_rels/slide3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28.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28.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8" Type="http://schemas.openxmlformats.org/officeDocument/2006/relationships/image" Target="../media/image33.png"/><Relationship Id="rId18" Type="http://schemas.openxmlformats.org/officeDocument/2006/relationships/image" Target="../media/image35.png"/><Relationship Id="rId26" Type="http://schemas.openxmlformats.org/officeDocument/2006/relationships/image" Target="../media/image39.png"/><Relationship Id="rId3" Type="http://schemas.openxmlformats.org/officeDocument/2006/relationships/image" Target="../media/image101.svg"/><Relationship Id="rId21" Type="http://schemas.openxmlformats.org/officeDocument/2006/relationships/image" Target="../media/image113.svg"/><Relationship Id="rId34" Type="http://schemas.openxmlformats.org/officeDocument/2006/relationships/image" Target="../media/image42.png"/><Relationship Id="rId7" Type="http://schemas.openxmlformats.org/officeDocument/2006/relationships/image" Target="../media/image25.svg"/><Relationship Id="rId17" Type="http://schemas.openxmlformats.org/officeDocument/2006/relationships/image" Target="../media/image13.svg"/><Relationship Id="rId25" Type="http://schemas.openxmlformats.org/officeDocument/2006/relationships/image" Target="../media/image117.svg"/><Relationship Id="rId33" Type="http://schemas.openxmlformats.org/officeDocument/2006/relationships/image" Target="../media/image123.svg"/><Relationship Id="rId2" Type="http://schemas.openxmlformats.org/officeDocument/2006/relationships/image" Target="../media/image30.png"/><Relationship Id="rId20" Type="http://schemas.openxmlformats.org/officeDocument/2006/relationships/image" Target="../media/image36.png"/><Relationship Id="rId1" Type="http://schemas.openxmlformats.org/officeDocument/2006/relationships/slideLayout" Target="../slideLayouts/slideLayout19.xml"/><Relationship Id="rId6" Type="http://schemas.openxmlformats.org/officeDocument/2006/relationships/image" Target="../media/image32.png"/><Relationship Id="rId24" Type="http://schemas.openxmlformats.org/officeDocument/2006/relationships/image" Target="../media/image38.png"/><Relationship Id="rId32" Type="http://schemas.openxmlformats.org/officeDocument/2006/relationships/image" Target="../media/image41.png"/><Relationship Id="rId5" Type="http://schemas.openxmlformats.org/officeDocument/2006/relationships/image" Target="../media/image103.svg"/><Relationship Id="rId23" Type="http://schemas.openxmlformats.org/officeDocument/2006/relationships/image" Target="../media/image115.svg"/><Relationship Id="rId28" Type="http://schemas.openxmlformats.org/officeDocument/2006/relationships/image" Target="../media/image40.png"/><Relationship Id="rId36" Type="http://schemas.openxmlformats.org/officeDocument/2006/relationships/image" Target="../media/image43.png"/><Relationship Id="rId10" Type="http://schemas.openxmlformats.org/officeDocument/2006/relationships/image" Target="../media/image34.png"/><Relationship Id="rId19" Type="http://schemas.openxmlformats.org/officeDocument/2006/relationships/image" Target="../media/image99.svg"/><Relationship Id="rId31" Type="http://schemas.openxmlformats.org/officeDocument/2006/relationships/image" Target="../media/image121.svg"/><Relationship Id="rId4" Type="http://schemas.openxmlformats.org/officeDocument/2006/relationships/image" Target="../media/image31.png"/><Relationship Id="rId9" Type="http://schemas.openxmlformats.org/officeDocument/2006/relationships/image" Target="../media/image105.svg"/><Relationship Id="rId22" Type="http://schemas.openxmlformats.org/officeDocument/2006/relationships/image" Target="../media/image37.png"/><Relationship Id="rId27" Type="http://schemas.openxmlformats.org/officeDocument/2006/relationships/image" Target="../media/image119.svg"/><Relationship Id="rId35" Type="http://schemas.openxmlformats.org/officeDocument/2006/relationships/image" Target="../media/image125.sv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3.jpeg"/><Relationship Id="rId2" Type="http://schemas.openxmlformats.org/officeDocument/2006/relationships/diagramData" Target="../diagrams/data1.xml"/><Relationship Id="rId1" Type="http://schemas.openxmlformats.org/officeDocument/2006/relationships/slideLayout" Target="../slideLayouts/slideLayout1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hyperlink" Target="http://vi.wikipedia.org/wiki/T%C3%B4_Ho%C3%A0i" TargetMode="External"/><Relationship Id="rId2" Type="http://schemas.openxmlformats.org/officeDocument/2006/relationships/image" Target="../media/image14.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62.svg"/><Relationship Id="rId2" Type="http://schemas.openxmlformats.org/officeDocument/2006/relationships/image" Target="../media/image15.jpe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62.svg"/><Relationship Id="rId2" Type="http://schemas.openxmlformats.org/officeDocument/2006/relationships/image" Target="../media/image15.jpe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2438402" y="2456251"/>
            <a:ext cx="9169063" cy="1667123"/>
          </a:xfrm>
          <a:prstGeom prst="rect">
            <a:avLst/>
          </a:prstGeom>
        </p:spPr>
        <p:txBody>
          <a:bodyPr wrap="square" lIns="0" tIns="0" rIns="0" bIns="0" rtlCol="0" anchor="t">
            <a:spAutoFit/>
          </a:bodyPr>
          <a:lstStyle/>
          <a:p>
            <a:pPr algn="ctr">
              <a:lnSpc>
                <a:spcPts val="6539"/>
              </a:lnSpc>
            </a:pPr>
            <a:r>
              <a:rPr lang="en-US" sz="4500" b="1" dirty="0">
                <a:solidFill>
                  <a:srgbClr val="FF914C"/>
                </a:solidFill>
                <a:latin typeface="Arial" panose="020B0604020202020204" pitchFamily="34" charset="0"/>
                <a:cs typeface="Arial" panose="020B0604020202020204" pitchFamily="34" charset="0"/>
              </a:rPr>
              <a:t>CHÀO MỪNG CÁC EM ĐẾN VỚI BÀI HỌC NGÀY HÔM NAY!</a:t>
            </a:r>
          </a:p>
        </p:txBody>
      </p:sp>
      <p:pic>
        <p:nvPicPr>
          <p:cNvPr id="7"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152400" y="3259420"/>
            <a:ext cx="2540000" cy="3591259"/>
          </a:xfrm>
          <a:prstGeom prst="rect">
            <a:avLst/>
          </a:prstGeom>
        </p:spPr>
      </p:pic>
    </p:spTree>
    <p:extLst>
      <p:ext uri="{BB962C8B-B14F-4D97-AF65-F5344CB8AC3E}">
        <p14:creationId xmlns:p14="http://schemas.microsoft.com/office/powerpoint/2010/main" val="62320644"/>
      </p:ext>
    </p:extLst>
  </p:cSld>
  <p:clrMapOvr>
    <a:masterClrMapping/>
  </p:clrMapOvr>
  <mc:AlternateContent xmlns:mc="http://schemas.openxmlformats.org/markup-compatibility/2006" xmlns:p14="http://schemas.microsoft.com/office/powerpoint/2010/main">
    <mc:Choice Requires="p14">
      <p:transition spd="slow" p14:dur="1750" advTm="3000">
        <p14:prism/>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92" name="Rectangle 191">
            <a:extLst>
              <a:ext uri="{FF2B5EF4-FFF2-40B4-BE49-F238E27FC236}">
                <a16:creationId xmlns="" xmlns:a16="http://schemas.microsoft.com/office/drawing/2014/main" id="{D1D34770-47A8-402C-AF23-2B653F2D88C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10 cuốn sách nổi bật của NXB Kim Đồng năm 2019 - Đẹp Việt">
            <a:extLst>
              <a:ext uri="{FF2B5EF4-FFF2-40B4-BE49-F238E27FC236}">
                <a16:creationId xmlns="" xmlns:a16="http://schemas.microsoft.com/office/drawing/2014/main" id="{4D5D55D0-5DCC-499E-982E-E8C7DC95CB1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851" r="37555" b="-1"/>
          <a:stretch/>
        </p:blipFill>
        <p:spPr bwMode="auto">
          <a:xfrm>
            <a:off x="7451678" y="0"/>
            <a:ext cx="4740322" cy="6858000"/>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7" name="Picture 2">
            <a:extLst>
              <a:ext uri="{FF2B5EF4-FFF2-40B4-BE49-F238E27FC236}">
                <a16:creationId xmlns:a16="http://schemas.microsoft.com/office/drawing/2014/main" xmlns="" id="{C70B1D2B-C1C2-4C1A-8167-945C3EDB54C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0" y="3876239"/>
            <a:ext cx="2232594" cy="2981761"/>
          </a:xfrm>
          <a:prstGeom prst="rect">
            <a:avLst/>
          </a:prstGeom>
        </p:spPr>
      </p:pic>
      <p:sp>
        <p:nvSpPr>
          <p:cNvPr id="8" name="Thought Bubble: Cloud 8">
            <a:extLst>
              <a:ext uri="{FF2B5EF4-FFF2-40B4-BE49-F238E27FC236}">
                <a16:creationId xmlns:a16="http://schemas.microsoft.com/office/drawing/2014/main" xmlns="" id="{548A1686-4B86-4CCF-B8F2-3C2E7BA375EE}"/>
              </a:ext>
            </a:extLst>
          </p:cNvPr>
          <p:cNvSpPr/>
          <p:nvPr/>
        </p:nvSpPr>
        <p:spPr>
          <a:xfrm>
            <a:off x="1439517" y="1574054"/>
            <a:ext cx="5184576" cy="3182411"/>
          </a:xfrm>
          <a:prstGeom prst="cloudCallou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smtClean="0"/>
              <a:t>HÃY NÊU VỊ TRÍ CỦA VĂN BẢN – TRÍCH ĐOẠN TRONG TRUYỆN « DẾ MÈN PHIÊU LƯU KÍ »</a:t>
            </a:r>
            <a:endParaRPr lang="vi-VN" sz="2800" b="1" dirty="0"/>
          </a:p>
        </p:txBody>
      </p:sp>
      <p:sp>
        <p:nvSpPr>
          <p:cNvPr id="9" name="Tiêu đề 1">
            <a:extLst>
              <a:ext uri="{FF2B5EF4-FFF2-40B4-BE49-F238E27FC236}">
                <a16:creationId xmlns="" xmlns:a16="http://schemas.microsoft.com/office/drawing/2014/main" id="{42A6580C-B203-42F4-99F1-20232CF819E0}"/>
              </a:ext>
            </a:extLst>
          </p:cNvPr>
          <p:cNvSpPr txBox="1">
            <a:spLocks/>
          </p:cNvSpPr>
          <p:nvPr/>
        </p:nvSpPr>
        <p:spPr>
          <a:xfrm>
            <a:off x="3297120" y="5375557"/>
            <a:ext cx="3575278" cy="904071"/>
          </a:xfrm>
          <a:prstGeom prst="rect">
            <a:avLst/>
          </a:prstGeom>
        </p:spPr>
        <p:style>
          <a:lnRef idx="1">
            <a:schemeClr val="accent4"/>
          </a:lnRef>
          <a:fillRef idx="2">
            <a:schemeClr val="accent4"/>
          </a:fillRef>
          <a:effectRef idx="1">
            <a:schemeClr val="accent4"/>
          </a:effectRef>
          <a:fontRef idx="minor">
            <a:schemeClr val="dk1"/>
          </a:fontRef>
        </p:style>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pPr>
            <a:r>
              <a:rPr lang="en-US" sz="2800" b="1" dirty="0" smtClean="0">
                <a:solidFill>
                  <a:srgbClr val="C00000"/>
                </a:solidFill>
                <a:latin typeface="Arial" panose="020B0604020202020204" pitchFamily="34" charset="0"/>
                <a:cs typeface="Arial" panose="020B0604020202020204" pitchFamily="34" charset="0"/>
                <a:sym typeface="Arial" panose="020B0604020202020204" pitchFamily="34" charset="0"/>
              </a:rPr>
              <a:t>THUỘC CHƯƠNG I</a:t>
            </a:r>
            <a:endParaRPr lang="vi-VN" sz="2800" b="1" dirty="0">
              <a:solidFill>
                <a:srgbClr val="C00000"/>
              </a:solidFill>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416873816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7"/>
          <p:cNvSpPr txBox="1">
            <a:spLocks noGrp="1"/>
          </p:cNvSpPr>
          <p:nvPr>
            <p:ph type="sldNum" idx="12"/>
          </p:nvPr>
        </p:nvSpPr>
        <p:spPr>
          <a:xfrm>
            <a:off x="101612" y="6333135"/>
            <a:ext cx="731600" cy="524800"/>
          </a:xfrm>
          <a:prstGeom prst="rect">
            <a:avLst/>
          </a:prstGeom>
          <a:noFill/>
          <a:ln>
            <a:noFill/>
          </a:ln>
        </p:spPr>
        <p:txBody>
          <a:bodyPr spcFirstLastPara="1" wrap="square" lIns="121897" tIns="121897" rIns="121897" bIns="121897" anchor="ctr" anchorCtr="0">
            <a:noAutofit/>
          </a:bodyPr>
          <a:lstStyle/>
          <a:p>
            <a:fld id="{00000000-1234-1234-1234-123412341234}" type="slidenum">
              <a:rPr lang="vi-VN"/>
              <a:pPr/>
              <a:t>11</a:t>
            </a:fld>
            <a:endParaRPr/>
          </a:p>
        </p:txBody>
      </p:sp>
      <p:sp>
        <p:nvSpPr>
          <p:cNvPr id="134" name="Google Shape;134;p7"/>
          <p:cNvSpPr/>
          <p:nvPr/>
        </p:nvSpPr>
        <p:spPr>
          <a:xfrm>
            <a:off x="4421876" y="11612"/>
            <a:ext cx="7770124" cy="1231050"/>
          </a:xfrm>
          <a:prstGeom prst="rect">
            <a:avLst/>
          </a:prstGeom>
          <a:noFill/>
          <a:ln>
            <a:noFill/>
          </a:ln>
        </p:spPr>
        <p:txBody>
          <a:bodyPr spcFirstLastPara="1" wrap="square" lIns="121897" tIns="60932" rIns="121897" bIns="60932" anchor="t" anchorCtr="0">
            <a:spAutoFit/>
          </a:bodyPr>
          <a:lstStyle/>
          <a:p>
            <a:pPr marL="186262" algn="just">
              <a:lnSpc>
                <a:spcPct val="150000"/>
              </a:lnSpc>
              <a:buClr>
                <a:srgbClr val="000000"/>
              </a:buClr>
              <a:buSzPts val="1800"/>
            </a:pPr>
            <a:r>
              <a:rPr lang="vi-VN" sz="2400" b="1" dirty="0">
                <a:solidFill>
                  <a:srgbClr val="FF0000"/>
                </a:solidFill>
                <a:latin typeface="Arial"/>
                <a:ea typeface="Arial"/>
                <a:cs typeface="Arial"/>
                <a:sym typeface="Arial"/>
              </a:rPr>
              <a:t>Chương I:</a:t>
            </a:r>
            <a:endParaRPr dirty="0">
              <a:solidFill>
                <a:srgbClr val="FF0000"/>
              </a:solidFill>
            </a:endParaRPr>
          </a:p>
          <a:p>
            <a:pPr marL="186262" algn="just">
              <a:lnSpc>
                <a:spcPct val="150000"/>
              </a:lnSpc>
              <a:buClr>
                <a:srgbClr val="000000"/>
              </a:buClr>
              <a:buSzPts val="1800"/>
            </a:pPr>
            <a:r>
              <a:rPr lang="vi-VN" sz="2400" dirty="0">
                <a:solidFill>
                  <a:srgbClr val="13181C"/>
                </a:solidFill>
                <a:latin typeface="Arial"/>
                <a:ea typeface="Arial"/>
                <a:cs typeface="Arial"/>
                <a:sym typeface="Arial"/>
              </a:rPr>
              <a:t>Lai lịch và bài học đường đời đầu tiên của Dế Mèn</a:t>
            </a:r>
            <a:endParaRPr dirty="0"/>
          </a:p>
        </p:txBody>
      </p:sp>
      <p:pic>
        <p:nvPicPr>
          <p:cNvPr id="135" name="Google Shape;135;p7"/>
          <p:cNvPicPr preferRelativeResize="0"/>
          <p:nvPr/>
        </p:nvPicPr>
        <p:blipFill rotWithShape="1">
          <a:blip r:embed="rId3">
            <a:alphaModFix/>
          </a:blip>
          <a:srcRect/>
          <a:stretch/>
        </p:blipFill>
        <p:spPr>
          <a:xfrm>
            <a:off x="1580" y="0"/>
            <a:ext cx="4420296" cy="6858000"/>
          </a:xfrm>
          <a:prstGeom prst="rect">
            <a:avLst/>
          </a:prstGeom>
          <a:ln>
            <a:noFill/>
          </a:ln>
          <a:effectLst>
            <a:softEdge rad="112500"/>
          </a:effectLst>
        </p:spPr>
      </p:pic>
      <p:sp>
        <p:nvSpPr>
          <p:cNvPr id="6" name="Google Shape;142;p8"/>
          <p:cNvSpPr/>
          <p:nvPr/>
        </p:nvSpPr>
        <p:spPr>
          <a:xfrm>
            <a:off x="4421876" y="1387284"/>
            <a:ext cx="7770124" cy="3416279"/>
          </a:xfrm>
          <a:prstGeom prst="rect">
            <a:avLst/>
          </a:prstGeom>
          <a:noFill/>
          <a:ln>
            <a:noFill/>
          </a:ln>
        </p:spPr>
        <p:txBody>
          <a:bodyPr spcFirstLastPara="1" wrap="square" lIns="91425" tIns="45700" rIns="91425" bIns="45700" anchor="t" anchorCtr="0">
            <a:spAutoFit/>
          </a:bodyPr>
          <a:lstStyle/>
          <a:p>
            <a:pPr marL="139700" marR="0" lvl="0" indent="0" algn="just" rtl="0">
              <a:lnSpc>
                <a:spcPct val="150000"/>
              </a:lnSpc>
              <a:spcBef>
                <a:spcPts val="0"/>
              </a:spcBef>
              <a:spcAft>
                <a:spcPts val="0"/>
              </a:spcAft>
              <a:buClr>
                <a:srgbClr val="000000"/>
              </a:buClr>
              <a:buSzPts val="1800"/>
              <a:buFont typeface="Arial"/>
              <a:buNone/>
            </a:pPr>
            <a:r>
              <a:rPr lang="vi-VN" sz="2400" b="1" i="0" u="none" strike="noStrike" cap="none" dirty="0">
                <a:solidFill>
                  <a:srgbClr val="FF0000"/>
                </a:solidFill>
                <a:latin typeface="Arial"/>
                <a:ea typeface="Arial"/>
                <a:cs typeface="Arial"/>
                <a:sym typeface="Arial"/>
              </a:rPr>
              <a:t>Chương II, III:</a:t>
            </a:r>
            <a:endParaRPr sz="2400" dirty="0">
              <a:solidFill>
                <a:srgbClr val="FF0000"/>
              </a:solidFill>
            </a:endParaRPr>
          </a:p>
          <a:p>
            <a:pPr marL="139700" marR="0" lvl="0" indent="0" algn="just" rtl="0">
              <a:lnSpc>
                <a:spcPct val="150000"/>
              </a:lnSpc>
              <a:spcBef>
                <a:spcPts val="0"/>
              </a:spcBef>
              <a:spcAft>
                <a:spcPts val="0"/>
              </a:spcAft>
              <a:buClr>
                <a:srgbClr val="000000"/>
              </a:buClr>
              <a:buSzPts val="1800"/>
              <a:buFont typeface="Arial"/>
              <a:buNone/>
            </a:pPr>
            <a:r>
              <a:rPr lang="vi-VN" sz="2400" b="0" i="0" u="none" strike="noStrike" cap="none" dirty="0">
                <a:solidFill>
                  <a:srgbClr val="13181C"/>
                </a:solidFill>
                <a:latin typeface="Arial"/>
                <a:ea typeface="Arial"/>
                <a:cs typeface="Arial"/>
                <a:sym typeface="Arial"/>
              </a:rPr>
              <a:t>+ Dế Mèn bị bọn trẻ con bắt đi chọi nhau với các con dế khác.</a:t>
            </a:r>
            <a:endParaRPr sz="2400" dirty="0"/>
          </a:p>
          <a:p>
            <a:pPr marL="139700" marR="0" lvl="0" indent="0" algn="just" rtl="0">
              <a:lnSpc>
                <a:spcPct val="150000"/>
              </a:lnSpc>
              <a:spcBef>
                <a:spcPts val="0"/>
              </a:spcBef>
              <a:spcAft>
                <a:spcPts val="0"/>
              </a:spcAft>
              <a:buClr>
                <a:srgbClr val="000000"/>
              </a:buClr>
              <a:buSzPts val="1800"/>
              <a:buFont typeface="Arial"/>
              <a:buNone/>
            </a:pPr>
            <a:r>
              <a:rPr lang="vi-VN" sz="2400" b="0" i="0" u="none" strike="noStrike" cap="none" dirty="0">
                <a:solidFill>
                  <a:srgbClr val="13181C"/>
                </a:solidFill>
                <a:latin typeface="Arial"/>
                <a:ea typeface="Arial"/>
                <a:cs typeface="Arial"/>
                <a:sym typeface="Arial"/>
              </a:rPr>
              <a:t>+ Mèn trốn thoát. Trên đường về gặp chị Nhà Trò bị sa vào lưới của bọn Nhện độc ác. Mèn đánh tan bọn nhện cứu chị Nhà Trò yếu ớt.</a:t>
            </a:r>
            <a:endParaRPr sz="2400" dirty="0"/>
          </a:p>
        </p:txBody>
      </p:sp>
      <p:sp>
        <p:nvSpPr>
          <p:cNvPr id="7" name="Google Shape;149;p9"/>
          <p:cNvSpPr/>
          <p:nvPr/>
        </p:nvSpPr>
        <p:spPr>
          <a:xfrm>
            <a:off x="4421876" y="4803113"/>
            <a:ext cx="7770124" cy="1754286"/>
          </a:xfrm>
          <a:prstGeom prst="rect">
            <a:avLst/>
          </a:prstGeom>
          <a:noFill/>
          <a:ln>
            <a:noFill/>
          </a:ln>
        </p:spPr>
        <p:txBody>
          <a:bodyPr spcFirstLastPara="1" wrap="square" lIns="91425" tIns="45700" rIns="91425" bIns="45700" anchor="t" anchorCtr="0">
            <a:spAutoFit/>
          </a:bodyPr>
          <a:lstStyle/>
          <a:p>
            <a:pPr marL="139700" marR="0" lvl="0" indent="0" algn="just" rtl="0">
              <a:lnSpc>
                <a:spcPct val="150000"/>
              </a:lnSpc>
              <a:spcBef>
                <a:spcPts val="0"/>
              </a:spcBef>
              <a:spcAft>
                <a:spcPts val="0"/>
              </a:spcAft>
              <a:buClr>
                <a:srgbClr val="000000"/>
              </a:buClr>
              <a:buSzPts val="1800"/>
              <a:buFont typeface="Arial"/>
              <a:buNone/>
            </a:pPr>
            <a:r>
              <a:rPr lang="en-US" sz="2400" b="1" dirty="0" smtClean="0">
                <a:solidFill>
                  <a:srgbClr val="FF0000"/>
                </a:solidFill>
                <a:latin typeface="Arial"/>
                <a:ea typeface="Arial"/>
                <a:cs typeface="Arial"/>
                <a:sym typeface="Arial"/>
              </a:rPr>
              <a:t>07</a:t>
            </a:r>
            <a:r>
              <a:rPr lang="vi-VN" sz="2400" b="1" i="0" u="none" strike="noStrike" cap="none" dirty="0" smtClean="0">
                <a:solidFill>
                  <a:srgbClr val="FF0000"/>
                </a:solidFill>
                <a:latin typeface="Arial"/>
                <a:ea typeface="Arial"/>
                <a:cs typeface="Arial"/>
                <a:sym typeface="Arial"/>
              </a:rPr>
              <a:t> </a:t>
            </a:r>
            <a:r>
              <a:rPr lang="vi-VN" sz="2400" b="1" i="0" u="none" strike="noStrike" cap="none" dirty="0">
                <a:solidFill>
                  <a:srgbClr val="FF0000"/>
                </a:solidFill>
                <a:latin typeface="Arial"/>
                <a:ea typeface="Arial"/>
                <a:cs typeface="Arial"/>
                <a:sym typeface="Arial"/>
              </a:rPr>
              <a:t>chương còn lại:</a:t>
            </a:r>
            <a:endParaRPr sz="2400" dirty="0">
              <a:solidFill>
                <a:srgbClr val="FF0000"/>
              </a:solidFill>
            </a:endParaRPr>
          </a:p>
          <a:p>
            <a:pPr marL="139700" marR="0" lvl="0" indent="0" algn="just" rtl="0">
              <a:lnSpc>
                <a:spcPct val="150000"/>
              </a:lnSpc>
              <a:spcBef>
                <a:spcPts val="0"/>
              </a:spcBef>
              <a:spcAft>
                <a:spcPts val="0"/>
              </a:spcAft>
              <a:buClr>
                <a:srgbClr val="000000"/>
              </a:buClr>
              <a:buSzPts val="1800"/>
              <a:buFont typeface="Arial"/>
              <a:buNone/>
            </a:pPr>
            <a:r>
              <a:rPr lang="vi-VN" sz="2400" b="0" i="0" u="none" strike="noStrike" cap="none" dirty="0">
                <a:solidFill>
                  <a:srgbClr val="13181C"/>
                </a:solidFill>
                <a:latin typeface="Arial"/>
                <a:ea typeface="Arial"/>
                <a:cs typeface="Arial"/>
                <a:sym typeface="Arial"/>
              </a:rPr>
              <a:t>Cuộc phiêu lưu của Mèn cùng Trũi - người anh em kết nghĩa – không ít nguy hiểm, vất vả nhưng đầy ý nghĩa.</a:t>
            </a:r>
            <a:endParaRPr sz="2400" b="0" i="0" u="none" strike="noStrike" cap="none" dirty="0">
              <a:solidFill>
                <a:srgbClr val="13181C"/>
              </a:solidFill>
              <a:latin typeface="Arial"/>
              <a:ea typeface="Arial"/>
              <a:cs typeface="Arial"/>
              <a:sym typeface="Arial"/>
            </a:endParaRPr>
          </a:p>
        </p:txBody>
      </p:sp>
    </p:spTree>
    <p:extLst>
      <p:ext uri="{BB962C8B-B14F-4D97-AF65-F5344CB8AC3E}">
        <p14:creationId xmlns:p14="http://schemas.microsoft.com/office/powerpoint/2010/main" val="366352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4"/>
                                        </p:tgtEl>
                                        <p:attrNameLst>
                                          <p:attrName>style.visibility</p:attrName>
                                        </p:attrNameLst>
                                      </p:cBhvr>
                                      <p:to>
                                        <p:strVal val="visible"/>
                                      </p:to>
                                    </p:set>
                                    <p:animEffect transition="in" filter="barn(inVertical)">
                                      <p:cBhvr>
                                        <p:cTn id="7" dur="500"/>
                                        <p:tgtEl>
                                          <p:spTgt spid="13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 grpId="0"/>
      <p:bldP spid="6"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A89D2360-B639-4CD9-9E0B-4370CA532302}"/>
              </a:ext>
            </a:extLst>
          </p:cNvPr>
          <p:cNvSpPr>
            <a:spLocks noGrp="1"/>
          </p:cNvSpPr>
          <p:nvPr>
            <p:ph type="title"/>
          </p:nvPr>
        </p:nvSpPr>
        <p:spPr>
          <a:xfrm>
            <a:off x="648929" y="629266"/>
            <a:ext cx="4474339" cy="1622321"/>
          </a:xfrm>
        </p:spPr>
        <p:txBody>
          <a:bodyPr>
            <a:normAutofit/>
          </a:bodyPr>
          <a:lstStyle/>
          <a:p>
            <a:r>
              <a:rPr lang="en-US" sz="3600" b="1" dirty="0">
                <a:effectLst/>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2. </a:t>
            </a:r>
            <a:r>
              <a:rPr lang="en-US" sz="3600" b="1" dirty="0" err="1">
                <a:effectLst/>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Tác</a:t>
            </a:r>
            <a:r>
              <a:rPr lang="en-US" sz="3600" b="1" dirty="0">
                <a:effectLst/>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en-US" sz="3600" b="1" dirty="0" err="1">
                <a:effectLst/>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phẩm</a:t>
            </a:r>
            <a:r>
              <a:rPr lang="en-US" sz="3600" dirty="0">
                <a:effectLst/>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endParaRPr lang="vi-VN" sz="3600" dirty="0">
              <a:latin typeface="Arial" panose="020B0604020202020204" pitchFamily="34" charset="0"/>
              <a:cs typeface="Arial" panose="020B0604020202020204" pitchFamily="34" charset="0"/>
              <a:sym typeface="Arial" panose="020B0604020202020204" pitchFamily="34" charset="0"/>
            </a:endParaRPr>
          </a:p>
        </p:txBody>
      </p:sp>
      <p:sp>
        <p:nvSpPr>
          <p:cNvPr id="3" name="Chỗ dành sẵn cho Nội dung 2">
            <a:extLst>
              <a:ext uri="{FF2B5EF4-FFF2-40B4-BE49-F238E27FC236}">
                <a16:creationId xmlns="" xmlns:a16="http://schemas.microsoft.com/office/drawing/2014/main" id="{4719866F-7326-4D1D-A418-628FDACECD88}"/>
              </a:ext>
            </a:extLst>
          </p:cNvPr>
          <p:cNvSpPr>
            <a:spLocks noGrp="1"/>
          </p:cNvSpPr>
          <p:nvPr>
            <p:ph idx="1"/>
          </p:nvPr>
        </p:nvSpPr>
        <p:spPr>
          <a:xfrm>
            <a:off x="484214" y="2054578"/>
            <a:ext cx="3842926" cy="3785419"/>
          </a:xfrm>
        </p:spPr>
        <p:txBody>
          <a:bodyPr>
            <a:normAutofit fontScale="92500" lnSpcReduction="10000"/>
          </a:bodyPr>
          <a:lstStyle/>
          <a:p>
            <a:pPr marR="0">
              <a:lnSpc>
                <a:spcPct val="150000"/>
              </a:lnSpc>
              <a:spcBef>
                <a:spcPts val="0"/>
              </a:spcBef>
              <a:spcAft>
                <a:spcPts val="600"/>
              </a:spcAft>
              <a:buFontTx/>
              <a:buChar char="-"/>
            </a:pPr>
            <a:r>
              <a:rPr lang="en-US" sz="2000" b="1" dirty="0" err="1">
                <a:effectLst/>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Thể</a:t>
            </a:r>
            <a:r>
              <a:rPr lang="en-US" sz="2000" b="1" dirty="0">
                <a:effectLst/>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en-US" sz="2000" b="1" dirty="0" err="1">
                <a:effectLst/>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loại</a:t>
            </a:r>
            <a:r>
              <a:rPr lang="en-US" sz="2000" b="1" dirty="0">
                <a:effectLst/>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en-US" sz="2000" b="1" dirty="0" err="1">
                <a:effectLst/>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truyện</a:t>
            </a:r>
            <a:r>
              <a:rPr lang="en-US" sz="2000" b="1" dirty="0">
                <a:effectLst/>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en-US" sz="2000" b="1" dirty="0" err="1">
                <a:effectLst/>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đồng</a:t>
            </a:r>
            <a:r>
              <a:rPr lang="en-US" sz="2000" b="1" dirty="0">
                <a:effectLst/>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en-US" sz="2000" b="1" dirty="0" err="1">
                <a:effectLst/>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thoại</a:t>
            </a:r>
            <a:r>
              <a:rPr lang="en-US" sz="2000" b="1" dirty="0">
                <a:effectLst/>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en-US" sz="2000" b="1" dirty="0" err="1">
                <a:effectLst/>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viết</a:t>
            </a:r>
            <a:r>
              <a:rPr lang="en-US" sz="2000" b="1" dirty="0">
                <a:effectLst/>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en-US" sz="2000" b="1" dirty="0" err="1">
                <a:effectLst/>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cho</a:t>
            </a:r>
            <a:r>
              <a:rPr lang="en-US" sz="2000" b="1" dirty="0">
                <a:effectLst/>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en-US" sz="2000" b="1" dirty="0" err="1">
                <a:effectLst/>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trẻ</a:t>
            </a:r>
            <a:r>
              <a:rPr lang="en-US" sz="2000" b="1" dirty="0">
                <a:effectLst/>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en-US" sz="2000" b="1" dirty="0" err="1">
                <a:effectLst/>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em</a:t>
            </a:r>
            <a:endParaRPr lang="en-US" sz="2000" b="1" dirty="0">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endParaRPr>
          </a:p>
          <a:p>
            <a:pPr marR="0">
              <a:lnSpc>
                <a:spcPct val="150000"/>
              </a:lnSpc>
              <a:spcBef>
                <a:spcPts val="0"/>
              </a:spcBef>
              <a:spcAft>
                <a:spcPts val="600"/>
              </a:spcAft>
              <a:buFontTx/>
              <a:buChar char="-"/>
            </a:pPr>
            <a:r>
              <a:rPr lang="en-US" sz="2000" b="1" dirty="0" err="1">
                <a:effectLst/>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Năm</a:t>
            </a:r>
            <a:r>
              <a:rPr lang="en-US" sz="2000" b="1" dirty="0">
                <a:effectLst/>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en-US" sz="2000" b="1" dirty="0" err="1">
                <a:effectLst/>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sáng</a:t>
            </a:r>
            <a:r>
              <a:rPr lang="en-US" sz="2000" b="1" dirty="0">
                <a:effectLst/>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en-US" sz="2000" b="1" dirty="0" err="1">
                <a:effectLst/>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tác</a:t>
            </a:r>
            <a:r>
              <a:rPr lang="en-US" sz="2000" b="1" dirty="0">
                <a:effectLst/>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1941</a:t>
            </a:r>
          </a:p>
          <a:p>
            <a:pPr marR="0">
              <a:lnSpc>
                <a:spcPct val="150000"/>
              </a:lnSpc>
              <a:spcBef>
                <a:spcPts val="0"/>
              </a:spcBef>
              <a:spcAft>
                <a:spcPts val="600"/>
              </a:spcAft>
              <a:buFontTx/>
              <a:buChar char="-"/>
            </a:pPr>
            <a:r>
              <a:rPr lang="en-US" sz="2000" b="1" dirty="0" err="1">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Được</a:t>
            </a:r>
            <a:r>
              <a:rPr lang="en-US" sz="2000" b="1" dirty="0">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en-US" sz="2000" b="1" dirty="0" err="1">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dịch</a:t>
            </a:r>
            <a:r>
              <a:rPr lang="en-US" sz="2000" b="1" dirty="0">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ra </a:t>
            </a:r>
            <a:r>
              <a:rPr lang="en-US" sz="2000" b="1" dirty="0" err="1">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gần</a:t>
            </a:r>
            <a:r>
              <a:rPr lang="en-US" sz="2000" b="1" dirty="0">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40 </a:t>
            </a:r>
            <a:r>
              <a:rPr lang="en-US" sz="2000" b="1" dirty="0" err="1">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thứ</a:t>
            </a:r>
            <a:r>
              <a:rPr lang="en-US" sz="2000" b="1" dirty="0">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en-US" sz="2000" b="1" dirty="0" err="1">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tiếng</a:t>
            </a:r>
            <a:r>
              <a:rPr lang="en-US" sz="2000" b="1" dirty="0">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en-US" sz="2000" b="1" dirty="0" err="1">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trên</a:t>
            </a:r>
            <a:r>
              <a:rPr lang="en-US" sz="2000" b="1" dirty="0">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en-US" sz="2000" b="1" dirty="0" err="1">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thế</a:t>
            </a:r>
            <a:r>
              <a:rPr lang="en-US" sz="2000" b="1" dirty="0">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en-US" sz="2000" b="1" dirty="0" err="1">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giới</a:t>
            </a:r>
            <a:endParaRPr lang="en-US" sz="2000" b="1" dirty="0">
              <a:effectLst/>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endParaRPr>
          </a:p>
          <a:p>
            <a:pPr marR="0">
              <a:lnSpc>
                <a:spcPct val="150000"/>
              </a:lnSpc>
              <a:spcBef>
                <a:spcPts val="0"/>
              </a:spcBef>
              <a:spcAft>
                <a:spcPts val="600"/>
              </a:spcAft>
              <a:buFontTx/>
              <a:buChar char="-"/>
            </a:pPr>
            <a:r>
              <a:rPr lang="en-US" sz="2000" b="1" dirty="0" err="1">
                <a:latin typeface="Arial" panose="020B0604020202020204" pitchFamily="34" charset="0"/>
                <a:cs typeface="Arial" panose="020B0604020202020204" pitchFamily="34" charset="0"/>
                <a:sym typeface="Arial" panose="020B0604020202020204" pitchFamily="34" charset="0"/>
              </a:rPr>
              <a:t>Gồm</a:t>
            </a:r>
            <a:r>
              <a:rPr lang="en-US" sz="2000" b="1" dirty="0">
                <a:latin typeface="Arial" panose="020B0604020202020204" pitchFamily="34" charset="0"/>
                <a:cs typeface="Arial" panose="020B0604020202020204" pitchFamily="34" charset="0"/>
                <a:sym typeface="Arial" panose="020B0604020202020204" pitchFamily="34" charset="0"/>
              </a:rPr>
              <a:t> 10 </a:t>
            </a:r>
            <a:r>
              <a:rPr lang="en-US" sz="2000" b="1" dirty="0" err="1">
                <a:latin typeface="Arial" panose="020B0604020202020204" pitchFamily="34" charset="0"/>
                <a:cs typeface="Arial" panose="020B0604020202020204" pitchFamily="34" charset="0"/>
                <a:sym typeface="Arial" panose="020B0604020202020204" pitchFamily="34" charset="0"/>
              </a:rPr>
              <a:t>chương</a:t>
            </a:r>
            <a:endParaRPr lang="en-US" sz="2000" b="1" dirty="0">
              <a:latin typeface="Arial" panose="020B0604020202020204" pitchFamily="34" charset="0"/>
              <a:cs typeface="Arial" panose="020B0604020202020204" pitchFamily="34" charset="0"/>
              <a:sym typeface="Arial" panose="020B0604020202020204" pitchFamily="34" charset="0"/>
            </a:endParaRPr>
          </a:p>
          <a:p>
            <a:pPr marR="0">
              <a:lnSpc>
                <a:spcPct val="150000"/>
              </a:lnSpc>
              <a:spcBef>
                <a:spcPts val="0"/>
              </a:spcBef>
              <a:spcAft>
                <a:spcPts val="600"/>
              </a:spcAft>
              <a:buFontTx/>
              <a:buChar char="-"/>
            </a:pPr>
            <a:r>
              <a:rPr lang="en-US" sz="2000" b="1" dirty="0" err="1" smtClean="0">
                <a:latin typeface="Arial" panose="020B0604020202020204" pitchFamily="34" charset="0"/>
                <a:cs typeface="Arial" panose="020B0604020202020204" pitchFamily="34" charset="0"/>
                <a:sym typeface="Arial" panose="020B0604020202020204" pitchFamily="34" charset="0"/>
              </a:rPr>
              <a:t>Văn</a:t>
            </a:r>
            <a:r>
              <a:rPr lang="en-US" sz="2000" b="1" dirty="0" smtClean="0">
                <a:latin typeface="Arial" panose="020B0604020202020204" pitchFamily="34" charset="0"/>
                <a:cs typeface="Arial" panose="020B0604020202020204" pitchFamily="34" charset="0"/>
                <a:sym typeface="Arial" panose="020B0604020202020204" pitchFamily="34" charset="0"/>
              </a:rPr>
              <a:t> </a:t>
            </a:r>
            <a:r>
              <a:rPr lang="en-US" sz="2000" b="1" dirty="0" err="1" smtClean="0">
                <a:latin typeface="Arial" panose="020B0604020202020204" pitchFamily="34" charset="0"/>
                <a:cs typeface="Arial" panose="020B0604020202020204" pitchFamily="34" charset="0"/>
                <a:sym typeface="Arial" panose="020B0604020202020204" pitchFamily="34" charset="0"/>
              </a:rPr>
              <a:t>bản</a:t>
            </a:r>
            <a:r>
              <a:rPr lang="en-US" sz="2000" b="1" dirty="0" smtClean="0">
                <a:latin typeface="Arial" panose="020B0604020202020204" pitchFamily="34" charset="0"/>
                <a:cs typeface="Arial" panose="020B0604020202020204" pitchFamily="34" charset="0"/>
                <a:sym typeface="Arial" panose="020B0604020202020204" pitchFamily="34" charset="0"/>
              </a:rPr>
              <a:t> “</a:t>
            </a:r>
            <a:r>
              <a:rPr lang="en-US" sz="2000" b="1" dirty="0" err="1" smtClean="0">
                <a:latin typeface="Arial" panose="020B0604020202020204" pitchFamily="34" charset="0"/>
                <a:cs typeface="Arial" panose="020B0604020202020204" pitchFamily="34" charset="0"/>
                <a:sym typeface="Arial" panose="020B0604020202020204" pitchFamily="34" charset="0"/>
              </a:rPr>
              <a:t>Bài</a:t>
            </a:r>
            <a:r>
              <a:rPr lang="en-US" sz="2000" b="1" dirty="0" smtClean="0">
                <a:latin typeface="Arial" panose="020B0604020202020204" pitchFamily="34" charset="0"/>
                <a:cs typeface="Arial" panose="020B0604020202020204" pitchFamily="34" charset="0"/>
                <a:sym typeface="Arial" panose="020B0604020202020204" pitchFamily="34" charset="0"/>
              </a:rPr>
              <a:t> </a:t>
            </a:r>
            <a:r>
              <a:rPr lang="en-US" sz="2000" b="1" dirty="0" err="1" smtClean="0">
                <a:latin typeface="Arial" panose="020B0604020202020204" pitchFamily="34" charset="0"/>
                <a:cs typeface="Arial" panose="020B0604020202020204" pitchFamily="34" charset="0"/>
                <a:sym typeface="Arial" panose="020B0604020202020204" pitchFamily="34" charset="0"/>
              </a:rPr>
              <a:t>học</a:t>
            </a:r>
            <a:r>
              <a:rPr lang="en-US" sz="2000" b="1" dirty="0" smtClean="0">
                <a:latin typeface="Arial" panose="020B0604020202020204" pitchFamily="34" charset="0"/>
                <a:cs typeface="Arial" panose="020B0604020202020204" pitchFamily="34" charset="0"/>
                <a:sym typeface="Arial" panose="020B0604020202020204" pitchFamily="34" charset="0"/>
              </a:rPr>
              <a:t> </a:t>
            </a:r>
            <a:r>
              <a:rPr lang="en-US" sz="2000" b="1" dirty="0" err="1" smtClean="0">
                <a:latin typeface="Arial" panose="020B0604020202020204" pitchFamily="34" charset="0"/>
                <a:cs typeface="Arial" panose="020B0604020202020204" pitchFamily="34" charset="0"/>
                <a:sym typeface="Arial" panose="020B0604020202020204" pitchFamily="34" charset="0"/>
              </a:rPr>
              <a:t>đường</a:t>
            </a:r>
            <a:r>
              <a:rPr lang="en-US" sz="2000" b="1" dirty="0" smtClean="0">
                <a:latin typeface="Arial" panose="020B0604020202020204" pitchFamily="34" charset="0"/>
                <a:cs typeface="Arial" panose="020B0604020202020204" pitchFamily="34" charset="0"/>
                <a:sym typeface="Arial" panose="020B0604020202020204" pitchFamily="34" charset="0"/>
              </a:rPr>
              <a:t> </a:t>
            </a:r>
            <a:r>
              <a:rPr lang="en-US" sz="2000" b="1" dirty="0" err="1" smtClean="0">
                <a:latin typeface="Arial" panose="020B0604020202020204" pitchFamily="34" charset="0"/>
                <a:cs typeface="Arial" panose="020B0604020202020204" pitchFamily="34" charset="0"/>
                <a:sym typeface="Arial" panose="020B0604020202020204" pitchFamily="34" charset="0"/>
              </a:rPr>
              <a:t>đời</a:t>
            </a:r>
            <a:r>
              <a:rPr lang="en-US" sz="2000" b="1" dirty="0" smtClean="0">
                <a:latin typeface="Arial" panose="020B0604020202020204" pitchFamily="34" charset="0"/>
                <a:cs typeface="Arial" panose="020B0604020202020204" pitchFamily="34" charset="0"/>
                <a:sym typeface="Arial" panose="020B0604020202020204" pitchFamily="34" charset="0"/>
              </a:rPr>
              <a:t> </a:t>
            </a:r>
            <a:r>
              <a:rPr lang="en-US" sz="2000" b="1" dirty="0" err="1" smtClean="0">
                <a:latin typeface="Arial" panose="020B0604020202020204" pitchFamily="34" charset="0"/>
                <a:cs typeface="Arial" panose="020B0604020202020204" pitchFamily="34" charset="0"/>
                <a:sym typeface="Arial" panose="020B0604020202020204" pitchFamily="34" charset="0"/>
              </a:rPr>
              <a:t>đầu</a:t>
            </a:r>
            <a:r>
              <a:rPr lang="en-US" sz="2000" b="1" dirty="0" smtClean="0">
                <a:latin typeface="Arial" panose="020B0604020202020204" pitchFamily="34" charset="0"/>
                <a:cs typeface="Arial" panose="020B0604020202020204" pitchFamily="34" charset="0"/>
                <a:sym typeface="Arial" panose="020B0604020202020204" pitchFamily="34" charset="0"/>
              </a:rPr>
              <a:t> </a:t>
            </a:r>
            <a:r>
              <a:rPr lang="en-US" sz="2000" b="1" dirty="0" err="1" smtClean="0">
                <a:latin typeface="Arial" panose="020B0604020202020204" pitchFamily="34" charset="0"/>
                <a:cs typeface="Arial" panose="020B0604020202020204" pitchFamily="34" charset="0"/>
                <a:sym typeface="Arial" panose="020B0604020202020204" pitchFamily="34" charset="0"/>
              </a:rPr>
              <a:t>tiên</a:t>
            </a:r>
            <a:r>
              <a:rPr lang="en-US" sz="2000" b="1" dirty="0" smtClean="0">
                <a:latin typeface="Arial" panose="020B0604020202020204" pitchFamily="34" charset="0"/>
                <a:cs typeface="Arial" panose="020B0604020202020204" pitchFamily="34" charset="0"/>
                <a:sym typeface="Arial" panose="020B0604020202020204" pitchFamily="34" charset="0"/>
              </a:rPr>
              <a:t>” </a:t>
            </a:r>
            <a:r>
              <a:rPr lang="en-US" sz="2000" b="1" dirty="0" err="1">
                <a:latin typeface="Arial" panose="020B0604020202020204" pitchFamily="34" charset="0"/>
                <a:cs typeface="Arial" panose="020B0604020202020204" pitchFamily="34" charset="0"/>
                <a:sym typeface="Arial" panose="020B0604020202020204" pitchFamily="34" charset="0"/>
              </a:rPr>
              <a:t>trích</a:t>
            </a:r>
            <a:r>
              <a:rPr lang="en-US" sz="2000" b="1" dirty="0">
                <a:latin typeface="Arial" panose="020B0604020202020204" pitchFamily="34" charset="0"/>
                <a:cs typeface="Arial" panose="020B0604020202020204" pitchFamily="34" charset="0"/>
                <a:sym typeface="Arial" panose="020B0604020202020204" pitchFamily="34" charset="0"/>
              </a:rPr>
              <a:t> </a:t>
            </a:r>
            <a:r>
              <a:rPr lang="en-US" sz="2000" b="1" dirty="0" err="1">
                <a:latin typeface="Arial" panose="020B0604020202020204" pitchFamily="34" charset="0"/>
                <a:cs typeface="Arial" panose="020B0604020202020204" pitchFamily="34" charset="0"/>
                <a:sym typeface="Arial" panose="020B0604020202020204" pitchFamily="34" charset="0"/>
              </a:rPr>
              <a:t>từ</a:t>
            </a:r>
            <a:r>
              <a:rPr lang="en-US" sz="2000" b="1" dirty="0">
                <a:latin typeface="Arial" panose="020B0604020202020204" pitchFamily="34" charset="0"/>
                <a:cs typeface="Arial" panose="020B0604020202020204" pitchFamily="34" charset="0"/>
                <a:sym typeface="Arial" panose="020B0604020202020204" pitchFamily="34" charset="0"/>
              </a:rPr>
              <a:t> </a:t>
            </a:r>
            <a:r>
              <a:rPr lang="en-US" sz="2000" b="1" dirty="0" err="1">
                <a:latin typeface="Arial" panose="020B0604020202020204" pitchFamily="34" charset="0"/>
                <a:cs typeface="Arial" panose="020B0604020202020204" pitchFamily="34" charset="0"/>
                <a:sym typeface="Arial" panose="020B0604020202020204" pitchFamily="34" charset="0"/>
              </a:rPr>
              <a:t>chương</a:t>
            </a:r>
            <a:r>
              <a:rPr lang="en-US" sz="2000" b="1" dirty="0">
                <a:latin typeface="Arial" panose="020B0604020202020204" pitchFamily="34" charset="0"/>
                <a:cs typeface="Arial" panose="020B0604020202020204" pitchFamily="34" charset="0"/>
                <a:sym typeface="Arial" panose="020B0604020202020204" pitchFamily="34" charset="0"/>
              </a:rPr>
              <a:t> I</a:t>
            </a:r>
            <a:endParaRPr lang="vi-VN" sz="2000" b="1" dirty="0">
              <a:latin typeface="Arial" panose="020B0604020202020204" pitchFamily="34" charset="0"/>
              <a:cs typeface="Arial" panose="020B0604020202020204" pitchFamily="34" charset="0"/>
              <a:sym typeface="Arial" panose="020B0604020202020204" pitchFamily="34" charset="0"/>
            </a:endParaRPr>
          </a:p>
        </p:txBody>
      </p:sp>
      <p:sp>
        <p:nvSpPr>
          <p:cNvPr id="10" name="Rectangle 9">
            <a:extLst>
              <a:ext uri="{FF2B5EF4-FFF2-40B4-BE49-F238E27FC236}">
                <a16:creationId xmlns="" xmlns:a16="http://schemas.microsoft.com/office/drawing/2014/main" id="{5E39A796-BE83-48B1-B33F-35C4A32AAB5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sym typeface="Arial" panose="020B0604020202020204" pitchFamily="34" charset="0"/>
            </a:endParaRPr>
          </a:p>
        </p:txBody>
      </p:sp>
      <p:sp>
        <p:nvSpPr>
          <p:cNvPr id="12" name="Rounded Rectangle 9">
            <a:extLst>
              <a:ext uri="{FF2B5EF4-FFF2-40B4-BE49-F238E27FC236}">
                <a16:creationId xmlns="" xmlns:a16="http://schemas.microsoft.com/office/drawing/2014/main" id="{72F84B47-E267-4194-8194-831DB7B5547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sym typeface="Arial" panose="020B0604020202020204" pitchFamily="34" charset="0"/>
            </a:endParaRPr>
          </a:p>
        </p:txBody>
      </p:sp>
      <p:pic>
        <p:nvPicPr>
          <p:cNvPr id="5" name="Hình ảnh 4" descr="Ảnh có chứa văn bản&#10;&#10;Mô tả được tạo tự động">
            <a:extLst>
              <a:ext uri="{FF2B5EF4-FFF2-40B4-BE49-F238E27FC236}">
                <a16:creationId xmlns="" xmlns:a16="http://schemas.microsoft.com/office/drawing/2014/main" id="{055FAFC0-2B71-4C89-AEA4-4BB415971B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5743" y="807593"/>
            <a:ext cx="5239568" cy="5239568"/>
          </a:xfrm>
          <a:prstGeom prst="rect">
            <a:avLst/>
          </a:prstGeom>
          <a:effectLst/>
        </p:spPr>
      </p:pic>
    </p:spTree>
    <p:extLst>
      <p:ext uri="{BB962C8B-B14F-4D97-AF65-F5344CB8AC3E}">
        <p14:creationId xmlns:p14="http://schemas.microsoft.com/office/powerpoint/2010/main" val="263458206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3993856" y="276029"/>
            <a:ext cx="420428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800" b="0" i="0" u="none" strike="noStrike" kern="1200" cap="none" spc="0" normalizeH="0" baseline="0" noProof="0" dirty="0">
                <a:ln>
                  <a:noFill/>
                </a:ln>
                <a:solidFill>
                  <a:prstClr val="white"/>
                </a:solidFill>
                <a:effectLst/>
                <a:uLnTx/>
                <a:uFillTx/>
                <a:latin typeface="Arial" panose="020B0604020202020204" pitchFamily="34" charset="0"/>
                <a:ea typeface="方正姚体" panose="02010601030101010101" pitchFamily="2" charset="-122"/>
                <a:cs typeface="Arial" panose="020B0604020202020204" pitchFamily="34" charset="0"/>
                <a:sym typeface="Arial" panose="020B0604020202020204" pitchFamily="34" charset="0"/>
              </a:rPr>
              <a:t>HƯỚNG DẪN ĐỌC</a:t>
            </a:r>
            <a:endParaRPr kumimoji="0" lang="zh-CN" altLang="en-US" sz="2800" b="0" i="0" u="none" strike="noStrike" kern="1200" cap="none" spc="0" normalizeH="0" baseline="0" noProof="0" dirty="0">
              <a:ln>
                <a:noFill/>
              </a:ln>
              <a:solidFill>
                <a:prstClr val="white"/>
              </a:solidFill>
              <a:effectLst/>
              <a:uLnTx/>
              <a:uFillTx/>
              <a:latin typeface="Arial" panose="020B0604020202020204" pitchFamily="34" charset="0"/>
              <a:ea typeface="方正姚体" panose="02010601030101010101" pitchFamily="2" charset="-122"/>
              <a:cs typeface="Arial" panose="020B0604020202020204" pitchFamily="34" charset="0"/>
              <a:sym typeface="Arial" panose="020B0604020202020204" pitchFamily="34" charset="0"/>
            </a:endParaRPr>
          </a:p>
        </p:txBody>
      </p:sp>
      <p:sp>
        <p:nvSpPr>
          <p:cNvPr id="6" name="文本框 5"/>
          <p:cNvSpPr txBox="1"/>
          <p:nvPr/>
        </p:nvSpPr>
        <p:spPr>
          <a:xfrm>
            <a:off x="3993856" y="799249"/>
            <a:ext cx="4678532" cy="2246769"/>
          </a:xfrm>
          <a:prstGeom prst="rect">
            <a:avLst/>
          </a:prstGeom>
          <a:noFill/>
        </p:spPr>
        <p:txBody>
          <a:bodyPr wrap="square" rtlCol="0">
            <a:spAutoFit/>
          </a:bodyPr>
          <a:lstStyle/>
          <a:p>
            <a:pPr marR="0" lvl="0" algn="just" defTabSz="914400" rtl="0" eaLnBrk="1" fontAlgn="auto" latinLnBrk="0" hangingPunct="1">
              <a:spcBef>
                <a:spcPts val="0"/>
              </a:spcBef>
              <a:spcAft>
                <a:spcPts val="0"/>
              </a:spcAft>
              <a:buClrTx/>
              <a:buSzTx/>
              <a:tabLst/>
              <a:defRPr/>
            </a:pPr>
            <a:r>
              <a:rPr lang="en-US" altLang="zh-CN" sz="2000" b="1" dirty="0">
                <a:solidFill>
                  <a:prstClr val="white"/>
                </a:solidFill>
                <a:latin typeface="Arial" panose="020B0604020202020204" pitchFamily="34" charset="0"/>
                <a:ea typeface="方正姚体" panose="02010601030101010101" pitchFamily="2" charset="-122"/>
                <a:cs typeface="Arial" panose="020B0604020202020204" pitchFamily="34" charset="0"/>
                <a:sym typeface="Arial" panose="020B0604020202020204" pitchFamily="34" charset="0"/>
              </a:rPr>
              <a:t>- </a:t>
            </a:r>
            <a:r>
              <a:rPr lang="en-US" altLang="zh-CN" sz="2000" b="1" dirty="0" err="1">
                <a:solidFill>
                  <a:prstClr val="white"/>
                </a:solidFill>
                <a:latin typeface="Arial" panose="020B0604020202020204" pitchFamily="34" charset="0"/>
                <a:ea typeface="方正姚体" panose="02010601030101010101" pitchFamily="2" charset="-122"/>
                <a:cs typeface="Arial" panose="020B0604020202020204" pitchFamily="34" charset="0"/>
                <a:sym typeface="Arial" panose="020B0604020202020204" pitchFamily="34" charset="0"/>
              </a:rPr>
              <a:t>Đọc</a:t>
            </a:r>
            <a:r>
              <a:rPr lang="en-US" altLang="zh-CN" sz="2000" b="1" dirty="0">
                <a:solidFill>
                  <a:prstClr val="white"/>
                </a:solidFill>
                <a:latin typeface="Arial" panose="020B0604020202020204" pitchFamily="34" charset="0"/>
                <a:ea typeface="方正姚体" panose="02010601030101010101" pitchFamily="2" charset="-122"/>
                <a:cs typeface="Arial" panose="020B0604020202020204" pitchFamily="34" charset="0"/>
                <a:sym typeface="Arial" panose="020B0604020202020204" pitchFamily="34" charset="0"/>
              </a:rPr>
              <a:t> </a:t>
            </a:r>
            <a:r>
              <a:rPr lang="en-US" altLang="zh-CN" sz="2000" b="1" dirty="0" err="1">
                <a:solidFill>
                  <a:prstClr val="white"/>
                </a:solidFill>
                <a:latin typeface="Arial" panose="020B0604020202020204" pitchFamily="34" charset="0"/>
                <a:ea typeface="方正姚体" panose="02010601030101010101" pitchFamily="2" charset="-122"/>
                <a:cs typeface="Arial" panose="020B0604020202020204" pitchFamily="34" charset="0"/>
                <a:sym typeface="Arial" panose="020B0604020202020204" pitchFamily="34" charset="0"/>
              </a:rPr>
              <a:t>diễn</a:t>
            </a:r>
            <a:r>
              <a:rPr lang="en-US" altLang="zh-CN" sz="2000" b="1" dirty="0">
                <a:solidFill>
                  <a:prstClr val="white"/>
                </a:solidFill>
                <a:latin typeface="Arial" panose="020B0604020202020204" pitchFamily="34" charset="0"/>
                <a:ea typeface="方正姚体" panose="02010601030101010101" pitchFamily="2" charset="-122"/>
                <a:cs typeface="Arial" panose="020B0604020202020204" pitchFamily="34" charset="0"/>
                <a:sym typeface="Arial" panose="020B0604020202020204" pitchFamily="34" charset="0"/>
              </a:rPr>
              <a:t> </a:t>
            </a:r>
            <a:r>
              <a:rPr lang="en-US" altLang="zh-CN" sz="2000" b="1" dirty="0" err="1">
                <a:solidFill>
                  <a:prstClr val="white"/>
                </a:solidFill>
                <a:latin typeface="Arial" panose="020B0604020202020204" pitchFamily="34" charset="0"/>
                <a:ea typeface="方正姚体" panose="02010601030101010101" pitchFamily="2" charset="-122"/>
                <a:cs typeface="Arial" panose="020B0604020202020204" pitchFamily="34" charset="0"/>
                <a:sym typeface="Arial" panose="020B0604020202020204" pitchFamily="34" charset="0"/>
              </a:rPr>
              <a:t>cảm</a:t>
            </a:r>
            <a:r>
              <a:rPr lang="en-US" altLang="zh-CN" sz="2000" b="1" dirty="0">
                <a:solidFill>
                  <a:prstClr val="white"/>
                </a:solidFill>
                <a:latin typeface="Arial" panose="020B0604020202020204" pitchFamily="34" charset="0"/>
                <a:ea typeface="方正姚体" panose="02010601030101010101" pitchFamily="2" charset="-122"/>
                <a:cs typeface="Arial" panose="020B0604020202020204" pitchFamily="34" charset="0"/>
                <a:sym typeface="Arial" panose="020B0604020202020204" pitchFamily="34" charset="0"/>
              </a:rPr>
              <a:t>, </a:t>
            </a:r>
            <a:r>
              <a:rPr lang="en-US" altLang="zh-CN" sz="2000" b="1" dirty="0" err="1">
                <a:solidFill>
                  <a:prstClr val="white"/>
                </a:solidFill>
                <a:latin typeface="Arial" panose="020B0604020202020204" pitchFamily="34" charset="0"/>
                <a:ea typeface="方正姚体" panose="02010601030101010101" pitchFamily="2" charset="-122"/>
                <a:cs typeface="Arial" panose="020B0604020202020204" pitchFamily="34" charset="0"/>
                <a:sym typeface="Arial" panose="020B0604020202020204" pitchFamily="34" charset="0"/>
              </a:rPr>
              <a:t>chú</a:t>
            </a:r>
            <a:r>
              <a:rPr lang="en-US" altLang="zh-CN" sz="2000" b="1" dirty="0">
                <a:solidFill>
                  <a:prstClr val="white"/>
                </a:solidFill>
                <a:latin typeface="Arial" panose="020B0604020202020204" pitchFamily="34" charset="0"/>
                <a:ea typeface="方正姚体" panose="02010601030101010101" pitchFamily="2" charset="-122"/>
                <a:cs typeface="Arial" panose="020B0604020202020204" pitchFamily="34" charset="0"/>
                <a:sym typeface="Arial" panose="020B0604020202020204" pitchFamily="34" charset="0"/>
              </a:rPr>
              <a:t> ý </a:t>
            </a:r>
            <a:r>
              <a:rPr lang="en-US" altLang="zh-CN" sz="2000" b="1" dirty="0" err="1">
                <a:solidFill>
                  <a:prstClr val="white"/>
                </a:solidFill>
                <a:latin typeface="Arial" panose="020B0604020202020204" pitchFamily="34" charset="0"/>
                <a:ea typeface="方正姚体" panose="02010601030101010101" pitchFamily="2" charset="-122"/>
                <a:cs typeface="Arial" panose="020B0604020202020204" pitchFamily="34" charset="0"/>
                <a:sym typeface="Arial" panose="020B0604020202020204" pitchFamily="34" charset="0"/>
              </a:rPr>
              <a:t>ngữ</a:t>
            </a:r>
            <a:r>
              <a:rPr lang="en-US" altLang="zh-CN" sz="2000" b="1" dirty="0">
                <a:solidFill>
                  <a:prstClr val="white"/>
                </a:solidFill>
                <a:latin typeface="Arial" panose="020B0604020202020204" pitchFamily="34" charset="0"/>
                <a:ea typeface="方正姚体" panose="02010601030101010101" pitchFamily="2" charset="-122"/>
                <a:cs typeface="Arial" panose="020B0604020202020204" pitchFamily="34" charset="0"/>
                <a:sym typeface="Arial" panose="020B0604020202020204" pitchFamily="34" charset="0"/>
              </a:rPr>
              <a:t> </a:t>
            </a:r>
            <a:r>
              <a:rPr lang="en-US" altLang="zh-CN" sz="2000" b="1" dirty="0" err="1">
                <a:solidFill>
                  <a:prstClr val="white"/>
                </a:solidFill>
                <a:latin typeface="Arial" panose="020B0604020202020204" pitchFamily="34" charset="0"/>
                <a:ea typeface="方正姚体" panose="02010601030101010101" pitchFamily="2" charset="-122"/>
                <a:cs typeface="Arial" panose="020B0604020202020204" pitchFamily="34" charset="0"/>
                <a:sym typeface="Arial" panose="020B0604020202020204" pitchFamily="34" charset="0"/>
              </a:rPr>
              <a:t>điệu</a:t>
            </a:r>
            <a:r>
              <a:rPr lang="en-US" altLang="zh-CN" sz="2000" b="1" dirty="0">
                <a:solidFill>
                  <a:prstClr val="white"/>
                </a:solidFill>
                <a:latin typeface="Arial" panose="020B0604020202020204" pitchFamily="34" charset="0"/>
                <a:ea typeface="方正姚体" panose="02010601030101010101" pitchFamily="2" charset="-122"/>
                <a:cs typeface="Arial" panose="020B0604020202020204" pitchFamily="34" charset="0"/>
                <a:sym typeface="Arial" panose="020B0604020202020204" pitchFamily="34" charset="0"/>
              </a:rPr>
              <a:t> </a:t>
            </a:r>
            <a:r>
              <a:rPr lang="en-US" altLang="zh-CN" sz="2000" b="1" dirty="0" err="1">
                <a:solidFill>
                  <a:prstClr val="white"/>
                </a:solidFill>
                <a:latin typeface="Arial" panose="020B0604020202020204" pitchFamily="34" charset="0"/>
                <a:ea typeface="方正姚体" panose="02010601030101010101" pitchFamily="2" charset="-122"/>
                <a:cs typeface="Arial" panose="020B0604020202020204" pitchFamily="34" charset="0"/>
                <a:sym typeface="Arial" panose="020B0604020202020204" pitchFamily="34" charset="0"/>
              </a:rPr>
              <a:t>của</a:t>
            </a:r>
            <a:r>
              <a:rPr lang="en-US" altLang="zh-CN" sz="2000" b="1" dirty="0">
                <a:solidFill>
                  <a:prstClr val="white"/>
                </a:solidFill>
                <a:latin typeface="Arial" panose="020B0604020202020204" pitchFamily="34" charset="0"/>
                <a:ea typeface="方正姚体" panose="02010601030101010101" pitchFamily="2" charset="-122"/>
                <a:cs typeface="Arial" panose="020B0604020202020204" pitchFamily="34" charset="0"/>
                <a:sym typeface="Arial" panose="020B0604020202020204" pitchFamily="34" charset="0"/>
              </a:rPr>
              <a:t> </a:t>
            </a:r>
            <a:r>
              <a:rPr lang="en-US" altLang="zh-CN" sz="2000" b="1" dirty="0" err="1">
                <a:solidFill>
                  <a:prstClr val="white"/>
                </a:solidFill>
                <a:latin typeface="Arial" panose="020B0604020202020204" pitchFamily="34" charset="0"/>
                <a:ea typeface="方正姚体" panose="02010601030101010101" pitchFamily="2" charset="-122"/>
                <a:cs typeface="Arial" panose="020B0604020202020204" pitchFamily="34" charset="0"/>
                <a:sym typeface="Arial" panose="020B0604020202020204" pitchFamily="34" charset="0"/>
              </a:rPr>
              <a:t>nhân</a:t>
            </a:r>
            <a:r>
              <a:rPr lang="en-US" altLang="zh-CN" sz="2000" b="1" dirty="0">
                <a:solidFill>
                  <a:prstClr val="white"/>
                </a:solidFill>
                <a:latin typeface="Arial" panose="020B0604020202020204" pitchFamily="34" charset="0"/>
                <a:ea typeface="方正姚体" panose="02010601030101010101" pitchFamily="2" charset="-122"/>
                <a:cs typeface="Arial" panose="020B0604020202020204" pitchFamily="34" charset="0"/>
                <a:sym typeface="Arial" panose="020B0604020202020204" pitchFamily="34" charset="0"/>
              </a:rPr>
              <a:t> </a:t>
            </a:r>
            <a:r>
              <a:rPr lang="en-US" altLang="zh-CN" sz="2000" b="1" dirty="0" err="1">
                <a:solidFill>
                  <a:prstClr val="white"/>
                </a:solidFill>
                <a:latin typeface="Arial" panose="020B0604020202020204" pitchFamily="34" charset="0"/>
                <a:ea typeface="方正姚体" panose="02010601030101010101" pitchFamily="2" charset="-122"/>
                <a:cs typeface="Arial" panose="020B0604020202020204" pitchFamily="34" charset="0"/>
                <a:sym typeface="Arial" panose="020B0604020202020204" pitchFamily="34" charset="0"/>
              </a:rPr>
              <a:t>vật</a:t>
            </a:r>
            <a:r>
              <a:rPr lang="en-US" altLang="zh-CN" sz="2000" b="1" dirty="0">
                <a:solidFill>
                  <a:prstClr val="white"/>
                </a:solidFill>
                <a:latin typeface="Arial" panose="020B0604020202020204" pitchFamily="34" charset="0"/>
                <a:ea typeface="方正姚体" panose="02010601030101010101" pitchFamily="2" charset="-122"/>
                <a:cs typeface="Arial" panose="020B0604020202020204" pitchFamily="34" charset="0"/>
                <a:sym typeface="Arial" panose="020B0604020202020204" pitchFamily="34" charset="0"/>
              </a:rPr>
              <a:t>.</a:t>
            </a:r>
          </a:p>
          <a:p>
            <a:pPr marR="0" lvl="0" algn="just" defTabSz="914400" rtl="0" eaLnBrk="1" fontAlgn="auto" latinLnBrk="0" hangingPunct="1">
              <a:spcBef>
                <a:spcPts val="0"/>
              </a:spcBef>
              <a:spcAft>
                <a:spcPts val="0"/>
              </a:spcAft>
              <a:buClrTx/>
              <a:buSzTx/>
              <a:tabLst/>
              <a:defRPr/>
            </a:pPr>
            <a:r>
              <a:rPr kumimoji="0" lang="en-US" altLang="zh-CN" sz="2000" b="1" i="0" u="none" strike="noStrike" kern="1200" cap="none" spc="0" normalizeH="0" baseline="0" noProof="0" dirty="0">
                <a:ln>
                  <a:noFill/>
                </a:ln>
                <a:solidFill>
                  <a:prstClr val="white"/>
                </a:solidFill>
                <a:effectLst/>
                <a:uLnTx/>
                <a:uFillTx/>
                <a:latin typeface="Arial" panose="020B0604020202020204" pitchFamily="34" charset="0"/>
                <a:ea typeface="方正姚体" panose="02010601030101010101" pitchFamily="2" charset="-122"/>
                <a:cs typeface="Arial" panose="020B0604020202020204" pitchFamily="34" charset="0"/>
                <a:sym typeface="Arial" panose="020B0604020202020204" pitchFamily="34" charset="0"/>
              </a:rPr>
              <a:t>- </a:t>
            </a:r>
            <a:r>
              <a:rPr kumimoji="0" lang="en-US" altLang="zh-CN" sz="2000" b="1" i="0" u="none" strike="noStrike" kern="1200" cap="none" spc="0" normalizeH="0" baseline="0" noProof="0" dirty="0" err="1">
                <a:ln>
                  <a:noFill/>
                </a:ln>
                <a:solidFill>
                  <a:prstClr val="white"/>
                </a:solidFill>
                <a:effectLst/>
                <a:uLnTx/>
                <a:uFillTx/>
                <a:latin typeface="Arial" panose="020B0604020202020204" pitchFamily="34" charset="0"/>
                <a:ea typeface="方正姚体" panose="02010601030101010101" pitchFamily="2" charset="-122"/>
                <a:cs typeface="Arial" panose="020B0604020202020204" pitchFamily="34" charset="0"/>
                <a:sym typeface="Arial" panose="020B0604020202020204" pitchFamily="34" charset="0"/>
              </a:rPr>
              <a:t>Nhấn</a:t>
            </a:r>
            <a:r>
              <a:rPr kumimoji="0" lang="en-US" altLang="zh-CN" sz="2000" b="1" i="0" u="none" strike="noStrike" kern="1200" cap="none" spc="0" normalizeH="0" baseline="0" noProof="0" dirty="0">
                <a:ln>
                  <a:noFill/>
                </a:ln>
                <a:solidFill>
                  <a:prstClr val="white"/>
                </a:solidFill>
                <a:effectLst/>
                <a:uLnTx/>
                <a:uFillTx/>
                <a:latin typeface="Arial" panose="020B0604020202020204" pitchFamily="34" charset="0"/>
                <a:ea typeface="方正姚体" panose="02010601030101010101" pitchFamily="2" charset="-122"/>
                <a:cs typeface="Arial" panose="020B0604020202020204" pitchFamily="34" charset="0"/>
                <a:sym typeface="Arial" panose="020B0604020202020204" pitchFamily="34" charset="0"/>
              </a:rPr>
              <a:t> </a:t>
            </a:r>
            <a:r>
              <a:rPr kumimoji="0" lang="en-US" altLang="zh-CN" sz="2000" b="1" i="0" u="none" strike="noStrike" kern="1200" cap="none" spc="0" normalizeH="0" baseline="0" noProof="0" dirty="0" err="1">
                <a:ln>
                  <a:noFill/>
                </a:ln>
                <a:solidFill>
                  <a:prstClr val="white"/>
                </a:solidFill>
                <a:effectLst/>
                <a:uLnTx/>
                <a:uFillTx/>
                <a:latin typeface="Arial" panose="020B0604020202020204" pitchFamily="34" charset="0"/>
                <a:ea typeface="方正姚体" panose="02010601030101010101" pitchFamily="2" charset="-122"/>
                <a:cs typeface="Arial" panose="020B0604020202020204" pitchFamily="34" charset="0"/>
                <a:sym typeface="Arial" panose="020B0604020202020204" pitchFamily="34" charset="0"/>
              </a:rPr>
              <a:t>mạnh</a:t>
            </a:r>
            <a:r>
              <a:rPr kumimoji="0" lang="en-US" altLang="zh-CN" sz="2000" b="1" i="0" u="none" strike="noStrike" kern="1200" cap="none" spc="0" normalizeH="0" baseline="0" noProof="0" dirty="0">
                <a:ln>
                  <a:noFill/>
                </a:ln>
                <a:solidFill>
                  <a:prstClr val="white"/>
                </a:solidFill>
                <a:effectLst/>
                <a:uLnTx/>
                <a:uFillTx/>
                <a:latin typeface="Arial" panose="020B0604020202020204" pitchFamily="34" charset="0"/>
                <a:ea typeface="方正姚体" panose="02010601030101010101" pitchFamily="2" charset="-122"/>
                <a:cs typeface="Arial" panose="020B0604020202020204" pitchFamily="34" charset="0"/>
                <a:sym typeface="Arial" panose="020B0604020202020204" pitchFamily="34" charset="0"/>
              </a:rPr>
              <a:t> </a:t>
            </a:r>
            <a:r>
              <a:rPr kumimoji="0" lang="en-US" altLang="zh-CN" sz="2000" b="1" i="0" u="none" strike="noStrike" kern="1200" cap="none" spc="0" normalizeH="0" baseline="0" noProof="0" dirty="0" err="1">
                <a:ln>
                  <a:noFill/>
                </a:ln>
                <a:solidFill>
                  <a:prstClr val="white"/>
                </a:solidFill>
                <a:effectLst/>
                <a:uLnTx/>
                <a:uFillTx/>
                <a:latin typeface="Arial" panose="020B0604020202020204" pitchFamily="34" charset="0"/>
                <a:ea typeface="方正姚体" panose="02010601030101010101" pitchFamily="2" charset="-122"/>
                <a:cs typeface="Arial" panose="020B0604020202020204" pitchFamily="34" charset="0"/>
                <a:sym typeface="Arial" panose="020B0604020202020204" pitchFamily="34" charset="0"/>
              </a:rPr>
              <a:t>các</a:t>
            </a:r>
            <a:r>
              <a:rPr kumimoji="0" lang="en-US" altLang="zh-CN" sz="2000" b="1" i="0" u="none" strike="noStrike" kern="1200" cap="none" spc="0" normalizeH="0" baseline="0" noProof="0" dirty="0">
                <a:ln>
                  <a:noFill/>
                </a:ln>
                <a:solidFill>
                  <a:prstClr val="white"/>
                </a:solidFill>
                <a:effectLst/>
                <a:uLnTx/>
                <a:uFillTx/>
                <a:latin typeface="Arial" panose="020B0604020202020204" pitchFamily="34" charset="0"/>
                <a:ea typeface="方正姚体" panose="02010601030101010101" pitchFamily="2" charset="-122"/>
                <a:cs typeface="Arial" panose="020B0604020202020204" pitchFamily="34" charset="0"/>
                <a:sym typeface="Arial" panose="020B0604020202020204" pitchFamily="34" charset="0"/>
              </a:rPr>
              <a:t> </a:t>
            </a:r>
            <a:r>
              <a:rPr kumimoji="0" lang="en-US" altLang="zh-CN" sz="2000" b="1" i="0" u="none" strike="noStrike" kern="1200" cap="none" spc="0" normalizeH="0" baseline="0" noProof="0" dirty="0" err="1">
                <a:ln>
                  <a:noFill/>
                </a:ln>
                <a:solidFill>
                  <a:prstClr val="white"/>
                </a:solidFill>
                <a:effectLst/>
                <a:uLnTx/>
                <a:uFillTx/>
                <a:latin typeface="Arial" panose="020B0604020202020204" pitchFamily="34" charset="0"/>
                <a:ea typeface="方正姚体" panose="02010601030101010101" pitchFamily="2" charset="-122"/>
                <a:cs typeface="Arial" panose="020B0604020202020204" pitchFamily="34" charset="0"/>
                <a:sym typeface="Arial" panose="020B0604020202020204" pitchFamily="34" charset="0"/>
              </a:rPr>
              <a:t>từ</a:t>
            </a:r>
            <a:r>
              <a:rPr kumimoji="0" lang="en-US" altLang="zh-CN" sz="2000" b="1" i="0" u="none" strike="noStrike" kern="1200" cap="none" spc="0" normalizeH="0" baseline="0" noProof="0" dirty="0">
                <a:ln>
                  <a:noFill/>
                </a:ln>
                <a:solidFill>
                  <a:prstClr val="white"/>
                </a:solidFill>
                <a:effectLst/>
                <a:uLnTx/>
                <a:uFillTx/>
                <a:latin typeface="Arial" panose="020B0604020202020204" pitchFamily="34" charset="0"/>
                <a:ea typeface="方正姚体" panose="02010601030101010101" pitchFamily="2" charset="-122"/>
                <a:cs typeface="Arial" panose="020B0604020202020204" pitchFamily="34" charset="0"/>
                <a:sym typeface="Arial" panose="020B0604020202020204" pitchFamily="34" charset="0"/>
              </a:rPr>
              <a:t> </a:t>
            </a:r>
            <a:r>
              <a:rPr kumimoji="0" lang="en-US" altLang="zh-CN" sz="2000" b="1" i="0" u="none" strike="noStrike" kern="1200" cap="none" spc="0" normalizeH="0" baseline="0" noProof="0" dirty="0" err="1">
                <a:ln>
                  <a:noFill/>
                </a:ln>
                <a:solidFill>
                  <a:prstClr val="white"/>
                </a:solidFill>
                <a:effectLst/>
                <a:uLnTx/>
                <a:uFillTx/>
                <a:latin typeface="Arial" panose="020B0604020202020204" pitchFamily="34" charset="0"/>
                <a:ea typeface="方正姚体" panose="02010601030101010101" pitchFamily="2" charset="-122"/>
                <a:cs typeface="Arial" panose="020B0604020202020204" pitchFamily="34" charset="0"/>
                <a:sym typeface="Arial" panose="020B0604020202020204" pitchFamily="34" charset="0"/>
              </a:rPr>
              <a:t>ngữ</a:t>
            </a:r>
            <a:r>
              <a:rPr kumimoji="0" lang="en-US" altLang="zh-CN" sz="2000" b="1" i="0" u="none" strike="noStrike" kern="1200" cap="none" spc="0" normalizeH="0" baseline="0" noProof="0" dirty="0">
                <a:ln>
                  <a:noFill/>
                </a:ln>
                <a:solidFill>
                  <a:prstClr val="white"/>
                </a:solidFill>
                <a:effectLst/>
                <a:uLnTx/>
                <a:uFillTx/>
                <a:latin typeface="Arial" panose="020B0604020202020204" pitchFamily="34" charset="0"/>
                <a:ea typeface="方正姚体" panose="02010601030101010101" pitchFamily="2" charset="-122"/>
                <a:cs typeface="Arial" panose="020B0604020202020204" pitchFamily="34" charset="0"/>
                <a:sym typeface="Arial" panose="020B0604020202020204" pitchFamily="34" charset="0"/>
              </a:rPr>
              <a:t> </a:t>
            </a:r>
            <a:r>
              <a:rPr kumimoji="0" lang="en-US" altLang="zh-CN" sz="2000" b="1" i="0" u="none" strike="noStrike" kern="1200" cap="none" spc="0" normalizeH="0" baseline="0" noProof="0" dirty="0" err="1">
                <a:ln>
                  <a:noFill/>
                </a:ln>
                <a:solidFill>
                  <a:prstClr val="white"/>
                </a:solidFill>
                <a:effectLst/>
                <a:uLnTx/>
                <a:uFillTx/>
                <a:latin typeface="Arial" panose="020B0604020202020204" pitchFamily="34" charset="0"/>
                <a:ea typeface="方正姚体" panose="02010601030101010101" pitchFamily="2" charset="-122"/>
                <a:cs typeface="Arial" panose="020B0604020202020204" pitchFamily="34" charset="0"/>
                <a:sym typeface="Arial" panose="020B0604020202020204" pitchFamily="34" charset="0"/>
              </a:rPr>
              <a:t>miêu</a:t>
            </a:r>
            <a:r>
              <a:rPr kumimoji="0" lang="en-US" altLang="zh-CN" sz="2000" b="1" i="0" u="none" strike="noStrike" kern="1200" cap="none" spc="0" normalizeH="0" baseline="0" noProof="0" dirty="0">
                <a:ln>
                  <a:noFill/>
                </a:ln>
                <a:solidFill>
                  <a:prstClr val="white"/>
                </a:solidFill>
                <a:effectLst/>
                <a:uLnTx/>
                <a:uFillTx/>
                <a:latin typeface="Arial" panose="020B0604020202020204" pitchFamily="34" charset="0"/>
                <a:ea typeface="方正姚体" panose="02010601030101010101" pitchFamily="2" charset="-122"/>
                <a:cs typeface="Arial" panose="020B0604020202020204" pitchFamily="34" charset="0"/>
                <a:sym typeface="Arial" panose="020B0604020202020204" pitchFamily="34" charset="0"/>
              </a:rPr>
              <a:t> </a:t>
            </a:r>
            <a:r>
              <a:rPr kumimoji="0" lang="en-US" altLang="zh-CN" sz="2000" b="1" i="0" u="none" strike="noStrike" kern="1200" cap="none" spc="0" normalizeH="0" baseline="0" noProof="0" dirty="0" err="1">
                <a:ln>
                  <a:noFill/>
                </a:ln>
                <a:solidFill>
                  <a:prstClr val="white"/>
                </a:solidFill>
                <a:effectLst/>
                <a:uLnTx/>
                <a:uFillTx/>
                <a:latin typeface="Arial" panose="020B0604020202020204" pitchFamily="34" charset="0"/>
                <a:ea typeface="方正姚体" panose="02010601030101010101" pitchFamily="2" charset="-122"/>
                <a:cs typeface="Arial" panose="020B0604020202020204" pitchFamily="34" charset="0"/>
                <a:sym typeface="Arial" panose="020B0604020202020204" pitchFamily="34" charset="0"/>
              </a:rPr>
              <a:t>tả</a:t>
            </a:r>
            <a:r>
              <a:rPr kumimoji="0" lang="en-US" altLang="zh-CN" sz="2000" b="1" i="0" u="none" strike="noStrike" kern="1200" cap="none" spc="0" normalizeH="0" baseline="0" noProof="0" dirty="0">
                <a:ln>
                  <a:noFill/>
                </a:ln>
                <a:solidFill>
                  <a:prstClr val="white"/>
                </a:solidFill>
                <a:effectLst/>
                <a:uLnTx/>
                <a:uFillTx/>
                <a:latin typeface="Arial" panose="020B0604020202020204" pitchFamily="34" charset="0"/>
                <a:ea typeface="方正姚体" panose="02010601030101010101" pitchFamily="2" charset="-122"/>
                <a:cs typeface="Arial" panose="020B0604020202020204" pitchFamily="34" charset="0"/>
                <a:sym typeface="Arial" panose="020B0604020202020204" pitchFamily="34" charset="0"/>
              </a:rPr>
              <a:t> </a:t>
            </a:r>
            <a:r>
              <a:rPr kumimoji="0" lang="en-US" altLang="zh-CN" sz="2000" b="1" i="0" u="none" strike="noStrike" kern="1200" cap="none" spc="0" normalizeH="0" baseline="0" noProof="0" dirty="0" err="1">
                <a:ln>
                  <a:noFill/>
                </a:ln>
                <a:solidFill>
                  <a:prstClr val="white"/>
                </a:solidFill>
                <a:effectLst/>
                <a:uLnTx/>
                <a:uFillTx/>
                <a:latin typeface="Arial" panose="020B0604020202020204" pitchFamily="34" charset="0"/>
                <a:ea typeface="方正姚体" panose="02010601030101010101" pitchFamily="2" charset="-122"/>
                <a:cs typeface="Arial" panose="020B0604020202020204" pitchFamily="34" charset="0"/>
                <a:sym typeface="Arial" panose="020B0604020202020204" pitchFamily="34" charset="0"/>
              </a:rPr>
              <a:t>hình</a:t>
            </a:r>
            <a:r>
              <a:rPr kumimoji="0" lang="en-US" altLang="zh-CN" sz="2000" b="1" i="0" u="none" strike="noStrike" kern="1200" cap="none" spc="0" normalizeH="0" baseline="0" noProof="0" dirty="0">
                <a:ln>
                  <a:noFill/>
                </a:ln>
                <a:solidFill>
                  <a:prstClr val="white"/>
                </a:solidFill>
                <a:effectLst/>
                <a:uLnTx/>
                <a:uFillTx/>
                <a:latin typeface="Arial" panose="020B0604020202020204" pitchFamily="34" charset="0"/>
                <a:ea typeface="方正姚体" panose="02010601030101010101" pitchFamily="2" charset="-122"/>
                <a:cs typeface="Arial" panose="020B0604020202020204" pitchFamily="34" charset="0"/>
                <a:sym typeface="Arial" panose="020B0604020202020204" pitchFamily="34" charset="0"/>
              </a:rPr>
              <a:t> </a:t>
            </a:r>
            <a:r>
              <a:rPr kumimoji="0" lang="en-US" altLang="zh-CN" sz="2000" b="1" i="0" u="none" strike="noStrike" kern="1200" cap="none" spc="0" normalizeH="0" baseline="0" noProof="0" dirty="0" err="1">
                <a:ln>
                  <a:noFill/>
                </a:ln>
                <a:solidFill>
                  <a:prstClr val="white"/>
                </a:solidFill>
                <a:effectLst/>
                <a:uLnTx/>
                <a:uFillTx/>
                <a:latin typeface="Arial" panose="020B0604020202020204" pitchFamily="34" charset="0"/>
                <a:ea typeface="方正姚体" panose="02010601030101010101" pitchFamily="2" charset="-122"/>
                <a:cs typeface="Arial" panose="020B0604020202020204" pitchFamily="34" charset="0"/>
                <a:sym typeface="Arial" panose="020B0604020202020204" pitchFamily="34" charset="0"/>
              </a:rPr>
              <a:t>dáng</a:t>
            </a:r>
            <a:r>
              <a:rPr kumimoji="0" lang="en-US" altLang="zh-CN" sz="2000" b="1" i="0" u="none" strike="noStrike" kern="1200" cap="none" spc="0" normalizeH="0" baseline="0" noProof="0" dirty="0">
                <a:ln>
                  <a:noFill/>
                </a:ln>
                <a:solidFill>
                  <a:prstClr val="white"/>
                </a:solidFill>
                <a:effectLst/>
                <a:uLnTx/>
                <a:uFillTx/>
                <a:latin typeface="Arial" panose="020B0604020202020204" pitchFamily="34" charset="0"/>
                <a:ea typeface="方正姚体" panose="02010601030101010101" pitchFamily="2" charset="-122"/>
                <a:cs typeface="Arial" panose="020B0604020202020204" pitchFamily="34" charset="0"/>
                <a:sym typeface="Arial" panose="020B0604020202020204" pitchFamily="34" charset="0"/>
              </a:rPr>
              <a:t>, </a:t>
            </a:r>
            <a:r>
              <a:rPr kumimoji="0" lang="en-US" altLang="zh-CN" sz="2000" b="1" i="0" u="none" strike="noStrike" kern="1200" cap="none" spc="0" normalizeH="0" baseline="0" noProof="0" dirty="0" err="1">
                <a:ln>
                  <a:noFill/>
                </a:ln>
                <a:solidFill>
                  <a:prstClr val="white"/>
                </a:solidFill>
                <a:effectLst/>
                <a:uLnTx/>
                <a:uFillTx/>
                <a:latin typeface="Arial" panose="020B0604020202020204" pitchFamily="34" charset="0"/>
                <a:ea typeface="方正姚体" panose="02010601030101010101" pitchFamily="2" charset="-122"/>
                <a:cs typeface="Arial" panose="020B0604020202020204" pitchFamily="34" charset="0"/>
                <a:sym typeface="Arial" panose="020B0604020202020204" pitchFamily="34" charset="0"/>
              </a:rPr>
              <a:t>cử</a:t>
            </a:r>
            <a:r>
              <a:rPr kumimoji="0" lang="en-US" altLang="zh-CN" sz="2000" b="1" i="0" u="none" strike="noStrike" kern="1200" cap="none" spc="0" normalizeH="0" baseline="0" noProof="0" dirty="0">
                <a:ln>
                  <a:noFill/>
                </a:ln>
                <a:solidFill>
                  <a:prstClr val="white"/>
                </a:solidFill>
                <a:effectLst/>
                <a:uLnTx/>
                <a:uFillTx/>
                <a:latin typeface="Arial" panose="020B0604020202020204" pitchFamily="34" charset="0"/>
                <a:ea typeface="方正姚体" panose="02010601030101010101" pitchFamily="2" charset="-122"/>
                <a:cs typeface="Arial" panose="020B0604020202020204" pitchFamily="34" charset="0"/>
                <a:sym typeface="Arial" panose="020B0604020202020204" pitchFamily="34" charset="0"/>
              </a:rPr>
              <a:t> </a:t>
            </a:r>
            <a:r>
              <a:rPr kumimoji="0" lang="en-US" altLang="zh-CN" sz="2000" b="1" i="0" u="none" strike="noStrike" kern="1200" cap="none" spc="0" normalizeH="0" baseline="0" noProof="0" dirty="0" err="1">
                <a:ln>
                  <a:noFill/>
                </a:ln>
                <a:solidFill>
                  <a:prstClr val="white"/>
                </a:solidFill>
                <a:effectLst/>
                <a:uLnTx/>
                <a:uFillTx/>
                <a:latin typeface="Arial" panose="020B0604020202020204" pitchFamily="34" charset="0"/>
                <a:ea typeface="方正姚体" panose="02010601030101010101" pitchFamily="2" charset="-122"/>
                <a:cs typeface="Arial" panose="020B0604020202020204" pitchFamily="34" charset="0"/>
                <a:sym typeface="Arial" panose="020B0604020202020204" pitchFamily="34" charset="0"/>
              </a:rPr>
              <a:t>chỉ</a:t>
            </a:r>
            <a:r>
              <a:rPr kumimoji="0" lang="en-US" altLang="zh-CN" sz="2000" b="1" i="0" u="none" strike="noStrike" kern="1200" cap="none" spc="0" normalizeH="0" baseline="0" noProof="0" dirty="0">
                <a:ln>
                  <a:noFill/>
                </a:ln>
                <a:solidFill>
                  <a:prstClr val="white"/>
                </a:solidFill>
                <a:effectLst/>
                <a:uLnTx/>
                <a:uFillTx/>
                <a:latin typeface="Arial" panose="020B0604020202020204" pitchFamily="34" charset="0"/>
                <a:ea typeface="方正姚体" panose="02010601030101010101" pitchFamily="2" charset="-122"/>
                <a:cs typeface="Arial" panose="020B0604020202020204" pitchFamily="34" charset="0"/>
                <a:sym typeface="Arial" panose="020B0604020202020204" pitchFamily="34" charset="0"/>
              </a:rPr>
              <a:t>, </a:t>
            </a:r>
            <a:r>
              <a:rPr kumimoji="0" lang="en-US" altLang="zh-CN" sz="2000" b="1" i="0" u="none" strike="noStrike" kern="1200" cap="none" spc="0" normalizeH="0" baseline="0" noProof="0" dirty="0" err="1">
                <a:ln>
                  <a:noFill/>
                </a:ln>
                <a:solidFill>
                  <a:prstClr val="white"/>
                </a:solidFill>
                <a:effectLst/>
                <a:uLnTx/>
                <a:uFillTx/>
                <a:latin typeface="Arial" panose="020B0604020202020204" pitchFamily="34" charset="0"/>
                <a:ea typeface="方正姚体" panose="02010601030101010101" pitchFamily="2" charset="-122"/>
                <a:cs typeface="Arial" panose="020B0604020202020204" pitchFamily="34" charset="0"/>
                <a:sym typeface="Arial" panose="020B0604020202020204" pitchFamily="34" charset="0"/>
              </a:rPr>
              <a:t>hành</a:t>
            </a:r>
            <a:r>
              <a:rPr kumimoji="0" lang="en-US" altLang="zh-CN" sz="2000" b="1" i="0" u="none" strike="noStrike" kern="1200" cap="none" spc="0" normalizeH="0" baseline="0" noProof="0" dirty="0">
                <a:ln>
                  <a:noFill/>
                </a:ln>
                <a:solidFill>
                  <a:prstClr val="white"/>
                </a:solidFill>
                <a:effectLst/>
                <a:uLnTx/>
                <a:uFillTx/>
                <a:latin typeface="Arial" panose="020B0604020202020204" pitchFamily="34" charset="0"/>
                <a:ea typeface="方正姚体" panose="02010601030101010101" pitchFamily="2" charset="-122"/>
                <a:cs typeface="Arial" panose="020B0604020202020204" pitchFamily="34" charset="0"/>
                <a:sym typeface="Arial" panose="020B0604020202020204" pitchFamily="34" charset="0"/>
              </a:rPr>
              <a:t> </a:t>
            </a:r>
            <a:r>
              <a:rPr kumimoji="0" lang="en-US" altLang="zh-CN" sz="2000" b="1" i="0" u="none" strike="noStrike" kern="1200" cap="none" spc="0" normalizeH="0" baseline="0" noProof="0" dirty="0" err="1">
                <a:ln>
                  <a:noFill/>
                </a:ln>
                <a:solidFill>
                  <a:prstClr val="white"/>
                </a:solidFill>
                <a:effectLst/>
                <a:uLnTx/>
                <a:uFillTx/>
                <a:latin typeface="Arial" panose="020B0604020202020204" pitchFamily="34" charset="0"/>
                <a:ea typeface="方正姚体" panose="02010601030101010101" pitchFamily="2" charset="-122"/>
                <a:cs typeface="Arial" panose="020B0604020202020204" pitchFamily="34" charset="0"/>
                <a:sym typeface="Arial" panose="020B0604020202020204" pitchFamily="34" charset="0"/>
              </a:rPr>
              <a:t>động</a:t>
            </a:r>
            <a:r>
              <a:rPr kumimoji="0" lang="en-US" altLang="zh-CN" sz="2000" b="1" i="0" u="none" strike="noStrike" kern="1200" cap="none" spc="0" normalizeH="0" baseline="0" noProof="0" dirty="0">
                <a:ln>
                  <a:noFill/>
                </a:ln>
                <a:solidFill>
                  <a:prstClr val="white"/>
                </a:solidFill>
                <a:effectLst/>
                <a:uLnTx/>
                <a:uFillTx/>
                <a:latin typeface="Arial" panose="020B0604020202020204" pitchFamily="34" charset="0"/>
                <a:ea typeface="方正姚体" panose="02010601030101010101" pitchFamily="2" charset="-122"/>
                <a:cs typeface="Arial" panose="020B0604020202020204" pitchFamily="34" charset="0"/>
                <a:sym typeface="Arial" panose="020B0604020202020204" pitchFamily="34" charset="0"/>
              </a:rPr>
              <a:t> </a:t>
            </a:r>
            <a:r>
              <a:rPr kumimoji="0" lang="en-US" altLang="zh-CN" sz="2000" b="1" i="0" u="none" strike="noStrike" kern="1200" cap="none" spc="0" normalizeH="0" baseline="0" noProof="0" dirty="0" err="1">
                <a:ln>
                  <a:noFill/>
                </a:ln>
                <a:solidFill>
                  <a:prstClr val="white"/>
                </a:solidFill>
                <a:effectLst/>
                <a:uLnTx/>
                <a:uFillTx/>
                <a:latin typeface="Arial" panose="020B0604020202020204" pitchFamily="34" charset="0"/>
                <a:ea typeface="方正姚体" panose="02010601030101010101" pitchFamily="2" charset="-122"/>
                <a:cs typeface="Arial" panose="020B0604020202020204" pitchFamily="34" charset="0"/>
                <a:sym typeface="Arial" panose="020B0604020202020204" pitchFamily="34" charset="0"/>
              </a:rPr>
              <a:t>của</a:t>
            </a:r>
            <a:r>
              <a:rPr kumimoji="0" lang="en-US" altLang="zh-CN" sz="2000" b="1" i="0" u="none" strike="noStrike" kern="1200" cap="none" spc="0" normalizeH="0" baseline="0" noProof="0" dirty="0">
                <a:ln>
                  <a:noFill/>
                </a:ln>
                <a:solidFill>
                  <a:prstClr val="white"/>
                </a:solidFill>
                <a:effectLst/>
                <a:uLnTx/>
                <a:uFillTx/>
                <a:latin typeface="Arial" panose="020B0604020202020204" pitchFamily="34" charset="0"/>
                <a:ea typeface="方正姚体" panose="02010601030101010101" pitchFamily="2" charset="-122"/>
                <a:cs typeface="Arial" panose="020B0604020202020204" pitchFamily="34" charset="0"/>
                <a:sym typeface="Arial" panose="020B0604020202020204" pitchFamily="34" charset="0"/>
              </a:rPr>
              <a:t> </a:t>
            </a:r>
            <a:r>
              <a:rPr kumimoji="0" lang="en-US" altLang="zh-CN" sz="2000" b="1" i="0" u="none" strike="noStrike" kern="1200" cap="none" spc="0" normalizeH="0" baseline="0" noProof="0" dirty="0" err="1">
                <a:ln>
                  <a:noFill/>
                </a:ln>
                <a:solidFill>
                  <a:prstClr val="white"/>
                </a:solidFill>
                <a:effectLst/>
                <a:uLnTx/>
                <a:uFillTx/>
                <a:latin typeface="Arial" panose="020B0604020202020204" pitchFamily="34" charset="0"/>
                <a:ea typeface="方正姚体" panose="02010601030101010101" pitchFamily="2" charset="-122"/>
                <a:cs typeface="Arial" panose="020B0604020202020204" pitchFamily="34" charset="0"/>
                <a:sym typeface="Arial" panose="020B0604020202020204" pitchFamily="34" charset="0"/>
              </a:rPr>
              <a:t>các</a:t>
            </a:r>
            <a:r>
              <a:rPr kumimoji="0" lang="en-US" altLang="zh-CN" sz="2000" b="1" i="0" u="none" strike="noStrike" kern="1200" cap="none" spc="0" normalizeH="0" baseline="0" noProof="0" dirty="0">
                <a:ln>
                  <a:noFill/>
                </a:ln>
                <a:solidFill>
                  <a:prstClr val="white"/>
                </a:solidFill>
                <a:effectLst/>
                <a:uLnTx/>
                <a:uFillTx/>
                <a:latin typeface="Arial" panose="020B0604020202020204" pitchFamily="34" charset="0"/>
                <a:ea typeface="方正姚体" panose="02010601030101010101" pitchFamily="2" charset="-122"/>
                <a:cs typeface="Arial" panose="020B0604020202020204" pitchFamily="34" charset="0"/>
                <a:sym typeface="Arial" panose="020B0604020202020204" pitchFamily="34" charset="0"/>
              </a:rPr>
              <a:t> </a:t>
            </a:r>
            <a:r>
              <a:rPr kumimoji="0" lang="en-US" altLang="zh-CN" sz="2000" b="1" i="0" u="none" strike="noStrike" kern="1200" cap="none" spc="0" normalizeH="0" baseline="0" noProof="0" dirty="0" err="1">
                <a:ln>
                  <a:noFill/>
                </a:ln>
                <a:solidFill>
                  <a:prstClr val="white"/>
                </a:solidFill>
                <a:effectLst/>
                <a:uLnTx/>
                <a:uFillTx/>
                <a:latin typeface="Arial" panose="020B0604020202020204" pitchFamily="34" charset="0"/>
                <a:ea typeface="方正姚体" panose="02010601030101010101" pitchFamily="2" charset="-122"/>
                <a:cs typeface="Arial" panose="020B0604020202020204" pitchFamily="34" charset="0"/>
                <a:sym typeface="Arial" panose="020B0604020202020204" pitchFamily="34" charset="0"/>
              </a:rPr>
              <a:t>nhân</a:t>
            </a:r>
            <a:r>
              <a:rPr kumimoji="0" lang="en-US" altLang="zh-CN" sz="2000" b="1" i="0" u="none" strike="noStrike" kern="1200" cap="none" spc="0" normalizeH="0" baseline="0" noProof="0" dirty="0">
                <a:ln>
                  <a:noFill/>
                </a:ln>
                <a:solidFill>
                  <a:prstClr val="white"/>
                </a:solidFill>
                <a:effectLst/>
                <a:uLnTx/>
                <a:uFillTx/>
                <a:latin typeface="Arial" panose="020B0604020202020204" pitchFamily="34" charset="0"/>
                <a:ea typeface="方正姚体" panose="02010601030101010101" pitchFamily="2" charset="-122"/>
                <a:cs typeface="Arial" panose="020B0604020202020204" pitchFamily="34" charset="0"/>
                <a:sym typeface="Arial" panose="020B0604020202020204" pitchFamily="34" charset="0"/>
              </a:rPr>
              <a:t> </a:t>
            </a:r>
            <a:r>
              <a:rPr kumimoji="0" lang="en-US" altLang="zh-CN" sz="2000" b="1" i="0" u="none" strike="noStrike" kern="1200" cap="none" spc="0" normalizeH="0" baseline="0" noProof="0" dirty="0" err="1">
                <a:ln>
                  <a:noFill/>
                </a:ln>
                <a:solidFill>
                  <a:prstClr val="white"/>
                </a:solidFill>
                <a:effectLst/>
                <a:uLnTx/>
                <a:uFillTx/>
                <a:latin typeface="Arial" panose="020B0604020202020204" pitchFamily="34" charset="0"/>
                <a:ea typeface="方正姚体" panose="02010601030101010101" pitchFamily="2" charset="-122"/>
                <a:cs typeface="Arial" panose="020B0604020202020204" pitchFamily="34" charset="0"/>
                <a:sym typeface="Arial" panose="020B0604020202020204" pitchFamily="34" charset="0"/>
              </a:rPr>
              <a:t>vật</a:t>
            </a:r>
            <a:r>
              <a:rPr kumimoji="0" lang="en-US" altLang="zh-CN" sz="2000" b="1" i="0" u="none" strike="noStrike" kern="1200" cap="none" spc="0" normalizeH="0" baseline="0" noProof="0" dirty="0">
                <a:ln>
                  <a:noFill/>
                </a:ln>
                <a:solidFill>
                  <a:prstClr val="white"/>
                </a:solidFill>
                <a:effectLst/>
                <a:uLnTx/>
                <a:uFillTx/>
                <a:latin typeface="Arial" panose="020B0604020202020204" pitchFamily="34" charset="0"/>
                <a:ea typeface="方正姚体" panose="02010601030101010101" pitchFamily="2" charset="-122"/>
                <a:cs typeface="Arial" panose="020B0604020202020204" pitchFamily="34" charset="0"/>
                <a:sym typeface="Arial" panose="020B0604020202020204" pitchFamily="34" charset="0"/>
              </a:rPr>
              <a:t>.</a:t>
            </a:r>
          </a:p>
          <a:p>
            <a:pPr marR="0" lvl="0" algn="just" defTabSz="914400" rtl="0" eaLnBrk="1" fontAlgn="auto" latinLnBrk="0" hangingPunct="1">
              <a:spcBef>
                <a:spcPts val="0"/>
              </a:spcBef>
              <a:spcAft>
                <a:spcPts val="0"/>
              </a:spcAft>
              <a:buClrTx/>
              <a:buSzTx/>
              <a:tabLst/>
              <a:defRPr/>
            </a:pPr>
            <a:r>
              <a:rPr kumimoji="0" lang="en-US" altLang="zh-CN" sz="2000" b="1" i="0" u="none" strike="noStrike" kern="1200" cap="none" spc="0" normalizeH="0" baseline="0" noProof="0" dirty="0">
                <a:ln>
                  <a:noFill/>
                </a:ln>
                <a:solidFill>
                  <a:prstClr val="white"/>
                </a:solidFill>
                <a:effectLst/>
                <a:uLnTx/>
                <a:uFillTx/>
                <a:latin typeface="Arial" panose="020B0604020202020204" pitchFamily="34" charset="0"/>
                <a:ea typeface="方正姚体" panose="02010601030101010101" pitchFamily="2" charset="-122"/>
                <a:cs typeface="Arial" panose="020B0604020202020204" pitchFamily="34" charset="0"/>
                <a:sym typeface="Arial" panose="020B0604020202020204" pitchFamily="34" charset="0"/>
              </a:rPr>
              <a:t>- </a:t>
            </a:r>
            <a:r>
              <a:rPr kumimoji="0" lang="en-US" altLang="zh-CN" sz="2000" b="1" i="0" u="none" strike="noStrike" kern="1200" cap="none" spc="0" normalizeH="0" baseline="0" noProof="0" dirty="0" err="1">
                <a:ln>
                  <a:noFill/>
                </a:ln>
                <a:solidFill>
                  <a:prstClr val="white"/>
                </a:solidFill>
                <a:effectLst/>
                <a:uLnTx/>
                <a:uFillTx/>
                <a:latin typeface="Arial" panose="020B0604020202020204" pitchFamily="34" charset="0"/>
                <a:ea typeface="方正姚体" panose="02010601030101010101" pitchFamily="2" charset="-122"/>
                <a:cs typeface="Arial" panose="020B0604020202020204" pitchFamily="34" charset="0"/>
                <a:sym typeface="Arial" panose="020B0604020202020204" pitchFamily="34" charset="0"/>
              </a:rPr>
              <a:t>Tìm</a:t>
            </a:r>
            <a:r>
              <a:rPr kumimoji="0" lang="en-US" altLang="zh-CN" sz="2000" b="1" i="0" u="none" strike="noStrike" kern="1200" cap="none" spc="0" normalizeH="0" baseline="0" noProof="0" dirty="0">
                <a:ln>
                  <a:noFill/>
                </a:ln>
                <a:solidFill>
                  <a:prstClr val="white"/>
                </a:solidFill>
                <a:effectLst/>
                <a:uLnTx/>
                <a:uFillTx/>
                <a:latin typeface="Arial" panose="020B0604020202020204" pitchFamily="34" charset="0"/>
                <a:ea typeface="方正姚体" panose="02010601030101010101" pitchFamily="2" charset="-122"/>
                <a:cs typeface="Arial" panose="020B0604020202020204" pitchFamily="34" charset="0"/>
                <a:sym typeface="Arial" panose="020B0604020202020204" pitchFamily="34" charset="0"/>
              </a:rPr>
              <a:t> </a:t>
            </a:r>
            <a:r>
              <a:rPr kumimoji="0" lang="en-US" altLang="zh-CN" sz="2000" b="1" i="0" u="none" strike="noStrike" kern="1200" cap="none" spc="0" normalizeH="0" baseline="0" noProof="0" dirty="0" err="1">
                <a:ln>
                  <a:noFill/>
                </a:ln>
                <a:solidFill>
                  <a:prstClr val="white"/>
                </a:solidFill>
                <a:effectLst/>
                <a:uLnTx/>
                <a:uFillTx/>
                <a:latin typeface="Arial" panose="020B0604020202020204" pitchFamily="34" charset="0"/>
                <a:ea typeface="方正姚体" panose="02010601030101010101" pitchFamily="2" charset="-122"/>
                <a:cs typeface="Arial" panose="020B0604020202020204" pitchFamily="34" charset="0"/>
                <a:sym typeface="Arial" panose="020B0604020202020204" pitchFamily="34" charset="0"/>
              </a:rPr>
              <a:t>hiểu</a:t>
            </a:r>
            <a:r>
              <a:rPr kumimoji="0" lang="en-US" altLang="zh-CN" sz="2000" b="1" i="0" u="none" strike="noStrike" kern="1200" cap="none" spc="0" normalizeH="0" baseline="0" noProof="0" dirty="0">
                <a:ln>
                  <a:noFill/>
                </a:ln>
                <a:solidFill>
                  <a:prstClr val="white"/>
                </a:solidFill>
                <a:effectLst/>
                <a:uLnTx/>
                <a:uFillTx/>
                <a:latin typeface="Arial" panose="020B0604020202020204" pitchFamily="34" charset="0"/>
                <a:ea typeface="方正姚体" panose="02010601030101010101" pitchFamily="2" charset="-122"/>
                <a:cs typeface="Arial" panose="020B0604020202020204" pitchFamily="34" charset="0"/>
                <a:sym typeface="Arial" panose="020B0604020202020204" pitchFamily="34" charset="0"/>
              </a:rPr>
              <a:t> </a:t>
            </a:r>
            <a:r>
              <a:rPr kumimoji="0" lang="en-US" altLang="zh-CN" sz="2000" b="1" i="0" u="none" strike="noStrike" kern="1200" cap="none" spc="0" normalizeH="0" baseline="0" noProof="0" dirty="0" err="1">
                <a:ln>
                  <a:noFill/>
                </a:ln>
                <a:solidFill>
                  <a:prstClr val="white"/>
                </a:solidFill>
                <a:effectLst/>
                <a:uLnTx/>
                <a:uFillTx/>
                <a:latin typeface="Arial" panose="020B0604020202020204" pitchFamily="34" charset="0"/>
                <a:ea typeface="方正姚体" panose="02010601030101010101" pitchFamily="2" charset="-122"/>
                <a:cs typeface="Arial" panose="020B0604020202020204" pitchFamily="34" charset="0"/>
                <a:sym typeface="Arial" panose="020B0604020202020204" pitchFamily="34" charset="0"/>
              </a:rPr>
              <a:t>các</a:t>
            </a:r>
            <a:r>
              <a:rPr kumimoji="0" lang="en-US" altLang="zh-CN" sz="2000" b="1" i="0" u="none" strike="noStrike" kern="1200" cap="none" spc="0" normalizeH="0" baseline="0" noProof="0" dirty="0">
                <a:ln>
                  <a:noFill/>
                </a:ln>
                <a:solidFill>
                  <a:prstClr val="white"/>
                </a:solidFill>
                <a:effectLst/>
                <a:uLnTx/>
                <a:uFillTx/>
                <a:latin typeface="Arial" panose="020B0604020202020204" pitchFamily="34" charset="0"/>
                <a:ea typeface="方正姚体" panose="02010601030101010101" pitchFamily="2" charset="-122"/>
                <a:cs typeface="Arial" panose="020B0604020202020204" pitchFamily="34" charset="0"/>
                <a:sym typeface="Arial" panose="020B0604020202020204" pitchFamily="34" charset="0"/>
              </a:rPr>
              <a:t> </a:t>
            </a:r>
            <a:r>
              <a:rPr kumimoji="0" lang="en-US" altLang="zh-CN" sz="2000" b="1" i="0" u="none" strike="noStrike" kern="1200" cap="none" spc="0" normalizeH="0" baseline="0" noProof="0" dirty="0" err="1">
                <a:ln>
                  <a:noFill/>
                </a:ln>
                <a:solidFill>
                  <a:prstClr val="white"/>
                </a:solidFill>
                <a:effectLst/>
                <a:uLnTx/>
                <a:uFillTx/>
                <a:latin typeface="Arial" panose="020B0604020202020204" pitchFamily="34" charset="0"/>
                <a:ea typeface="方正姚体" panose="02010601030101010101" pitchFamily="2" charset="-122"/>
                <a:cs typeface="Arial" panose="020B0604020202020204" pitchFamily="34" charset="0"/>
                <a:sym typeface="Arial" panose="020B0604020202020204" pitchFamily="34" charset="0"/>
              </a:rPr>
              <a:t>từ</a:t>
            </a:r>
            <a:r>
              <a:rPr kumimoji="0" lang="en-US" altLang="zh-CN" sz="2000" b="1" i="0" u="none" strike="noStrike" kern="1200" cap="none" spc="0" normalizeH="0" baseline="0" noProof="0" dirty="0">
                <a:ln>
                  <a:noFill/>
                </a:ln>
                <a:solidFill>
                  <a:prstClr val="white"/>
                </a:solidFill>
                <a:effectLst/>
                <a:uLnTx/>
                <a:uFillTx/>
                <a:latin typeface="Arial" panose="020B0604020202020204" pitchFamily="34" charset="0"/>
                <a:ea typeface="方正姚体" panose="02010601030101010101" pitchFamily="2" charset="-122"/>
                <a:cs typeface="Arial" panose="020B0604020202020204" pitchFamily="34" charset="0"/>
                <a:sym typeface="Arial" panose="020B0604020202020204" pitchFamily="34" charset="0"/>
              </a:rPr>
              <a:t> </a:t>
            </a:r>
            <a:r>
              <a:rPr kumimoji="0" lang="en-US" altLang="zh-CN" sz="2000" b="1" i="0" u="none" strike="noStrike" kern="1200" cap="none" spc="0" normalizeH="0" baseline="0" noProof="0" dirty="0" err="1">
                <a:ln>
                  <a:noFill/>
                </a:ln>
                <a:solidFill>
                  <a:prstClr val="white"/>
                </a:solidFill>
                <a:effectLst/>
                <a:uLnTx/>
                <a:uFillTx/>
                <a:latin typeface="Arial" panose="020B0604020202020204" pitchFamily="34" charset="0"/>
                <a:ea typeface="方正姚体" panose="02010601030101010101" pitchFamily="2" charset="-122"/>
                <a:cs typeface="Arial" panose="020B0604020202020204" pitchFamily="34" charset="0"/>
                <a:sym typeface="Arial" panose="020B0604020202020204" pitchFamily="34" charset="0"/>
              </a:rPr>
              <a:t>khó</a:t>
            </a:r>
            <a:r>
              <a:rPr kumimoji="0" lang="en-US" altLang="zh-CN" sz="2000" b="1" i="0" u="none" strike="noStrike" kern="1200" cap="none" spc="0" normalizeH="0" baseline="0" noProof="0" dirty="0">
                <a:ln>
                  <a:noFill/>
                </a:ln>
                <a:solidFill>
                  <a:prstClr val="white"/>
                </a:solidFill>
                <a:effectLst/>
                <a:uLnTx/>
                <a:uFillTx/>
                <a:latin typeface="Arial" panose="020B0604020202020204" pitchFamily="34" charset="0"/>
                <a:ea typeface="方正姚体" panose="02010601030101010101" pitchFamily="2" charset="-122"/>
                <a:cs typeface="Arial" panose="020B0604020202020204" pitchFamily="34" charset="0"/>
                <a:sym typeface="Arial" panose="020B0604020202020204" pitchFamily="34" charset="0"/>
              </a:rPr>
              <a:t> </a:t>
            </a:r>
            <a:r>
              <a:rPr kumimoji="0" lang="en-US" altLang="zh-CN" sz="2000" b="1" i="0" u="none" strike="noStrike" kern="1200" cap="none" spc="0" normalizeH="0" baseline="0" noProof="0" dirty="0" err="1">
                <a:ln>
                  <a:noFill/>
                </a:ln>
                <a:solidFill>
                  <a:prstClr val="white"/>
                </a:solidFill>
                <a:effectLst/>
                <a:uLnTx/>
                <a:uFillTx/>
                <a:latin typeface="Arial" panose="020B0604020202020204" pitchFamily="34" charset="0"/>
                <a:ea typeface="方正姚体" panose="02010601030101010101" pitchFamily="2" charset="-122"/>
                <a:cs typeface="Arial" panose="020B0604020202020204" pitchFamily="34" charset="0"/>
                <a:sym typeface="Arial" panose="020B0604020202020204" pitchFamily="34" charset="0"/>
              </a:rPr>
              <a:t>để</a:t>
            </a:r>
            <a:r>
              <a:rPr kumimoji="0" lang="en-US" altLang="zh-CN" sz="2000" b="1" i="0" u="none" strike="noStrike" kern="1200" cap="none" spc="0" normalizeH="0" baseline="0" noProof="0" dirty="0">
                <a:ln>
                  <a:noFill/>
                </a:ln>
                <a:solidFill>
                  <a:prstClr val="white"/>
                </a:solidFill>
                <a:effectLst/>
                <a:uLnTx/>
                <a:uFillTx/>
                <a:latin typeface="Arial" panose="020B0604020202020204" pitchFamily="34" charset="0"/>
                <a:ea typeface="方正姚体" panose="02010601030101010101" pitchFamily="2" charset="-122"/>
                <a:cs typeface="Arial" panose="020B0604020202020204" pitchFamily="34" charset="0"/>
                <a:sym typeface="Arial" panose="020B0604020202020204" pitchFamily="34" charset="0"/>
              </a:rPr>
              <a:t> </a:t>
            </a:r>
            <a:r>
              <a:rPr kumimoji="0" lang="en-US" altLang="zh-CN" sz="2000" b="1" i="0" u="none" strike="noStrike" kern="1200" cap="none" spc="0" normalizeH="0" baseline="0" noProof="0" dirty="0" err="1">
                <a:ln>
                  <a:noFill/>
                </a:ln>
                <a:solidFill>
                  <a:prstClr val="white"/>
                </a:solidFill>
                <a:effectLst/>
                <a:uLnTx/>
                <a:uFillTx/>
                <a:latin typeface="Arial" panose="020B0604020202020204" pitchFamily="34" charset="0"/>
                <a:ea typeface="方正姚体" panose="02010601030101010101" pitchFamily="2" charset="-122"/>
                <a:cs typeface="Arial" panose="020B0604020202020204" pitchFamily="34" charset="0"/>
                <a:sym typeface="Arial" panose="020B0604020202020204" pitchFamily="34" charset="0"/>
              </a:rPr>
              <a:t>hiểu</a:t>
            </a:r>
            <a:r>
              <a:rPr kumimoji="0" lang="en-US" altLang="zh-CN" sz="2000" b="1" i="0" u="none" strike="noStrike" kern="1200" cap="none" spc="0" normalizeH="0" baseline="0" noProof="0" dirty="0">
                <a:ln>
                  <a:noFill/>
                </a:ln>
                <a:solidFill>
                  <a:prstClr val="white"/>
                </a:solidFill>
                <a:effectLst/>
                <a:uLnTx/>
                <a:uFillTx/>
                <a:latin typeface="Arial" panose="020B0604020202020204" pitchFamily="34" charset="0"/>
                <a:ea typeface="方正姚体" panose="02010601030101010101" pitchFamily="2" charset="-122"/>
                <a:cs typeface="Arial" panose="020B0604020202020204" pitchFamily="34" charset="0"/>
                <a:sym typeface="Arial" panose="020B0604020202020204" pitchFamily="34" charset="0"/>
              </a:rPr>
              <a:t> </a:t>
            </a:r>
            <a:r>
              <a:rPr kumimoji="0" lang="en-US" altLang="zh-CN" sz="2000" b="1" i="0" u="none" strike="noStrike" kern="1200" cap="none" spc="0" normalizeH="0" baseline="0" noProof="0" dirty="0" err="1">
                <a:ln>
                  <a:noFill/>
                </a:ln>
                <a:solidFill>
                  <a:prstClr val="white"/>
                </a:solidFill>
                <a:effectLst/>
                <a:uLnTx/>
                <a:uFillTx/>
                <a:latin typeface="Arial" panose="020B0604020202020204" pitchFamily="34" charset="0"/>
                <a:ea typeface="方正姚体" panose="02010601030101010101" pitchFamily="2" charset="-122"/>
                <a:cs typeface="Arial" panose="020B0604020202020204" pitchFamily="34" charset="0"/>
                <a:sym typeface="Arial" panose="020B0604020202020204" pitchFamily="34" charset="0"/>
              </a:rPr>
              <a:t>sâu</a:t>
            </a:r>
            <a:r>
              <a:rPr kumimoji="0" lang="en-US" altLang="zh-CN" sz="2000" b="1" i="0" u="none" strike="noStrike" kern="1200" cap="none" spc="0" normalizeH="0" baseline="0" noProof="0" dirty="0">
                <a:ln>
                  <a:noFill/>
                </a:ln>
                <a:solidFill>
                  <a:prstClr val="white"/>
                </a:solidFill>
                <a:effectLst/>
                <a:uLnTx/>
                <a:uFillTx/>
                <a:latin typeface="Arial" panose="020B0604020202020204" pitchFamily="34" charset="0"/>
                <a:ea typeface="方正姚体" panose="02010601030101010101" pitchFamily="2" charset="-122"/>
                <a:cs typeface="Arial" panose="020B0604020202020204" pitchFamily="34" charset="0"/>
                <a:sym typeface="Arial" panose="020B0604020202020204" pitchFamily="34" charset="0"/>
              </a:rPr>
              <a:t> </a:t>
            </a:r>
            <a:r>
              <a:rPr kumimoji="0" lang="en-US" altLang="zh-CN" sz="2000" b="1" i="0" u="none" strike="noStrike" kern="1200" cap="none" spc="0" normalizeH="0" baseline="0" noProof="0" dirty="0" err="1">
                <a:ln>
                  <a:noFill/>
                </a:ln>
                <a:solidFill>
                  <a:prstClr val="white"/>
                </a:solidFill>
                <a:effectLst/>
                <a:uLnTx/>
                <a:uFillTx/>
                <a:latin typeface="Arial" panose="020B0604020202020204" pitchFamily="34" charset="0"/>
                <a:ea typeface="方正姚体" panose="02010601030101010101" pitchFamily="2" charset="-122"/>
                <a:cs typeface="Arial" panose="020B0604020202020204" pitchFamily="34" charset="0"/>
                <a:sym typeface="Arial" panose="020B0604020202020204" pitchFamily="34" charset="0"/>
              </a:rPr>
              <a:t>thêm</a:t>
            </a:r>
            <a:r>
              <a:rPr kumimoji="0" lang="en-US" altLang="zh-CN" sz="2000" b="1" i="0" u="none" strike="noStrike" kern="1200" cap="none" spc="0" normalizeH="0" baseline="0" noProof="0" dirty="0">
                <a:ln>
                  <a:noFill/>
                </a:ln>
                <a:solidFill>
                  <a:prstClr val="white"/>
                </a:solidFill>
                <a:effectLst/>
                <a:uLnTx/>
                <a:uFillTx/>
                <a:latin typeface="Arial" panose="020B0604020202020204" pitchFamily="34" charset="0"/>
                <a:ea typeface="方正姚体" panose="02010601030101010101" pitchFamily="2" charset="-122"/>
                <a:cs typeface="Arial" panose="020B0604020202020204" pitchFamily="34" charset="0"/>
                <a:sym typeface="Arial" panose="020B0604020202020204" pitchFamily="34" charset="0"/>
              </a:rPr>
              <a:t> </a:t>
            </a:r>
            <a:r>
              <a:rPr kumimoji="0" lang="en-US" altLang="zh-CN" sz="2000" b="1" i="0" u="none" strike="noStrike" kern="1200" cap="none" spc="0" normalizeH="0" baseline="0" noProof="0" dirty="0" err="1">
                <a:ln>
                  <a:noFill/>
                </a:ln>
                <a:solidFill>
                  <a:prstClr val="white"/>
                </a:solidFill>
                <a:effectLst/>
                <a:uLnTx/>
                <a:uFillTx/>
                <a:latin typeface="Arial" panose="020B0604020202020204" pitchFamily="34" charset="0"/>
                <a:ea typeface="方正姚体" panose="02010601030101010101" pitchFamily="2" charset="-122"/>
                <a:cs typeface="Arial" panose="020B0604020202020204" pitchFamily="34" charset="0"/>
                <a:sym typeface="Arial" panose="020B0604020202020204" pitchFamily="34" charset="0"/>
              </a:rPr>
              <a:t>về</a:t>
            </a:r>
            <a:r>
              <a:rPr kumimoji="0" lang="en-US" altLang="zh-CN" sz="2000" b="1" i="0" u="none" strike="noStrike" kern="1200" cap="none" spc="0" normalizeH="0" baseline="0" noProof="0" dirty="0">
                <a:ln>
                  <a:noFill/>
                </a:ln>
                <a:solidFill>
                  <a:prstClr val="white"/>
                </a:solidFill>
                <a:effectLst/>
                <a:uLnTx/>
                <a:uFillTx/>
                <a:latin typeface="Arial" panose="020B0604020202020204" pitchFamily="34" charset="0"/>
                <a:ea typeface="方正姚体" panose="02010601030101010101" pitchFamily="2" charset="-122"/>
                <a:cs typeface="Arial" panose="020B0604020202020204" pitchFamily="34" charset="0"/>
                <a:sym typeface="Arial" panose="020B0604020202020204" pitchFamily="34" charset="0"/>
              </a:rPr>
              <a:t> </a:t>
            </a:r>
            <a:r>
              <a:rPr kumimoji="0" lang="en-US" altLang="zh-CN" sz="2000" b="1" i="0" u="none" strike="noStrike" kern="1200" cap="none" spc="0" normalizeH="0" baseline="0" noProof="0" dirty="0" err="1">
                <a:ln>
                  <a:noFill/>
                </a:ln>
                <a:solidFill>
                  <a:prstClr val="white"/>
                </a:solidFill>
                <a:effectLst/>
                <a:uLnTx/>
                <a:uFillTx/>
                <a:latin typeface="Arial" panose="020B0604020202020204" pitchFamily="34" charset="0"/>
                <a:ea typeface="方正姚体" panose="02010601030101010101" pitchFamily="2" charset="-122"/>
                <a:cs typeface="Arial" panose="020B0604020202020204" pitchFamily="34" charset="0"/>
                <a:sym typeface="Arial" panose="020B0604020202020204" pitchFamily="34" charset="0"/>
              </a:rPr>
              <a:t>văn</a:t>
            </a:r>
            <a:r>
              <a:rPr kumimoji="0" lang="en-US" altLang="zh-CN" sz="2000" b="1" i="0" u="none" strike="noStrike" kern="1200" cap="none" spc="0" normalizeH="0" baseline="0" noProof="0" dirty="0">
                <a:ln>
                  <a:noFill/>
                </a:ln>
                <a:solidFill>
                  <a:prstClr val="white"/>
                </a:solidFill>
                <a:effectLst/>
                <a:uLnTx/>
                <a:uFillTx/>
                <a:latin typeface="Arial" panose="020B0604020202020204" pitchFamily="34" charset="0"/>
                <a:ea typeface="方正姚体" panose="02010601030101010101" pitchFamily="2" charset="-122"/>
                <a:cs typeface="Arial" panose="020B0604020202020204" pitchFamily="34" charset="0"/>
                <a:sym typeface="Arial" panose="020B0604020202020204" pitchFamily="34" charset="0"/>
              </a:rPr>
              <a:t> </a:t>
            </a:r>
            <a:r>
              <a:rPr kumimoji="0" lang="en-US" altLang="zh-CN" sz="2000" b="1" i="0" u="none" strike="noStrike" kern="1200" cap="none" spc="0" normalizeH="0" baseline="0" noProof="0" dirty="0" err="1">
                <a:ln>
                  <a:noFill/>
                </a:ln>
                <a:solidFill>
                  <a:prstClr val="white"/>
                </a:solidFill>
                <a:effectLst/>
                <a:uLnTx/>
                <a:uFillTx/>
                <a:latin typeface="Arial" panose="020B0604020202020204" pitchFamily="34" charset="0"/>
                <a:ea typeface="方正姚体" panose="02010601030101010101" pitchFamily="2" charset="-122"/>
                <a:cs typeface="Arial" panose="020B0604020202020204" pitchFamily="34" charset="0"/>
                <a:sym typeface="Arial" panose="020B0604020202020204" pitchFamily="34" charset="0"/>
              </a:rPr>
              <a:t>bản</a:t>
            </a:r>
            <a:endParaRPr kumimoji="0" lang="zh-CN" altLang="en-US" sz="2000" b="1" i="0" u="none" strike="noStrike" kern="1200" cap="none" spc="0" normalizeH="0" baseline="0" noProof="0" dirty="0">
              <a:ln>
                <a:noFill/>
              </a:ln>
              <a:solidFill>
                <a:prstClr val="white"/>
              </a:solidFill>
              <a:effectLst/>
              <a:uLnTx/>
              <a:uFillTx/>
              <a:latin typeface="Arial" panose="020B0604020202020204" pitchFamily="34" charset="0"/>
              <a:ea typeface="方正姚体" panose="02010601030101010101" pitchFamily="2" charset="-122"/>
              <a:cs typeface="Arial" panose="020B0604020202020204" pitchFamily="34" charset="0"/>
              <a:sym typeface="Arial" panose="020B0604020202020204" pitchFamily="34" charset="0"/>
            </a:endParaRPr>
          </a:p>
        </p:txBody>
      </p:sp>
    </p:spTree>
  </p:cSld>
  <p:clrMapOvr>
    <a:masterClrMapping/>
  </p:clrMapOvr>
  <p:transition spd="slow" advTm="1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000"/>
                                        <p:tgtEl>
                                          <p:spTgt spid="6">
                                            <p:txEl>
                                              <p:pRg st="2" end="2"/>
                                            </p:txEl>
                                          </p:spTgt>
                                        </p:tgtEl>
                                      </p:cBhvr>
                                    </p:animEffect>
                                    <p:anim calcmode="lin" valueType="num">
                                      <p:cBhvr>
                                        <p:cTn id="2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10"/>
          <p:cNvSpPr txBox="1">
            <a:spLocks noGrp="1"/>
          </p:cNvSpPr>
          <p:nvPr>
            <p:ph type="title"/>
          </p:nvPr>
        </p:nvSpPr>
        <p:spPr>
          <a:xfrm>
            <a:off x="6142237" y="312961"/>
            <a:ext cx="5822400" cy="921200"/>
          </a:xfrm>
          <a:prstGeom prst="rect">
            <a:avLst/>
          </a:prstGeom>
          <a:noFill/>
          <a:ln>
            <a:noFill/>
          </a:ln>
        </p:spPr>
        <p:txBody>
          <a:bodyPr spcFirstLastPara="1" wrap="square" lIns="121897" tIns="121897" rIns="121897" bIns="121897" anchor="b" anchorCtr="0">
            <a:noAutofit/>
          </a:bodyPr>
          <a:lstStyle/>
          <a:p>
            <a:r>
              <a:rPr lang="vi-VN" sz="4300" b="1" dirty="0">
                <a:solidFill>
                  <a:srgbClr val="13181C"/>
                </a:solidFill>
                <a:latin typeface="Arial"/>
                <a:ea typeface="Arial"/>
                <a:cs typeface="Arial"/>
                <a:sym typeface="Arial"/>
              </a:rPr>
              <a:t>3. Đọc – kể văn bản</a:t>
            </a:r>
            <a:endParaRPr sz="4300" b="1" dirty="0">
              <a:solidFill>
                <a:srgbClr val="13181C"/>
              </a:solidFill>
              <a:latin typeface="Arial"/>
              <a:ea typeface="Arial"/>
              <a:cs typeface="Arial"/>
              <a:sym typeface="Arial"/>
            </a:endParaRPr>
          </a:p>
        </p:txBody>
      </p:sp>
      <p:sp>
        <p:nvSpPr>
          <p:cNvPr id="157" name="Google Shape;157;p10"/>
          <p:cNvSpPr txBox="1">
            <a:spLocks noGrp="1"/>
          </p:cNvSpPr>
          <p:nvPr>
            <p:ph type="sldNum" idx="12"/>
          </p:nvPr>
        </p:nvSpPr>
        <p:spPr>
          <a:xfrm>
            <a:off x="101612" y="6333135"/>
            <a:ext cx="731600" cy="524800"/>
          </a:xfrm>
          <a:prstGeom prst="rect">
            <a:avLst/>
          </a:prstGeom>
          <a:noFill/>
          <a:ln>
            <a:noFill/>
          </a:ln>
        </p:spPr>
        <p:txBody>
          <a:bodyPr spcFirstLastPara="1" wrap="square" lIns="121897" tIns="121897" rIns="121897" bIns="121897" anchor="ctr" anchorCtr="0">
            <a:noAutofit/>
          </a:bodyPr>
          <a:lstStyle/>
          <a:p>
            <a:fld id="{00000000-1234-1234-1234-123412341234}" type="slidenum">
              <a:rPr lang="vi-VN"/>
              <a:pPr/>
              <a:t>14</a:t>
            </a:fld>
            <a:endParaRPr/>
          </a:p>
        </p:txBody>
      </p:sp>
      <p:pic>
        <p:nvPicPr>
          <p:cNvPr id="158" name="Google Shape;158;p10"/>
          <p:cNvPicPr preferRelativeResize="0"/>
          <p:nvPr/>
        </p:nvPicPr>
        <p:blipFill rotWithShape="1">
          <a:blip r:embed="rId3">
            <a:alphaModFix/>
          </a:blip>
          <a:srcRect t="21478" r="12853" b="8625"/>
          <a:stretch/>
        </p:blipFill>
        <p:spPr>
          <a:xfrm rot="-226003">
            <a:off x="2132985" y="2000944"/>
            <a:ext cx="3217831" cy="3871235"/>
          </a:xfrm>
          <a:custGeom>
            <a:avLst/>
            <a:gdLst/>
            <a:ahLst/>
            <a:cxnLst/>
            <a:rect l="l" t="t" r="r" b="b"/>
            <a:pathLst>
              <a:path w="18313" h="19923" extrusionOk="0">
                <a:moveTo>
                  <a:pt x="18244" y="0"/>
                </a:moveTo>
                <a:cubicBezTo>
                  <a:pt x="18244" y="0"/>
                  <a:pt x="6512" y="2215"/>
                  <a:pt x="2014" y="7612"/>
                </a:cubicBezTo>
                <a:cubicBezTo>
                  <a:pt x="-2484" y="13005"/>
                  <a:pt x="1955" y="19534"/>
                  <a:pt x="1955" y="19534"/>
                </a:cubicBezTo>
                <a:cubicBezTo>
                  <a:pt x="1955" y="19534"/>
                  <a:pt x="10120" y="21600"/>
                  <a:pt x="14618" y="16208"/>
                </a:cubicBezTo>
                <a:cubicBezTo>
                  <a:pt x="19116" y="10816"/>
                  <a:pt x="18244" y="0"/>
                  <a:pt x="18244" y="0"/>
                </a:cubicBezTo>
                <a:close/>
              </a:path>
            </a:pathLst>
          </a:custGeom>
          <a:noFill/>
          <a:ln>
            <a:noFill/>
          </a:ln>
        </p:spPr>
      </p:pic>
      <p:pic>
        <p:nvPicPr>
          <p:cNvPr id="159" name="Google Shape;159;p10" descr="22858PICdbgea5Gz679dY_PIC2018.png"/>
          <p:cNvPicPr preferRelativeResize="0"/>
          <p:nvPr/>
        </p:nvPicPr>
        <p:blipFill rotWithShape="1">
          <a:blip r:embed="rId4">
            <a:alphaModFix/>
          </a:blip>
          <a:srcRect/>
          <a:stretch/>
        </p:blipFill>
        <p:spPr>
          <a:xfrm flipH="1">
            <a:off x="4559829" y="3429000"/>
            <a:ext cx="3407251" cy="3409507"/>
          </a:xfrm>
          <a:prstGeom prst="rect">
            <a:avLst/>
          </a:prstGeom>
          <a:noFill/>
          <a:ln>
            <a:noFill/>
          </a:ln>
        </p:spPr>
      </p:pic>
      <p:grpSp>
        <p:nvGrpSpPr>
          <p:cNvPr id="160" name="Google Shape;160;p10"/>
          <p:cNvGrpSpPr/>
          <p:nvPr/>
        </p:nvGrpSpPr>
        <p:grpSpPr>
          <a:xfrm>
            <a:off x="6646460" y="1604798"/>
            <a:ext cx="5545540" cy="3716241"/>
            <a:chOff x="5292080" y="1203598"/>
            <a:chExt cx="3672408" cy="2787181"/>
          </a:xfrm>
        </p:grpSpPr>
        <p:sp>
          <p:nvSpPr>
            <p:cNvPr id="161" name="Google Shape;161;p10"/>
            <p:cNvSpPr/>
            <p:nvPr/>
          </p:nvSpPr>
          <p:spPr>
            <a:xfrm>
              <a:off x="5292080" y="1203598"/>
              <a:ext cx="3672408" cy="2787181"/>
            </a:xfrm>
            <a:custGeom>
              <a:avLst/>
              <a:gdLst/>
              <a:ahLst/>
              <a:cxnLst/>
              <a:rect l="l" t="t" r="r" b="b"/>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SzPts val="1400"/>
              </a:pPr>
              <a:endParaRPr sz="1900">
                <a:solidFill>
                  <a:srgbClr val="000000"/>
                </a:solidFill>
                <a:latin typeface="Arial"/>
                <a:ea typeface="Arial"/>
                <a:cs typeface="Arial"/>
                <a:sym typeface="Arial"/>
              </a:endParaRPr>
            </a:p>
          </p:txBody>
        </p:sp>
        <p:sp>
          <p:nvSpPr>
            <p:cNvPr id="162" name="Google Shape;162;p10"/>
            <p:cNvSpPr txBox="1"/>
            <p:nvPr/>
          </p:nvSpPr>
          <p:spPr>
            <a:xfrm>
              <a:off x="5533077" y="1710358"/>
              <a:ext cx="3190414" cy="1523464"/>
            </a:xfrm>
            <a:prstGeom prst="rect">
              <a:avLst/>
            </a:prstGeom>
            <a:noFill/>
            <a:ln>
              <a:noFill/>
            </a:ln>
          </p:spPr>
          <p:txBody>
            <a:bodyPr spcFirstLastPara="1" wrap="square" lIns="91425" tIns="45700" rIns="91425" bIns="45700" anchor="t" anchorCtr="0">
              <a:spAutoFit/>
            </a:bodyPr>
            <a:lstStyle/>
            <a:p>
              <a:pPr algn="ctr">
                <a:lnSpc>
                  <a:spcPct val="150000"/>
                </a:lnSpc>
              </a:pPr>
              <a:r>
                <a:rPr lang="vi-VN" sz="2100" b="1" dirty="0">
                  <a:solidFill>
                    <a:schemeClr val="bg1"/>
                  </a:solidFill>
                  <a:latin typeface="Arial"/>
                  <a:ea typeface="Arial"/>
                  <a:cs typeface="Arial"/>
                  <a:sym typeface="Arial"/>
                </a:rPr>
                <a:t>Đọc văn bản </a:t>
              </a:r>
              <a:r>
                <a:rPr lang="vi-VN" sz="2100" b="1" i="1" dirty="0">
                  <a:solidFill>
                    <a:schemeClr val="bg1"/>
                  </a:solidFill>
                  <a:latin typeface="Arial"/>
                  <a:ea typeface="Arial"/>
                  <a:cs typeface="Arial"/>
                  <a:sym typeface="Arial"/>
                </a:rPr>
                <a:t>Bài học đường đời đầu tiên</a:t>
              </a:r>
              <a:r>
                <a:rPr lang="vi-VN" sz="2100" b="1" dirty="0">
                  <a:solidFill>
                    <a:schemeClr val="bg1"/>
                  </a:solidFill>
                  <a:latin typeface="Arial"/>
                  <a:ea typeface="Arial"/>
                  <a:cs typeface="Arial"/>
                  <a:sym typeface="Arial"/>
                </a:rPr>
                <a:t>, sắp xếp các câu sau đây theo diễn biến của câu chuyện và điền vào ô trống phía dưới:</a:t>
              </a:r>
              <a:endParaRPr sz="2100" b="1" dirty="0">
                <a:solidFill>
                  <a:schemeClr val="bg1"/>
                </a:solidFill>
                <a:latin typeface="Arial"/>
                <a:ea typeface="Arial"/>
                <a:cs typeface="Arial"/>
                <a:sym typeface="Arial"/>
              </a:endParaRPr>
            </a:p>
          </p:txBody>
        </p:sp>
      </p:grpSp>
    </p:spTree>
    <p:extLst>
      <p:ext uri="{BB962C8B-B14F-4D97-AF65-F5344CB8AC3E}">
        <p14:creationId xmlns:p14="http://schemas.microsoft.com/office/powerpoint/2010/main" val="2146500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Shape 166"/>
        <p:cNvGrpSpPr/>
        <p:nvPr/>
      </p:nvGrpSpPr>
      <p:grpSpPr>
        <a:xfrm>
          <a:off x="0" y="0"/>
          <a:ext cx="0" cy="0"/>
          <a:chOff x="0" y="0"/>
          <a:chExt cx="0" cy="0"/>
        </a:xfrm>
      </p:grpSpPr>
      <p:sp>
        <p:nvSpPr>
          <p:cNvPr id="168" name="Google Shape;168;p11"/>
          <p:cNvSpPr txBox="1"/>
          <p:nvPr/>
        </p:nvSpPr>
        <p:spPr>
          <a:xfrm>
            <a:off x="2332259" y="452670"/>
            <a:ext cx="8390165" cy="605085"/>
          </a:xfrm>
          <a:prstGeom prst="rect">
            <a:avLst/>
          </a:prstGeom>
          <a:noFill/>
          <a:ln>
            <a:noFill/>
          </a:ln>
        </p:spPr>
        <p:txBody>
          <a:bodyPr spcFirstLastPara="1" wrap="square" lIns="93631" tIns="46799" rIns="93631" bIns="46799" anchor="ctr" anchorCtr="0">
            <a:noAutofit/>
          </a:bodyPr>
          <a:lstStyle/>
          <a:p>
            <a:pPr algn="just">
              <a:lnSpc>
                <a:spcPct val="150000"/>
              </a:lnSpc>
            </a:pPr>
            <a:r>
              <a:rPr lang="vi-VN" sz="2100" dirty="0">
                <a:solidFill>
                  <a:srgbClr val="000000"/>
                </a:solidFill>
                <a:latin typeface="Arial"/>
                <a:ea typeface="Arial"/>
                <a:cs typeface="Arial"/>
                <a:sym typeface="Arial"/>
              </a:rPr>
              <a:t>a. Dế Mèn rất khinh miệt một người bạn ở gần hang, gọi anh ta là Dế Choắt bởi quá ốm yếu. </a:t>
            </a:r>
            <a:endParaRPr sz="2100" dirty="0">
              <a:solidFill>
                <a:srgbClr val="FF0000"/>
              </a:solidFill>
              <a:latin typeface="Arial"/>
              <a:ea typeface="Arial"/>
              <a:cs typeface="Arial"/>
              <a:sym typeface="Arial"/>
            </a:endParaRPr>
          </a:p>
        </p:txBody>
      </p:sp>
      <p:sp>
        <p:nvSpPr>
          <p:cNvPr id="169" name="Google Shape;169;p11"/>
          <p:cNvSpPr txBox="1"/>
          <p:nvPr/>
        </p:nvSpPr>
        <p:spPr>
          <a:xfrm>
            <a:off x="2381693" y="1316766"/>
            <a:ext cx="7806657" cy="524709"/>
          </a:xfrm>
          <a:prstGeom prst="rect">
            <a:avLst/>
          </a:prstGeom>
          <a:noFill/>
          <a:ln>
            <a:noFill/>
          </a:ln>
        </p:spPr>
        <p:txBody>
          <a:bodyPr spcFirstLastPara="1" wrap="square" lIns="93631" tIns="46799" rIns="93631" bIns="46799" anchor="ctr" anchorCtr="0">
            <a:noAutofit/>
          </a:bodyPr>
          <a:lstStyle/>
          <a:p>
            <a:pPr algn="just">
              <a:lnSpc>
                <a:spcPct val="150000"/>
              </a:lnSpc>
            </a:pPr>
            <a:r>
              <a:rPr lang="vi-VN" sz="2100">
                <a:solidFill>
                  <a:srgbClr val="13181C"/>
                </a:solidFill>
                <a:latin typeface="Arial"/>
                <a:ea typeface="Arial"/>
                <a:cs typeface="Arial"/>
                <a:sym typeface="Arial"/>
              </a:rPr>
              <a:t>b. Một lần, Dế Mèn đã trêu chọc chị Cốc rồi lủi vào hang sâu. </a:t>
            </a:r>
            <a:endParaRPr sz="2100">
              <a:solidFill>
                <a:srgbClr val="13181C"/>
              </a:solidFill>
              <a:latin typeface="Arial"/>
              <a:ea typeface="Arial"/>
              <a:cs typeface="Arial"/>
              <a:sym typeface="Arial"/>
            </a:endParaRPr>
          </a:p>
        </p:txBody>
      </p:sp>
      <p:sp>
        <p:nvSpPr>
          <p:cNvPr id="170" name="Google Shape;170;p11"/>
          <p:cNvSpPr txBox="1"/>
          <p:nvPr/>
        </p:nvSpPr>
        <p:spPr>
          <a:xfrm>
            <a:off x="2351585" y="1796819"/>
            <a:ext cx="6017420" cy="562493"/>
          </a:xfrm>
          <a:prstGeom prst="rect">
            <a:avLst/>
          </a:prstGeom>
          <a:noFill/>
          <a:ln>
            <a:noFill/>
          </a:ln>
        </p:spPr>
        <p:txBody>
          <a:bodyPr spcFirstLastPara="1" wrap="square" lIns="93631" tIns="46799" rIns="93631" bIns="46799" anchor="t" anchorCtr="0">
            <a:noAutofit/>
          </a:bodyPr>
          <a:lstStyle/>
          <a:p>
            <a:pPr algn="just">
              <a:lnSpc>
                <a:spcPct val="150000"/>
              </a:lnSpc>
            </a:pPr>
            <a:r>
              <a:rPr lang="vi-VN" sz="2100">
                <a:solidFill>
                  <a:srgbClr val="000000"/>
                </a:solidFill>
                <a:latin typeface="Arial"/>
                <a:ea typeface="Arial"/>
                <a:cs typeface="Arial"/>
                <a:sym typeface="Arial"/>
              </a:rPr>
              <a:t>c. Anh ta cà khịa với tất cả mọi người hàng xóm. </a:t>
            </a:r>
            <a:endParaRPr sz="2100">
              <a:solidFill>
                <a:srgbClr val="FF0000"/>
              </a:solidFill>
              <a:latin typeface="Arial"/>
              <a:ea typeface="Arial"/>
              <a:cs typeface="Arial"/>
              <a:sym typeface="Arial"/>
            </a:endParaRPr>
          </a:p>
        </p:txBody>
      </p:sp>
      <p:sp>
        <p:nvSpPr>
          <p:cNvPr id="171" name="Google Shape;171;p11"/>
          <p:cNvSpPr txBox="1"/>
          <p:nvPr/>
        </p:nvSpPr>
        <p:spPr>
          <a:xfrm>
            <a:off x="1391478" y="2372884"/>
            <a:ext cx="10410380" cy="515161"/>
          </a:xfrm>
          <a:prstGeom prst="rect">
            <a:avLst/>
          </a:prstGeom>
          <a:noFill/>
          <a:ln>
            <a:noFill/>
          </a:ln>
        </p:spPr>
        <p:txBody>
          <a:bodyPr spcFirstLastPara="1" wrap="square" lIns="93631" tIns="46799" rIns="93631" bIns="46799" anchor="t" anchorCtr="0">
            <a:noAutofit/>
          </a:bodyPr>
          <a:lstStyle/>
          <a:p>
            <a:pPr algn="just">
              <a:lnSpc>
                <a:spcPct val="150000"/>
              </a:lnSpc>
            </a:pPr>
            <a:r>
              <a:rPr lang="vi-VN" sz="2100">
                <a:solidFill>
                  <a:srgbClr val="13181C"/>
                </a:solidFill>
                <a:latin typeface="Arial"/>
                <a:ea typeface="Arial"/>
                <a:cs typeface="Arial"/>
                <a:sym typeface="Arial"/>
              </a:rPr>
              <a:t>d. Trước khi chết, Choắt khuyên Mèn nên chừa thói hung hăng và làm gì cũng phải biết suy nghĩ.</a:t>
            </a:r>
            <a:endParaRPr sz="2100">
              <a:solidFill>
                <a:srgbClr val="13181C"/>
              </a:solidFill>
              <a:latin typeface="Arial"/>
              <a:ea typeface="Arial"/>
              <a:cs typeface="Arial"/>
              <a:sym typeface="Arial"/>
            </a:endParaRPr>
          </a:p>
        </p:txBody>
      </p:sp>
      <p:sp>
        <p:nvSpPr>
          <p:cNvPr id="172" name="Google Shape;172;p11"/>
          <p:cNvSpPr txBox="1"/>
          <p:nvPr/>
        </p:nvSpPr>
        <p:spPr>
          <a:xfrm>
            <a:off x="1391477" y="3429000"/>
            <a:ext cx="10722267" cy="672075"/>
          </a:xfrm>
          <a:prstGeom prst="rect">
            <a:avLst/>
          </a:prstGeom>
          <a:noFill/>
          <a:ln>
            <a:noFill/>
          </a:ln>
        </p:spPr>
        <p:txBody>
          <a:bodyPr spcFirstLastPara="1" wrap="square" lIns="93631" tIns="46799" rIns="93631" bIns="46799" anchor="t" anchorCtr="0">
            <a:noAutofit/>
          </a:bodyPr>
          <a:lstStyle/>
          <a:p>
            <a:pPr algn="just">
              <a:lnSpc>
                <a:spcPct val="150000"/>
              </a:lnSpc>
            </a:pPr>
            <a:r>
              <a:rPr lang="vi-VN" sz="2100" dirty="0">
                <a:solidFill>
                  <a:srgbClr val="000000"/>
                </a:solidFill>
                <a:latin typeface="Arial"/>
                <a:ea typeface="Arial"/>
                <a:cs typeface="Arial"/>
                <a:sym typeface="Arial"/>
              </a:rPr>
              <a:t>e. Là một chàng dế cường tráng, Dế Mèn rất tự hào với kiểu cách con nhà võ của mình. </a:t>
            </a:r>
            <a:endParaRPr sz="2100" dirty="0">
              <a:solidFill>
                <a:srgbClr val="FF0000"/>
              </a:solidFill>
              <a:latin typeface="Arial"/>
              <a:ea typeface="Arial"/>
              <a:cs typeface="Arial"/>
              <a:sym typeface="Arial"/>
            </a:endParaRPr>
          </a:p>
        </p:txBody>
      </p:sp>
      <p:sp>
        <p:nvSpPr>
          <p:cNvPr id="173" name="Google Shape;173;p11"/>
          <p:cNvSpPr txBox="1"/>
          <p:nvPr/>
        </p:nvSpPr>
        <p:spPr>
          <a:xfrm>
            <a:off x="1391478" y="4005065"/>
            <a:ext cx="7409628" cy="633380"/>
          </a:xfrm>
          <a:prstGeom prst="rect">
            <a:avLst/>
          </a:prstGeom>
          <a:noFill/>
          <a:ln>
            <a:noFill/>
          </a:ln>
        </p:spPr>
        <p:txBody>
          <a:bodyPr spcFirstLastPara="1" wrap="square" lIns="93631" tIns="46799" rIns="93631" bIns="46799" anchor="t" anchorCtr="0">
            <a:noAutofit/>
          </a:bodyPr>
          <a:lstStyle/>
          <a:p>
            <a:pPr algn="just">
              <a:lnSpc>
                <a:spcPct val="150000"/>
              </a:lnSpc>
            </a:pPr>
            <a:r>
              <a:rPr lang="vi-VN" sz="2100">
                <a:solidFill>
                  <a:srgbClr val="13181C"/>
                </a:solidFill>
                <a:latin typeface="Arial"/>
                <a:ea typeface="Arial"/>
                <a:cs typeface="Arial"/>
                <a:sym typeface="Arial"/>
              </a:rPr>
              <a:t>g. Chị Cốc tưởng Dế Choắt nên đã mổ anh ta trọng thương. </a:t>
            </a:r>
            <a:endParaRPr sz="2100">
              <a:solidFill>
                <a:srgbClr val="13181C"/>
              </a:solidFill>
              <a:latin typeface="Arial"/>
              <a:ea typeface="Arial"/>
              <a:cs typeface="Arial"/>
              <a:sym typeface="Arial"/>
            </a:endParaRPr>
          </a:p>
        </p:txBody>
      </p:sp>
      <p:sp>
        <p:nvSpPr>
          <p:cNvPr id="174" name="Google Shape;174;p11"/>
          <p:cNvSpPr txBox="1"/>
          <p:nvPr/>
        </p:nvSpPr>
        <p:spPr>
          <a:xfrm>
            <a:off x="1391477" y="4618477"/>
            <a:ext cx="10722267" cy="538716"/>
          </a:xfrm>
          <a:prstGeom prst="rect">
            <a:avLst/>
          </a:prstGeom>
          <a:noFill/>
          <a:ln>
            <a:noFill/>
          </a:ln>
        </p:spPr>
        <p:txBody>
          <a:bodyPr spcFirstLastPara="1" wrap="square" lIns="93631" tIns="46799" rIns="93631" bIns="46799" anchor="t" anchorCtr="0">
            <a:noAutofit/>
          </a:bodyPr>
          <a:lstStyle/>
          <a:p>
            <a:pPr algn="just"/>
            <a:r>
              <a:rPr lang="vi-VN" sz="2100">
                <a:solidFill>
                  <a:srgbClr val="000000"/>
                </a:solidFill>
                <a:latin typeface="Arial"/>
                <a:ea typeface="Arial"/>
                <a:cs typeface="Arial"/>
                <a:sym typeface="Arial"/>
              </a:rPr>
              <a:t>h. Đó là bài học đường đời đầu tiên của chú.</a:t>
            </a:r>
            <a:endParaRPr sz="2100">
              <a:solidFill>
                <a:srgbClr val="000000"/>
              </a:solidFill>
              <a:latin typeface="Arial"/>
              <a:ea typeface="Arial"/>
              <a:cs typeface="Arial"/>
              <a:sym typeface="Arial"/>
            </a:endParaRPr>
          </a:p>
        </p:txBody>
      </p:sp>
      <p:sp>
        <p:nvSpPr>
          <p:cNvPr id="175" name="Google Shape;175;p11"/>
          <p:cNvSpPr/>
          <p:nvPr/>
        </p:nvSpPr>
        <p:spPr>
          <a:xfrm>
            <a:off x="1199457" y="5322211"/>
            <a:ext cx="765545" cy="694351"/>
          </a:xfrm>
          <a:prstGeom prst="roundRect">
            <a:avLst>
              <a:gd name="adj" fmla="val 16667"/>
            </a:avLst>
          </a:prstGeom>
          <a:solidFill>
            <a:schemeClr val="lt1"/>
          </a:solidFill>
          <a:ln w="25400" cap="flat" cmpd="sng">
            <a:solidFill>
              <a:schemeClr val="accent6"/>
            </a:solidFill>
            <a:prstDash val="solid"/>
            <a:round/>
            <a:headEnd type="none" w="sm" len="sm"/>
            <a:tailEnd type="none" w="sm" len="sm"/>
          </a:ln>
        </p:spPr>
        <p:txBody>
          <a:bodyPr spcFirstLastPara="1" wrap="square" lIns="121897" tIns="60932" rIns="121897" bIns="60932" anchor="ctr" anchorCtr="0">
            <a:noAutofit/>
          </a:bodyPr>
          <a:lstStyle/>
          <a:p>
            <a:pPr algn="ctr"/>
            <a:endParaRPr sz="1300">
              <a:solidFill>
                <a:schemeClr val="dk1"/>
              </a:solidFill>
              <a:latin typeface="Arial"/>
              <a:ea typeface="Arial"/>
              <a:cs typeface="Arial"/>
              <a:sym typeface="Arial"/>
            </a:endParaRPr>
          </a:p>
        </p:txBody>
      </p:sp>
      <p:sp>
        <p:nvSpPr>
          <p:cNvPr id="176" name="Google Shape;176;p11"/>
          <p:cNvSpPr/>
          <p:nvPr/>
        </p:nvSpPr>
        <p:spPr>
          <a:xfrm>
            <a:off x="2792000" y="5326938"/>
            <a:ext cx="765545" cy="694351"/>
          </a:xfrm>
          <a:prstGeom prst="roundRect">
            <a:avLst>
              <a:gd name="adj" fmla="val 16667"/>
            </a:avLst>
          </a:prstGeom>
          <a:solidFill>
            <a:schemeClr val="lt1"/>
          </a:solidFill>
          <a:ln w="25400" cap="flat" cmpd="sng">
            <a:solidFill>
              <a:schemeClr val="accent6"/>
            </a:solidFill>
            <a:prstDash val="solid"/>
            <a:round/>
            <a:headEnd type="none" w="sm" len="sm"/>
            <a:tailEnd type="none" w="sm" len="sm"/>
          </a:ln>
        </p:spPr>
        <p:txBody>
          <a:bodyPr spcFirstLastPara="1" wrap="square" lIns="121897" tIns="60932" rIns="121897" bIns="60932" anchor="ctr" anchorCtr="0">
            <a:noAutofit/>
          </a:bodyPr>
          <a:lstStyle/>
          <a:p>
            <a:pPr algn="ctr"/>
            <a:endParaRPr sz="1300">
              <a:solidFill>
                <a:schemeClr val="dk1"/>
              </a:solidFill>
              <a:latin typeface="Arial"/>
              <a:ea typeface="Arial"/>
              <a:cs typeface="Arial"/>
              <a:sym typeface="Arial"/>
            </a:endParaRPr>
          </a:p>
        </p:txBody>
      </p:sp>
      <p:sp>
        <p:nvSpPr>
          <p:cNvPr id="177" name="Google Shape;177;p11"/>
          <p:cNvSpPr/>
          <p:nvPr/>
        </p:nvSpPr>
        <p:spPr>
          <a:xfrm>
            <a:off x="4356193" y="5317486"/>
            <a:ext cx="765545" cy="694351"/>
          </a:xfrm>
          <a:prstGeom prst="roundRect">
            <a:avLst>
              <a:gd name="adj" fmla="val 16667"/>
            </a:avLst>
          </a:prstGeom>
          <a:solidFill>
            <a:schemeClr val="lt1"/>
          </a:solidFill>
          <a:ln w="25400" cap="flat" cmpd="sng">
            <a:solidFill>
              <a:schemeClr val="accent6"/>
            </a:solidFill>
            <a:prstDash val="solid"/>
            <a:round/>
            <a:headEnd type="none" w="sm" len="sm"/>
            <a:tailEnd type="none" w="sm" len="sm"/>
          </a:ln>
        </p:spPr>
        <p:txBody>
          <a:bodyPr spcFirstLastPara="1" wrap="square" lIns="121897" tIns="60932" rIns="121897" bIns="60932" anchor="ctr" anchorCtr="0">
            <a:noAutofit/>
          </a:bodyPr>
          <a:lstStyle/>
          <a:p>
            <a:pPr algn="ctr"/>
            <a:endParaRPr sz="1300">
              <a:solidFill>
                <a:schemeClr val="dk1"/>
              </a:solidFill>
              <a:latin typeface="Arial"/>
              <a:ea typeface="Arial"/>
              <a:cs typeface="Arial"/>
              <a:sym typeface="Arial"/>
            </a:endParaRPr>
          </a:p>
        </p:txBody>
      </p:sp>
      <p:sp>
        <p:nvSpPr>
          <p:cNvPr id="178" name="Google Shape;178;p11"/>
          <p:cNvSpPr/>
          <p:nvPr/>
        </p:nvSpPr>
        <p:spPr>
          <a:xfrm>
            <a:off x="5896710" y="5298583"/>
            <a:ext cx="765545" cy="694351"/>
          </a:xfrm>
          <a:prstGeom prst="roundRect">
            <a:avLst>
              <a:gd name="adj" fmla="val 16667"/>
            </a:avLst>
          </a:prstGeom>
          <a:solidFill>
            <a:schemeClr val="lt1"/>
          </a:solidFill>
          <a:ln w="25400" cap="flat" cmpd="sng">
            <a:solidFill>
              <a:schemeClr val="accent6"/>
            </a:solidFill>
            <a:prstDash val="solid"/>
            <a:round/>
            <a:headEnd type="none" w="sm" len="sm"/>
            <a:tailEnd type="none" w="sm" len="sm"/>
          </a:ln>
        </p:spPr>
        <p:txBody>
          <a:bodyPr spcFirstLastPara="1" wrap="square" lIns="121897" tIns="60932" rIns="121897" bIns="60932" anchor="ctr" anchorCtr="0">
            <a:noAutofit/>
          </a:bodyPr>
          <a:lstStyle/>
          <a:p>
            <a:pPr algn="ctr"/>
            <a:endParaRPr sz="1300">
              <a:solidFill>
                <a:schemeClr val="dk1"/>
              </a:solidFill>
              <a:latin typeface="Arial"/>
              <a:ea typeface="Arial"/>
              <a:cs typeface="Arial"/>
              <a:sym typeface="Arial"/>
            </a:endParaRPr>
          </a:p>
        </p:txBody>
      </p:sp>
      <p:sp>
        <p:nvSpPr>
          <p:cNvPr id="179" name="Google Shape;179;p11"/>
          <p:cNvSpPr/>
          <p:nvPr/>
        </p:nvSpPr>
        <p:spPr>
          <a:xfrm>
            <a:off x="7460898" y="5303310"/>
            <a:ext cx="765545" cy="694351"/>
          </a:xfrm>
          <a:prstGeom prst="roundRect">
            <a:avLst>
              <a:gd name="adj" fmla="val 16667"/>
            </a:avLst>
          </a:prstGeom>
          <a:solidFill>
            <a:schemeClr val="lt1"/>
          </a:solidFill>
          <a:ln w="25400" cap="flat" cmpd="sng">
            <a:solidFill>
              <a:schemeClr val="accent6"/>
            </a:solidFill>
            <a:prstDash val="solid"/>
            <a:round/>
            <a:headEnd type="none" w="sm" len="sm"/>
            <a:tailEnd type="none" w="sm" len="sm"/>
          </a:ln>
        </p:spPr>
        <p:txBody>
          <a:bodyPr spcFirstLastPara="1" wrap="square" lIns="121897" tIns="60932" rIns="121897" bIns="60932" anchor="ctr" anchorCtr="0">
            <a:noAutofit/>
          </a:bodyPr>
          <a:lstStyle/>
          <a:p>
            <a:pPr algn="ctr"/>
            <a:endParaRPr sz="1300">
              <a:solidFill>
                <a:schemeClr val="dk1"/>
              </a:solidFill>
              <a:latin typeface="Arial"/>
              <a:ea typeface="Arial"/>
              <a:cs typeface="Arial"/>
              <a:sym typeface="Arial"/>
            </a:endParaRPr>
          </a:p>
        </p:txBody>
      </p:sp>
      <p:sp>
        <p:nvSpPr>
          <p:cNvPr id="180" name="Google Shape;180;p11"/>
          <p:cNvSpPr/>
          <p:nvPr/>
        </p:nvSpPr>
        <p:spPr>
          <a:xfrm>
            <a:off x="8897496" y="5293858"/>
            <a:ext cx="765545" cy="694351"/>
          </a:xfrm>
          <a:prstGeom prst="roundRect">
            <a:avLst>
              <a:gd name="adj" fmla="val 16667"/>
            </a:avLst>
          </a:prstGeom>
          <a:solidFill>
            <a:schemeClr val="lt1"/>
          </a:solidFill>
          <a:ln w="25400" cap="flat" cmpd="sng">
            <a:solidFill>
              <a:schemeClr val="accent6"/>
            </a:solidFill>
            <a:prstDash val="solid"/>
            <a:round/>
            <a:headEnd type="none" w="sm" len="sm"/>
            <a:tailEnd type="none" w="sm" len="sm"/>
          </a:ln>
        </p:spPr>
        <p:txBody>
          <a:bodyPr spcFirstLastPara="1" wrap="square" lIns="121897" tIns="60932" rIns="121897" bIns="60932" anchor="ctr" anchorCtr="0">
            <a:noAutofit/>
          </a:bodyPr>
          <a:lstStyle/>
          <a:p>
            <a:pPr algn="ctr"/>
            <a:endParaRPr sz="1300">
              <a:solidFill>
                <a:schemeClr val="dk1"/>
              </a:solidFill>
              <a:latin typeface="Arial"/>
              <a:ea typeface="Arial"/>
              <a:cs typeface="Arial"/>
              <a:sym typeface="Arial"/>
            </a:endParaRPr>
          </a:p>
        </p:txBody>
      </p:sp>
      <p:sp>
        <p:nvSpPr>
          <p:cNvPr id="181" name="Google Shape;181;p11"/>
          <p:cNvSpPr/>
          <p:nvPr/>
        </p:nvSpPr>
        <p:spPr>
          <a:xfrm>
            <a:off x="10376604" y="5284407"/>
            <a:ext cx="765545" cy="694351"/>
          </a:xfrm>
          <a:prstGeom prst="roundRect">
            <a:avLst>
              <a:gd name="adj" fmla="val 16667"/>
            </a:avLst>
          </a:prstGeom>
          <a:solidFill>
            <a:schemeClr val="lt1"/>
          </a:solidFill>
          <a:ln w="25400" cap="flat" cmpd="sng">
            <a:solidFill>
              <a:schemeClr val="accent6"/>
            </a:solidFill>
            <a:prstDash val="solid"/>
            <a:round/>
            <a:headEnd type="none" w="sm" len="sm"/>
            <a:tailEnd type="none" w="sm" len="sm"/>
          </a:ln>
        </p:spPr>
        <p:txBody>
          <a:bodyPr spcFirstLastPara="1" wrap="square" lIns="121897" tIns="60932" rIns="121897" bIns="60932" anchor="ctr" anchorCtr="0">
            <a:noAutofit/>
          </a:bodyPr>
          <a:lstStyle/>
          <a:p>
            <a:pPr algn="ctr"/>
            <a:endParaRPr sz="1300">
              <a:solidFill>
                <a:schemeClr val="dk1"/>
              </a:solidFill>
              <a:latin typeface="Arial"/>
              <a:ea typeface="Arial"/>
              <a:cs typeface="Arial"/>
              <a:sym typeface="Arial"/>
            </a:endParaRPr>
          </a:p>
        </p:txBody>
      </p:sp>
      <p:sp>
        <p:nvSpPr>
          <p:cNvPr id="182" name="Google Shape;182;p11"/>
          <p:cNvSpPr/>
          <p:nvPr/>
        </p:nvSpPr>
        <p:spPr>
          <a:xfrm>
            <a:off x="2248524" y="5627681"/>
            <a:ext cx="340241" cy="280696"/>
          </a:xfrm>
          <a:prstGeom prst="rightArrow">
            <a:avLst>
              <a:gd name="adj1" fmla="val 50000"/>
              <a:gd name="adj2" fmla="val 50000"/>
            </a:avLst>
          </a:prstGeom>
          <a:gradFill>
            <a:gsLst>
              <a:gs pos="0">
                <a:srgbClr val="E8F5FE"/>
              </a:gs>
              <a:gs pos="35000">
                <a:srgbClr val="EFF8FE"/>
              </a:gs>
              <a:gs pos="100000">
                <a:srgbClr val="F8FCFF"/>
              </a:gs>
            </a:gsLst>
            <a:lin ang="16200000" scaled="0"/>
          </a:gradFill>
          <a:ln w="9525" cap="flat" cmpd="sng">
            <a:solidFill>
              <a:srgbClr val="D9E2E8"/>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121897" tIns="60932" rIns="121897" bIns="60932" anchor="ctr" anchorCtr="0">
            <a:noAutofit/>
          </a:bodyPr>
          <a:lstStyle/>
          <a:p>
            <a:pPr algn="ctr"/>
            <a:endParaRPr sz="1300">
              <a:solidFill>
                <a:schemeClr val="dk1"/>
              </a:solidFill>
              <a:latin typeface="Arial"/>
              <a:ea typeface="Arial"/>
              <a:cs typeface="Arial"/>
              <a:sym typeface="Arial"/>
            </a:endParaRPr>
          </a:p>
        </p:txBody>
      </p:sp>
      <p:sp>
        <p:nvSpPr>
          <p:cNvPr id="183" name="Google Shape;183;p11"/>
          <p:cNvSpPr/>
          <p:nvPr/>
        </p:nvSpPr>
        <p:spPr>
          <a:xfrm>
            <a:off x="3784337" y="5660760"/>
            <a:ext cx="340241" cy="280696"/>
          </a:xfrm>
          <a:prstGeom prst="rightArrow">
            <a:avLst>
              <a:gd name="adj1" fmla="val 50000"/>
              <a:gd name="adj2" fmla="val 50000"/>
            </a:avLst>
          </a:prstGeom>
          <a:gradFill>
            <a:gsLst>
              <a:gs pos="0">
                <a:srgbClr val="E8F5FE"/>
              </a:gs>
              <a:gs pos="35000">
                <a:srgbClr val="EFF8FE"/>
              </a:gs>
              <a:gs pos="100000">
                <a:srgbClr val="F8FCFF"/>
              </a:gs>
            </a:gsLst>
            <a:lin ang="16200000" scaled="0"/>
          </a:gradFill>
          <a:ln w="9525" cap="flat" cmpd="sng">
            <a:solidFill>
              <a:srgbClr val="D9E2E8"/>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121897" tIns="60932" rIns="121897" bIns="60932" anchor="ctr" anchorCtr="0">
            <a:noAutofit/>
          </a:bodyPr>
          <a:lstStyle/>
          <a:p>
            <a:pPr algn="ctr"/>
            <a:endParaRPr sz="1300">
              <a:solidFill>
                <a:schemeClr val="dk1"/>
              </a:solidFill>
              <a:latin typeface="Arial"/>
              <a:ea typeface="Arial"/>
              <a:cs typeface="Arial"/>
              <a:sym typeface="Arial"/>
            </a:endParaRPr>
          </a:p>
        </p:txBody>
      </p:sp>
      <p:sp>
        <p:nvSpPr>
          <p:cNvPr id="184" name="Google Shape;184;p11"/>
          <p:cNvSpPr/>
          <p:nvPr/>
        </p:nvSpPr>
        <p:spPr>
          <a:xfrm>
            <a:off x="5343780" y="5646583"/>
            <a:ext cx="340241" cy="280696"/>
          </a:xfrm>
          <a:prstGeom prst="rightArrow">
            <a:avLst>
              <a:gd name="adj1" fmla="val 50000"/>
              <a:gd name="adj2" fmla="val 50000"/>
            </a:avLst>
          </a:prstGeom>
          <a:gradFill>
            <a:gsLst>
              <a:gs pos="0">
                <a:srgbClr val="E8F5FE"/>
              </a:gs>
              <a:gs pos="35000">
                <a:srgbClr val="EFF8FE"/>
              </a:gs>
              <a:gs pos="100000">
                <a:srgbClr val="F8FCFF"/>
              </a:gs>
            </a:gsLst>
            <a:lin ang="16200000" scaled="0"/>
          </a:gradFill>
          <a:ln w="9525" cap="flat" cmpd="sng">
            <a:solidFill>
              <a:srgbClr val="D9E2E8"/>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121897" tIns="60932" rIns="121897" bIns="60932" anchor="ctr" anchorCtr="0">
            <a:noAutofit/>
          </a:bodyPr>
          <a:lstStyle/>
          <a:p>
            <a:pPr algn="ctr"/>
            <a:endParaRPr sz="1300">
              <a:solidFill>
                <a:schemeClr val="dk1"/>
              </a:solidFill>
              <a:latin typeface="Arial"/>
              <a:ea typeface="Arial"/>
              <a:cs typeface="Arial"/>
              <a:sym typeface="Arial"/>
            </a:endParaRPr>
          </a:p>
        </p:txBody>
      </p:sp>
      <p:sp>
        <p:nvSpPr>
          <p:cNvPr id="185" name="Google Shape;185;p11"/>
          <p:cNvSpPr/>
          <p:nvPr/>
        </p:nvSpPr>
        <p:spPr>
          <a:xfrm>
            <a:off x="6879593" y="5651307"/>
            <a:ext cx="340241" cy="280696"/>
          </a:xfrm>
          <a:prstGeom prst="rightArrow">
            <a:avLst>
              <a:gd name="adj1" fmla="val 50000"/>
              <a:gd name="adj2" fmla="val 50000"/>
            </a:avLst>
          </a:prstGeom>
          <a:gradFill>
            <a:gsLst>
              <a:gs pos="0">
                <a:srgbClr val="E8F5FE"/>
              </a:gs>
              <a:gs pos="35000">
                <a:srgbClr val="EFF8FE"/>
              </a:gs>
              <a:gs pos="100000">
                <a:srgbClr val="F8FCFF"/>
              </a:gs>
            </a:gsLst>
            <a:lin ang="16200000" scaled="0"/>
          </a:gradFill>
          <a:ln w="9525" cap="flat" cmpd="sng">
            <a:solidFill>
              <a:srgbClr val="D9E2E8"/>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121897" tIns="60932" rIns="121897" bIns="60932" anchor="ctr" anchorCtr="0">
            <a:noAutofit/>
          </a:bodyPr>
          <a:lstStyle/>
          <a:p>
            <a:pPr algn="ctr"/>
            <a:endParaRPr sz="1300">
              <a:solidFill>
                <a:schemeClr val="dk1"/>
              </a:solidFill>
              <a:latin typeface="Arial"/>
              <a:ea typeface="Arial"/>
              <a:cs typeface="Arial"/>
              <a:sym typeface="Arial"/>
            </a:endParaRPr>
          </a:p>
        </p:txBody>
      </p:sp>
      <p:sp>
        <p:nvSpPr>
          <p:cNvPr id="186" name="Google Shape;186;p11"/>
          <p:cNvSpPr/>
          <p:nvPr/>
        </p:nvSpPr>
        <p:spPr>
          <a:xfrm>
            <a:off x="8405956" y="5646584"/>
            <a:ext cx="340241" cy="280696"/>
          </a:xfrm>
          <a:prstGeom prst="rightArrow">
            <a:avLst>
              <a:gd name="adj1" fmla="val 50000"/>
              <a:gd name="adj2" fmla="val 50000"/>
            </a:avLst>
          </a:prstGeom>
          <a:gradFill>
            <a:gsLst>
              <a:gs pos="0">
                <a:srgbClr val="E8F5FE"/>
              </a:gs>
              <a:gs pos="35000">
                <a:srgbClr val="EFF8FE"/>
              </a:gs>
              <a:gs pos="100000">
                <a:srgbClr val="F8FCFF"/>
              </a:gs>
            </a:gsLst>
            <a:lin ang="16200000" scaled="0"/>
          </a:gradFill>
          <a:ln w="9525" cap="flat" cmpd="sng">
            <a:solidFill>
              <a:srgbClr val="D9E2E8"/>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121897" tIns="60932" rIns="121897" bIns="60932" anchor="ctr" anchorCtr="0">
            <a:noAutofit/>
          </a:bodyPr>
          <a:lstStyle/>
          <a:p>
            <a:pPr algn="ctr"/>
            <a:endParaRPr sz="1300">
              <a:solidFill>
                <a:schemeClr val="dk1"/>
              </a:solidFill>
              <a:latin typeface="Arial"/>
              <a:ea typeface="Arial"/>
              <a:cs typeface="Arial"/>
              <a:sym typeface="Arial"/>
            </a:endParaRPr>
          </a:p>
        </p:txBody>
      </p:sp>
      <p:sp>
        <p:nvSpPr>
          <p:cNvPr id="187" name="Google Shape;187;p11"/>
          <p:cNvSpPr/>
          <p:nvPr/>
        </p:nvSpPr>
        <p:spPr>
          <a:xfrm>
            <a:off x="9885060" y="5637131"/>
            <a:ext cx="340241" cy="280696"/>
          </a:xfrm>
          <a:prstGeom prst="rightArrow">
            <a:avLst>
              <a:gd name="adj1" fmla="val 50000"/>
              <a:gd name="adj2" fmla="val 50000"/>
            </a:avLst>
          </a:prstGeom>
          <a:gradFill>
            <a:gsLst>
              <a:gs pos="0">
                <a:srgbClr val="E8F5FE"/>
              </a:gs>
              <a:gs pos="35000">
                <a:srgbClr val="EFF8FE"/>
              </a:gs>
              <a:gs pos="100000">
                <a:srgbClr val="F8FCFF"/>
              </a:gs>
            </a:gsLst>
            <a:lin ang="16200000" scaled="0"/>
          </a:gradFill>
          <a:ln w="9525" cap="flat" cmpd="sng">
            <a:solidFill>
              <a:srgbClr val="D9E2E8"/>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121897" tIns="60932" rIns="121897" bIns="60932" anchor="ctr" anchorCtr="0">
            <a:noAutofit/>
          </a:bodyPr>
          <a:lstStyle/>
          <a:p>
            <a:pPr algn="ctr"/>
            <a:endParaRPr sz="1300">
              <a:solidFill>
                <a:schemeClr val="dk1"/>
              </a:solidFill>
              <a:latin typeface="Arial"/>
              <a:ea typeface="Arial"/>
              <a:cs typeface="Arial"/>
              <a:sym typeface="Arial"/>
            </a:endParaRPr>
          </a:p>
        </p:txBody>
      </p:sp>
      <p:sp>
        <p:nvSpPr>
          <p:cNvPr id="188" name="Google Shape;188;p11"/>
          <p:cNvSpPr txBox="1"/>
          <p:nvPr/>
        </p:nvSpPr>
        <p:spPr>
          <a:xfrm>
            <a:off x="1391477" y="5445125"/>
            <a:ext cx="609523" cy="576164"/>
          </a:xfrm>
          <a:prstGeom prst="rect">
            <a:avLst/>
          </a:prstGeom>
          <a:noFill/>
          <a:ln>
            <a:noFill/>
          </a:ln>
        </p:spPr>
        <p:txBody>
          <a:bodyPr spcFirstLastPara="1" wrap="square" lIns="93631" tIns="46799" rIns="93631" bIns="46799" anchor="t" anchorCtr="0">
            <a:noAutofit/>
          </a:bodyPr>
          <a:lstStyle/>
          <a:p>
            <a:r>
              <a:rPr lang="vi-VN" sz="2100">
                <a:solidFill>
                  <a:srgbClr val="000000"/>
                </a:solidFill>
                <a:latin typeface="Arial"/>
                <a:ea typeface="Arial"/>
                <a:cs typeface="Arial"/>
                <a:sym typeface="Arial"/>
              </a:rPr>
              <a:t>e.</a:t>
            </a:r>
            <a:endParaRPr sz="2100">
              <a:solidFill>
                <a:srgbClr val="FF0000"/>
              </a:solidFill>
              <a:latin typeface="Arial"/>
              <a:ea typeface="Arial"/>
              <a:cs typeface="Arial"/>
              <a:sym typeface="Arial"/>
            </a:endParaRPr>
          </a:p>
        </p:txBody>
      </p:sp>
      <p:sp>
        <p:nvSpPr>
          <p:cNvPr id="189" name="Google Shape;189;p11"/>
          <p:cNvSpPr txBox="1"/>
          <p:nvPr/>
        </p:nvSpPr>
        <p:spPr>
          <a:xfrm>
            <a:off x="2990200" y="5445125"/>
            <a:ext cx="609523" cy="576164"/>
          </a:xfrm>
          <a:prstGeom prst="rect">
            <a:avLst/>
          </a:prstGeom>
          <a:noFill/>
          <a:ln>
            <a:noFill/>
          </a:ln>
        </p:spPr>
        <p:txBody>
          <a:bodyPr spcFirstLastPara="1" wrap="square" lIns="93631" tIns="46799" rIns="93631" bIns="46799" anchor="t" anchorCtr="0">
            <a:noAutofit/>
          </a:bodyPr>
          <a:lstStyle/>
          <a:p>
            <a:pPr algn="just"/>
            <a:r>
              <a:rPr lang="vi-VN" sz="2100">
                <a:solidFill>
                  <a:srgbClr val="000000"/>
                </a:solidFill>
                <a:latin typeface="Arial"/>
                <a:ea typeface="Arial"/>
                <a:cs typeface="Arial"/>
                <a:sym typeface="Arial"/>
              </a:rPr>
              <a:t>c.</a:t>
            </a:r>
            <a:endParaRPr sz="2100">
              <a:solidFill>
                <a:srgbClr val="FF0000"/>
              </a:solidFill>
              <a:latin typeface="Arial"/>
              <a:ea typeface="Arial"/>
              <a:cs typeface="Arial"/>
              <a:sym typeface="Arial"/>
            </a:endParaRPr>
          </a:p>
        </p:txBody>
      </p:sp>
      <p:sp>
        <p:nvSpPr>
          <p:cNvPr id="190" name="Google Shape;190;p11"/>
          <p:cNvSpPr txBox="1"/>
          <p:nvPr/>
        </p:nvSpPr>
        <p:spPr>
          <a:xfrm>
            <a:off x="4526371" y="5445125"/>
            <a:ext cx="609523" cy="576164"/>
          </a:xfrm>
          <a:prstGeom prst="rect">
            <a:avLst/>
          </a:prstGeom>
          <a:noFill/>
          <a:ln>
            <a:noFill/>
          </a:ln>
        </p:spPr>
        <p:txBody>
          <a:bodyPr spcFirstLastPara="1" wrap="square" lIns="93631" tIns="46799" rIns="93631" bIns="46799" anchor="t" anchorCtr="0">
            <a:noAutofit/>
          </a:bodyPr>
          <a:lstStyle/>
          <a:p>
            <a:pPr algn="just"/>
            <a:r>
              <a:rPr lang="vi-VN" sz="2100">
                <a:solidFill>
                  <a:srgbClr val="000000"/>
                </a:solidFill>
                <a:latin typeface="Arial"/>
                <a:ea typeface="Arial"/>
                <a:cs typeface="Arial"/>
                <a:sym typeface="Arial"/>
              </a:rPr>
              <a:t>a.</a:t>
            </a:r>
            <a:endParaRPr sz="2100">
              <a:solidFill>
                <a:srgbClr val="FF0000"/>
              </a:solidFill>
              <a:latin typeface="Arial"/>
              <a:ea typeface="Arial"/>
              <a:cs typeface="Arial"/>
              <a:sym typeface="Arial"/>
            </a:endParaRPr>
          </a:p>
        </p:txBody>
      </p:sp>
      <p:sp>
        <p:nvSpPr>
          <p:cNvPr id="191" name="Google Shape;191;p11"/>
          <p:cNvSpPr txBox="1"/>
          <p:nvPr/>
        </p:nvSpPr>
        <p:spPr>
          <a:xfrm>
            <a:off x="6096000" y="5445125"/>
            <a:ext cx="609523" cy="576164"/>
          </a:xfrm>
          <a:prstGeom prst="rect">
            <a:avLst/>
          </a:prstGeom>
          <a:noFill/>
          <a:ln>
            <a:noFill/>
          </a:ln>
        </p:spPr>
        <p:txBody>
          <a:bodyPr spcFirstLastPara="1" wrap="square" lIns="93631" tIns="46799" rIns="93631" bIns="46799" anchor="t" anchorCtr="0">
            <a:noAutofit/>
          </a:bodyPr>
          <a:lstStyle/>
          <a:p>
            <a:pPr algn="just"/>
            <a:r>
              <a:rPr lang="vi-VN" sz="2100">
                <a:solidFill>
                  <a:srgbClr val="000000"/>
                </a:solidFill>
                <a:latin typeface="Arial"/>
                <a:ea typeface="Arial"/>
                <a:cs typeface="Arial"/>
                <a:sym typeface="Arial"/>
              </a:rPr>
              <a:t>b.</a:t>
            </a:r>
            <a:endParaRPr sz="2100">
              <a:solidFill>
                <a:srgbClr val="FF0000"/>
              </a:solidFill>
              <a:latin typeface="Arial"/>
              <a:ea typeface="Arial"/>
              <a:cs typeface="Arial"/>
              <a:sym typeface="Arial"/>
            </a:endParaRPr>
          </a:p>
        </p:txBody>
      </p:sp>
      <p:sp>
        <p:nvSpPr>
          <p:cNvPr id="192" name="Google Shape;192;p11"/>
          <p:cNvSpPr txBox="1"/>
          <p:nvPr/>
        </p:nvSpPr>
        <p:spPr>
          <a:xfrm>
            <a:off x="7632171" y="5445125"/>
            <a:ext cx="609523" cy="576164"/>
          </a:xfrm>
          <a:prstGeom prst="rect">
            <a:avLst/>
          </a:prstGeom>
          <a:noFill/>
          <a:ln>
            <a:noFill/>
          </a:ln>
        </p:spPr>
        <p:txBody>
          <a:bodyPr spcFirstLastPara="1" wrap="square" lIns="93631" tIns="46799" rIns="93631" bIns="46799" anchor="t" anchorCtr="0">
            <a:noAutofit/>
          </a:bodyPr>
          <a:lstStyle/>
          <a:p>
            <a:pPr algn="just"/>
            <a:r>
              <a:rPr lang="vi-VN" sz="2100">
                <a:solidFill>
                  <a:srgbClr val="000000"/>
                </a:solidFill>
                <a:latin typeface="Arial"/>
                <a:ea typeface="Arial"/>
                <a:cs typeface="Arial"/>
                <a:sym typeface="Arial"/>
              </a:rPr>
              <a:t>g.</a:t>
            </a:r>
            <a:endParaRPr sz="2100">
              <a:solidFill>
                <a:srgbClr val="FF0000"/>
              </a:solidFill>
              <a:latin typeface="Arial"/>
              <a:ea typeface="Arial"/>
              <a:cs typeface="Arial"/>
              <a:sym typeface="Arial"/>
            </a:endParaRPr>
          </a:p>
        </p:txBody>
      </p:sp>
      <p:sp>
        <p:nvSpPr>
          <p:cNvPr id="193" name="Google Shape;193;p11"/>
          <p:cNvSpPr txBox="1"/>
          <p:nvPr/>
        </p:nvSpPr>
        <p:spPr>
          <a:xfrm>
            <a:off x="9072331" y="5445125"/>
            <a:ext cx="609523" cy="576164"/>
          </a:xfrm>
          <a:prstGeom prst="rect">
            <a:avLst/>
          </a:prstGeom>
          <a:noFill/>
          <a:ln>
            <a:noFill/>
          </a:ln>
        </p:spPr>
        <p:txBody>
          <a:bodyPr spcFirstLastPara="1" wrap="square" lIns="93631" tIns="46799" rIns="93631" bIns="46799" anchor="t" anchorCtr="0">
            <a:noAutofit/>
          </a:bodyPr>
          <a:lstStyle/>
          <a:p>
            <a:pPr algn="just"/>
            <a:r>
              <a:rPr lang="vi-VN" sz="2100">
                <a:solidFill>
                  <a:srgbClr val="000000"/>
                </a:solidFill>
                <a:latin typeface="Arial"/>
                <a:ea typeface="Arial"/>
                <a:cs typeface="Arial"/>
                <a:sym typeface="Arial"/>
              </a:rPr>
              <a:t>d.</a:t>
            </a:r>
            <a:endParaRPr sz="2100">
              <a:solidFill>
                <a:srgbClr val="FF0000"/>
              </a:solidFill>
              <a:latin typeface="Arial"/>
              <a:ea typeface="Arial"/>
              <a:cs typeface="Arial"/>
              <a:sym typeface="Arial"/>
            </a:endParaRPr>
          </a:p>
        </p:txBody>
      </p:sp>
      <p:sp>
        <p:nvSpPr>
          <p:cNvPr id="194" name="Google Shape;194;p11"/>
          <p:cNvSpPr txBox="1"/>
          <p:nvPr/>
        </p:nvSpPr>
        <p:spPr>
          <a:xfrm>
            <a:off x="10575043" y="5445125"/>
            <a:ext cx="609523" cy="576164"/>
          </a:xfrm>
          <a:prstGeom prst="rect">
            <a:avLst/>
          </a:prstGeom>
          <a:noFill/>
          <a:ln>
            <a:noFill/>
          </a:ln>
        </p:spPr>
        <p:txBody>
          <a:bodyPr spcFirstLastPara="1" wrap="square" lIns="93631" tIns="46799" rIns="93631" bIns="46799" anchor="t" anchorCtr="0">
            <a:noAutofit/>
          </a:bodyPr>
          <a:lstStyle/>
          <a:p>
            <a:pPr algn="just"/>
            <a:r>
              <a:rPr lang="vi-VN" sz="2100">
                <a:solidFill>
                  <a:srgbClr val="000000"/>
                </a:solidFill>
                <a:latin typeface="Arial"/>
                <a:ea typeface="Arial"/>
                <a:cs typeface="Arial"/>
                <a:sym typeface="Arial"/>
              </a:rPr>
              <a:t>h.</a:t>
            </a:r>
            <a:endParaRPr sz="2100">
              <a:solidFill>
                <a:srgbClr val="FF0000"/>
              </a:solidFill>
              <a:latin typeface="Arial"/>
              <a:ea typeface="Arial"/>
              <a:cs typeface="Arial"/>
              <a:sym typeface="Arial"/>
            </a:endParaRPr>
          </a:p>
        </p:txBody>
      </p:sp>
    </p:spTree>
    <p:extLst>
      <p:ext uri="{BB962C8B-B14F-4D97-AF65-F5344CB8AC3E}">
        <p14:creationId xmlns:p14="http://schemas.microsoft.com/office/powerpoint/2010/main" val="1965870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5"/>
                                        </p:tgtEl>
                                        <p:attrNameLst>
                                          <p:attrName>style.visibility</p:attrName>
                                        </p:attrNameLst>
                                      </p:cBhvr>
                                      <p:to>
                                        <p:strVal val="visible"/>
                                      </p:to>
                                    </p:set>
                                    <p:animEffect transition="in" filter="fade">
                                      <p:cBhvr>
                                        <p:cTn id="7" dur="1000"/>
                                        <p:tgtEl>
                                          <p:spTgt spid="175"/>
                                        </p:tgtEl>
                                      </p:cBhvr>
                                    </p:animEffect>
                                  </p:childTnLst>
                                </p:cTn>
                              </p:par>
                              <p:par>
                                <p:cTn id="8" presetID="10" presetClass="entr" presetSubtype="0" fill="hold" nodeType="withEffect">
                                  <p:stCondLst>
                                    <p:cond delay="0"/>
                                  </p:stCondLst>
                                  <p:childTnLst>
                                    <p:set>
                                      <p:cBhvr>
                                        <p:cTn id="9" dur="1" fill="hold">
                                          <p:stCondLst>
                                            <p:cond delay="0"/>
                                          </p:stCondLst>
                                        </p:cTn>
                                        <p:tgtEl>
                                          <p:spTgt spid="182"/>
                                        </p:tgtEl>
                                        <p:attrNameLst>
                                          <p:attrName>style.visibility</p:attrName>
                                        </p:attrNameLst>
                                      </p:cBhvr>
                                      <p:to>
                                        <p:strVal val="visible"/>
                                      </p:to>
                                    </p:set>
                                    <p:animEffect transition="in" filter="fade">
                                      <p:cBhvr>
                                        <p:cTn id="10" dur="1000"/>
                                        <p:tgtEl>
                                          <p:spTgt spid="182"/>
                                        </p:tgtEl>
                                      </p:cBhvr>
                                    </p:animEffect>
                                  </p:childTnLst>
                                </p:cTn>
                              </p:par>
                              <p:par>
                                <p:cTn id="11" presetID="10" presetClass="entr" presetSubtype="0" fill="hold" nodeType="withEffect">
                                  <p:stCondLst>
                                    <p:cond delay="0"/>
                                  </p:stCondLst>
                                  <p:childTnLst>
                                    <p:set>
                                      <p:cBhvr>
                                        <p:cTn id="12" dur="1" fill="hold">
                                          <p:stCondLst>
                                            <p:cond delay="0"/>
                                          </p:stCondLst>
                                        </p:cTn>
                                        <p:tgtEl>
                                          <p:spTgt spid="176"/>
                                        </p:tgtEl>
                                        <p:attrNameLst>
                                          <p:attrName>style.visibility</p:attrName>
                                        </p:attrNameLst>
                                      </p:cBhvr>
                                      <p:to>
                                        <p:strVal val="visible"/>
                                      </p:to>
                                    </p:set>
                                    <p:animEffect transition="in" filter="fade">
                                      <p:cBhvr>
                                        <p:cTn id="13" dur="1000"/>
                                        <p:tgtEl>
                                          <p:spTgt spid="176"/>
                                        </p:tgtEl>
                                      </p:cBhvr>
                                    </p:animEffect>
                                  </p:childTnLst>
                                </p:cTn>
                              </p:par>
                              <p:par>
                                <p:cTn id="14" presetID="10" presetClass="entr" presetSubtype="0" fill="hold" nodeType="withEffect">
                                  <p:stCondLst>
                                    <p:cond delay="0"/>
                                  </p:stCondLst>
                                  <p:childTnLst>
                                    <p:set>
                                      <p:cBhvr>
                                        <p:cTn id="15" dur="1" fill="hold">
                                          <p:stCondLst>
                                            <p:cond delay="0"/>
                                          </p:stCondLst>
                                        </p:cTn>
                                        <p:tgtEl>
                                          <p:spTgt spid="183"/>
                                        </p:tgtEl>
                                        <p:attrNameLst>
                                          <p:attrName>style.visibility</p:attrName>
                                        </p:attrNameLst>
                                      </p:cBhvr>
                                      <p:to>
                                        <p:strVal val="visible"/>
                                      </p:to>
                                    </p:set>
                                    <p:animEffect transition="in" filter="fade">
                                      <p:cBhvr>
                                        <p:cTn id="16" dur="1000"/>
                                        <p:tgtEl>
                                          <p:spTgt spid="183"/>
                                        </p:tgtEl>
                                      </p:cBhvr>
                                    </p:animEffect>
                                  </p:childTnLst>
                                </p:cTn>
                              </p:par>
                              <p:par>
                                <p:cTn id="17" presetID="10" presetClass="entr" presetSubtype="0" fill="hold" nodeType="withEffect">
                                  <p:stCondLst>
                                    <p:cond delay="0"/>
                                  </p:stCondLst>
                                  <p:childTnLst>
                                    <p:set>
                                      <p:cBhvr>
                                        <p:cTn id="18" dur="1" fill="hold">
                                          <p:stCondLst>
                                            <p:cond delay="0"/>
                                          </p:stCondLst>
                                        </p:cTn>
                                        <p:tgtEl>
                                          <p:spTgt spid="177"/>
                                        </p:tgtEl>
                                        <p:attrNameLst>
                                          <p:attrName>style.visibility</p:attrName>
                                        </p:attrNameLst>
                                      </p:cBhvr>
                                      <p:to>
                                        <p:strVal val="visible"/>
                                      </p:to>
                                    </p:set>
                                    <p:animEffect transition="in" filter="fade">
                                      <p:cBhvr>
                                        <p:cTn id="19" dur="1000"/>
                                        <p:tgtEl>
                                          <p:spTgt spid="177"/>
                                        </p:tgtEl>
                                      </p:cBhvr>
                                    </p:animEffect>
                                  </p:childTnLst>
                                </p:cTn>
                              </p:par>
                              <p:par>
                                <p:cTn id="20" presetID="10" presetClass="entr" presetSubtype="0" fill="hold" nodeType="withEffect">
                                  <p:stCondLst>
                                    <p:cond delay="0"/>
                                  </p:stCondLst>
                                  <p:childTnLst>
                                    <p:set>
                                      <p:cBhvr>
                                        <p:cTn id="21" dur="1" fill="hold">
                                          <p:stCondLst>
                                            <p:cond delay="0"/>
                                          </p:stCondLst>
                                        </p:cTn>
                                        <p:tgtEl>
                                          <p:spTgt spid="184"/>
                                        </p:tgtEl>
                                        <p:attrNameLst>
                                          <p:attrName>style.visibility</p:attrName>
                                        </p:attrNameLst>
                                      </p:cBhvr>
                                      <p:to>
                                        <p:strVal val="visible"/>
                                      </p:to>
                                    </p:set>
                                    <p:animEffect transition="in" filter="fade">
                                      <p:cBhvr>
                                        <p:cTn id="22" dur="1000"/>
                                        <p:tgtEl>
                                          <p:spTgt spid="184"/>
                                        </p:tgtEl>
                                      </p:cBhvr>
                                    </p:animEffect>
                                  </p:childTnLst>
                                </p:cTn>
                              </p:par>
                              <p:par>
                                <p:cTn id="23" presetID="10" presetClass="entr" presetSubtype="0" fill="hold" nodeType="withEffect">
                                  <p:stCondLst>
                                    <p:cond delay="0"/>
                                  </p:stCondLst>
                                  <p:childTnLst>
                                    <p:set>
                                      <p:cBhvr>
                                        <p:cTn id="24" dur="1" fill="hold">
                                          <p:stCondLst>
                                            <p:cond delay="0"/>
                                          </p:stCondLst>
                                        </p:cTn>
                                        <p:tgtEl>
                                          <p:spTgt spid="178"/>
                                        </p:tgtEl>
                                        <p:attrNameLst>
                                          <p:attrName>style.visibility</p:attrName>
                                        </p:attrNameLst>
                                      </p:cBhvr>
                                      <p:to>
                                        <p:strVal val="visible"/>
                                      </p:to>
                                    </p:set>
                                    <p:animEffect transition="in" filter="fade">
                                      <p:cBhvr>
                                        <p:cTn id="25" dur="1000"/>
                                        <p:tgtEl>
                                          <p:spTgt spid="178"/>
                                        </p:tgtEl>
                                      </p:cBhvr>
                                    </p:animEffect>
                                  </p:childTnLst>
                                </p:cTn>
                              </p:par>
                              <p:par>
                                <p:cTn id="26" presetID="10" presetClass="entr" presetSubtype="0" fill="hold" nodeType="withEffect">
                                  <p:stCondLst>
                                    <p:cond delay="0"/>
                                  </p:stCondLst>
                                  <p:childTnLst>
                                    <p:set>
                                      <p:cBhvr>
                                        <p:cTn id="27" dur="1" fill="hold">
                                          <p:stCondLst>
                                            <p:cond delay="0"/>
                                          </p:stCondLst>
                                        </p:cTn>
                                        <p:tgtEl>
                                          <p:spTgt spid="185"/>
                                        </p:tgtEl>
                                        <p:attrNameLst>
                                          <p:attrName>style.visibility</p:attrName>
                                        </p:attrNameLst>
                                      </p:cBhvr>
                                      <p:to>
                                        <p:strVal val="visible"/>
                                      </p:to>
                                    </p:set>
                                    <p:animEffect transition="in" filter="fade">
                                      <p:cBhvr>
                                        <p:cTn id="28" dur="1000"/>
                                        <p:tgtEl>
                                          <p:spTgt spid="185"/>
                                        </p:tgtEl>
                                      </p:cBhvr>
                                    </p:animEffect>
                                  </p:childTnLst>
                                </p:cTn>
                              </p:par>
                              <p:par>
                                <p:cTn id="29" presetID="10" presetClass="entr" presetSubtype="0" fill="hold" nodeType="withEffect">
                                  <p:stCondLst>
                                    <p:cond delay="0"/>
                                  </p:stCondLst>
                                  <p:childTnLst>
                                    <p:set>
                                      <p:cBhvr>
                                        <p:cTn id="30" dur="1" fill="hold">
                                          <p:stCondLst>
                                            <p:cond delay="0"/>
                                          </p:stCondLst>
                                        </p:cTn>
                                        <p:tgtEl>
                                          <p:spTgt spid="179"/>
                                        </p:tgtEl>
                                        <p:attrNameLst>
                                          <p:attrName>style.visibility</p:attrName>
                                        </p:attrNameLst>
                                      </p:cBhvr>
                                      <p:to>
                                        <p:strVal val="visible"/>
                                      </p:to>
                                    </p:set>
                                    <p:animEffect transition="in" filter="fade">
                                      <p:cBhvr>
                                        <p:cTn id="31" dur="1000"/>
                                        <p:tgtEl>
                                          <p:spTgt spid="179"/>
                                        </p:tgtEl>
                                      </p:cBhvr>
                                    </p:animEffect>
                                  </p:childTnLst>
                                </p:cTn>
                              </p:par>
                              <p:par>
                                <p:cTn id="32" presetID="10" presetClass="entr" presetSubtype="0" fill="hold" nodeType="withEffect">
                                  <p:stCondLst>
                                    <p:cond delay="0"/>
                                  </p:stCondLst>
                                  <p:childTnLst>
                                    <p:set>
                                      <p:cBhvr>
                                        <p:cTn id="33" dur="1" fill="hold">
                                          <p:stCondLst>
                                            <p:cond delay="0"/>
                                          </p:stCondLst>
                                        </p:cTn>
                                        <p:tgtEl>
                                          <p:spTgt spid="186"/>
                                        </p:tgtEl>
                                        <p:attrNameLst>
                                          <p:attrName>style.visibility</p:attrName>
                                        </p:attrNameLst>
                                      </p:cBhvr>
                                      <p:to>
                                        <p:strVal val="visible"/>
                                      </p:to>
                                    </p:set>
                                    <p:animEffect transition="in" filter="fade">
                                      <p:cBhvr>
                                        <p:cTn id="34" dur="1000"/>
                                        <p:tgtEl>
                                          <p:spTgt spid="186"/>
                                        </p:tgtEl>
                                      </p:cBhvr>
                                    </p:animEffect>
                                  </p:childTnLst>
                                </p:cTn>
                              </p:par>
                              <p:par>
                                <p:cTn id="35" presetID="10" presetClass="entr" presetSubtype="0" fill="hold" nodeType="withEffect">
                                  <p:stCondLst>
                                    <p:cond delay="0"/>
                                  </p:stCondLst>
                                  <p:childTnLst>
                                    <p:set>
                                      <p:cBhvr>
                                        <p:cTn id="36" dur="1" fill="hold">
                                          <p:stCondLst>
                                            <p:cond delay="0"/>
                                          </p:stCondLst>
                                        </p:cTn>
                                        <p:tgtEl>
                                          <p:spTgt spid="180"/>
                                        </p:tgtEl>
                                        <p:attrNameLst>
                                          <p:attrName>style.visibility</p:attrName>
                                        </p:attrNameLst>
                                      </p:cBhvr>
                                      <p:to>
                                        <p:strVal val="visible"/>
                                      </p:to>
                                    </p:set>
                                    <p:animEffect transition="in" filter="fade">
                                      <p:cBhvr>
                                        <p:cTn id="37" dur="1000"/>
                                        <p:tgtEl>
                                          <p:spTgt spid="180"/>
                                        </p:tgtEl>
                                      </p:cBhvr>
                                    </p:animEffect>
                                  </p:childTnLst>
                                </p:cTn>
                              </p:par>
                              <p:par>
                                <p:cTn id="38" presetID="10" presetClass="entr" presetSubtype="0" fill="hold" nodeType="withEffect">
                                  <p:stCondLst>
                                    <p:cond delay="0"/>
                                  </p:stCondLst>
                                  <p:childTnLst>
                                    <p:set>
                                      <p:cBhvr>
                                        <p:cTn id="39" dur="1" fill="hold">
                                          <p:stCondLst>
                                            <p:cond delay="0"/>
                                          </p:stCondLst>
                                        </p:cTn>
                                        <p:tgtEl>
                                          <p:spTgt spid="187"/>
                                        </p:tgtEl>
                                        <p:attrNameLst>
                                          <p:attrName>style.visibility</p:attrName>
                                        </p:attrNameLst>
                                      </p:cBhvr>
                                      <p:to>
                                        <p:strVal val="visible"/>
                                      </p:to>
                                    </p:set>
                                    <p:animEffect transition="in" filter="fade">
                                      <p:cBhvr>
                                        <p:cTn id="40" dur="1000"/>
                                        <p:tgtEl>
                                          <p:spTgt spid="187"/>
                                        </p:tgtEl>
                                      </p:cBhvr>
                                    </p:animEffect>
                                  </p:childTnLst>
                                </p:cTn>
                              </p:par>
                              <p:par>
                                <p:cTn id="41" presetID="10" presetClass="entr" presetSubtype="0" fill="hold" nodeType="withEffect">
                                  <p:stCondLst>
                                    <p:cond delay="0"/>
                                  </p:stCondLst>
                                  <p:childTnLst>
                                    <p:set>
                                      <p:cBhvr>
                                        <p:cTn id="42" dur="1" fill="hold">
                                          <p:stCondLst>
                                            <p:cond delay="0"/>
                                          </p:stCondLst>
                                        </p:cTn>
                                        <p:tgtEl>
                                          <p:spTgt spid="181"/>
                                        </p:tgtEl>
                                        <p:attrNameLst>
                                          <p:attrName>style.visibility</p:attrName>
                                        </p:attrNameLst>
                                      </p:cBhvr>
                                      <p:to>
                                        <p:strVal val="visible"/>
                                      </p:to>
                                    </p:set>
                                    <p:animEffect transition="in" filter="fade">
                                      <p:cBhvr>
                                        <p:cTn id="43" dur="1000"/>
                                        <p:tgtEl>
                                          <p:spTgt spid="181"/>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88">
                                            <p:txEl>
                                              <p:pRg st="0" end="0"/>
                                            </p:txEl>
                                          </p:spTgt>
                                        </p:tgtEl>
                                        <p:attrNameLst>
                                          <p:attrName>style.visibility</p:attrName>
                                        </p:attrNameLst>
                                      </p:cBhvr>
                                      <p:to>
                                        <p:strVal val="visible"/>
                                      </p:to>
                                    </p:set>
                                    <p:animEffect transition="in" filter="fade">
                                      <p:cBhvr>
                                        <p:cTn id="48" dur="500"/>
                                        <p:tgtEl>
                                          <p:spTgt spid="188">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189">
                                            <p:txEl>
                                              <p:pRg st="0" end="0"/>
                                            </p:txEl>
                                          </p:spTgt>
                                        </p:tgtEl>
                                        <p:attrNameLst>
                                          <p:attrName>style.visibility</p:attrName>
                                        </p:attrNameLst>
                                      </p:cBhvr>
                                      <p:to>
                                        <p:strVal val="visible"/>
                                      </p:to>
                                    </p:set>
                                    <p:animEffect transition="in" filter="fade">
                                      <p:cBhvr>
                                        <p:cTn id="53" dur="500"/>
                                        <p:tgtEl>
                                          <p:spTgt spid="189">
                                            <p:txEl>
                                              <p:pRg st="0" end="0"/>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190">
                                            <p:txEl>
                                              <p:pRg st="0" end="0"/>
                                            </p:txEl>
                                          </p:spTgt>
                                        </p:tgtEl>
                                        <p:attrNameLst>
                                          <p:attrName>style.visibility</p:attrName>
                                        </p:attrNameLst>
                                      </p:cBhvr>
                                      <p:to>
                                        <p:strVal val="visible"/>
                                      </p:to>
                                    </p:set>
                                    <p:animEffect transition="in" filter="fade">
                                      <p:cBhvr>
                                        <p:cTn id="58" dur="500"/>
                                        <p:tgtEl>
                                          <p:spTgt spid="190">
                                            <p:txEl>
                                              <p:pRg st="0" end="0"/>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191">
                                            <p:txEl>
                                              <p:pRg st="0" end="0"/>
                                            </p:txEl>
                                          </p:spTgt>
                                        </p:tgtEl>
                                        <p:attrNameLst>
                                          <p:attrName>style.visibility</p:attrName>
                                        </p:attrNameLst>
                                      </p:cBhvr>
                                      <p:to>
                                        <p:strVal val="visible"/>
                                      </p:to>
                                    </p:set>
                                    <p:animEffect transition="in" filter="fade">
                                      <p:cBhvr>
                                        <p:cTn id="63" dur="500"/>
                                        <p:tgtEl>
                                          <p:spTgt spid="191">
                                            <p:txEl>
                                              <p:pRg st="0" end="0"/>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192">
                                            <p:txEl>
                                              <p:pRg st="0" end="0"/>
                                            </p:txEl>
                                          </p:spTgt>
                                        </p:tgtEl>
                                        <p:attrNameLst>
                                          <p:attrName>style.visibility</p:attrName>
                                        </p:attrNameLst>
                                      </p:cBhvr>
                                      <p:to>
                                        <p:strVal val="visible"/>
                                      </p:to>
                                    </p:set>
                                    <p:animEffect transition="in" filter="fade">
                                      <p:cBhvr>
                                        <p:cTn id="68" dur="500"/>
                                        <p:tgtEl>
                                          <p:spTgt spid="192">
                                            <p:txEl>
                                              <p:pRg st="0" end="0"/>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193">
                                            <p:txEl>
                                              <p:pRg st="0" end="0"/>
                                            </p:txEl>
                                          </p:spTgt>
                                        </p:tgtEl>
                                        <p:attrNameLst>
                                          <p:attrName>style.visibility</p:attrName>
                                        </p:attrNameLst>
                                      </p:cBhvr>
                                      <p:to>
                                        <p:strVal val="visible"/>
                                      </p:to>
                                    </p:set>
                                    <p:animEffect transition="in" filter="fade">
                                      <p:cBhvr>
                                        <p:cTn id="73" dur="500"/>
                                        <p:tgtEl>
                                          <p:spTgt spid="193">
                                            <p:txEl>
                                              <p:pRg st="0" end="0"/>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nodeType="clickEffect">
                                  <p:stCondLst>
                                    <p:cond delay="0"/>
                                  </p:stCondLst>
                                  <p:childTnLst>
                                    <p:set>
                                      <p:cBhvr>
                                        <p:cTn id="77" dur="1" fill="hold">
                                          <p:stCondLst>
                                            <p:cond delay="0"/>
                                          </p:stCondLst>
                                        </p:cTn>
                                        <p:tgtEl>
                                          <p:spTgt spid="194">
                                            <p:txEl>
                                              <p:pRg st="0" end="0"/>
                                            </p:txEl>
                                          </p:spTgt>
                                        </p:tgtEl>
                                        <p:attrNameLst>
                                          <p:attrName>style.visibility</p:attrName>
                                        </p:attrNameLst>
                                      </p:cBhvr>
                                      <p:to>
                                        <p:strVal val="visible"/>
                                      </p:to>
                                    </p:set>
                                    <p:animEffect transition="in" filter="fade">
                                      <p:cBhvr>
                                        <p:cTn id="78" dur="500"/>
                                        <p:tgtEl>
                                          <p:spTgt spid="19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92" name="Rectangle 191">
            <a:extLst>
              <a:ext uri="{FF2B5EF4-FFF2-40B4-BE49-F238E27FC236}">
                <a16:creationId xmlns="" xmlns:a16="http://schemas.microsoft.com/office/drawing/2014/main" id="{D1D34770-47A8-402C-AF23-2B653F2D88C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10 cuốn sách nổi bật của NXB Kim Đồng năm 2019 - Đẹp Việt">
            <a:extLst>
              <a:ext uri="{FF2B5EF4-FFF2-40B4-BE49-F238E27FC236}">
                <a16:creationId xmlns="" xmlns:a16="http://schemas.microsoft.com/office/drawing/2014/main" id="{4D5D55D0-5DCC-499E-982E-E8C7DC95CB1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851" r="37555" b="-1"/>
          <a:stretch/>
        </p:blipFill>
        <p:spPr bwMode="auto">
          <a:xfrm>
            <a:off x="7451678" y="0"/>
            <a:ext cx="4740322" cy="6858000"/>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7" name="Picture 2">
            <a:extLst>
              <a:ext uri="{FF2B5EF4-FFF2-40B4-BE49-F238E27FC236}">
                <a16:creationId xmlns:a16="http://schemas.microsoft.com/office/drawing/2014/main" xmlns="" id="{C70B1D2B-C1C2-4C1A-8167-945C3EDB54C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0" y="3876239"/>
            <a:ext cx="2232594" cy="2981761"/>
          </a:xfrm>
          <a:prstGeom prst="rect">
            <a:avLst/>
          </a:prstGeom>
        </p:spPr>
      </p:pic>
      <p:sp>
        <p:nvSpPr>
          <p:cNvPr id="8" name="Thought Bubble: Cloud 8">
            <a:extLst>
              <a:ext uri="{FF2B5EF4-FFF2-40B4-BE49-F238E27FC236}">
                <a16:creationId xmlns:a16="http://schemas.microsoft.com/office/drawing/2014/main" xmlns="" id="{548A1686-4B86-4CCF-B8F2-3C2E7BA375EE}"/>
              </a:ext>
            </a:extLst>
          </p:cNvPr>
          <p:cNvSpPr/>
          <p:nvPr/>
        </p:nvSpPr>
        <p:spPr>
          <a:xfrm>
            <a:off x="1439517" y="1574054"/>
            <a:ext cx="5184576" cy="3182411"/>
          </a:xfrm>
          <a:prstGeom prst="cloudCallou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smtClean="0"/>
              <a:t>HÃY TÓM TẮT NỘI DUNG CHÍNH CỦA TRÍCH ĐOẠN «BÀI HỌC ĐƯỜNG ĐỜI ĐẦU TIÊN»?</a:t>
            </a:r>
            <a:endParaRPr lang="vi-VN" sz="2800" b="1" dirty="0"/>
          </a:p>
        </p:txBody>
      </p:sp>
    </p:spTree>
    <p:extLst>
      <p:ext uri="{BB962C8B-B14F-4D97-AF65-F5344CB8AC3E}">
        <p14:creationId xmlns:p14="http://schemas.microsoft.com/office/powerpoint/2010/main" val="176607484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92" name="Rectangle 191">
            <a:extLst>
              <a:ext uri="{FF2B5EF4-FFF2-40B4-BE49-F238E27FC236}">
                <a16:creationId xmlns="" xmlns:a16="http://schemas.microsoft.com/office/drawing/2014/main" id="{D1D34770-47A8-402C-AF23-2B653F2D88C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êu đề 1">
            <a:extLst>
              <a:ext uri="{FF2B5EF4-FFF2-40B4-BE49-F238E27FC236}">
                <a16:creationId xmlns="" xmlns:a16="http://schemas.microsoft.com/office/drawing/2014/main" id="{42A6580C-B203-42F4-99F1-20232CF819E0}"/>
              </a:ext>
            </a:extLst>
          </p:cNvPr>
          <p:cNvSpPr>
            <a:spLocks noGrp="1"/>
          </p:cNvSpPr>
          <p:nvPr>
            <p:ph type="title"/>
          </p:nvPr>
        </p:nvSpPr>
        <p:spPr>
          <a:xfrm>
            <a:off x="-1" y="227717"/>
            <a:ext cx="7451678" cy="1364546"/>
          </a:xfrm>
        </p:spPr>
        <p:txBody>
          <a:bodyPr>
            <a:noAutofit/>
          </a:bodyPr>
          <a:lstStyle/>
          <a:p>
            <a:pPr>
              <a:lnSpc>
                <a:spcPct val="150000"/>
              </a:lnSpc>
            </a:pPr>
            <a:r>
              <a:rPr lang="en-US" sz="2800" b="1" dirty="0" smtClean="0">
                <a:solidFill>
                  <a:srgbClr val="C00000"/>
                </a:solidFill>
                <a:latin typeface="Arial" panose="020B0604020202020204" pitchFamily="34" charset="0"/>
                <a:cs typeface="Arial" panose="020B0604020202020204" pitchFamily="34" charset="0"/>
                <a:sym typeface="Arial" panose="020B0604020202020204" pitchFamily="34" charset="0"/>
              </a:rPr>
              <a:t>II</a:t>
            </a:r>
            <a:r>
              <a:rPr lang="vi-VN" sz="2800" b="1" dirty="0" smtClean="0">
                <a:solidFill>
                  <a:srgbClr val="C00000"/>
                </a:solidFill>
                <a:latin typeface="Arial" panose="020B0604020202020204" pitchFamily="34" charset="0"/>
                <a:cs typeface="Arial" panose="020B0604020202020204" pitchFamily="34" charset="0"/>
                <a:sym typeface="Arial" panose="020B0604020202020204" pitchFamily="34" charset="0"/>
              </a:rPr>
              <a:t>:</a:t>
            </a:r>
            <a:r>
              <a:rPr lang="en-US" sz="2800" b="1" dirty="0" smtClean="0">
                <a:solidFill>
                  <a:srgbClr val="C00000"/>
                </a:solidFill>
                <a:latin typeface="Arial" panose="020B0604020202020204" pitchFamily="34" charset="0"/>
                <a:cs typeface="Arial" panose="020B0604020202020204" pitchFamily="34" charset="0"/>
                <a:sym typeface="Arial" panose="020B0604020202020204" pitchFamily="34" charset="0"/>
              </a:rPr>
              <a:t> KHÁM PHÁ VĂN BẢN</a:t>
            </a:r>
            <a:br>
              <a:rPr lang="en-US" sz="2800" b="1" dirty="0" smtClean="0">
                <a:solidFill>
                  <a:srgbClr val="C00000"/>
                </a:solidFill>
                <a:latin typeface="Arial" panose="020B0604020202020204" pitchFamily="34" charset="0"/>
                <a:cs typeface="Arial" panose="020B0604020202020204" pitchFamily="34" charset="0"/>
                <a:sym typeface="Arial" panose="020B0604020202020204" pitchFamily="34" charset="0"/>
              </a:rPr>
            </a:br>
            <a:endParaRPr lang="vi-VN" sz="2800" b="1" dirty="0">
              <a:solidFill>
                <a:srgbClr val="C00000"/>
              </a:solidFill>
              <a:latin typeface="Arial" panose="020B0604020202020204" pitchFamily="34" charset="0"/>
              <a:cs typeface="Arial" panose="020B0604020202020204" pitchFamily="34" charset="0"/>
              <a:sym typeface="Arial" panose="020B0604020202020204" pitchFamily="34" charset="0"/>
            </a:endParaRPr>
          </a:p>
        </p:txBody>
      </p:sp>
      <p:pic>
        <p:nvPicPr>
          <p:cNvPr id="2050" name="Picture 2" descr="10 cuốn sách nổi bật của NXB Kim Đồng năm 2019 - Đẹp Việt">
            <a:extLst>
              <a:ext uri="{FF2B5EF4-FFF2-40B4-BE49-F238E27FC236}">
                <a16:creationId xmlns="" xmlns:a16="http://schemas.microsoft.com/office/drawing/2014/main" id="{4D5D55D0-5DCC-499E-982E-E8C7DC95CB1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851" r="37555" b="-1"/>
          <a:stretch/>
        </p:blipFill>
        <p:spPr bwMode="auto">
          <a:xfrm>
            <a:off x="7451678" y="0"/>
            <a:ext cx="4740322" cy="6858000"/>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7" name="Picture 2">
            <a:extLst>
              <a:ext uri="{FF2B5EF4-FFF2-40B4-BE49-F238E27FC236}">
                <a16:creationId xmlns:a16="http://schemas.microsoft.com/office/drawing/2014/main" xmlns="" id="{C70B1D2B-C1C2-4C1A-8167-945C3EDB54C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0" y="3876239"/>
            <a:ext cx="2232594" cy="2981761"/>
          </a:xfrm>
          <a:prstGeom prst="rect">
            <a:avLst/>
          </a:prstGeom>
        </p:spPr>
      </p:pic>
      <p:sp>
        <p:nvSpPr>
          <p:cNvPr id="8" name="Thought Bubble: Cloud 8">
            <a:extLst>
              <a:ext uri="{FF2B5EF4-FFF2-40B4-BE49-F238E27FC236}">
                <a16:creationId xmlns:a16="http://schemas.microsoft.com/office/drawing/2014/main" xmlns="" id="{548A1686-4B86-4CCF-B8F2-3C2E7BA375EE}"/>
              </a:ext>
            </a:extLst>
          </p:cNvPr>
          <p:cNvSpPr/>
          <p:nvPr/>
        </p:nvSpPr>
        <p:spPr>
          <a:xfrm>
            <a:off x="1439517" y="1574054"/>
            <a:ext cx="5184576" cy="3182411"/>
          </a:xfrm>
          <a:prstGeom prst="cloudCallou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smtClean="0"/>
              <a:t>HÃY NÊU BỐ CỤC CỦA ĐOẠN TRÍCH VÀ NỘI DUNG TỪNG PHẦN?</a:t>
            </a:r>
            <a:endParaRPr lang="vi-VN" sz="2800" b="1" dirty="0"/>
          </a:p>
        </p:txBody>
      </p:sp>
    </p:spTree>
    <p:extLst>
      <p:ext uri="{BB962C8B-B14F-4D97-AF65-F5344CB8AC3E}">
        <p14:creationId xmlns:p14="http://schemas.microsoft.com/office/powerpoint/2010/main" val="3270101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0209" y="184584"/>
            <a:ext cx="6778388" cy="5262979"/>
          </a:xfrm>
          <a:prstGeom prst="rect">
            <a:avLst/>
          </a:prstGeom>
        </p:spPr>
        <p:txBody>
          <a:bodyPr wrap="square">
            <a:spAutoFit/>
          </a:bodyPr>
          <a:lstStyle/>
          <a:p>
            <a:pPr>
              <a:lnSpc>
                <a:spcPct val="150000"/>
              </a:lnSpc>
            </a:pPr>
            <a:r>
              <a:rPr lang="nl-NL" sz="3200" b="1" dirty="0">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Bố cục</a:t>
            </a:r>
            <a:r>
              <a:rPr lang="nl-NL" sz="3200" b="1" i="1" dirty="0">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2 phần</a:t>
            </a:r>
            <a:endParaRPr lang="vi-VN" sz="3200" b="1" dirty="0">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endParaRPr>
          </a:p>
          <a:p>
            <a:pPr>
              <a:lnSpc>
                <a:spcPct val="150000"/>
              </a:lnSpc>
            </a:pPr>
            <a:r>
              <a:rPr lang="pt-BR" sz="3200" b="1" dirty="0">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pt-BR" sz="3200" b="1" dirty="0">
                <a:solidFill>
                  <a:srgbClr val="7030A0"/>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Phần 1</a:t>
            </a:r>
            <a:r>
              <a:rPr lang="pt-BR" sz="3200" b="1" dirty="0">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Từ đầu... </a:t>
            </a:r>
            <a:r>
              <a:rPr lang="pt-BR" sz="3200" b="1" i="1" dirty="0">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thiên hạ rồi</a:t>
            </a:r>
            <a:r>
              <a:rPr lang="pt-BR" sz="3200" b="1" dirty="0">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Miêu tả hình dáng, tính cách Dế Mèn.</a:t>
            </a:r>
            <a:endParaRPr lang="vi-VN" sz="3200" b="1" dirty="0">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endParaRPr>
          </a:p>
          <a:p>
            <a:pPr>
              <a:lnSpc>
                <a:spcPct val="150000"/>
              </a:lnSpc>
            </a:pPr>
            <a:r>
              <a:rPr lang="pt-BR" sz="3200" b="1" dirty="0">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pt-BR" sz="3200" b="1" dirty="0">
                <a:solidFill>
                  <a:srgbClr val="7030A0"/>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Phần 2</a:t>
            </a:r>
            <a:r>
              <a:rPr lang="pt-BR" sz="3200" b="1" dirty="0">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Từ </a:t>
            </a:r>
            <a:r>
              <a:rPr lang="pt-BR" sz="3200" b="1" i="1" dirty="0">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Chao ôi ...</a:t>
            </a:r>
            <a:r>
              <a:rPr lang="pt-BR" sz="3200" b="1" dirty="0">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cho đến hết: Bài học đường đời đầu tiên của Dế Mèn</a:t>
            </a:r>
            <a:endParaRPr lang="vi-VN" sz="3200" b="1" dirty="0">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endParaRPr>
          </a:p>
        </p:txBody>
      </p:sp>
      <p:pic>
        <p:nvPicPr>
          <p:cNvPr id="3" name="Picture 2" descr="10 cuốn sách nổi bật của NXB Kim Đồng năm 2019 - Đẹp Việt">
            <a:extLst>
              <a:ext uri="{FF2B5EF4-FFF2-40B4-BE49-F238E27FC236}">
                <a16:creationId xmlns="" xmlns:a16="http://schemas.microsoft.com/office/drawing/2014/main" id="{4D5D55D0-5DCC-499E-982E-E8C7DC95CB1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851" r="37555" b="-1"/>
          <a:stretch/>
        </p:blipFill>
        <p:spPr bwMode="auto">
          <a:xfrm>
            <a:off x="7451678" y="0"/>
            <a:ext cx="4740322" cy="6858000"/>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77617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10 cuốn sách nổi bật của NXB Kim Đồng năm 2019 - Đẹp Việt">
            <a:extLst>
              <a:ext uri="{FF2B5EF4-FFF2-40B4-BE49-F238E27FC236}">
                <a16:creationId xmlns="" xmlns:a16="http://schemas.microsoft.com/office/drawing/2014/main" id="{4D5D55D0-5DCC-499E-982E-E8C7DC95CB1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851" r="37555" b="-1"/>
          <a:stretch/>
        </p:blipFill>
        <p:spPr bwMode="auto">
          <a:xfrm>
            <a:off x="7451678" y="0"/>
            <a:ext cx="4740322" cy="6858000"/>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7" name="Picture 2">
            <a:extLst>
              <a:ext uri="{FF2B5EF4-FFF2-40B4-BE49-F238E27FC236}">
                <a16:creationId xmlns:a16="http://schemas.microsoft.com/office/drawing/2014/main" xmlns="" id="{C70B1D2B-C1C2-4C1A-8167-945C3EDB54C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0" y="3876239"/>
            <a:ext cx="2232594" cy="2981761"/>
          </a:xfrm>
          <a:prstGeom prst="rect">
            <a:avLst/>
          </a:prstGeom>
        </p:spPr>
      </p:pic>
      <p:sp>
        <p:nvSpPr>
          <p:cNvPr id="8" name="Thought Bubble: Cloud 8">
            <a:extLst>
              <a:ext uri="{FF2B5EF4-FFF2-40B4-BE49-F238E27FC236}">
                <a16:creationId xmlns:a16="http://schemas.microsoft.com/office/drawing/2014/main" xmlns="" id="{548A1686-4B86-4CCF-B8F2-3C2E7BA375EE}"/>
              </a:ext>
            </a:extLst>
          </p:cNvPr>
          <p:cNvSpPr/>
          <p:nvPr/>
        </p:nvSpPr>
        <p:spPr>
          <a:xfrm>
            <a:off x="1439517" y="864370"/>
            <a:ext cx="5184576" cy="3182411"/>
          </a:xfrm>
          <a:prstGeom prst="cloudCallou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smtClean="0"/>
              <a:t>HÃY NÊU NHÂN VẬT CHÍNH TRONG ĐOẠN TRÍCH?</a:t>
            </a:r>
            <a:endParaRPr lang="vi-VN" sz="2800" b="1" dirty="0"/>
          </a:p>
        </p:txBody>
      </p:sp>
      <p:sp>
        <p:nvSpPr>
          <p:cNvPr id="9" name="Tiêu đề 1">
            <a:extLst>
              <a:ext uri="{FF2B5EF4-FFF2-40B4-BE49-F238E27FC236}">
                <a16:creationId xmlns="" xmlns:a16="http://schemas.microsoft.com/office/drawing/2014/main" id="{42A6580C-B203-42F4-99F1-20232CF819E0}"/>
              </a:ext>
            </a:extLst>
          </p:cNvPr>
          <p:cNvSpPr txBox="1">
            <a:spLocks/>
          </p:cNvSpPr>
          <p:nvPr/>
        </p:nvSpPr>
        <p:spPr>
          <a:xfrm>
            <a:off x="3297120" y="5375557"/>
            <a:ext cx="3575278" cy="904071"/>
          </a:xfrm>
          <a:prstGeom prst="rect">
            <a:avLst/>
          </a:prstGeom>
        </p:spPr>
        <p:style>
          <a:lnRef idx="1">
            <a:schemeClr val="accent4"/>
          </a:lnRef>
          <a:fillRef idx="2">
            <a:schemeClr val="accent4"/>
          </a:fillRef>
          <a:effectRef idx="1">
            <a:schemeClr val="accent4"/>
          </a:effectRef>
          <a:fontRef idx="minor">
            <a:schemeClr val="dk1"/>
          </a:fontRef>
        </p:style>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pPr>
            <a:r>
              <a:rPr lang="en-US" sz="2800" b="1" dirty="0" smtClean="0">
                <a:solidFill>
                  <a:srgbClr val="C00000"/>
                </a:solidFill>
                <a:latin typeface="Arial" panose="020B0604020202020204" pitchFamily="34" charset="0"/>
                <a:cs typeface="Arial" panose="020B0604020202020204" pitchFamily="34" charset="0"/>
                <a:sym typeface="Arial" panose="020B0604020202020204" pitchFamily="34" charset="0"/>
              </a:rPr>
              <a:t>NHÂN VẬT: DẾ MÈN</a:t>
            </a:r>
            <a:endParaRPr lang="vi-VN" sz="2800" b="1" dirty="0">
              <a:solidFill>
                <a:srgbClr val="C00000"/>
              </a:solidFill>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97446020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2903" y="450708"/>
            <a:ext cx="3932167" cy="830997"/>
          </a:xfrm>
          <a:prstGeom prst="rect">
            <a:avLst/>
          </a:prstGeom>
        </p:spPr>
        <p:style>
          <a:lnRef idx="2">
            <a:schemeClr val="accent4"/>
          </a:lnRef>
          <a:fillRef idx="1">
            <a:schemeClr val="lt1"/>
          </a:fillRef>
          <a:effectRef idx="0">
            <a:schemeClr val="accent4"/>
          </a:effectRef>
          <a:fontRef idx="minor">
            <a:schemeClr val="dk1"/>
          </a:fontRef>
        </p:style>
        <p:txBody>
          <a:bodyPr wrap="none">
            <a:spAutoFit/>
          </a:bodyPr>
          <a:lstStyle/>
          <a:p>
            <a:r>
              <a:rPr lang="en-GB" sz="4800" b="1" dirty="0" smtClean="0">
                <a:solidFill>
                  <a:srgbClr val="FF0000"/>
                </a:solidFill>
              </a:rPr>
              <a:t>A. KHỞI ĐỘNG</a:t>
            </a:r>
            <a:endParaRPr lang="en-US" sz="4800" dirty="0"/>
          </a:p>
        </p:txBody>
      </p:sp>
      <p:pic>
        <p:nvPicPr>
          <p:cNvPr id="3" name="图片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24449" y="-76096"/>
            <a:ext cx="2680761" cy="2680761"/>
          </a:xfrm>
          <a:prstGeom prst="rect">
            <a:avLst/>
          </a:prstGeom>
        </p:spPr>
      </p:pic>
      <p:pic>
        <p:nvPicPr>
          <p:cNvPr id="4"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06401" y="4589663"/>
            <a:ext cx="7441893" cy="2345674"/>
          </a:xfrm>
          <a:prstGeom prst="rect">
            <a:avLst/>
          </a:prstGeom>
        </p:spPr>
      </p:pic>
    </p:spTree>
    <p:extLst>
      <p:ext uri="{BB962C8B-B14F-4D97-AF65-F5344CB8AC3E}">
        <p14:creationId xmlns:p14="http://schemas.microsoft.com/office/powerpoint/2010/main" val="406483652"/>
      </p:ext>
    </p:extLst>
  </p:cSld>
  <p:clrMapOvr>
    <a:masterClrMapping/>
  </p:clrMapOvr>
  <mc:AlternateContent xmlns:mc="http://schemas.openxmlformats.org/markup-compatibility/2006" xmlns:p14="http://schemas.microsoft.com/office/powerpoint/2010/main">
    <mc:Choice Requires="p14">
      <p:transition spd="slow" p14:dur="1750" advTm="3000">
        <p14:prism/>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par>
                          <p:cTn id="15" fill="hold">
                            <p:stCondLst>
                              <p:cond delay="1000"/>
                            </p:stCondLst>
                            <p:childTnLst>
                              <p:par>
                                <p:cTn id="16" presetID="2" presetClass="entr" presetSubtype="2"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1+#ppt_w/2"/>
                                          </p:val>
                                        </p:tav>
                                        <p:tav tm="100000">
                                          <p:val>
                                            <p:strVal val="#ppt_x"/>
                                          </p:val>
                                        </p:tav>
                                      </p:tavLst>
                                    </p:anim>
                                    <p:anim calcmode="lin" valueType="num">
                                      <p:cBhvr additive="base">
                                        <p:cTn id="19"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92" name="Rectangle 191">
            <a:extLst>
              <a:ext uri="{FF2B5EF4-FFF2-40B4-BE49-F238E27FC236}">
                <a16:creationId xmlns="" xmlns:a16="http://schemas.microsoft.com/office/drawing/2014/main" id="{D1D34770-47A8-402C-AF23-2B653F2D88C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10 cuốn sách nổi bật của NXB Kim Đồng năm 2019 - Đẹp Việt">
            <a:extLst>
              <a:ext uri="{FF2B5EF4-FFF2-40B4-BE49-F238E27FC236}">
                <a16:creationId xmlns="" xmlns:a16="http://schemas.microsoft.com/office/drawing/2014/main" id="{4D5D55D0-5DCC-499E-982E-E8C7DC95CB1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851" r="37555" b="-1"/>
          <a:stretch/>
        </p:blipFill>
        <p:spPr bwMode="auto">
          <a:xfrm>
            <a:off x="7451678" y="0"/>
            <a:ext cx="4740322" cy="6858000"/>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7" name="Picture 2">
            <a:extLst>
              <a:ext uri="{FF2B5EF4-FFF2-40B4-BE49-F238E27FC236}">
                <a16:creationId xmlns:a16="http://schemas.microsoft.com/office/drawing/2014/main" xmlns="" id="{C70B1D2B-C1C2-4C1A-8167-945C3EDB54C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0" y="3876239"/>
            <a:ext cx="2232594" cy="2981761"/>
          </a:xfrm>
          <a:prstGeom prst="rect">
            <a:avLst/>
          </a:prstGeom>
        </p:spPr>
      </p:pic>
      <p:sp>
        <p:nvSpPr>
          <p:cNvPr id="8" name="Thought Bubble: Cloud 8">
            <a:extLst>
              <a:ext uri="{FF2B5EF4-FFF2-40B4-BE49-F238E27FC236}">
                <a16:creationId xmlns:a16="http://schemas.microsoft.com/office/drawing/2014/main" xmlns="" id="{548A1686-4B86-4CCF-B8F2-3C2E7BA375EE}"/>
              </a:ext>
            </a:extLst>
          </p:cNvPr>
          <p:cNvSpPr/>
          <p:nvPr/>
        </p:nvSpPr>
        <p:spPr>
          <a:xfrm>
            <a:off x="1439516" y="1574054"/>
            <a:ext cx="5432881" cy="3182411"/>
          </a:xfrm>
          <a:prstGeom prst="cloudCallou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t>Câu chuyện được kể bằng lời của nhân vật nào? </a:t>
            </a:r>
            <a:r>
              <a:rPr lang="en-US" sz="2800" b="1" dirty="0"/>
              <a:t>K</a:t>
            </a:r>
            <a:r>
              <a:rPr lang="vi-VN" sz="2800" b="1" dirty="0"/>
              <a:t>ể theo ng</a:t>
            </a:r>
            <a:r>
              <a:rPr lang="en-US" sz="2800" b="1" dirty="0" err="1"/>
              <a:t>ôi</a:t>
            </a:r>
            <a:r>
              <a:rPr lang="en-US" sz="2800" b="1" dirty="0"/>
              <a:t> </a:t>
            </a:r>
            <a:r>
              <a:rPr lang="en-US" sz="2800" b="1" dirty="0" err="1"/>
              <a:t>th</a:t>
            </a:r>
            <a:r>
              <a:rPr lang="vi-VN" sz="2800" b="1" dirty="0"/>
              <a:t>ứ mấy?</a:t>
            </a:r>
            <a:endParaRPr lang="en-US" sz="2800" b="1" dirty="0"/>
          </a:p>
        </p:txBody>
      </p:sp>
      <p:sp>
        <p:nvSpPr>
          <p:cNvPr id="9" name="Tiêu đề 1">
            <a:extLst>
              <a:ext uri="{FF2B5EF4-FFF2-40B4-BE49-F238E27FC236}">
                <a16:creationId xmlns="" xmlns:a16="http://schemas.microsoft.com/office/drawing/2014/main" id="{42A6580C-B203-42F4-99F1-20232CF819E0}"/>
              </a:ext>
            </a:extLst>
          </p:cNvPr>
          <p:cNvSpPr txBox="1">
            <a:spLocks/>
          </p:cNvSpPr>
          <p:nvPr/>
        </p:nvSpPr>
        <p:spPr>
          <a:xfrm>
            <a:off x="3297120" y="5375557"/>
            <a:ext cx="3575278" cy="904071"/>
          </a:xfrm>
          <a:prstGeom prst="rect">
            <a:avLst/>
          </a:prstGeom>
        </p:spPr>
        <p:style>
          <a:lnRef idx="1">
            <a:schemeClr val="accent4"/>
          </a:lnRef>
          <a:fillRef idx="2">
            <a:schemeClr val="accent4"/>
          </a:fillRef>
          <a:effectRef idx="1">
            <a:schemeClr val="accent4"/>
          </a:effectRef>
          <a:fontRef idx="minor">
            <a:schemeClr val="dk1"/>
          </a:fontRef>
        </p:style>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pPr>
            <a:r>
              <a:rPr lang="en-US" sz="2800" b="1" dirty="0" smtClean="0">
                <a:solidFill>
                  <a:srgbClr val="C00000"/>
                </a:solidFill>
                <a:latin typeface="Arial" panose="020B0604020202020204" pitchFamily="34" charset="0"/>
                <a:cs typeface="Arial" panose="020B0604020202020204" pitchFamily="34" charset="0"/>
                <a:sym typeface="Arial" panose="020B0604020202020204" pitchFamily="34" charset="0"/>
              </a:rPr>
              <a:t>NGÔI THỨ NHẤT</a:t>
            </a:r>
            <a:endParaRPr lang="vi-VN" sz="2800" b="1" dirty="0">
              <a:solidFill>
                <a:srgbClr val="C00000"/>
              </a:solidFill>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88939010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 xmlns:a16="http://schemas.microsoft.com/office/drawing/2014/main" id="{201CC55D-ED54-4C5C-95E6-10947BD1103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sym typeface="Arial" panose="020B0604020202020204" pitchFamily="34" charset="0"/>
            </a:endParaRPr>
          </a:p>
        </p:txBody>
      </p:sp>
      <p:sp>
        <p:nvSpPr>
          <p:cNvPr id="2" name="Tiêu đề 1">
            <a:extLst>
              <a:ext uri="{FF2B5EF4-FFF2-40B4-BE49-F238E27FC236}">
                <a16:creationId xmlns="" xmlns:a16="http://schemas.microsoft.com/office/drawing/2014/main" id="{1F8360A2-AF70-4100-93EB-4CECB3D03B56}"/>
              </a:ext>
            </a:extLst>
          </p:cNvPr>
          <p:cNvSpPr>
            <a:spLocks noGrp="1"/>
          </p:cNvSpPr>
          <p:nvPr>
            <p:ph type="title"/>
          </p:nvPr>
        </p:nvSpPr>
        <p:spPr>
          <a:xfrm>
            <a:off x="589560" y="856180"/>
            <a:ext cx="4560584" cy="1128068"/>
          </a:xfrm>
        </p:spPr>
        <p:txBody>
          <a:bodyPr anchor="ctr">
            <a:normAutofit fontScale="90000"/>
          </a:bodyPr>
          <a:lstStyle/>
          <a:p>
            <a:r>
              <a:rPr lang="pt-BR" sz="4000" b="1" i="1" dirty="0">
                <a:effectLst/>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pt-BR" sz="4000" b="1" dirty="0" smtClean="0">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II. Tìm hiểu chi tiết</a:t>
            </a:r>
            <a:endParaRPr lang="vi-VN" sz="4000" dirty="0">
              <a:latin typeface="Arial" panose="020B0604020202020204" pitchFamily="34" charset="0"/>
              <a:cs typeface="Arial" panose="020B0604020202020204" pitchFamily="34" charset="0"/>
              <a:sym typeface="Arial" panose="020B0604020202020204" pitchFamily="34" charset="0"/>
            </a:endParaRPr>
          </a:p>
        </p:txBody>
      </p:sp>
      <p:grpSp>
        <p:nvGrpSpPr>
          <p:cNvPr id="12" name="Group 11">
            <a:extLst>
              <a:ext uri="{FF2B5EF4-FFF2-40B4-BE49-F238E27FC236}">
                <a16:creationId xmlns="" xmlns:a16="http://schemas.microsoft.com/office/drawing/2014/main" id="{1DE889C7-FAD6-4397-98E2-05D503484459}"/>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0" y="1083484"/>
            <a:ext cx="355196" cy="673460"/>
            <a:chOff x="0" y="823811"/>
            <a:chExt cx="355196" cy="673460"/>
          </a:xfrm>
        </p:grpSpPr>
        <p:sp>
          <p:nvSpPr>
            <p:cNvPr id="13" name="Rectangle 12">
              <a:extLst>
                <a:ext uri="{FF2B5EF4-FFF2-40B4-BE49-F238E27FC236}">
                  <a16:creationId xmlns="" xmlns:a16="http://schemas.microsoft.com/office/drawing/2014/main" id="{F399A70F-F8CD-4992-9EF5-6CF15472E73F}"/>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sym typeface="Arial" panose="020B0604020202020204" pitchFamily="34" charset="0"/>
              </a:endParaRPr>
            </a:p>
          </p:txBody>
        </p:sp>
        <p:sp>
          <p:nvSpPr>
            <p:cNvPr id="14" name="Rectangle 13">
              <a:extLst>
                <a:ext uri="{FF2B5EF4-FFF2-40B4-BE49-F238E27FC236}">
                  <a16:creationId xmlns="" xmlns:a16="http://schemas.microsoft.com/office/drawing/2014/main" id="{48F4FEDC-6D80-458C-A665-075D9B9500F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sym typeface="Arial" panose="020B0604020202020204" pitchFamily="34" charset="0"/>
              </a:endParaRPr>
            </a:p>
          </p:txBody>
        </p:sp>
      </p:grpSp>
      <p:sp>
        <p:nvSpPr>
          <p:cNvPr id="16" name="Rectangle 15">
            <a:extLst>
              <a:ext uri="{FF2B5EF4-FFF2-40B4-BE49-F238E27FC236}">
                <a16:creationId xmlns="" xmlns:a16="http://schemas.microsoft.com/office/drawing/2014/main" id="{3873B707-463F-40B0-8227-E8CC6C67EB2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sym typeface="Arial" panose="020B0604020202020204" pitchFamily="34" charset="0"/>
            </a:endParaRPr>
          </a:p>
        </p:txBody>
      </p:sp>
      <p:sp>
        <p:nvSpPr>
          <p:cNvPr id="18" name="Rectangle 17">
            <a:extLst>
              <a:ext uri="{FF2B5EF4-FFF2-40B4-BE49-F238E27FC236}">
                <a16:creationId xmlns="" xmlns:a16="http://schemas.microsoft.com/office/drawing/2014/main" id="{C13237C8-E62C-4F0D-A318-BD6FB6C2D13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sym typeface="Arial" panose="020B0604020202020204" pitchFamily="34" charset="0"/>
            </a:endParaRPr>
          </a:p>
        </p:txBody>
      </p:sp>
      <p:sp>
        <p:nvSpPr>
          <p:cNvPr id="20" name="Rectangle 19">
            <a:extLst>
              <a:ext uri="{FF2B5EF4-FFF2-40B4-BE49-F238E27FC236}">
                <a16:creationId xmlns="" xmlns:a16="http://schemas.microsoft.com/office/drawing/2014/main" id="{19C9EAEA-39D0-4B0E-A0EB-51E7B26740B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sym typeface="Arial" panose="020B0604020202020204" pitchFamily="34" charset="0"/>
            </a:endParaRPr>
          </a:p>
        </p:txBody>
      </p:sp>
      <p:pic>
        <p:nvPicPr>
          <p:cNvPr id="5" name="Hình ảnh 4" descr="Ảnh có chứa hoa, màu hồng, cây&#10;&#10;Mô tả được tạo tự động">
            <a:extLst>
              <a:ext uri="{FF2B5EF4-FFF2-40B4-BE49-F238E27FC236}">
                <a16:creationId xmlns="" xmlns:a16="http://schemas.microsoft.com/office/drawing/2014/main" id="{280992E0-0C4E-47F2-9493-0C18826F45B3}"/>
              </a:ext>
            </a:extLst>
          </p:cNvPr>
          <p:cNvPicPr>
            <a:picLocks noChangeAspect="1"/>
          </p:cNvPicPr>
          <p:nvPr/>
        </p:nvPicPr>
        <p:blipFill rotWithShape="1">
          <a:blip r:embed="rId2">
            <a:extLst>
              <a:ext uri="{28A0092B-C50C-407E-A947-70E740481C1C}">
                <a14:useLocalDpi xmlns:a14="http://schemas.microsoft.com/office/drawing/2010/main" val="0"/>
              </a:ext>
            </a:extLst>
          </a:blip>
          <a:srcRect t="3062" r="4" b="4"/>
          <a:stretch/>
        </p:blipFill>
        <p:spPr>
          <a:xfrm>
            <a:off x="6019425" y="799034"/>
            <a:ext cx="5425410" cy="5259296"/>
          </a:xfrm>
          <a:prstGeom prst="rect">
            <a:avLst/>
          </a:prstGeom>
        </p:spPr>
      </p:pic>
    </p:spTree>
    <p:extLst>
      <p:ext uri="{BB962C8B-B14F-4D97-AF65-F5344CB8AC3E}">
        <p14:creationId xmlns:p14="http://schemas.microsoft.com/office/powerpoint/2010/main" val="929640652"/>
      </p:ext>
    </p:extLst>
  </p:cSld>
  <p:clrMapOvr>
    <a:masterClrMapping/>
  </p:clrMapOvr>
  <p:transition spd="slow">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Shape 214"/>
        <p:cNvGrpSpPr/>
        <p:nvPr/>
      </p:nvGrpSpPr>
      <p:grpSpPr>
        <a:xfrm>
          <a:off x="0" y="0"/>
          <a:ext cx="0" cy="0"/>
          <a:chOff x="0" y="0"/>
          <a:chExt cx="0" cy="0"/>
        </a:xfrm>
      </p:grpSpPr>
      <p:pic>
        <p:nvPicPr>
          <p:cNvPr id="216" name="Google Shape;216;p14" descr="22858PICdbgea5Gz679dY_PIC2018.png"/>
          <p:cNvPicPr preferRelativeResize="0"/>
          <p:nvPr/>
        </p:nvPicPr>
        <p:blipFill rotWithShape="1">
          <a:blip r:embed="rId3">
            <a:alphaModFix/>
          </a:blip>
          <a:srcRect/>
          <a:stretch/>
        </p:blipFill>
        <p:spPr>
          <a:xfrm>
            <a:off x="8831176" y="3429000"/>
            <a:ext cx="3505517" cy="3409507"/>
          </a:xfrm>
          <a:prstGeom prst="rect">
            <a:avLst/>
          </a:prstGeom>
          <a:noFill/>
          <a:ln>
            <a:noFill/>
          </a:ln>
        </p:spPr>
      </p:pic>
      <p:pic>
        <p:nvPicPr>
          <p:cNvPr id="217" name="Google Shape;217;p14"/>
          <p:cNvPicPr preferRelativeResize="0"/>
          <p:nvPr/>
        </p:nvPicPr>
        <p:blipFill rotWithShape="1">
          <a:blip r:embed="rId4">
            <a:alphaModFix/>
          </a:blip>
          <a:srcRect/>
          <a:stretch/>
        </p:blipFill>
        <p:spPr>
          <a:xfrm>
            <a:off x="3608397" y="356659"/>
            <a:ext cx="5222780" cy="6180619"/>
          </a:xfrm>
          <a:prstGeom prst="roundRect">
            <a:avLst>
              <a:gd name="adj" fmla="val 8594"/>
            </a:avLst>
          </a:prstGeom>
          <a:solidFill>
            <a:srgbClr val="ECECEC"/>
          </a:solidFill>
          <a:ln>
            <a:noFill/>
          </a:ln>
          <a:effectLst>
            <a:reflection stA="38000" endPos="28000" dist="5000" dir="5400000" sy="-100000" algn="bl" rotWithShape="0"/>
          </a:effectLst>
        </p:spPr>
      </p:pic>
    </p:spTree>
    <p:extLst>
      <p:ext uri="{BB962C8B-B14F-4D97-AF65-F5344CB8AC3E}">
        <p14:creationId xmlns:p14="http://schemas.microsoft.com/office/powerpoint/2010/main" val="2673753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92" name="Rectangle 191">
            <a:extLst>
              <a:ext uri="{FF2B5EF4-FFF2-40B4-BE49-F238E27FC236}">
                <a16:creationId xmlns="" xmlns:a16="http://schemas.microsoft.com/office/drawing/2014/main" id="{D1D34770-47A8-402C-AF23-2B653F2D88C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10 cuốn sách nổi bật của NXB Kim Đồng năm 2019 - Đẹp Việt">
            <a:extLst>
              <a:ext uri="{FF2B5EF4-FFF2-40B4-BE49-F238E27FC236}">
                <a16:creationId xmlns="" xmlns:a16="http://schemas.microsoft.com/office/drawing/2014/main" id="{4D5D55D0-5DCC-499E-982E-E8C7DC95CB1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851" r="37555" b="-1"/>
          <a:stretch/>
        </p:blipFill>
        <p:spPr bwMode="auto">
          <a:xfrm>
            <a:off x="7451678" y="0"/>
            <a:ext cx="4740322" cy="6858000"/>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7" name="Picture 2">
            <a:extLst>
              <a:ext uri="{FF2B5EF4-FFF2-40B4-BE49-F238E27FC236}">
                <a16:creationId xmlns:a16="http://schemas.microsoft.com/office/drawing/2014/main" xmlns="" id="{C70B1D2B-C1C2-4C1A-8167-945C3EDB54C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0" y="3876239"/>
            <a:ext cx="2232594" cy="2981761"/>
          </a:xfrm>
          <a:prstGeom prst="rect">
            <a:avLst/>
          </a:prstGeom>
        </p:spPr>
      </p:pic>
      <p:sp>
        <p:nvSpPr>
          <p:cNvPr id="8" name="Thought Bubble: Cloud 8">
            <a:extLst>
              <a:ext uri="{FF2B5EF4-FFF2-40B4-BE49-F238E27FC236}">
                <a16:creationId xmlns:a16="http://schemas.microsoft.com/office/drawing/2014/main" xmlns="" id="{548A1686-4B86-4CCF-B8F2-3C2E7BA375EE}"/>
              </a:ext>
            </a:extLst>
          </p:cNvPr>
          <p:cNvSpPr/>
          <p:nvPr/>
        </p:nvSpPr>
        <p:spPr>
          <a:xfrm>
            <a:off x="1439517" y="1574054"/>
            <a:ext cx="5184576" cy="3182411"/>
          </a:xfrm>
          <a:prstGeom prst="cloudCallou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latin typeface="Arial" pitchFamily="34" charset="0"/>
                <a:cs typeface="Arial" pitchFamily="34" charset="0"/>
              </a:rPr>
              <a:t>Tìm những chi tiết </a:t>
            </a:r>
            <a:r>
              <a:rPr lang="en-US" sz="3200" dirty="0" err="1" smtClean="0">
                <a:latin typeface="Arial" pitchFamily="34" charset="0"/>
                <a:cs typeface="Arial" pitchFamily="34" charset="0"/>
              </a:rPr>
              <a:t>miêu</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tả</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hình</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dáng</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tính</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cách</a:t>
            </a:r>
            <a:r>
              <a:rPr lang="en-US" sz="3200" dirty="0" smtClean="0">
                <a:latin typeface="Arial" pitchFamily="34" charset="0"/>
                <a:cs typeface="Arial" pitchFamily="34" charset="0"/>
              </a:rPr>
              <a:t> </a:t>
            </a:r>
            <a:r>
              <a:rPr lang="vi-VN" sz="3200" dirty="0" smtClean="0">
                <a:latin typeface="Arial" pitchFamily="34" charset="0"/>
                <a:cs typeface="Arial" pitchFamily="34" charset="0"/>
              </a:rPr>
              <a:t>của </a:t>
            </a:r>
            <a:r>
              <a:rPr lang="vi-VN" sz="3200" dirty="0">
                <a:latin typeface="Arial" pitchFamily="34" charset="0"/>
                <a:cs typeface="Arial" pitchFamily="34" charset="0"/>
              </a:rPr>
              <a:t>Dế Mèn.</a:t>
            </a:r>
            <a:endParaRPr lang="en-US" sz="3200" dirty="0">
              <a:latin typeface="Arial" pitchFamily="34" charset="0"/>
              <a:cs typeface="Arial" pitchFamily="34" charset="0"/>
            </a:endParaRPr>
          </a:p>
        </p:txBody>
      </p:sp>
    </p:spTree>
    <p:extLst>
      <p:ext uri="{BB962C8B-B14F-4D97-AF65-F5344CB8AC3E}">
        <p14:creationId xmlns:p14="http://schemas.microsoft.com/office/powerpoint/2010/main" val="75093996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Shape 221"/>
        <p:cNvGrpSpPr/>
        <p:nvPr/>
      </p:nvGrpSpPr>
      <p:grpSpPr>
        <a:xfrm>
          <a:off x="0" y="0"/>
          <a:ext cx="0" cy="0"/>
          <a:chOff x="0" y="0"/>
          <a:chExt cx="0" cy="0"/>
        </a:xfrm>
      </p:grpSpPr>
      <p:sp>
        <p:nvSpPr>
          <p:cNvPr id="224" name="Google Shape;224;p15"/>
          <p:cNvSpPr txBox="1"/>
          <p:nvPr/>
        </p:nvSpPr>
        <p:spPr>
          <a:xfrm>
            <a:off x="1871531" y="1263547"/>
            <a:ext cx="8640960" cy="984885"/>
          </a:xfrm>
          <a:prstGeom prst="rect">
            <a:avLst/>
          </a:prstGeom>
          <a:noFill/>
          <a:ln>
            <a:noFill/>
          </a:ln>
        </p:spPr>
        <p:txBody>
          <a:bodyPr spcFirstLastPara="1" wrap="square" lIns="121897" tIns="60932" rIns="121897" bIns="60932" anchor="ctr" anchorCtr="0">
            <a:spAutoFit/>
          </a:bodyPr>
          <a:lstStyle/>
          <a:p>
            <a:pPr>
              <a:lnSpc>
                <a:spcPct val="150000"/>
              </a:lnSpc>
            </a:pPr>
            <a:r>
              <a:rPr lang="vi-VN" sz="3700" b="1" dirty="0">
                <a:solidFill>
                  <a:srgbClr val="000000"/>
                </a:solidFill>
                <a:latin typeface="Arial"/>
                <a:ea typeface="Arial"/>
                <a:cs typeface="Arial"/>
                <a:sym typeface="Arial"/>
              </a:rPr>
              <a:t>1. Hình dáng, tính cách của Dế Mèn</a:t>
            </a:r>
            <a:endParaRPr dirty="0"/>
          </a:p>
        </p:txBody>
      </p:sp>
      <p:graphicFrame>
        <p:nvGraphicFramePr>
          <p:cNvPr id="225" name="Google Shape;225;p15"/>
          <p:cNvGraphicFramePr/>
          <p:nvPr>
            <p:extLst>
              <p:ext uri="{D42A27DB-BD31-4B8C-83A1-F6EECF244321}">
                <p14:modId xmlns:p14="http://schemas.microsoft.com/office/powerpoint/2010/main" val="1907548484"/>
              </p:ext>
            </p:extLst>
          </p:nvPr>
        </p:nvGraphicFramePr>
        <p:xfrm>
          <a:off x="1103446" y="2155367"/>
          <a:ext cx="10081134" cy="4363687"/>
        </p:xfrm>
        <a:graphic>
          <a:graphicData uri="http://schemas.openxmlformats.org/drawingml/2006/table">
            <a:tbl>
              <a:tblPr firstRow="1" bandRow="1">
                <a:tableStyleId>{1E171933-4619-4E11-9A3F-F7608DF75F80}</a:tableStyleId>
              </a:tblPr>
              <a:tblGrid>
                <a:gridCol w="5040567"/>
                <a:gridCol w="5040567"/>
              </a:tblGrid>
              <a:tr h="767033">
                <a:tc>
                  <a:txBody>
                    <a:bodyPr/>
                    <a:lstStyle/>
                    <a:p>
                      <a:pPr marL="0" marR="0" lvl="0" indent="0" algn="ctr" rtl="0">
                        <a:lnSpc>
                          <a:spcPct val="100000"/>
                        </a:lnSpc>
                        <a:spcBef>
                          <a:spcPts val="0"/>
                        </a:spcBef>
                        <a:spcAft>
                          <a:spcPts val="0"/>
                        </a:spcAft>
                        <a:buNone/>
                      </a:pPr>
                      <a:r>
                        <a:rPr lang="vi-VN" sz="3200" u="none" strike="noStrike" cap="none" dirty="0">
                          <a:sym typeface="Arial"/>
                        </a:rPr>
                        <a:t>Ngoại hình</a:t>
                      </a:r>
                      <a:endParaRPr sz="3200" u="none" strike="noStrike" cap="none" dirty="0">
                        <a:solidFill>
                          <a:srgbClr val="FF0000"/>
                        </a:solidFill>
                        <a:latin typeface="Arial"/>
                        <a:ea typeface="Arial"/>
                        <a:cs typeface="Arial"/>
                        <a:sym typeface="Arial"/>
                      </a:endParaRPr>
                    </a:p>
                  </a:txBody>
                  <a:tcPr marL="121933" marR="121933" marT="60967" marB="609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None/>
                      </a:pPr>
                      <a:r>
                        <a:rPr lang="vi-VN" sz="3200" u="none" strike="noStrike" cap="none" dirty="0">
                          <a:sym typeface="Arial"/>
                        </a:rPr>
                        <a:t>Hành động</a:t>
                      </a:r>
                      <a:endParaRPr sz="3200" u="none" strike="noStrike" cap="none" dirty="0">
                        <a:solidFill>
                          <a:srgbClr val="FF0000"/>
                        </a:solidFill>
                        <a:latin typeface="Arial"/>
                        <a:ea typeface="Arial"/>
                        <a:cs typeface="Arial"/>
                        <a:sym typeface="Arial"/>
                      </a:endParaRPr>
                    </a:p>
                  </a:txBody>
                  <a:tcPr marL="121933" marR="121933" marT="60967" marB="609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35693">
                <a:tc>
                  <a:txBody>
                    <a:bodyPr/>
                    <a:lstStyle/>
                    <a:p>
                      <a:pPr marL="0" marR="0" lvl="0" indent="0" algn="just" rtl="0">
                        <a:lnSpc>
                          <a:spcPct val="150000"/>
                        </a:lnSpc>
                        <a:spcBef>
                          <a:spcPts val="0"/>
                        </a:spcBef>
                        <a:spcAft>
                          <a:spcPts val="0"/>
                        </a:spcAft>
                        <a:buClr>
                          <a:srgbClr val="000000"/>
                        </a:buClr>
                        <a:buSzPts val="1400"/>
                        <a:buFont typeface="Arial"/>
                        <a:buNone/>
                      </a:pPr>
                      <a:r>
                        <a:rPr lang="vi-VN" sz="1900" u="none" strike="noStrike" cap="none" dirty="0">
                          <a:sym typeface="Arial"/>
                        </a:rPr>
                        <a:t>Một chàng Dế thanh niên cường tráng:</a:t>
                      </a:r>
                      <a:endParaRPr sz="2400" dirty="0"/>
                    </a:p>
                    <a:p>
                      <a:pPr marL="0" marR="0" lvl="0" indent="0" algn="just" rtl="0">
                        <a:lnSpc>
                          <a:spcPct val="150000"/>
                        </a:lnSpc>
                        <a:spcBef>
                          <a:spcPts val="0"/>
                        </a:spcBef>
                        <a:spcAft>
                          <a:spcPts val="0"/>
                        </a:spcAft>
                        <a:buClr>
                          <a:srgbClr val="000000"/>
                        </a:buClr>
                        <a:buSzPts val="1400"/>
                        <a:buFont typeface="Arial"/>
                        <a:buNone/>
                      </a:pPr>
                      <a:r>
                        <a:rPr lang="vi-VN" sz="1900" u="none" strike="noStrike" cap="none" dirty="0">
                          <a:sym typeface="Arial"/>
                        </a:rPr>
                        <a:t>+ Càng: mẫm bóng</a:t>
                      </a:r>
                      <a:endParaRPr sz="2400" dirty="0"/>
                    </a:p>
                    <a:p>
                      <a:pPr marL="0" marR="0" lvl="0" indent="0" algn="just" rtl="0">
                        <a:lnSpc>
                          <a:spcPct val="150000"/>
                        </a:lnSpc>
                        <a:spcBef>
                          <a:spcPts val="0"/>
                        </a:spcBef>
                        <a:spcAft>
                          <a:spcPts val="0"/>
                        </a:spcAft>
                        <a:buClr>
                          <a:srgbClr val="000000"/>
                        </a:buClr>
                        <a:buSzPts val="1400"/>
                        <a:buFont typeface="Arial"/>
                        <a:buNone/>
                      </a:pPr>
                      <a:r>
                        <a:rPr lang="vi-VN" sz="1900" u="none" strike="noStrike" cap="none" dirty="0">
                          <a:sym typeface="Arial"/>
                        </a:rPr>
                        <a:t>+ Vuốt: cứng, nhọn hoắt</a:t>
                      </a:r>
                      <a:endParaRPr sz="2400" dirty="0"/>
                    </a:p>
                    <a:p>
                      <a:pPr marL="0" marR="0" lvl="0" indent="0" algn="just" rtl="0">
                        <a:lnSpc>
                          <a:spcPct val="150000"/>
                        </a:lnSpc>
                        <a:spcBef>
                          <a:spcPts val="0"/>
                        </a:spcBef>
                        <a:spcAft>
                          <a:spcPts val="0"/>
                        </a:spcAft>
                        <a:buClr>
                          <a:srgbClr val="000000"/>
                        </a:buClr>
                        <a:buSzPts val="1400"/>
                        <a:buFont typeface="Arial"/>
                        <a:buNone/>
                      </a:pPr>
                      <a:r>
                        <a:rPr lang="vi-VN" sz="1900" u="none" strike="noStrike" cap="none" dirty="0">
                          <a:sym typeface="Arial"/>
                        </a:rPr>
                        <a:t>+ Cánh: dài tận chấm đuôi một màu nâu bóng mỡ</a:t>
                      </a:r>
                      <a:endParaRPr sz="2400" dirty="0"/>
                    </a:p>
                    <a:p>
                      <a:pPr marL="0" marR="0" lvl="0" indent="0" algn="just" rtl="0">
                        <a:lnSpc>
                          <a:spcPct val="150000"/>
                        </a:lnSpc>
                        <a:spcBef>
                          <a:spcPts val="0"/>
                        </a:spcBef>
                        <a:spcAft>
                          <a:spcPts val="0"/>
                        </a:spcAft>
                        <a:buClr>
                          <a:srgbClr val="000000"/>
                        </a:buClr>
                        <a:buSzPts val="1400"/>
                        <a:buFont typeface="Arial"/>
                        <a:buNone/>
                      </a:pPr>
                      <a:r>
                        <a:rPr lang="vi-VN" sz="1900" u="none" strike="noStrike" cap="none" dirty="0">
                          <a:sym typeface="Arial"/>
                        </a:rPr>
                        <a:t>+ Đầu: to, nổi từng tảng rất bướng</a:t>
                      </a:r>
                      <a:endParaRPr sz="2400" dirty="0"/>
                    </a:p>
                    <a:p>
                      <a:pPr marL="0" marR="0" lvl="0" indent="0" algn="just" rtl="0">
                        <a:lnSpc>
                          <a:spcPct val="150000"/>
                        </a:lnSpc>
                        <a:spcBef>
                          <a:spcPts val="0"/>
                        </a:spcBef>
                        <a:spcAft>
                          <a:spcPts val="0"/>
                        </a:spcAft>
                        <a:buClr>
                          <a:srgbClr val="000000"/>
                        </a:buClr>
                        <a:buSzPts val="1400"/>
                        <a:buFont typeface="Arial"/>
                        <a:buNone/>
                      </a:pPr>
                      <a:r>
                        <a:rPr lang="vi-VN" sz="1900" u="none" strike="noStrike" cap="none" dirty="0">
                          <a:sym typeface="Arial"/>
                        </a:rPr>
                        <a:t>+ Răng: đen nhánh</a:t>
                      </a:r>
                      <a:endParaRPr sz="2400" dirty="0"/>
                    </a:p>
                    <a:p>
                      <a:pPr marL="0" marR="0" lvl="0" indent="0" algn="just" rtl="0">
                        <a:lnSpc>
                          <a:spcPct val="150000"/>
                        </a:lnSpc>
                        <a:spcBef>
                          <a:spcPts val="0"/>
                        </a:spcBef>
                        <a:spcAft>
                          <a:spcPts val="0"/>
                        </a:spcAft>
                        <a:buClr>
                          <a:srgbClr val="000000"/>
                        </a:buClr>
                        <a:buSzPts val="1400"/>
                        <a:buFont typeface="Arial"/>
                        <a:buNone/>
                      </a:pPr>
                      <a:r>
                        <a:rPr lang="vi-VN" sz="1900" u="none" strike="noStrike" cap="none" dirty="0">
                          <a:sym typeface="Arial"/>
                        </a:rPr>
                        <a:t>+ Râu: dài, cong</a:t>
                      </a:r>
                      <a:endParaRPr sz="3200" b="1" u="none" strike="noStrike" cap="none" dirty="0">
                        <a:solidFill>
                          <a:srgbClr val="13181C"/>
                        </a:solidFill>
                        <a:latin typeface="Arial"/>
                        <a:ea typeface="Arial"/>
                        <a:cs typeface="Arial"/>
                        <a:sym typeface="Arial"/>
                      </a:endParaRPr>
                    </a:p>
                  </a:txBody>
                  <a:tcPr marL="121933" marR="121933" marT="60967" marB="60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lvl="0" indent="0" algn="just" rtl="0">
                        <a:lnSpc>
                          <a:spcPct val="150000"/>
                        </a:lnSpc>
                        <a:spcBef>
                          <a:spcPts val="0"/>
                        </a:spcBef>
                        <a:spcAft>
                          <a:spcPts val="0"/>
                        </a:spcAft>
                        <a:buClr>
                          <a:srgbClr val="000000"/>
                        </a:buClr>
                        <a:buSzPts val="1400"/>
                        <a:buFont typeface="Arial"/>
                        <a:buNone/>
                      </a:pPr>
                      <a:r>
                        <a:rPr lang="vi-VN" sz="1900" u="none" strike="noStrike" cap="none" dirty="0">
                          <a:sym typeface="Arial"/>
                        </a:rPr>
                        <a:t>- Đạp phanh phách</a:t>
                      </a:r>
                      <a:endParaRPr sz="2400" dirty="0"/>
                    </a:p>
                    <a:p>
                      <a:pPr marL="0" marR="0" lvl="0" indent="0" algn="just" rtl="0">
                        <a:lnSpc>
                          <a:spcPct val="150000"/>
                        </a:lnSpc>
                        <a:spcBef>
                          <a:spcPts val="0"/>
                        </a:spcBef>
                        <a:spcAft>
                          <a:spcPts val="0"/>
                        </a:spcAft>
                        <a:buClr>
                          <a:srgbClr val="000000"/>
                        </a:buClr>
                        <a:buSzPts val="1400"/>
                        <a:buFont typeface="Arial"/>
                        <a:buNone/>
                      </a:pPr>
                      <a:r>
                        <a:rPr lang="vi-VN" sz="1900" u="none" strike="noStrike" cap="none" dirty="0">
                          <a:sym typeface="Arial"/>
                        </a:rPr>
                        <a:t>- Vũ lên phành phạch</a:t>
                      </a:r>
                      <a:endParaRPr sz="2400" dirty="0"/>
                    </a:p>
                    <a:p>
                      <a:pPr marL="0" marR="0" lvl="0" indent="0" algn="just" rtl="0">
                        <a:lnSpc>
                          <a:spcPct val="150000"/>
                        </a:lnSpc>
                        <a:spcBef>
                          <a:spcPts val="0"/>
                        </a:spcBef>
                        <a:spcAft>
                          <a:spcPts val="0"/>
                        </a:spcAft>
                        <a:buClr>
                          <a:srgbClr val="000000"/>
                        </a:buClr>
                        <a:buSzPts val="1400"/>
                        <a:buFont typeface="Arial"/>
                        <a:buNone/>
                      </a:pPr>
                      <a:r>
                        <a:rPr lang="vi-VN" sz="1900" u="none" strike="noStrike" cap="none" dirty="0">
                          <a:sym typeface="Arial"/>
                        </a:rPr>
                        <a:t>- Nhai ngoàm ngoạp</a:t>
                      </a:r>
                      <a:endParaRPr sz="2400" dirty="0"/>
                    </a:p>
                    <a:p>
                      <a:pPr marL="0" marR="0" lvl="0" indent="0" algn="just" rtl="0">
                        <a:lnSpc>
                          <a:spcPct val="150000"/>
                        </a:lnSpc>
                        <a:spcBef>
                          <a:spcPts val="0"/>
                        </a:spcBef>
                        <a:spcAft>
                          <a:spcPts val="0"/>
                        </a:spcAft>
                        <a:buClr>
                          <a:srgbClr val="000000"/>
                        </a:buClr>
                        <a:buSzPts val="1400"/>
                        <a:buFont typeface="Arial"/>
                        <a:buNone/>
                      </a:pPr>
                      <a:r>
                        <a:rPr lang="vi-VN" sz="1900" u="none" strike="noStrike" cap="none" dirty="0">
                          <a:sym typeface="Arial"/>
                        </a:rPr>
                        <a:t>- Trịnh trọng vuốt râu</a:t>
                      </a:r>
                      <a:endParaRPr sz="2400" dirty="0"/>
                    </a:p>
                    <a:p>
                      <a:pPr marL="0" marR="0" lvl="0" indent="0" algn="just" rtl="0">
                        <a:lnSpc>
                          <a:spcPct val="150000"/>
                        </a:lnSpc>
                        <a:spcBef>
                          <a:spcPts val="0"/>
                        </a:spcBef>
                        <a:spcAft>
                          <a:spcPts val="0"/>
                        </a:spcAft>
                        <a:buClr>
                          <a:srgbClr val="000000"/>
                        </a:buClr>
                        <a:buSzPts val="1400"/>
                        <a:buFont typeface="Arial"/>
                        <a:buNone/>
                      </a:pPr>
                      <a:r>
                        <a:rPr lang="vi-VN" sz="1900" u="none" strike="noStrike" cap="none" dirty="0">
                          <a:sym typeface="Arial"/>
                        </a:rPr>
                        <a:t>- Đi đứng oai vệ... dún dẩy, rung... (râu)...</a:t>
                      </a:r>
                      <a:endParaRPr sz="2400" dirty="0"/>
                    </a:p>
                    <a:p>
                      <a:pPr marL="0" marR="0" lvl="0" indent="0" algn="just" rtl="0">
                        <a:lnSpc>
                          <a:spcPct val="150000"/>
                        </a:lnSpc>
                        <a:spcBef>
                          <a:spcPts val="0"/>
                        </a:spcBef>
                        <a:spcAft>
                          <a:spcPts val="0"/>
                        </a:spcAft>
                        <a:buClr>
                          <a:srgbClr val="000000"/>
                        </a:buClr>
                        <a:buSzPts val="1400"/>
                        <a:buFont typeface="Arial"/>
                        <a:buNone/>
                      </a:pPr>
                      <a:r>
                        <a:rPr lang="vi-VN" sz="1900" u="none" strike="noStrike" cap="none" dirty="0">
                          <a:sym typeface="Arial"/>
                        </a:rPr>
                        <a:t>- Cà khịa (với hàng xóm)</a:t>
                      </a:r>
                      <a:endParaRPr sz="2400" dirty="0"/>
                    </a:p>
                    <a:p>
                      <a:pPr marL="0" marR="0" lvl="0" indent="0" algn="just" rtl="0">
                        <a:lnSpc>
                          <a:spcPct val="150000"/>
                        </a:lnSpc>
                        <a:spcBef>
                          <a:spcPts val="0"/>
                        </a:spcBef>
                        <a:spcAft>
                          <a:spcPts val="0"/>
                        </a:spcAft>
                        <a:buClr>
                          <a:srgbClr val="000000"/>
                        </a:buClr>
                        <a:buSzPts val="1400"/>
                        <a:buFont typeface="Arial"/>
                        <a:buNone/>
                      </a:pPr>
                      <a:r>
                        <a:rPr lang="vi-VN" sz="1900" u="none" strike="noStrike" cap="none" dirty="0">
                          <a:sym typeface="Arial"/>
                        </a:rPr>
                        <a:t>- Quát nạt (Cào Cào)</a:t>
                      </a:r>
                      <a:endParaRPr sz="2400" dirty="0"/>
                    </a:p>
                    <a:p>
                      <a:pPr marL="0" marR="0" lvl="0" indent="0" algn="just" rtl="0">
                        <a:lnSpc>
                          <a:spcPct val="150000"/>
                        </a:lnSpc>
                        <a:spcBef>
                          <a:spcPts val="0"/>
                        </a:spcBef>
                        <a:spcAft>
                          <a:spcPts val="0"/>
                        </a:spcAft>
                        <a:buClr>
                          <a:srgbClr val="000000"/>
                        </a:buClr>
                        <a:buSzPts val="1400"/>
                        <a:buFont typeface="Arial"/>
                        <a:buNone/>
                      </a:pPr>
                      <a:r>
                        <a:rPr lang="vi-VN" sz="1900" u="none" strike="noStrike" cap="none" dirty="0">
                          <a:sym typeface="Arial"/>
                        </a:rPr>
                        <a:t>- Đá ghẹo (Gọng Vó)</a:t>
                      </a:r>
                      <a:endParaRPr sz="2400" b="1" dirty="0"/>
                    </a:p>
                  </a:txBody>
                  <a:tcPr marL="121933" marR="121933" marT="60967" marB="60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bl>
          </a:graphicData>
        </a:graphic>
      </p:graphicFrame>
    </p:spTree>
    <p:extLst>
      <p:ext uri="{BB962C8B-B14F-4D97-AF65-F5344CB8AC3E}">
        <p14:creationId xmlns:p14="http://schemas.microsoft.com/office/powerpoint/2010/main" val="716305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 xmlns:a16="http://schemas.microsoft.com/office/drawing/2014/main" id="{D009D6D5-DAC2-4A8B-A17A-E206B9012D0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sym typeface="Arial" panose="020B0604020202020204" pitchFamily="34" charset="0"/>
            </a:endParaRPr>
          </a:p>
        </p:txBody>
      </p:sp>
      <p:sp>
        <p:nvSpPr>
          <p:cNvPr id="3" name="Chỗ dành sẵn cho Nội dung 2">
            <a:extLst>
              <a:ext uri="{FF2B5EF4-FFF2-40B4-BE49-F238E27FC236}">
                <a16:creationId xmlns="" xmlns:a16="http://schemas.microsoft.com/office/drawing/2014/main" id="{874D80B4-4A50-4153-AC3A-79AE28DE49BA}"/>
              </a:ext>
            </a:extLst>
          </p:cNvPr>
          <p:cNvSpPr>
            <a:spLocks noGrp="1"/>
          </p:cNvSpPr>
          <p:nvPr>
            <p:ph idx="1"/>
          </p:nvPr>
        </p:nvSpPr>
        <p:spPr>
          <a:xfrm>
            <a:off x="273259" y="926505"/>
            <a:ext cx="7832773" cy="5726777"/>
          </a:xfrm>
        </p:spPr>
        <p:txBody>
          <a:bodyPr>
            <a:normAutofit/>
          </a:bodyPr>
          <a:lstStyle/>
          <a:p>
            <a:pPr marL="0" indent="0" algn="just">
              <a:lnSpc>
                <a:spcPct val="150000"/>
              </a:lnSpc>
              <a:buNone/>
            </a:pPr>
            <a:r>
              <a:rPr lang="vi-VN" sz="2000" b="1" i="1" dirty="0" smtClean="0">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Chẳng </a:t>
            </a:r>
            <a:r>
              <a:rPr lang="vi-VN" sz="2000" b="1" i="1" dirty="0">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bao lâu tôi đã trở thành một chàng dế thanh niên </a:t>
            </a:r>
            <a:r>
              <a:rPr lang="vi-VN" sz="2000" b="1" i="1" dirty="0">
                <a:solidFill>
                  <a:srgbClr val="FF0000"/>
                </a:solidFill>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cường tráng</a:t>
            </a:r>
            <a:r>
              <a:rPr lang="vi-VN" sz="2000" b="1" i="1" dirty="0">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 Đôi </a:t>
            </a:r>
            <a:r>
              <a:rPr lang="vi-VN" sz="2000" b="1" i="1" dirty="0" err="1">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càng</a:t>
            </a:r>
            <a:r>
              <a:rPr lang="vi-VN" sz="2000" b="1" i="1" dirty="0">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 tôi </a:t>
            </a:r>
            <a:r>
              <a:rPr lang="vi-VN" sz="2000" b="1" i="1" dirty="0" err="1">
                <a:solidFill>
                  <a:srgbClr val="FF0000"/>
                </a:solidFill>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mẫm</a:t>
            </a:r>
            <a:r>
              <a:rPr lang="vi-VN" sz="2000" b="1" i="1" dirty="0">
                <a:solidFill>
                  <a:srgbClr val="FF0000"/>
                </a:solidFill>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 </a:t>
            </a:r>
            <a:r>
              <a:rPr lang="vi-VN" sz="2000" b="1" i="1" dirty="0" err="1">
                <a:solidFill>
                  <a:srgbClr val="FF0000"/>
                </a:solidFill>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bóng</a:t>
            </a:r>
            <a:r>
              <a:rPr lang="vi-VN" sz="2000" b="1" i="1" dirty="0">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 </a:t>
            </a:r>
            <a:r>
              <a:rPr lang="vi-VN" sz="2000" b="1" i="1" dirty="0" err="1">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Những</a:t>
            </a:r>
            <a:r>
              <a:rPr lang="vi-VN" sz="2000" b="1" i="1" dirty="0">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 </a:t>
            </a:r>
            <a:r>
              <a:rPr lang="vi-VN" sz="2000" b="1" i="1" dirty="0" err="1">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cái</a:t>
            </a:r>
            <a:r>
              <a:rPr lang="vi-VN" sz="2000" b="1" i="1" dirty="0">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 </a:t>
            </a:r>
            <a:r>
              <a:rPr lang="vi-VN" sz="2000" b="1" i="1" dirty="0" err="1">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vuốt</a:t>
            </a:r>
            <a:r>
              <a:rPr lang="vi-VN" sz="2000" b="1" i="1" dirty="0">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 ở chân, ở </a:t>
            </a:r>
            <a:r>
              <a:rPr lang="vi-VN" sz="2000" b="1" i="1" dirty="0" err="1">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khoeo</a:t>
            </a:r>
            <a:r>
              <a:rPr lang="vi-VN" sz="2000" b="1" i="1" dirty="0">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 </a:t>
            </a:r>
            <a:r>
              <a:rPr lang="vi-VN" sz="2000" b="1" i="1" dirty="0" err="1">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cứ</a:t>
            </a:r>
            <a:r>
              <a:rPr lang="vi-VN" sz="2000" b="1" i="1" dirty="0">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 </a:t>
            </a:r>
            <a:r>
              <a:rPr lang="vi-VN" sz="2000" b="1" i="1" dirty="0" err="1">
                <a:solidFill>
                  <a:srgbClr val="FF0000"/>
                </a:solidFill>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cứng</a:t>
            </a:r>
            <a:r>
              <a:rPr lang="vi-VN" sz="2000" b="1" i="1" dirty="0">
                <a:solidFill>
                  <a:srgbClr val="FF0000"/>
                </a:solidFill>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 </a:t>
            </a:r>
            <a:r>
              <a:rPr lang="vi-VN" sz="2000" b="1" i="1" dirty="0" err="1">
                <a:solidFill>
                  <a:srgbClr val="FF0000"/>
                </a:solidFill>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dần</a:t>
            </a:r>
            <a:r>
              <a:rPr lang="vi-VN" sz="2000" b="1" i="1" dirty="0">
                <a:solidFill>
                  <a:srgbClr val="FF0000"/>
                </a:solidFill>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 </a:t>
            </a:r>
            <a:r>
              <a:rPr lang="vi-VN" sz="2000" b="1" i="1" dirty="0" err="1">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và</a:t>
            </a:r>
            <a:r>
              <a:rPr lang="vi-VN" sz="2000" b="1" i="1" dirty="0">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 </a:t>
            </a:r>
            <a:r>
              <a:rPr lang="vi-VN" sz="2000" b="1" i="1" dirty="0" err="1">
                <a:solidFill>
                  <a:srgbClr val="FF0000"/>
                </a:solidFill>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nhọn</a:t>
            </a:r>
            <a:r>
              <a:rPr lang="vi-VN" sz="2000" b="1" i="1" dirty="0">
                <a:solidFill>
                  <a:srgbClr val="FF0000"/>
                </a:solidFill>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 </a:t>
            </a:r>
            <a:r>
              <a:rPr lang="vi-VN" sz="2000" b="1" i="1" dirty="0" err="1">
                <a:solidFill>
                  <a:srgbClr val="FF0000"/>
                </a:solidFill>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hoắt</a:t>
            </a:r>
            <a:r>
              <a:rPr lang="vi-VN" sz="2000" b="1" i="1" dirty="0">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 </a:t>
            </a:r>
            <a:r>
              <a:rPr lang="vi-VN" sz="2000" b="1" i="1" dirty="0" err="1">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Thỉnh</a:t>
            </a:r>
            <a:r>
              <a:rPr lang="vi-VN" sz="2000" b="1" i="1" dirty="0">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 </a:t>
            </a:r>
            <a:r>
              <a:rPr lang="vi-VN" sz="2000" b="1" i="1" dirty="0" err="1">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thoảng</a:t>
            </a:r>
            <a:r>
              <a:rPr lang="vi-VN" sz="2000" b="1" i="1" dirty="0">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 </a:t>
            </a:r>
            <a:r>
              <a:rPr lang="vi-VN" sz="2000" b="1" i="1" dirty="0" err="1">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muốn</a:t>
            </a:r>
            <a:r>
              <a:rPr lang="vi-VN" sz="2000" b="1" i="1" dirty="0">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 </a:t>
            </a:r>
            <a:r>
              <a:rPr lang="vi-VN" sz="2000" b="1" i="1" dirty="0" err="1">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thử</a:t>
            </a:r>
            <a:r>
              <a:rPr lang="vi-VN" sz="2000" b="1" i="1" dirty="0">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 </a:t>
            </a:r>
            <a:r>
              <a:rPr lang="vi-VN" sz="2000" b="1" i="1" dirty="0" err="1">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sự</a:t>
            </a:r>
            <a:r>
              <a:rPr lang="vi-VN" sz="2000" b="1" i="1" dirty="0">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 </a:t>
            </a:r>
            <a:r>
              <a:rPr lang="vi-VN" sz="2000" b="1" i="1" dirty="0" err="1">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lợi</a:t>
            </a:r>
            <a:r>
              <a:rPr lang="vi-VN" sz="2000" b="1" i="1" dirty="0">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 </a:t>
            </a:r>
            <a:r>
              <a:rPr lang="vi-VN" sz="2000" b="1" i="1" dirty="0" err="1">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hại</a:t>
            </a:r>
            <a:r>
              <a:rPr lang="vi-VN" sz="2000" b="1" i="1" dirty="0">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 </a:t>
            </a:r>
            <a:r>
              <a:rPr lang="vi-VN" sz="2000" b="1" i="1" dirty="0" err="1">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của</a:t>
            </a:r>
            <a:r>
              <a:rPr lang="vi-VN" sz="2000" b="1" i="1" dirty="0">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 </a:t>
            </a:r>
            <a:r>
              <a:rPr lang="vi-VN" sz="2000" b="1" i="1" dirty="0" err="1">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những</a:t>
            </a:r>
            <a:r>
              <a:rPr lang="vi-VN" sz="2000" b="1" i="1" dirty="0">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 </a:t>
            </a:r>
            <a:r>
              <a:rPr lang="vi-VN" sz="2000" b="1" i="1" dirty="0" err="1">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chiếc</a:t>
            </a:r>
            <a:r>
              <a:rPr lang="vi-VN" sz="2000" b="1" i="1" dirty="0">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 </a:t>
            </a:r>
            <a:r>
              <a:rPr lang="vi-VN" sz="2000" b="1" i="1" dirty="0" err="1">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vuốt</a:t>
            </a:r>
            <a:r>
              <a:rPr lang="vi-VN" sz="2000" b="1" i="1" dirty="0">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 tôi co </a:t>
            </a:r>
            <a:r>
              <a:rPr lang="vi-VN" sz="2000" b="1" i="1" dirty="0" err="1">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cẳng</a:t>
            </a:r>
            <a:r>
              <a:rPr lang="vi-VN" sz="2000" b="1" i="1" dirty="0">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 lên, </a:t>
            </a:r>
            <a:r>
              <a:rPr lang="vi-VN" sz="2000" b="1" i="1" dirty="0" err="1">
                <a:solidFill>
                  <a:srgbClr val="FF0000"/>
                </a:solidFill>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đạp</a:t>
            </a:r>
            <a:r>
              <a:rPr lang="vi-VN" sz="2000" b="1" i="1" dirty="0">
                <a:solidFill>
                  <a:srgbClr val="FF0000"/>
                </a:solidFill>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 phanh </a:t>
            </a:r>
            <a:r>
              <a:rPr lang="vi-VN" sz="2000" b="1" i="1" dirty="0" err="1">
                <a:solidFill>
                  <a:srgbClr val="FF0000"/>
                </a:solidFill>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phách</a:t>
            </a:r>
            <a:r>
              <a:rPr lang="vi-VN" sz="2000" b="1" i="1" dirty="0">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 </a:t>
            </a:r>
            <a:r>
              <a:rPr lang="vi-VN" sz="2000" b="1" i="1" dirty="0" err="1">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vào</a:t>
            </a:r>
            <a:r>
              <a:rPr lang="vi-VN" sz="2000" b="1" i="1" dirty="0">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 </a:t>
            </a:r>
            <a:r>
              <a:rPr lang="vi-VN" sz="2000" b="1" i="1" dirty="0" err="1">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các</a:t>
            </a:r>
            <a:r>
              <a:rPr lang="vi-VN" sz="2000" b="1" i="1" dirty="0">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 </a:t>
            </a:r>
            <a:r>
              <a:rPr lang="vi-VN" sz="2000" b="1" i="1" dirty="0" err="1">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ngọn</a:t>
            </a:r>
            <a:r>
              <a:rPr lang="vi-VN" sz="2000" b="1" i="1" dirty="0">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 </a:t>
            </a:r>
            <a:r>
              <a:rPr lang="vi-VN" sz="2000" b="1" i="1" dirty="0" err="1">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cỏ</a:t>
            </a:r>
            <a:r>
              <a:rPr lang="vi-VN" sz="2000" b="1" i="1" dirty="0">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 </a:t>
            </a:r>
            <a:r>
              <a:rPr lang="vi-VN" sz="2000" b="1" i="1" dirty="0" err="1">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Những</a:t>
            </a:r>
            <a:r>
              <a:rPr lang="vi-VN" sz="2000" b="1" i="1" dirty="0">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 </a:t>
            </a:r>
            <a:r>
              <a:rPr lang="vi-VN" sz="2000" b="1" i="1" dirty="0" err="1">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ngọn</a:t>
            </a:r>
            <a:r>
              <a:rPr lang="vi-VN" sz="2000" b="1" i="1" dirty="0">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 </a:t>
            </a:r>
            <a:r>
              <a:rPr lang="vi-VN" sz="2000" b="1" i="1" dirty="0" err="1">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cỏ</a:t>
            </a:r>
            <a:r>
              <a:rPr lang="vi-VN" sz="2000" b="1" i="1" dirty="0">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 </a:t>
            </a:r>
            <a:r>
              <a:rPr lang="vi-VN" sz="2000" b="1" i="1" dirty="0" err="1">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gãy</a:t>
            </a:r>
            <a:r>
              <a:rPr lang="vi-VN" sz="2000" b="1" i="1" dirty="0">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 </a:t>
            </a:r>
            <a:r>
              <a:rPr lang="vi-VN" sz="2000" b="1" i="1" dirty="0" err="1">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rạp</a:t>
            </a:r>
            <a:r>
              <a:rPr lang="vi-VN" sz="2000" b="1" i="1" dirty="0">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 y như </a:t>
            </a:r>
            <a:r>
              <a:rPr lang="vi-VN" sz="2000" b="1" i="1" dirty="0" err="1">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có</a:t>
            </a:r>
            <a:r>
              <a:rPr lang="vi-VN" sz="2000" b="1" i="1" dirty="0">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 </a:t>
            </a:r>
            <a:r>
              <a:rPr lang="vi-VN" sz="2000" b="1" i="1" dirty="0" err="1">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nhát</a:t>
            </a:r>
            <a:r>
              <a:rPr lang="vi-VN" sz="2000" b="1" i="1" dirty="0">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 dao </a:t>
            </a:r>
            <a:r>
              <a:rPr lang="vi-VN" sz="2000" b="1" i="1" dirty="0" err="1">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vừa</a:t>
            </a:r>
            <a:r>
              <a:rPr lang="vi-VN" sz="2000" b="1" i="1" dirty="0">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 lia qua. Đôi </a:t>
            </a:r>
            <a:r>
              <a:rPr lang="vi-VN" sz="2000" b="1" i="1" dirty="0" err="1">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cánh</a:t>
            </a:r>
            <a:r>
              <a:rPr lang="vi-VN" sz="2000" b="1" i="1" dirty="0">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 tôi, </a:t>
            </a:r>
            <a:r>
              <a:rPr lang="vi-VN" sz="2000" b="1" i="1" dirty="0" err="1">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trước</a:t>
            </a:r>
            <a:r>
              <a:rPr lang="vi-VN" sz="2000" b="1" i="1" dirty="0">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 kia </a:t>
            </a:r>
            <a:r>
              <a:rPr lang="vi-VN" sz="2000" b="1" i="1" dirty="0" err="1">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ngắn</a:t>
            </a:r>
            <a:r>
              <a:rPr lang="vi-VN" sz="2000" b="1" i="1" dirty="0">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 </a:t>
            </a:r>
            <a:r>
              <a:rPr lang="vi-VN" sz="2000" b="1" i="1" dirty="0" err="1">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hủn</a:t>
            </a:r>
            <a:r>
              <a:rPr lang="vi-VN" sz="2000" b="1" i="1" dirty="0">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 </a:t>
            </a:r>
            <a:r>
              <a:rPr lang="vi-VN" sz="2000" b="1" i="1" dirty="0" err="1">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hoẳn</a:t>
            </a:r>
            <a:r>
              <a:rPr lang="vi-VN" sz="2000" b="1" i="1" dirty="0">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 bây </a:t>
            </a:r>
            <a:r>
              <a:rPr lang="vi-VN" sz="2000" b="1" i="1" dirty="0" err="1">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giờ</a:t>
            </a:r>
            <a:r>
              <a:rPr lang="vi-VN" sz="2000" b="1" i="1" dirty="0">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 </a:t>
            </a:r>
            <a:r>
              <a:rPr lang="vi-VN" sz="2000" b="1" i="1" dirty="0" err="1">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thành</a:t>
            </a:r>
            <a:r>
              <a:rPr lang="vi-VN" sz="2000" b="1" i="1" dirty="0">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 </a:t>
            </a:r>
            <a:r>
              <a:rPr lang="vi-VN" sz="2000" b="1" i="1" dirty="0" err="1">
                <a:solidFill>
                  <a:srgbClr val="FF0000"/>
                </a:solidFill>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cái</a:t>
            </a:r>
            <a:r>
              <a:rPr lang="vi-VN" sz="2000" b="1" i="1" dirty="0">
                <a:solidFill>
                  <a:srgbClr val="FF0000"/>
                </a:solidFill>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 </a:t>
            </a:r>
            <a:r>
              <a:rPr lang="vi-VN" sz="2000" b="1" i="1" dirty="0" err="1">
                <a:solidFill>
                  <a:srgbClr val="FF0000"/>
                </a:solidFill>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áo</a:t>
            </a:r>
            <a:r>
              <a:rPr lang="vi-VN" sz="2000" b="1" i="1" dirty="0">
                <a:solidFill>
                  <a:srgbClr val="FF0000"/>
                </a:solidFill>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 </a:t>
            </a:r>
            <a:r>
              <a:rPr lang="vi-VN" sz="2000" b="1" i="1" dirty="0" err="1">
                <a:solidFill>
                  <a:srgbClr val="FF0000"/>
                </a:solidFill>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dài</a:t>
            </a:r>
            <a:r>
              <a:rPr lang="vi-VN" sz="2000" b="1" i="1" dirty="0">
                <a:solidFill>
                  <a:srgbClr val="FF0000"/>
                </a:solidFill>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 </a:t>
            </a:r>
            <a:r>
              <a:rPr lang="vi-VN" sz="2000" b="1" i="1" dirty="0" err="1">
                <a:solidFill>
                  <a:srgbClr val="FF0000"/>
                </a:solidFill>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kín</a:t>
            </a:r>
            <a:r>
              <a:rPr lang="vi-VN" sz="2000" b="1" i="1" dirty="0">
                <a:solidFill>
                  <a:srgbClr val="FF0000"/>
                </a:solidFill>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 </a:t>
            </a:r>
            <a:r>
              <a:rPr lang="vi-VN" sz="2000" b="1" i="1" dirty="0" err="1">
                <a:solidFill>
                  <a:srgbClr val="FF0000"/>
                </a:solidFill>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xuống</a:t>
            </a:r>
            <a:r>
              <a:rPr lang="vi-VN" sz="2000" b="1" i="1" dirty="0">
                <a:solidFill>
                  <a:srgbClr val="FF0000"/>
                </a:solidFill>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 </a:t>
            </a:r>
            <a:r>
              <a:rPr lang="vi-VN" sz="2000" b="1" i="1" dirty="0" err="1">
                <a:solidFill>
                  <a:srgbClr val="FF0000"/>
                </a:solidFill>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tận</a:t>
            </a:r>
            <a:r>
              <a:rPr lang="vi-VN" sz="2000" b="1" i="1" dirty="0">
                <a:solidFill>
                  <a:srgbClr val="FF0000"/>
                </a:solidFill>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 </a:t>
            </a:r>
            <a:r>
              <a:rPr lang="vi-VN" sz="2000" b="1" i="1" dirty="0" err="1">
                <a:solidFill>
                  <a:srgbClr val="FF0000"/>
                </a:solidFill>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chấm</a:t>
            </a:r>
            <a:r>
              <a:rPr lang="vi-VN" sz="2000" b="1" i="1" dirty="0">
                <a:solidFill>
                  <a:srgbClr val="FF0000"/>
                </a:solidFill>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 đuôi</a:t>
            </a:r>
            <a:r>
              <a:rPr lang="vi-VN" sz="2000" b="1" i="1" dirty="0">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 </a:t>
            </a:r>
            <a:r>
              <a:rPr lang="vi-VN" sz="2000" b="1" i="1" dirty="0" err="1">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Mỗi</a:t>
            </a:r>
            <a:r>
              <a:rPr lang="vi-VN" sz="2000" b="1" i="1" dirty="0">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 khi tôi </a:t>
            </a:r>
            <a:r>
              <a:rPr lang="vi-VN" sz="2000" b="1" i="1" dirty="0" err="1">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vũ</a:t>
            </a:r>
            <a:r>
              <a:rPr lang="vi-VN" sz="2000" b="1" i="1" dirty="0">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 lên, </a:t>
            </a:r>
            <a:r>
              <a:rPr lang="vi-VN" sz="2000" b="1" i="1" dirty="0" err="1">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đã</a:t>
            </a:r>
            <a:r>
              <a:rPr lang="vi-VN" sz="2000" b="1" i="1" dirty="0">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 nghe </a:t>
            </a:r>
            <a:r>
              <a:rPr lang="vi-VN" sz="2000" b="1" i="1" dirty="0" err="1">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tiếng</a:t>
            </a:r>
            <a:r>
              <a:rPr lang="vi-VN" sz="2000" b="1" i="1" dirty="0">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 </a:t>
            </a:r>
            <a:r>
              <a:rPr lang="vi-VN" sz="2000" b="1" i="1" dirty="0" err="1">
                <a:solidFill>
                  <a:srgbClr val="FF0000"/>
                </a:solidFill>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phành</a:t>
            </a:r>
            <a:r>
              <a:rPr lang="vi-VN" sz="2000" b="1" i="1" dirty="0">
                <a:solidFill>
                  <a:srgbClr val="FF0000"/>
                </a:solidFill>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 </a:t>
            </a:r>
            <a:r>
              <a:rPr lang="vi-VN" sz="2000" b="1" i="1" dirty="0" err="1">
                <a:solidFill>
                  <a:srgbClr val="FF0000"/>
                </a:solidFill>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phạch</a:t>
            </a:r>
            <a:r>
              <a:rPr lang="vi-VN" sz="2000" b="1" i="1" dirty="0">
                <a:solidFill>
                  <a:srgbClr val="FF0000"/>
                </a:solidFill>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 </a:t>
            </a:r>
            <a:r>
              <a:rPr lang="vi-VN" sz="2000" b="1" i="1" dirty="0" err="1">
                <a:solidFill>
                  <a:srgbClr val="FF0000"/>
                </a:solidFill>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giòn</a:t>
            </a:r>
            <a:r>
              <a:rPr lang="vi-VN" sz="2000" b="1" i="1" dirty="0">
                <a:solidFill>
                  <a:srgbClr val="FF0000"/>
                </a:solidFill>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 </a:t>
            </a:r>
            <a:r>
              <a:rPr lang="vi-VN" sz="2000" b="1" i="1" dirty="0" err="1">
                <a:solidFill>
                  <a:srgbClr val="FF0000"/>
                </a:solidFill>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giã</a:t>
            </a:r>
            <a:r>
              <a:rPr lang="vi-VN" sz="2000" b="1" i="1" dirty="0">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 </a:t>
            </a:r>
            <a:r>
              <a:rPr lang="vi-VN" sz="2000" b="1" i="1" dirty="0" err="1">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Lúc</a:t>
            </a:r>
            <a:r>
              <a:rPr lang="vi-VN" sz="2000" b="1" i="1" dirty="0">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 tôi đi </a:t>
            </a:r>
            <a:r>
              <a:rPr lang="vi-VN" sz="2000" b="1" i="1" dirty="0" err="1">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bách</a:t>
            </a:r>
            <a:r>
              <a:rPr lang="vi-VN" sz="2000" b="1" i="1" dirty="0">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 </a:t>
            </a:r>
            <a:r>
              <a:rPr lang="vi-VN" sz="2000" b="1" i="1" dirty="0" err="1">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bộ</a:t>
            </a:r>
            <a:r>
              <a:rPr lang="vi-VN" sz="2000" b="1" i="1" dirty="0">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 </a:t>
            </a:r>
            <a:r>
              <a:rPr lang="vi-VN" sz="2000" b="1" i="1" dirty="0" err="1">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thì</a:t>
            </a:r>
            <a:r>
              <a:rPr lang="vi-VN" sz="2000" b="1" i="1" dirty="0">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 </a:t>
            </a:r>
            <a:r>
              <a:rPr lang="vi-VN" sz="2000" b="1" i="1" dirty="0" err="1">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cả</a:t>
            </a:r>
            <a:r>
              <a:rPr lang="vi-VN" sz="2000" b="1" i="1" dirty="0">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 </a:t>
            </a:r>
            <a:r>
              <a:rPr lang="vi-VN" sz="2000" b="1" i="1" dirty="0" err="1">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người</a:t>
            </a:r>
            <a:r>
              <a:rPr lang="vi-VN" sz="2000" b="1" i="1" dirty="0">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 tôi </a:t>
            </a:r>
            <a:r>
              <a:rPr lang="vi-VN" sz="2000" b="1" i="1" dirty="0">
                <a:solidFill>
                  <a:srgbClr val="FF0000"/>
                </a:solidFill>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rung rinh </a:t>
            </a:r>
            <a:r>
              <a:rPr lang="vi-VN" sz="2000" b="1" i="1" dirty="0" err="1">
                <a:solidFill>
                  <a:srgbClr val="FF0000"/>
                </a:solidFill>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một</a:t>
            </a:r>
            <a:r>
              <a:rPr lang="vi-VN" sz="2000" b="1" i="1" dirty="0">
                <a:solidFill>
                  <a:srgbClr val="FF0000"/>
                </a:solidFill>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 </a:t>
            </a:r>
            <a:r>
              <a:rPr lang="vi-VN" sz="2000" b="1" i="1" dirty="0" err="1">
                <a:solidFill>
                  <a:srgbClr val="FF0000"/>
                </a:solidFill>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màu</a:t>
            </a:r>
            <a:r>
              <a:rPr lang="vi-VN" sz="2000" b="1" i="1" dirty="0">
                <a:solidFill>
                  <a:srgbClr val="FF0000"/>
                </a:solidFill>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 nâu </a:t>
            </a:r>
            <a:r>
              <a:rPr lang="vi-VN" sz="2000" b="1" i="1" dirty="0" err="1">
                <a:solidFill>
                  <a:srgbClr val="FF0000"/>
                </a:solidFill>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bóng</a:t>
            </a:r>
            <a:r>
              <a:rPr lang="vi-VN" sz="2000" b="1" i="1" dirty="0">
                <a:solidFill>
                  <a:srgbClr val="FF0000"/>
                </a:solidFill>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 </a:t>
            </a:r>
            <a:r>
              <a:rPr lang="vi-VN" sz="2000" b="1" i="1" dirty="0" err="1">
                <a:solidFill>
                  <a:srgbClr val="FF0000"/>
                </a:solidFill>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mỡ</a:t>
            </a:r>
            <a:r>
              <a:rPr lang="vi-VN" sz="2000" b="1" i="1" dirty="0">
                <a:solidFill>
                  <a:srgbClr val="FF0000"/>
                </a:solidFill>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 soi gương </a:t>
            </a:r>
            <a:r>
              <a:rPr lang="vi-VN" sz="2000" b="1" i="1" dirty="0" err="1">
                <a:solidFill>
                  <a:srgbClr val="FF0000"/>
                </a:solidFill>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được</a:t>
            </a:r>
            <a:r>
              <a:rPr lang="vi-VN" sz="2000" b="1" i="1" dirty="0">
                <a:solidFill>
                  <a:srgbClr val="FF0000"/>
                </a:solidFill>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 </a:t>
            </a:r>
            <a:r>
              <a:rPr lang="vi-VN" sz="2000" b="1" i="1" dirty="0" err="1">
                <a:solidFill>
                  <a:srgbClr val="FF0000"/>
                </a:solidFill>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và</a:t>
            </a:r>
            <a:r>
              <a:rPr lang="vi-VN" sz="2000" b="1" i="1" dirty="0">
                <a:solidFill>
                  <a:srgbClr val="FF0000"/>
                </a:solidFill>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 </a:t>
            </a:r>
            <a:r>
              <a:rPr lang="vi-VN" sz="2000" b="1" i="1" dirty="0" err="1">
                <a:solidFill>
                  <a:srgbClr val="FF0000"/>
                </a:solidFill>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rất</a:t>
            </a:r>
            <a:r>
              <a:rPr lang="vi-VN" sz="2000" b="1" i="1" dirty="0">
                <a:solidFill>
                  <a:srgbClr val="FF0000"/>
                </a:solidFill>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 ưa </a:t>
            </a:r>
            <a:r>
              <a:rPr lang="vi-VN" sz="2000" b="1" i="1" dirty="0" err="1">
                <a:solidFill>
                  <a:srgbClr val="FF0000"/>
                </a:solidFill>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nhìn</a:t>
            </a:r>
            <a:r>
              <a:rPr lang="vi-VN" sz="2000" b="1" i="1" dirty="0">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 Hai </a:t>
            </a:r>
            <a:r>
              <a:rPr lang="vi-VN" sz="2000" b="1" i="1" dirty="0" err="1">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cái</a:t>
            </a:r>
            <a:r>
              <a:rPr lang="vi-VN" sz="2000" b="1" i="1" dirty="0">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 răng </a:t>
            </a:r>
            <a:r>
              <a:rPr lang="vi-VN" sz="2000" b="1" i="1" dirty="0">
                <a:solidFill>
                  <a:srgbClr val="FF0000"/>
                </a:solidFill>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đen </a:t>
            </a:r>
            <a:r>
              <a:rPr lang="vi-VN" sz="2000" b="1" i="1" dirty="0" err="1">
                <a:solidFill>
                  <a:srgbClr val="FF0000"/>
                </a:solidFill>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nhánh</a:t>
            </a:r>
            <a:r>
              <a:rPr lang="vi-VN" sz="2000" b="1" i="1" dirty="0">
                <a:solidFill>
                  <a:srgbClr val="FF0000"/>
                </a:solidFill>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 </a:t>
            </a:r>
            <a:r>
              <a:rPr lang="vi-VN" sz="2000" b="1" i="1" dirty="0" err="1">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lúc</a:t>
            </a:r>
            <a:r>
              <a:rPr lang="vi-VN" sz="2000" b="1" i="1" dirty="0">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 </a:t>
            </a:r>
            <a:r>
              <a:rPr lang="vi-VN" sz="2000" b="1" i="1" dirty="0" err="1">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nào</a:t>
            </a:r>
            <a:r>
              <a:rPr lang="vi-VN" sz="2000" b="1" i="1" dirty="0">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 </a:t>
            </a:r>
            <a:r>
              <a:rPr lang="vi-VN" sz="2000" b="1" i="1" dirty="0" err="1">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cũng</a:t>
            </a:r>
            <a:r>
              <a:rPr lang="vi-VN" sz="2000" b="1" i="1" dirty="0">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 nhai </a:t>
            </a:r>
            <a:r>
              <a:rPr lang="vi-VN" sz="2000" b="1" i="1" dirty="0" err="1">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ngoàm</a:t>
            </a:r>
            <a:r>
              <a:rPr lang="vi-VN" sz="2000" b="1" i="1" dirty="0">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 </a:t>
            </a:r>
            <a:r>
              <a:rPr lang="vi-VN" sz="2000" b="1" i="1" dirty="0" err="1">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ngoạp</a:t>
            </a:r>
            <a:r>
              <a:rPr lang="vi-VN" sz="2000" b="1" i="1" dirty="0">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 như hai </a:t>
            </a:r>
            <a:r>
              <a:rPr lang="vi-VN" sz="2000" b="1" i="1" dirty="0" err="1">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lưỡi</a:t>
            </a:r>
            <a:r>
              <a:rPr lang="vi-VN" sz="2000" b="1" i="1" dirty="0">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 </a:t>
            </a:r>
            <a:r>
              <a:rPr lang="vi-VN" sz="2000" b="1" i="1" dirty="0" err="1">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liềm</a:t>
            </a:r>
            <a:r>
              <a:rPr lang="vi-VN" sz="2000" b="1" i="1" dirty="0">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 </a:t>
            </a:r>
            <a:r>
              <a:rPr lang="vi-VN" sz="2000" b="1" i="1" dirty="0" err="1">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máy</a:t>
            </a:r>
            <a:r>
              <a:rPr lang="vi-VN" sz="2000" b="1" i="1" dirty="0">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 </a:t>
            </a:r>
            <a:r>
              <a:rPr lang="vi-VN" sz="2000" b="1" i="1" dirty="0" err="1">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làm</a:t>
            </a:r>
            <a:r>
              <a:rPr lang="vi-VN" sz="2000" b="1" i="1" dirty="0">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 </a:t>
            </a:r>
            <a:r>
              <a:rPr lang="vi-VN" sz="2000" b="1" i="1" dirty="0" err="1">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việc</a:t>
            </a:r>
            <a:r>
              <a:rPr lang="vi-VN" sz="2000" b="1" i="1" dirty="0">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 </a:t>
            </a:r>
            <a:r>
              <a:rPr lang="vi-VN" sz="2000" b="1" i="1" dirty="0" err="1">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Sợi</a:t>
            </a:r>
            <a:r>
              <a:rPr lang="vi-VN" sz="2000" b="1" i="1" dirty="0">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 râu tôi </a:t>
            </a:r>
            <a:r>
              <a:rPr lang="vi-VN" sz="2000" b="1" i="1" dirty="0" err="1">
                <a:solidFill>
                  <a:srgbClr val="FF0000"/>
                </a:solidFill>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dài</a:t>
            </a:r>
            <a:r>
              <a:rPr lang="vi-VN" sz="2000" b="1" i="1" dirty="0">
                <a:solidFill>
                  <a:srgbClr val="FF0000"/>
                </a:solidFill>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 </a:t>
            </a:r>
            <a:r>
              <a:rPr lang="vi-VN" sz="2000" b="1" i="1" dirty="0" err="1">
                <a:solidFill>
                  <a:srgbClr val="FF0000"/>
                </a:solidFill>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và</a:t>
            </a:r>
            <a:r>
              <a:rPr lang="vi-VN" sz="2000" b="1" i="1" dirty="0">
                <a:solidFill>
                  <a:srgbClr val="FF0000"/>
                </a:solidFill>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 </a:t>
            </a:r>
            <a:r>
              <a:rPr lang="vi-VN" sz="2000" b="1" i="1" dirty="0" err="1">
                <a:solidFill>
                  <a:srgbClr val="FF0000"/>
                </a:solidFill>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uốn</a:t>
            </a:r>
            <a:r>
              <a:rPr lang="vi-VN" sz="2000" b="1" i="1" dirty="0">
                <a:solidFill>
                  <a:srgbClr val="FF0000"/>
                </a:solidFill>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 cong </a:t>
            </a:r>
            <a:r>
              <a:rPr lang="vi-VN" sz="2000" b="1" i="1" dirty="0" err="1">
                <a:solidFill>
                  <a:srgbClr val="FF0000"/>
                </a:solidFill>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một</a:t>
            </a:r>
            <a:r>
              <a:rPr lang="vi-VN" sz="2000" b="1" i="1" dirty="0">
                <a:solidFill>
                  <a:srgbClr val="FF0000"/>
                </a:solidFill>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 </a:t>
            </a:r>
            <a:r>
              <a:rPr lang="vi-VN" sz="2000" b="1" i="1" dirty="0" err="1">
                <a:solidFill>
                  <a:srgbClr val="FF0000"/>
                </a:solidFill>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vẻ</a:t>
            </a:r>
            <a:r>
              <a:rPr lang="vi-VN" sz="2000" b="1" i="1" dirty="0">
                <a:solidFill>
                  <a:srgbClr val="FF0000"/>
                </a:solidFill>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 </a:t>
            </a:r>
            <a:r>
              <a:rPr lang="vi-VN" sz="2000" b="1" i="1" dirty="0" err="1">
                <a:solidFill>
                  <a:srgbClr val="FF0000"/>
                </a:solidFill>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rất</a:t>
            </a:r>
            <a:r>
              <a:rPr lang="vi-VN" sz="2000" b="1" i="1" dirty="0">
                <a:solidFill>
                  <a:srgbClr val="FF0000"/>
                </a:solidFill>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 </a:t>
            </a:r>
            <a:r>
              <a:rPr lang="vi-VN" sz="2000" b="1" i="1" dirty="0" err="1">
                <a:solidFill>
                  <a:srgbClr val="FF0000"/>
                </a:solidFill>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đỗi</a:t>
            </a:r>
            <a:r>
              <a:rPr lang="vi-VN" sz="2000" b="1" i="1" dirty="0">
                <a:solidFill>
                  <a:srgbClr val="FF0000"/>
                </a:solidFill>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 </a:t>
            </a:r>
            <a:r>
              <a:rPr lang="vi-VN" sz="2000" b="1" i="1" dirty="0" err="1">
                <a:solidFill>
                  <a:srgbClr val="FF0000"/>
                </a:solidFill>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hùng</a:t>
            </a:r>
            <a:r>
              <a:rPr lang="vi-VN" sz="2000" b="1" i="1" dirty="0">
                <a:solidFill>
                  <a:srgbClr val="FF0000"/>
                </a:solidFill>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 </a:t>
            </a:r>
            <a:r>
              <a:rPr lang="vi-VN" sz="2000" b="1" i="1" dirty="0" err="1">
                <a:solidFill>
                  <a:srgbClr val="FF0000"/>
                </a:solidFill>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dũng</a:t>
            </a:r>
            <a:r>
              <a:rPr lang="vi-VN" sz="2000" b="1" i="1" dirty="0">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a:t>
            </a:r>
            <a:endParaRPr lang="vi-VN" sz="2400" b="1" i="1" dirty="0">
              <a:latin typeface="Arial" panose="020B0604020202020204" pitchFamily="34" charset="0"/>
              <a:cs typeface="Arial" panose="020B0604020202020204" pitchFamily="34" charset="0"/>
              <a:sym typeface="Arial" panose="020B0604020202020204" pitchFamily="34" charset="0"/>
            </a:endParaRPr>
          </a:p>
        </p:txBody>
      </p:sp>
      <p:pic>
        <p:nvPicPr>
          <p:cNvPr id="5" name="Hình ảnh 4">
            <a:extLst>
              <a:ext uri="{FF2B5EF4-FFF2-40B4-BE49-F238E27FC236}">
                <a16:creationId xmlns="" xmlns:a16="http://schemas.microsoft.com/office/drawing/2014/main" id="{E283D2D9-76AC-45CC-B0CE-7E153E651827}"/>
              </a:ext>
            </a:extLst>
          </p:cNvPr>
          <p:cNvPicPr>
            <a:picLocks noChangeAspect="1"/>
          </p:cNvPicPr>
          <p:nvPr/>
        </p:nvPicPr>
        <p:blipFill>
          <a:blip r:embed="rId2">
            <a:extLst>
              <a:ext uri="{28A0092B-C50C-407E-A947-70E740481C1C}">
                <a14:useLocalDpi xmlns:a14="http://schemas.microsoft.com/office/drawing/2010/main" val="0"/>
              </a:ext>
            </a:extLst>
          </a:blip>
          <a:srcRect l="8989" r="8989"/>
          <a:stretch/>
        </p:blipFill>
        <p:spPr>
          <a:xfrm>
            <a:off x="8106032" y="0"/>
            <a:ext cx="4085968" cy="685800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7" name="Tiêu đề 1">
            <a:extLst>
              <a:ext uri="{FF2B5EF4-FFF2-40B4-BE49-F238E27FC236}">
                <a16:creationId xmlns="" xmlns:a16="http://schemas.microsoft.com/office/drawing/2014/main" id="{CB92E604-7F01-4013-B4F3-FCC4AC852D73}"/>
              </a:ext>
            </a:extLst>
          </p:cNvPr>
          <p:cNvSpPr>
            <a:spLocks noGrp="1"/>
          </p:cNvSpPr>
          <p:nvPr>
            <p:ph type="title"/>
          </p:nvPr>
        </p:nvSpPr>
        <p:spPr>
          <a:xfrm>
            <a:off x="981115" y="271613"/>
            <a:ext cx="6322291" cy="526528"/>
          </a:xfrm>
        </p:spPr>
        <p:txBody>
          <a:bodyPr>
            <a:normAutofit fontScale="90000"/>
          </a:bodyPr>
          <a:lstStyle/>
          <a:p>
            <a:pPr algn="ctr"/>
            <a:r>
              <a:rPr lang="en-US" sz="3600" b="1" dirty="0" smtClean="0">
                <a:latin typeface="Arial" panose="020B0604020202020204" pitchFamily="34" charset="0"/>
                <a:cs typeface="Arial" panose="020B0604020202020204" pitchFamily="34" charset="0"/>
                <a:sym typeface="Arial" panose="020B0604020202020204" pitchFamily="34" charset="0"/>
              </a:rPr>
              <a:t>NGOẠI HÌNH</a:t>
            </a:r>
            <a:endParaRPr lang="vi-VN" sz="3600" b="1" dirty="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66481799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CB92E604-7F01-4013-B4F3-FCC4AC852D73}"/>
              </a:ext>
            </a:extLst>
          </p:cNvPr>
          <p:cNvSpPr>
            <a:spLocks noGrp="1"/>
          </p:cNvSpPr>
          <p:nvPr>
            <p:ph type="title"/>
          </p:nvPr>
        </p:nvSpPr>
        <p:spPr>
          <a:xfrm>
            <a:off x="5308980" y="421739"/>
            <a:ext cx="6743848" cy="526528"/>
          </a:xfrm>
        </p:spPr>
        <p:txBody>
          <a:bodyPr>
            <a:normAutofit/>
          </a:bodyPr>
          <a:lstStyle/>
          <a:p>
            <a:pPr algn="ctr"/>
            <a:r>
              <a:rPr lang="en-US" sz="2800" b="1" dirty="0" smtClean="0">
                <a:latin typeface="Arial" panose="020B0604020202020204" pitchFamily="34" charset="0"/>
                <a:cs typeface="Arial" panose="020B0604020202020204" pitchFamily="34" charset="0"/>
                <a:sym typeface="Arial" panose="020B0604020202020204" pitchFamily="34" charset="0"/>
              </a:rPr>
              <a:t>CỬ CHỈ - HÀNH ĐỘNG – TÍNH CÁCH</a:t>
            </a:r>
            <a:endParaRPr lang="vi-VN" sz="2800" b="1" dirty="0">
              <a:latin typeface="Arial" panose="020B0604020202020204" pitchFamily="34" charset="0"/>
              <a:cs typeface="Arial" panose="020B0604020202020204" pitchFamily="34" charset="0"/>
              <a:sym typeface="Arial" panose="020B0604020202020204" pitchFamily="34" charset="0"/>
            </a:endParaRPr>
          </a:p>
        </p:txBody>
      </p:sp>
      <p:sp>
        <p:nvSpPr>
          <p:cNvPr id="22" name="Freeform 6">
            <a:extLst>
              <a:ext uri="{FF2B5EF4-FFF2-40B4-BE49-F238E27FC236}">
                <a16:creationId xmlns="" xmlns:a16="http://schemas.microsoft.com/office/drawing/2014/main" id="{B6C29DB0-17E9-42FF-986E-0B7F493F4D2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a:off x="2199584"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rgbClr val="4C4C4C"/>
          </a:solidFill>
          <a:ln w="0">
            <a:no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sym typeface="Arial" panose="020B0604020202020204" pitchFamily="34" charset="0"/>
            </a:endParaRPr>
          </a:p>
        </p:txBody>
      </p:sp>
      <p:sp>
        <p:nvSpPr>
          <p:cNvPr id="23" name="Freeform 6">
            <a:extLst>
              <a:ext uri="{FF2B5EF4-FFF2-40B4-BE49-F238E27FC236}">
                <a16:creationId xmlns="" xmlns:a16="http://schemas.microsoft.com/office/drawing/2014/main" id="{115AD956-A5B6-4760-B8B2-11E2DF6B021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rgbClr val="4C4C4C"/>
          </a:solidFill>
          <a:ln w="0">
            <a:noFill/>
            <a:prstDash val="solid"/>
            <a:round/>
            <a:headEnd/>
            <a:tailEnd/>
          </a:ln>
        </p:spPr>
        <p:txBody>
          <a:bodyPr/>
          <a:lstStyle/>
          <a:p>
            <a:endParaRPr lang="vi-VN">
              <a:latin typeface="Arial" panose="020B0604020202020204" pitchFamily="34" charset="0"/>
              <a:cs typeface="Arial" panose="020B0604020202020204" pitchFamily="34" charset="0"/>
              <a:sym typeface="Arial" panose="020B0604020202020204" pitchFamily="34" charset="0"/>
            </a:endParaRPr>
          </a:p>
        </p:txBody>
      </p:sp>
      <p:pic>
        <p:nvPicPr>
          <p:cNvPr id="7" name="Hình ảnh 6" descr="Ảnh có chứa cây, đầy màu sắc&#10;&#10;Mô tả được tạo tự động">
            <a:extLst>
              <a:ext uri="{FF2B5EF4-FFF2-40B4-BE49-F238E27FC236}">
                <a16:creationId xmlns="" xmlns:a16="http://schemas.microsoft.com/office/drawing/2014/main" id="{4FFAB43F-C269-40A8-8C61-C2080C679C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1582" y="1450448"/>
            <a:ext cx="3045124" cy="3948511"/>
          </a:xfrm>
          <a:prstGeom prst="rect">
            <a:avLst/>
          </a:prstGeom>
        </p:spPr>
      </p:pic>
      <p:sp>
        <p:nvSpPr>
          <p:cNvPr id="3" name="Chỗ dành sẵn cho Nội dung 2">
            <a:extLst>
              <a:ext uri="{FF2B5EF4-FFF2-40B4-BE49-F238E27FC236}">
                <a16:creationId xmlns="" xmlns:a16="http://schemas.microsoft.com/office/drawing/2014/main" id="{8CF78E72-5F73-4FC2-BE80-9A306FF07B76}"/>
              </a:ext>
            </a:extLst>
          </p:cNvPr>
          <p:cNvSpPr>
            <a:spLocks noGrp="1"/>
          </p:cNvSpPr>
          <p:nvPr>
            <p:ph idx="1"/>
          </p:nvPr>
        </p:nvSpPr>
        <p:spPr>
          <a:xfrm>
            <a:off x="5621868" y="1230489"/>
            <a:ext cx="6430959" cy="5757333"/>
          </a:xfrm>
        </p:spPr>
        <p:txBody>
          <a:bodyPr>
            <a:normAutofit/>
          </a:bodyPr>
          <a:lstStyle/>
          <a:p>
            <a:pPr marL="0" marR="0" algn="just">
              <a:lnSpc>
                <a:spcPct val="150000"/>
              </a:lnSpc>
              <a:spcBef>
                <a:spcPts val="0"/>
              </a:spcBef>
              <a:spcAft>
                <a:spcPts val="800"/>
              </a:spcAft>
            </a:pPr>
            <a:r>
              <a:rPr lang="vi-VN" sz="1600" b="1" dirty="0" err="1">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Cứ</a:t>
            </a:r>
            <a:r>
              <a:rPr lang="vi-VN" sz="1600" b="1" dirty="0">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 </a:t>
            </a:r>
            <a:r>
              <a:rPr lang="vi-VN" sz="1600" b="1" dirty="0" err="1">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chốc</a:t>
            </a:r>
            <a:r>
              <a:rPr lang="vi-VN" sz="1600" b="1" dirty="0">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 </a:t>
            </a:r>
            <a:r>
              <a:rPr lang="vi-VN" sz="1600" b="1" dirty="0" err="1">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chốc</a:t>
            </a:r>
            <a:r>
              <a:rPr lang="vi-VN" sz="1600" b="1" dirty="0">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 tôi </a:t>
            </a:r>
            <a:r>
              <a:rPr lang="vi-VN" sz="1600" b="1" dirty="0" err="1">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lại</a:t>
            </a:r>
            <a:r>
              <a:rPr lang="vi-VN" sz="1600" b="1" dirty="0">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 </a:t>
            </a:r>
            <a:r>
              <a:rPr lang="vi-VN" sz="1600" b="1" dirty="0" err="1">
                <a:solidFill>
                  <a:srgbClr val="FF0000"/>
                </a:solidFill>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trịnh</a:t>
            </a:r>
            <a:r>
              <a:rPr lang="vi-VN" sz="1600" b="1" dirty="0">
                <a:solidFill>
                  <a:srgbClr val="FF0000"/>
                </a:solidFill>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 </a:t>
            </a:r>
            <a:r>
              <a:rPr lang="vi-VN" sz="1600" b="1" dirty="0" err="1">
                <a:solidFill>
                  <a:srgbClr val="FF0000"/>
                </a:solidFill>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trọng</a:t>
            </a:r>
            <a:r>
              <a:rPr lang="vi-VN" sz="1600" b="1" dirty="0">
                <a:solidFill>
                  <a:srgbClr val="FF0000"/>
                </a:solidFill>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 </a:t>
            </a:r>
            <a:r>
              <a:rPr lang="vi-VN" sz="1600" b="1" dirty="0" err="1">
                <a:solidFill>
                  <a:srgbClr val="FF0000"/>
                </a:solidFill>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và</a:t>
            </a:r>
            <a:r>
              <a:rPr lang="vi-VN" sz="1600" b="1" dirty="0">
                <a:solidFill>
                  <a:srgbClr val="FF0000"/>
                </a:solidFill>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 khoan thai </a:t>
            </a:r>
            <a:r>
              <a:rPr lang="vi-VN" sz="1600" b="1" dirty="0">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đưa </a:t>
            </a:r>
            <a:r>
              <a:rPr lang="vi-VN" sz="1600" b="1" dirty="0" err="1">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cả</a:t>
            </a:r>
            <a:r>
              <a:rPr lang="vi-VN" sz="1600" b="1" dirty="0">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 hai chân lên </a:t>
            </a:r>
            <a:r>
              <a:rPr lang="vi-VN" sz="1600" b="1" dirty="0" err="1">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vuốt</a:t>
            </a:r>
            <a:r>
              <a:rPr lang="vi-VN" sz="1600" b="1" dirty="0">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 râu…Tôi đi </a:t>
            </a:r>
            <a:r>
              <a:rPr lang="vi-VN" sz="1600" b="1" dirty="0" err="1">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đứng</a:t>
            </a:r>
            <a:r>
              <a:rPr lang="vi-VN" sz="1600" b="1" dirty="0">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 </a:t>
            </a:r>
            <a:r>
              <a:rPr lang="vi-VN" sz="1600" b="1" dirty="0" err="1">
                <a:solidFill>
                  <a:srgbClr val="FF0000"/>
                </a:solidFill>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hùng</a:t>
            </a:r>
            <a:r>
              <a:rPr lang="vi-VN" sz="1600" b="1" dirty="0">
                <a:solidFill>
                  <a:srgbClr val="FF0000"/>
                </a:solidFill>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 </a:t>
            </a:r>
            <a:r>
              <a:rPr lang="vi-VN" sz="1600" b="1" dirty="0" err="1">
                <a:solidFill>
                  <a:srgbClr val="FF0000"/>
                </a:solidFill>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dũng</a:t>
            </a:r>
            <a:r>
              <a:rPr lang="vi-VN" sz="1600" b="1" dirty="0">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 </a:t>
            </a:r>
            <a:r>
              <a:rPr lang="vi-VN" sz="1600" b="1" dirty="0" err="1">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Mỗi</a:t>
            </a:r>
            <a:r>
              <a:rPr lang="vi-VN" sz="1600" b="1" dirty="0">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 </a:t>
            </a:r>
            <a:r>
              <a:rPr lang="vi-VN" sz="1600" b="1" dirty="0" err="1">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bước</a:t>
            </a:r>
            <a:r>
              <a:rPr lang="vi-VN" sz="1600" b="1" dirty="0">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 đi, tôi </a:t>
            </a:r>
            <a:r>
              <a:rPr lang="vi-VN" sz="1600" b="1" dirty="0" err="1">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làm</a:t>
            </a:r>
            <a:r>
              <a:rPr lang="vi-VN" sz="1600" b="1" dirty="0">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 </a:t>
            </a:r>
            <a:r>
              <a:rPr lang="vi-VN" sz="1600" b="1" dirty="0" err="1">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điệu</a:t>
            </a:r>
            <a:r>
              <a:rPr lang="vi-VN" sz="1600" b="1" dirty="0">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 </a:t>
            </a:r>
            <a:r>
              <a:rPr lang="vi-VN" sz="1600" b="1" dirty="0" err="1">
                <a:solidFill>
                  <a:srgbClr val="FF0000"/>
                </a:solidFill>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d</a:t>
            </a:r>
            <a:r>
              <a:rPr lang="vi-VN" sz="1600" b="1" dirty="0" err="1">
                <a:solidFill>
                  <a:srgbClr val="FF0000"/>
                </a:solidFill>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ún</a:t>
            </a:r>
            <a:r>
              <a:rPr lang="vi-VN" sz="1600" b="1" dirty="0">
                <a:solidFill>
                  <a:srgbClr val="FF0000"/>
                </a:solidFill>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 </a:t>
            </a:r>
            <a:r>
              <a:rPr lang="vi-VN" sz="1600" b="1" dirty="0" err="1">
                <a:solidFill>
                  <a:srgbClr val="FF0000"/>
                </a:solidFill>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d</a:t>
            </a:r>
            <a:r>
              <a:rPr lang="vi-VN" sz="1600" b="1" dirty="0" err="1">
                <a:solidFill>
                  <a:srgbClr val="FF0000"/>
                </a:solidFill>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ẩy</a:t>
            </a:r>
            <a:r>
              <a:rPr lang="vi-VN" sz="1600" b="1" dirty="0">
                <a:solidFill>
                  <a:srgbClr val="FF0000"/>
                </a:solidFill>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 </a:t>
            </a:r>
            <a:r>
              <a:rPr lang="vi-VN" sz="1600" b="1" dirty="0" err="1">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các</a:t>
            </a:r>
            <a:r>
              <a:rPr lang="vi-VN" sz="1600" b="1" dirty="0">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 </a:t>
            </a:r>
            <a:r>
              <a:rPr lang="vi-VN" sz="1600" b="1" dirty="0" err="1">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khoeo</a:t>
            </a:r>
            <a:r>
              <a:rPr lang="vi-VN" sz="1600" b="1" dirty="0">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 chân, rung lên rung </a:t>
            </a:r>
            <a:r>
              <a:rPr lang="vi-VN" sz="1600" b="1" dirty="0" err="1">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xuống</a:t>
            </a:r>
            <a:r>
              <a:rPr lang="vi-VN" sz="1600" b="1" dirty="0">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 hai </a:t>
            </a:r>
            <a:r>
              <a:rPr lang="vi-VN" sz="1600" b="1" dirty="0" err="1">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chiếc</a:t>
            </a:r>
            <a:r>
              <a:rPr lang="vi-VN" sz="1600" b="1" dirty="0">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 râu. Cho ra </a:t>
            </a:r>
            <a:r>
              <a:rPr lang="vi-VN" sz="1600" b="1" dirty="0" err="1">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kiểu</a:t>
            </a:r>
            <a:r>
              <a:rPr lang="vi-VN" sz="1600" b="1" dirty="0">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 </a:t>
            </a:r>
            <a:r>
              <a:rPr lang="vi-VN" sz="1600" b="1" dirty="0" err="1">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cách</a:t>
            </a:r>
            <a:r>
              <a:rPr lang="vi-VN" sz="1600" b="1" dirty="0">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 con </a:t>
            </a:r>
            <a:r>
              <a:rPr lang="vi-VN" sz="1600" b="1" dirty="0" err="1">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nhà</a:t>
            </a:r>
            <a:r>
              <a:rPr lang="vi-VN" sz="1600" b="1" dirty="0">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 </a:t>
            </a:r>
            <a:r>
              <a:rPr lang="vi-VN" sz="1600" b="1" dirty="0" err="1">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võ</a:t>
            </a:r>
            <a:r>
              <a:rPr lang="vi-VN" sz="1600" b="1" dirty="0">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 Tôi </a:t>
            </a:r>
            <a:r>
              <a:rPr lang="vi-VN" sz="1600" b="1" dirty="0" err="1">
                <a:solidFill>
                  <a:srgbClr val="FF0000"/>
                </a:solidFill>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tợn</a:t>
            </a:r>
            <a:r>
              <a:rPr lang="vi-VN" sz="1600" b="1" dirty="0">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 </a:t>
            </a:r>
            <a:r>
              <a:rPr lang="vi-VN" sz="1600" b="1" dirty="0" err="1">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lắm</a:t>
            </a:r>
            <a:r>
              <a:rPr lang="vi-VN" sz="1600" b="1" dirty="0">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 </a:t>
            </a:r>
            <a:r>
              <a:rPr lang="vi-VN" sz="1600" b="1" dirty="0" err="1">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Dám</a:t>
            </a:r>
            <a:r>
              <a:rPr lang="vi-VN" sz="1600" b="1" dirty="0">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 </a:t>
            </a:r>
            <a:r>
              <a:rPr lang="vi-VN" sz="1600" b="1" dirty="0" err="1">
                <a:solidFill>
                  <a:srgbClr val="FF0000"/>
                </a:solidFill>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cà</a:t>
            </a:r>
            <a:r>
              <a:rPr lang="vi-VN" sz="1600" b="1" dirty="0">
                <a:solidFill>
                  <a:srgbClr val="FF0000"/>
                </a:solidFill>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 </a:t>
            </a:r>
            <a:r>
              <a:rPr lang="vi-VN" sz="1600" b="1" dirty="0" err="1">
                <a:solidFill>
                  <a:srgbClr val="FF0000"/>
                </a:solidFill>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khịa</a:t>
            </a:r>
            <a:r>
              <a:rPr lang="vi-VN" sz="1600" b="1" dirty="0">
                <a:solidFill>
                  <a:srgbClr val="FF0000"/>
                </a:solidFill>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 </a:t>
            </a:r>
            <a:r>
              <a:rPr lang="vi-VN" sz="1600" b="1" dirty="0" err="1">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với</a:t>
            </a:r>
            <a:r>
              <a:rPr lang="vi-VN" sz="1600" b="1" dirty="0">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 </a:t>
            </a:r>
            <a:r>
              <a:rPr lang="vi-VN" sz="1600" b="1" dirty="0" err="1">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tất</a:t>
            </a:r>
            <a:r>
              <a:rPr lang="vi-VN" sz="1600" b="1" dirty="0">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 </a:t>
            </a:r>
            <a:r>
              <a:rPr lang="vi-VN" sz="1600" b="1" dirty="0" err="1">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cả</a:t>
            </a:r>
            <a:r>
              <a:rPr lang="vi-VN" sz="1600" b="1" dirty="0">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 </a:t>
            </a:r>
            <a:r>
              <a:rPr lang="vi-VN" sz="1600" b="1" dirty="0" err="1">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mọi</a:t>
            </a:r>
            <a:r>
              <a:rPr lang="vi-VN" sz="1600" b="1" dirty="0">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 </a:t>
            </a:r>
            <a:r>
              <a:rPr lang="vi-VN" sz="1600" b="1" dirty="0" err="1">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bà</a:t>
            </a:r>
            <a:r>
              <a:rPr lang="vi-VN" sz="1600" b="1" dirty="0">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 con trong </a:t>
            </a:r>
            <a:r>
              <a:rPr lang="vi-VN" sz="1600" b="1" dirty="0" err="1">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xóm</a:t>
            </a:r>
            <a:r>
              <a:rPr lang="vi-VN" sz="1600" b="1" dirty="0">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 Khi tôi to </a:t>
            </a:r>
            <a:r>
              <a:rPr lang="vi-VN" sz="1600" b="1" dirty="0" err="1">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tiếng</a:t>
            </a:r>
            <a:r>
              <a:rPr lang="vi-VN" sz="1600" b="1" dirty="0">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 </a:t>
            </a:r>
            <a:r>
              <a:rPr lang="vi-VN" sz="1600" b="1" dirty="0" err="1">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thì</a:t>
            </a:r>
            <a:r>
              <a:rPr lang="vi-VN" sz="1600" b="1" dirty="0">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 ai </a:t>
            </a:r>
            <a:r>
              <a:rPr lang="vi-VN" sz="1600" b="1" dirty="0" err="1">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cũng</a:t>
            </a:r>
            <a:r>
              <a:rPr lang="vi-VN" sz="1600" b="1" dirty="0">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 </a:t>
            </a:r>
            <a:r>
              <a:rPr lang="vi-VN" sz="1600" b="1" dirty="0" err="1">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nhịn</a:t>
            </a:r>
            <a:r>
              <a:rPr lang="vi-VN" sz="1600" b="1" dirty="0">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 không ai </a:t>
            </a:r>
            <a:r>
              <a:rPr lang="vi-VN" sz="1600" b="1" dirty="0" err="1">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đáp</a:t>
            </a:r>
            <a:r>
              <a:rPr lang="vi-VN" sz="1600" b="1" dirty="0">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 </a:t>
            </a:r>
            <a:r>
              <a:rPr lang="vi-VN" sz="1600" b="1" dirty="0" err="1">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lại</a:t>
            </a:r>
            <a:r>
              <a:rPr lang="vi-VN" sz="1600" b="1" dirty="0">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 </a:t>
            </a:r>
            <a:r>
              <a:rPr lang="vi-VN" sz="1600" b="1" dirty="0" err="1">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Bởi</a:t>
            </a:r>
            <a:r>
              <a:rPr lang="vi-VN" sz="1600" b="1" dirty="0">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 </a:t>
            </a:r>
            <a:r>
              <a:rPr lang="vi-VN" sz="1600" b="1" dirty="0" err="1">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vì</a:t>
            </a:r>
            <a:r>
              <a:rPr lang="vi-VN" sz="1600" b="1" dirty="0">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 quanh </a:t>
            </a:r>
            <a:r>
              <a:rPr lang="vi-VN" sz="1600" b="1" dirty="0" err="1">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quẩn</a:t>
            </a:r>
            <a:r>
              <a:rPr lang="vi-VN" sz="1600" b="1" dirty="0">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 ai </a:t>
            </a:r>
            <a:r>
              <a:rPr lang="vi-VN" sz="1600" b="1" dirty="0" err="1">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cũng</a:t>
            </a:r>
            <a:r>
              <a:rPr lang="vi-VN" sz="1600" b="1" dirty="0">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 quen </a:t>
            </a:r>
            <a:r>
              <a:rPr lang="vi-VN" sz="1600" b="1" dirty="0" err="1">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mình</a:t>
            </a:r>
            <a:r>
              <a:rPr lang="vi-VN" sz="1600" b="1" dirty="0">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 </a:t>
            </a:r>
            <a:r>
              <a:rPr lang="vi-VN" sz="1600" b="1" dirty="0" err="1">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cả</a:t>
            </a:r>
            <a:r>
              <a:rPr lang="vi-VN" sz="1600" b="1" dirty="0">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 Không </a:t>
            </a:r>
            <a:r>
              <a:rPr lang="vi-VN" sz="1600" b="1" dirty="0" err="1">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nói</a:t>
            </a:r>
            <a:r>
              <a:rPr lang="vi-VN" sz="1600" b="1" dirty="0">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 </a:t>
            </a:r>
            <a:r>
              <a:rPr lang="vi-VN" sz="1600" b="1" dirty="0" err="1">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có</a:t>
            </a:r>
            <a:r>
              <a:rPr lang="vi-VN" sz="1600" b="1" dirty="0">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 </a:t>
            </a:r>
            <a:r>
              <a:rPr lang="vi-VN" sz="1600" b="1" dirty="0" err="1">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lẽ</a:t>
            </a:r>
            <a:r>
              <a:rPr lang="vi-VN" sz="1600" b="1" dirty="0">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 </a:t>
            </a:r>
            <a:r>
              <a:rPr lang="vi-VN" sz="1600" b="1" dirty="0" err="1">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họ</a:t>
            </a:r>
            <a:r>
              <a:rPr lang="vi-VN" sz="1600" b="1" dirty="0">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 </a:t>
            </a:r>
            <a:r>
              <a:rPr lang="vi-VN" sz="1600" b="1" dirty="0" err="1">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nể</a:t>
            </a:r>
            <a:r>
              <a:rPr lang="vi-VN" sz="1600" b="1" dirty="0">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 hơn </a:t>
            </a:r>
            <a:r>
              <a:rPr lang="vi-VN" sz="1600" b="1" dirty="0" err="1">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là</a:t>
            </a:r>
            <a:r>
              <a:rPr lang="vi-VN" sz="1600" b="1" dirty="0">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 </a:t>
            </a:r>
            <a:r>
              <a:rPr lang="vi-VN" sz="1600" b="1" dirty="0" err="1">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sợ</a:t>
            </a:r>
            <a:r>
              <a:rPr lang="vi-VN" sz="1600" b="1" dirty="0">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 Nhưng tôi </a:t>
            </a:r>
            <a:r>
              <a:rPr lang="vi-VN" sz="1600" b="1" dirty="0" err="1">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lại</a:t>
            </a:r>
            <a:r>
              <a:rPr lang="vi-VN" sz="1600" b="1" dirty="0">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 </a:t>
            </a:r>
            <a:r>
              <a:rPr lang="vi-VN" sz="1600" b="1" dirty="0" err="1">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tưởng</a:t>
            </a:r>
            <a:r>
              <a:rPr lang="vi-VN" sz="1600" b="1" dirty="0">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 </a:t>
            </a:r>
            <a:r>
              <a:rPr lang="vi-VN" sz="1600" b="1" dirty="0" err="1">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thế</a:t>
            </a:r>
            <a:r>
              <a:rPr lang="vi-VN" sz="1600" b="1" dirty="0">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 </a:t>
            </a:r>
            <a:r>
              <a:rPr lang="vi-VN" sz="1600" b="1" dirty="0" err="1">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là</a:t>
            </a:r>
            <a:r>
              <a:rPr lang="vi-VN" sz="1600" b="1" dirty="0">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 không ai </a:t>
            </a:r>
            <a:r>
              <a:rPr lang="vi-VN" sz="1600" b="1" dirty="0" err="1">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dám</a:t>
            </a:r>
            <a:r>
              <a:rPr lang="vi-VN" sz="1600" b="1" dirty="0">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 ho he. </a:t>
            </a:r>
            <a:r>
              <a:rPr lang="vi-VN" sz="1600" b="1" dirty="0" err="1">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ấy</a:t>
            </a:r>
            <a:r>
              <a:rPr lang="vi-VN" sz="1600" b="1" dirty="0">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 </a:t>
            </a:r>
            <a:r>
              <a:rPr lang="vi-VN" sz="1600" b="1" dirty="0" err="1">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vậy</a:t>
            </a:r>
            <a:r>
              <a:rPr lang="vi-VN" sz="1600" b="1" dirty="0">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 </a:t>
            </a:r>
            <a:r>
              <a:rPr lang="vi-VN" sz="1600" b="1" dirty="0">
                <a:solidFill>
                  <a:srgbClr val="FF0000"/>
                </a:solidFill>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tôi cho tôi </a:t>
            </a:r>
            <a:r>
              <a:rPr lang="vi-VN" sz="1600" b="1" dirty="0" err="1">
                <a:solidFill>
                  <a:srgbClr val="FF0000"/>
                </a:solidFill>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giỏi</a:t>
            </a:r>
            <a:r>
              <a:rPr lang="vi-VN" sz="1600" b="1" dirty="0">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 </a:t>
            </a:r>
            <a:r>
              <a:rPr lang="vi-VN" sz="1600" b="1" dirty="0" err="1">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Những</a:t>
            </a:r>
            <a:r>
              <a:rPr lang="vi-VN" sz="1600" b="1" dirty="0">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 </a:t>
            </a:r>
            <a:r>
              <a:rPr lang="vi-VN" sz="1600" b="1" dirty="0" err="1">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gã</a:t>
            </a:r>
            <a:r>
              <a:rPr lang="vi-VN" sz="1600" b="1" dirty="0">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 </a:t>
            </a:r>
            <a:r>
              <a:rPr lang="vi-VN" sz="1600" b="1" dirty="0" err="1">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xốc</a:t>
            </a:r>
            <a:r>
              <a:rPr lang="vi-VN" sz="1600" b="1" dirty="0">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 </a:t>
            </a:r>
            <a:r>
              <a:rPr lang="vi-VN" sz="1600" b="1" dirty="0" err="1">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nổi</a:t>
            </a:r>
            <a:r>
              <a:rPr lang="vi-VN" sz="1600" b="1" dirty="0">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 </a:t>
            </a:r>
            <a:r>
              <a:rPr lang="vi-VN" sz="1600" b="1" dirty="0" err="1">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thường</a:t>
            </a:r>
            <a:r>
              <a:rPr lang="vi-VN" sz="1600" b="1" dirty="0">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 </a:t>
            </a:r>
            <a:r>
              <a:rPr lang="vi-VN" sz="1600" b="1" dirty="0" err="1">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làm</a:t>
            </a:r>
            <a:r>
              <a:rPr lang="vi-VN" sz="1600" b="1" dirty="0">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 </a:t>
            </a:r>
            <a:r>
              <a:rPr lang="vi-VN" sz="1600" b="1" dirty="0" err="1">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cử</a:t>
            </a:r>
            <a:r>
              <a:rPr lang="vi-VN" sz="1600" b="1" dirty="0">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 </a:t>
            </a:r>
            <a:r>
              <a:rPr lang="vi-VN" sz="1600" b="1" dirty="0" err="1">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chỉ</a:t>
            </a:r>
            <a:r>
              <a:rPr lang="vi-VN" sz="1600" b="1" dirty="0">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 ngông </a:t>
            </a:r>
            <a:r>
              <a:rPr lang="vi-VN" sz="1600" b="1" dirty="0" err="1">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cuồng</a:t>
            </a:r>
            <a:r>
              <a:rPr lang="vi-VN" sz="1600" b="1" dirty="0">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 </a:t>
            </a:r>
            <a:r>
              <a:rPr lang="vi-VN" sz="1600" b="1" dirty="0" err="1">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là</a:t>
            </a:r>
            <a:r>
              <a:rPr lang="vi-VN" sz="1600" b="1" dirty="0">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 </a:t>
            </a:r>
            <a:r>
              <a:rPr lang="vi-VN" sz="1600" b="1" dirty="0" err="1">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tài</a:t>
            </a:r>
            <a:r>
              <a:rPr lang="vi-VN" sz="1600" b="1" dirty="0">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 cao. Tôi </a:t>
            </a:r>
            <a:r>
              <a:rPr lang="vi-VN" sz="1600" b="1" dirty="0" err="1">
                <a:solidFill>
                  <a:srgbClr val="FF0000"/>
                </a:solidFill>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quát</a:t>
            </a:r>
            <a:r>
              <a:rPr lang="vi-VN" sz="1600" b="1" dirty="0">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 </a:t>
            </a:r>
            <a:r>
              <a:rPr lang="vi-VN" sz="1600" b="1" dirty="0" err="1">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mấy</a:t>
            </a:r>
            <a:r>
              <a:rPr lang="vi-VN" sz="1600" b="1" dirty="0">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 </a:t>
            </a:r>
            <a:r>
              <a:rPr lang="vi-VN" sz="1600" b="1" dirty="0" err="1">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chị</a:t>
            </a:r>
            <a:r>
              <a:rPr lang="vi-VN" sz="1600" b="1" dirty="0">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 châu </a:t>
            </a:r>
            <a:r>
              <a:rPr lang="vi-VN" sz="1600" b="1" dirty="0" err="1">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chấu</a:t>
            </a:r>
            <a:r>
              <a:rPr lang="vi-VN" sz="1600" b="1" dirty="0">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 </a:t>
            </a:r>
            <a:r>
              <a:rPr lang="vi-VN" sz="1600" b="1" dirty="0" err="1">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ngụ</a:t>
            </a:r>
            <a:r>
              <a:rPr lang="vi-VN" sz="1600" b="1" dirty="0">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 </a:t>
            </a:r>
            <a:r>
              <a:rPr lang="vi-VN" sz="1600" b="1" dirty="0" err="1">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ngoài</a:t>
            </a:r>
            <a:r>
              <a:rPr lang="vi-VN" sz="1600" b="1" dirty="0">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 </a:t>
            </a:r>
            <a:r>
              <a:rPr lang="vi-VN" sz="1600" b="1" dirty="0" err="1">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đầu</a:t>
            </a:r>
            <a:r>
              <a:rPr lang="vi-VN" sz="1600" b="1" dirty="0">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 </a:t>
            </a:r>
            <a:r>
              <a:rPr lang="vi-VN" sz="1600" b="1" dirty="0" err="1">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bờ</a:t>
            </a:r>
            <a:r>
              <a:rPr lang="vi-VN" sz="1600" b="1" dirty="0">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 </a:t>
            </a:r>
            <a:r>
              <a:rPr lang="vi-VN" sz="1600" b="1" dirty="0" err="1">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khiến</a:t>
            </a:r>
            <a:r>
              <a:rPr lang="vi-VN" sz="1600" b="1" dirty="0">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 </a:t>
            </a:r>
            <a:r>
              <a:rPr lang="vi-VN" sz="1600" b="1" dirty="0" err="1">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mỗi</a:t>
            </a:r>
            <a:r>
              <a:rPr lang="vi-VN" sz="1600" b="1" dirty="0">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 </a:t>
            </a:r>
            <a:r>
              <a:rPr lang="vi-VN" sz="1600" b="1" dirty="0" err="1">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lần</a:t>
            </a:r>
            <a:r>
              <a:rPr lang="vi-VN" sz="1600" b="1" dirty="0">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 </a:t>
            </a:r>
            <a:r>
              <a:rPr lang="vi-VN" sz="1600" b="1" dirty="0" err="1">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thấy</a:t>
            </a:r>
            <a:r>
              <a:rPr lang="vi-VN" sz="1600" b="1" dirty="0">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 tôi đi qua, </a:t>
            </a:r>
            <a:r>
              <a:rPr lang="vi-VN" sz="1600" b="1" dirty="0" err="1">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các</a:t>
            </a:r>
            <a:r>
              <a:rPr lang="vi-VN" sz="1600" b="1" dirty="0">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 </a:t>
            </a:r>
            <a:r>
              <a:rPr lang="vi-VN" sz="1600" b="1" dirty="0" err="1">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chị</a:t>
            </a:r>
            <a:r>
              <a:rPr lang="vi-VN" sz="1600" b="1" dirty="0">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 </a:t>
            </a:r>
            <a:r>
              <a:rPr lang="vi-VN" sz="1600" b="1" dirty="0" err="1">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phải</a:t>
            </a:r>
            <a:r>
              <a:rPr lang="vi-VN" sz="1600" b="1" dirty="0">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 </a:t>
            </a:r>
            <a:r>
              <a:rPr lang="vi-VN" sz="1600" b="1" dirty="0" err="1">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núp</a:t>
            </a:r>
            <a:r>
              <a:rPr lang="vi-VN" sz="1600" b="1" dirty="0">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 khuôn </a:t>
            </a:r>
            <a:r>
              <a:rPr lang="vi-VN" sz="1600" b="1" dirty="0" err="1">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mặt</a:t>
            </a:r>
            <a:r>
              <a:rPr lang="vi-VN" sz="1600" b="1" dirty="0">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 </a:t>
            </a:r>
            <a:r>
              <a:rPr lang="vi-VN" sz="1600" b="1" dirty="0" err="1">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trái</a:t>
            </a:r>
            <a:r>
              <a:rPr lang="vi-VN" sz="1600" b="1" dirty="0">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 xoan </a:t>
            </a:r>
            <a:r>
              <a:rPr lang="vi-VN" sz="1600" b="1" dirty="0" err="1">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dưới</a:t>
            </a:r>
            <a:r>
              <a:rPr lang="vi-VN" sz="1600" b="1" dirty="0">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 </a:t>
            </a:r>
            <a:r>
              <a:rPr lang="vi-VN" sz="1600" b="1" dirty="0" err="1">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nhánh</a:t>
            </a:r>
            <a:r>
              <a:rPr lang="vi-VN" sz="1600" b="1" dirty="0">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 </a:t>
            </a:r>
            <a:r>
              <a:rPr lang="vi-VN" sz="1600" b="1" dirty="0" err="1">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cỏ</a:t>
            </a:r>
            <a:r>
              <a:rPr lang="vi-VN" sz="1600" b="1" dirty="0">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 </a:t>
            </a:r>
            <a:r>
              <a:rPr lang="vi-VN" sz="1600" b="1" dirty="0" err="1">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chỉ</a:t>
            </a:r>
            <a:r>
              <a:rPr lang="vi-VN" sz="1600" b="1" dirty="0">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 </a:t>
            </a:r>
            <a:r>
              <a:rPr lang="vi-VN" sz="1600" b="1" dirty="0" err="1">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dám</a:t>
            </a:r>
            <a:r>
              <a:rPr lang="vi-VN" sz="1600" b="1" dirty="0">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 đưa </a:t>
            </a:r>
            <a:r>
              <a:rPr lang="vi-VN" sz="1600" b="1" dirty="0" err="1">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mắt</a:t>
            </a:r>
            <a:r>
              <a:rPr lang="vi-VN" sz="1600" b="1" dirty="0">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 lên </a:t>
            </a:r>
            <a:r>
              <a:rPr lang="vi-VN" sz="1600" b="1" dirty="0" err="1">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nhìn</a:t>
            </a:r>
            <a:r>
              <a:rPr lang="vi-VN" sz="1600" b="1" dirty="0">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 </a:t>
            </a:r>
            <a:r>
              <a:rPr lang="vi-VN" sz="1600" b="1" dirty="0" err="1">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trộm</a:t>
            </a:r>
            <a:r>
              <a:rPr lang="vi-VN" sz="1600" b="1" dirty="0">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 </a:t>
            </a:r>
            <a:r>
              <a:rPr lang="vi-VN" sz="1600" b="1" dirty="0" err="1">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Thỉnh</a:t>
            </a:r>
            <a:r>
              <a:rPr lang="vi-VN" sz="1600" b="1" dirty="0">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 </a:t>
            </a:r>
            <a:r>
              <a:rPr lang="vi-VN" sz="1600" b="1" dirty="0" err="1">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thoảng</a:t>
            </a:r>
            <a:r>
              <a:rPr lang="vi-VN" sz="1600" b="1" dirty="0">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 tôi </a:t>
            </a:r>
            <a:r>
              <a:rPr lang="vi-VN" sz="1600" b="1" dirty="0" err="1">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ngứa</a:t>
            </a:r>
            <a:r>
              <a:rPr lang="vi-VN" sz="1600" b="1" dirty="0">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 chân </a:t>
            </a:r>
            <a:r>
              <a:rPr lang="vi-VN" sz="1600" b="1" dirty="0" err="1">
                <a:solidFill>
                  <a:srgbClr val="FF0000"/>
                </a:solidFill>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đá</a:t>
            </a:r>
            <a:r>
              <a:rPr lang="vi-VN" sz="1600" b="1" dirty="0">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 </a:t>
            </a:r>
            <a:r>
              <a:rPr lang="vi-VN" sz="1600" b="1" dirty="0" err="1">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một</a:t>
            </a:r>
            <a:r>
              <a:rPr lang="vi-VN" sz="1600" b="1" dirty="0">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 </a:t>
            </a:r>
            <a:r>
              <a:rPr lang="vi-VN" sz="1600" b="1" dirty="0" err="1">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cái</a:t>
            </a:r>
            <a:r>
              <a:rPr lang="vi-VN" sz="1600" b="1" dirty="0">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 </a:t>
            </a:r>
            <a:r>
              <a:rPr lang="vi-VN" sz="1600" b="1" dirty="0" err="1">
                <a:solidFill>
                  <a:srgbClr val="FF0000"/>
                </a:solidFill>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ghẹo</a:t>
            </a:r>
            <a:r>
              <a:rPr lang="vi-VN" sz="1600" b="1" dirty="0">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 anh </a:t>
            </a:r>
            <a:r>
              <a:rPr lang="vi-VN" sz="1600" b="1" dirty="0" err="1">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Gọng</a:t>
            </a:r>
            <a:r>
              <a:rPr lang="vi-VN" sz="1600" b="1" dirty="0">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 </a:t>
            </a:r>
            <a:r>
              <a:rPr lang="vi-VN" sz="1600" b="1" dirty="0" err="1">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Vó</a:t>
            </a:r>
            <a:r>
              <a:rPr lang="vi-VN" sz="1600" b="1" dirty="0">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 </a:t>
            </a:r>
            <a:r>
              <a:rPr lang="vi-VN" sz="1600" b="1" dirty="0" err="1">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lấm</a:t>
            </a:r>
            <a:r>
              <a:rPr lang="vi-VN" sz="1600" b="1" dirty="0">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 </a:t>
            </a:r>
            <a:r>
              <a:rPr lang="vi-VN" sz="1600" b="1" dirty="0" err="1">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láp</a:t>
            </a:r>
            <a:r>
              <a:rPr lang="vi-VN" sz="1600" b="1" dirty="0">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 </a:t>
            </a:r>
            <a:r>
              <a:rPr lang="vi-VN" sz="1600" b="1" dirty="0" err="1">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vừa</a:t>
            </a:r>
            <a:r>
              <a:rPr lang="vi-VN" sz="1600" b="1" dirty="0">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 ngơ </a:t>
            </a:r>
            <a:r>
              <a:rPr lang="vi-VN" sz="1600" b="1" dirty="0" err="1">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ngác</a:t>
            </a:r>
            <a:r>
              <a:rPr lang="vi-VN" sz="1600" b="1" dirty="0">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 </a:t>
            </a:r>
            <a:r>
              <a:rPr lang="vi-VN" sz="1600" b="1" dirty="0" err="1">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dưới</a:t>
            </a:r>
            <a:r>
              <a:rPr lang="vi-VN" sz="1600" b="1" dirty="0">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 </a:t>
            </a:r>
            <a:r>
              <a:rPr lang="vi-VN" sz="1600" b="1" dirty="0" err="1">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đầm</a:t>
            </a:r>
            <a:r>
              <a:rPr lang="vi-VN" sz="1600" b="1" dirty="0">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 lên. Tôi </a:t>
            </a:r>
            <a:r>
              <a:rPr lang="vi-VN" sz="1600" b="1" dirty="0" err="1">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càng</a:t>
            </a:r>
            <a:r>
              <a:rPr lang="vi-VN" sz="1600" b="1" dirty="0">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 </a:t>
            </a:r>
            <a:r>
              <a:rPr lang="vi-VN" sz="1600" b="1" dirty="0" err="1">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tưởng</a:t>
            </a:r>
            <a:r>
              <a:rPr lang="vi-VN" sz="1600" b="1" dirty="0">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 tôi </a:t>
            </a:r>
            <a:r>
              <a:rPr lang="vi-VN" sz="1600" b="1" dirty="0" err="1">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là</a:t>
            </a:r>
            <a:r>
              <a:rPr lang="vi-VN" sz="1600" b="1" dirty="0">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 </a:t>
            </a:r>
            <a:r>
              <a:rPr lang="vi-VN" sz="1600" b="1" dirty="0">
                <a:solidFill>
                  <a:srgbClr val="FF0000"/>
                </a:solidFill>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tay ghê </a:t>
            </a:r>
            <a:r>
              <a:rPr lang="vi-VN" sz="1600" b="1" dirty="0" err="1">
                <a:solidFill>
                  <a:srgbClr val="FF0000"/>
                </a:solidFill>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gớm</a:t>
            </a:r>
            <a:r>
              <a:rPr lang="vi-VN" sz="1600" b="1" dirty="0">
                <a:solidFill>
                  <a:srgbClr val="FF0000"/>
                </a:solidFill>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 </a:t>
            </a:r>
            <a:r>
              <a:rPr lang="vi-VN" sz="1600" b="1" dirty="0" err="1">
                <a:solidFill>
                  <a:srgbClr val="FF0000"/>
                </a:solidFill>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có</a:t>
            </a:r>
            <a:r>
              <a:rPr lang="vi-VN" sz="1600" b="1" dirty="0">
                <a:solidFill>
                  <a:srgbClr val="FF0000"/>
                </a:solidFill>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 </a:t>
            </a:r>
            <a:r>
              <a:rPr lang="vi-VN" sz="1600" b="1" dirty="0" err="1">
                <a:solidFill>
                  <a:srgbClr val="FF0000"/>
                </a:solidFill>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thể</a:t>
            </a:r>
            <a:r>
              <a:rPr lang="vi-VN" sz="1600" b="1" dirty="0">
                <a:solidFill>
                  <a:srgbClr val="FF0000"/>
                </a:solidFill>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 </a:t>
            </a:r>
            <a:r>
              <a:rPr lang="vi-VN" sz="1600" b="1" dirty="0" err="1">
                <a:solidFill>
                  <a:srgbClr val="FF0000"/>
                </a:solidFill>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sắp</a:t>
            </a:r>
            <a:r>
              <a:rPr lang="vi-VN" sz="1600" b="1" dirty="0">
                <a:solidFill>
                  <a:srgbClr val="FF0000"/>
                </a:solidFill>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 </a:t>
            </a:r>
            <a:r>
              <a:rPr lang="vi-VN" sz="1600" b="1" dirty="0" err="1">
                <a:solidFill>
                  <a:srgbClr val="FF0000"/>
                </a:solidFill>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đứng</a:t>
            </a:r>
            <a:r>
              <a:rPr lang="vi-VN" sz="1600" b="1" dirty="0">
                <a:solidFill>
                  <a:srgbClr val="FF0000"/>
                </a:solidFill>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 </a:t>
            </a:r>
            <a:r>
              <a:rPr lang="vi-VN" sz="1600" b="1" dirty="0" err="1">
                <a:solidFill>
                  <a:srgbClr val="FF0000"/>
                </a:solidFill>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đầu</a:t>
            </a:r>
            <a:r>
              <a:rPr lang="vi-VN" sz="1600" b="1" dirty="0">
                <a:solidFill>
                  <a:srgbClr val="FF0000"/>
                </a:solidFill>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 thiên </a:t>
            </a:r>
            <a:r>
              <a:rPr lang="vi-VN" sz="1600" b="1" dirty="0" err="1">
                <a:solidFill>
                  <a:srgbClr val="FF0000"/>
                </a:solidFill>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hạ</a:t>
            </a:r>
            <a:r>
              <a:rPr lang="vi-VN" sz="1600" b="1" dirty="0">
                <a:solidFill>
                  <a:srgbClr val="FF0000"/>
                </a:solidFill>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 </a:t>
            </a:r>
            <a:r>
              <a:rPr lang="vi-VN" sz="1600" b="1" dirty="0" err="1">
                <a:solidFill>
                  <a:srgbClr val="FF0000"/>
                </a:solidFill>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rồi</a:t>
            </a:r>
            <a:r>
              <a:rPr lang="vi-VN" sz="1600" b="1" dirty="0">
                <a:solidFill>
                  <a:srgbClr val="FF0000"/>
                </a:solidFill>
                <a:effectLst/>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a:t>
            </a:r>
          </a:p>
          <a:p>
            <a:pPr marL="0" indent="0" algn="just">
              <a:lnSpc>
                <a:spcPct val="150000"/>
              </a:lnSpc>
              <a:buNone/>
            </a:pPr>
            <a:endParaRPr lang="vi-VN" sz="1600" b="1" dirty="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428240479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Shape 229"/>
        <p:cNvGrpSpPr/>
        <p:nvPr/>
      </p:nvGrpSpPr>
      <p:grpSpPr>
        <a:xfrm>
          <a:off x="0" y="0"/>
          <a:ext cx="0" cy="0"/>
          <a:chOff x="0" y="0"/>
          <a:chExt cx="0" cy="0"/>
        </a:xfrm>
      </p:grpSpPr>
      <p:sp>
        <p:nvSpPr>
          <p:cNvPr id="231" name="Google Shape;231;p16"/>
          <p:cNvSpPr txBox="1"/>
          <p:nvPr/>
        </p:nvSpPr>
        <p:spPr>
          <a:xfrm>
            <a:off x="2347200" y="286615"/>
            <a:ext cx="8640960" cy="984885"/>
          </a:xfrm>
          <a:prstGeom prst="rect">
            <a:avLst/>
          </a:prstGeom>
          <a:noFill/>
          <a:ln>
            <a:noFill/>
          </a:ln>
        </p:spPr>
        <p:txBody>
          <a:bodyPr spcFirstLastPara="1" wrap="square" lIns="121897" tIns="60932" rIns="121897" bIns="60932" anchor="ctr" anchorCtr="0">
            <a:spAutoFit/>
          </a:bodyPr>
          <a:lstStyle/>
          <a:p>
            <a:pPr>
              <a:lnSpc>
                <a:spcPct val="150000"/>
              </a:lnSpc>
            </a:pPr>
            <a:r>
              <a:rPr lang="vi-VN" sz="3700" b="1" dirty="0">
                <a:solidFill>
                  <a:srgbClr val="000000"/>
                </a:solidFill>
                <a:latin typeface="Arial"/>
                <a:ea typeface="Arial"/>
                <a:cs typeface="Arial"/>
                <a:sym typeface="Arial"/>
              </a:rPr>
              <a:t>1. Hình dáng, tính cách của Dế Mèn</a:t>
            </a:r>
            <a:endParaRPr dirty="0"/>
          </a:p>
        </p:txBody>
      </p:sp>
      <p:sp>
        <p:nvSpPr>
          <p:cNvPr id="232" name="Google Shape;232;p16"/>
          <p:cNvSpPr txBox="1"/>
          <p:nvPr/>
        </p:nvSpPr>
        <p:spPr>
          <a:xfrm>
            <a:off x="2041855" y="1388624"/>
            <a:ext cx="9217024" cy="1992797"/>
          </a:xfrm>
          <a:prstGeom prst="rect">
            <a:avLst/>
          </a:prstGeom>
          <a:noFill/>
          <a:ln>
            <a:noFill/>
          </a:ln>
        </p:spPr>
        <p:txBody>
          <a:bodyPr spcFirstLastPara="1" wrap="square" lIns="121897" tIns="60932" rIns="121897" bIns="60932" anchor="t" anchorCtr="0">
            <a:spAutoFit/>
          </a:bodyPr>
          <a:lstStyle/>
          <a:p>
            <a:pPr algn="just">
              <a:lnSpc>
                <a:spcPct val="150000"/>
              </a:lnSpc>
            </a:pPr>
            <a:r>
              <a:rPr lang="en-US" sz="2700" dirty="0" smtClean="0">
                <a:solidFill>
                  <a:srgbClr val="000000"/>
                </a:solidFill>
                <a:latin typeface="Arial"/>
                <a:ea typeface="Arial"/>
                <a:cs typeface="Arial"/>
                <a:sym typeface="Arial"/>
              </a:rPr>
              <a:t>=&gt; </a:t>
            </a:r>
            <a:r>
              <a:rPr lang="vi-VN" sz="2700" dirty="0" smtClean="0">
                <a:solidFill>
                  <a:srgbClr val="000000"/>
                </a:solidFill>
                <a:latin typeface="Arial"/>
                <a:ea typeface="Arial"/>
                <a:cs typeface="Arial"/>
                <a:sym typeface="Arial"/>
              </a:rPr>
              <a:t>Dế </a:t>
            </a:r>
            <a:r>
              <a:rPr lang="vi-VN" sz="2700" dirty="0">
                <a:solidFill>
                  <a:srgbClr val="000000"/>
                </a:solidFill>
                <a:latin typeface="Arial"/>
                <a:ea typeface="Arial"/>
                <a:cs typeface="Arial"/>
                <a:sym typeface="Arial"/>
              </a:rPr>
              <a:t>Mèn vừa mang những đặc tính vốn có cùa loài vật hoặc đồ vật vừa mang đặc điểm của con người </a:t>
            </a:r>
            <a:endParaRPr lang="en-US" sz="2700" dirty="0" smtClean="0">
              <a:solidFill>
                <a:srgbClr val="000000"/>
              </a:solidFill>
              <a:latin typeface="Arial"/>
              <a:ea typeface="Arial"/>
              <a:cs typeface="Arial"/>
              <a:sym typeface="Arial"/>
            </a:endParaRPr>
          </a:p>
          <a:p>
            <a:pPr algn="just">
              <a:lnSpc>
                <a:spcPct val="150000"/>
              </a:lnSpc>
            </a:pPr>
            <a:r>
              <a:rPr lang="en-US" sz="2700" dirty="0" smtClean="0">
                <a:solidFill>
                  <a:srgbClr val="000000"/>
                </a:solidFill>
                <a:latin typeface="Arial"/>
                <a:ea typeface="Arial"/>
                <a:cs typeface="Arial"/>
                <a:sym typeface="Arial"/>
              </a:rPr>
              <a:t>=&gt; </a:t>
            </a:r>
            <a:r>
              <a:rPr lang="vi-VN" sz="2700" dirty="0" smtClean="0">
                <a:solidFill>
                  <a:srgbClr val="000000"/>
                </a:solidFill>
                <a:latin typeface="Arial"/>
                <a:ea typeface="Arial"/>
                <a:cs typeface="Arial"/>
                <a:sym typeface="Arial"/>
              </a:rPr>
              <a:t>Đặc </a:t>
            </a:r>
            <a:r>
              <a:rPr lang="vi-VN" sz="2700" dirty="0">
                <a:solidFill>
                  <a:srgbClr val="000000"/>
                </a:solidFill>
                <a:latin typeface="Arial"/>
                <a:ea typeface="Arial"/>
                <a:cs typeface="Arial"/>
                <a:sym typeface="Arial"/>
              </a:rPr>
              <a:t>trưng của truyện đồng thoại.</a:t>
            </a:r>
            <a:endParaRPr sz="2700" dirty="0">
              <a:solidFill>
                <a:srgbClr val="000000"/>
              </a:solidFill>
              <a:latin typeface="Arial"/>
              <a:ea typeface="Arial"/>
              <a:cs typeface="Arial"/>
              <a:sym typeface="Arial"/>
            </a:endParaRPr>
          </a:p>
        </p:txBody>
      </p:sp>
      <p:sp>
        <p:nvSpPr>
          <p:cNvPr id="233" name="Google Shape;233;p16"/>
          <p:cNvSpPr/>
          <p:nvPr/>
        </p:nvSpPr>
        <p:spPr>
          <a:xfrm>
            <a:off x="2329887" y="5035782"/>
            <a:ext cx="8640960" cy="1369549"/>
          </a:xfrm>
          <a:prstGeom prst="rect">
            <a:avLst/>
          </a:prstGeom>
          <a:noFill/>
          <a:ln>
            <a:noFill/>
          </a:ln>
        </p:spPr>
        <p:txBody>
          <a:bodyPr spcFirstLastPara="1" wrap="square" lIns="121897" tIns="60932" rIns="121897" bIns="60932" anchor="t" anchorCtr="0">
            <a:spAutoFit/>
          </a:bodyPr>
          <a:lstStyle/>
          <a:p>
            <a:pPr algn="just">
              <a:lnSpc>
                <a:spcPct val="150000"/>
              </a:lnSpc>
            </a:pPr>
            <a:r>
              <a:rPr lang="vi-VN" sz="2700" dirty="0">
                <a:solidFill>
                  <a:srgbClr val="000000"/>
                </a:solidFill>
                <a:latin typeface="Arial"/>
                <a:ea typeface="Arial"/>
                <a:cs typeface="Arial"/>
                <a:sym typeface="Arial"/>
              </a:rPr>
              <a:t>Nét chưa đẹp – tính cách: Kiêu căng, tự phụ, hống hách, cậy sức bắt nạt kẻ yếu.</a:t>
            </a:r>
            <a:endParaRPr dirty="0"/>
          </a:p>
        </p:txBody>
      </p:sp>
      <p:sp>
        <p:nvSpPr>
          <p:cNvPr id="234" name="Google Shape;234;p16"/>
          <p:cNvSpPr/>
          <p:nvPr/>
        </p:nvSpPr>
        <p:spPr>
          <a:xfrm>
            <a:off x="1311896" y="3736569"/>
            <a:ext cx="729959" cy="705484"/>
          </a:xfrm>
          <a:custGeom>
            <a:avLst/>
            <a:gdLst/>
            <a:ahLst/>
            <a:cxnLst/>
            <a:rect l="l" t="t" r="r" b="b"/>
            <a:pathLst>
              <a:path w="15290" h="15290" extrusionOk="0">
                <a:moveTo>
                  <a:pt x="4519" y="6815"/>
                </a:moveTo>
                <a:lnTo>
                  <a:pt x="4690" y="6839"/>
                </a:lnTo>
                <a:lnTo>
                  <a:pt x="4861" y="6888"/>
                </a:lnTo>
                <a:lnTo>
                  <a:pt x="5007" y="6986"/>
                </a:lnTo>
                <a:lnTo>
                  <a:pt x="5154" y="7084"/>
                </a:lnTo>
                <a:lnTo>
                  <a:pt x="5251" y="7230"/>
                </a:lnTo>
                <a:lnTo>
                  <a:pt x="5325" y="7401"/>
                </a:lnTo>
                <a:lnTo>
                  <a:pt x="5374" y="7572"/>
                </a:lnTo>
                <a:lnTo>
                  <a:pt x="5398" y="7767"/>
                </a:lnTo>
                <a:lnTo>
                  <a:pt x="5374" y="7963"/>
                </a:lnTo>
                <a:lnTo>
                  <a:pt x="5325" y="8134"/>
                </a:lnTo>
                <a:lnTo>
                  <a:pt x="5251" y="8305"/>
                </a:lnTo>
                <a:lnTo>
                  <a:pt x="5154" y="8451"/>
                </a:lnTo>
                <a:lnTo>
                  <a:pt x="5007" y="8549"/>
                </a:lnTo>
                <a:lnTo>
                  <a:pt x="4861" y="8647"/>
                </a:lnTo>
                <a:lnTo>
                  <a:pt x="4690" y="8696"/>
                </a:lnTo>
                <a:lnTo>
                  <a:pt x="4519" y="8720"/>
                </a:lnTo>
                <a:lnTo>
                  <a:pt x="4348" y="8696"/>
                </a:lnTo>
                <a:lnTo>
                  <a:pt x="4177" y="8647"/>
                </a:lnTo>
                <a:lnTo>
                  <a:pt x="4030" y="8549"/>
                </a:lnTo>
                <a:lnTo>
                  <a:pt x="3884" y="8451"/>
                </a:lnTo>
                <a:lnTo>
                  <a:pt x="3786" y="8305"/>
                </a:lnTo>
                <a:lnTo>
                  <a:pt x="3713" y="8134"/>
                </a:lnTo>
                <a:lnTo>
                  <a:pt x="3664" y="7963"/>
                </a:lnTo>
                <a:lnTo>
                  <a:pt x="3640" y="7767"/>
                </a:lnTo>
                <a:lnTo>
                  <a:pt x="3664" y="7572"/>
                </a:lnTo>
                <a:lnTo>
                  <a:pt x="3713" y="7401"/>
                </a:lnTo>
                <a:lnTo>
                  <a:pt x="3786" y="7230"/>
                </a:lnTo>
                <a:lnTo>
                  <a:pt x="3884" y="7084"/>
                </a:lnTo>
                <a:lnTo>
                  <a:pt x="4030" y="6986"/>
                </a:lnTo>
                <a:lnTo>
                  <a:pt x="4177" y="6888"/>
                </a:lnTo>
                <a:lnTo>
                  <a:pt x="4348" y="6839"/>
                </a:lnTo>
                <a:lnTo>
                  <a:pt x="4519" y="6815"/>
                </a:lnTo>
                <a:close/>
                <a:moveTo>
                  <a:pt x="10771" y="6815"/>
                </a:moveTo>
                <a:lnTo>
                  <a:pt x="10942" y="6839"/>
                </a:lnTo>
                <a:lnTo>
                  <a:pt x="11113" y="6888"/>
                </a:lnTo>
                <a:lnTo>
                  <a:pt x="11260" y="6986"/>
                </a:lnTo>
                <a:lnTo>
                  <a:pt x="11406" y="7084"/>
                </a:lnTo>
                <a:lnTo>
                  <a:pt x="11504" y="7230"/>
                </a:lnTo>
                <a:lnTo>
                  <a:pt x="11577" y="7401"/>
                </a:lnTo>
                <a:lnTo>
                  <a:pt x="11626" y="7572"/>
                </a:lnTo>
                <a:lnTo>
                  <a:pt x="11650" y="7767"/>
                </a:lnTo>
                <a:lnTo>
                  <a:pt x="11626" y="7963"/>
                </a:lnTo>
                <a:lnTo>
                  <a:pt x="11577" y="8134"/>
                </a:lnTo>
                <a:lnTo>
                  <a:pt x="11504" y="8305"/>
                </a:lnTo>
                <a:lnTo>
                  <a:pt x="11406" y="8451"/>
                </a:lnTo>
                <a:lnTo>
                  <a:pt x="11260" y="8549"/>
                </a:lnTo>
                <a:lnTo>
                  <a:pt x="11113" y="8647"/>
                </a:lnTo>
                <a:lnTo>
                  <a:pt x="10942" y="8696"/>
                </a:lnTo>
                <a:lnTo>
                  <a:pt x="10771" y="8720"/>
                </a:lnTo>
                <a:lnTo>
                  <a:pt x="10600" y="8696"/>
                </a:lnTo>
                <a:lnTo>
                  <a:pt x="10429" y="8647"/>
                </a:lnTo>
                <a:lnTo>
                  <a:pt x="10283" y="8549"/>
                </a:lnTo>
                <a:lnTo>
                  <a:pt x="10136" y="8451"/>
                </a:lnTo>
                <a:lnTo>
                  <a:pt x="10038" y="8305"/>
                </a:lnTo>
                <a:lnTo>
                  <a:pt x="9965" y="8134"/>
                </a:lnTo>
                <a:lnTo>
                  <a:pt x="9916" y="7963"/>
                </a:lnTo>
                <a:lnTo>
                  <a:pt x="9892" y="7767"/>
                </a:lnTo>
                <a:lnTo>
                  <a:pt x="9916" y="7572"/>
                </a:lnTo>
                <a:lnTo>
                  <a:pt x="9965" y="7401"/>
                </a:lnTo>
                <a:lnTo>
                  <a:pt x="10038" y="7230"/>
                </a:lnTo>
                <a:lnTo>
                  <a:pt x="10136" y="7084"/>
                </a:lnTo>
                <a:lnTo>
                  <a:pt x="10283" y="6986"/>
                </a:lnTo>
                <a:lnTo>
                  <a:pt x="10429" y="6888"/>
                </a:lnTo>
                <a:lnTo>
                  <a:pt x="10600" y="6839"/>
                </a:lnTo>
                <a:lnTo>
                  <a:pt x="10771" y="6815"/>
                </a:lnTo>
                <a:close/>
                <a:moveTo>
                  <a:pt x="11308" y="10210"/>
                </a:moveTo>
                <a:lnTo>
                  <a:pt x="11406" y="10234"/>
                </a:lnTo>
                <a:lnTo>
                  <a:pt x="11479" y="10259"/>
                </a:lnTo>
                <a:lnTo>
                  <a:pt x="11577" y="10307"/>
                </a:lnTo>
                <a:lnTo>
                  <a:pt x="11650" y="10356"/>
                </a:lnTo>
                <a:lnTo>
                  <a:pt x="11699" y="10430"/>
                </a:lnTo>
                <a:lnTo>
                  <a:pt x="11748" y="10527"/>
                </a:lnTo>
                <a:lnTo>
                  <a:pt x="11772" y="10625"/>
                </a:lnTo>
                <a:lnTo>
                  <a:pt x="11797" y="10698"/>
                </a:lnTo>
                <a:lnTo>
                  <a:pt x="11772" y="10796"/>
                </a:lnTo>
                <a:lnTo>
                  <a:pt x="11748" y="10894"/>
                </a:lnTo>
                <a:lnTo>
                  <a:pt x="11699" y="10967"/>
                </a:lnTo>
                <a:lnTo>
                  <a:pt x="11650" y="11065"/>
                </a:lnTo>
                <a:lnTo>
                  <a:pt x="11235" y="11431"/>
                </a:lnTo>
                <a:lnTo>
                  <a:pt x="10795" y="11773"/>
                </a:lnTo>
                <a:lnTo>
                  <a:pt x="10307" y="12041"/>
                </a:lnTo>
                <a:lnTo>
                  <a:pt x="9819" y="12286"/>
                </a:lnTo>
                <a:lnTo>
                  <a:pt x="9281" y="12457"/>
                </a:lnTo>
                <a:lnTo>
                  <a:pt x="8768" y="12603"/>
                </a:lnTo>
                <a:lnTo>
                  <a:pt x="8207" y="12676"/>
                </a:lnTo>
                <a:lnTo>
                  <a:pt x="7645" y="12701"/>
                </a:lnTo>
                <a:lnTo>
                  <a:pt x="7083" y="12676"/>
                </a:lnTo>
                <a:lnTo>
                  <a:pt x="6521" y="12603"/>
                </a:lnTo>
                <a:lnTo>
                  <a:pt x="6009" y="12457"/>
                </a:lnTo>
                <a:lnTo>
                  <a:pt x="5471" y="12286"/>
                </a:lnTo>
                <a:lnTo>
                  <a:pt x="4983" y="12041"/>
                </a:lnTo>
                <a:lnTo>
                  <a:pt x="4494" y="11773"/>
                </a:lnTo>
                <a:lnTo>
                  <a:pt x="4055" y="11431"/>
                </a:lnTo>
                <a:lnTo>
                  <a:pt x="3640" y="11065"/>
                </a:lnTo>
                <a:lnTo>
                  <a:pt x="3591" y="10967"/>
                </a:lnTo>
                <a:lnTo>
                  <a:pt x="3542" y="10894"/>
                </a:lnTo>
                <a:lnTo>
                  <a:pt x="3517" y="10796"/>
                </a:lnTo>
                <a:lnTo>
                  <a:pt x="3493" y="10698"/>
                </a:lnTo>
                <a:lnTo>
                  <a:pt x="3517" y="10625"/>
                </a:lnTo>
                <a:lnTo>
                  <a:pt x="3542" y="10527"/>
                </a:lnTo>
                <a:lnTo>
                  <a:pt x="3591" y="10430"/>
                </a:lnTo>
                <a:lnTo>
                  <a:pt x="3640" y="10356"/>
                </a:lnTo>
                <a:lnTo>
                  <a:pt x="3713" y="10307"/>
                </a:lnTo>
                <a:lnTo>
                  <a:pt x="3811" y="10259"/>
                </a:lnTo>
                <a:lnTo>
                  <a:pt x="3884" y="10234"/>
                </a:lnTo>
                <a:lnTo>
                  <a:pt x="3981" y="10210"/>
                </a:lnTo>
                <a:lnTo>
                  <a:pt x="4079" y="10234"/>
                </a:lnTo>
                <a:lnTo>
                  <a:pt x="4177" y="10259"/>
                </a:lnTo>
                <a:lnTo>
                  <a:pt x="4250" y="10307"/>
                </a:lnTo>
                <a:lnTo>
                  <a:pt x="4323" y="10356"/>
                </a:lnTo>
                <a:lnTo>
                  <a:pt x="4690" y="10674"/>
                </a:lnTo>
                <a:lnTo>
                  <a:pt x="5056" y="10942"/>
                </a:lnTo>
                <a:lnTo>
                  <a:pt x="5447" y="11187"/>
                </a:lnTo>
                <a:lnTo>
                  <a:pt x="5862" y="11382"/>
                </a:lnTo>
                <a:lnTo>
                  <a:pt x="6277" y="11529"/>
                </a:lnTo>
                <a:lnTo>
                  <a:pt x="6717" y="11651"/>
                </a:lnTo>
                <a:lnTo>
                  <a:pt x="7181" y="11700"/>
                </a:lnTo>
                <a:lnTo>
                  <a:pt x="7645" y="11724"/>
                </a:lnTo>
                <a:lnTo>
                  <a:pt x="8109" y="11700"/>
                </a:lnTo>
                <a:lnTo>
                  <a:pt x="8573" y="11651"/>
                </a:lnTo>
                <a:lnTo>
                  <a:pt x="9013" y="11529"/>
                </a:lnTo>
                <a:lnTo>
                  <a:pt x="9428" y="11382"/>
                </a:lnTo>
                <a:lnTo>
                  <a:pt x="9843" y="11187"/>
                </a:lnTo>
                <a:lnTo>
                  <a:pt x="10234" y="10942"/>
                </a:lnTo>
                <a:lnTo>
                  <a:pt x="10600" y="10674"/>
                </a:lnTo>
                <a:lnTo>
                  <a:pt x="10966" y="10356"/>
                </a:lnTo>
                <a:lnTo>
                  <a:pt x="11040" y="10307"/>
                </a:lnTo>
                <a:lnTo>
                  <a:pt x="11113" y="10259"/>
                </a:lnTo>
                <a:lnTo>
                  <a:pt x="11211" y="10234"/>
                </a:lnTo>
                <a:lnTo>
                  <a:pt x="11308" y="10210"/>
                </a:lnTo>
                <a:close/>
                <a:moveTo>
                  <a:pt x="7254" y="1"/>
                </a:moveTo>
                <a:lnTo>
                  <a:pt x="6863" y="50"/>
                </a:lnTo>
                <a:lnTo>
                  <a:pt x="6473" y="99"/>
                </a:lnTo>
                <a:lnTo>
                  <a:pt x="6106" y="147"/>
                </a:lnTo>
                <a:lnTo>
                  <a:pt x="5740" y="245"/>
                </a:lnTo>
                <a:lnTo>
                  <a:pt x="5374" y="343"/>
                </a:lnTo>
                <a:lnTo>
                  <a:pt x="5007" y="465"/>
                </a:lnTo>
                <a:lnTo>
                  <a:pt x="4665" y="611"/>
                </a:lnTo>
                <a:lnTo>
                  <a:pt x="4323" y="758"/>
                </a:lnTo>
                <a:lnTo>
                  <a:pt x="4006" y="929"/>
                </a:lnTo>
                <a:lnTo>
                  <a:pt x="3688" y="1100"/>
                </a:lnTo>
                <a:lnTo>
                  <a:pt x="3371" y="1295"/>
                </a:lnTo>
                <a:lnTo>
                  <a:pt x="3078" y="1515"/>
                </a:lnTo>
                <a:lnTo>
                  <a:pt x="2785" y="1735"/>
                </a:lnTo>
                <a:lnTo>
                  <a:pt x="2516" y="1979"/>
                </a:lnTo>
                <a:lnTo>
                  <a:pt x="2247" y="2248"/>
                </a:lnTo>
                <a:lnTo>
                  <a:pt x="1979" y="2516"/>
                </a:lnTo>
                <a:lnTo>
                  <a:pt x="1735" y="2785"/>
                </a:lnTo>
                <a:lnTo>
                  <a:pt x="1515" y="3078"/>
                </a:lnTo>
                <a:lnTo>
                  <a:pt x="1295" y="3371"/>
                </a:lnTo>
                <a:lnTo>
                  <a:pt x="1100" y="3689"/>
                </a:lnTo>
                <a:lnTo>
                  <a:pt x="929" y="4006"/>
                </a:lnTo>
                <a:lnTo>
                  <a:pt x="758" y="4324"/>
                </a:lnTo>
                <a:lnTo>
                  <a:pt x="611" y="4666"/>
                </a:lnTo>
                <a:lnTo>
                  <a:pt x="465" y="5008"/>
                </a:lnTo>
                <a:lnTo>
                  <a:pt x="342" y="5374"/>
                </a:lnTo>
                <a:lnTo>
                  <a:pt x="245" y="5740"/>
                </a:lnTo>
                <a:lnTo>
                  <a:pt x="147" y="6107"/>
                </a:lnTo>
                <a:lnTo>
                  <a:pt x="98" y="6473"/>
                </a:lnTo>
                <a:lnTo>
                  <a:pt x="49" y="6864"/>
                </a:lnTo>
                <a:lnTo>
                  <a:pt x="1" y="7255"/>
                </a:lnTo>
                <a:lnTo>
                  <a:pt x="1" y="7645"/>
                </a:lnTo>
                <a:lnTo>
                  <a:pt x="1" y="8036"/>
                </a:lnTo>
                <a:lnTo>
                  <a:pt x="49" y="8427"/>
                </a:lnTo>
                <a:lnTo>
                  <a:pt x="98" y="8818"/>
                </a:lnTo>
                <a:lnTo>
                  <a:pt x="147" y="9184"/>
                </a:lnTo>
                <a:lnTo>
                  <a:pt x="245" y="9550"/>
                </a:lnTo>
                <a:lnTo>
                  <a:pt x="342" y="9917"/>
                </a:lnTo>
                <a:lnTo>
                  <a:pt x="465" y="10283"/>
                </a:lnTo>
                <a:lnTo>
                  <a:pt x="611" y="10625"/>
                </a:lnTo>
                <a:lnTo>
                  <a:pt x="758" y="10967"/>
                </a:lnTo>
                <a:lnTo>
                  <a:pt x="929" y="11284"/>
                </a:lnTo>
                <a:lnTo>
                  <a:pt x="1100" y="11602"/>
                </a:lnTo>
                <a:lnTo>
                  <a:pt x="1295" y="11919"/>
                </a:lnTo>
                <a:lnTo>
                  <a:pt x="1515" y="12212"/>
                </a:lnTo>
                <a:lnTo>
                  <a:pt x="1735" y="12506"/>
                </a:lnTo>
                <a:lnTo>
                  <a:pt x="1979" y="12774"/>
                </a:lnTo>
                <a:lnTo>
                  <a:pt x="2247" y="13043"/>
                </a:lnTo>
                <a:lnTo>
                  <a:pt x="2516" y="13311"/>
                </a:lnTo>
                <a:lnTo>
                  <a:pt x="2785" y="13556"/>
                </a:lnTo>
                <a:lnTo>
                  <a:pt x="3078" y="13776"/>
                </a:lnTo>
                <a:lnTo>
                  <a:pt x="3371" y="13995"/>
                </a:lnTo>
                <a:lnTo>
                  <a:pt x="3688" y="14191"/>
                </a:lnTo>
                <a:lnTo>
                  <a:pt x="4006" y="14362"/>
                </a:lnTo>
                <a:lnTo>
                  <a:pt x="4323" y="14533"/>
                </a:lnTo>
                <a:lnTo>
                  <a:pt x="4665" y="14679"/>
                </a:lnTo>
                <a:lnTo>
                  <a:pt x="5007" y="14826"/>
                </a:lnTo>
                <a:lnTo>
                  <a:pt x="5374" y="14948"/>
                </a:lnTo>
                <a:lnTo>
                  <a:pt x="5740" y="15046"/>
                </a:lnTo>
                <a:lnTo>
                  <a:pt x="6106" y="15143"/>
                </a:lnTo>
                <a:lnTo>
                  <a:pt x="6473" y="15192"/>
                </a:lnTo>
                <a:lnTo>
                  <a:pt x="6863" y="15241"/>
                </a:lnTo>
                <a:lnTo>
                  <a:pt x="7254" y="15290"/>
                </a:lnTo>
                <a:lnTo>
                  <a:pt x="8036" y="15290"/>
                </a:lnTo>
                <a:lnTo>
                  <a:pt x="8426" y="15241"/>
                </a:lnTo>
                <a:lnTo>
                  <a:pt x="8817" y="15192"/>
                </a:lnTo>
                <a:lnTo>
                  <a:pt x="9184" y="15143"/>
                </a:lnTo>
                <a:lnTo>
                  <a:pt x="9550" y="15046"/>
                </a:lnTo>
                <a:lnTo>
                  <a:pt x="9916" y="14948"/>
                </a:lnTo>
                <a:lnTo>
                  <a:pt x="10283" y="14826"/>
                </a:lnTo>
                <a:lnTo>
                  <a:pt x="10625" y="14679"/>
                </a:lnTo>
                <a:lnTo>
                  <a:pt x="10966" y="14533"/>
                </a:lnTo>
                <a:lnTo>
                  <a:pt x="11284" y="14362"/>
                </a:lnTo>
                <a:lnTo>
                  <a:pt x="11601" y="14191"/>
                </a:lnTo>
                <a:lnTo>
                  <a:pt x="11919" y="13995"/>
                </a:lnTo>
                <a:lnTo>
                  <a:pt x="12212" y="13776"/>
                </a:lnTo>
                <a:lnTo>
                  <a:pt x="12505" y="13556"/>
                </a:lnTo>
                <a:lnTo>
                  <a:pt x="12774" y="13311"/>
                </a:lnTo>
                <a:lnTo>
                  <a:pt x="13042" y="13043"/>
                </a:lnTo>
                <a:lnTo>
                  <a:pt x="13311" y="12774"/>
                </a:lnTo>
                <a:lnTo>
                  <a:pt x="13555" y="12506"/>
                </a:lnTo>
                <a:lnTo>
                  <a:pt x="13775" y="12212"/>
                </a:lnTo>
                <a:lnTo>
                  <a:pt x="13995" y="11919"/>
                </a:lnTo>
                <a:lnTo>
                  <a:pt x="14190" y="11602"/>
                </a:lnTo>
                <a:lnTo>
                  <a:pt x="14361" y="11284"/>
                </a:lnTo>
                <a:lnTo>
                  <a:pt x="14532" y="10967"/>
                </a:lnTo>
                <a:lnTo>
                  <a:pt x="14679" y="10625"/>
                </a:lnTo>
                <a:lnTo>
                  <a:pt x="14825" y="10283"/>
                </a:lnTo>
                <a:lnTo>
                  <a:pt x="14947" y="9917"/>
                </a:lnTo>
                <a:lnTo>
                  <a:pt x="15045" y="9550"/>
                </a:lnTo>
                <a:lnTo>
                  <a:pt x="15143" y="9184"/>
                </a:lnTo>
                <a:lnTo>
                  <a:pt x="15192" y="8818"/>
                </a:lnTo>
                <a:lnTo>
                  <a:pt x="15240" y="8427"/>
                </a:lnTo>
                <a:lnTo>
                  <a:pt x="15289" y="8036"/>
                </a:lnTo>
                <a:lnTo>
                  <a:pt x="15289" y="7645"/>
                </a:lnTo>
                <a:lnTo>
                  <a:pt x="15289" y="7255"/>
                </a:lnTo>
                <a:lnTo>
                  <a:pt x="15240" y="6864"/>
                </a:lnTo>
                <a:lnTo>
                  <a:pt x="15192" y="6473"/>
                </a:lnTo>
                <a:lnTo>
                  <a:pt x="15143" y="6107"/>
                </a:lnTo>
                <a:lnTo>
                  <a:pt x="15045" y="5740"/>
                </a:lnTo>
                <a:lnTo>
                  <a:pt x="14947" y="5374"/>
                </a:lnTo>
                <a:lnTo>
                  <a:pt x="14825" y="5008"/>
                </a:lnTo>
                <a:lnTo>
                  <a:pt x="14679" y="4666"/>
                </a:lnTo>
                <a:lnTo>
                  <a:pt x="14532" y="4324"/>
                </a:lnTo>
                <a:lnTo>
                  <a:pt x="14361" y="4006"/>
                </a:lnTo>
                <a:lnTo>
                  <a:pt x="14190" y="3689"/>
                </a:lnTo>
                <a:lnTo>
                  <a:pt x="13995" y="3371"/>
                </a:lnTo>
                <a:lnTo>
                  <a:pt x="13775" y="3078"/>
                </a:lnTo>
                <a:lnTo>
                  <a:pt x="13555" y="2785"/>
                </a:lnTo>
                <a:lnTo>
                  <a:pt x="13311" y="2516"/>
                </a:lnTo>
                <a:lnTo>
                  <a:pt x="13042" y="2248"/>
                </a:lnTo>
                <a:lnTo>
                  <a:pt x="12774" y="1979"/>
                </a:lnTo>
                <a:lnTo>
                  <a:pt x="12505" y="1735"/>
                </a:lnTo>
                <a:lnTo>
                  <a:pt x="12212" y="1515"/>
                </a:lnTo>
                <a:lnTo>
                  <a:pt x="11919" y="1295"/>
                </a:lnTo>
                <a:lnTo>
                  <a:pt x="11601" y="1100"/>
                </a:lnTo>
                <a:lnTo>
                  <a:pt x="11284" y="929"/>
                </a:lnTo>
                <a:lnTo>
                  <a:pt x="10966" y="758"/>
                </a:lnTo>
                <a:lnTo>
                  <a:pt x="10625" y="611"/>
                </a:lnTo>
                <a:lnTo>
                  <a:pt x="10283" y="465"/>
                </a:lnTo>
                <a:lnTo>
                  <a:pt x="9916" y="343"/>
                </a:lnTo>
                <a:lnTo>
                  <a:pt x="9550" y="245"/>
                </a:lnTo>
                <a:lnTo>
                  <a:pt x="9184" y="147"/>
                </a:lnTo>
                <a:lnTo>
                  <a:pt x="8817" y="99"/>
                </a:lnTo>
                <a:lnTo>
                  <a:pt x="8426" y="50"/>
                </a:lnTo>
                <a:lnTo>
                  <a:pt x="8036" y="1"/>
                </a:lnTo>
                <a:close/>
              </a:path>
            </a:pathLst>
          </a:custGeom>
          <a:solidFill>
            <a:schemeClr val="accent2"/>
          </a:solidFill>
          <a:ln>
            <a:noFill/>
          </a:ln>
        </p:spPr>
        <p:txBody>
          <a:bodyPr spcFirstLastPara="1" wrap="square" lIns="121897" tIns="121897" rIns="121897" bIns="121897" anchor="ctr" anchorCtr="0">
            <a:noAutofit/>
          </a:bodyPr>
          <a:lstStyle/>
          <a:p>
            <a:pPr>
              <a:buClr>
                <a:srgbClr val="000000"/>
              </a:buClr>
              <a:buSzPts val="1400"/>
            </a:pPr>
            <a:endParaRPr sz="1900">
              <a:solidFill>
                <a:srgbClr val="000000"/>
              </a:solidFill>
              <a:latin typeface="Arial"/>
              <a:ea typeface="Arial"/>
              <a:cs typeface="Arial"/>
              <a:sym typeface="Arial"/>
            </a:endParaRPr>
          </a:p>
        </p:txBody>
      </p:sp>
      <p:sp>
        <p:nvSpPr>
          <p:cNvPr id="235" name="Google Shape;235;p16"/>
          <p:cNvSpPr/>
          <p:nvPr/>
        </p:nvSpPr>
        <p:spPr>
          <a:xfrm>
            <a:off x="1311896" y="5373865"/>
            <a:ext cx="688709" cy="693381"/>
          </a:xfrm>
          <a:custGeom>
            <a:avLst/>
            <a:gdLst/>
            <a:ahLst/>
            <a:cxnLst/>
            <a:rect l="l" t="t" r="r" b="b"/>
            <a:pathLst>
              <a:path w="15290" h="15290" extrusionOk="0">
                <a:moveTo>
                  <a:pt x="4519" y="6815"/>
                </a:moveTo>
                <a:lnTo>
                  <a:pt x="4690" y="6839"/>
                </a:lnTo>
                <a:lnTo>
                  <a:pt x="4861" y="6888"/>
                </a:lnTo>
                <a:lnTo>
                  <a:pt x="5007" y="6986"/>
                </a:lnTo>
                <a:lnTo>
                  <a:pt x="5154" y="7084"/>
                </a:lnTo>
                <a:lnTo>
                  <a:pt x="5251" y="7230"/>
                </a:lnTo>
                <a:lnTo>
                  <a:pt x="5325" y="7401"/>
                </a:lnTo>
                <a:lnTo>
                  <a:pt x="5374" y="7572"/>
                </a:lnTo>
                <a:lnTo>
                  <a:pt x="5398" y="7767"/>
                </a:lnTo>
                <a:lnTo>
                  <a:pt x="5374" y="7963"/>
                </a:lnTo>
                <a:lnTo>
                  <a:pt x="5325" y="8134"/>
                </a:lnTo>
                <a:lnTo>
                  <a:pt x="5251" y="8305"/>
                </a:lnTo>
                <a:lnTo>
                  <a:pt x="5154" y="8451"/>
                </a:lnTo>
                <a:lnTo>
                  <a:pt x="5007" y="8549"/>
                </a:lnTo>
                <a:lnTo>
                  <a:pt x="4861" y="8647"/>
                </a:lnTo>
                <a:lnTo>
                  <a:pt x="4690" y="8696"/>
                </a:lnTo>
                <a:lnTo>
                  <a:pt x="4519" y="8720"/>
                </a:lnTo>
                <a:lnTo>
                  <a:pt x="4348" y="8696"/>
                </a:lnTo>
                <a:lnTo>
                  <a:pt x="4177" y="8647"/>
                </a:lnTo>
                <a:lnTo>
                  <a:pt x="4030" y="8549"/>
                </a:lnTo>
                <a:lnTo>
                  <a:pt x="3884" y="8451"/>
                </a:lnTo>
                <a:lnTo>
                  <a:pt x="3786" y="8305"/>
                </a:lnTo>
                <a:lnTo>
                  <a:pt x="3713" y="8134"/>
                </a:lnTo>
                <a:lnTo>
                  <a:pt x="3664" y="7963"/>
                </a:lnTo>
                <a:lnTo>
                  <a:pt x="3640" y="7767"/>
                </a:lnTo>
                <a:lnTo>
                  <a:pt x="3664" y="7572"/>
                </a:lnTo>
                <a:lnTo>
                  <a:pt x="3713" y="7401"/>
                </a:lnTo>
                <a:lnTo>
                  <a:pt x="3786" y="7230"/>
                </a:lnTo>
                <a:lnTo>
                  <a:pt x="3884" y="7084"/>
                </a:lnTo>
                <a:lnTo>
                  <a:pt x="4030" y="6986"/>
                </a:lnTo>
                <a:lnTo>
                  <a:pt x="4177" y="6888"/>
                </a:lnTo>
                <a:lnTo>
                  <a:pt x="4348" y="6839"/>
                </a:lnTo>
                <a:lnTo>
                  <a:pt x="4519" y="6815"/>
                </a:lnTo>
                <a:close/>
                <a:moveTo>
                  <a:pt x="10771" y="6815"/>
                </a:moveTo>
                <a:lnTo>
                  <a:pt x="10942" y="6839"/>
                </a:lnTo>
                <a:lnTo>
                  <a:pt x="11113" y="6888"/>
                </a:lnTo>
                <a:lnTo>
                  <a:pt x="11260" y="6986"/>
                </a:lnTo>
                <a:lnTo>
                  <a:pt x="11406" y="7084"/>
                </a:lnTo>
                <a:lnTo>
                  <a:pt x="11504" y="7230"/>
                </a:lnTo>
                <a:lnTo>
                  <a:pt x="11577" y="7401"/>
                </a:lnTo>
                <a:lnTo>
                  <a:pt x="11626" y="7572"/>
                </a:lnTo>
                <a:lnTo>
                  <a:pt x="11650" y="7767"/>
                </a:lnTo>
                <a:lnTo>
                  <a:pt x="11626" y="7963"/>
                </a:lnTo>
                <a:lnTo>
                  <a:pt x="11577" y="8134"/>
                </a:lnTo>
                <a:lnTo>
                  <a:pt x="11504" y="8305"/>
                </a:lnTo>
                <a:lnTo>
                  <a:pt x="11406" y="8451"/>
                </a:lnTo>
                <a:lnTo>
                  <a:pt x="11260" y="8549"/>
                </a:lnTo>
                <a:lnTo>
                  <a:pt x="11113" y="8647"/>
                </a:lnTo>
                <a:lnTo>
                  <a:pt x="10942" y="8696"/>
                </a:lnTo>
                <a:lnTo>
                  <a:pt x="10771" y="8720"/>
                </a:lnTo>
                <a:lnTo>
                  <a:pt x="10600" y="8696"/>
                </a:lnTo>
                <a:lnTo>
                  <a:pt x="10429" y="8647"/>
                </a:lnTo>
                <a:lnTo>
                  <a:pt x="10283" y="8549"/>
                </a:lnTo>
                <a:lnTo>
                  <a:pt x="10136" y="8451"/>
                </a:lnTo>
                <a:lnTo>
                  <a:pt x="10038" y="8305"/>
                </a:lnTo>
                <a:lnTo>
                  <a:pt x="9965" y="8134"/>
                </a:lnTo>
                <a:lnTo>
                  <a:pt x="9916" y="7963"/>
                </a:lnTo>
                <a:lnTo>
                  <a:pt x="9892" y="7767"/>
                </a:lnTo>
                <a:lnTo>
                  <a:pt x="9916" y="7572"/>
                </a:lnTo>
                <a:lnTo>
                  <a:pt x="9965" y="7401"/>
                </a:lnTo>
                <a:lnTo>
                  <a:pt x="10038" y="7230"/>
                </a:lnTo>
                <a:lnTo>
                  <a:pt x="10136" y="7084"/>
                </a:lnTo>
                <a:lnTo>
                  <a:pt x="10283" y="6986"/>
                </a:lnTo>
                <a:lnTo>
                  <a:pt x="10429" y="6888"/>
                </a:lnTo>
                <a:lnTo>
                  <a:pt x="10600" y="6839"/>
                </a:lnTo>
                <a:lnTo>
                  <a:pt x="10771" y="6815"/>
                </a:lnTo>
                <a:close/>
                <a:moveTo>
                  <a:pt x="7645" y="10063"/>
                </a:moveTo>
                <a:lnTo>
                  <a:pt x="8207" y="10112"/>
                </a:lnTo>
                <a:lnTo>
                  <a:pt x="8768" y="10185"/>
                </a:lnTo>
                <a:lnTo>
                  <a:pt x="9281" y="10307"/>
                </a:lnTo>
                <a:lnTo>
                  <a:pt x="9819" y="10503"/>
                </a:lnTo>
                <a:lnTo>
                  <a:pt x="10307" y="10747"/>
                </a:lnTo>
                <a:lnTo>
                  <a:pt x="10796" y="11016"/>
                </a:lnTo>
                <a:lnTo>
                  <a:pt x="11235" y="11358"/>
                </a:lnTo>
                <a:lnTo>
                  <a:pt x="11650" y="11724"/>
                </a:lnTo>
                <a:lnTo>
                  <a:pt x="11699" y="11797"/>
                </a:lnTo>
                <a:lnTo>
                  <a:pt x="11748" y="11895"/>
                </a:lnTo>
                <a:lnTo>
                  <a:pt x="11772" y="11993"/>
                </a:lnTo>
                <a:lnTo>
                  <a:pt x="11797" y="12066"/>
                </a:lnTo>
                <a:lnTo>
                  <a:pt x="11772" y="12164"/>
                </a:lnTo>
                <a:lnTo>
                  <a:pt x="11748" y="12261"/>
                </a:lnTo>
                <a:lnTo>
                  <a:pt x="11699" y="12335"/>
                </a:lnTo>
                <a:lnTo>
                  <a:pt x="11650" y="12432"/>
                </a:lnTo>
                <a:lnTo>
                  <a:pt x="11577" y="12481"/>
                </a:lnTo>
                <a:lnTo>
                  <a:pt x="11479" y="12530"/>
                </a:lnTo>
                <a:lnTo>
                  <a:pt x="11406" y="12554"/>
                </a:lnTo>
                <a:lnTo>
                  <a:pt x="11211" y="12554"/>
                </a:lnTo>
                <a:lnTo>
                  <a:pt x="11113" y="12530"/>
                </a:lnTo>
                <a:lnTo>
                  <a:pt x="11040" y="12481"/>
                </a:lnTo>
                <a:lnTo>
                  <a:pt x="10966" y="12432"/>
                </a:lnTo>
                <a:lnTo>
                  <a:pt x="10600" y="12115"/>
                </a:lnTo>
                <a:lnTo>
                  <a:pt x="10234" y="11846"/>
                </a:lnTo>
                <a:lnTo>
                  <a:pt x="9843" y="11602"/>
                </a:lnTo>
                <a:lnTo>
                  <a:pt x="9428" y="11406"/>
                </a:lnTo>
                <a:lnTo>
                  <a:pt x="9013" y="11260"/>
                </a:lnTo>
                <a:lnTo>
                  <a:pt x="8573" y="11138"/>
                </a:lnTo>
                <a:lnTo>
                  <a:pt x="8109" y="11065"/>
                </a:lnTo>
                <a:lnTo>
                  <a:pt x="7645" y="11040"/>
                </a:lnTo>
                <a:lnTo>
                  <a:pt x="7181" y="11065"/>
                </a:lnTo>
                <a:lnTo>
                  <a:pt x="6717" y="11138"/>
                </a:lnTo>
                <a:lnTo>
                  <a:pt x="6277" y="11260"/>
                </a:lnTo>
                <a:lnTo>
                  <a:pt x="5862" y="11406"/>
                </a:lnTo>
                <a:lnTo>
                  <a:pt x="5447" y="11602"/>
                </a:lnTo>
                <a:lnTo>
                  <a:pt x="5056" y="11846"/>
                </a:lnTo>
                <a:lnTo>
                  <a:pt x="4690" y="12115"/>
                </a:lnTo>
                <a:lnTo>
                  <a:pt x="4323" y="12432"/>
                </a:lnTo>
                <a:lnTo>
                  <a:pt x="4250" y="12481"/>
                </a:lnTo>
                <a:lnTo>
                  <a:pt x="4177" y="12530"/>
                </a:lnTo>
                <a:lnTo>
                  <a:pt x="4079" y="12554"/>
                </a:lnTo>
                <a:lnTo>
                  <a:pt x="3884" y="12554"/>
                </a:lnTo>
                <a:lnTo>
                  <a:pt x="3811" y="12530"/>
                </a:lnTo>
                <a:lnTo>
                  <a:pt x="3713" y="12481"/>
                </a:lnTo>
                <a:lnTo>
                  <a:pt x="3640" y="12432"/>
                </a:lnTo>
                <a:lnTo>
                  <a:pt x="3591" y="12335"/>
                </a:lnTo>
                <a:lnTo>
                  <a:pt x="3542" y="12261"/>
                </a:lnTo>
                <a:lnTo>
                  <a:pt x="3517" y="12164"/>
                </a:lnTo>
                <a:lnTo>
                  <a:pt x="3493" y="12066"/>
                </a:lnTo>
                <a:lnTo>
                  <a:pt x="3517" y="11993"/>
                </a:lnTo>
                <a:lnTo>
                  <a:pt x="3542" y="11895"/>
                </a:lnTo>
                <a:lnTo>
                  <a:pt x="3591" y="11797"/>
                </a:lnTo>
                <a:lnTo>
                  <a:pt x="3640" y="11724"/>
                </a:lnTo>
                <a:lnTo>
                  <a:pt x="4055" y="11358"/>
                </a:lnTo>
                <a:lnTo>
                  <a:pt x="4494" y="11016"/>
                </a:lnTo>
                <a:lnTo>
                  <a:pt x="4983" y="10747"/>
                </a:lnTo>
                <a:lnTo>
                  <a:pt x="5471" y="10503"/>
                </a:lnTo>
                <a:lnTo>
                  <a:pt x="6009" y="10307"/>
                </a:lnTo>
                <a:lnTo>
                  <a:pt x="6521" y="10185"/>
                </a:lnTo>
                <a:lnTo>
                  <a:pt x="7083" y="10112"/>
                </a:lnTo>
                <a:lnTo>
                  <a:pt x="7645" y="10063"/>
                </a:lnTo>
                <a:close/>
                <a:moveTo>
                  <a:pt x="7254" y="1"/>
                </a:moveTo>
                <a:lnTo>
                  <a:pt x="6863" y="50"/>
                </a:lnTo>
                <a:lnTo>
                  <a:pt x="6473" y="99"/>
                </a:lnTo>
                <a:lnTo>
                  <a:pt x="6106" y="147"/>
                </a:lnTo>
                <a:lnTo>
                  <a:pt x="5740" y="245"/>
                </a:lnTo>
                <a:lnTo>
                  <a:pt x="5374" y="343"/>
                </a:lnTo>
                <a:lnTo>
                  <a:pt x="5007" y="465"/>
                </a:lnTo>
                <a:lnTo>
                  <a:pt x="4665" y="611"/>
                </a:lnTo>
                <a:lnTo>
                  <a:pt x="4323" y="758"/>
                </a:lnTo>
                <a:lnTo>
                  <a:pt x="4006" y="929"/>
                </a:lnTo>
                <a:lnTo>
                  <a:pt x="3688" y="1100"/>
                </a:lnTo>
                <a:lnTo>
                  <a:pt x="3371" y="1295"/>
                </a:lnTo>
                <a:lnTo>
                  <a:pt x="3078" y="1515"/>
                </a:lnTo>
                <a:lnTo>
                  <a:pt x="2785" y="1735"/>
                </a:lnTo>
                <a:lnTo>
                  <a:pt x="2516" y="1979"/>
                </a:lnTo>
                <a:lnTo>
                  <a:pt x="2247" y="2248"/>
                </a:lnTo>
                <a:lnTo>
                  <a:pt x="1979" y="2516"/>
                </a:lnTo>
                <a:lnTo>
                  <a:pt x="1735" y="2785"/>
                </a:lnTo>
                <a:lnTo>
                  <a:pt x="1515" y="3078"/>
                </a:lnTo>
                <a:lnTo>
                  <a:pt x="1295" y="3371"/>
                </a:lnTo>
                <a:lnTo>
                  <a:pt x="1100" y="3689"/>
                </a:lnTo>
                <a:lnTo>
                  <a:pt x="929" y="4006"/>
                </a:lnTo>
                <a:lnTo>
                  <a:pt x="758" y="4324"/>
                </a:lnTo>
                <a:lnTo>
                  <a:pt x="611" y="4666"/>
                </a:lnTo>
                <a:lnTo>
                  <a:pt x="465" y="5008"/>
                </a:lnTo>
                <a:lnTo>
                  <a:pt x="342" y="5374"/>
                </a:lnTo>
                <a:lnTo>
                  <a:pt x="245" y="5740"/>
                </a:lnTo>
                <a:lnTo>
                  <a:pt x="147" y="6107"/>
                </a:lnTo>
                <a:lnTo>
                  <a:pt x="98" y="6473"/>
                </a:lnTo>
                <a:lnTo>
                  <a:pt x="49" y="6864"/>
                </a:lnTo>
                <a:lnTo>
                  <a:pt x="1" y="7255"/>
                </a:lnTo>
                <a:lnTo>
                  <a:pt x="1" y="7645"/>
                </a:lnTo>
                <a:lnTo>
                  <a:pt x="1" y="8036"/>
                </a:lnTo>
                <a:lnTo>
                  <a:pt x="49" y="8427"/>
                </a:lnTo>
                <a:lnTo>
                  <a:pt x="98" y="8818"/>
                </a:lnTo>
                <a:lnTo>
                  <a:pt x="147" y="9184"/>
                </a:lnTo>
                <a:lnTo>
                  <a:pt x="245" y="9550"/>
                </a:lnTo>
                <a:lnTo>
                  <a:pt x="342" y="9917"/>
                </a:lnTo>
                <a:lnTo>
                  <a:pt x="465" y="10283"/>
                </a:lnTo>
                <a:lnTo>
                  <a:pt x="611" y="10625"/>
                </a:lnTo>
                <a:lnTo>
                  <a:pt x="758" y="10967"/>
                </a:lnTo>
                <a:lnTo>
                  <a:pt x="929" y="11284"/>
                </a:lnTo>
                <a:lnTo>
                  <a:pt x="1100" y="11602"/>
                </a:lnTo>
                <a:lnTo>
                  <a:pt x="1295" y="11919"/>
                </a:lnTo>
                <a:lnTo>
                  <a:pt x="1515" y="12212"/>
                </a:lnTo>
                <a:lnTo>
                  <a:pt x="1735" y="12506"/>
                </a:lnTo>
                <a:lnTo>
                  <a:pt x="1979" y="12774"/>
                </a:lnTo>
                <a:lnTo>
                  <a:pt x="2247" y="13043"/>
                </a:lnTo>
                <a:lnTo>
                  <a:pt x="2516" y="13311"/>
                </a:lnTo>
                <a:lnTo>
                  <a:pt x="2785" y="13556"/>
                </a:lnTo>
                <a:lnTo>
                  <a:pt x="3078" y="13776"/>
                </a:lnTo>
                <a:lnTo>
                  <a:pt x="3371" y="13995"/>
                </a:lnTo>
                <a:lnTo>
                  <a:pt x="3688" y="14191"/>
                </a:lnTo>
                <a:lnTo>
                  <a:pt x="4006" y="14362"/>
                </a:lnTo>
                <a:lnTo>
                  <a:pt x="4323" y="14533"/>
                </a:lnTo>
                <a:lnTo>
                  <a:pt x="4665" y="14679"/>
                </a:lnTo>
                <a:lnTo>
                  <a:pt x="5007" y="14826"/>
                </a:lnTo>
                <a:lnTo>
                  <a:pt x="5374" y="14948"/>
                </a:lnTo>
                <a:lnTo>
                  <a:pt x="5740" y="15046"/>
                </a:lnTo>
                <a:lnTo>
                  <a:pt x="6106" y="15143"/>
                </a:lnTo>
                <a:lnTo>
                  <a:pt x="6473" y="15192"/>
                </a:lnTo>
                <a:lnTo>
                  <a:pt x="6863" y="15241"/>
                </a:lnTo>
                <a:lnTo>
                  <a:pt x="7254" y="15290"/>
                </a:lnTo>
                <a:lnTo>
                  <a:pt x="8036" y="15290"/>
                </a:lnTo>
                <a:lnTo>
                  <a:pt x="8426" y="15241"/>
                </a:lnTo>
                <a:lnTo>
                  <a:pt x="8817" y="15192"/>
                </a:lnTo>
                <a:lnTo>
                  <a:pt x="9184" y="15143"/>
                </a:lnTo>
                <a:lnTo>
                  <a:pt x="9550" y="15046"/>
                </a:lnTo>
                <a:lnTo>
                  <a:pt x="9916" y="14948"/>
                </a:lnTo>
                <a:lnTo>
                  <a:pt x="10283" y="14826"/>
                </a:lnTo>
                <a:lnTo>
                  <a:pt x="10625" y="14679"/>
                </a:lnTo>
                <a:lnTo>
                  <a:pt x="10966" y="14533"/>
                </a:lnTo>
                <a:lnTo>
                  <a:pt x="11284" y="14362"/>
                </a:lnTo>
                <a:lnTo>
                  <a:pt x="11601" y="14191"/>
                </a:lnTo>
                <a:lnTo>
                  <a:pt x="11919" y="13995"/>
                </a:lnTo>
                <a:lnTo>
                  <a:pt x="12212" y="13776"/>
                </a:lnTo>
                <a:lnTo>
                  <a:pt x="12505" y="13556"/>
                </a:lnTo>
                <a:lnTo>
                  <a:pt x="12774" y="13311"/>
                </a:lnTo>
                <a:lnTo>
                  <a:pt x="13042" y="13043"/>
                </a:lnTo>
                <a:lnTo>
                  <a:pt x="13311" y="12774"/>
                </a:lnTo>
                <a:lnTo>
                  <a:pt x="13555" y="12506"/>
                </a:lnTo>
                <a:lnTo>
                  <a:pt x="13775" y="12212"/>
                </a:lnTo>
                <a:lnTo>
                  <a:pt x="13995" y="11919"/>
                </a:lnTo>
                <a:lnTo>
                  <a:pt x="14190" y="11602"/>
                </a:lnTo>
                <a:lnTo>
                  <a:pt x="14361" y="11284"/>
                </a:lnTo>
                <a:lnTo>
                  <a:pt x="14532" y="10967"/>
                </a:lnTo>
                <a:lnTo>
                  <a:pt x="14679" y="10625"/>
                </a:lnTo>
                <a:lnTo>
                  <a:pt x="14825" y="10283"/>
                </a:lnTo>
                <a:lnTo>
                  <a:pt x="14947" y="9917"/>
                </a:lnTo>
                <a:lnTo>
                  <a:pt x="15045" y="9550"/>
                </a:lnTo>
                <a:lnTo>
                  <a:pt x="15143" y="9184"/>
                </a:lnTo>
                <a:lnTo>
                  <a:pt x="15192" y="8818"/>
                </a:lnTo>
                <a:lnTo>
                  <a:pt x="15241" y="8427"/>
                </a:lnTo>
                <a:lnTo>
                  <a:pt x="15289" y="8036"/>
                </a:lnTo>
                <a:lnTo>
                  <a:pt x="15289" y="7645"/>
                </a:lnTo>
                <a:lnTo>
                  <a:pt x="15289" y="7255"/>
                </a:lnTo>
                <a:lnTo>
                  <a:pt x="15241" y="6864"/>
                </a:lnTo>
                <a:lnTo>
                  <a:pt x="15192" y="6473"/>
                </a:lnTo>
                <a:lnTo>
                  <a:pt x="15143" y="6107"/>
                </a:lnTo>
                <a:lnTo>
                  <a:pt x="15045" y="5740"/>
                </a:lnTo>
                <a:lnTo>
                  <a:pt x="14947" y="5374"/>
                </a:lnTo>
                <a:lnTo>
                  <a:pt x="14825" y="5008"/>
                </a:lnTo>
                <a:lnTo>
                  <a:pt x="14679" y="4666"/>
                </a:lnTo>
                <a:lnTo>
                  <a:pt x="14532" y="4324"/>
                </a:lnTo>
                <a:lnTo>
                  <a:pt x="14361" y="4006"/>
                </a:lnTo>
                <a:lnTo>
                  <a:pt x="14190" y="3689"/>
                </a:lnTo>
                <a:lnTo>
                  <a:pt x="13995" y="3371"/>
                </a:lnTo>
                <a:lnTo>
                  <a:pt x="13775" y="3078"/>
                </a:lnTo>
                <a:lnTo>
                  <a:pt x="13555" y="2785"/>
                </a:lnTo>
                <a:lnTo>
                  <a:pt x="13311" y="2516"/>
                </a:lnTo>
                <a:lnTo>
                  <a:pt x="13042" y="2248"/>
                </a:lnTo>
                <a:lnTo>
                  <a:pt x="12774" y="1979"/>
                </a:lnTo>
                <a:lnTo>
                  <a:pt x="12505" y="1735"/>
                </a:lnTo>
                <a:lnTo>
                  <a:pt x="12212" y="1515"/>
                </a:lnTo>
                <a:lnTo>
                  <a:pt x="11919" y="1295"/>
                </a:lnTo>
                <a:lnTo>
                  <a:pt x="11601" y="1100"/>
                </a:lnTo>
                <a:lnTo>
                  <a:pt x="11284" y="929"/>
                </a:lnTo>
                <a:lnTo>
                  <a:pt x="10966" y="758"/>
                </a:lnTo>
                <a:lnTo>
                  <a:pt x="10625" y="611"/>
                </a:lnTo>
                <a:lnTo>
                  <a:pt x="10283" y="465"/>
                </a:lnTo>
                <a:lnTo>
                  <a:pt x="9916" y="343"/>
                </a:lnTo>
                <a:lnTo>
                  <a:pt x="9550" y="245"/>
                </a:lnTo>
                <a:lnTo>
                  <a:pt x="9184" y="147"/>
                </a:lnTo>
                <a:lnTo>
                  <a:pt x="8817" y="99"/>
                </a:lnTo>
                <a:lnTo>
                  <a:pt x="8426" y="50"/>
                </a:lnTo>
                <a:lnTo>
                  <a:pt x="8036" y="1"/>
                </a:lnTo>
                <a:close/>
              </a:path>
            </a:pathLst>
          </a:custGeom>
          <a:solidFill>
            <a:schemeClr val="accent2"/>
          </a:solidFill>
          <a:ln>
            <a:noFill/>
          </a:ln>
        </p:spPr>
        <p:txBody>
          <a:bodyPr spcFirstLastPara="1" wrap="square" lIns="121897" tIns="121897" rIns="121897" bIns="121897" anchor="ctr" anchorCtr="0">
            <a:noAutofit/>
          </a:bodyPr>
          <a:lstStyle/>
          <a:p>
            <a:pPr>
              <a:buClr>
                <a:srgbClr val="000000"/>
              </a:buClr>
              <a:buSzPts val="1400"/>
            </a:pPr>
            <a:endParaRPr sz="1900">
              <a:solidFill>
                <a:srgbClr val="000000"/>
              </a:solidFill>
              <a:latin typeface="Arial"/>
              <a:ea typeface="Arial"/>
              <a:cs typeface="Arial"/>
              <a:sym typeface="Arial"/>
            </a:endParaRPr>
          </a:p>
        </p:txBody>
      </p:sp>
      <p:sp>
        <p:nvSpPr>
          <p:cNvPr id="236" name="Google Shape;236;p16"/>
          <p:cNvSpPr/>
          <p:nvPr/>
        </p:nvSpPr>
        <p:spPr>
          <a:xfrm>
            <a:off x="2202888" y="3404537"/>
            <a:ext cx="8544949" cy="1369549"/>
          </a:xfrm>
          <a:prstGeom prst="rect">
            <a:avLst/>
          </a:prstGeom>
          <a:noFill/>
          <a:ln>
            <a:noFill/>
          </a:ln>
        </p:spPr>
        <p:txBody>
          <a:bodyPr spcFirstLastPara="1" wrap="square" lIns="121897" tIns="60932" rIns="121897" bIns="60932" anchor="t" anchorCtr="0">
            <a:spAutoFit/>
          </a:bodyPr>
          <a:lstStyle/>
          <a:p>
            <a:pPr algn="just">
              <a:lnSpc>
                <a:spcPct val="150000"/>
              </a:lnSpc>
            </a:pPr>
            <a:r>
              <a:rPr lang="vi-VN" sz="2700" dirty="0">
                <a:solidFill>
                  <a:srgbClr val="000000"/>
                </a:solidFill>
                <a:latin typeface="Arial"/>
                <a:ea typeface="Arial"/>
                <a:cs typeface="Arial"/>
                <a:sym typeface="Arial"/>
              </a:rPr>
              <a:t>Nét đẹp ngoại hình: Chàng Dế khỏe mạnh, cường tráng, trẻ trung, yêu đời.</a:t>
            </a:r>
            <a:endParaRPr dirty="0"/>
          </a:p>
        </p:txBody>
      </p:sp>
    </p:spTree>
    <p:extLst>
      <p:ext uri="{BB962C8B-B14F-4D97-AF65-F5344CB8AC3E}">
        <p14:creationId xmlns:p14="http://schemas.microsoft.com/office/powerpoint/2010/main" val="1097647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3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3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92" name="Rectangle 191">
            <a:extLst>
              <a:ext uri="{FF2B5EF4-FFF2-40B4-BE49-F238E27FC236}">
                <a16:creationId xmlns="" xmlns:a16="http://schemas.microsoft.com/office/drawing/2014/main" id="{D1D34770-47A8-402C-AF23-2B653F2D88C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10 cuốn sách nổi bật của NXB Kim Đồng năm 2019 - Đẹp Việt">
            <a:extLst>
              <a:ext uri="{FF2B5EF4-FFF2-40B4-BE49-F238E27FC236}">
                <a16:creationId xmlns="" xmlns:a16="http://schemas.microsoft.com/office/drawing/2014/main" id="{4D5D55D0-5DCC-499E-982E-E8C7DC95CB1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851" r="37555" b="-1"/>
          <a:stretch/>
        </p:blipFill>
        <p:spPr bwMode="auto">
          <a:xfrm>
            <a:off x="7451678" y="0"/>
            <a:ext cx="4740322" cy="6858000"/>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7" name="Picture 2">
            <a:extLst>
              <a:ext uri="{FF2B5EF4-FFF2-40B4-BE49-F238E27FC236}">
                <a16:creationId xmlns:a16="http://schemas.microsoft.com/office/drawing/2014/main" xmlns="" id="{C70B1D2B-C1C2-4C1A-8167-945C3EDB54C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0" y="3876239"/>
            <a:ext cx="2232594" cy="2981761"/>
          </a:xfrm>
          <a:prstGeom prst="rect">
            <a:avLst/>
          </a:prstGeom>
        </p:spPr>
      </p:pic>
      <p:sp>
        <p:nvSpPr>
          <p:cNvPr id="8" name="Thought Bubble: Cloud 8">
            <a:extLst>
              <a:ext uri="{FF2B5EF4-FFF2-40B4-BE49-F238E27FC236}">
                <a16:creationId xmlns:a16="http://schemas.microsoft.com/office/drawing/2014/main" xmlns="" id="{548A1686-4B86-4CCF-B8F2-3C2E7BA375EE}"/>
              </a:ext>
            </a:extLst>
          </p:cNvPr>
          <p:cNvSpPr/>
          <p:nvPr/>
        </p:nvSpPr>
        <p:spPr>
          <a:xfrm>
            <a:off x="948197" y="973553"/>
            <a:ext cx="5670967" cy="3182411"/>
          </a:xfrm>
          <a:prstGeom prst="cloudCallou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t>Dế</a:t>
            </a:r>
            <a:r>
              <a:rPr lang="en-US" sz="3200" dirty="0" smtClean="0"/>
              <a:t> </a:t>
            </a:r>
            <a:r>
              <a:rPr lang="en-US" sz="3200" dirty="0" err="1" smtClean="0"/>
              <a:t>Mèn</a:t>
            </a:r>
            <a:r>
              <a:rPr lang="en-US" sz="3200" dirty="0" smtClean="0"/>
              <a:t> </a:t>
            </a:r>
            <a:r>
              <a:rPr lang="en-US" sz="3200" dirty="0" err="1" smtClean="0"/>
              <a:t>đã</a:t>
            </a:r>
            <a:r>
              <a:rPr lang="en-US" sz="3200" dirty="0" smtClean="0"/>
              <a:t> </a:t>
            </a:r>
            <a:r>
              <a:rPr lang="en-US" sz="3200" dirty="0" err="1" smtClean="0"/>
              <a:t>có</a:t>
            </a:r>
            <a:r>
              <a:rPr lang="en-US" sz="3200" dirty="0" smtClean="0"/>
              <a:t> </a:t>
            </a:r>
            <a:r>
              <a:rPr lang="en-US" sz="3200" dirty="0" err="1" smtClean="0"/>
              <a:t>những</a:t>
            </a:r>
            <a:r>
              <a:rPr lang="en-US" sz="3200" dirty="0" smtClean="0"/>
              <a:t> </a:t>
            </a:r>
            <a:r>
              <a:rPr lang="en-US" sz="3200" dirty="0" err="1" smtClean="0"/>
              <a:t>hành</a:t>
            </a:r>
            <a:r>
              <a:rPr lang="en-US" sz="3200" dirty="0" smtClean="0"/>
              <a:t> </a:t>
            </a:r>
            <a:r>
              <a:rPr lang="en-US" sz="3200" dirty="0" err="1" smtClean="0"/>
              <a:t>động</a:t>
            </a:r>
            <a:r>
              <a:rPr lang="en-US" sz="3200" dirty="0" smtClean="0"/>
              <a:t> </a:t>
            </a:r>
            <a:r>
              <a:rPr lang="en-US" sz="3200" dirty="0" err="1" smtClean="0"/>
              <a:t>gì</a:t>
            </a:r>
            <a:r>
              <a:rPr lang="en-US" sz="3200" dirty="0" smtClean="0"/>
              <a:t> </a:t>
            </a:r>
            <a:r>
              <a:rPr lang="en-US" sz="3200" dirty="0" err="1" smtClean="0"/>
              <a:t>sau</a:t>
            </a:r>
            <a:r>
              <a:rPr lang="en-US" sz="3200" dirty="0" smtClean="0"/>
              <a:t> </a:t>
            </a:r>
            <a:r>
              <a:rPr lang="en-US" sz="3200" dirty="0" err="1" smtClean="0"/>
              <a:t>khi</a:t>
            </a:r>
            <a:r>
              <a:rPr lang="en-US" sz="3200" dirty="0" smtClean="0"/>
              <a:t> </a:t>
            </a:r>
            <a:r>
              <a:rPr lang="en-US" sz="3200" dirty="0" err="1" smtClean="0"/>
              <a:t>trêu</a:t>
            </a:r>
            <a:r>
              <a:rPr lang="en-US" sz="3200" dirty="0" smtClean="0"/>
              <a:t> </a:t>
            </a:r>
            <a:r>
              <a:rPr lang="en-US" sz="3200" dirty="0" err="1" smtClean="0"/>
              <a:t>chọc</a:t>
            </a:r>
            <a:r>
              <a:rPr lang="en-US" sz="3200" dirty="0" smtClean="0"/>
              <a:t> </a:t>
            </a:r>
            <a:r>
              <a:rPr lang="en-US" sz="3200" dirty="0" err="1" smtClean="0"/>
              <a:t>chị</a:t>
            </a:r>
            <a:r>
              <a:rPr lang="en-US" sz="3200" dirty="0" smtClean="0"/>
              <a:t> </a:t>
            </a:r>
            <a:r>
              <a:rPr lang="en-US" sz="3200" dirty="0" err="1" smtClean="0"/>
              <a:t>Cốc</a:t>
            </a:r>
            <a:r>
              <a:rPr lang="en-US" sz="3200" dirty="0" smtClean="0"/>
              <a:t>.</a:t>
            </a:r>
            <a:endParaRPr lang="en-US" sz="3200" dirty="0"/>
          </a:p>
        </p:txBody>
      </p:sp>
    </p:spTree>
    <p:extLst>
      <p:ext uri="{BB962C8B-B14F-4D97-AF65-F5344CB8AC3E}">
        <p14:creationId xmlns:p14="http://schemas.microsoft.com/office/powerpoint/2010/main" val="159865534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Shape 259"/>
        <p:cNvGrpSpPr/>
        <p:nvPr/>
      </p:nvGrpSpPr>
      <p:grpSpPr>
        <a:xfrm>
          <a:off x="0" y="0"/>
          <a:ext cx="0" cy="0"/>
          <a:chOff x="0" y="0"/>
          <a:chExt cx="0" cy="0"/>
        </a:xfrm>
      </p:grpSpPr>
      <p:sp>
        <p:nvSpPr>
          <p:cNvPr id="264" name="Google Shape;264;p19"/>
          <p:cNvSpPr txBox="1"/>
          <p:nvPr/>
        </p:nvSpPr>
        <p:spPr>
          <a:xfrm>
            <a:off x="1871531" y="1448241"/>
            <a:ext cx="9906487" cy="615497"/>
          </a:xfrm>
          <a:prstGeom prst="rect">
            <a:avLst/>
          </a:prstGeom>
          <a:ln/>
        </p:spPr>
        <p:style>
          <a:lnRef idx="2">
            <a:schemeClr val="accent4"/>
          </a:lnRef>
          <a:fillRef idx="1">
            <a:schemeClr val="lt1"/>
          </a:fillRef>
          <a:effectRef idx="0">
            <a:schemeClr val="accent4"/>
          </a:effectRef>
          <a:fontRef idx="minor">
            <a:schemeClr val="dk1"/>
          </a:fontRef>
        </p:style>
        <p:txBody>
          <a:bodyPr spcFirstLastPara="1" wrap="square" lIns="121897" tIns="60932" rIns="121897" bIns="60932" anchor="ctr" anchorCtr="0">
            <a:spAutoFit/>
          </a:bodyPr>
          <a:lstStyle/>
          <a:p>
            <a:r>
              <a:rPr lang="vi-VN" sz="3200" b="1" dirty="0">
                <a:solidFill>
                  <a:srgbClr val="13181C"/>
                </a:solidFill>
                <a:latin typeface="Arial"/>
                <a:ea typeface="Arial"/>
                <a:cs typeface="Arial"/>
                <a:sym typeface="Arial"/>
              </a:rPr>
              <a:t>2. Dế Mèn trêu chị Cốc gây cái chết cho Dế Choắt</a:t>
            </a:r>
            <a:endParaRPr sz="1400" dirty="0"/>
          </a:p>
        </p:txBody>
      </p:sp>
      <p:sp>
        <p:nvSpPr>
          <p:cNvPr id="265" name="Google Shape;265;p19"/>
          <p:cNvSpPr txBox="1"/>
          <p:nvPr/>
        </p:nvSpPr>
        <p:spPr>
          <a:xfrm>
            <a:off x="1487487" y="2248433"/>
            <a:ext cx="10467951" cy="3447041"/>
          </a:xfrm>
          <a:prstGeom prst="rect">
            <a:avLst/>
          </a:prstGeom>
          <a:noFill/>
          <a:ln>
            <a:noFill/>
          </a:ln>
        </p:spPr>
        <p:txBody>
          <a:bodyPr spcFirstLastPara="1" wrap="square" lIns="121897" tIns="60932" rIns="121897" bIns="60932" anchor="t" anchorCtr="0">
            <a:spAutoFit/>
          </a:bodyPr>
          <a:lstStyle/>
          <a:p>
            <a:pPr algn="just">
              <a:lnSpc>
                <a:spcPct val="150000"/>
              </a:lnSpc>
            </a:pPr>
            <a:r>
              <a:rPr lang="vi-VN" sz="2400" b="1" dirty="0">
                <a:solidFill>
                  <a:srgbClr val="FF0000"/>
                </a:solidFill>
                <a:latin typeface="Arial"/>
                <a:ea typeface="Arial"/>
                <a:cs typeface="Arial"/>
                <a:sym typeface="Arial"/>
              </a:rPr>
              <a:t>a. Hình ảnh của Dế Choắt trong mắt Dế Mèn</a:t>
            </a:r>
            <a:endParaRPr b="1" dirty="0">
              <a:solidFill>
                <a:srgbClr val="FF0000"/>
              </a:solidFill>
            </a:endParaRPr>
          </a:p>
          <a:p>
            <a:pPr algn="just">
              <a:lnSpc>
                <a:spcPct val="150000"/>
              </a:lnSpc>
            </a:pPr>
            <a:r>
              <a:rPr lang="en-US" sz="2400" b="1" dirty="0" smtClean="0">
                <a:solidFill>
                  <a:srgbClr val="000000"/>
                </a:solidFill>
                <a:latin typeface="Arial"/>
                <a:ea typeface="Arial"/>
                <a:cs typeface="Arial"/>
                <a:sym typeface="Arial"/>
              </a:rPr>
              <a:t>- </a:t>
            </a:r>
            <a:r>
              <a:rPr lang="vi-VN" sz="2400" b="1" dirty="0" smtClean="0">
                <a:solidFill>
                  <a:srgbClr val="000000"/>
                </a:solidFill>
                <a:latin typeface="Arial"/>
                <a:ea typeface="Arial"/>
                <a:cs typeface="Arial"/>
                <a:sym typeface="Arial"/>
              </a:rPr>
              <a:t>Trong </a:t>
            </a:r>
            <a:r>
              <a:rPr lang="vi-VN" sz="2400" b="1" dirty="0">
                <a:solidFill>
                  <a:srgbClr val="000000"/>
                </a:solidFill>
                <a:latin typeface="Arial"/>
                <a:ea typeface="Arial"/>
                <a:cs typeface="Arial"/>
                <a:sym typeface="Arial"/>
              </a:rPr>
              <a:t>mắt </a:t>
            </a:r>
            <a:r>
              <a:rPr lang="vi-VN" sz="2400" b="1" dirty="0" smtClean="0">
                <a:solidFill>
                  <a:srgbClr val="000000"/>
                </a:solidFill>
                <a:latin typeface="Arial"/>
                <a:ea typeface="Arial"/>
                <a:cs typeface="Arial"/>
                <a:sym typeface="Arial"/>
              </a:rPr>
              <a:t>D</a:t>
            </a:r>
            <a:r>
              <a:rPr lang="en-US" sz="2400" b="1" dirty="0" smtClean="0">
                <a:solidFill>
                  <a:srgbClr val="000000"/>
                </a:solidFill>
                <a:latin typeface="Arial"/>
                <a:ea typeface="Arial"/>
                <a:cs typeface="Arial"/>
                <a:sym typeface="Arial"/>
              </a:rPr>
              <a:t>ế </a:t>
            </a:r>
            <a:r>
              <a:rPr lang="en-US" sz="2400" b="1" dirty="0" err="1" smtClean="0">
                <a:solidFill>
                  <a:srgbClr val="000000"/>
                </a:solidFill>
                <a:latin typeface="Arial"/>
                <a:ea typeface="Arial"/>
                <a:cs typeface="Arial"/>
                <a:sym typeface="Arial"/>
              </a:rPr>
              <a:t>Mèn</a:t>
            </a:r>
            <a:r>
              <a:rPr lang="vi-VN" sz="2400" b="1" dirty="0" smtClean="0">
                <a:solidFill>
                  <a:srgbClr val="000000"/>
                </a:solidFill>
                <a:latin typeface="Arial"/>
                <a:ea typeface="Arial"/>
                <a:cs typeface="Arial"/>
                <a:sym typeface="Arial"/>
              </a:rPr>
              <a:t>, D</a:t>
            </a:r>
            <a:r>
              <a:rPr lang="en-US" sz="2400" b="1" dirty="0" smtClean="0">
                <a:solidFill>
                  <a:srgbClr val="000000"/>
                </a:solidFill>
                <a:latin typeface="Arial"/>
                <a:ea typeface="Arial"/>
                <a:cs typeface="Arial"/>
                <a:sym typeface="Arial"/>
              </a:rPr>
              <a:t>ế </a:t>
            </a:r>
            <a:r>
              <a:rPr lang="vi-VN" sz="2400" b="1" dirty="0" smtClean="0">
                <a:solidFill>
                  <a:srgbClr val="000000"/>
                </a:solidFill>
                <a:latin typeface="Arial"/>
                <a:ea typeface="Arial"/>
                <a:cs typeface="Arial"/>
                <a:sym typeface="Arial"/>
              </a:rPr>
              <a:t>C</a:t>
            </a:r>
            <a:r>
              <a:rPr lang="en-US" sz="2400" b="1" dirty="0" err="1" smtClean="0">
                <a:solidFill>
                  <a:srgbClr val="000000"/>
                </a:solidFill>
                <a:latin typeface="Arial"/>
                <a:ea typeface="Arial"/>
                <a:cs typeface="Arial"/>
                <a:sym typeface="Arial"/>
              </a:rPr>
              <a:t>hoắt</a:t>
            </a:r>
            <a:r>
              <a:rPr lang="vi-VN" sz="2400" b="1" dirty="0" smtClean="0">
                <a:solidFill>
                  <a:srgbClr val="000000"/>
                </a:solidFill>
                <a:latin typeface="Arial"/>
                <a:ea typeface="Arial"/>
                <a:cs typeface="Arial"/>
                <a:sym typeface="Arial"/>
              </a:rPr>
              <a:t> </a:t>
            </a:r>
            <a:r>
              <a:rPr lang="vi-VN" sz="2400" b="1" dirty="0">
                <a:solidFill>
                  <a:srgbClr val="000000"/>
                </a:solidFill>
                <a:latin typeface="Arial"/>
                <a:ea typeface="Arial"/>
                <a:cs typeface="Arial"/>
                <a:sym typeface="Arial"/>
              </a:rPr>
              <a:t>rất yếu ớt, xấu xí, lười nhác, đáng khinh</a:t>
            </a:r>
            <a:endParaRPr b="1" dirty="0"/>
          </a:p>
          <a:p>
            <a:pPr algn="just">
              <a:lnSpc>
                <a:spcPct val="150000"/>
              </a:lnSpc>
            </a:pPr>
            <a:r>
              <a:rPr lang="en-US" sz="2400" b="1" dirty="0" smtClean="0">
                <a:solidFill>
                  <a:srgbClr val="000000"/>
                </a:solidFill>
                <a:latin typeface="Arial"/>
                <a:ea typeface="Arial"/>
                <a:cs typeface="Arial"/>
                <a:sym typeface="Arial"/>
              </a:rPr>
              <a:t>- </a:t>
            </a:r>
            <a:r>
              <a:rPr lang="vi-VN" sz="2400" b="1" dirty="0" smtClean="0">
                <a:solidFill>
                  <a:srgbClr val="000000"/>
                </a:solidFill>
                <a:latin typeface="Arial"/>
                <a:ea typeface="Arial"/>
                <a:cs typeface="Arial"/>
                <a:sym typeface="Arial"/>
              </a:rPr>
              <a:t>D</a:t>
            </a:r>
            <a:r>
              <a:rPr lang="en-US" sz="2400" b="1" dirty="0" smtClean="0">
                <a:solidFill>
                  <a:srgbClr val="000000"/>
                </a:solidFill>
                <a:latin typeface="Arial"/>
                <a:ea typeface="Arial"/>
                <a:cs typeface="Arial"/>
                <a:sym typeface="Arial"/>
              </a:rPr>
              <a:t>ế </a:t>
            </a:r>
            <a:r>
              <a:rPr lang="vi-VN" sz="2400" b="1" dirty="0" smtClean="0">
                <a:solidFill>
                  <a:srgbClr val="000000"/>
                </a:solidFill>
                <a:latin typeface="Arial"/>
                <a:ea typeface="Arial"/>
                <a:cs typeface="Arial"/>
                <a:sym typeface="Arial"/>
              </a:rPr>
              <a:t>M</a:t>
            </a:r>
            <a:r>
              <a:rPr lang="en-US" sz="2400" b="1" dirty="0" err="1" smtClean="0">
                <a:solidFill>
                  <a:srgbClr val="000000"/>
                </a:solidFill>
                <a:latin typeface="Arial"/>
                <a:ea typeface="Arial"/>
                <a:cs typeface="Arial"/>
                <a:sym typeface="Arial"/>
              </a:rPr>
              <a:t>èn</a:t>
            </a:r>
            <a:r>
              <a:rPr lang="vi-VN" sz="2400" b="1" dirty="0" smtClean="0">
                <a:solidFill>
                  <a:srgbClr val="000000"/>
                </a:solidFill>
                <a:latin typeface="Arial"/>
                <a:ea typeface="Arial"/>
                <a:cs typeface="Arial"/>
                <a:sym typeface="Arial"/>
              </a:rPr>
              <a:t> </a:t>
            </a:r>
            <a:r>
              <a:rPr lang="vi-VN" sz="2400" b="1" dirty="0">
                <a:solidFill>
                  <a:srgbClr val="000000"/>
                </a:solidFill>
                <a:latin typeface="Arial"/>
                <a:ea typeface="Arial"/>
                <a:cs typeface="Arial"/>
                <a:sym typeface="Arial"/>
              </a:rPr>
              <a:t>tỏ Thái độ trịch thượng, kẻ cả, coi thường Dế Choắt</a:t>
            </a:r>
            <a:endParaRPr sz="2400" b="1" dirty="0">
              <a:solidFill>
                <a:srgbClr val="000000"/>
              </a:solidFill>
              <a:latin typeface="Arial"/>
              <a:ea typeface="Arial"/>
              <a:cs typeface="Arial"/>
              <a:sym typeface="Arial"/>
            </a:endParaRPr>
          </a:p>
          <a:p>
            <a:pPr algn="just">
              <a:lnSpc>
                <a:spcPct val="150000"/>
              </a:lnSpc>
            </a:pPr>
            <a:r>
              <a:rPr lang="vi-VN" sz="2400" b="1" dirty="0">
                <a:solidFill>
                  <a:srgbClr val="13181C"/>
                </a:solidFill>
                <a:latin typeface="Arial"/>
                <a:ea typeface="Arial"/>
                <a:cs typeface="Arial"/>
                <a:sym typeface="Arial"/>
              </a:rPr>
              <a:t>- </a:t>
            </a:r>
            <a:r>
              <a:rPr lang="vi-VN" sz="2400" b="1" dirty="0" smtClean="0">
                <a:solidFill>
                  <a:srgbClr val="13181C"/>
                </a:solidFill>
                <a:latin typeface="Arial"/>
                <a:ea typeface="Arial"/>
                <a:cs typeface="Arial"/>
                <a:sym typeface="Arial"/>
              </a:rPr>
              <a:t>D</a:t>
            </a:r>
            <a:r>
              <a:rPr lang="en-US" sz="2400" b="1" dirty="0" smtClean="0">
                <a:solidFill>
                  <a:srgbClr val="13181C"/>
                </a:solidFill>
                <a:latin typeface="Arial"/>
                <a:ea typeface="Arial"/>
                <a:cs typeface="Arial"/>
                <a:sym typeface="Arial"/>
              </a:rPr>
              <a:t>ế </a:t>
            </a:r>
            <a:r>
              <a:rPr lang="vi-VN" sz="2400" b="1" dirty="0" smtClean="0">
                <a:solidFill>
                  <a:srgbClr val="13181C"/>
                </a:solidFill>
                <a:latin typeface="Arial"/>
                <a:ea typeface="Arial"/>
                <a:cs typeface="Arial"/>
                <a:sym typeface="Arial"/>
              </a:rPr>
              <a:t>M</a:t>
            </a:r>
            <a:r>
              <a:rPr lang="en-US" sz="2400" b="1" dirty="0" err="1" smtClean="0">
                <a:solidFill>
                  <a:srgbClr val="13181C"/>
                </a:solidFill>
                <a:latin typeface="Arial"/>
                <a:ea typeface="Arial"/>
                <a:cs typeface="Arial"/>
                <a:sym typeface="Arial"/>
              </a:rPr>
              <a:t>èn</a:t>
            </a:r>
            <a:r>
              <a:rPr lang="vi-VN" sz="2400" b="1" dirty="0" smtClean="0">
                <a:solidFill>
                  <a:srgbClr val="13181C"/>
                </a:solidFill>
                <a:latin typeface="Arial"/>
                <a:ea typeface="Arial"/>
                <a:cs typeface="Arial"/>
                <a:sym typeface="Arial"/>
              </a:rPr>
              <a:t> </a:t>
            </a:r>
            <a:r>
              <a:rPr lang="vi-VN" sz="2400" b="1" dirty="0">
                <a:solidFill>
                  <a:srgbClr val="13181C"/>
                </a:solidFill>
                <a:latin typeface="Arial"/>
                <a:ea typeface="Arial"/>
                <a:cs typeface="Arial"/>
                <a:sym typeface="Arial"/>
              </a:rPr>
              <a:t>không giúp </a:t>
            </a:r>
            <a:r>
              <a:rPr lang="vi-VN" sz="2400" b="1" dirty="0" smtClean="0">
                <a:solidFill>
                  <a:srgbClr val="13181C"/>
                </a:solidFill>
                <a:latin typeface="Arial"/>
                <a:ea typeface="Arial"/>
                <a:cs typeface="Arial"/>
                <a:sym typeface="Arial"/>
              </a:rPr>
              <a:t>D</a:t>
            </a:r>
            <a:r>
              <a:rPr lang="en-US" sz="2400" b="1" dirty="0" smtClean="0">
                <a:solidFill>
                  <a:srgbClr val="13181C"/>
                </a:solidFill>
                <a:latin typeface="Arial"/>
                <a:ea typeface="Arial"/>
                <a:cs typeface="Arial"/>
                <a:sym typeface="Arial"/>
              </a:rPr>
              <a:t>ế </a:t>
            </a:r>
            <a:r>
              <a:rPr lang="vi-VN" sz="2400" b="1" dirty="0" smtClean="0">
                <a:solidFill>
                  <a:srgbClr val="13181C"/>
                </a:solidFill>
                <a:latin typeface="Arial"/>
                <a:ea typeface="Arial"/>
                <a:cs typeface="Arial"/>
                <a:sym typeface="Arial"/>
              </a:rPr>
              <a:t>C</a:t>
            </a:r>
            <a:r>
              <a:rPr lang="en-US" sz="2400" b="1" dirty="0" err="1" smtClean="0">
                <a:solidFill>
                  <a:srgbClr val="13181C"/>
                </a:solidFill>
                <a:latin typeface="Arial"/>
                <a:ea typeface="Arial"/>
                <a:cs typeface="Arial"/>
                <a:sym typeface="Arial"/>
              </a:rPr>
              <a:t>hoắt</a:t>
            </a:r>
            <a:r>
              <a:rPr lang="vi-VN" sz="2400" b="1" dirty="0" smtClean="0">
                <a:solidFill>
                  <a:srgbClr val="13181C"/>
                </a:solidFill>
                <a:latin typeface="Arial"/>
                <a:ea typeface="Arial"/>
                <a:cs typeface="Arial"/>
                <a:sym typeface="Arial"/>
              </a:rPr>
              <a:t> </a:t>
            </a:r>
            <a:r>
              <a:rPr lang="vi-VN" sz="2400" b="1" dirty="0">
                <a:solidFill>
                  <a:srgbClr val="13181C"/>
                </a:solidFill>
                <a:latin typeface="Arial"/>
                <a:ea typeface="Arial"/>
                <a:cs typeface="Arial"/>
                <a:sym typeface="Arial"/>
              </a:rPr>
              <a:t>đào hang sâu</a:t>
            </a:r>
            <a:endParaRPr b="1" dirty="0"/>
          </a:p>
          <a:p>
            <a:pPr algn="just">
              <a:lnSpc>
                <a:spcPct val="150000"/>
              </a:lnSpc>
            </a:pPr>
            <a:r>
              <a:rPr lang="en-US" sz="2400" b="1" dirty="0" smtClean="0">
                <a:solidFill>
                  <a:srgbClr val="13181C"/>
                </a:solidFill>
                <a:latin typeface="Arial"/>
                <a:ea typeface="Arial"/>
                <a:cs typeface="Arial"/>
                <a:sym typeface="Arial"/>
              </a:rPr>
              <a:t>=&gt; </a:t>
            </a:r>
            <a:r>
              <a:rPr lang="vi-VN" sz="2400" b="1" dirty="0" smtClean="0">
                <a:solidFill>
                  <a:srgbClr val="13181C"/>
                </a:solidFill>
                <a:latin typeface="Arial"/>
                <a:ea typeface="Arial"/>
                <a:cs typeface="Arial"/>
                <a:sym typeface="Arial"/>
              </a:rPr>
              <a:t>Ích </a:t>
            </a:r>
            <a:r>
              <a:rPr lang="vi-VN" sz="2400" b="1" dirty="0">
                <a:solidFill>
                  <a:srgbClr val="13181C"/>
                </a:solidFill>
                <a:latin typeface="Arial"/>
                <a:ea typeface="Arial"/>
                <a:cs typeface="Arial"/>
                <a:sym typeface="Arial"/>
              </a:rPr>
              <a:t>kỷ, hẹp hòi, không sống chan hòa; </a:t>
            </a:r>
            <a:r>
              <a:rPr lang="en-US" sz="2400" b="1" dirty="0">
                <a:solidFill>
                  <a:srgbClr val="13181C"/>
                </a:solidFill>
                <a:latin typeface="Arial"/>
                <a:ea typeface="Arial"/>
                <a:cs typeface="Arial"/>
                <a:sym typeface="Arial"/>
              </a:rPr>
              <a:t>v</a:t>
            </a:r>
            <a:r>
              <a:rPr lang="vi-VN" sz="2400" b="1" dirty="0" smtClean="0">
                <a:solidFill>
                  <a:srgbClr val="13181C"/>
                </a:solidFill>
                <a:latin typeface="Arial"/>
                <a:ea typeface="Arial"/>
                <a:cs typeface="Arial"/>
                <a:sym typeface="Arial"/>
              </a:rPr>
              <a:t>ô </a:t>
            </a:r>
            <a:r>
              <a:rPr lang="vi-VN" sz="2400" b="1" dirty="0">
                <a:solidFill>
                  <a:srgbClr val="13181C"/>
                </a:solidFill>
                <a:latin typeface="Arial"/>
                <a:ea typeface="Arial"/>
                <a:cs typeface="Arial"/>
                <a:sym typeface="Arial"/>
              </a:rPr>
              <a:t>tình, thờ ơ, không rung động, lạnh lùng trước hoàn cảnh khốn khó của đồng loại.</a:t>
            </a:r>
            <a:endParaRPr sz="2400" b="1" dirty="0">
              <a:solidFill>
                <a:srgbClr val="13181C"/>
              </a:solidFill>
              <a:latin typeface="Arial"/>
              <a:ea typeface="Arial"/>
              <a:cs typeface="Arial"/>
              <a:sym typeface="Arial"/>
            </a:endParaRPr>
          </a:p>
        </p:txBody>
      </p:sp>
    </p:spTree>
    <p:extLst>
      <p:ext uri="{BB962C8B-B14F-4D97-AF65-F5344CB8AC3E}">
        <p14:creationId xmlns:p14="http://schemas.microsoft.com/office/powerpoint/2010/main" val="2382131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65">
                                            <p:txEl>
                                              <p:pRg st="0" end="0"/>
                                            </p:txEl>
                                          </p:spTgt>
                                        </p:tgtEl>
                                        <p:attrNameLst>
                                          <p:attrName>style.visibility</p:attrName>
                                        </p:attrNameLst>
                                      </p:cBhvr>
                                      <p:to>
                                        <p:strVal val="visible"/>
                                      </p:to>
                                    </p:set>
                                    <p:animEffect transition="in" filter="barn(inVertical)">
                                      <p:cBhvr>
                                        <p:cTn id="7" dur="500"/>
                                        <p:tgtEl>
                                          <p:spTgt spid="26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65">
                                            <p:txEl>
                                              <p:pRg st="1" end="1"/>
                                            </p:txEl>
                                          </p:spTgt>
                                        </p:tgtEl>
                                        <p:attrNameLst>
                                          <p:attrName>style.visibility</p:attrName>
                                        </p:attrNameLst>
                                      </p:cBhvr>
                                      <p:to>
                                        <p:strVal val="visible"/>
                                      </p:to>
                                    </p:set>
                                    <p:animEffect transition="in" filter="barn(inVertical)">
                                      <p:cBhvr>
                                        <p:cTn id="12" dur="500"/>
                                        <p:tgtEl>
                                          <p:spTgt spid="26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65">
                                            <p:txEl>
                                              <p:pRg st="2" end="2"/>
                                            </p:txEl>
                                          </p:spTgt>
                                        </p:tgtEl>
                                        <p:attrNameLst>
                                          <p:attrName>style.visibility</p:attrName>
                                        </p:attrNameLst>
                                      </p:cBhvr>
                                      <p:to>
                                        <p:strVal val="visible"/>
                                      </p:to>
                                    </p:set>
                                    <p:animEffect transition="in" filter="barn(inVertical)">
                                      <p:cBhvr>
                                        <p:cTn id="17" dur="500"/>
                                        <p:tgtEl>
                                          <p:spTgt spid="26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65">
                                            <p:txEl>
                                              <p:pRg st="3" end="3"/>
                                            </p:txEl>
                                          </p:spTgt>
                                        </p:tgtEl>
                                        <p:attrNameLst>
                                          <p:attrName>style.visibility</p:attrName>
                                        </p:attrNameLst>
                                      </p:cBhvr>
                                      <p:to>
                                        <p:strVal val="visible"/>
                                      </p:to>
                                    </p:set>
                                    <p:animEffect transition="in" filter="barn(inVertical)">
                                      <p:cBhvr>
                                        <p:cTn id="22" dur="500"/>
                                        <p:tgtEl>
                                          <p:spTgt spid="26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65">
                                            <p:txEl>
                                              <p:pRg st="4" end="4"/>
                                            </p:txEl>
                                          </p:spTgt>
                                        </p:tgtEl>
                                        <p:attrNameLst>
                                          <p:attrName>style.visibility</p:attrName>
                                        </p:attrNameLst>
                                      </p:cBhvr>
                                      <p:to>
                                        <p:strVal val="visible"/>
                                      </p:to>
                                    </p:set>
                                    <p:animEffect transition="in" filter="barn(inVertical)">
                                      <p:cBhvr>
                                        <p:cTn id="27" dur="500"/>
                                        <p:tgtEl>
                                          <p:spTgt spid="26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125" descr="15">
            <a:extLst>
              <a:ext uri="{FF2B5EF4-FFF2-40B4-BE49-F238E27FC236}">
                <a16:creationId xmlns="" xmlns:a16="http://schemas.microsoft.com/office/drawing/2014/main" id="{5ED20351-DD52-45CA-9B06-5F352AF2AB50}"/>
              </a:ext>
            </a:extLst>
          </p:cNvPr>
          <p:cNvPicPr>
            <a:picLocks noChangeAspect="1"/>
          </p:cNvPicPr>
          <p:nvPr/>
        </p:nvPicPr>
        <p:blipFill>
          <a:blip r:embed="rId2"/>
          <a:stretch>
            <a:fillRect/>
          </a:stretch>
        </p:blipFill>
        <p:spPr>
          <a:xfrm>
            <a:off x="32327" y="-110837"/>
            <a:ext cx="12127345" cy="6858000"/>
          </a:xfrm>
          <a:prstGeom prst="rect">
            <a:avLst/>
          </a:prstGeom>
          <a:noFill/>
          <a:ln w="9525">
            <a:noFill/>
          </a:ln>
        </p:spPr>
      </p:pic>
      <p:pic>
        <p:nvPicPr>
          <p:cNvPr id="5" name="图片 75780" descr="PPT素材-17">
            <a:extLst>
              <a:ext uri="{FF2B5EF4-FFF2-40B4-BE49-F238E27FC236}">
                <a16:creationId xmlns="" xmlns:a16="http://schemas.microsoft.com/office/drawing/2014/main" id="{391756AB-1670-4971-9670-F48BFC3A73D3}"/>
              </a:ext>
            </a:extLst>
          </p:cNvPr>
          <p:cNvPicPr>
            <a:picLocks noChangeAspect="1"/>
          </p:cNvPicPr>
          <p:nvPr/>
        </p:nvPicPr>
        <p:blipFill>
          <a:blip r:embed="rId3"/>
          <a:stretch>
            <a:fillRect/>
          </a:stretch>
        </p:blipFill>
        <p:spPr>
          <a:xfrm rot="2707345">
            <a:off x="9390033" y="110837"/>
            <a:ext cx="2426740" cy="2250945"/>
          </a:xfrm>
          <a:prstGeom prst="rect">
            <a:avLst/>
          </a:prstGeom>
          <a:noFill/>
          <a:ln w="9525">
            <a:noFill/>
          </a:ln>
        </p:spPr>
      </p:pic>
      <p:sp>
        <p:nvSpPr>
          <p:cNvPr id="2" name="Tiêu đề 1">
            <a:extLst>
              <a:ext uri="{FF2B5EF4-FFF2-40B4-BE49-F238E27FC236}">
                <a16:creationId xmlns="" xmlns:a16="http://schemas.microsoft.com/office/drawing/2014/main" id="{25ABA0A2-F0E5-4CDA-A6A7-87EFBD0B87E3}"/>
              </a:ext>
            </a:extLst>
          </p:cNvPr>
          <p:cNvSpPr>
            <a:spLocks noGrp="1"/>
          </p:cNvSpPr>
          <p:nvPr>
            <p:ph type="title"/>
          </p:nvPr>
        </p:nvSpPr>
        <p:spPr>
          <a:xfrm rot="732319">
            <a:off x="9871031" y="836819"/>
            <a:ext cx="2347933" cy="1325563"/>
          </a:xfrm>
        </p:spPr>
        <p:txBody>
          <a:bodyPr>
            <a:normAutofit/>
          </a:bodyPr>
          <a:lstStyle/>
          <a:p>
            <a:r>
              <a:rPr lang="en-US" sz="2800" b="1" dirty="0">
                <a:latin typeface="Arial" panose="020B0604020202020204" pitchFamily="34" charset="0"/>
                <a:cs typeface="Arial" panose="020B0604020202020204" pitchFamily="34" charset="0"/>
                <a:sym typeface="Arial" panose="020B0604020202020204" pitchFamily="34" charset="0"/>
              </a:rPr>
              <a:t>CHIA SẺ</a:t>
            </a:r>
            <a:endParaRPr lang="vi-VN" sz="2800" b="1" dirty="0">
              <a:latin typeface="Arial" panose="020B0604020202020204" pitchFamily="34" charset="0"/>
              <a:cs typeface="Arial" panose="020B0604020202020204" pitchFamily="34" charset="0"/>
              <a:sym typeface="Arial" panose="020B0604020202020204" pitchFamily="34" charset="0"/>
            </a:endParaRPr>
          </a:p>
        </p:txBody>
      </p:sp>
      <p:sp>
        <p:nvSpPr>
          <p:cNvPr id="3" name="Chỗ dành sẵn cho Nội dung 2">
            <a:extLst>
              <a:ext uri="{FF2B5EF4-FFF2-40B4-BE49-F238E27FC236}">
                <a16:creationId xmlns="" xmlns:a16="http://schemas.microsoft.com/office/drawing/2014/main" id="{129C6681-48D0-4DB8-950D-6DF5E1658746}"/>
              </a:ext>
            </a:extLst>
          </p:cNvPr>
          <p:cNvSpPr>
            <a:spLocks noGrp="1"/>
          </p:cNvSpPr>
          <p:nvPr>
            <p:ph idx="1"/>
          </p:nvPr>
        </p:nvSpPr>
        <p:spPr>
          <a:xfrm>
            <a:off x="1606529" y="1001640"/>
            <a:ext cx="7747057" cy="4133489"/>
          </a:xfrm>
        </p:spPr>
        <p:txBody>
          <a:bodyPr>
            <a:normAutofit/>
          </a:bodyPr>
          <a:lstStyle/>
          <a:p>
            <a:pPr marL="0" marR="0" indent="0" algn="just">
              <a:lnSpc>
                <a:spcPct val="150000"/>
              </a:lnSpc>
              <a:spcBef>
                <a:spcPts val="0"/>
              </a:spcBef>
              <a:spcAft>
                <a:spcPts val="0"/>
              </a:spcAft>
              <a:buNone/>
              <a:tabLst>
                <a:tab pos="90170" algn="l"/>
                <a:tab pos="180340" algn="l"/>
                <a:tab pos="270510" algn="l"/>
              </a:tabLst>
            </a:pPr>
            <a:r>
              <a:rPr lang="de-DE" sz="2000" b="1" i="1" kern="100" dirty="0">
                <a:solidFill>
                  <a:srgbClr val="000000"/>
                </a:solidFill>
                <a:effectLst/>
                <a:latin typeface="Arial" panose="020B0604020202020204" pitchFamily="34" charset="0"/>
                <a:ea typeface="SimSun" panose="02010600030101010101" pitchFamily="2" charset="-122"/>
                <a:cs typeface="Arial" panose="020B0604020202020204" pitchFamily="34" charset="0"/>
                <a:sym typeface="Arial" panose="020B0604020202020204" pitchFamily="34" charset="0"/>
              </a:rPr>
              <a:t>1. Có thể em đã từng đọc một truyện kể hay xem một bộ phim nói về niềm vui hay nỗi buồn mà nhân vật đã trải qua. Khi đọc (xem), em có suy nghĩ gì?</a:t>
            </a:r>
            <a:endParaRPr lang="vi-VN" sz="2000" b="1" i="1" dirty="0">
              <a:effectLst/>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endParaRPr>
          </a:p>
          <a:p>
            <a:pPr marL="0" marR="0" indent="0" algn="just">
              <a:lnSpc>
                <a:spcPct val="150000"/>
              </a:lnSpc>
              <a:spcBef>
                <a:spcPts val="0"/>
              </a:spcBef>
              <a:spcAft>
                <a:spcPts val="0"/>
              </a:spcAft>
              <a:buNone/>
              <a:tabLst>
                <a:tab pos="90170" algn="l"/>
                <a:tab pos="180340" algn="l"/>
                <a:tab pos="270510" algn="l"/>
              </a:tabLst>
            </a:pPr>
            <a:r>
              <a:rPr lang="de-DE" sz="2000" b="1" i="1" kern="100" dirty="0">
                <a:solidFill>
                  <a:srgbClr val="000000"/>
                </a:solidFill>
                <a:effectLst/>
                <a:latin typeface="Arial" panose="020B0604020202020204" pitchFamily="34" charset="0"/>
                <a:ea typeface="SimSun" panose="02010600030101010101" pitchFamily="2" charset="-122"/>
                <a:cs typeface="Arial" panose="020B0604020202020204" pitchFamily="34" charset="0"/>
                <a:sym typeface="Arial" panose="020B0604020202020204" pitchFamily="34" charset="0"/>
              </a:rPr>
              <a:t>2. Chia sẻ với các bạn vài điều em thấy hài lòng hoặc chưa hài lòng khi nghĩ về bản thân?</a:t>
            </a:r>
          </a:p>
          <a:p>
            <a:pPr marL="0" indent="0" algn="just">
              <a:lnSpc>
                <a:spcPct val="150000"/>
              </a:lnSpc>
              <a:spcBef>
                <a:spcPts val="0"/>
              </a:spcBef>
              <a:buNone/>
              <a:tabLst>
                <a:tab pos="90170" algn="l"/>
                <a:tab pos="180340" algn="l"/>
                <a:tab pos="270510" algn="l"/>
              </a:tabLst>
            </a:pPr>
            <a:r>
              <a:rPr lang="de-DE" sz="2000" b="1" i="1" kern="100" dirty="0">
                <a:solidFill>
                  <a:srgbClr val="000000"/>
                </a:solidFill>
                <a:latin typeface="Arial" panose="020B0604020202020204" pitchFamily="34" charset="0"/>
                <a:ea typeface="SimSun" panose="02010600030101010101" pitchFamily="2" charset="-122"/>
                <a:cs typeface="Arial" panose="020B0604020202020204" pitchFamily="34" charset="0"/>
                <a:sym typeface="Arial" panose="020B0604020202020204" pitchFamily="34" charset="0"/>
              </a:rPr>
              <a:t>3</a:t>
            </a:r>
            <a:r>
              <a:rPr lang="de-DE" sz="2000" b="1" i="1" kern="100" dirty="0">
                <a:solidFill>
                  <a:srgbClr val="000000"/>
                </a:solidFill>
                <a:effectLst/>
                <a:latin typeface="Arial" panose="020B0604020202020204" pitchFamily="34" charset="0"/>
                <a:ea typeface="SimSun" panose="02010600030101010101" pitchFamily="2" charset="-122"/>
                <a:cs typeface="Arial" panose="020B0604020202020204" pitchFamily="34" charset="0"/>
                <a:sym typeface="Arial" panose="020B0604020202020204" pitchFamily="34" charset="0"/>
              </a:rPr>
              <a:t>. </a:t>
            </a:r>
            <a:r>
              <a:rPr lang="en-US" sz="2000" b="1" i="1" kern="100" dirty="0" err="1">
                <a:solidFill>
                  <a:srgbClr val="000000"/>
                </a:solidFill>
                <a:effectLst/>
                <a:latin typeface="Arial" panose="020B0604020202020204" pitchFamily="34" charset="0"/>
                <a:ea typeface="SimSun" panose="02010600030101010101" pitchFamily="2" charset="-122"/>
                <a:cs typeface="Arial" panose="020B0604020202020204" pitchFamily="34" charset="0"/>
                <a:sym typeface="Arial" panose="020B0604020202020204" pitchFamily="34" charset="0"/>
              </a:rPr>
              <a:t>Em</a:t>
            </a:r>
            <a:r>
              <a:rPr lang="en-US" sz="2000" b="1" i="1" kern="100" dirty="0">
                <a:solidFill>
                  <a:srgbClr val="000000"/>
                </a:solidFill>
                <a:effectLst/>
                <a:latin typeface="Arial" panose="020B0604020202020204" pitchFamily="34" charset="0"/>
                <a:ea typeface="SimSun" panose="02010600030101010101" pitchFamily="2" charset="-122"/>
                <a:cs typeface="Arial" panose="020B0604020202020204" pitchFamily="34" charset="0"/>
                <a:sym typeface="Arial" panose="020B0604020202020204" pitchFamily="34" charset="0"/>
              </a:rPr>
              <a:t> </a:t>
            </a:r>
            <a:r>
              <a:rPr lang="en-US" sz="2000" b="1" i="1" kern="100" dirty="0" err="1">
                <a:solidFill>
                  <a:srgbClr val="000000"/>
                </a:solidFill>
                <a:effectLst/>
                <a:latin typeface="Arial" panose="020B0604020202020204" pitchFamily="34" charset="0"/>
                <a:ea typeface="SimSun" panose="02010600030101010101" pitchFamily="2" charset="-122"/>
                <a:cs typeface="Arial" panose="020B0604020202020204" pitchFamily="34" charset="0"/>
                <a:sym typeface="Arial" panose="020B0604020202020204" pitchFamily="34" charset="0"/>
              </a:rPr>
              <a:t>đã</a:t>
            </a:r>
            <a:r>
              <a:rPr lang="en-US" sz="2000" b="1" i="1" kern="100" dirty="0">
                <a:solidFill>
                  <a:srgbClr val="000000"/>
                </a:solidFill>
                <a:effectLst/>
                <a:latin typeface="Arial" panose="020B0604020202020204" pitchFamily="34" charset="0"/>
                <a:ea typeface="SimSun" panose="02010600030101010101" pitchFamily="2" charset="-122"/>
                <a:cs typeface="Arial" panose="020B0604020202020204" pitchFamily="34" charset="0"/>
                <a:sym typeface="Arial" panose="020B0604020202020204" pitchFamily="34" charset="0"/>
              </a:rPr>
              <a:t> </a:t>
            </a:r>
            <a:r>
              <a:rPr lang="en-US" sz="2000" b="1" i="1" kern="100" dirty="0" err="1">
                <a:solidFill>
                  <a:srgbClr val="000000"/>
                </a:solidFill>
                <a:effectLst/>
                <a:latin typeface="Arial" panose="020B0604020202020204" pitchFamily="34" charset="0"/>
                <a:ea typeface="SimSun" panose="02010600030101010101" pitchFamily="2" charset="-122"/>
                <a:cs typeface="Arial" panose="020B0604020202020204" pitchFamily="34" charset="0"/>
                <a:sym typeface="Arial" panose="020B0604020202020204" pitchFamily="34" charset="0"/>
              </a:rPr>
              <a:t>từng</a:t>
            </a:r>
            <a:r>
              <a:rPr lang="en-US" sz="2000" b="1" i="1" kern="100" dirty="0">
                <a:solidFill>
                  <a:srgbClr val="000000"/>
                </a:solidFill>
                <a:effectLst/>
                <a:latin typeface="Arial" panose="020B0604020202020204" pitchFamily="34" charset="0"/>
                <a:ea typeface="SimSun" panose="02010600030101010101" pitchFamily="2" charset="-122"/>
                <a:cs typeface="Arial" panose="020B0604020202020204" pitchFamily="34" charset="0"/>
                <a:sym typeface="Arial" panose="020B0604020202020204" pitchFamily="34" charset="0"/>
              </a:rPr>
              <a:t> </a:t>
            </a:r>
            <a:r>
              <a:rPr lang="en-US" sz="2000" b="1" i="1" kern="100" dirty="0" err="1">
                <a:solidFill>
                  <a:srgbClr val="000000"/>
                </a:solidFill>
                <a:effectLst/>
                <a:latin typeface="Arial" panose="020B0604020202020204" pitchFamily="34" charset="0"/>
                <a:ea typeface="SimSun" panose="02010600030101010101" pitchFamily="2" charset="-122"/>
                <a:cs typeface="Arial" panose="020B0604020202020204" pitchFamily="34" charset="0"/>
                <a:sym typeface="Arial" panose="020B0604020202020204" pitchFamily="34" charset="0"/>
              </a:rPr>
              <a:t>đọc</a:t>
            </a:r>
            <a:r>
              <a:rPr lang="en-US" sz="2000" b="1" i="1" kern="100" dirty="0">
                <a:solidFill>
                  <a:srgbClr val="000000"/>
                </a:solidFill>
                <a:effectLst/>
                <a:latin typeface="Arial" panose="020B0604020202020204" pitchFamily="34" charset="0"/>
                <a:ea typeface="SimSun" panose="02010600030101010101" pitchFamily="2" charset="-122"/>
                <a:cs typeface="Arial" panose="020B0604020202020204" pitchFamily="34" charset="0"/>
                <a:sym typeface="Arial" panose="020B0604020202020204" pitchFamily="34" charset="0"/>
              </a:rPr>
              <a:t> </a:t>
            </a:r>
            <a:r>
              <a:rPr lang="en-US" sz="2000" b="1" i="1" kern="100" dirty="0" err="1">
                <a:solidFill>
                  <a:srgbClr val="FF0000"/>
                </a:solidFill>
                <a:effectLst/>
                <a:latin typeface="Arial" panose="020B0604020202020204" pitchFamily="34" charset="0"/>
                <a:ea typeface="SimSun" panose="02010600030101010101" pitchFamily="2" charset="-122"/>
                <a:cs typeface="Arial" panose="020B0604020202020204" pitchFamily="34" charset="0"/>
                <a:sym typeface="Arial" panose="020B0604020202020204" pitchFamily="34" charset="0"/>
              </a:rPr>
              <a:t>Dế</a:t>
            </a:r>
            <a:r>
              <a:rPr lang="en-US" sz="2000" b="1" i="1" kern="100" dirty="0">
                <a:solidFill>
                  <a:srgbClr val="FF0000"/>
                </a:solidFill>
                <a:effectLst/>
                <a:latin typeface="Arial" panose="020B0604020202020204" pitchFamily="34" charset="0"/>
                <a:ea typeface="SimSun" panose="02010600030101010101" pitchFamily="2" charset="-122"/>
                <a:cs typeface="Arial" panose="020B0604020202020204" pitchFamily="34" charset="0"/>
                <a:sym typeface="Arial" panose="020B0604020202020204" pitchFamily="34" charset="0"/>
              </a:rPr>
              <a:t> </a:t>
            </a:r>
            <a:r>
              <a:rPr lang="en-US" sz="2000" b="1" i="1" kern="100" dirty="0" err="1">
                <a:solidFill>
                  <a:srgbClr val="FF0000"/>
                </a:solidFill>
                <a:effectLst/>
                <a:latin typeface="Arial" panose="020B0604020202020204" pitchFamily="34" charset="0"/>
                <a:ea typeface="SimSun" panose="02010600030101010101" pitchFamily="2" charset="-122"/>
                <a:cs typeface="Arial" panose="020B0604020202020204" pitchFamily="34" charset="0"/>
                <a:sym typeface="Arial" panose="020B0604020202020204" pitchFamily="34" charset="0"/>
              </a:rPr>
              <a:t>Mèn</a:t>
            </a:r>
            <a:r>
              <a:rPr lang="en-US" sz="2000" b="1" i="1" kern="100" dirty="0">
                <a:solidFill>
                  <a:srgbClr val="FF0000"/>
                </a:solidFill>
                <a:effectLst/>
                <a:latin typeface="Arial" panose="020B0604020202020204" pitchFamily="34" charset="0"/>
                <a:ea typeface="SimSun" panose="02010600030101010101" pitchFamily="2" charset="-122"/>
                <a:cs typeface="Arial" panose="020B0604020202020204" pitchFamily="34" charset="0"/>
                <a:sym typeface="Arial" panose="020B0604020202020204" pitchFamily="34" charset="0"/>
              </a:rPr>
              <a:t> </a:t>
            </a:r>
            <a:r>
              <a:rPr lang="en-US" sz="2000" b="1" i="1" kern="100" dirty="0" err="1">
                <a:solidFill>
                  <a:srgbClr val="FF0000"/>
                </a:solidFill>
                <a:effectLst/>
                <a:latin typeface="Arial" panose="020B0604020202020204" pitchFamily="34" charset="0"/>
                <a:ea typeface="SimSun" panose="02010600030101010101" pitchFamily="2" charset="-122"/>
                <a:cs typeface="Arial" panose="020B0604020202020204" pitchFamily="34" charset="0"/>
                <a:sym typeface="Arial" panose="020B0604020202020204" pitchFamily="34" charset="0"/>
              </a:rPr>
              <a:t>phiêu</a:t>
            </a:r>
            <a:r>
              <a:rPr lang="en-US" sz="2000" b="1" i="1" kern="100" dirty="0">
                <a:solidFill>
                  <a:srgbClr val="FF0000"/>
                </a:solidFill>
                <a:effectLst/>
                <a:latin typeface="Arial" panose="020B0604020202020204" pitchFamily="34" charset="0"/>
                <a:ea typeface="SimSun" panose="02010600030101010101" pitchFamily="2" charset="-122"/>
                <a:cs typeface="Arial" panose="020B0604020202020204" pitchFamily="34" charset="0"/>
                <a:sym typeface="Arial" panose="020B0604020202020204" pitchFamily="34" charset="0"/>
              </a:rPr>
              <a:t> </a:t>
            </a:r>
            <a:r>
              <a:rPr lang="en-US" sz="2000" b="1" i="1" kern="100" dirty="0" err="1">
                <a:solidFill>
                  <a:srgbClr val="FF0000"/>
                </a:solidFill>
                <a:effectLst/>
                <a:latin typeface="Arial" panose="020B0604020202020204" pitchFamily="34" charset="0"/>
                <a:ea typeface="SimSun" panose="02010600030101010101" pitchFamily="2" charset="-122"/>
                <a:cs typeface="Arial" panose="020B0604020202020204" pitchFamily="34" charset="0"/>
                <a:sym typeface="Arial" panose="020B0604020202020204" pitchFamily="34" charset="0"/>
              </a:rPr>
              <a:t>lưu</a:t>
            </a:r>
            <a:r>
              <a:rPr lang="en-US" sz="2000" b="1" i="1" kern="100" dirty="0">
                <a:solidFill>
                  <a:srgbClr val="FF0000"/>
                </a:solidFill>
                <a:effectLst/>
                <a:latin typeface="Arial" panose="020B0604020202020204" pitchFamily="34" charset="0"/>
                <a:ea typeface="SimSun" panose="02010600030101010101" pitchFamily="2" charset="-122"/>
                <a:cs typeface="Arial" panose="020B0604020202020204" pitchFamily="34" charset="0"/>
                <a:sym typeface="Arial" panose="020B0604020202020204" pitchFamily="34" charset="0"/>
              </a:rPr>
              <a:t> </a:t>
            </a:r>
            <a:r>
              <a:rPr lang="en-US" sz="2000" b="1" i="1" kern="100" dirty="0" err="1">
                <a:solidFill>
                  <a:srgbClr val="FF0000"/>
                </a:solidFill>
                <a:effectLst/>
                <a:latin typeface="Arial" panose="020B0604020202020204" pitchFamily="34" charset="0"/>
                <a:ea typeface="SimSun" panose="02010600030101010101" pitchFamily="2" charset="-122"/>
                <a:cs typeface="Arial" panose="020B0604020202020204" pitchFamily="34" charset="0"/>
                <a:sym typeface="Arial" panose="020B0604020202020204" pitchFamily="34" charset="0"/>
              </a:rPr>
              <a:t>kí</a:t>
            </a:r>
            <a:r>
              <a:rPr lang="en-US" sz="2000" b="1" i="1" kern="100" dirty="0">
                <a:solidFill>
                  <a:srgbClr val="FF0000"/>
                </a:solidFill>
                <a:effectLst/>
                <a:latin typeface="Arial" panose="020B0604020202020204" pitchFamily="34" charset="0"/>
                <a:ea typeface="SimSun" panose="02010600030101010101" pitchFamily="2" charset="-122"/>
                <a:cs typeface="Arial" panose="020B0604020202020204" pitchFamily="34" charset="0"/>
                <a:sym typeface="Arial" panose="020B0604020202020204" pitchFamily="34" charset="0"/>
              </a:rPr>
              <a:t> </a:t>
            </a:r>
            <a:r>
              <a:rPr lang="en-US" sz="2000" b="1" i="1" kern="100" dirty="0" err="1">
                <a:solidFill>
                  <a:srgbClr val="000000"/>
                </a:solidFill>
                <a:effectLst/>
                <a:latin typeface="Arial" panose="020B0604020202020204" pitchFamily="34" charset="0"/>
                <a:ea typeface="SimSun" panose="02010600030101010101" pitchFamily="2" charset="-122"/>
                <a:cs typeface="Arial" panose="020B0604020202020204" pitchFamily="34" charset="0"/>
                <a:sym typeface="Arial" panose="020B0604020202020204" pitchFamily="34" charset="0"/>
              </a:rPr>
              <a:t>của</a:t>
            </a:r>
            <a:r>
              <a:rPr lang="en-US" sz="2000" b="1" i="1" kern="100" dirty="0">
                <a:solidFill>
                  <a:srgbClr val="000000"/>
                </a:solidFill>
                <a:effectLst/>
                <a:latin typeface="Arial" panose="020B0604020202020204" pitchFamily="34" charset="0"/>
                <a:ea typeface="SimSun" panose="02010600030101010101" pitchFamily="2" charset="-122"/>
                <a:cs typeface="Arial" panose="020B0604020202020204" pitchFamily="34" charset="0"/>
                <a:sym typeface="Arial" panose="020B0604020202020204" pitchFamily="34" charset="0"/>
              </a:rPr>
              <a:t> </a:t>
            </a:r>
            <a:r>
              <a:rPr lang="en-US" sz="2000" b="1" i="1" kern="100" dirty="0" err="1">
                <a:solidFill>
                  <a:srgbClr val="000000"/>
                </a:solidFill>
                <a:effectLst/>
                <a:latin typeface="Arial" panose="020B0604020202020204" pitchFamily="34" charset="0"/>
                <a:ea typeface="SimSun" panose="02010600030101010101" pitchFamily="2" charset="-122"/>
                <a:cs typeface="Arial" panose="020B0604020202020204" pitchFamily="34" charset="0"/>
                <a:sym typeface="Arial" panose="020B0604020202020204" pitchFamily="34" charset="0"/>
              </a:rPr>
              <a:t>Tô</a:t>
            </a:r>
            <a:r>
              <a:rPr lang="en-US" sz="2000" b="1" i="1" kern="100" dirty="0">
                <a:solidFill>
                  <a:srgbClr val="000000"/>
                </a:solidFill>
                <a:effectLst/>
                <a:latin typeface="Arial" panose="020B0604020202020204" pitchFamily="34" charset="0"/>
                <a:ea typeface="SimSun" panose="02010600030101010101" pitchFamily="2" charset="-122"/>
                <a:cs typeface="Arial" panose="020B0604020202020204" pitchFamily="34" charset="0"/>
                <a:sym typeface="Arial" panose="020B0604020202020204" pitchFamily="34" charset="0"/>
              </a:rPr>
              <a:t> </a:t>
            </a:r>
            <a:r>
              <a:rPr lang="en-US" sz="2000" b="1" i="1" kern="100" dirty="0" err="1">
                <a:solidFill>
                  <a:srgbClr val="000000"/>
                </a:solidFill>
                <a:effectLst/>
                <a:latin typeface="Arial" panose="020B0604020202020204" pitchFamily="34" charset="0"/>
                <a:ea typeface="SimSun" panose="02010600030101010101" pitchFamily="2" charset="-122"/>
                <a:cs typeface="Arial" panose="020B0604020202020204" pitchFamily="34" charset="0"/>
                <a:sym typeface="Arial" panose="020B0604020202020204" pitchFamily="34" charset="0"/>
              </a:rPr>
              <a:t>Hoài</a:t>
            </a:r>
            <a:r>
              <a:rPr lang="en-US" sz="2000" b="1" i="1" kern="100" dirty="0">
                <a:solidFill>
                  <a:srgbClr val="000000"/>
                </a:solidFill>
                <a:effectLst/>
                <a:latin typeface="Arial" panose="020B0604020202020204" pitchFamily="34" charset="0"/>
                <a:ea typeface="SimSun" panose="02010600030101010101" pitchFamily="2" charset="-122"/>
                <a:cs typeface="Arial" panose="020B0604020202020204" pitchFamily="34" charset="0"/>
                <a:sym typeface="Arial" panose="020B0604020202020204" pitchFamily="34" charset="0"/>
              </a:rPr>
              <a:t> </a:t>
            </a:r>
            <a:r>
              <a:rPr lang="en-US" sz="2000" b="1" i="1" kern="100" dirty="0" err="1">
                <a:solidFill>
                  <a:srgbClr val="000000"/>
                </a:solidFill>
                <a:effectLst/>
                <a:latin typeface="Arial" panose="020B0604020202020204" pitchFamily="34" charset="0"/>
                <a:ea typeface="SimSun" panose="02010600030101010101" pitchFamily="2" charset="-122"/>
                <a:cs typeface="Arial" panose="020B0604020202020204" pitchFamily="34" charset="0"/>
                <a:sym typeface="Arial" panose="020B0604020202020204" pitchFamily="34" charset="0"/>
              </a:rPr>
              <a:t>chưa</a:t>
            </a:r>
            <a:r>
              <a:rPr lang="en-US" sz="2000" b="1" i="1" kern="100" dirty="0">
                <a:solidFill>
                  <a:srgbClr val="000000"/>
                </a:solidFill>
                <a:effectLst/>
                <a:latin typeface="Arial" panose="020B0604020202020204" pitchFamily="34" charset="0"/>
                <a:ea typeface="SimSun" panose="02010600030101010101" pitchFamily="2" charset="-122"/>
                <a:cs typeface="Arial" panose="020B0604020202020204" pitchFamily="34" charset="0"/>
                <a:sym typeface="Arial" panose="020B0604020202020204" pitchFamily="34" charset="0"/>
              </a:rPr>
              <a:t>? </a:t>
            </a:r>
            <a:r>
              <a:rPr lang="en-US" sz="2000" b="1" i="1" kern="100" dirty="0" err="1">
                <a:solidFill>
                  <a:srgbClr val="000000"/>
                </a:solidFill>
                <a:effectLst/>
                <a:latin typeface="Arial" panose="020B0604020202020204" pitchFamily="34" charset="0"/>
                <a:ea typeface="SimSun" panose="02010600030101010101" pitchFamily="2" charset="-122"/>
                <a:cs typeface="Arial" panose="020B0604020202020204" pitchFamily="34" charset="0"/>
                <a:sym typeface="Arial" panose="020B0604020202020204" pitchFamily="34" charset="0"/>
              </a:rPr>
              <a:t>Nếu</a:t>
            </a:r>
            <a:r>
              <a:rPr lang="en-US" sz="2000" b="1" i="1" kern="100" dirty="0">
                <a:solidFill>
                  <a:srgbClr val="000000"/>
                </a:solidFill>
                <a:effectLst/>
                <a:latin typeface="Arial" panose="020B0604020202020204" pitchFamily="34" charset="0"/>
                <a:ea typeface="SimSun" panose="02010600030101010101" pitchFamily="2" charset="-122"/>
                <a:cs typeface="Arial" panose="020B0604020202020204" pitchFamily="34" charset="0"/>
                <a:sym typeface="Arial" panose="020B0604020202020204" pitchFamily="34" charset="0"/>
              </a:rPr>
              <a:t> </a:t>
            </a:r>
            <a:r>
              <a:rPr lang="en-US" sz="2000" b="1" i="1" kern="100" dirty="0" err="1">
                <a:solidFill>
                  <a:srgbClr val="000000"/>
                </a:solidFill>
                <a:effectLst/>
                <a:latin typeface="Arial" panose="020B0604020202020204" pitchFamily="34" charset="0"/>
                <a:ea typeface="SimSun" panose="02010600030101010101" pitchFamily="2" charset="-122"/>
                <a:cs typeface="Arial" panose="020B0604020202020204" pitchFamily="34" charset="0"/>
                <a:sym typeface="Arial" panose="020B0604020202020204" pitchFamily="34" charset="0"/>
              </a:rPr>
              <a:t>đã</a:t>
            </a:r>
            <a:r>
              <a:rPr lang="en-US" sz="2000" b="1" i="1" kern="100" dirty="0">
                <a:solidFill>
                  <a:srgbClr val="000000"/>
                </a:solidFill>
                <a:effectLst/>
                <a:latin typeface="Arial" panose="020B0604020202020204" pitchFamily="34" charset="0"/>
                <a:ea typeface="SimSun" panose="02010600030101010101" pitchFamily="2" charset="-122"/>
                <a:cs typeface="Arial" panose="020B0604020202020204" pitchFamily="34" charset="0"/>
                <a:sym typeface="Arial" panose="020B0604020202020204" pitchFamily="34" charset="0"/>
              </a:rPr>
              <a:t> </a:t>
            </a:r>
            <a:r>
              <a:rPr lang="en-US" sz="2000" b="1" i="1" kern="100" dirty="0" err="1">
                <a:solidFill>
                  <a:srgbClr val="000000"/>
                </a:solidFill>
                <a:effectLst/>
                <a:latin typeface="Arial" panose="020B0604020202020204" pitchFamily="34" charset="0"/>
                <a:ea typeface="SimSun" panose="02010600030101010101" pitchFamily="2" charset="-122"/>
                <a:cs typeface="Arial" panose="020B0604020202020204" pitchFamily="34" charset="0"/>
                <a:sym typeface="Arial" panose="020B0604020202020204" pitchFamily="34" charset="0"/>
              </a:rPr>
              <a:t>đọc</a:t>
            </a:r>
            <a:r>
              <a:rPr lang="en-US" sz="2000" b="1" i="1" kern="100" dirty="0">
                <a:solidFill>
                  <a:srgbClr val="000000"/>
                </a:solidFill>
                <a:effectLst/>
                <a:latin typeface="Arial" panose="020B0604020202020204" pitchFamily="34" charset="0"/>
                <a:ea typeface="SimSun" panose="02010600030101010101" pitchFamily="2" charset="-122"/>
                <a:cs typeface="Arial" panose="020B0604020202020204" pitchFamily="34" charset="0"/>
                <a:sym typeface="Arial" panose="020B0604020202020204" pitchFamily="34" charset="0"/>
              </a:rPr>
              <a:t> </a:t>
            </a:r>
            <a:r>
              <a:rPr lang="en-US" sz="2000" b="1" i="1" kern="100" dirty="0" err="1">
                <a:solidFill>
                  <a:srgbClr val="000000"/>
                </a:solidFill>
                <a:effectLst/>
                <a:latin typeface="Arial" panose="020B0604020202020204" pitchFamily="34" charset="0"/>
                <a:ea typeface="SimSun" panose="02010600030101010101" pitchFamily="2" charset="-122"/>
                <a:cs typeface="Arial" panose="020B0604020202020204" pitchFamily="34" charset="0"/>
                <a:sym typeface="Arial" panose="020B0604020202020204" pitchFamily="34" charset="0"/>
              </a:rPr>
              <a:t>em</a:t>
            </a:r>
            <a:r>
              <a:rPr lang="en-US" sz="2000" b="1" i="1" kern="100" dirty="0">
                <a:solidFill>
                  <a:srgbClr val="000000"/>
                </a:solidFill>
                <a:effectLst/>
                <a:latin typeface="Arial" panose="020B0604020202020204" pitchFamily="34" charset="0"/>
                <a:ea typeface="SimSun" panose="02010600030101010101" pitchFamily="2" charset="-122"/>
                <a:cs typeface="Arial" panose="020B0604020202020204" pitchFamily="34" charset="0"/>
                <a:sym typeface="Arial" panose="020B0604020202020204" pitchFamily="34" charset="0"/>
              </a:rPr>
              <a:t> </a:t>
            </a:r>
            <a:r>
              <a:rPr lang="en-US" sz="2000" b="1" i="1" kern="100" dirty="0" err="1">
                <a:solidFill>
                  <a:srgbClr val="000000"/>
                </a:solidFill>
                <a:effectLst/>
                <a:latin typeface="Arial" panose="020B0604020202020204" pitchFamily="34" charset="0"/>
                <a:ea typeface="SimSun" panose="02010600030101010101" pitchFamily="2" charset="-122"/>
                <a:cs typeface="Arial" panose="020B0604020202020204" pitchFamily="34" charset="0"/>
                <a:sym typeface="Arial" panose="020B0604020202020204" pitchFamily="34" charset="0"/>
              </a:rPr>
              <a:t>hãy</a:t>
            </a:r>
            <a:r>
              <a:rPr lang="en-US" sz="2000" b="1" i="1" kern="100" dirty="0">
                <a:solidFill>
                  <a:srgbClr val="000000"/>
                </a:solidFill>
                <a:effectLst/>
                <a:latin typeface="Arial" panose="020B0604020202020204" pitchFamily="34" charset="0"/>
                <a:ea typeface="SimSun" panose="02010600030101010101" pitchFamily="2" charset="-122"/>
                <a:cs typeface="Arial" panose="020B0604020202020204" pitchFamily="34" charset="0"/>
                <a:sym typeface="Arial" panose="020B0604020202020204" pitchFamily="34" charset="0"/>
              </a:rPr>
              <a:t> chia </a:t>
            </a:r>
            <a:r>
              <a:rPr lang="en-US" sz="2000" b="1" i="1" kern="100" dirty="0" err="1">
                <a:solidFill>
                  <a:srgbClr val="000000"/>
                </a:solidFill>
                <a:effectLst/>
                <a:latin typeface="Arial" panose="020B0604020202020204" pitchFamily="34" charset="0"/>
                <a:ea typeface="SimSun" panose="02010600030101010101" pitchFamily="2" charset="-122"/>
                <a:cs typeface="Arial" panose="020B0604020202020204" pitchFamily="34" charset="0"/>
                <a:sym typeface="Arial" panose="020B0604020202020204" pitchFamily="34" charset="0"/>
              </a:rPr>
              <a:t>sẻ</a:t>
            </a:r>
            <a:r>
              <a:rPr lang="en-US" sz="2000" b="1" i="1" kern="100" dirty="0">
                <a:solidFill>
                  <a:srgbClr val="000000"/>
                </a:solidFill>
                <a:effectLst/>
                <a:latin typeface="Arial" panose="020B0604020202020204" pitchFamily="34" charset="0"/>
                <a:ea typeface="SimSun" panose="02010600030101010101" pitchFamily="2" charset="-122"/>
                <a:cs typeface="Arial" panose="020B0604020202020204" pitchFamily="34" charset="0"/>
                <a:sym typeface="Arial" panose="020B0604020202020204" pitchFamily="34" charset="0"/>
              </a:rPr>
              <a:t> </a:t>
            </a:r>
            <a:r>
              <a:rPr lang="en-US" sz="2000" b="1" i="1" kern="100" dirty="0" err="1">
                <a:solidFill>
                  <a:srgbClr val="000000"/>
                </a:solidFill>
                <a:effectLst/>
                <a:latin typeface="Arial" panose="020B0604020202020204" pitchFamily="34" charset="0"/>
                <a:ea typeface="SimSun" panose="02010600030101010101" pitchFamily="2" charset="-122"/>
                <a:cs typeface="Arial" panose="020B0604020202020204" pitchFamily="34" charset="0"/>
                <a:sym typeface="Arial" panose="020B0604020202020204" pitchFamily="34" charset="0"/>
              </a:rPr>
              <a:t>hiểu</a:t>
            </a:r>
            <a:r>
              <a:rPr lang="en-US" sz="2000" b="1" i="1" kern="100" dirty="0">
                <a:solidFill>
                  <a:srgbClr val="000000"/>
                </a:solidFill>
                <a:effectLst/>
                <a:latin typeface="Arial" panose="020B0604020202020204" pitchFamily="34" charset="0"/>
                <a:ea typeface="SimSun" panose="02010600030101010101" pitchFamily="2" charset="-122"/>
                <a:cs typeface="Arial" panose="020B0604020202020204" pitchFamily="34" charset="0"/>
                <a:sym typeface="Arial" panose="020B0604020202020204" pitchFamily="34" charset="0"/>
              </a:rPr>
              <a:t> </a:t>
            </a:r>
            <a:r>
              <a:rPr lang="en-US" sz="2000" b="1" i="1" kern="100" dirty="0" err="1">
                <a:solidFill>
                  <a:srgbClr val="000000"/>
                </a:solidFill>
                <a:effectLst/>
                <a:latin typeface="Arial" panose="020B0604020202020204" pitchFamily="34" charset="0"/>
                <a:ea typeface="SimSun" panose="02010600030101010101" pitchFamily="2" charset="-122"/>
                <a:cs typeface="Arial" panose="020B0604020202020204" pitchFamily="34" charset="0"/>
                <a:sym typeface="Arial" panose="020B0604020202020204" pitchFamily="34" charset="0"/>
              </a:rPr>
              <a:t>biết</a:t>
            </a:r>
            <a:r>
              <a:rPr lang="en-US" sz="2000" b="1" i="1" kern="100" dirty="0">
                <a:solidFill>
                  <a:srgbClr val="000000"/>
                </a:solidFill>
                <a:effectLst/>
                <a:latin typeface="Arial" panose="020B0604020202020204" pitchFamily="34" charset="0"/>
                <a:ea typeface="SimSun" panose="02010600030101010101" pitchFamily="2" charset="-122"/>
                <a:cs typeface="Arial" panose="020B0604020202020204" pitchFamily="34" charset="0"/>
                <a:sym typeface="Arial" panose="020B0604020202020204" pitchFamily="34" charset="0"/>
              </a:rPr>
              <a:t> </a:t>
            </a:r>
            <a:r>
              <a:rPr lang="en-US" sz="2000" b="1" i="1" kern="100" dirty="0" err="1">
                <a:solidFill>
                  <a:srgbClr val="000000"/>
                </a:solidFill>
                <a:effectLst/>
                <a:latin typeface="Arial" panose="020B0604020202020204" pitchFamily="34" charset="0"/>
                <a:ea typeface="SimSun" panose="02010600030101010101" pitchFamily="2" charset="-122"/>
                <a:cs typeface="Arial" panose="020B0604020202020204" pitchFamily="34" charset="0"/>
                <a:sym typeface="Arial" panose="020B0604020202020204" pitchFamily="34" charset="0"/>
              </a:rPr>
              <a:t>của</a:t>
            </a:r>
            <a:r>
              <a:rPr lang="en-US" sz="2000" b="1" i="1" kern="100" dirty="0">
                <a:solidFill>
                  <a:srgbClr val="000000"/>
                </a:solidFill>
                <a:effectLst/>
                <a:latin typeface="Arial" panose="020B0604020202020204" pitchFamily="34" charset="0"/>
                <a:ea typeface="SimSun" panose="02010600030101010101" pitchFamily="2" charset="-122"/>
                <a:cs typeface="Arial" panose="020B0604020202020204" pitchFamily="34" charset="0"/>
                <a:sym typeface="Arial" panose="020B0604020202020204" pitchFamily="34" charset="0"/>
              </a:rPr>
              <a:t> </a:t>
            </a:r>
            <a:r>
              <a:rPr lang="en-US" sz="2000" b="1" i="1" kern="100" dirty="0" err="1">
                <a:solidFill>
                  <a:srgbClr val="000000"/>
                </a:solidFill>
                <a:effectLst/>
                <a:latin typeface="Arial" panose="020B0604020202020204" pitchFamily="34" charset="0"/>
                <a:ea typeface="SimSun" panose="02010600030101010101" pitchFamily="2" charset="-122"/>
                <a:cs typeface="Arial" panose="020B0604020202020204" pitchFamily="34" charset="0"/>
                <a:sym typeface="Arial" panose="020B0604020202020204" pitchFamily="34" charset="0"/>
              </a:rPr>
              <a:t>mình</a:t>
            </a:r>
            <a:r>
              <a:rPr lang="en-US" sz="2000" b="1" i="1" kern="100" dirty="0">
                <a:solidFill>
                  <a:srgbClr val="000000"/>
                </a:solidFill>
                <a:effectLst/>
                <a:latin typeface="Arial" panose="020B0604020202020204" pitchFamily="34" charset="0"/>
                <a:ea typeface="SimSun" panose="02010600030101010101" pitchFamily="2" charset="-122"/>
                <a:cs typeface="Arial" panose="020B0604020202020204" pitchFamily="34" charset="0"/>
                <a:sym typeface="Arial" panose="020B0604020202020204" pitchFamily="34" charset="0"/>
              </a:rPr>
              <a:t> </a:t>
            </a:r>
            <a:r>
              <a:rPr lang="en-US" sz="2000" b="1" i="1" kern="100" dirty="0" err="1">
                <a:solidFill>
                  <a:srgbClr val="000000"/>
                </a:solidFill>
                <a:effectLst/>
                <a:latin typeface="Arial" panose="020B0604020202020204" pitchFamily="34" charset="0"/>
                <a:ea typeface="SimSun" panose="02010600030101010101" pitchFamily="2" charset="-122"/>
                <a:cs typeface="Arial" panose="020B0604020202020204" pitchFamily="34" charset="0"/>
                <a:sym typeface="Arial" panose="020B0604020202020204" pitchFamily="34" charset="0"/>
              </a:rPr>
              <a:t>về</a:t>
            </a:r>
            <a:r>
              <a:rPr lang="en-US" sz="2000" b="1" i="1" kern="100" dirty="0">
                <a:solidFill>
                  <a:srgbClr val="000000"/>
                </a:solidFill>
                <a:effectLst/>
                <a:latin typeface="Arial" panose="020B0604020202020204" pitchFamily="34" charset="0"/>
                <a:ea typeface="SimSun" panose="02010600030101010101" pitchFamily="2" charset="-122"/>
                <a:cs typeface="Arial" panose="020B0604020202020204" pitchFamily="34" charset="0"/>
                <a:sym typeface="Arial" panose="020B0604020202020204" pitchFamily="34" charset="0"/>
              </a:rPr>
              <a:t> </a:t>
            </a:r>
            <a:r>
              <a:rPr lang="en-US" sz="2000" b="1" i="1" kern="100" dirty="0" err="1">
                <a:solidFill>
                  <a:srgbClr val="000000"/>
                </a:solidFill>
                <a:effectLst/>
                <a:latin typeface="Arial" panose="020B0604020202020204" pitchFamily="34" charset="0"/>
                <a:ea typeface="SimSun" panose="02010600030101010101" pitchFamily="2" charset="-122"/>
                <a:cs typeface="Arial" panose="020B0604020202020204" pitchFamily="34" charset="0"/>
                <a:sym typeface="Arial" panose="020B0604020202020204" pitchFamily="34" charset="0"/>
              </a:rPr>
              <a:t>nội</a:t>
            </a:r>
            <a:r>
              <a:rPr lang="en-US" sz="2000" b="1" i="1" kern="100" dirty="0">
                <a:solidFill>
                  <a:srgbClr val="000000"/>
                </a:solidFill>
                <a:effectLst/>
                <a:latin typeface="Arial" panose="020B0604020202020204" pitchFamily="34" charset="0"/>
                <a:ea typeface="SimSun" panose="02010600030101010101" pitchFamily="2" charset="-122"/>
                <a:cs typeface="Arial" panose="020B0604020202020204" pitchFamily="34" charset="0"/>
                <a:sym typeface="Arial" panose="020B0604020202020204" pitchFamily="34" charset="0"/>
              </a:rPr>
              <a:t> dung </a:t>
            </a:r>
            <a:r>
              <a:rPr lang="en-US" sz="2000" b="1" i="1" kern="100" dirty="0" err="1">
                <a:solidFill>
                  <a:srgbClr val="000000"/>
                </a:solidFill>
                <a:effectLst/>
                <a:latin typeface="Arial" panose="020B0604020202020204" pitchFamily="34" charset="0"/>
                <a:ea typeface="SimSun" panose="02010600030101010101" pitchFamily="2" charset="-122"/>
                <a:cs typeface="Arial" panose="020B0604020202020204" pitchFamily="34" charset="0"/>
                <a:sym typeface="Arial" panose="020B0604020202020204" pitchFamily="34" charset="0"/>
              </a:rPr>
              <a:t>văn</a:t>
            </a:r>
            <a:r>
              <a:rPr lang="en-US" sz="2000" b="1" i="1" kern="100" dirty="0">
                <a:solidFill>
                  <a:srgbClr val="000000"/>
                </a:solidFill>
                <a:effectLst/>
                <a:latin typeface="Arial" panose="020B0604020202020204" pitchFamily="34" charset="0"/>
                <a:ea typeface="SimSun" panose="02010600030101010101" pitchFamily="2" charset="-122"/>
                <a:cs typeface="Arial" panose="020B0604020202020204" pitchFamily="34" charset="0"/>
                <a:sym typeface="Arial" panose="020B0604020202020204" pitchFamily="34" charset="0"/>
              </a:rPr>
              <a:t> </a:t>
            </a:r>
            <a:r>
              <a:rPr lang="en-US" sz="2000" b="1" i="1" kern="100" dirty="0" err="1">
                <a:solidFill>
                  <a:srgbClr val="000000"/>
                </a:solidFill>
                <a:effectLst/>
                <a:latin typeface="Arial" panose="020B0604020202020204" pitchFamily="34" charset="0"/>
                <a:ea typeface="SimSun" panose="02010600030101010101" pitchFamily="2" charset="-122"/>
                <a:cs typeface="Arial" panose="020B0604020202020204" pitchFamily="34" charset="0"/>
                <a:sym typeface="Arial" panose="020B0604020202020204" pitchFamily="34" charset="0"/>
              </a:rPr>
              <a:t>bản</a:t>
            </a:r>
            <a:r>
              <a:rPr lang="en-US" sz="2000" b="1" i="1" kern="100" dirty="0">
                <a:solidFill>
                  <a:srgbClr val="000000"/>
                </a:solidFill>
                <a:effectLst/>
                <a:latin typeface="Arial" panose="020B0604020202020204" pitchFamily="34" charset="0"/>
                <a:ea typeface="SimSun" panose="02010600030101010101" pitchFamily="2" charset="-122"/>
                <a:cs typeface="Arial" panose="020B0604020202020204" pitchFamily="34" charset="0"/>
                <a:sym typeface="Arial" panose="020B0604020202020204" pitchFamily="34" charset="0"/>
              </a:rPr>
              <a:t> </a:t>
            </a:r>
            <a:r>
              <a:rPr lang="en-US" sz="2000" b="1" i="1" kern="100" dirty="0" err="1">
                <a:solidFill>
                  <a:srgbClr val="000000"/>
                </a:solidFill>
                <a:effectLst/>
                <a:latin typeface="Arial" panose="020B0604020202020204" pitchFamily="34" charset="0"/>
                <a:ea typeface="SimSun" panose="02010600030101010101" pitchFamily="2" charset="-122"/>
                <a:cs typeface="Arial" panose="020B0604020202020204" pitchFamily="34" charset="0"/>
                <a:sym typeface="Arial" panose="020B0604020202020204" pitchFamily="34" charset="0"/>
              </a:rPr>
              <a:t>cùng</a:t>
            </a:r>
            <a:r>
              <a:rPr lang="en-US" sz="2000" b="1" i="1" kern="100" dirty="0">
                <a:solidFill>
                  <a:srgbClr val="000000"/>
                </a:solidFill>
                <a:effectLst/>
                <a:latin typeface="Arial" panose="020B0604020202020204" pitchFamily="34" charset="0"/>
                <a:ea typeface="SimSun" panose="02010600030101010101" pitchFamily="2" charset="-122"/>
                <a:cs typeface="Arial" panose="020B0604020202020204" pitchFamily="34" charset="0"/>
                <a:sym typeface="Arial" panose="020B0604020202020204" pitchFamily="34" charset="0"/>
              </a:rPr>
              <a:t> </a:t>
            </a:r>
            <a:r>
              <a:rPr lang="en-US" sz="2000" b="1" i="1" kern="100" dirty="0" err="1">
                <a:solidFill>
                  <a:srgbClr val="000000"/>
                </a:solidFill>
                <a:effectLst/>
                <a:latin typeface="Arial" panose="020B0604020202020204" pitchFamily="34" charset="0"/>
                <a:ea typeface="SimSun" panose="02010600030101010101" pitchFamily="2" charset="-122"/>
                <a:cs typeface="Arial" panose="020B0604020202020204" pitchFamily="34" charset="0"/>
                <a:sym typeface="Arial" panose="020B0604020202020204" pitchFamily="34" charset="0"/>
              </a:rPr>
              <a:t>các</a:t>
            </a:r>
            <a:r>
              <a:rPr lang="en-US" sz="2000" b="1" i="1" kern="100" dirty="0">
                <a:solidFill>
                  <a:srgbClr val="000000"/>
                </a:solidFill>
                <a:effectLst/>
                <a:latin typeface="Arial" panose="020B0604020202020204" pitchFamily="34" charset="0"/>
                <a:ea typeface="SimSun" panose="02010600030101010101" pitchFamily="2" charset="-122"/>
                <a:cs typeface="Arial" panose="020B0604020202020204" pitchFamily="34" charset="0"/>
                <a:sym typeface="Arial" panose="020B0604020202020204" pitchFamily="34" charset="0"/>
              </a:rPr>
              <a:t> </a:t>
            </a:r>
            <a:r>
              <a:rPr lang="en-US" sz="2000" b="1" i="1" kern="100" dirty="0" err="1">
                <a:solidFill>
                  <a:srgbClr val="000000"/>
                </a:solidFill>
                <a:effectLst/>
                <a:latin typeface="Arial" panose="020B0604020202020204" pitchFamily="34" charset="0"/>
                <a:ea typeface="SimSun" panose="02010600030101010101" pitchFamily="2" charset="-122"/>
                <a:cs typeface="Arial" panose="020B0604020202020204" pitchFamily="34" charset="0"/>
                <a:sym typeface="Arial" panose="020B0604020202020204" pitchFamily="34" charset="0"/>
              </a:rPr>
              <a:t>bạn</a:t>
            </a:r>
            <a:r>
              <a:rPr lang="en-US" sz="2000" b="1" i="1" kern="100" dirty="0">
                <a:solidFill>
                  <a:srgbClr val="000000"/>
                </a:solidFill>
                <a:effectLst/>
                <a:latin typeface="Arial" panose="020B0604020202020204" pitchFamily="34" charset="0"/>
                <a:ea typeface="SimSun" panose="02010600030101010101" pitchFamily="2" charset="-122"/>
                <a:cs typeface="Arial" panose="020B0604020202020204" pitchFamily="34" charset="0"/>
                <a:sym typeface="Arial" panose="020B0604020202020204" pitchFamily="34" charset="0"/>
              </a:rPr>
              <a:t>.</a:t>
            </a:r>
            <a:endParaRPr lang="vi-VN" sz="2000" b="1" i="1" dirty="0">
              <a:effectLst/>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endParaRPr>
          </a:p>
          <a:p>
            <a:pPr marL="0" marR="0" indent="0" algn="just">
              <a:lnSpc>
                <a:spcPct val="150000"/>
              </a:lnSpc>
              <a:spcBef>
                <a:spcPts val="0"/>
              </a:spcBef>
              <a:spcAft>
                <a:spcPts val="0"/>
              </a:spcAft>
              <a:buNone/>
              <a:tabLst>
                <a:tab pos="90170" algn="l"/>
                <a:tab pos="180340" algn="l"/>
                <a:tab pos="270510" algn="l"/>
              </a:tabLst>
            </a:pPr>
            <a:endParaRPr lang="vi-VN" sz="2000" b="1" i="1" dirty="0">
              <a:effectLst/>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endParaRPr>
          </a:p>
          <a:p>
            <a:pPr marL="0" indent="0">
              <a:buNone/>
            </a:pPr>
            <a:endParaRPr lang="vi-VN" sz="3200" b="1" i="1" dirty="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873703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29"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ppt_x</p:attrName>
                                        </p:attrNameLst>
                                      </p:cBhvr>
                                      <p:tavLst>
                                        <p:tav tm="0">
                                          <p:val>
                                            <p:strVal val="#ppt_x-.2"/>
                                          </p:val>
                                        </p:tav>
                                        <p:tav tm="100000">
                                          <p:val>
                                            <p:strVal val="#ppt_x"/>
                                          </p:val>
                                        </p:tav>
                                      </p:tavLst>
                                    </p:anim>
                                    <p:anim calcmode="lin" valueType="num">
                                      <p:cBhvr>
                                        <p:cTn id="14"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15" dur="10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fade">
                                      <p:cBhvr>
                                        <p:cTn id="20" dur="1000"/>
                                        <p:tgtEl>
                                          <p:spTgt spid="3">
                                            <p:txEl>
                                              <p:pRg st="0" end="0"/>
                                            </p:txEl>
                                          </p:spTgt>
                                        </p:tgtEl>
                                      </p:cBhvr>
                                    </p:animEffect>
                                    <p:anim calcmode="lin" valueType="num">
                                      <p:cBhvr>
                                        <p:cTn id="21"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fade">
                                      <p:cBhvr>
                                        <p:cTn id="27" dur="1000"/>
                                        <p:tgtEl>
                                          <p:spTgt spid="3">
                                            <p:txEl>
                                              <p:pRg st="1" end="1"/>
                                            </p:txEl>
                                          </p:spTgt>
                                        </p:tgtEl>
                                      </p:cBhvr>
                                    </p:animEffect>
                                    <p:anim calcmode="lin" valueType="num">
                                      <p:cBhvr>
                                        <p:cTn id="2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3">
                                            <p:txEl>
                                              <p:pRg st="2" end="2"/>
                                            </p:txEl>
                                          </p:spTgt>
                                        </p:tgtEl>
                                        <p:attrNameLst>
                                          <p:attrName>style.visibility</p:attrName>
                                        </p:attrNameLst>
                                      </p:cBhvr>
                                      <p:to>
                                        <p:strVal val="visible"/>
                                      </p:to>
                                    </p:set>
                                    <p:animEffect transition="in" filter="fade">
                                      <p:cBhvr>
                                        <p:cTn id="34" dur="1000"/>
                                        <p:tgtEl>
                                          <p:spTgt spid="3">
                                            <p:txEl>
                                              <p:pRg st="2" end="2"/>
                                            </p:txEl>
                                          </p:spTgt>
                                        </p:tgtEl>
                                      </p:cBhvr>
                                    </p:animEffect>
                                    <p:anim calcmode="lin" valueType="num">
                                      <p:cBhvr>
                                        <p:cTn id="3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Shape 250"/>
        <p:cNvGrpSpPr/>
        <p:nvPr/>
      </p:nvGrpSpPr>
      <p:grpSpPr>
        <a:xfrm>
          <a:off x="0" y="0"/>
          <a:ext cx="0" cy="0"/>
          <a:chOff x="0" y="0"/>
          <a:chExt cx="0" cy="0"/>
        </a:xfrm>
      </p:grpSpPr>
      <p:sp>
        <p:nvSpPr>
          <p:cNvPr id="254" name="Google Shape;254;p18"/>
          <p:cNvSpPr txBox="1"/>
          <p:nvPr/>
        </p:nvSpPr>
        <p:spPr>
          <a:xfrm>
            <a:off x="1871530" y="1304613"/>
            <a:ext cx="9974727" cy="615497"/>
          </a:xfrm>
          <a:prstGeom prst="rect">
            <a:avLst/>
          </a:prstGeom>
          <a:ln/>
        </p:spPr>
        <p:style>
          <a:lnRef idx="2">
            <a:schemeClr val="accent4"/>
          </a:lnRef>
          <a:fillRef idx="1">
            <a:schemeClr val="lt1"/>
          </a:fillRef>
          <a:effectRef idx="0">
            <a:schemeClr val="accent4"/>
          </a:effectRef>
          <a:fontRef idx="minor">
            <a:schemeClr val="dk1"/>
          </a:fontRef>
        </p:style>
        <p:txBody>
          <a:bodyPr spcFirstLastPara="1" wrap="square" lIns="121897" tIns="60932" rIns="121897" bIns="60932" anchor="ctr" anchorCtr="0">
            <a:spAutoFit/>
          </a:bodyPr>
          <a:lstStyle/>
          <a:p>
            <a:r>
              <a:rPr lang="vi-VN" sz="3200" b="1" dirty="0">
                <a:solidFill>
                  <a:srgbClr val="000000"/>
                </a:solidFill>
                <a:latin typeface="Arial"/>
                <a:ea typeface="Arial"/>
                <a:cs typeface="Arial"/>
                <a:sym typeface="Arial"/>
              </a:rPr>
              <a:t>2. Dế Mèn trêu chị Cốc gây cái chết cho Dế Choắt</a:t>
            </a:r>
            <a:endParaRPr sz="1400" dirty="0"/>
          </a:p>
        </p:txBody>
      </p:sp>
      <p:sp>
        <p:nvSpPr>
          <p:cNvPr id="255" name="Google Shape;255;p18"/>
          <p:cNvSpPr txBox="1"/>
          <p:nvPr/>
        </p:nvSpPr>
        <p:spPr>
          <a:xfrm>
            <a:off x="1487488" y="2248433"/>
            <a:ext cx="9217024" cy="4001039"/>
          </a:xfrm>
          <a:prstGeom prst="rect">
            <a:avLst/>
          </a:prstGeom>
          <a:noFill/>
          <a:ln>
            <a:noFill/>
          </a:ln>
        </p:spPr>
        <p:txBody>
          <a:bodyPr spcFirstLastPara="1" wrap="square" lIns="121897" tIns="60932" rIns="121897" bIns="60932" anchor="t" anchorCtr="0">
            <a:spAutoFit/>
          </a:bodyPr>
          <a:lstStyle/>
          <a:p>
            <a:pPr algn="just">
              <a:lnSpc>
                <a:spcPct val="150000"/>
              </a:lnSpc>
            </a:pPr>
            <a:r>
              <a:rPr lang="vi-VN" sz="2800" b="1" dirty="0">
                <a:solidFill>
                  <a:srgbClr val="FF0000"/>
                </a:solidFill>
                <a:ea typeface="Arial"/>
                <a:cs typeface="Arial"/>
                <a:sym typeface="Arial"/>
              </a:rPr>
              <a:t>a. Hình ảnh của Dế Choắt trong mắt Dế Mèn</a:t>
            </a:r>
            <a:endParaRPr sz="2000" b="1" dirty="0">
              <a:solidFill>
                <a:srgbClr val="FF0000"/>
              </a:solidFill>
            </a:endParaRPr>
          </a:p>
          <a:p>
            <a:pPr algn="just">
              <a:lnSpc>
                <a:spcPct val="150000"/>
              </a:lnSpc>
            </a:pPr>
            <a:r>
              <a:rPr lang="vi-VN" sz="2800" b="1" dirty="0">
                <a:solidFill>
                  <a:srgbClr val="000000"/>
                </a:solidFill>
                <a:latin typeface="Arial"/>
                <a:ea typeface="Arial"/>
                <a:cs typeface="Arial"/>
                <a:sym typeface="Arial"/>
              </a:rPr>
              <a:t>- Như gã nghiện thuốc phiện</a:t>
            </a:r>
            <a:endParaRPr sz="2000" b="1" dirty="0"/>
          </a:p>
          <a:p>
            <a:pPr algn="just">
              <a:lnSpc>
                <a:spcPct val="150000"/>
              </a:lnSpc>
            </a:pPr>
            <a:r>
              <a:rPr lang="vi-VN" sz="2800" b="1" dirty="0">
                <a:solidFill>
                  <a:srgbClr val="000000"/>
                </a:solidFill>
                <a:latin typeface="Arial"/>
                <a:ea typeface="Arial"/>
                <a:cs typeface="Arial"/>
                <a:sym typeface="Arial"/>
              </a:rPr>
              <a:t>- Cánh ngắn hủn, râu một mẩu, mặt mũi ngẩn ngơ</a:t>
            </a:r>
            <a:endParaRPr sz="2000" b="1" dirty="0"/>
          </a:p>
          <a:p>
            <a:pPr algn="just">
              <a:lnSpc>
                <a:spcPct val="150000"/>
              </a:lnSpc>
            </a:pPr>
            <a:r>
              <a:rPr lang="vi-VN" sz="2800" b="1" dirty="0">
                <a:solidFill>
                  <a:srgbClr val="000000"/>
                </a:solidFill>
                <a:latin typeface="Arial"/>
                <a:ea typeface="Arial"/>
                <a:cs typeface="Arial"/>
                <a:sym typeface="Arial"/>
              </a:rPr>
              <a:t>- Hôi như cú mèo</a:t>
            </a:r>
            <a:endParaRPr sz="2000" b="1" dirty="0"/>
          </a:p>
          <a:p>
            <a:pPr algn="just">
              <a:lnSpc>
                <a:spcPct val="150000"/>
              </a:lnSpc>
            </a:pPr>
            <a:r>
              <a:rPr lang="vi-VN" sz="2800" b="1" dirty="0">
                <a:solidFill>
                  <a:srgbClr val="000000"/>
                </a:solidFill>
                <a:latin typeface="Arial"/>
                <a:ea typeface="Arial"/>
                <a:cs typeface="Arial"/>
                <a:sym typeface="Arial"/>
              </a:rPr>
              <a:t>- Có lớn mà không có khôn</a:t>
            </a:r>
            <a:endParaRPr sz="2000" b="1" dirty="0"/>
          </a:p>
          <a:p>
            <a:pPr algn="just">
              <a:lnSpc>
                <a:spcPct val="150000"/>
              </a:lnSpc>
            </a:pPr>
            <a:r>
              <a:rPr lang="vi-VN" sz="2800" b="1" dirty="0">
                <a:solidFill>
                  <a:srgbClr val="000000"/>
                </a:solidFill>
                <a:latin typeface="Arial"/>
                <a:ea typeface="Arial"/>
                <a:cs typeface="Arial"/>
                <a:sym typeface="Arial"/>
              </a:rPr>
              <a:t>- Cách xưng hô: «chú mày»</a:t>
            </a:r>
            <a:endParaRPr sz="2000" b="1" dirty="0"/>
          </a:p>
        </p:txBody>
      </p:sp>
    </p:spTree>
    <p:extLst>
      <p:ext uri="{BB962C8B-B14F-4D97-AF65-F5344CB8AC3E}">
        <p14:creationId xmlns:p14="http://schemas.microsoft.com/office/powerpoint/2010/main" val="3373333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5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5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Shape 269"/>
        <p:cNvGrpSpPr/>
        <p:nvPr/>
      </p:nvGrpSpPr>
      <p:grpSpPr>
        <a:xfrm>
          <a:off x="0" y="0"/>
          <a:ext cx="0" cy="0"/>
          <a:chOff x="0" y="0"/>
          <a:chExt cx="0" cy="0"/>
        </a:xfrm>
      </p:grpSpPr>
      <p:sp>
        <p:nvSpPr>
          <p:cNvPr id="275" name="Google Shape;275;p20"/>
          <p:cNvSpPr txBox="1"/>
          <p:nvPr/>
        </p:nvSpPr>
        <p:spPr>
          <a:xfrm>
            <a:off x="1871530" y="1448241"/>
            <a:ext cx="9988373" cy="615497"/>
          </a:xfrm>
          <a:prstGeom prst="rect">
            <a:avLst/>
          </a:prstGeom>
          <a:ln/>
        </p:spPr>
        <p:style>
          <a:lnRef idx="2">
            <a:schemeClr val="accent4"/>
          </a:lnRef>
          <a:fillRef idx="1">
            <a:schemeClr val="lt1"/>
          </a:fillRef>
          <a:effectRef idx="0">
            <a:schemeClr val="accent4"/>
          </a:effectRef>
          <a:fontRef idx="minor">
            <a:schemeClr val="dk1"/>
          </a:fontRef>
        </p:style>
        <p:txBody>
          <a:bodyPr spcFirstLastPara="1" wrap="square" lIns="121897" tIns="60932" rIns="121897" bIns="60932" anchor="ctr" anchorCtr="0">
            <a:spAutoFit/>
          </a:bodyPr>
          <a:lstStyle/>
          <a:p>
            <a:r>
              <a:rPr lang="vi-VN" sz="3200" b="1" dirty="0">
                <a:solidFill>
                  <a:srgbClr val="13181C"/>
                </a:solidFill>
                <a:latin typeface="Arial"/>
                <a:ea typeface="Arial"/>
                <a:cs typeface="Arial"/>
                <a:sym typeface="Arial"/>
              </a:rPr>
              <a:t>2. Dế Mèn trêu chị Cốc gây cái chết cho Dế Choắt</a:t>
            </a:r>
            <a:endParaRPr sz="1400" dirty="0"/>
          </a:p>
        </p:txBody>
      </p:sp>
      <p:sp>
        <p:nvSpPr>
          <p:cNvPr id="276" name="Google Shape;276;p20"/>
          <p:cNvSpPr txBox="1"/>
          <p:nvPr/>
        </p:nvSpPr>
        <p:spPr>
          <a:xfrm>
            <a:off x="1487487" y="2248432"/>
            <a:ext cx="10372415" cy="2708377"/>
          </a:xfrm>
          <a:prstGeom prst="rect">
            <a:avLst/>
          </a:prstGeom>
          <a:noFill/>
          <a:ln>
            <a:noFill/>
          </a:ln>
        </p:spPr>
        <p:txBody>
          <a:bodyPr spcFirstLastPara="1" wrap="square" lIns="121897" tIns="60932" rIns="121897" bIns="60932" anchor="t" anchorCtr="0">
            <a:spAutoFit/>
          </a:bodyPr>
          <a:lstStyle/>
          <a:p>
            <a:pPr algn="just">
              <a:lnSpc>
                <a:spcPct val="150000"/>
              </a:lnSpc>
            </a:pPr>
            <a:r>
              <a:rPr lang="vi-VN" sz="2800" b="1" dirty="0">
                <a:solidFill>
                  <a:srgbClr val="FF0000"/>
                </a:solidFill>
                <a:ea typeface="Arial"/>
                <a:cs typeface="Arial"/>
                <a:sym typeface="Arial"/>
              </a:rPr>
              <a:t>b. Dế Mèn trêu chị Cốc dẫn đến cái chết của Dế Choắt</a:t>
            </a:r>
            <a:endParaRPr sz="2800" b="1" dirty="0">
              <a:solidFill>
                <a:srgbClr val="FF0000"/>
              </a:solidFill>
            </a:endParaRPr>
          </a:p>
          <a:p>
            <a:pPr marL="457200" indent="-457200" algn="just">
              <a:lnSpc>
                <a:spcPct val="150000"/>
              </a:lnSpc>
              <a:buFontTx/>
              <a:buChar char="-"/>
            </a:pPr>
            <a:r>
              <a:rPr lang="vi-VN" sz="2800" b="1" dirty="0" smtClean="0">
                <a:solidFill>
                  <a:srgbClr val="000000"/>
                </a:solidFill>
                <a:ea typeface="Arial"/>
                <a:cs typeface="Arial"/>
                <a:sym typeface="Arial"/>
              </a:rPr>
              <a:t>D</a:t>
            </a:r>
            <a:r>
              <a:rPr lang="en-US" sz="2800" b="1" dirty="0" smtClean="0">
                <a:solidFill>
                  <a:srgbClr val="000000"/>
                </a:solidFill>
                <a:ea typeface="Arial"/>
                <a:cs typeface="Arial"/>
                <a:sym typeface="Arial"/>
              </a:rPr>
              <a:t>ế </a:t>
            </a:r>
            <a:r>
              <a:rPr lang="vi-VN" sz="2800" b="1" dirty="0" smtClean="0">
                <a:solidFill>
                  <a:srgbClr val="000000"/>
                </a:solidFill>
                <a:ea typeface="Arial"/>
                <a:cs typeface="Arial"/>
                <a:sym typeface="Arial"/>
              </a:rPr>
              <a:t>M</a:t>
            </a:r>
            <a:r>
              <a:rPr lang="en-US" sz="2800" b="1" dirty="0" err="1" smtClean="0">
                <a:solidFill>
                  <a:srgbClr val="000000"/>
                </a:solidFill>
                <a:ea typeface="Arial"/>
                <a:cs typeface="Arial"/>
                <a:sym typeface="Arial"/>
              </a:rPr>
              <a:t>èn</a:t>
            </a:r>
            <a:r>
              <a:rPr lang="vi-VN" sz="2800" b="1" dirty="0" smtClean="0">
                <a:solidFill>
                  <a:srgbClr val="000000"/>
                </a:solidFill>
                <a:ea typeface="Arial"/>
                <a:cs typeface="Arial"/>
                <a:sym typeface="Arial"/>
              </a:rPr>
              <a:t> </a:t>
            </a:r>
            <a:r>
              <a:rPr lang="vi-VN" sz="2800" b="1" dirty="0">
                <a:solidFill>
                  <a:srgbClr val="000000"/>
                </a:solidFill>
                <a:ea typeface="Arial"/>
                <a:cs typeface="Arial"/>
                <a:sym typeface="Arial"/>
              </a:rPr>
              <a:t>hát véo von trêu chị </a:t>
            </a:r>
            <a:r>
              <a:rPr lang="vi-VN" sz="2800" b="1" dirty="0" smtClean="0">
                <a:solidFill>
                  <a:srgbClr val="000000"/>
                </a:solidFill>
                <a:ea typeface="Arial"/>
                <a:cs typeface="Arial"/>
                <a:sym typeface="Arial"/>
              </a:rPr>
              <a:t>Cốc</a:t>
            </a:r>
            <a:endParaRPr lang="en-US" sz="2800" b="1" dirty="0">
              <a:sym typeface="Arial"/>
            </a:endParaRPr>
          </a:p>
          <a:p>
            <a:pPr marL="457200" indent="-457200" algn="just">
              <a:lnSpc>
                <a:spcPct val="150000"/>
              </a:lnSpc>
              <a:buFontTx/>
              <a:buChar char="-"/>
            </a:pPr>
            <a:r>
              <a:rPr lang="vi-VN" sz="2800" b="1" dirty="0" smtClean="0">
                <a:solidFill>
                  <a:srgbClr val="000000"/>
                </a:solidFill>
                <a:ea typeface="Arial"/>
                <a:cs typeface="Arial"/>
                <a:sym typeface="Arial"/>
              </a:rPr>
              <a:t>D</a:t>
            </a:r>
            <a:r>
              <a:rPr lang="en-US" sz="2800" b="1" dirty="0" smtClean="0">
                <a:solidFill>
                  <a:srgbClr val="000000"/>
                </a:solidFill>
                <a:ea typeface="Arial"/>
                <a:cs typeface="Arial"/>
                <a:sym typeface="Arial"/>
              </a:rPr>
              <a:t>ế </a:t>
            </a:r>
            <a:r>
              <a:rPr lang="vi-VN" sz="2800" b="1" dirty="0" smtClean="0">
                <a:solidFill>
                  <a:srgbClr val="000000"/>
                </a:solidFill>
                <a:ea typeface="Arial"/>
                <a:cs typeface="Arial"/>
                <a:sym typeface="Arial"/>
              </a:rPr>
              <a:t>M</a:t>
            </a:r>
            <a:r>
              <a:rPr lang="en-US" sz="2800" b="1" dirty="0" err="1" smtClean="0">
                <a:solidFill>
                  <a:srgbClr val="000000"/>
                </a:solidFill>
                <a:ea typeface="Arial"/>
                <a:cs typeface="Arial"/>
                <a:sym typeface="Arial"/>
              </a:rPr>
              <a:t>èn</a:t>
            </a:r>
            <a:r>
              <a:rPr lang="vi-VN" sz="2800" b="1" dirty="0" smtClean="0">
                <a:solidFill>
                  <a:srgbClr val="000000"/>
                </a:solidFill>
                <a:ea typeface="Arial"/>
                <a:cs typeface="Arial"/>
                <a:sym typeface="Arial"/>
              </a:rPr>
              <a:t> </a:t>
            </a:r>
            <a:r>
              <a:rPr lang="vi-VN" sz="2800" b="1" dirty="0">
                <a:solidFill>
                  <a:srgbClr val="000000"/>
                </a:solidFill>
                <a:ea typeface="Arial"/>
                <a:cs typeface="Arial"/>
                <a:sym typeface="Arial"/>
              </a:rPr>
              <a:t>muốn ra oai với </a:t>
            </a:r>
            <a:r>
              <a:rPr lang="vi-VN" sz="2800" b="1" dirty="0" smtClean="0">
                <a:solidFill>
                  <a:srgbClr val="000000"/>
                </a:solidFill>
                <a:ea typeface="Arial"/>
                <a:cs typeface="Arial"/>
                <a:sym typeface="Arial"/>
              </a:rPr>
              <a:t>D</a:t>
            </a:r>
            <a:r>
              <a:rPr lang="en-US" sz="2800" b="1" dirty="0" smtClean="0">
                <a:solidFill>
                  <a:srgbClr val="000000"/>
                </a:solidFill>
                <a:ea typeface="Arial"/>
                <a:cs typeface="Arial"/>
                <a:sym typeface="Arial"/>
              </a:rPr>
              <a:t>ế </a:t>
            </a:r>
            <a:r>
              <a:rPr lang="vi-VN" sz="2800" b="1" dirty="0" smtClean="0">
                <a:solidFill>
                  <a:srgbClr val="000000"/>
                </a:solidFill>
                <a:ea typeface="Arial"/>
                <a:cs typeface="Arial"/>
                <a:sym typeface="Arial"/>
              </a:rPr>
              <a:t>C</a:t>
            </a:r>
            <a:r>
              <a:rPr lang="en-US" sz="2800" b="1" dirty="0" err="1" smtClean="0">
                <a:solidFill>
                  <a:srgbClr val="000000"/>
                </a:solidFill>
                <a:ea typeface="Arial"/>
                <a:cs typeface="Arial"/>
                <a:sym typeface="Arial"/>
              </a:rPr>
              <a:t>hoắt</a:t>
            </a:r>
            <a:r>
              <a:rPr lang="vi-VN" sz="2800" b="1" dirty="0" smtClean="0">
                <a:solidFill>
                  <a:srgbClr val="000000"/>
                </a:solidFill>
                <a:ea typeface="Arial"/>
                <a:cs typeface="Arial"/>
                <a:sym typeface="Arial"/>
              </a:rPr>
              <a:t>, </a:t>
            </a:r>
            <a:r>
              <a:rPr lang="vi-VN" sz="2800" b="1" dirty="0">
                <a:solidFill>
                  <a:srgbClr val="000000"/>
                </a:solidFill>
                <a:ea typeface="Arial"/>
                <a:cs typeface="Arial"/>
                <a:sym typeface="Arial"/>
              </a:rPr>
              <a:t>muốn chứng tỏ mình sắp đứng đầu thiên hạ</a:t>
            </a:r>
            <a:endParaRPr sz="2800" b="1" dirty="0"/>
          </a:p>
        </p:txBody>
      </p:sp>
    </p:spTree>
    <p:extLst>
      <p:ext uri="{BB962C8B-B14F-4D97-AF65-F5344CB8AC3E}">
        <p14:creationId xmlns:p14="http://schemas.microsoft.com/office/powerpoint/2010/main" val="3816041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Shape 280"/>
        <p:cNvGrpSpPr/>
        <p:nvPr/>
      </p:nvGrpSpPr>
      <p:grpSpPr>
        <a:xfrm>
          <a:off x="0" y="0"/>
          <a:ext cx="0" cy="0"/>
          <a:chOff x="0" y="0"/>
          <a:chExt cx="0" cy="0"/>
        </a:xfrm>
      </p:grpSpPr>
      <p:graphicFrame>
        <p:nvGraphicFramePr>
          <p:cNvPr id="282" name="Google Shape;282;p21"/>
          <p:cNvGraphicFramePr/>
          <p:nvPr>
            <p:extLst>
              <p:ext uri="{D42A27DB-BD31-4B8C-83A1-F6EECF244321}">
                <p14:modId xmlns:p14="http://schemas.microsoft.com/office/powerpoint/2010/main" val="878952583"/>
              </p:ext>
            </p:extLst>
          </p:nvPr>
        </p:nvGraphicFramePr>
        <p:xfrm>
          <a:off x="1937983" y="1760562"/>
          <a:ext cx="8818256" cy="3585232"/>
        </p:xfrm>
        <a:graphic>
          <a:graphicData uri="http://schemas.openxmlformats.org/drawingml/2006/table">
            <a:tbl>
              <a:tblPr firstRow="1" bandRow="1">
                <a:tableStyleId>{9DCAF9ED-07DC-4A11-8D7F-57B35C25682E}</a:tableStyleId>
              </a:tblPr>
              <a:tblGrid>
                <a:gridCol w="1506390"/>
                <a:gridCol w="2462674"/>
                <a:gridCol w="2386518"/>
                <a:gridCol w="2462674"/>
              </a:tblGrid>
              <a:tr h="1146804">
                <a:tc>
                  <a:txBody>
                    <a:bodyPr/>
                    <a:lstStyle/>
                    <a:p>
                      <a:pPr marL="0" marR="0" lvl="0" indent="0" algn="ctr" rtl="0">
                        <a:lnSpc>
                          <a:spcPct val="100000"/>
                        </a:lnSpc>
                        <a:spcBef>
                          <a:spcPts val="0"/>
                        </a:spcBef>
                        <a:spcAft>
                          <a:spcPts val="0"/>
                        </a:spcAft>
                        <a:buNone/>
                      </a:pPr>
                      <a:endParaRPr sz="2400" b="1" u="none" strike="noStrike" cap="none" dirty="0">
                        <a:solidFill>
                          <a:srgbClr val="13181C"/>
                        </a:solidFill>
                        <a:latin typeface="Arial"/>
                        <a:ea typeface="Arial"/>
                        <a:cs typeface="Arial"/>
                        <a:sym typeface="Arial"/>
                      </a:endParaRPr>
                    </a:p>
                  </a:txBody>
                  <a:tcPr marL="121933" marR="121933" marT="60967" marB="60967" anchor="ctr">
                    <a:lnR w="12700" cap="flat" cmpd="sng" algn="ctr">
                      <a:solidFill>
                        <a:schemeClr val="tx1"/>
                      </a:solidFill>
                      <a:prstDash val="solid"/>
                      <a:round/>
                      <a:headEnd type="none" w="med" len="med"/>
                      <a:tailEnd type="none" w="med" len="med"/>
                    </a:lnR>
                  </a:tcPr>
                </a:tc>
                <a:tc>
                  <a:txBody>
                    <a:bodyPr/>
                    <a:lstStyle/>
                    <a:p>
                      <a:pPr marL="0" marR="0" lvl="0" indent="0" algn="ctr" rtl="0">
                        <a:lnSpc>
                          <a:spcPct val="100000"/>
                        </a:lnSpc>
                        <a:spcBef>
                          <a:spcPts val="0"/>
                        </a:spcBef>
                        <a:spcAft>
                          <a:spcPts val="0"/>
                        </a:spcAft>
                        <a:buNone/>
                      </a:pPr>
                      <a:r>
                        <a:rPr lang="vi-VN" sz="2400" u="none" strike="noStrike" cap="none" dirty="0">
                          <a:sym typeface="Arial"/>
                        </a:rPr>
                        <a:t>Trước khi  trêu chị Cốc</a:t>
                      </a:r>
                      <a:endParaRPr sz="2400" b="1" u="none" strike="noStrike" cap="none" dirty="0">
                        <a:solidFill>
                          <a:srgbClr val="13181C"/>
                        </a:solidFill>
                        <a:latin typeface="Arial"/>
                        <a:ea typeface="Arial"/>
                        <a:cs typeface="Arial"/>
                        <a:sym typeface="Arial"/>
                      </a:endParaRPr>
                    </a:p>
                  </a:txBody>
                  <a:tcPr marL="121933" marR="121933" marT="60967" marB="609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lvl="0" indent="0" algn="ctr" rtl="0">
                        <a:lnSpc>
                          <a:spcPct val="100000"/>
                        </a:lnSpc>
                        <a:spcBef>
                          <a:spcPts val="0"/>
                        </a:spcBef>
                        <a:spcAft>
                          <a:spcPts val="0"/>
                        </a:spcAft>
                        <a:buClr>
                          <a:srgbClr val="13181C"/>
                        </a:buClr>
                        <a:buSzPts val="1800"/>
                        <a:buFont typeface="Arial"/>
                        <a:buNone/>
                      </a:pPr>
                      <a:r>
                        <a:rPr lang="vi-VN" sz="2400" u="none" strike="noStrike" cap="none" dirty="0">
                          <a:sym typeface="Arial"/>
                        </a:rPr>
                        <a:t>Sau khi trêu chị Cốc</a:t>
                      </a:r>
                      <a:endParaRPr sz="2400" b="1" u="none" strike="noStrike" cap="none" dirty="0">
                        <a:solidFill>
                          <a:srgbClr val="13181C"/>
                        </a:solidFill>
                        <a:latin typeface="Arial"/>
                        <a:ea typeface="Arial"/>
                        <a:cs typeface="Arial"/>
                        <a:sym typeface="Arial"/>
                      </a:endParaRPr>
                    </a:p>
                  </a:txBody>
                  <a:tcPr marL="121933" marR="121933" marT="60967" marB="609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lvl="0" indent="0" algn="ctr" rtl="0">
                        <a:lnSpc>
                          <a:spcPct val="100000"/>
                        </a:lnSpc>
                        <a:spcBef>
                          <a:spcPts val="0"/>
                        </a:spcBef>
                        <a:spcAft>
                          <a:spcPts val="0"/>
                        </a:spcAft>
                        <a:buNone/>
                      </a:pPr>
                      <a:r>
                        <a:rPr lang="vi-VN" sz="2400" u="none" strike="noStrike" cap="none">
                          <a:sym typeface="Arial"/>
                        </a:rPr>
                        <a:t>Kết quả</a:t>
                      </a:r>
                      <a:endParaRPr sz="2400" b="1" u="none" strike="noStrike" cap="none">
                        <a:solidFill>
                          <a:srgbClr val="13181C"/>
                        </a:solidFill>
                        <a:latin typeface="Arial"/>
                        <a:ea typeface="Arial"/>
                        <a:cs typeface="Arial"/>
                        <a:sym typeface="Arial"/>
                      </a:endParaRPr>
                    </a:p>
                  </a:txBody>
                  <a:tcPr marL="121933" marR="121933" marT="60967" marB="60967" anchor="ctr">
                    <a:lnL w="12700" cap="flat" cmpd="sng" algn="ctr">
                      <a:solidFill>
                        <a:schemeClr val="tx1"/>
                      </a:solidFill>
                      <a:prstDash val="solid"/>
                      <a:round/>
                      <a:headEnd type="none" w="med" len="med"/>
                      <a:tailEnd type="none" w="med" len="med"/>
                    </a:lnL>
                  </a:tcPr>
                </a:tc>
              </a:tr>
              <a:tr h="853453">
                <a:tc>
                  <a:txBody>
                    <a:bodyPr/>
                    <a:lstStyle/>
                    <a:p>
                      <a:pPr marL="0" marR="0" lvl="0" indent="0" algn="ctr" rtl="0">
                        <a:lnSpc>
                          <a:spcPct val="100000"/>
                        </a:lnSpc>
                        <a:spcBef>
                          <a:spcPts val="0"/>
                        </a:spcBef>
                        <a:spcAft>
                          <a:spcPts val="0"/>
                        </a:spcAft>
                        <a:buNone/>
                      </a:pPr>
                      <a:r>
                        <a:rPr lang="vi-VN" sz="2400" b="1" u="none" strike="noStrike" cap="none" dirty="0">
                          <a:sym typeface="Arial"/>
                        </a:rPr>
                        <a:t>Hành </a:t>
                      </a:r>
                      <a:r>
                        <a:rPr lang="vi-VN" sz="2400" b="1" u="none" strike="noStrike" cap="none" dirty="0" smtClean="0">
                          <a:sym typeface="Arial"/>
                        </a:rPr>
                        <a:t>động</a:t>
                      </a:r>
                      <a:endParaRPr lang="en-US" sz="2400" b="1" u="none" strike="noStrike" cap="none" dirty="0" smtClean="0">
                        <a:sym typeface="Arial"/>
                      </a:endParaRPr>
                    </a:p>
                    <a:p>
                      <a:pPr marL="0" marR="0" lvl="0" indent="0" algn="ctr" rtl="0">
                        <a:lnSpc>
                          <a:spcPct val="100000"/>
                        </a:lnSpc>
                        <a:spcBef>
                          <a:spcPts val="0"/>
                        </a:spcBef>
                        <a:spcAft>
                          <a:spcPts val="0"/>
                        </a:spcAft>
                        <a:buNone/>
                      </a:pPr>
                      <a:endParaRPr sz="2400" b="1" u="none" strike="noStrike" cap="none" dirty="0">
                        <a:solidFill>
                          <a:srgbClr val="13181C"/>
                        </a:solidFill>
                        <a:latin typeface="Arial"/>
                        <a:ea typeface="Arial"/>
                        <a:cs typeface="Arial"/>
                        <a:sym typeface="Arial"/>
                      </a:endParaRPr>
                    </a:p>
                  </a:txBody>
                  <a:tcPr marL="121933" marR="121933" marT="60967" marB="60967" anchor="ctr">
                    <a:lnR w="12700" cap="flat" cmpd="sng" algn="ctr">
                      <a:solidFill>
                        <a:schemeClr val="tx1"/>
                      </a:solidFill>
                      <a:prstDash val="solid"/>
                      <a:round/>
                      <a:headEnd type="none" w="med" len="med"/>
                      <a:tailEnd type="none" w="med" len="med"/>
                    </a:lnR>
                  </a:tcPr>
                </a:tc>
                <a:tc>
                  <a:txBody>
                    <a:bodyPr/>
                    <a:lstStyle/>
                    <a:p>
                      <a:pPr marL="0" marR="0" lvl="0" indent="0" algn="ctr" rtl="0">
                        <a:lnSpc>
                          <a:spcPct val="100000"/>
                        </a:lnSpc>
                        <a:spcBef>
                          <a:spcPts val="0"/>
                        </a:spcBef>
                        <a:spcAft>
                          <a:spcPts val="0"/>
                        </a:spcAft>
                        <a:buNone/>
                      </a:pPr>
                      <a:endParaRPr sz="2400" b="1" u="none" strike="noStrike" cap="none" dirty="0">
                        <a:solidFill>
                          <a:srgbClr val="13181C"/>
                        </a:solidFill>
                        <a:latin typeface="Arial"/>
                        <a:ea typeface="Arial"/>
                        <a:cs typeface="Arial"/>
                        <a:sym typeface="Arial"/>
                      </a:endParaRPr>
                    </a:p>
                  </a:txBody>
                  <a:tcPr marL="121933" marR="121933" marT="60967" marB="609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lvl="0" indent="0" algn="ctr" rtl="0">
                        <a:lnSpc>
                          <a:spcPct val="100000"/>
                        </a:lnSpc>
                        <a:spcBef>
                          <a:spcPts val="0"/>
                        </a:spcBef>
                        <a:spcAft>
                          <a:spcPts val="0"/>
                        </a:spcAft>
                        <a:buNone/>
                      </a:pPr>
                      <a:endParaRPr sz="2400" b="1" u="none" strike="noStrike" cap="none" dirty="0">
                        <a:solidFill>
                          <a:srgbClr val="13181C"/>
                        </a:solidFill>
                        <a:latin typeface="Arial"/>
                        <a:ea typeface="Arial"/>
                        <a:cs typeface="Arial"/>
                        <a:sym typeface="Arial"/>
                      </a:endParaRPr>
                    </a:p>
                  </a:txBody>
                  <a:tcPr marL="121933" marR="121933" marT="60967" marB="609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lvl="0" indent="0" algn="ctr" rtl="0">
                        <a:lnSpc>
                          <a:spcPct val="100000"/>
                        </a:lnSpc>
                        <a:spcBef>
                          <a:spcPts val="0"/>
                        </a:spcBef>
                        <a:spcAft>
                          <a:spcPts val="0"/>
                        </a:spcAft>
                        <a:buNone/>
                      </a:pPr>
                      <a:endParaRPr sz="2400" b="1" u="none" strike="noStrike" cap="none" dirty="0">
                        <a:solidFill>
                          <a:srgbClr val="13181C"/>
                        </a:solidFill>
                        <a:latin typeface="Arial"/>
                        <a:ea typeface="Arial"/>
                        <a:cs typeface="Arial"/>
                        <a:sym typeface="Arial"/>
                      </a:endParaRPr>
                    </a:p>
                  </a:txBody>
                  <a:tcPr marL="121933" marR="121933" marT="60967" marB="609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670573">
                <a:tc>
                  <a:txBody>
                    <a:bodyPr/>
                    <a:lstStyle/>
                    <a:p>
                      <a:pPr marL="0" marR="0" lvl="0" indent="0" algn="ctr" rtl="0">
                        <a:lnSpc>
                          <a:spcPct val="150000"/>
                        </a:lnSpc>
                        <a:spcBef>
                          <a:spcPts val="0"/>
                        </a:spcBef>
                        <a:spcAft>
                          <a:spcPts val="0"/>
                        </a:spcAft>
                        <a:buNone/>
                      </a:pPr>
                      <a:r>
                        <a:rPr lang="vi-VN" sz="2400" b="1" u="none" strike="noStrike" cap="none" dirty="0">
                          <a:sym typeface="Arial"/>
                        </a:rPr>
                        <a:t>Thái </a:t>
                      </a:r>
                      <a:r>
                        <a:rPr lang="vi-VN" sz="2400" b="1" u="none" strike="noStrike" cap="none" dirty="0" smtClean="0">
                          <a:sym typeface="Arial"/>
                        </a:rPr>
                        <a:t>độ</a:t>
                      </a:r>
                      <a:endParaRPr lang="en-US" sz="2400" b="1" u="none" strike="noStrike" cap="none" dirty="0" smtClean="0">
                        <a:sym typeface="Arial"/>
                      </a:endParaRPr>
                    </a:p>
                    <a:p>
                      <a:pPr marL="0" marR="0" lvl="0" indent="0" algn="ctr" rtl="0">
                        <a:lnSpc>
                          <a:spcPct val="150000"/>
                        </a:lnSpc>
                        <a:spcBef>
                          <a:spcPts val="0"/>
                        </a:spcBef>
                        <a:spcAft>
                          <a:spcPts val="0"/>
                        </a:spcAft>
                        <a:buNone/>
                      </a:pPr>
                      <a:endParaRPr sz="2400" b="1" u="none" strike="noStrike" cap="none" dirty="0">
                        <a:solidFill>
                          <a:srgbClr val="13181C"/>
                        </a:solidFill>
                        <a:latin typeface="Arial"/>
                        <a:ea typeface="Arial"/>
                        <a:cs typeface="Arial"/>
                        <a:sym typeface="Arial"/>
                      </a:endParaRPr>
                    </a:p>
                  </a:txBody>
                  <a:tcPr marL="121933" marR="121933" marT="60967" marB="60967" anchor="ctr">
                    <a:lnR w="12700" cap="flat" cmpd="sng" algn="ctr">
                      <a:solidFill>
                        <a:schemeClr val="tx1"/>
                      </a:solidFill>
                      <a:prstDash val="solid"/>
                      <a:round/>
                      <a:headEnd type="none" w="med" len="med"/>
                      <a:tailEnd type="none" w="med" len="med"/>
                    </a:lnR>
                  </a:tcPr>
                </a:tc>
                <a:tc>
                  <a:txBody>
                    <a:bodyPr/>
                    <a:lstStyle/>
                    <a:p>
                      <a:pPr marL="0" marR="0" lvl="0" indent="0" algn="ctr" rtl="0">
                        <a:lnSpc>
                          <a:spcPct val="100000"/>
                        </a:lnSpc>
                        <a:spcBef>
                          <a:spcPts val="0"/>
                        </a:spcBef>
                        <a:spcAft>
                          <a:spcPts val="0"/>
                        </a:spcAft>
                        <a:buNone/>
                      </a:pPr>
                      <a:endParaRPr sz="2400" b="1" u="none" strike="noStrike" cap="none" dirty="0">
                        <a:solidFill>
                          <a:srgbClr val="13181C"/>
                        </a:solidFill>
                        <a:latin typeface="Arial"/>
                        <a:ea typeface="Arial"/>
                        <a:cs typeface="Arial"/>
                        <a:sym typeface="Arial"/>
                      </a:endParaRPr>
                    </a:p>
                  </a:txBody>
                  <a:tcPr marL="121933" marR="121933" marT="60967" marB="609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lvl="0" indent="0" algn="ctr" rtl="0">
                        <a:lnSpc>
                          <a:spcPct val="100000"/>
                        </a:lnSpc>
                        <a:spcBef>
                          <a:spcPts val="0"/>
                        </a:spcBef>
                        <a:spcAft>
                          <a:spcPts val="0"/>
                        </a:spcAft>
                        <a:buNone/>
                      </a:pPr>
                      <a:endParaRPr sz="2400" b="1" u="none" strike="noStrike" cap="none" dirty="0">
                        <a:solidFill>
                          <a:srgbClr val="13181C"/>
                        </a:solidFill>
                        <a:latin typeface="Arial"/>
                        <a:ea typeface="Arial"/>
                        <a:cs typeface="Arial"/>
                        <a:sym typeface="Arial"/>
                      </a:endParaRPr>
                    </a:p>
                  </a:txBody>
                  <a:tcPr marL="121933" marR="121933" marT="60967" marB="609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lvl="0" indent="0" algn="ctr" rtl="0">
                        <a:lnSpc>
                          <a:spcPct val="100000"/>
                        </a:lnSpc>
                        <a:spcBef>
                          <a:spcPts val="0"/>
                        </a:spcBef>
                        <a:spcAft>
                          <a:spcPts val="0"/>
                        </a:spcAft>
                        <a:buNone/>
                      </a:pPr>
                      <a:endParaRPr sz="2400" b="1" u="none" strike="noStrike" cap="none" dirty="0">
                        <a:solidFill>
                          <a:srgbClr val="13181C"/>
                        </a:solidFill>
                        <a:latin typeface="Arial"/>
                        <a:ea typeface="Arial"/>
                        <a:cs typeface="Arial"/>
                        <a:sym typeface="Arial"/>
                      </a:endParaRPr>
                    </a:p>
                  </a:txBody>
                  <a:tcPr marL="121933" marR="121933" marT="60967" marB="60967" anchor="ctr">
                    <a:lnL w="12700" cap="flat" cmpd="sng" algn="ctr">
                      <a:solidFill>
                        <a:schemeClr val="tx1"/>
                      </a:solidFill>
                      <a:prstDash val="solid"/>
                      <a:round/>
                      <a:headEnd type="none" w="med" len="med"/>
                      <a:tailEnd type="none" w="med" len="med"/>
                    </a:lnL>
                  </a:tcPr>
                </a:tc>
              </a:tr>
            </a:tbl>
          </a:graphicData>
        </a:graphic>
      </p:graphicFrame>
      <p:sp>
        <p:nvSpPr>
          <p:cNvPr id="290" name="Google Shape;290;p21"/>
          <p:cNvSpPr txBox="1"/>
          <p:nvPr/>
        </p:nvSpPr>
        <p:spPr>
          <a:xfrm>
            <a:off x="2401888" y="225116"/>
            <a:ext cx="9217024" cy="1369549"/>
          </a:xfrm>
          <a:prstGeom prst="rect">
            <a:avLst/>
          </a:prstGeom>
          <a:noFill/>
          <a:ln>
            <a:noFill/>
          </a:ln>
        </p:spPr>
        <p:txBody>
          <a:bodyPr spcFirstLastPara="1" wrap="square" lIns="121897" tIns="60932" rIns="121897" bIns="60932" anchor="t" anchorCtr="0">
            <a:spAutoFit/>
          </a:bodyPr>
          <a:lstStyle/>
          <a:p>
            <a:pPr algn="just">
              <a:lnSpc>
                <a:spcPct val="150000"/>
              </a:lnSpc>
            </a:pPr>
            <a:endParaRPr dirty="0"/>
          </a:p>
          <a:p>
            <a:pPr algn="ctr">
              <a:lnSpc>
                <a:spcPct val="150000"/>
              </a:lnSpc>
            </a:pPr>
            <a:r>
              <a:rPr lang="vi-VN" sz="3600" b="1" dirty="0">
                <a:solidFill>
                  <a:srgbClr val="13181C"/>
                </a:solidFill>
                <a:latin typeface="Arial"/>
                <a:ea typeface="Arial"/>
                <a:cs typeface="Arial"/>
                <a:sym typeface="Arial"/>
              </a:rPr>
              <a:t>PHIẾU HỌC TẬP</a:t>
            </a:r>
            <a:endParaRPr sz="3600" b="1" dirty="0">
              <a:solidFill>
                <a:srgbClr val="13181C"/>
              </a:solidFill>
              <a:latin typeface="Arial"/>
              <a:ea typeface="Arial"/>
              <a:cs typeface="Arial"/>
              <a:sym typeface="Arial"/>
            </a:endParaRPr>
          </a:p>
        </p:txBody>
      </p:sp>
    </p:spTree>
    <p:extLst>
      <p:ext uri="{BB962C8B-B14F-4D97-AF65-F5344CB8AC3E}">
        <p14:creationId xmlns:p14="http://schemas.microsoft.com/office/powerpoint/2010/main" val="2642455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Shape 294"/>
        <p:cNvGrpSpPr/>
        <p:nvPr/>
      </p:nvGrpSpPr>
      <p:grpSpPr>
        <a:xfrm>
          <a:off x="0" y="0"/>
          <a:ext cx="0" cy="0"/>
          <a:chOff x="0" y="0"/>
          <a:chExt cx="0" cy="0"/>
        </a:xfrm>
      </p:grpSpPr>
      <p:graphicFrame>
        <p:nvGraphicFramePr>
          <p:cNvPr id="296" name="Google Shape;296;p22"/>
          <p:cNvGraphicFramePr/>
          <p:nvPr>
            <p:extLst>
              <p:ext uri="{D42A27DB-BD31-4B8C-83A1-F6EECF244321}">
                <p14:modId xmlns:p14="http://schemas.microsoft.com/office/powerpoint/2010/main" val="2014231145"/>
              </p:ext>
            </p:extLst>
          </p:nvPr>
        </p:nvGraphicFramePr>
        <p:xfrm>
          <a:off x="518615" y="1392071"/>
          <a:ext cx="11368585" cy="5300825"/>
        </p:xfrm>
        <a:graphic>
          <a:graphicData uri="http://schemas.openxmlformats.org/drawingml/2006/table">
            <a:tbl>
              <a:tblPr firstRow="1" bandRow="1">
                <a:tableStyleId>{1E171933-4619-4E11-9A3F-F7608DF75F80}</a:tableStyleId>
              </a:tblPr>
              <a:tblGrid>
                <a:gridCol w="1897892"/>
                <a:gridCol w="2892472"/>
                <a:gridCol w="3370997"/>
                <a:gridCol w="3207224"/>
              </a:tblGrid>
              <a:tr h="985169">
                <a:tc>
                  <a:txBody>
                    <a:bodyPr/>
                    <a:lstStyle/>
                    <a:p>
                      <a:pPr marL="0" marR="0" lvl="0" indent="0" algn="ctr" rtl="0">
                        <a:lnSpc>
                          <a:spcPct val="100000"/>
                        </a:lnSpc>
                        <a:spcBef>
                          <a:spcPts val="0"/>
                        </a:spcBef>
                        <a:spcAft>
                          <a:spcPts val="0"/>
                        </a:spcAft>
                        <a:buNone/>
                      </a:pPr>
                      <a:endParaRPr sz="2100" u="none" strike="noStrike" cap="none" dirty="0">
                        <a:solidFill>
                          <a:srgbClr val="13181C"/>
                        </a:solidFill>
                        <a:latin typeface="Arial"/>
                        <a:ea typeface="Arial"/>
                        <a:cs typeface="Arial"/>
                        <a:sym typeface="Arial"/>
                      </a:endParaRPr>
                    </a:p>
                  </a:txBody>
                  <a:tcPr marL="121933" marR="121933" marT="60967" marB="60967" anchor="ctr">
                    <a:lnR w="12700" cap="flat" cmpd="sng" algn="ctr">
                      <a:solidFill>
                        <a:schemeClr val="tx1"/>
                      </a:solidFill>
                      <a:prstDash val="solid"/>
                      <a:round/>
                      <a:headEnd type="none" w="med" len="med"/>
                      <a:tailEnd type="none" w="med" len="med"/>
                    </a:lnR>
                  </a:tcPr>
                </a:tc>
                <a:tc>
                  <a:txBody>
                    <a:bodyPr/>
                    <a:lstStyle/>
                    <a:p>
                      <a:pPr marL="0" marR="0" lvl="0" indent="0" algn="ctr" rtl="0">
                        <a:lnSpc>
                          <a:spcPct val="100000"/>
                        </a:lnSpc>
                        <a:spcBef>
                          <a:spcPts val="0"/>
                        </a:spcBef>
                        <a:spcAft>
                          <a:spcPts val="0"/>
                        </a:spcAft>
                        <a:buNone/>
                      </a:pPr>
                      <a:r>
                        <a:rPr lang="vi-VN" sz="2100" u="none" strike="noStrike" cap="none" dirty="0">
                          <a:sym typeface="Arial"/>
                        </a:rPr>
                        <a:t>Trước khi  trêu chị Cốc</a:t>
                      </a:r>
                      <a:endParaRPr sz="2100" b="1" u="none" strike="noStrike" cap="none" dirty="0">
                        <a:solidFill>
                          <a:srgbClr val="13181C"/>
                        </a:solidFill>
                        <a:latin typeface="Arial"/>
                        <a:ea typeface="Arial"/>
                        <a:cs typeface="Arial"/>
                        <a:sym typeface="Arial"/>
                      </a:endParaRPr>
                    </a:p>
                  </a:txBody>
                  <a:tcPr marL="121933" marR="121933" marT="60967" marB="609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lvl="0" indent="0" algn="ctr" rtl="0">
                        <a:lnSpc>
                          <a:spcPct val="100000"/>
                        </a:lnSpc>
                        <a:spcBef>
                          <a:spcPts val="0"/>
                        </a:spcBef>
                        <a:spcAft>
                          <a:spcPts val="0"/>
                        </a:spcAft>
                        <a:buClr>
                          <a:srgbClr val="13181C"/>
                        </a:buClr>
                        <a:buSzPts val="1600"/>
                        <a:buFont typeface="Arial"/>
                        <a:buNone/>
                      </a:pPr>
                      <a:r>
                        <a:rPr lang="vi-VN" sz="2100" u="none" strike="noStrike" cap="none" dirty="0">
                          <a:sym typeface="Arial"/>
                        </a:rPr>
                        <a:t>Sau khi trêu chị Cốc</a:t>
                      </a:r>
                      <a:endParaRPr sz="2100" b="1" u="none" strike="noStrike" cap="none" dirty="0">
                        <a:solidFill>
                          <a:srgbClr val="13181C"/>
                        </a:solidFill>
                        <a:latin typeface="Arial"/>
                        <a:ea typeface="Arial"/>
                        <a:cs typeface="Arial"/>
                        <a:sym typeface="Arial"/>
                      </a:endParaRPr>
                    </a:p>
                  </a:txBody>
                  <a:tcPr marL="121933" marR="121933" marT="60967" marB="609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lvl="0" indent="0" algn="ctr" rtl="0">
                        <a:lnSpc>
                          <a:spcPct val="100000"/>
                        </a:lnSpc>
                        <a:spcBef>
                          <a:spcPts val="0"/>
                        </a:spcBef>
                        <a:spcAft>
                          <a:spcPts val="0"/>
                        </a:spcAft>
                        <a:buNone/>
                      </a:pPr>
                      <a:r>
                        <a:rPr lang="vi-VN" sz="2100" u="none" strike="noStrike" cap="none" dirty="0">
                          <a:sym typeface="Arial"/>
                        </a:rPr>
                        <a:t>Kết quả</a:t>
                      </a:r>
                      <a:endParaRPr sz="2100" b="1" u="none" strike="noStrike" cap="none" dirty="0">
                        <a:solidFill>
                          <a:srgbClr val="13181C"/>
                        </a:solidFill>
                        <a:latin typeface="Arial"/>
                        <a:ea typeface="Arial"/>
                        <a:cs typeface="Arial"/>
                        <a:sym typeface="Arial"/>
                      </a:endParaRPr>
                    </a:p>
                  </a:txBody>
                  <a:tcPr marL="121933" marR="121933" marT="60967" marB="60967" anchor="ctr">
                    <a:lnL w="12700" cap="flat" cmpd="sng" algn="ctr">
                      <a:solidFill>
                        <a:schemeClr val="tx1"/>
                      </a:solidFill>
                      <a:prstDash val="solid"/>
                      <a:round/>
                      <a:headEnd type="none" w="med" len="med"/>
                      <a:tailEnd type="none" w="med" len="med"/>
                    </a:lnL>
                  </a:tcPr>
                </a:tc>
              </a:tr>
              <a:tr h="2314760">
                <a:tc>
                  <a:txBody>
                    <a:bodyPr/>
                    <a:lstStyle/>
                    <a:p>
                      <a:pPr marL="0" marR="0" lvl="0" indent="0" algn="ctr" rtl="0">
                        <a:lnSpc>
                          <a:spcPct val="100000"/>
                        </a:lnSpc>
                        <a:spcBef>
                          <a:spcPts val="0"/>
                        </a:spcBef>
                        <a:spcAft>
                          <a:spcPts val="0"/>
                        </a:spcAft>
                        <a:buNone/>
                      </a:pPr>
                      <a:r>
                        <a:rPr lang="vi-VN" sz="2100" u="none" strike="noStrike" cap="none" dirty="0">
                          <a:sym typeface="Arial"/>
                        </a:rPr>
                        <a:t>Hành động</a:t>
                      </a:r>
                      <a:endParaRPr sz="2100" b="1" u="none" strike="noStrike" cap="none" dirty="0">
                        <a:solidFill>
                          <a:srgbClr val="13181C"/>
                        </a:solidFill>
                        <a:latin typeface="Arial"/>
                        <a:ea typeface="Arial"/>
                        <a:cs typeface="Arial"/>
                        <a:sym typeface="Arial"/>
                      </a:endParaRPr>
                    </a:p>
                  </a:txBody>
                  <a:tcPr marL="121933" marR="121933" marT="60967" marB="60967" anchor="ctr">
                    <a:lnR w="12700" cap="flat" cmpd="sng" algn="ctr">
                      <a:solidFill>
                        <a:schemeClr val="tx1"/>
                      </a:solidFill>
                      <a:prstDash val="solid"/>
                      <a:round/>
                      <a:headEnd type="none" w="med" len="med"/>
                      <a:tailEnd type="none" w="med" len="med"/>
                    </a:lnR>
                  </a:tcPr>
                </a:tc>
                <a:tc>
                  <a:txBody>
                    <a:bodyPr/>
                    <a:lstStyle/>
                    <a:p>
                      <a:pPr marL="285750" marR="0" lvl="0" indent="-285750" algn="l" rtl="0">
                        <a:lnSpc>
                          <a:spcPct val="100000"/>
                        </a:lnSpc>
                        <a:spcBef>
                          <a:spcPts val="0"/>
                        </a:spcBef>
                        <a:spcAft>
                          <a:spcPts val="0"/>
                        </a:spcAft>
                        <a:buClr>
                          <a:srgbClr val="000000"/>
                        </a:buClr>
                        <a:buSzPts val="1600"/>
                        <a:buFont typeface="Arial"/>
                        <a:buChar char="•"/>
                      </a:pPr>
                      <a:r>
                        <a:rPr lang="vi-VN" sz="2100" u="none" strike="noStrike" cap="none" dirty="0">
                          <a:sym typeface="Arial"/>
                        </a:rPr>
                        <a:t>Mắng, coi thường, bắt nạt DC</a:t>
                      </a:r>
                      <a:endParaRPr sz="2100" u="none" strike="noStrike" cap="none" dirty="0">
                        <a:sym typeface="Arial"/>
                      </a:endParaRPr>
                    </a:p>
                    <a:p>
                      <a:pPr marL="285750" marR="0" lvl="0" indent="-285750" algn="l" rtl="0">
                        <a:lnSpc>
                          <a:spcPct val="100000"/>
                        </a:lnSpc>
                        <a:spcBef>
                          <a:spcPts val="0"/>
                        </a:spcBef>
                        <a:spcAft>
                          <a:spcPts val="0"/>
                        </a:spcAft>
                        <a:buClr>
                          <a:srgbClr val="000000"/>
                        </a:buClr>
                        <a:buSzPts val="1600"/>
                        <a:buFont typeface="Arial"/>
                        <a:buChar char="•"/>
                      </a:pPr>
                      <a:r>
                        <a:rPr lang="vi-VN" sz="2100" u="none" strike="noStrike" cap="none" dirty="0">
                          <a:sym typeface="Arial"/>
                        </a:rPr>
                        <a:t>Cất giọng véo von trêu chị Cốc</a:t>
                      </a:r>
                      <a:endParaRPr sz="2100" b="0" i="0" u="none" strike="noStrike" cap="none" dirty="0">
                        <a:solidFill>
                          <a:srgbClr val="13181C"/>
                        </a:solidFill>
                        <a:latin typeface="Arial"/>
                        <a:ea typeface="Arial"/>
                        <a:cs typeface="Arial"/>
                        <a:sym typeface="Arial"/>
                      </a:endParaRPr>
                    </a:p>
                  </a:txBody>
                  <a:tcPr marL="121933" marR="121933" marT="60967" marB="609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285750" marR="0" lvl="0" indent="-285750" algn="l" rtl="0">
                        <a:lnSpc>
                          <a:spcPct val="100000"/>
                        </a:lnSpc>
                        <a:spcBef>
                          <a:spcPts val="0"/>
                        </a:spcBef>
                        <a:spcAft>
                          <a:spcPts val="0"/>
                        </a:spcAft>
                        <a:buClr>
                          <a:srgbClr val="000000"/>
                        </a:buClr>
                        <a:buSzPts val="1600"/>
                        <a:buFont typeface="Arial"/>
                        <a:buChar char="•"/>
                      </a:pPr>
                      <a:r>
                        <a:rPr lang="vi-VN" sz="2100" u="none" strike="noStrike" cap="none" dirty="0">
                          <a:sym typeface="Arial"/>
                        </a:rPr>
                        <a:t>Chui tọt vào hang</a:t>
                      </a:r>
                      <a:endParaRPr sz="2100" u="none" strike="noStrike" cap="none" dirty="0">
                        <a:sym typeface="Arial"/>
                      </a:endParaRPr>
                    </a:p>
                    <a:p>
                      <a:pPr marL="285750" marR="0" lvl="0" indent="-285750" algn="l" rtl="0">
                        <a:lnSpc>
                          <a:spcPct val="100000"/>
                        </a:lnSpc>
                        <a:spcBef>
                          <a:spcPts val="0"/>
                        </a:spcBef>
                        <a:spcAft>
                          <a:spcPts val="0"/>
                        </a:spcAft>
                        <a:buClr>
                          <a:srgbClr val="000000"/>
                        </a:buClr>
                        <a:buSzPts val="1600"/>
                        <a:buFont typeface="Arial"/>
                        <a:buChar char="•"/>
                      </a:pPr>
                      <a:r>
                        <a:rPr lang="vi-VN" sz="2100" u="none" strike="noStrike" cap="none" dirty="0">
                          <a:sym typeface="Arial"/>
                        </a:rPr>
                        <a:t>Núp tận đáy hang, nằm im thin thít</a:t>
                      </a:r>
                      <a:endParaRPr sz="2100" u="none" strike="noStrike" cap="none" dirty="0">
                        <a:sym typeface="Arial"/>
                      </a:endParaRPr>
                    </a:p>
                    <a:p>
                      <a:pPr marL="285750" marR="0" lvl="0" indent="-285750" algn="l" rtl="0">
                        <a:lnSpc>
                          <a:spcPct val="100000"/>
                        </a:lnSpc>
                        <a:spcBef>
                          <a:spcPts val="0"/>
                        </a:spcBef>
                        <a:spcAft>
                          <a:spcPts val="0"/>
                        </a:spcAft>
                        <a:buClr>
                          <a:srgbClr val="000000"/>
                        </a:buClr>
                        <a:buSzPts val="1600"/>
                        <a:buFont typeface="Arial"/>
                        <a:buChar char="•"/>
                      </a:pPr>
                      <a:r>
                        <a:rPr lang="vi-VN" sz="2100" u="none" strike="noStrike" cap="none" dirty="0">
                          <a:sym typeface="Arial"/>
                        </a:rPr>
                        <a:t>Mon men bò lên</a:t>
                      </a:r>
                      <a:endParaRPr sz="2100" b="0" i="0" u="none" strike="noStrike" cap="none" dirty="0">
                        <a:solidFill>
                          <a:srgbClr val="13181C"/>
                        </a:solidFill>
                        <a:latin typeface="Arial"/>
                        <a:ea typeface="Arial"/>
                        <a:cs typeface="Arial"/>
                        <a:sym typeface="Arial"/>
                      </a:endParaRPr>
                    </a:p>
                  </a:txBody>
                  <a:tcPr marL="121933" marR="121933" marT="60967" marB="609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lvl="0" indent="0" algn="ctr" rtl="0">
                        <a:lnSpc>
                          <a:spcPct val="100000"/>
                        </a:lnSpc>
                        <a:spcBef>
                          <a:spcPts val="0"/>
                        </a:spcBef>
                        <a:spcAft>
                          <a:spcPts val="0"/>
                        </a:spcAft>
                        <a:buClr>
                          <a:srgbClr val="000000"/>
                        </a:buClr>
                        <a:buSzPts val="1600"/>
                        <a:buFont typeface="Arial"/>
                        <a:buNone/>
                      </a:pPr>
                      <a:r>
                        <a:rPr lang="vi-VN" sz="2100" u="none" strike="noStrike" cap="none" dirty="0">
                          <a:sym typeface="Arial"/>
                        </a:rPr>
                        <a:t>Dế Choắt chết</a:t>
                      </a:r>
                      <a:endParaRPr sz="2100" b="0" i="0" u="none" strike="noStrike" cap="none" dirty="0">
                        <a:solidFill>
                          <a:srgbClr val="13181C"/>
                        </a:solidFill>
                        <a:latin typeface="Arial"/>
                        <a:ea typeface="Arial"/>
                        <a:cs typeface="Arial"/>
                        <a:sym typeface="Arial"/>
                      </a:endParaRPr>
                    </a:p>
                  </a:txBody>
                  <a:tcPr marL="121933" marR="121933" marT="60967" marB="60967" anchor="ctr">
                    <a:lnL w="12700" cap="flat" cmpd="sng" algn="ctr">
                      <a:solidFill>
                        <a:schemeClr val="tx1"/>
                      </a:solidFill>
                      <a:prstDash val="solid"/>
                      <a:round/>
                      <a:headEnd type="none" w="med" len="med"/>
                      <a:tailEnd type="none" w="med" len="med"/>
                    </a:lnL>
                  </a:tcPr>
                </a:tc>
              </a:tr>
              <a:tr h="2000896">
                <a:tc>
                  <a:txBody>
                    <a:bodyPr/>
                    <a:lstStyle/>
                    <a:p>
                      <a:pPr marL="0" marR="0" lvl="0" indent="0" algn="ctr" rtl="0">
                        <a:lnSpc>
                          <a:spcPct val="150000"/>
                        </a:lnSpc>
                        <a:spcBef>
                          <a:spcPts val="0"/>
                        </a:spcBef>
                        <a:spcAft>
                          <a:spcPts val="0"/>
                        </a:spcAft>
                        <a:buNone/>
                      </a:pPr>
                      <a:r>
                        <a:rPr lang="vi-VN" sz="2100" u="none" strike="noStrike" cap="none" dirty="0">
                          <a:sym typeface="Arial"/>
                        </a:rPr>
                        <a:t>Thái độ</a:t>
                      </a:r>
                      <a:endParaRPr sz="2100" b="1" u="none" strike="noStrike" cap="none" dirty="0">
                        <a:solidFill>
                          <a:srgbClr val="13181C"/>
                        </a:solidFill>
                        <a:latin typeface="Arial"/>
                        <a:ea typeface="Arial"/>
                        <a:cs typeface="Arial"/>
                        <a:sym typeface="Arial"/>
                      </a:endParaRPr>
                    </a:p>
                  </a:txBody>
                  <a:tcPr marL="121933" marR="121933" marT="60967" marB="60967" anchor="ctr">
                    <a:lnR w="12700" cap="flat" cmpd="sng" algn="ctr">
                      <a:solidFill>
                        <a:schemeClr val="tx1"/>
                      </a:solidFill>
                      <a:prstDash val="solid"/>
                      <a:round/>
                      <a:headEnd type="none" w="med" len="med"/>
                      <a:tailEnd type="none" w="med" len="med"/>
                    </a:lnR>
                  </a:tcPr>
                </a:tc>
                <a:tc>
                  <a:txBody>
                    <a:bodyPr/>
                    <a:lstStyle/>
                    <a:p>
                      <a:pPr marL="0" marR="0" lvl="0" indent="0" algn="ctr" rtl="0">
                        <a:lnSpc>
                          <a:spcPct val="100000"/>
                        </a:lnSpc>
                        <a:spcBef>
                          <a:spcPts val="0"/>
                        </a:spcBef>
                        <a:spcAft>
                          <a:spcPts val="0"/>
                        </a:spcAft>
                        <a:buClr>
                          <a:srgbClr val="000000"/>
                        </a:buClr>
                        <a:buSzPts val="1600"/>
                        <a:buFont typeface="Arial"/>
                        <a:buNone/>
                      </a:pPr>
                      <a:r>
                        <a:rPr lang="vi-VN" sz="2100" u="none" strike="noStrike" cap="none" dirty="0">
                          <a:sym typeface="Arial"/>
                        </a:rPr>
                        <a:t>Hung hăng, ngạo mạn, xấc xược </a:t>
                      </a:r>
                      <a:endParaRPr sz="2100" b="0" i="0" u="none" strike="noStrike" cap="none" dirty="0">
                        <a:solidFill>
                          <a:srgbClr val="13181C"/>
                        </a:solidFill>
                        <a:latin typeface="Arial"/>
                        <a:ea typeface="Arial"/>
                        <a:cs typeface="Arial"/>
                        <a:sym typeface="Arial"/>
                      </a:endParaRPr>
                    </a:p>
                  </a:txBody>
                  <a:tcPr marL="121933" marR="121933" marT="60967" marB="609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lvl="0" indent="0" algn="ctr" rtl="0">
                        <a:lnSpc>
                          <a:spcPct val="100000"/>
                        </a:lnSpc>
                        <a:spcBef>
                          <a:spcPts val="0"/>
                        </a:spcBef>
                        <a:spcAft>
                          <a:spcPts val="0"/>
                        </a:spcAft>
                        <a:buClr>
                          <a:srgbClr val="000000"/>
                        </a:buClr>
                        <a:buSzPts val="1600"/>
                        <a:buFont typeface="Arial"/>
                        <a:buNone/>
                      </a:pPr>
                      <a:r>
                        <a:rPr lang="vi-VN" sz="2100" u="none" strike="noStrike" cap="none" dirty="0">
                          <a:sym typeface="Arial"/>
                        </a:rPr>
                        <a:t>Đắc ý </a:t>
                      </a:r>
                      <a:r>
                        <a:rPr lang="en-US" sz="2100" u="none" strike="noStrike" cap="none" dirty="0" smtClean="0">
                          <a:sym typeface="Arial"/>
                        </a:rPr>
                        <a:t>=&gt;</a:t>
                      </a:r>
                      <a:r>
                        <a:rPr lang="vi-VN" sz="2100" u="none" strike="noStrike" cap="none" dirty="0" smtClean="0">
                          <a:sym typeface="Arial"/>
                        </a:rPr>
                        <a:t> </a:t>
                      </a:r>
                      <a:r>
                        <a:rPr lang="vi-VN" sz="2100" u="none" strike="noStrike" cap="none" dirty="0">
                          <a:sym typeface="Arial"/>
                        </a:rPr>
                        <a:t>Hoảng sợ, hèn nhát </a:t>
                      </a:r>
                      <a:endParaRPr lang="en-US" sz="2100" u="none" strike="noStrike" cap="none" dirty="0" smtClean="0">
                        <a:sym typeface="Arial"/>
                      </a:endParaRPr>
                    </a:p>
                    <a:p>
                      <a:pPr marL="0" marR="0" lvl="0" indent="0" algn="ctr" rtl="0">
                        <a:lnSpc>
                          <a:spcPct val="100000"/>
                        </a:lnSpc>
                        <a:spcBef>
                          <a:spcPts val="0"/>
                        </a:spcBef>
                        <a:spcAft>
                          <a:spcPts val="0"/>
                        </a:spcAft>
                        <a:buClr>
                          <a:srgbClr val="000000"/>
                        </a:buClr>
                        <a:buSzPts val="1600"/>
                        <a:buFont typeface="Arial"/>
                        <a:buNone/>
                      </a:pPr>
                      <a:r>
                        <a:rPr lang="en-US" sz="2100" u="none" strike="noStrike" cap="none" dirty="0" smtClean="0">
                          <a:sym typeface="Arial"/>
                        </a:rPr>
                        <a:t>=&gt;</a:t>
                      </a:r>
                      <a:r>
                        <a:rPr lang="vi-VN" sz="2100" u="none" strike="noStrike" cap="none" dirty="0" smtClean="0">
                          <a:sym typeface="Arial"/>
                        </a:rPr>
                        <a:t> </a:t>
                      </a:r>
                      <a:r>
                        <a:rPr lang="vi-VN" sz="2100" u="none" strike="noStrike" cap="none" dirty="0">
                          <a:sym typeface="Arial"/>
                        </a:rPr>
                        <a:t>Tham sống sợ chết, bỏ mặc bạn bè, không dám nhận lỗi</a:t>
                      </a:r>
                      <a:endParaRPr sz="2100" b="0" i="0" u="none" strike="noStrike" cap="none" dirty="0">
                        <a:solidFill>
                          <a:srgbClr val="13181C"/>
                        </a:solidFill>
                        <a:latin typeface="Arial"/>
                        <a:ea typeface="Arial"/>
                        <a:cs typeface="Arial"/>
                        <a:sym typeface="Arial"/>
                      </a:endParaRPr>
                    </a:p>
                  </a:txBody>
                  <a:tcPr marL="121933" marR="121933" marT="60967" marB="609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lvl="0" indent="0" algn="ctr" rtl="0">
                        <a:lnSpc>
                          <a:spcPct val="100000"/>
                        </a:lnSpc>
                        <a:spcBef>
                          <a:spcPts val="0"/>
                        </a:spcBef>
                        <a:spcAft>
                          <a:spcPts val="0"/>
                        </a:spcAft>
                        <a:buClr>
                          <a:srgbClr val="000000"/>
                        </a:buClr>
                        <a:buSzPts val="1600"/>
                        <a:buFont typeface="Arial"/>
                        <a:buNone/>
                      </a:pPr>
                      <a:r>
                        <a:rPr lang="vi-VN" sz="2100" u="none" strike="noStrike" cap="none" dirty="0">
                          <a:sym typeface="Arial"/>
                        </a:rPr>
                        <a:t>Dế Mèn hối hận, chôn cất Dế Choắt </a:t>
                      </a:r>
                      <a:r>
                        <a:rPr lang="en-US" sz="2100" u="none" strike="noStrike" cap="none" dirty="0" smtClean="0">
                          <a:sym typeface="Arial"/>
                        </a:rPr>
                        <a:t>=&gt;</a:t>
                      </a:r>
                      <a:r>
                        <a:rPr lang="en-US" sz="2100" u="none" strike="noStrike" cap="none" baseline="0" dirty="0" smtClean="0">
                          <a:sym typeface="Arial"/>
                        </a:rPr>
                        <a:t> </a:t>
                      </a:r>
                      <a:r>
                        <a:rPr lang="vi-VN" sz="2100" u="none" strike="noStrike" cap="none" dirty="0" smtClean="0">
                          <a:solidFill>
                            <a:srgbClr val="FF0000"/>
                          </a:solidFill>
                          <a:sym typeface="Arial"/>
                        </a:rPr>
                        <a:t>Bài </a:t>
                      </a:r>
                      <a:r>
                        <a:rPr lang="vi-VN" sz="2100" u="none" strike="noStrike" cap="none" dirty="0">
                          <a:solidFill>
                            <a:srgbClr val="FF0000"/>
                          </a:solidFill>
                          <a:sym typeface="Arial"/>
                        </a:rPr>
                        <a:t>học đường đời đầu tiên</a:t>
                      </a:r>
                      <a:endParaRPr sz="2100" b="0" i="0" u="none" strike="noStrike" cap="none" dirty="0">
                        <a:solidFill>
                          <a:srgbClr val="FF0000"/>
                        </a:solidFill>
                        <a:latin typeface="Arial"/>
                        <a:ea typeface="Arial"/>
                        <a:cs typeface="Arial"/>
                        <a:sym typeface="Arial"/>
                      </a:endParaRPr>
                    </a:p>
                  </a:txBody>
                  <a:tcPr marL="121933" marR="121933" marT="60967" marB="60967" anchor="ctr">
                    <a:lnL w="12700" cap="flat" cmpd="sng" algn="ctr">
                      <a:solidFill>
                        <a:schemeClr val="tx1"/>
                      </a:solidFill>
                      <a:prstDash val="solid"/>
                      <a:round/>
                      <a:headEnd type="none" w="med" len="med"/>
                      <a:tailEnd type="none" w="med" len="med"/>
                    </a:lnL>
                  </a:tcPr>
                </a:tc>
              </a:tr>
            </a:tbl>
          </a:graphicData>
        </a:graphic>
      </p:graphicFrame>
      <p:sp>
        <p:nvSpPr>
          <p:cNvPr id="297" name="Google Shape;297;p22"/>
          <p:cNvSpPr/>
          <p:nvPr/>
        </p:nvSpPr>
        <p:spPr>
          <a:xfrm>
            <a:off x="4408226" y="91007"/>
            <a:ext cx="4190051" cy="861718"/>
          </a:xfrm>
          <a:prstGeom prst="rect">
            <a:avLst/>
          </a:prstGeom>
          <a:ln/>
        </p:spPr>
        <p:style>
          <a:lnRef idx="2">
            <a:schemeClr val="accent4"/>
          </a:lnRef>
          <a:fillRef idx="1">
            <a:schemeClr val="lt1"/>
          </a:fillRef>
          <a:effectRef idx="0">
            <a:schemeClr val="accent4"/>
          </a:effectRef>
          <a:fontRef idx="minor">
            <a:schemeClr val="dk1"/>
          </a:fontRef>
        </p:style>
        <p:txBody>
          <a:bodyPr spcFirstLastPara="1" wrap="square" lIns="121897" tIns="60932" rIns="121897" bIns="60932" anchor="t" anchorCtr="0">
            <a:spAutoFit/>
          </a:bodyPr>
          <a:lstStyle/>
          <a:p>
            <a:pPr algn="ctr">
              <a:lnSpc>
                <a:spcPct val="150000"/>
              </a:lnSpc>
            </a:pPr>
            <a:r>
              <a:rPr lang="vi-VN" sz="3200" b="1" dirty="0">
                <a:solidFill>
                  <a:srgbClr val="FF0000"/>
                </a:solidFill>
                <a:latin typeface="Arial"/>
                <a:ea typeface="Arial"/>
                <a:cs typeface="Arial"/>
                <a:sym typeface="Arial"/>
              </a:rPr>
              <a:t>PHIẾU HỌC TẬP</a:t>
            </a:r>
            <a:endParaRPr sz="2400" dirty="0">
              <a:solidFill>
                <a:srgbClr val="FF0000"/>
              </a:solidFill>
            </a:endParaRPr>
          </a:p>
        </p:txBody>
      </p:sp>
    </p:spTree>
    <p:extLst>
      <p:ext uri="{BB962C8B-B14F-4D97-AF65-F5344CB8AC3E}">
        <p14:creationId xmlns:p14="http://schemas.microsoft.com/office/powerpoint/2010/main" val="2383012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 xmlns:a16="http://schemas.microsoft.com/office/drawing/2014/main" id="{F13C74B1-5B17-4795-BED0-7140497B445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ketchy line">
            <a:extLst>
              <a:ext uri="{FF2B5EF4-FFF2-40B4-BE49-F238E27FC236}">
                <a16:creationId xmlns="" xmlns:a16="http://schemas.microsoft.com/office/drawing/2014/main" id="{D4974D33-8DC5-464E-8C6D-BE58F0669C1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Chỗ dành sẵn cho Nội dung 5">
            <a:extLst>
              <a:ext uri="{FF2B5EF4-FFF2-40B4-BE49-F238E27FC236}">
                <a16:creationId xmlns="" xmlns:a16="http://schemas.microsoft.com/office/drawing/2014/main" id="{C5D7889C-6ED4-4158-AC86-BC584BB5FBFE}"/>
              </a:ext>
            </a:extLst>
          </p:cNvPr>
          <p:cNvGraphicFramePr>
            <a:graphicFrameLocks noGrp="1"/>
          </p:cNvGraphicFramePr>
          <p:nvPr>
            <p:ph idx="1"/>
            <p:extLst>
              <p:ext uri="{D42A27DB-BD31-4B8C-83A1-F6EECF244321}">
                <p14:modId xmlns:p14="http://schemas.microsoft.com/office/powerpoint/2010/main" val="76165381"/>
              </p:ext>
            </p:extLst>
          </p:nvPr>
        </p:nvGraphicFramePr>
        <p:xfrm>
          <a:off x="285183" y="2427110"/>
          <a:ext cx="5562461" cy="42897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Hình ảnh 4">
            <a:extLst>
              <a:ext uri="{FF2B5EF4-FFF2-40B4-BE49-F238E27FC236}">
                <a16:creationId xmlns="" xmlns:a16="http://schemas.microsoft.com/office/drawing/2014/main" id="{A69F7BE1-DFBD-40E2-B540-57C7D7445B27}"/>
              </a:ext>
            </a:extLst>
          </p:cNvPr>
          <p:cNvPicPr>
            <a:picLocks noChangeAspect="1"/>
          </p:cNvPicPr>
          <p:nvPr/>
        </p:nvPicPr>
        <p:blipFill rotWithShape="1">
          <a:blip r:embed="rId7">
            <a:extLst>
              <a:ext uri="{28A0092B-C50C-407E-A947-70E740481C1C}">
                <a14:useLocalDpi xmlns:a14="http://schemas.microsoft.com/office/drawing/2010/main" val="0"/>
              </a:ext>
            </a:extLst>
          </a:blip>
          <a:srcRect l="4712" r="28562" b="5679"/>
          <a:stretch/>
        </p:blipFill>
        <p:spPr>
          <a:xfrm>
            <a:off x="6087587" y="0"/>
            <a:ext cx="6101365" cy="685800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80556267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graphicEl>
                                              <a:dgm id="{FD5FBDD7-15EA-45F5-B6D6-798F2252D096}"/>
                                            </p:graphicEl>
                                          </p:spTgt>
                                        </p:tgtEl>
                                        <p:attrNameLst>
                                          <p:attrName>style.visibility</p:attrName>
                                        </p:attrNameLst>
                                      </p:cBhvr>
                                      <p:to>
                                        <p:strVal val="visible"/>
                                      </p:to>
                                    </p:set>
                                    <p:animEffect transition="in" filter="barn(inVertical)">
                                      <p:cBhvr>
                                        <p:cTn id="7" dur="1000"/>
                                        <p:tgtEl>
                                          <p:spTgt spid="6">
                                            <p:graphicEl>
                                              <a:dgm id="{FD5FBDD7-15EA-45F5-B6D6-798F2252D096}"/>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graphicEl>
                                              <a:dgm id="{258C3F69-8D51-41B2-983E-A55DD8376FE5}"/>
                                            </p:graphicEl>
                                          </p:spTgt>
                                        </p:tgtEl>
                                        <p:attrNameLst>
                                          <p:attrName>style.visibility</p:attrName>
                                        </p:attrNameLst>
                                      </p:cBhvr>
                                      <p:to>
                                        <p:strVal val="visible"/>
                                      </p:to>
                                    </p:set>
                                    <p:animEffect transition="in" filter="barn(inVertical)">
                                      <p:cBhvr>
                                        <p:cTn id="12" dur="1000"/>
                                        <p:tgtEl>
                                          <p:spTgt spid="6">
                                            <p:graphicEl>
                                              <a:dgm id="{258C3F69-8D51-41B2-983E-A55DD8376FE5}"/>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graphicEl>
                                              <a:dgm id="{7E70577B-ABA2-456F-90C3-7AECD843745F}"/>
                                            </p:graphicEl>
                                          </p:spTgt>
                                        </p:tgtEl>
                                        <p:attrNameLst>
                                          <p:attrName>style.visibility</p:attrName>
                                        </p:attrNameLst>
                                      </p:cBhvr>
                                      <p:to>
                                        <p:strVal val="visible"/>
                                      </p:to>
                                    </p:set>
                                    <p:animEffect transition="in" filter="barn(inVertical)">
                                      <p:cBhvr>
                                        <p:cTn id="17" dur="1000"/>
                                        <p:tgtEl>
                                          <p:spTgt spid="6">
                                            <p:graphicEl>
                                              <a:dgm id="{7E70577B-ABA2-456F-90C3-7AECD843745F}"/>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graphicEl>
                                              <a:dgm id="{58CD32AF-C78E-4D47-950C-398A971F3500}"/>
                                            </p:graphicEl>
                                          </p:spTgt>
                                        </p:tgtEl>
                                        <p:attrNameLst>
                                          <p:attrName>style.visibility</p:attrName>
                                        </p:attrNameLst>
                                      </p:cBhvr>
                                      <p:to>
                                        <p:strVal val="visible"/>
                                      </p:to>
                                    </p:set>
                                    <p:animEffect transition="in" filter="barn(inVertical)">
                                      <p:cBhvr>
                                        <p:cTn id="22" dur="1000"/>
                                        <p:tgtEl>
                                          <p:spTgt spid="6">
                                            <p:graphicEl>
                                              <a:dgm id="{58CD32AF-C78E-4D47-950C-398A971F350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Shape 301"/>
        <p:cNvGrpSpPr/>
        <p:nvPr/>
      </p:nvGrpSpPr>
      <p:grpSpPr>
        <a:xfrm>
          <a:off x="0" y="0"/>
          <a:ext cx="0" cy="0"/>
          <a:chOff x="0" y="0"/>
          <a:chExt cx="0" cy="0"/>
        </a:xfrm>
      </p:grpSpPr>
      <p:sp>
        <p:nvSpPr>
          <p:cNvPr id="308" name="Google Shape;308;p23"/>
          <p:cNvSpPr txBox="1"/>
          <p:nvPr/>
        </p:nvSpPr>
        <p:spPr>
          <a:xfrm>
            <a:off x="1871530" y="1448241"/>
            <a:ext cx="9305985" cy="615497"/>
          </a:xfrm>
          <a:prstGeom prst="rect">
            <a:avLst/>
          </a:prstGeom>
          <a:noFill/>
          <a:ln>
            <a:noFill/>
          </a:ln>
        </p:spPr>
        <p:txBody>
          <a:bodyPr spcFirstLastPara="1" wrap="square" lIns="121897" tIns="60932" rIns="121897" bIns="60932" anchor="ctr" anchorCtr="0">
            <a:spAutoFit/>
          </a:bodyPr>
          <a:lstStyle/>
          <a:p>
            <a:r>
              <a:rPr lang="vi-VN" sz="3200" b="1" dirty="0">
                <a:solidFill>
                  <a:srgbClr val="FF0000"/>
                </a:solidFill>
                <a:latin typeface="Arial"/>
                <a:ea typeface="Arial"/>
                <a:cs typeface="Arial"/>
                <a:sym typeface="Arial"/>
              </a:rPr>
              <a:t>3. Bài học đường đời đầu tiên của Dế Mèn</a:t>
            </a:r>
            <a:endParaRPr sz="1400" dirty="0">
              <a:solidFill>
                <a:srgbClr val="FF0000"/>
              </a:solidFill>
            </a:endParaRPr>
          </a:p>
        </p:txBody>
      </p:sp>
      <p:sp>
        <p:nvSpPr>
          <p:cNvPr id="309" name="Google Shape;309;p23"/>
          <p:cNvSpPr txBox="1"/>
          <p:nvPr/>
        </p:nvSpPr>
        <p:spPr>
          <a:xfrm>
            <a:off x="1487487" y="2248433"/>
            <a:ext cx="10331473" cy="3447097"/>
          </a:xfrm>
          <a:prstGeom prst="rect">
            <a:avLst/>
          </a:prstGeom>
          <a:noFill/>
          <a:ln>
            <a:noFill/>
          </a:ln>
        </p:spPr>
        <p:txBody>
          <a:bodyPr spcFirstLastPara="1" wrap="square" lIns="121897" tIns="60932" rIns="121897" bIns="60932" anchor="t" anchorCtr="0">
            <a:spAutoFit/>
          </a:bodyPr>
          <a:lstStyle/>
          <a:p>
            <a:pPr algn="just">
              <a:lnSpc>
                <a:spcPct val="150000"/>
              </a:lnSpc>
            </a:pPr>
            <a:r>
              <a:rPr lang="vi-VN" sz="2400" b="1" dirty="0">
                <a:solidFill>
                  <a:srgbClr val="000000"/>
                </a:solidFill>
                <a:latin typeface="Arial"/>
                <a:ea typeface="Arial"/>
                <a:cs typeface="Arial"/>
                <a:sym typeface="Arial"/>
              </a:rPr>
              <a:t>- Tâm trạng ân hận: Nâng đầu Dế Choắt vừa thương, vừa ăn năn tội mình, chôn xác Dế Choắt vào bụi cỏ um tùm.</a:t>
            </a:r>
            <a:endParaRPr sz="2400" b="1" dirty="0">
              <a:solidFill>
                <a:srgbClr val="000000"/>
              </a:solidFill>
              <a:latin typeface="Arial"/>
              <a:ea typeface="Arial"/>
              <a:cs typeface="Arial"/>
              <a:sym typeface="Arial"/>
            </a:endParaRPr>
          </a:p>
          <a:p>
            <a:pPr algn="just">
              <a:lnSpc>
                <a:spcPct val="150000"/>
              </a:lnSpc>
            </a:pPr>
            <a:r>
              <a:rPr lang="en-US" sz="2400" b="1" dirty="0" smtClean="0">
                <a:solidFill>
                  <a:srgbClr val="000000"/>
                </a:solidFill>
                <a:latin typeface="Arial"/>
                <a:ea typeface="Arial"/>
                <a:cs typeface="Arial"/>
                <a:sym typeface="Arial"/>
              </a:rPr>
              <a:t>=&gt; </a:t>
            </a:r>
            <a:r>
              <a:rPr lang="vi-VN" sz="2400" b="1" dirty="0" smtClean="0">
                <a:solidFill>
                  <a:srgbClr val="000000"/>
                </a:solidFill>
                <a:latin typeface="Arial"/>
                <a:ea typeface="Arial"/>
                <a:cs typeface="Arial"/>
                <a:sym typeface="Arial"/>
              </a:rPr>
              <a:t>Sự </a:t>
            </a:r>
            <a:r>
              <a:rPr lang="vi-VN" sz="2400" b="1" dirty="0">
                <a:solidFill>
                  <a:srgbClr val="000000"/>
                </a:solidFill>
                <a:latin typeface="Arial"/>
                <a:ea typeface="Arial"/>
                <a:cs typeface="Arial"/>
                <a:sym typeface="Arial"/>
              </a:rPr>
              <a:t>biến đổi tâm lý: từ thái độ kiêu ngạo, hống hách sang ăn năn, hối hận</a:t>
            </a:r>
            <a:endParaRPr b="1" dirty="0"/>
          </a:p>
          <a:p>
            <a:pPr algn="just">
              <a:lnSpc>
                <a:spcPct val="150000"/>
              </a:lnSpc>
            </a:pPr>
            <a:r>
              <a:rPr lang="en-US" sz="2400" b="1" dirty="0" smtClean="0">
                <a:solidFill>
                  <a:srgbClr val="000000"/>
                </a:solidFill>
                <a:latin typeface="Arial"/>
                <a:ea typeface="Arial"/>
                <a:cs typeface="Arial"/>
                <a:sym typeface="Arial"/>
              </a:rPr>
              <a:t>=&gt; </a:t>
            </a:r>
            <a:r>
              <a:rPr lang="vi-VN" sz="2400" b="1" dirty="0" smtClean="0">
                <a:solidFill>
                  <a:srgbClr val="000000"/>
                </a:solidFill>
                <a:latin typeface="Arial"/>
                <a:ea typeface="Arial"/>
                <a:cs typeface="Arial"/>
                <a:sym typeface="Arial"/>
              </a:rPr>
              <a:t>Nghệ </a:t>
            </a:r>
            <a:r>
              <a:rPr lang="vi-VN" sz="2400" b="1" dirty="0">
                <a:solidFill>
                  <a:srgbClr val="000000"/>
                </a:solidFill>
                <a:latin typeface="Arial"/>
                <a:ea typeface="Arial"/>
                <a:cs typeface="Arial"/>
                <a:sym typeface="Arial"/>
              </a:rPr>
              <a:t>thuật miêu tả tâm lí nhân vật sinh động, hợp lí.</a:t>
            </a:r>
            <a:endParaRPr sz="2400" b="1" dirty="0">
              <a:solidFill>
                <a:srgbClr val="000000"/>
              </a:solidFill>
              <a:latin typeface="Arial"/>
              <a:ea typeface="Arial"/>
              <a:cs typeface="Arial"/>
              <a:sym typeface="Arial"/>
            </a:endParaRPr>
          </a:p>
          <a:p>
            <a:pPr algn="just">
              <a:lnSpc>
                <a:spcPct val="150000"/>
              </a:lnSpc>
            </a:pPr>
            <a:r>
              <a:rPr lang="en-US" sz="2400" b="1" dirty="0" smtClean="0">
                <a:solidFill>
                  <a:srgbClr val="000000"/>
                </a:solidFill>
                <a:latin typeface="Arial"/>
                <a:ea typeface="Arial"/>
                <a:cs typeface="Arial"/>
                <a:sym typeface="Arial"/>
              </a:rPr>
              <a:t>=&gt; </a:t>
            </a:r>
            <a:r>
              <a:rPr lang="vi-VN" sz="2400" b="1" dirty="0" smtClean="0">
                <a:solidFill>
                  <a:srgbClr val="000000"/>
                </a:solidFill>
                <a:latin typeface="Arial"/>
                <a:ea typeface="Arial"/>
                <a:cs typeface="Arial"/>
                <a:sym typeface="Arial"/>
              </a:rPr>
              <a:t>Bài </a:t>
            </a:r>
            <a:r>
              <a:rPr lang="vi-VN" sz="2400" b="1" dirty="0">
                <a:solidFill>
                  <a:srgbClr val="000000"/>
                </a:solidFill>
                <a:latin typeface="Arial"/>
                <a:ea typeface="Arial"/>
                <a:cs typeface="Arial"/>
                <a:sym typeface="Arial"/>
              </a:rPr>
              <a:t>học về tình thân ái, chan hòa</a:t>
            </a:r>
            <a:endParaRPr b="1" dirty="0"/>
          </a:p>
        </p:txBody>
      </p:sp>
    </p:spTree>
    <p:extLst>
      <p:ext uri="{BB962C8B-B14F-4D97-AF65-F5344CB8AC3E}">
        <p14:creationId xmlns:p14="http://schemas.microsoft.com/office/powerpoint/2010/main" val="790335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9">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9">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Shape 320"/>
        <p:cNvGrpSpPr/>
        <p:nvPr/>
      </p:nvGrpSpPr>
      <p:grpSpPr>
        <a:xfrm>
          <a:off x="0" y="0"/>
          <a:ext cx="0" cy="0"/>
          <a:chOff x="0" y="0"/>
          <a:chExt cx="0" cy="0"/>
        </a:xfrm>
      </p:grpSpPr>
      <p:pic>
        <p:nvPicPr>
          <p:cNvPr id="322" name="Google Shape;322;p25" descr="22858PICdbgea5Gz679dY_PIC2018.png"/>
          <p:cNvPicPr preferRelativeResize="0"/>
          <p:nvPr/>
        </p:nvPicPr>
        <p:blipFill rotWithShape="1">
          <a:blip r:embed="rId3">
            <a:alphaModFix/>
          </a:blip>
          <a:srcRect/>
          <a:stretch/>
        </p:blipFill>
        <p:spPr>
          <a:xfrm>
            <a:off x="7620000" y="2809358"/>
            <a:ext cx="3905693" cy="3905693"/>
          </a:xfrm>
          <a:prstGeom prst="rect">
            <a:avLst/>
          </a:prstGeom>
          <a:noFill/>
          <a:ln>
            <a:noFill/>
          </a:ln>
        </p:spPr>
      </p:pic>
      <p:sp>
        <p:nvSpPr>
          <p:cNvPr id="323" name="Google Shape;323;p25"/>
          <p:cNvSpPr/>
          <p:nvPr/>
        </p:nvSpPr>
        <p:spPr>
          <a:xfrm flipH="1">
            <a:off x="2063552" y="1163870"/>
            <a:ext cx="6720747" cy="3290975"/>
          </a:xfrm>
          <a:custGeom>
            <a:avLst/>
            <a:gdLst/>
            <a:ahLst/>
            <a:cxnLst/>
            <a:rect l="l" t="t" r="r" b="b"/>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chemeClr val="accent2"/>
          </a:solidFill>
          <a:ln>
            <a:noFill/>
          </a:ln>
        </p:spPr>
        <p:txBody>
          <a:bodyPr spcFirstLastPara="1" wrap="square" lIns="121897" tIns="121897" rIns="121897" bIns="121897" anchor="ctr" anchorCtr="0">
            <a:noAutofit/>
          </a:bodyPr>
          <a:lstStyle/>
          <a:p>
            <a:pPr>
              <a:buClr>
                <a:srgbClr val="000000"/>
              </a:buClr>
              <a:buSzPts val="1400"/>
            </a:pPr>
            <a:endParaRPr sz="1900">
              <a:solidFill>
                <a:srgbClr val="000000"/>
              </a:solidFill>
              <a:latin typeface="Arial"/>
              <a:ea typeface="Arial"/>
              <a:cs typeface="Arial"/>
              <a:sym typeface="Arial"/>
            </a:endParaRPr>
          </a:p>
        </p:txBody>
      </p:sp>
      <p:sp>
        <p:nvSpPr>
          <p:cNvPr id="324" name="Google Shape;324;p25"/>
          <p:cNvSpPr txBox="1"/>
          <p:nvPr/>
        </p:nvSpPr>
        <p:spPr>
          <a:xfrm>
            <a:off x="2411628" y="1639835"/>
            <a:ext cx="6024593" cy="2339045"/>
          </a:xfrm>
          <a:prstGeom prst="rect">
            <a:avLst/>
          </a:prstGeom>
          <a:noFill/>
          <a:ln>
            <a:noFill/>
          </a:ln>
        </p:spPr>
        <p:txBody>
          <a:bodyPr spcFirstLastPara="1" wrap="square" lIns="121897" tIns="60932" rIns="121897" bIns="60932" anchor="t" anchorCtr="0">
            <a:spAutoFit/>
          </a:bodyPr>
          <a:lstStyle/>
          <a:p>
            <a:pPr algn="ctr">
              <a:lnSpc>
                <a:spcPct val="150000"/>
              </a:lnSpc>
            </a:pPr>
            <a:r>
              <a:rPr lang="en-US" sz="3200" b="1" dirty="0" err="1" smtClean="0">
                <a:solidFill>
                  <a:schemeClr val="bg1"/>
                </a:solidFill>
                <a:latin typeface="Arial"/>
                <a:ea typeface="Arial"/>
                <a:cs typeface="Arial"/>
                <a:sym typeface="Arial"/>
              </a:rPr>
              <a:t>Em</a:t>
            </a:r>
            <a:r>
              <a:rPr lang="en-US" sz="3200" b="1" dirty="0" smtClean="0">
                <a:solidFill>
                  <a:schemeClr val="bg1"/>
                </a:solidFill>
                <a:latin typeface="Arial"/>
                <a:ea typeface="Arial"/>
                <a:cs typeface="Arial"/>
                <a:sym typeface="Arial"/>
              </a:rPr>
              <a:t> </a:t>
            </a:r>
            <a:r>
              <a:rPr lang="en-US" sz="3200" b="1" dirty="0" err="1" smtClean="0">
                <a:solidFill>
                  <a:schemeClr val="bg1"/>
                </a:solidFill>
                <a:latin typeface="Arial"/>
                <a:ea typeface="Arial"/>
                <a:cs typeface="Arial"/>
                <a:sym typeface="Arial"/>
              </a:rPr>
              <a:t>rút</a:t>
            </a:r>
            <a:r>
              <a:rPr lang="en-US" sz="3200" b="1" dirty="0" smtClean="0">
                <a:solidFill>
                  <a:schemeClr val="bg1"/>
                </a:solidFill>
                <a:latin typeface="Arial"/>
                <a:ea typeface="Arial"/>
                <a:cs typeface="Arial"/>
                <a:sym typeface="Arial"/>
              </a:rPr>
              <a:t> </a:t>
            </a:r>
            <a:r>
              <a:rPr lang="en-US" sz="3200" b="1" dirty="0" err="1" smtClean="0">
                <a:solidFill>
                  <a:schemeClr val="bg1"/>
                </a:solidFill>
                <a:latin typeface="Arial"/>
                <a:ea typeface="Arial"/>
                <a:cs typeface="Arial"/>
                <a:sym typeface="Arial"/>
              </a:rPr>
              <a:t>ra</a:t>
            </a:r>
            <a:r>
              <a:rPr lang="en-US" sz="3200" b="1" dirty="0" smtClean="0">
                <a:solidFill>
                  <a:schemeClr val="bg1"/>
                </a:solidFill>
                <a:latin typeface="Arial"/>
                <a:ea typeface="Arial"/>
                <a:cs typeface="Arial"/>
                <a:sym typeface="Arial"/>
              </a:rPr>
              <a:t> </a:t>
            </a:r>
            <a:r>
              <a:rPr lang="en-US" sz="3200" b="1" dirty="0" err="1" smtClean="0">
                <a:solidFill>
                  <a:schemeClr val="bg1"/>
                </a:solidFill>
                <a:latin typeface="Arial"/>
                <a:ea typeface="Arial"/>
                <a:cs typeface="Arial"/>
                <a:sym typeface="Arial"/>
              </a:rPr>
              <a:t>được</a:t>
            </a:r>
            <a:r>
              <a:rPr lang="en-US" sz="3200" b="1" dirty="0" smtClean="0">
                <a:solidFill>
                  <a:schemeClr val="bg1"/>
                </a:solidFill>
                <a:latin typeface="Arial"/>
                <a:ea typeface="Arial"/>
                <a:cs typeface="Arial"/>
                <a:sym typeface="Arial"/>
              </a:rPr>
              <a:t> </a:t>
            </a:r>
            <a:r>
              <a:rPr lang="en-US" sz="3200" b="1" dirty="0" err="1" smtClean="0">
                <a:solidFill>
                  <a:schemeClr val="bg1"/>
                </a:solidFill>
                <a:latin typeface="Arial"/>
                <a:ea typeface="Arial"/>
                <a:cs typeface="Arial"/>
                <a:sym typeface="Arial"/>
              </a:rPr>
              <a:t>bài</a:t>
            </a:r>
            <a:r>
              <a:rPr lang="en-US" sz="3200" b="1" dirty="0" smtClean="0">
                <a:solidFill>
                  <a:schemeClr val="bg1"/>
                </a:solidFill>
                <a:latin typeface="Arial"/>
                <a:ea typeface="Arial"/>
                <a:cs typeface="Arial"/>
                <a:sym typeface="Arial"/>
              </a:rPr>
              <a:t> </a:t>
            </a:r>
            <a:r>
              <a:rPr lang="en-US" sz="3200" b="1" dirty="0" err="1" smtClean="0">
                <a:solidFill>
                  <a:schemeClr val="bg1"/>
                </a:solidFill>
                <a:latin typeface="Arial"/>
                <a:ea typeface="Arial"/>
                <a:cs typeface="Arial"/>
                <a:sym typeface="Arial"/>
              </a:rPr>
              <a:t>học</a:t>
            </a:r>
            <a:r>
              <a:rPr lang="en-US" sz="3200" b="1" dirty="0" smtClean="0">
                <a:solidFill>
                  <a:schemeClr val="bg1"/>
                </a:solidFill>
                <a:latin typeface="Arial"/>
                <a:ea typeface="Arial"/>
                <a:cs typeface="Arial"/>
                <a:sym typeface="Arial"/>
              </a:rPr>
              <a:t> </a:t>
            </a:r>
            <a:r>
              <a:rPr lang="en-US" sz="3200" b="1" dirty="0" err="1" smtClean="0">
                <a:solidFill>
                  <a:schemeClr val="bg1"/>
                </a:solidFill>
                <a:latin typeface="Arial"/>
                <a:ea typeface="Arial"/>
                <a:cs typeface="Arial"/>
                <a:sym typeface="Arial"/>
              </a:rPr>
              <a:t>gì</a:t>
            </a:r>
            <a:r>
              <a:rPr lang="en-US" sz="3200" b="1" dirty="0" smtClean="0">
                <a:solidFill>
                  <a:schemeClr val="bg1"/>
                </a:solidFill>
                <a:latin typeface="Arial"/>
                <a:ea typeface="Arial"/>
                <a:cs typeface="Arial"/>
                <a:sym typeface="Arial"/>
              </a:rPr>
              <a:t> </a:t>
            </a:r>
            <a:r>
              <a:rPr lang="en-US" sz="3200" b="1" dirty="0" err="1" smtClean="0">
                <a:solidFill>
                  <a:schemeClr val="bg1"/>
                </a:solidFill>
                <a:latin typeface="Arial"/>
                <a:ea typeface="Arial"/>
                <a:cs typeface="Arial"/>
                <a:sym typeface="Arial"/>
              </a:rPr>
              <a:t>từ</a:t>
            </a:r>
            <a:r>
              <a:rPr lang="en-US" sz="3200" b="1" dirty="0" smtClean="0">
                <a:solidFill>
                  <a:schemeClr val="bg1"/>
                </a:solidFill>
                <a:latin typeface="Arial"/>
                <a:ea typeface="Arial"/>
                <a:cs typeface="Arial"/>
                <a:sym typeface="Arial"/>
              </a:rPr>
              <a:t> </a:t>
            </a:r>
            <a:r>
              <a:rPr lang="vi-VN" sz="3200" b="1" dirty="0" smtClean="0">
                <a:solidFill>
                  <a:schemeClr val="bg1"/>
                </a:solidFill>
                <a:latin typeface="Arial"/>
                <a:ea typeface="Arial"/>
                <a:cs typeface="Arial"/>
                <a:sym typeface="Arial"/>
              </a:rPr>
              <a:t>văn </a:t>
            </a:r>
            <a:r>
              <a:rPr lang="vi-VN" sz="3200" b="1" dirty="0">
                <a:solidFill>
                  <a:schemeClr val="bg1"/>
                </a:solidFill>
                <a:latin typeface="Arial"/>
                <a:ea typeface="Arial"/>
                <a:cs typeface="Arial"/>
                <a:sym typeface="Arial"/>
              </a:rPr>
              <a:t>bản “Bài học đường đời đầu tiên”? </a:t>
            </a:r>
            <a:endParaRPr sz="3200" b="1" dirty="0">
              <a:solidFill>
                <a:schemeClr val="bg1"/>
              </a:solidFill>
              <a:latin typeface="Arial"/>
              <a:ea typeface="Arial"/>
              <a:cs typeface="Arial"/>
              <a:sym typeface="Arial"/>
            </a:endParaRPr>
          </a:p>
        </p:txBody>
      </p:sp>
    </p:spTree>
    <p:extLst>
      <p:ext uri="{BB962C8B-B14F-4D97-AF65-F5344CB8AC3E}">
        <p14:creationId xmlns:p14="http://schemas.microsoft.com/office/powerpoint/2010/main" val="3937625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reeform 6">
            <a:extLst>
              <a:ext uri="{FF2B5EF4-FFF2-40B4-BE49-F238E27FC236}">
                <a16:creationId xmlns="" xmlns:a16="http://schemas.microsoft.com/office/drawing/2014/main" id="{B6C29DB0-17E9-42FF-986E-0B7F493F4D2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a:off x="2199584"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rgbClr val="4C4C4C"/>
          </a:solidFill>
          <a:ln w="0">
            <a:no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sym typeface="Arial" panose="020B0604020202020204" pitchFamily="34" charset="0"/>
            </a:endParaRPr>
          </a:p>
        </p:txBody>
      </p:sp>
      <p:sp>
        <p:nvSpPr>
          <p:cNvPr id="23" name="Freeform 6">
            <a:extLst>
              <a:ext uri="{FF2B5EF4-FFF2-40B4-BE49-F238E27FC236}">
                <a16:creationId xmlns="" xmlns:a16="http://schemas.microsoft.com/office/drawing/2014/main" id="{115AD956-A5B6-4760-B8B2-11E2DF6B021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rgbClr val="4C4C4C"/>
          </a:solidFill>
          <a:ln w="0">
            <a:noFill/>
            <a:prstDash val="solid"/>
            <a:round/>
            <a:headEnd/>
            <a:tailEnd/>
          </a:ln>
        </p:spPr>
        <p:txBody>
          <a:bodyPr/>
          <a:lstStyle/>
          <a:p>
            <a:endParaRPr lang="vi-VN">
              <a:latin typeface="Arial" panose="020B0604020202020204" pitchFamily="34" charset="0"/>
              <a:cs typeface="Arial" panose="020B0604020202020204" pitchFamily="34" charset="0"/>
              <a:sym typeface="Arial" panose="020B0604020202020204" pitchFamily="34" charset="0"/>
            </a:endParaRPr>
          </a:p>
        </p:txBody>
      </p:sp>
      <p:pic>
        <p:nvPicPr>
          <p:cNvPr id="7" name="Hình ảnh 6" descr="Ảnh có chứa cây, đầy màu sắc&#10;&#10;Mô tả được tạo tự động">
            <a:extLst>
              <a:ext uri="{FF2B5EF4-FFF2-40B4-BE49-F238E27FC236}">
                <a16:creationId xmlns="" xmlns:a16="http://schemas.microsoft.com/office/drawing/2014/main" id="{4FFAB43F-C269-40A8-8C61-C2080C679C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1582" y="1450448"/>
            <a:ext cx="3045124" cy="3948511"/>
          </a:xfrm>
          <a:prstGeom prst="rect">
            <a:avLst/>
          </a:prstGeom>
        </p:spPr>
      </p:pic>
      <p:sp>
        <p:nvSpPr>
          <p:cNvPr id="6" name="Rectangle 5"/>
          <p:cNvSpPr/>
          <p:nvPr/>
        </p:nvSpPr>
        <p:spPr>
          <a:xfrm>
            <a:off x="5709313" y="1245693"/>
            <a:ext cx="6346209" cy="3785652"/>
          </a:xfrm>
          <a:prstGeom prst="rect">
            <a:avLst/>
          </a:prstGeom>
        </p:spPr>
        <p:txBody>
          <a:bodyPr wrap="square">
            <a:spAutoFit/>
          </a:bodyPr>
          <a:lstStyle/>
          <a:p>
            <a:pPr algn="ctr">
              <a:lnSpc>
                <a:spcPct val="150000"/>
              </a:lnSpc>
            </a:pPr>
            <a:r>
              <a:rPr lang="vi-VN" sz="3200" b="1" dirty="0" smtClean="0">
                <a:solidFill>
                  <a:srgbClr val="7030A0"/>
                </a:solidFill>
              </a:rPr>
              <a:t>Bài học </a:t>
            </a:r>
            <a:endParaRPr lang="en-US" sz="3200" dirty="0" smtClean="0">
              <a:solidFill>
                <a:srgbClr val="7030A0"/>
              </a:solidFill>
            </a:endParaRPr>
          </a:p>
          <a:p>
            <a:pPr>
              <a:lnSpc>
                <a:spcPct val="150000"/>
              </a:lnSpc>
            </a:pPr>
            <a:r>
              <a:rPr lang="vi-VN" sz="3200" dirty="0" smtClean="0"/>
              <a:t>+ </a:t>
            </a:r>
            <a:r>
              <a:rPr lang="vi-VN" sz="3200" dirty="0"/>
              <a:t>Không được kiêu căng, tự phụ. </a:t>
            </a:r>
            <a:endParaRPr lang="en-US" sz="3200" dirty="0"/>
          </a:p>
          <a:p>
            <a:pPr>
              <a:lnSpc>
                <a:spcPct val="150000"/>
              </a:lnSpc>
            </a:pPr>
            <a:r>
              <a:rPr lang="vi-VN" sz="3200" dirty="0"/>
              <a:t>+ Hành động có suy nghĩ.</a:t>
            </a:r>
            <a:endParaRPr lang="en-US" sz="3200" dirty="0"/>
          </a:p>
          <a:p>
            <a:pPr>
              <a:lnSpc>
                <a:spcPct val="150000"/>
              </a:lnSpc>
            </a:pPr>
            <a:r>
              <a:rPr lang="vi-VN" sz="3200" dirty="0"/>
              <a:t>+ </a:t>
            </a:r>
            <a:r>
              <a:rPr lang="vi-VN" sz="3200" dirty="0" smtClean="0"/>
              <a:t>Sốn</a:t>
            </a:r>
            <a:r>
              <a:rPr lang="en-US" sz="3200" dirty="0" smtClean="0">
                <a:latin typeface="Arial" pitchFamily="34" charset="0"/>
                <a:cs typeface="Arial" pitchFamily="34" charset="0"/>
              </a:rPr>
              <a:t>g</a:t>
            </a:r>
            <a:r>
              <a:rPr lang="en-US" sz="3200" dirty="0" smtClean="0"/>
              <a:t> </a:t>
            </a:r>
            <a:r>
              <a:rPr lang="vi-VN" sz="3200" dirty="0" smtClean="0"/>
              <a:t>chan </a:t>
            </a:r>
            <a:r>
              <a:rPr lang="vi-VN" sz="3200" dirty="0"/>
              <a:t>hòa, nhân ái, khiêm tốn, hướng thiện.</a:t>
            </a:r>
            <a:endParaRPr lang="en-US" sz="3200" dirty="0"/>
          </a:p>
        </p:txBody>
      </p:sp>
    </p:spTree>
    <p:extLst>
      <p:ext uri="{BB962C8B-B14F-4D97-AF65-F5344CB8AC3E}">
        <p14:creationId xmlns:p14="http://schemas.microsoft.com/office/powerpoint/2010/main" val="225417010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arn(inVertic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arn(inVertical)">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barn(inVertical)">
                                      <p:cBhvr>
                                        <p:cTn id="2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 xmlns:a16="http://schemas.microsoft.com/office/drawing/2014/main" id="{10EB215C-7839-4CEA-AA02-B8F7755F9CE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 xmlns:a16="http://schemas.microsoft.com/office/drawing/2014/main" id="{91011C6D-05BE-4D99-8C11-A0E478B1299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1"/>
            <a:ext cx="10915134" cy="2251389"/>
          </a:xfrm>
          <a:custGeom>
            <a:avLst/>
            <a:gdLst>
              <a:gd name="connsiteX0" fmla="*/ 0 w 10915134"/>
              <a:gd name="connsiteY0" fmla="*/ 0 h 2251389"/>
              <a:gd name="connsiteX1" fmla="*/ 10915134 w 10915134"/>
              <a:gd name="connsiteY1" fmla="*/ 0 h 2251389"/>
              <a:gd name="connsiteX2" fmla="*/ 10882980 w 10915134"/>
              <a:gd name="connsiteY2" fmla="*/ 49990 h 2251389"/>
              <a:gd name="connsiteX3" fmla="*/ 10834795 w 10915134"/>
              <a:gd name="connsiteY3" fmla="*/ 110024 h 2251389"/>
              <a:gd name="connsiteX4" fmla="*/ 10738392 w 10915134"/>
              <a:gd name="connsiteY4" fmla="*/ 165813 h 2251389"/>
              <a:gd name="connsiteX5" fmla="*/ 10633692 w 10915134"/>
              <a:gd name="connsiteY5" fmla="*/ 209264 h 2251389"/>
              <a:gd name="connsiteX6" fmla="*/ 10586800 w 10915134"/>
              <a:gd name="connsiteY6" fmla="*/ 239716 h 2251389"/>
              <a:gd name="connsiteX7" fmla="*/ 10501658 w 10915134"/>
              <a:gd name="connsiteY7" fmla="*/ 307174 h 2251389"/>
              <a:gd name="connsiteX8" fmla="*/ 10404067 w 10915134"/>
              <a:gd name="connsiteY8" fmla="*/ 412395 h 2251389"/>
              <a:gd name="connsiteX9" fmla="*/ 10380953 w 10915134"/>
              <a:gd name="connsiteY9" fmla="*/ 472334 h 2251389"/>
              <a:gd name="connsiteX10" fmla="*/ 10341416 w 10915134"/>
              <a:gd name="connsiteY10" fmla="*/ 504774 h 2251389"/>
              <a:gd name="connsiteX11" fmla="*/ 10326329 w 10915134"/>
              <a:gd name="connsiteY11" fmla="*/ 523459 h 2251389"/>
              <a:gd name="connsiteX12" fmla="*/ 10298289 w 10915134"/>
              <a:gd name="connsiteY12" fmla="*/ 532173 h 2251389"/>
              <a:gd name="connsiteX13" fmla="*/ 10243127 w 10915134"/>
              <a:gd name="connsiteY13" fmla="*/ 540715 h 2251389"/>
              <a:gd name="connsiteX14" fmla="*/ 10141243 w 10915134"/>
              <a:gd name="connsiteY14" fmla="*/ 592343 h 2251389"/>
              <a:gd name="connsiteX15" fmla="*/ 9940352 w 10915134"/>
              <a:gd name="connsiteY15" fmla="*/ 631518 h 2251389"/>
              <a:gd name="connsiteX16" fmla="*/ 9836226 w 10915134"/>
              <a:gd name="connsiteY16" fmla="*/ 660496 h 2251389"/>
              <a:gd name="connsiteX17" fmla="*/ 9686899 w 10915134"/>
              <a:gd name="connsiteY17" fmla="*/ 683782 h 2251389"/>
              <a:gd name="connsiteX18" fmla="*/ 9578209 w 10915134"/>
              <a:gd name="connsiteY18" fmla="*/ 709781 h 2251389"/>
              <a:gd name="connsiteX19" fmla="*/ 9437298 w 10915134"/>
              <a:gd name="connsiteY19" fmla="*/ 757337 h 2251389"/>
              <a:gd name="connsiteX20" fmla="*/ 9435498 w 10915134"/>
              <a:gd name="connsiteY20" fmla="*/ 759689 h 2251389"/>
              <a:gd name="connsiteX21" fmla="*/ 9413910 w 10915134"/>
              <a:gd name="connsiteY21" fmla="*/ 764531 h 2251389"/>
              <a:gd name="connsiteX22" fmla="*/ 9361370 w 10915134"/>
              <a:gd name="connsiteY22" fmla="*/ 760593 h 2251389"/>
              <a:gd name="connsiteX23" fmla="*/ 9356626 w 10915134"/>
              <a:gd name="connsiteY23" fmla="*/ 764594 h 2251389"/>
              <a:gd name="connsiteX24" fmla="*/ 9311281 w 10915134"/>
              <a:gd name="connsiteY24" fmla="*/ 769260 h 2251389"/>
              <a:gd name="connsiteX25" fmla="*/ 9311173 w 10915134"/>
              <a:gd name="connsiteY25" fmla="*/ 771337 h 2251389"/>
              <a:gd name="connsiteX26" fmla="*/ 9300658 w 10915134"/>
              <a:gd name="connsiteY26" fmla="*/ 781452 h 2251389"/>
              <a:gd name="connsiteX27" fmla="*/ 9279376 w 10915134"/>
              <a:gd name="connsiteY27" fmla="*/ 796188 h 2251389"/>
              <a:gd name="connsiteX28" fmla="*/ 9189502 w 10915134"/>
              <a:gd name="connsiteY28" fmla="*/ 860175 h 2251389"/>
              <a:gd name="connsiteX29" fmla="*/ 9180260 w 10915134"/>
              <a:gd name="connsiteY29" fmla="*/ 862300 h 2251389"/>
              <a:gd name="connsiteX30" fmla="*/ 9180186 w 10915134"/>
              <a:gd name="connsiteY30" fmla="*/ 862799 h 2251389"/>
              <a:gd name="connsiteX31" fmla="*/ 9170652 w 10915134"/>
              <a:gd name="connsiteY31" fmla="*/ 865945 h 2251389"/>
              <a:gd name="connsiteX32" fmla="*/ 9145484 w 10915134"/>
              <a:gd name="connsiteY32" fmla="*/ 870300 h 2251389"/>
              <a:gd name="connsiteX33" fmla="*/ 9140031 w 10915134"/>
              <a:gd name="connsiteY33" fmla="*/ 874741 h 2251389"/>
              <a:gd name="connsiteX34" fmla="*/ 9138892 w 10915134"/>
              <a:gd name="connsiteY34" fmla="*/ 880860 h 2251389"/>
              <a:gd name="connsiteX35" fmla="*/ 9107257 w 10915134"/>
              <a:gd name="connsiteY35" fmla="*/ 903704 h 2251389"/>
              <a:gd name="connsiteX36" fmla="*/ 9034880 w 10915134"/>
              <a:gd name="connsiteY36" fmla="*/ 948837 h 2251389"/>
              <a:gd name="connsiteX37" fmla="*/ 8950600 w 10915134"/>
              <a:gd name="connsiteY37" fmla="*/ 994853 h 2251389"/>
              <a:gd name="connsiteX38" fmla="*/ 8753014 w 10915134"/>
              <a:gd name="connsiteY38" fmla="*/ 1118658 h 2251389"/>
              <a:gd name="connsiteX39" fmla="*/ 8581094 w 10915134"/>
              <a:gd name="connsiteY39" fmla="*/ 1153261 h 2251389"/>
              <a:gd name="connsiteX40" fmla="*/ 8498175 w 10915134"/>
              <a:gd name="connsiteY40" fmla="*/ 1187969 h 2251389"/>
              <a:gd name="connsiteX41" fmla="*/ 8448788 w 10915134"/>
              <a:gd name="connsiteY41" fmla="*/ 1206463 h 2251389"/>
              <a:gd name="connsiteX42" fmla="*/ 8367996 w 10915134"/>
              <a:gd name="connsiteY42" fmla="*/ 1232783 h 2251389"/>
              <a:gd name="connsiteX43" fmla="*/ 8367423 w 10915134"/>
              <a:gd name="connsiteY43" fmla="*/ 1238278 h 2251389"/>
              <a:gd name="connsiteX44" fmla="*/ 8359640 w 10915134"/>
              <a:gd name="connsiteY44" fmla="*/ 1246782 h 2251389"/>
              <a:gd name="connsiteX45" fmla="*/ 8346100 w 10915134"/>
              <a:gd name="connsiteY45" fmla="*/ 1266142 h 2251389"/>
              <a:gd name="connsiteX46" fmla="*/ 8318833 w 10915134"/>
              <a:gd name="connsiteY46" fmla="*/ 1292714 h 2251389"/>
              <a:gd name="connsiteX47" fmla="*/ 8317719 w 10915134"/>
              <a:gd name="connsiteY47" fmla="*/ 1291904 h 2251389"/>
              <a:gd name="connsiteX48" fmla="*/ 8307730 w 10915134"/>
              <a:gd name="connsiteY48" fmla="*/ 1293984 h 2251389"/>
              <a:gd name="connsiteX49" fmla="*/ 8240756 w 10915134"/>
              <a:gd name="connsiteY49" fmla="*/ 1301537 h 2251389"/>
              <a:gd name="connsiteX50" fmla="*/ 8216639 w 10915134"/>
              <a:gd name="connsiteY50" fmla="*/ 1327887 h 2251389"/>
              <a:gd name="connsiteX51" fmla="*/ 8211337 w 10915134"/>
              <a:gd name="connsiteY51" fmla="*/ 1332570 h 2251389"/>
              <a:gd name="connsiteX52" fmla="*/ 8211048 w 10915134"/>
              <a:gd name="connsiteY52" fmla="*/ 1332403 h 2251389"/>
              <a:gd name="connsiteX53" fmla="*/ 8205085 w 10915134"/>
              <a:gd name="connsiteY53" fmla="*/ 1336831 h 2251389"/>
              <a:gd name="connsiteX54" fmla="*/ 8137554 w 10915134"/>
              <a:gd name="connsiteY54" fmla="*/ 1342145 h 2251389"/>
              <a:gd name="connsiteX55" fmla="*/ 8054564 w 10915134"/>
              <a:gd name="connsiteY55" fmla="*/ 1367911 h 2251389"/>
              <a:gd name="connsiteX56" fmla="*/ 7973237 w 10915134"/>
              <a:gd name="connsiteY56" fmla="*/ 1397544 h 2251389"/>
              <a:gd name="connsiteX57" fmla="*/ 7944198 w 10915134"/>
              <a:gd name="connsiteY57" fmla="*/ 1410276 h 2251389"/>
              <a:gd name="connsiteX58" fmla="*/ 7890643 w 10915134"/>
              <a:gd name="connsiteY58" fmla="*/ 1424144 h 2251389"/>
              <a:gd name="connsiteX59" fmla="*/ 7864997 w 10915134"/>
              <a:gd name="connsiteY59" fmla="*/ 1425023 h 2251389"/>
              <a:gd name="connsiteX60" fmla="*/ 7864067 w 10915134"/>
              <a:gd name="connsiteY60" fmla="*/ 1426002 h 2251389"/>
              <a:gd name="connsiteX61" fmla="*/ 7861153 w 10915134"/>
              <a:gd name="connsiteY61" fmla="*/ 1423038 h 2251389"/>
              <a:gd name="connsiteX62" fmla="*/ 7844586 w 10915134"/>
              <a:gd name="connsiteY62" fmla="*/ 1429169 h 2251389"/>
              <a:gd name="connsiteX63" fmla="*/ 7840350 w 10915134"/>
              <a:gd name="connsiteY63" fmla="*/ 1432451 h 2251389"/>
              <a:gd name="connsiteX64" fmla="*/ 7833722 w 10915134"/>
              <a:gd name="connsiteY64" fmla="*/ 1435148 h 2251389"/>
              <a:gd name="connsiteX65" fmla="*/ 7833492 w 10915134"/>
              <a:gd name="connsiteY65" fmla="*/ 1434901 h 2251389"/>
              <a:gd name="connsiteX66" fmla="*/ 7827413 w 10915134"/>
              <a:gd name="connsiteY66" fmla="*/ 1438043 h 2251389"/>
              <a:gd name="connsiteX67" fmla="*/ 7798463 w 10915134"/>
              <a:gd name="connsiteY67" fmla="*/ 1457407 h 2251389"/>
              <a:gd name="connsiteX68" fmla="*/ 7759015 w 10915134"/>
              <a:gd name="connsiteY68" fmla="*/ 1458666 h 2251389"/>
              <a:gd name="connsiteX69" fmla="*/ 7752684 w 10915134"/>
              <a:gd name="connsiteY69" fmla="*/ 1444792 h 2251389"/>
              <a:gd name="connsiteX70" fmla="*/ 7747867 w 10915134"/>
              <a:gd name="connsiteY70" fmla="*/ 1447976 h 2251389"/>
              <a:gd name="connsiteX71" fmla="*/ 7738750 w 10915134"/>
              <a:gd name="connsiteY71" fmla="*/ 1456574 h 2251389"/>
              <a:gd name="connsiteX72" fmla="*/ 7735619 w 10915134"/>
              <a:gd name="connsiteY72" fmla="*/ 1456320 h 2251389"/>
              <a:gd name="connsiteX73" fmla="*/ 7705072 w 10915134"/>
              <a:gd name="connsiteY73" fmla="*/ 1465768 h 2251389"/>
              <a:gd name="connsiteX74" fmla="*/ 7696073 w 10915134"/>
              <a:gd name="connsiteY74" fmla="*/ 1462212 h 2251389"/>
              <a:gd name="connsiteX75" fmla="*/ 7692096 w 10915134"/>
              <a:gd name="connsiteY75" fmla="*/ 1462163 h 2251389"/>
              <a:gd name="connsiteX76" fmla="*/ 7674689 w 10915134"/>
              <a:gd name="connsiteY76" fmla="*/ 1477613 h 2251389"/>
              <a:gd name="connsiteX77" fmla="*/ 7665348 w 10915134"/>
              <a:gd name="connsiteY77" fmla="*/ 1483862 h 2251389"/>
              <a:gd name="connsiteX78" fmla="*/ 7606276 w 10915134"/>
              <a:gd name="connsiteY78" fmla="*/ 1538521 h 2251389"/>
              <a:gd name="connsiteX79" fmla="*/ 7504695 w 10915134"/>
              <a:gd name="connsiteY79" fmla="*/ 1566686 h 2251389"/>
              <a:gd name="connsiteX80" fmla="*/ 7401270 w 10915134"/>
              <a:gd name="connsiteY80" fmla="*/ 1597361 h 2251389"/>
              <a:gd name="connsiteX81" fmla="*/ 7320321 w 10915134"/>
              <a:gd name="connsiteY81" fmla="*/ 1619535 h 2251389"/>
              <a:gd name="connsiteX82" fmla="*/ 7149526 w 10915134"/>
              <a:gd name="connsiteY82" fmla="*/ 1743630 h 2251389"/>
              <a:gd name="connsiteX83" fmla="*/ 7105391 w 10915134"/>
              <a:gd name="connsiteY83" fmla="*/ 1752328 h 2251389"/>
              <a:gd name="connsiteX84" fmla="*/ 7071654 w 10915134"/>
              <a:gd name="connsiteY84" fmla="*/ 1785091 h 2251389"/>
              <a:gd name="connsiteX85" fmla="*/ 7054359 w 10915134"/>
              <a:gd name="connsiteY85" fmla="*/ 1782439 h 2251389"/>
              <a:gd name="connsiteX86" fmla="*/ 7051319 w 10915134"/>
              <a:gd name="connsiteY86" fmla="*/ 1781706 h 2251389"/>
              <a:gd name="connsiteX87" fmla="*/ 7040377 w 10915134"/>
              <a:gd name="connsiteY87" fmla="*/ 1784767 h 2251389"/>
              <a:gd name="connsiteX88" fmla="*/ 7035771 w 10915134"/>
              <a:gd name="connsiteY88" fmla="*/ 1778137 h 2251389"/>
              <a:gd name="connsiteX89" fmla="*/ 7018208 w 10915134"/>
              <a:gd name="connsiteY89" fmla="*/ 1777373 h 2251389"/>
              <a:gd name="connsiteX90" fmla="*/ 6998493 w 10915134"/>
              <a:gd name="connsiteY90" fmla="*/ 1785098 h 2251389"/>
              <a:gd name="connsiteX91" fmla="*/ 6928288 w 10915134"/>
              <a:gd name="connsiteY91" fmla="*/ 1811732 h 2251389"/>
              <a:gd name="connsiteX92" fmla="*/ 6917773 w 10915134"/>
              <a:gd name="connsiteY92" fmla="*/ 1820666 h 2251389"/>
              <a:gd name="connsiteX93" fmla="*/ 6881789 w 10915134"/>
              <a:gd name="connsiteY93" fmla="*/ 1828309 h 2251389"/>
              <a:gd name="connsiteX94" fmla="*/ 6879926 w 10915134"/>
              <a:gd name="connsiteY94" fmla="*/ 1830591 h 2251389"/>
              <a:gd name="connsiteX95" fmla="*/ 6845508 w 10915134"/>
              <a:gd name="connsiteY95" fmla="*/ 1841035 h 2251389"/>
              <a:gd name="connsiteX96" fmla="*/ 6786683 w 10915134"/>
              <a:gd name="connsiteY96" fmla="*/ 1868367 h 2251389"/>
              <a:gd name="connsiteX97" fmla="*/ 6773874 w 10915134"/>
              <a:gd name="connsiteY97" fmla="*/ 1863267 h 2251389"/>
              <a:gd name="connsiteX98" fmla="*/ 6771241 w 10915134"/>
              <a:gd name="connsiteY98" fmla="*/ 1859449 h 2251389"/>
              <a:gd name="connsiteX99" fmla="*/ 6755065 w 10915134"/>
              <a:gd name="connsiteY99" fmla="*/ 1866822 h 2251389"/>
              <a:gd name="connsiteX100" fmla="*/ 6740854 w 10915134"/>
              <a:gd name="connsiteY100" fmla="*/ 1865352 h 2251389"/>
              <a:gd name="connsiteX101" fmla="*/ 6730997 w 10915134"/>
              <a:gd name="connsiteY101" fmla="*/ 1874155 h 2251389"/>
              <a:gd name="connsiteX102" fmla="*/ 6714212 w 10915134"/>
              <a:gd name="connsiteY102" fmla="*/ 1876293 h 2251389"/>
              <a:gd name="connsiteX103" fmla="*/ 6693130 w 10915134"/>
              <a:gd name="connsiteY103" fmla="*/ 1876808 h 2251389"/>
              <a:gd name="connsiteX104" fmla="*/ 6674405 w 10915134"/>
              <a:gd name="connsiteY104" fmla="*/ 1873459 h 2251389"/>
              <a:gd name="connsiteX105" fmla="*/ 6647714 w 10915134"/>
              <a:gd name="connsiteY105" fmla="*/ 1878941 h 2251389"/>
              <a:gd name="connsiteX106" fmla="*/ 6586613 w 10915134"/>
              <a:gd name="connsiteY106" fmla="*/ 1887053 h 2251389"/>
              <a:gd name="connsiteX107" fmla="*/ 6540424 w 10915134"/>
              <a:gd name="connsiteY107" fmla="*/ 1893269 h 2251389"/>
              <a:gd name="connsiteX108" fmla="*/ 6460034 w 10915134"/>
              <a:gd name="connsiteY108" fmla="*/ 1911286 h 2251389"/>
              <a:gd name="connsiteX109" fmla="*/ 6445449 w 10915134"/>
              <a:gd name="connsiteY109" fmla="*/ 1926499 h 2251389"/>
              <a:gd name="connsiteX110" fmla="*/ 6407092 w 10915134"/>
              <a:gd name="connsiteY110" fmla="*/ 1921993 h 2251389"/>
              <a:gd name="connsiteX111" fmla="*/ 6396332 w 10915134"/>
              <a:gd name="connsiteY111" fmla="*/ 1907025 h 2251389"/>
              <a:gd name="connsiteX112" fmla="*/ 6347048 w 10915134"/>
              <a:gd name="connsiteY112" fmla="*/ 1912130 h 2251389"/>
              <a:gd name="connsiteX113" fmla="*/ 6302270 w 10915134"/>
              <a:gd name="connsiteY113" fmla="*/ 1933613 h 2251389"/>
              <a:gd name="connsiteX114" fmla="*/ 6243078 w 10915134"/>
              <a:gd name="connsiteY114" fmla="*/ 1945644 h 2251389"/>
              <a:gd name="connsiteX115" fmla="*/ 6207738 w 10915134"/>
              <a:gd name="connsiteY115" fmla="*/ 1953011 h 2251389"/>
              <a:gd name="connsiteX116" fmla="*/ 6108781 w 10915134"/>
              <a:gd name="connsiteY116" fmla="*/ 1959474 h 2251389"/>
              <a:gd name="connsiteX117" fmla="*/ 6103698 w 10915134"/>
              <a:gd name="connsiteY117" fmla="*/ 1959304 h 2251389"/>
              <a:gd name="connsiteX118" fmla="*/ 6087017 w 10915134"/>
              <a:gd name="connsiteY118" fmla="*/ 1969078 h 2251389"/>
              <a:gd name="connsiteX119" fmla="*/ 6086313 w 10915134"/>
              <a:gd name="connsiteY119" fmla="*/ 1971580 h 2251389"/>
              <a:gd name="connsiteX120" fmla="*/ 6024291 w 10915134"/>
              <a:gd name="connsiteY120" fmla="*/ 1966761 h 2251389"/>
              <a:gd name="connsiteX121" fmla="*/ 6016853 w 10915134"/>
              <a:gd name="connsiteY121" fmla="*/ 1970526 h 2251389"/>
              <a:gd name="connsiteX122" fmla="*/ 5975404 w 10915134"/>
              <a:gd name="connsiteY122" fmla="*/ 1961749 h 2251389"/>
              <a:gd name="connsiteX123" fmla="*/ 5954536 w 10915134"/>
              <a:gd name="connsiteY123" fmla="*/ 1960220 h 2251389"/>
              <a:gd name="connsiteX124" fmla="*/ 5917280 w 10915134"/>
              <a:gd name="connsiteY124" fmla="*/ 1954478 h 2251389"/>
              <a:gd name="connsiteX125" fmla="*/ 5914232 w 10915134"/>
              <a:gd name="connsiteY125" fmla="*/ 1956919 h 2251389"/>
              <a:gd name="connsiteX126" fmla="*/ 5906850 w 10915134"/>
              <a:gd name="connsiteY126" fmla="*/ 1954702 h 2251389"/>
              <a:gd name="connsiteX127" fmla="*/ 5901461 w 10915134"/>
              <a:gd name="connsiteY127" fmla="*/ 1957577 h 2251389"/>
              <a:gd name="connsiteX128" fmla="*/ 5895317 w 10915134"/>
              <a:gd name="connsiteY128" fmla="*/ 1956828 h 2251389"/>
              <a:gd name="connsiteX129" fmla="*/ 5831128 w 10915134"/>
              <a:gd name="connsiteY129" fmla="*/ 1968382 h 2251389"/>
              <a:gd name="connsiteX130" fmla="*/ 5817261 w 10915134"/>
              <a:gd name="connsiteY130" fmla="*/ 1966124 h 2251389"/>
              <a:gd name="connsiteX131" fmla="*/ 5806791 w 10915134"/>
              <a:gd name="connsiteY131" fmla="*/ 1974713 h 2251389"/>
              <a:gd name="connsiteX132" fmla="*/ 5762574 w 10915134"/>
              <a:gd name="connsiteY132" fmla="*/ 1976973 h 2251389"/>
              <a:gd name="connsiteX133" fmla="*/ 5747297 w 10915134"/>
              <a:gd name="connsiteY133" fmla="*/ 1970252 h 2251389"/>
              <a:gd name="connsiteX134" fmla="*/ 5733169 w 10915134"/>
              <a:gd name="connsiteY134" fmla="*/ 1965433 h 2251389"/>
              <a:gd name="connsiteX135" fmla="*/ 5731338 w 10915134"/>
              <a:gd name="connsiteY135" fmla="*/ 1965447 h 2251389"/>
              <a:gd name="connsiteX136" fmla="*/ 5712957 w 10915134"/>
              <a:gd name="connsiteY136" fmla="*/ 1965596 h 2251389"/>
              <a:gd name="connsiteX137" fmla="*/ 5678760 w 10915134"/>
              <a:gd name="connsiteY137" fmla="*/ 1965873 h 2251389"/>
              <a:gd name="connsiteX138" fmla="*/ 5612457 w 10915134"/>
              <a:gd name="connsiteY138" fmla="*/ 1972287 h 2251389"/>
              <a:gd name="connsiteX139" fmla="*/ 5462439 w 10915134"/>
              <a:gd name="connsiteY139" fmla="*/ 1941766 h 2251389"/>
              <a:gd name="connsiteX140" fmla="*/ 5249426 w 10915134"/>
              <a:gd name="connsiteY140" fmla="*/ 1957993 h 2251389"/>
              <a:gd name="connsiteX141" fmla="*/ 4795460 w 10915134"/>
              <a:gd name="connsiteY141" fmla="*/ 2018541 h 2251389"/>
              <a:gd name="connsiteX142" fmla="*/ 4698875 w 10915134"/>
              <a:gd name="connsiteY142" fmla="*/ 2031693 h 2251389"/>
              <a:gd name="connsiteX143" fmla="*/ 4635334 w 10915134"/>
              <a:gd name="connsiteY143" fmla="*/ 2035504 h 2251389"/>
              <a:gd name="connsiteX144" fmla="*/ 4529228 w 10915134"/>
              <a:gd name="connsiteY144" fmla="*/ 2076609 h 2251389"/>
              <a:gd name="connsiteX145" fmla="*/ 4408461 w 10915134"/>
              <a:gd name="connsiteY145" fmla="*/ 2090939 h 2251389"/>
              <a:gd name="connsiteX146" fmla="*/ 4254651 w 10915134"/>
              <a:gd name="connsiteY146" fmla="*/ 2101730 h 2251389"/>
              <a:gd name="connsiteX147" fmla="*/ 4213233 w 10915134"/>
              <a:gd name="connsiteY147" fmla="*/ 2120326 h 2251389"/>
              <a:gd name="connsiteX148" fmla="*/ 4153938 w 10915134"/>
              <a:gd name="connsiteY148" fmla="*/ 2137520 h 2251389"/>
              <a:gd name="connsiteX149" fmla="*/ 4050969 w 10915134"/>
              <a:gd name="connsiteY149" fmla="*/ 2177971 h 2251389"/>
              <a:gd name="connsiteX150" fmla="*/ 3933162 w 10915134"/>
              <a:gd name="connsiteY150" fmla="*/ 2199509 h 2251389"/>
              <a:gd name="connsiteX151" fmla="*/ 3797609 w 10915134"/>
              <a:gd name="connsiteY151" fmla="*/ 2185813 h 2251389"/>
              <a:gd name="connsiteX152" fmla="*/ 3723511 w 10915134"/>
              <a:gd name="connsiteY152" fmla="*/ 2185401 h 2251389"/>
              <a:gd name="connsiteX153" fmla="*/ 3478465 w 10915134"/>
              <a:gd name="connsiteY153" fmla="*/ 2181087 h 2251389"/>
              <a:gd name="connsiteX154" fmla="*/ 3308996 w 10915134"/>
              <a:gd name="connsiteY154" fmla="*/ 2177978 h 2251389"/>
              <a:gd name="connsiteX155" fmla="*/ 3260282 w 10915134"/>
              <a:gd name="connsiteY155" fmla="*/ 2194479 h 2251389"/>
              <a:gd name="connsiteX156" fmla="*/ 3178557 w 10915134"/>
              <a:gd name="connsiteY156" fmla="*/ 2221451 h 2251389"/>
              <a:gd name="connsiteX157" fmla="*/ 3097074 w 10915134"/>
              <a:gd name="connsiteY157" fmla="*/ 2229837 h 2251389"/>
              <a:gd name="connsiteX158" fmla="*/ 3029944 w 10915134"/>
              <a:gd name="connsiteY158" fmla="*/ 2248531 h 2251389"/>
              <a:gd name="connsiteX159" fmla="*/ 2964870 w 10915134"/>
              <a:gd name="connsiteY159" fmla="*/ 2251389 h 2251389"/>
              <a:gd name="connsiteX160" fmla="*/ 2931496 w 10915134"/>
              <a:gd name="connsiteY160" fmla="*/ 2243024 h 2251389"/>
              <a:gd name="connsiteX161" fmla="*/ 2892959 w 10915134"/>
              <a:gd name="connsiteY161" fmla="*/ 2233969 h 2251389"/>
              <a:gd name="connsiteX162" fmla="*/ 2839074 w 10915134"/>
              <a:gd name="connsiteY162" fmla="*/ 2225008 h 2251389"/>
              <a:gd name="connsiteX163" fmla="*/ 2693779 w 10915134"/>
              <a:gd name="connsiteY163" fmla="*/ 2231570 h 2251389"/>
              <a:gd name="connsiteX164" fmla="*/ 2523799 w 10915134"/>
              <a:gd name="connsiteY164" fmla="*/ 2236547 h 2251389"/>
              <a:gd name="connsiteX165" fmla="*/ 2340069 w 10915134"/>
              <a:gd name="connsiteY165" fmla="*/ 2220699 h 2251389"/>
              <a:gd name="connsiteX166" fmla="*/ 2076408 w 10915134"/>
              <a:gd name="connsiteY166" fmla="*/ 2194398 h 2251389"/>
              <a:gd name="connsiteX167" fmla="*/ 1983593 w 10915134"/>
              <a:gd name="connsiteY167" fmla="*/ 2219360 h 2251389"/>
              <a:gd name="connsiteX168" fmla="*/ 1853105 w 10915134"/>
              <a:gd name="connsiteY168" fmla="*/ 2214141 h 2251389"/>
              <a:gd name="connsiteX169" fmla="*/ 1748511 w 10915134"/>
              <a:gd name="connsiteY169" fmla="*/ 2178472 h 2251389"/>
              <a:gd name="connsiteX170" fmla="*/ 1633422 w 10915134"/>
              <a:gd name="connsiteY170" fmla="*/ 2143415 h 2251389"/>
              <a:gd name="connsiteX171" fmla="*/ 1558946 w 10915134"/>
              <a:gd name="connsiteY171" fmla="*/ 2128843 h 2251389"/>
              <a:gd name="connsiteX172" fmla="*/ 1385344 w 10915134"/>
              <a:gd name="connsiteY172" fmla="*/ 2124817 h 2251389"/>
              <a:gd name="connsiteX173" fmla="*/ 1227473 w 10915134"/>
              <a:gd name="connsiteY173" fmla="*/ 2113291 h 2251389"/>
              <a:gd name="connsiteX174" fmla="*/ 1088711 w 10915134"/>
              <a:gd name="connsiteY174" fmla="*/ 2097947 h 2251389"/>
              <a:gd name="connsiteX175" fmla="*/ 939259 w 10915134"/>
              <a:gd name="connsiteY175" fmla="*/ 2073411 h 2251389"/>
              <a:gd name="connsiteX176" fmla="*/ 914345 w 10915134"/>
              <a:gd name="connsiteY176" fmla="*/ 2063135 h 2251389"/>
              <a:gd name="connsiteX177" fmla="*/ 879393 w 10915134"/>
              <a:gd name="connsiteY177" fmla="*/ 2068419 h 2251389"/>
              <a:gd name="connsiteX178" fmla="*/ 739242 w 10915134"/>
              <a:gd name="connsiteY178" fmla="*/ 2091539 h 2251389"/>
              <a:gd name="connsiteX179" fmla="*/ 628509 w 10915134"/>
              <a:gd name="connsiteY179" fmla="*/ 2108134 h 2251389"/>
              <a:gd name="connsiteX180" fmla="*/ 508046 w 10915134"/>
              <a:gd name="connsiteY180" fmla="*/ 2109851 h 2251389"/>
              <a:gd name="connsiteX181" fmla="*/ 408793 w 10915134"/>
              <a:gd name="connsiteY181" fmla="*/ 2105335 h 2251389"/>
              <a:gd name="connsiteX182" fmla="*/ 259142 w 10915134"/>
              <a:gd name="connsiteY182" fmla="*/ 2115883 h 2251389"/>
              <a:gd name="connsiteX183" fmla="*/ 91266 w 10915134"/>
              <a:gd name="connsiteY183" fmla="*/ 2135533 h 2251389"/>
              <a:gd name="connsiteX184" fmla="*/ 12251 w 10915134"/>
              <a:gd name="connsiteY184" fmla="*/ 2121489 h 2251389"/>
              <a:gd name="connsiteX185" fmla="*/ 0 w 10915134"/>
              <a:gd name="connsiteY185" fmla="*/ 2122164 h 2251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Lst>
            <a:rect l="l" t="t" r="r" b="b"/>
            <a:pathLst>
              <a:path w="10915134" h="2251389">
                <a:moveTo>
                  <a:pt x="0" y="0"/>
                </a:moveTo>
                <a:lnTo>
                  <a:pt x="10915134" y="0"/>
                </a:lnTo>
                <a:lnTo>
                  <a:pt x="10882980" y="49990"/>
                </a:lnTo>
                <a:cubicBezTo>
                  <a:pt x="10880871" y="52147"/>
                  <a:pt x="10836905" y="107867"/>
                  <a:pt x="10834795" y="110024"/>
                </a:cubicBezTo>
                <a:cubicBezTo>
                  <a:pt x="10820319" y="128194"/>
                  <a:pt x="10762503" y="175620"/>
                  <a:pt x="10738392" y="165813"/>
                </a:cubicBezTo>
                <a:cubicBezTo>
                  <a:pt x="10748670" y="186392"/>
                  <a:pt x="10638347" y="188684"/>
                  <a:pt x="10633692" y="209264"/>
                </a:cubicBezTo>
                <a:cubicBezTo>
                  <a:pt x="10631767" y="225908"/>
                  <a:pt x="10597419" y="233945"/>
                  <a:pt x="10586800" y="239716"/>
                </a:cubicBezTo>
                <a:cubicBezTo>
                  <a:pt x="10579628" y="256520"/>
                  <a:pt x="10520682" y="224915"/>
                  <a:pt x="10501658" y="307174"/>
                </a:cubicBezTo>
                <a:cubicBezTo>
                  <a:pt x="10447727" y="313339"/>
                  <a:pt x="10447126" y="425780"/>
                  <a:pt x="10404067" y="412395"/>
                </a:cubicBezTo>
                <a:cubicBezTo>
                  <a:pt x="10392937" y="413598"/>
                  <a:pt x="10388815" y="467371"/>
                  <a:pt x="10380953" y="472334"/>
                </a:cubicBezTo>
                <a:lnTo>
                  <a:pt x="10341416" y="504774"/>
                </a:lnTo>
                <a:lnTo>
                  <a:pt x="10326329" y="523459"/>
                </a:lnTo>
                <a:lnTo>
                  <a:pt x="10298289" y="532173"/>
                </a:lnTo>
                <a:cubicBezTo>
                  <a:pt x="10284422" y="535049"/>
                  <a:pt x="10265952" y="533199"/>
                  <a:pt x="10243127" y="540715"/>
                </a:cubicBezTo>
                <a:cubicBezTo>
                  <a:pt x="10203910" y="562831"/>
                  <a:pt x="10165274" y="534580"/>
                  <a:pt x="10141243" y="592343"/>
                </a:cubicBezTo>
                <a:cubicBezTo>
                  <a:pt x="10059374" y="598371"/>
                  <a:pt x="10021953" y="650378"/>
                  <a:pt x="9940352" y="631518"/>
                </a:cubicBezTo>
                <a:cubicBezTo>
                  <a:pt x="9959797" y="646419"/>
                  <a:pt x="9860152" y="623282"/>
                  <a:pt x="9836226" y="660496"/>
                </a:cubicBezTo>
                <a:cubicBezTo>
                  <a:pt x="9788121" y="672556"/>
                  <a:pt x="9760988" y="668531"/>
                  <a:pt x="9686899" y="683782"/>
                </a:cubicBezTo>
                <a:cubicBezTo>
                  <a:pt x="9623800" y="700369"/>
                  <a:pt x="9613948" y="700871"/>
                  <a:pt x="9578209" y="709781"/>
                </a:cubicBezTo>
                <a:lnTo>
                  <a:pt x="9437298" y="757337"/>
                </a:lnTo>
                <a:lnTo>
                  <a:pt x="9435498" y="759689"/>
                </a:lnTo>
                <a:cubicBezTo>
                  <a:pt x="9426240" y="765982"/>
                  <a:pt x="9419508" y="766527"/>
                  <a:pt x="9413910" y="764531"/>
                </a:cubicBezTo>
                <a:lnTo>
                  <a:pt x="9361370" y="760593"/>
                </a:lnTo>
                <a:lnTo>
                  <a:pt x="9356626" y="764594"/>
                </a:lnTo>
                <a:lnTo>
                  <a:pt x="9311281" y="769260"/>
                </a:lnTo>
                <a:cubicBezTo>
                  <a:pt x="9311245" y="769953"/>
                  <a:pt x="9311210" y="770644"/>
                  <a:pt x="9311173" y="771337"/>
                </a:cubicBezTo>
                <a:cubicBezTo>
                  <a:pt x="9309900" y="776105"/>
                  <a:pt x="9307010" y="779823"/>
                  <a:pt x="9300658" y="781452"/>
                </a:cubicBezTo>
                <a:cubicBezTo>
                  <a:pt x="9318003" y="808459"/>
                  <a:pt x="9299643" y="793767"/>
                  <a:pt x="9279376" y="796188"/>
                </a:cubicBezTo>
                <a:cubicBezTo>
                  <a:pt x="9260850" y="809309"/>
                  <a:pt x="9206021" y="849156"/>
                  <a:pt x="9189502" y="860175"/>
                </a:cubicBezTo>
                <a:lnTo>
                  <a:pt x="9180260" y="862300"/>
                </a:lnTo>
                <a:cubicBezTo>
                  <a:pt x="9180236" y="862466"/>
                  <a:pt x="9180211" y="862633"/>
                  <a:pt x="9180186" y="862799"/>
                </a:cubicBezTo>
                <a:cubicBezTo>
                  <a:pt x="9178407" y="864232"/>
                  <a:pt x="9175456" y="865295"/>
                  <a:pt x="9170652" y="865945"/>
                </a:cubicBezTo>
                <a:lnTo>
                  <a:pt x="9145484" y="870300"/>
                </a:lnTo>
                <a:lnTo>
                  <a:pt x="9140031" y="874741"/>
                </a:lnTo>
                <a:lnTo>
                  <a:pt x="9138892" y="880860"/>
                </a:lnTo>
                <a:lnTo>
                  <a:pt x="9107257" y="903704"/>
                </a:lnTo>
                <a:cubicBezTo>
                  <a:pt x="9091321" y="899193"/>
                  <a:pt x="9043942" y="941365"/>
                  <a:pt x="9034880" y="948837"/>
                </a:cubicBezTo>
                <a:lnTo>
                  <a:pt x="8950600" y="994853"/>
                </a:lnTo>
                <a:cubicBezTo>
                  <a:pt x="8865196" y="1081843"/>
                  <a:pt x="8818875" y="1077389"/>
                  <a:pt x="8753014" y="1118658"/>
                </a:cubicBezTo>
                <a:cubicBezTo>
                  <a:pt x="8692981" y="1124704"/>
                  <a:pt x="8636332" y="1128410"/>
                  <a:pt x="8581094" y="1153261"/>
                </a:cubicBezTo>
                <a:cubicBezTo>
                  <a:pt x="8538621" y="1164812"/>
                  <a:pt x="8511758" y="1169577"/>
                  <a:pt x="8498175" y="1187969"/>
                </a:cubicBezTo>
                <a:lnTo>
                  <a:pt x="8448788" y="1206463"/>
                </a:lnTo>
                <a:lnTo>
                  <a:pt x="8367996" y="1232783"/>
                </a:lnTo>
                <a:cubicBezTo>
                  <a:pt x="8367806" y="1234615"/>
                  <a:pt x="8367614" y="1236446"/>
                  <a:pt x="8367423" y="1238278"/>
                </a:cubicBezTo>
                <a:lnTo>
                  <a:pt x="8359640" y="1246782"/>
                </a:lnTo>
                <a:lnTo>
                  <a:pt x="8346100" y="1266142"/>
                </a:lnTo>
                <a:lnTo>
                  <a:pt x="8318833" y="1292714"/>
                </a:lnTo>
                <a:lnTo>
                  <a:pt x="8317719" y="1291904"/>
                </a:lnTo>
                <a:cubicBezTo>
                  <a:pt x="8314688" y="1290662"/>
                  <a:pt x="8311461" y="1290840"/>
                  <a:pt x="8307730" y="1293984"/>
                </a:cubicBezTo>
                <a:cubicBezTo>
                  <a:pt x="8294903" y="1295590"/>
                  <a:pt x="8255937" y="1295887"/>
                  <a:pt x="8240756" y="1301537"/>
                </a:cubicBezTo>
                <a:cubicBezTo>
                  <a:pt x="8233324" y="1310481"/>
                  <a:pt x="8225256" y="1319366"/>
                  <a:pt x="8216639" y="1327887"/>
                </a:cubicBezTo>
                <a:lnTo>
                  <a:pt x="8211337" y="1332570"/>
                </a:lnTo>
                <a:lnTo>
                  <a:pt x="8211048" y="1332403"/>
                </a:lnTo>
                <a:cubicBezTo>
                  <a:pt x="8209501" y="1332874"/>
                  <a:pt x="8207607" y="1334206"/>
                  <a:pt x="8205085" y="1336831"/>
                </a:cubicBezTo>
                <a:lnTo>
                  <a:pt x="8137554" y="1342145"/>
                </a:lnTo>
                <a:cubicBezTo>
                  <a:pt x="8105705" y="1354688"/>
                  <a:pt x="8080446" y="1339423"/>
                  <a:pt x="8054564" y="1367911"/>
                </a:cubicBezTo>
                <a:cubicBezTo>
                  <a:pt x="8024726" y="1379555"/>
                  <a:pt x="7996957" y="1380148"/>
                  <a:pt x="7973237" y="1397544"/>
                </a:cubicBezTo>
                <a:cubicBezTo>
                  <a:pt x="7961439" y="1393972"/>
                  <a:pt x="7951168" y="1394796"/>
                  <a:pt x="7944198" y="1410276"/>
                </a:cubicBezTo>
                <a:cubicBezTo>
                  <a:pt x="7915673" y="1417804"/>
                  <a:pt x="7905583" y="1403950"/>
                  <a:pt x="7890643" y="1424144"/>
                </a:cubicBezTo>
                <a:cubicBezTo>
                  <a:pt x="7869590" y="1403678"/>
                  <a:pt x="7870757" y="1414314"/>
                  <a:pt x="7864997" y="1425023"/>
                </a:cubicBezTo>
                <a:lnTo>
                  <a:pt x="7864067" y="1426002"/>
                </a:lnTo>
                <a:lnTo>
                  <a:pt x="7861153" y="1423038"/>
                </a:lnTo>
                <a:lnTo>
                  <a:pt x="7844586" y="1429169"/>
                </a:lnTo>
                <a:lnTo>
                  <a:pt x="7840350" y="1432451"/>
                </a:lnTo>
                <a:cubicBezTo>
                  <a:pt x="7837357" y="1434345"/>
                  <a:pt x="7835272" y="1435129"/>
                  <a:pt x="7833722" y="1435148"/>
                </a:cubicBezTo>
                <a:lnTo>
                  <a:pt x="7833492" y="1434901"/>
                </a:lnTo>
                <a:lnTo>
                  <a:pt x="7827413" y="1438043"/>
                </a:lnTo>
                <a:cubicBezTo>
                  <a:pt x="7817294" y="1444069"/>
                  <a:pt x="7807591" y="1450613"/>
                  <a:pt x="7798463" y="1457407"/>
                </a:cubicBezTo>
                <a:cubicBezTo>
                  <a:pt x="7789625" y="1446704"/>
                  <a:pt x="7769649" y="1464040"/>
                  <a:pt x="7759015" y="1458666"/>
                </a:cubicBezTo>
                <a:lnTo>
                  <a:pt x="7752684" y="1444792"/>
                </a:lnTo>
                <a:lnTo>
                  <a:pt x="7747867" y="1447976"/>
                </a:lnTo>
                <a:lnTo>
                  <a:pt x="7738750" y="1456574"/>
                </a:lnTo>
                <a:cubicBezTo>
                  <a:pt x="7737328" y="1457741"/>
                  <a:pt x="7736297" y="1457914"/>
                  <a:pt x="7735619" y="1456320"/>
                </a:cubicBezTo>
                <a:cubicBezTo>
                  <a:pt x="7730006" y="1457852"/>
                  <a:pt x="7711662" y="1464787"/>
                  <a:pt x="7705072" y="1465768"/>
                </a:cubicBezTo>
                <a:lnTo>
                  <a:pt x="7696073" y="1462212"/>
                </a:lnTo>
                <a:lnTo>
                  <a:pt x="7692096" y="1462163"/>
                </a:lnTo>
                <a:lnTo>
                  <a:pt x="7674689" y="1477613"/>
                </a:lnTo>
                <a:lnTo>
                  <a:pt x="7665348" y="1483862"/>
                </a:lnTo>
                <a:lnTo>
                  <a:pt x="7606276" y="1538521"/>
                </a:lnTo>
                <a:lnTo>
                  <a:pt x="7504695" y="1566686"/>
                </a:lnTo>
                <a:cubicBezTo>
                  <a:pt x="7473718" y="1603709"/>
                  <a:pt x="7404436" y="1554658"/>
                  <a:pt x="7401270" y="1597361"/>
                </a:cubicBezTo>
                <a:cubicBezTo>
                  <a:pt x="7369238" y="1613154"/>
                  <a:pt x="7363418" y="1605164"/>
                  <a:pt x="7320321" y="1619535"/>
                </a:cubicBezTo>
                <a:cubicBezTo>
                  <a:pt x="7280514" y="1668809"/>
                  <a:pt x="7198683" y="1708462"/>
                  <a:pt x="7149526" y="1743630"/>
                </a:cubicBezTo>
                <a:cubicBezTo>
                  <a:pt x="7114410" y="1721934"/>
                  <a:pt x="7136043" y="1746476"/>
                  <a:pt x="7105391" y="1752328"/>
                </a:cubicBezTo>
                <a:cubicBezTo>
                  <a:pt x="7119677" y="1779725"/>
                  <a:pt x="7066212" y="1749779"/>
                  <a:pt x="7071654" y="1785091"/>
                </a:cubicBezTo>
                <a:cubicBezTo>
                  <a:pt x="7065905" y="1785038"/>
                  <a:pt x="7060161" y="1783873"/>
                  <a:pt x="7054359" y="1782439"/>
                </a:cubicBezTo>
                <a:lnTo>
                  <a:pt x="7051319" y="1781706"/>
                </a:lnTo>
                <a:lnTo>
                  <a:pt x="7040377" y="1784767"/>
                </a:lnTo>
                <a:lnTo>
                  <a:pt x="7035771" y="1778137"/>
                </a:lnTo>
                <a:lnTo>
                  <a:pt x="7018208" y="1777373"/>
                </a:lnTo>
                <a:cubicBezTo>
                  <a:pt x="7011866" y="1778247"/>
                  <a:pt x="7005318" y="1780539"/>
                  <a:pt x="6998493" y="1785098"/>
                </a:cubicBezTo>
                <a:cubicBezTo>
                  <a:pt x="6983689" y="1806072"/>
                  <a:pt x="6952865" y="1800516"/>
                  <a:pt x="6928288" y="1811732"/>
                </a:cubicBezTo>
                <a:lnTo>
                  <a:pt x="6917773" y="1820666"/>
                </a:lnTo>
                <a:lnTo>
                  <a:pt x="6881789" y="1828309"/>
                </a:lnTo>
                <a:lnTo>
                  <a:pt x="6879926" y="1830591"/>
                </a:lnTo>
                <a:cubicBezTo>
                  <a:pt x="6873880" y="1832712"/>
                  <a:pt x="6861049" y="1834739"/>
                  <a:pt x="6845508" y="1841035"/>
                </a:cubicBezTo>
                <a:lnTo>
                  <a:pt x="6786683" y="1868367"/>
                </a:lnTo>
                <a:lnTo>
                  <a:pt x="6773874" y="1863267"/>
                </a:lnTo>
                <a:lnTo>
                  <a:pt x="6771241" y="1859449"/>
                </a:lnTo>
                <a:lnTo>
                  <a:pt x="6755065" y="1866822"/>
                </a:lnTo>
                <a:lnTo>
                  <a:pt x="6740854" y="1865352"/>
                </a:lnTo>
                <a:lnTo>
                  <a:pt x="6730997" y="1874155"/>
                </a:lnTo>
                <a:lnTo>
                  <a:pt x="6714212" y="1876293"/>
                </a:lnTo>
                <a:cubicBezTo>
                  <a:pt x="6707919" y="1876308"/>
                  <a:pt x="6700834" y="1876122"/>
                  <a:pt x="6693130" y="1876808"/>
                </a:cubicBezTo>
                <a:lnTo>
                  <a:pt x="6674405" y="1873459"/>
                </a:lnTo>
                <a:lnTo>
                  <a:pt x="6647714" y="1878941"/>
                </a:lnTo>
                <a:cubicBezTo>
                  <a:pt x="6627122" y="1883360"/>
                  <a:pt x="6607220" y="1886896"/>
                  <a:pt x="6586613" y="1887053"/>
                </a:cubicBezTo>
                <a:cubicBezTo>
                  <a:pt x="6572205" y="1895536"/>
                  <a:pt x="6557706" y="1900239"/>
                  <a:pt x="6540424" y="1893269"/>
                </a:cubicBezTo>
                <a:cubicBezTo>
                  <a:pt x="6497538" y="1902769"/>
                  <a:pt x="6490601" y="1917381"/>
                  <a:pt x="6460034" y="1911286"/>
                </a:cubicBezTo>
                <a:cubicBezTo>
                  <a:pt x="6453811" y="1919532"/>
                  <a:pt x="6449254" y="1924158"/>
                  <a:pt x="6445449" y="1926499"/>
                </a:cubicBezTo>
                <a:cubicBezTo>
                  <a:pt x="6434030" y="1933525"/>
                  <a:pt x="6429411" y="1919994"/>
                  <a:pt x="6407092" y="1921993"/>
                </a:cubicBezTo>
                <a:cubicBezTo>
                  <a:pt x="6382682" y="1922166"/>
                  <a:pt x="6418607" y="1903450"/>
                  <a:pt x="6396332" y="1907025"/>
                </a:cubicBezTo>
                <a:cubicBezTo>
                  <a:pt x="6376015" y="1918727"/>
                  <a:pt x="6367614" y="1898795"/>
                  <a:pt x="6347048" y="1912130"/>
                </a:cubicBezTo>
                <a:cubicBezTo>
                  <a:pt x="6360109" y="1925598"/>
                  <a:pt x="6297691" y="1920276"/>
                  <a:pt x="6302270" y="1933613"/>
                </a:cubicBezTo>
                <a:cubicBezTo>
                  <a:pt x="6272680" y="1919839"/>
                  <a:pt x="6273323" y="1945036"/>
                  <a:pt x="6243078" y="1945644"/>
                </a:cubicBezTo>
                <a:cubicBezTo>
                  <a:pt x="6226744" y="1941607"/>
                  <a:pt x="6216828" y="1942552"/>
                  <a:pt x="6207738" y="1953011"/>
                </a:cubicBezTo>
                <a:cubicBezTo>
                  <a:pt x="6131633" y="1932600"/>
                  <a:pt x="6170923" y="1959774"/>
                  <a:pt x="6108781" y="1959474"/>
                </a:cubicBezTo>
                <a:lnTo>
                  <a:pt x="6103698" y="1959304"/>
                </a:lnTo>
                <a:lnTo>
                  <a:pt x="6087017" y="1969078"/>
                </a:lnTo>
                <a:cubicBezTo>
                  <a:pt x="6086783" y="1969912"/>
                  <a:pt x="6086547" y="1970745"/>
                  <a:pt x="6086313" y="1971580"/>
                </a:cubicBezTo>
                <a:lnTo>
                  <a:pt x="6024291" y="1966761"/>
                </a:lnTo>
                <a:lnTo>
                  <a:pt x="6016853" y="1970526"/>
                </a:lnTo>
                <a:lnTo>
                  <a:pt x="5975404" y="1961749"/>
                </a:lnTo>
                <a:lnTo>
                  <a:pt x="5954536" y="1960220"/>
                </a:lnTo>
                <a:lnTo>
                  <a:pt x="5917280" y="1954478"/>
                </a:lnTo>
                <a:lnTo>
                  <a:pt x="5914232" y="1956919"/>
                </a:lnTo>
                <a:lnTo>
                  <a:pt x="5906850" y="1954702"/>
                </a:lnTo>
                <a:lnTo>
                  <a:pt x="5901461" y="1957577"/>
                </a:lnTo>
                <a:lnTo>
                  <a:pt x="5895317" y="1956828"/>
                </a:lnTo>
                <a:cubicBezTo>
                  <a:pt x="5883595" y="1958629"/>
                  <a:pt x="5844137" y="1966833"/>
                  <a:pt x="5831128" y="1968382"/>
                </a:cubicBezTo>
                <a:lnTo>
                  <a:pt x="5817261" y="1966124"/>
                </a:lnTo>
                <a:lnTo>
                  <a:pt x="5806791" y="1974713"/>
                </a:lnTo>
                <a:lnTo>
                  <a:pt x="5762574" y="1976973"/>
                </a:lnTo>
                <a:lnTo>
                  <a:pt x="5747297" y="1970252"/>
                </a:lnTo>
                <a:lnTo>
                  <a:pt x="5733169" y="1965433"/>
                </a:lnTo>
                <a:lnTo>
                  <a:pt x="5731338" y="1965447"/>
                </a:lnTo>
                <a:lnTo>
                  <a:pt x="5712957" y="1965596"/>
                </a:lnTo>
                <a:lnTo>
                  <a:pt x="5678760" y="1965873"/>
                </a:lnTo>
                <a:cubicBezTo>
                  <a:pt x="5656934" y="1966331"/>
                  <a:pt x="5634795" y="1967772"/>
                  <a:pt x="5612457" y="1972287"/>
                </a:cubicBezTo>
                <a:cubicBezTo>
                  <a:pt x="5527023" y="1949966"/>
                  <a:pt x="5534401" y="1947926"/>
                  <a:pt x="5462439" y="1941766"/>
                </a:cubicBezTo>
                <a:cubicBezTo>
                  <a:pt x="5427425" y="1917624"/>
                  <a:pt x="5291183" y="1960519"/>
                  <a:pt x="5249426" y="1957993"/>
                </a:cubicBezTo>
                <a:cubicBezTo>
                  <a:pt x="5146406" y="1973328"/>
                  <a:pt x="4927624" y="2044719"/>
                  <a:pt x="4795460" y="2018541"/>
                </a:cubicBezTo>
                <a:cubicBezTo>
                  <a:pt x="4762844" y="2022395"/>
                  <a:pt x="4718233" y="2031407"/>
                  <a:pt x="4698875" y="2031693"/>
                </a:cubicBezTo>
                <a:lnTo>
                  <a:pt x="4635334" y="2035504"/>
                </a:lnTo>
                <a:lnTo>
                  <a:pt x="4529228" y="2076609"/>
                </a:lnTo>
                <a:cubicBezTo>
                  <a:pt x="4475152" y="2050383"/>
                  <a:pt x="4475600" y="2080729"/>
                  <a:pt x="4408461" y="2090939"/>
                </a:cubicBezTo>
                <a:cubicBezTo>
                  <a:pt x="4383821" y="2082708"/>
                  <a:pt x="4268804" y="2082966"/>
                  <a:pt x="4254651" y="2101730"/>
                </a:cubicBezTo>
                <a:cubicBezTo>
                  <a:pt x="4238862" y="2106286"/>
                  <a:pt x="4220313" y="2100544"/>
                  <a:pt x="4213233" y="2120326"/>
                </a:cubicBezTo>
                <a:cubicBezTo>
                  <a:pt x="4201430" y="2144259"/>
                  <a:pt x="4145731" y="2110137"/>
                  <a:pt x="4153938" y="2137520"/>
                </a:cubicBezTo>
                <a:cubicBezTo>
                  <a:pt x="4114396" y="2114195"/>
                  <a:pt x="4083806" y="2164553"/>
                  <a:pt x="4050969" y="2177971"/>
                </a:cubicBezTo>
                <a:cubicBezTo>
                  <a:pt x="4019767" y="2177378"/>
                  <a:pt x="4005088" y="2190554"/>
                  <a:pt x="3933162" y="2199509"/>
                </a:cubicBezTo>
                <a:cubicBezTo>
                  <a:pt x="3898830" y="2172322"/>
                  <a:pt x="3861284" y="2221170"/>
                  <a:pt x="3797609" y="2185813"/>
                </a:cubicBezTo>
                <a:cubicBezTo>
                  <a:pt x="3795667" y="2189772"/>
                  <a:pt x="3776702" y="2186188"/>
                  <a:pt x="3723511" y="2185401"/>
                </a:cubicBezTo>
                <a:cubicBezTo>
                  <a:pt x="3670320" y="2184613"/>
                  <a:pt x="3558625" y="2184230"/>
                  <a:pt x="3478465" y="2181087"/>
                </a:cubicBezTo>
                <a:cubicBezTo>
                  <a:pt x="3387474" y="2181789"/>
                  <a:pt x="3428499" y="2219948"/>
                  <a:pt x="3308996" y="2177978"/>
                </a:cubicBezTo>
                <a:cubicBezTo>
                  <a:pt x="3299910" y="2200517"/>
                  <a:pt x="3285785" y="2202748"/>
                  <a:pt x="3260282" y="2194479"/>
                </a:cubicBezTo>
                <a:cubicBezTo>
                  <a:pt x="3216295" y="2196427"/>
                  <a:pt x="3227371" y="2250251"/>
                  <a:pt x="3178557" y="2221451"/>
                </a:cubicBezTo>
                <a:cubicBezTo>
                  <a:pt x="3146795" y="2234329"/>
                  <a:pt x="3117401" y="2220418"/>
                  <a:pt x="3097074" y="2229837"/>
                </a:cubicBezTo>
                <a:lnTo>
                  <a:pt x="3029944" y="2248531"/>
                </a:lnTo>
                <a:cubicBezTo>
                  <a:pt x="2992804" y="2254069"/>
                  <a:pt x="2982389" y="2213943"/>
                  <a:pt x="2964870" y="2251389"/>
                </a:cubicBezTo>
                <a:lnTo>
                  <a:pt x="2931496" y="2243024"/>
                </a:lnTo>
                <a:lnTo>
                  <a:pt x="2892959" y="2233969"/>
                </a:lnTo>
                <a:cubicBezTo>
                  <a:pt x="2872669" y="2227791"/>
                  <a:pt x="2882203" y="2234774"/>
                  <a:pt x="2839074" y="2225008"/>
                </a:cubicBezTo>
                <a:cubicBezTo>
                  <a:pt x="2811442" y="2251884"/>
                  <a:pt x="2766379" y="2232117"/>
                  <a:pt x="2693779" y="2231570"/>
                </a:cubicBezTo>
                <a:lnTo>
                  <a:pt x="2523799" y="2236547"/>
                </a:lnTo>
                <a:cubicBezTo>
                  <a:pt x="2466172" y="2242686"/>
                  <a:pt x="2414634" y="2227724"/>
                  <a:pt x="2340069" y="2220699"/>
                </a:cubicBezTo>
                <a:cubicBezTo>
                  <a:pt x="2265503" y="2213674"/>
                  <a:pt x="2139796" y="2191971"/>
                  <a:pt x="2076408" y="2194398"/>
                </a:cubicBezTo>
                <a:cubicBezTo>
                  <a:pt x="2032508" y="2197562"/>
                  <a:pt x="2027933" y="2185141"/>
                  <a:pt x="1983593" y="2219360"/>
                </a:cubicBezTo>
                <a:cubicBezTo>
                  <a:pt x="1947094" y="2209205"/>
                  <a:pt x="1890960" y="2218305"/>
                  <a:pt x="1853105" y="2214141"/>
                </a:cubicBezTo>
                <a:cubicBezTo>
                  <a:pt x="1825748" y="2216625"/>
                  <a:pt x="1783192" y="2179879"/>
                  <a:pt x="1748511" y="2178472"/>
                </a:cubicBezTo>
                <a:cubicBezTo>
                  <a:pt x="1703498" y="2196202"/>
                  <a:pt x="1694831" y="2157630"/>
                  <a:pt x="1633422" y="2143415"/>
                </a:cubicBezTo>
                <a:cubicBezTo>
                  <a:pt x="1607630" y="2161065"/>
                  <a:pt x="1579060" y="2145077"/>
                  <a:pt x="1558946" y="2128843"/>
                </a:cubicBezTo>
                <a:cubicBezTo>
                  <a:pt x="1499069" y="2134267"/>
                  <a:pt x="1452565" y="2133855"/>
                  <a:pt x="1385344" y="2124817"/>
                </a:cubicBezTo>
                <a:cubicBezTo>
                  <a:pt x="1312492" y="2145463"/>
                  <a:pt x="1299315" y="2122756"/>
                  <a:pt x="1227473" y="2113291"/>
                </a:cubicBezTo>
                <a:cubicBezTo>
                  <a:pt x="1199075" y="2120045"/>
                  <a:pt x="1149241" y="2095660"/>
                  <a:pt x="1088711" y="2097947"/>
                </a:cubicBezTo>
                <a:cubicBezTo>
                  <a:pt x="1048569" y="2095382"/>
                  <a:pt x="1091396" y="2061344"/>
                  <a:pt x="939259" y="2073411"/>
                </a:cubicBezTo>
                <a:cubicBezTo>
                  <a:pt x="930603" y="2080267"/>
                  <a:pt x="912274" y="2072716"/>
                  <a:pt x="914345" y="2063135"/>
                </a:cubicBezTo>
                <a:cubicBezTo>
                  <a:pt x="904674" y="2065915"/>
                  <a:pt x="881392" y="2083881"/>
                  <a:pt x="879393" y="2068419"/>
                </a:cubicBezTo>
                <a:cubicBezTo>
                  <a:pt x="831068" y="2065554"/>
                  <a:pt x="782797" y="2073516"/>
                  <a:pt x="739242" y="2091539"/>
                </a:cubicBezTo>
                <a:cubicBezTo>
                  <a:pt x="713063" y="2085924"/>
                  <a:pt x="685973" y="2097939"/>
                  <a:pt x="628509" y="2108134"/>
                </a:cubicBezTo>
                <a:cubicBezTo>
                  <a:pt x="575136" y="2076613"/>
                  <a:pt x="570057" y="2131408"/>
                  <a:pt x="508046" y="2109851"/>
                </a:cubicBezTo>
                <a:cubicBezTo>
                  <a:pt x="473420" y="2105939"/>
                  <a:pt x="433697" y="2091842"/>
                  <a:pt x="408793" y="2105335"/>
                </a:cubicBezTo>
                <a:cubicBezTo>
                  <a:pt x="383633" y="2099507"/>
                  <a:pt x="299763" y="2118030"/>
                  <a:pt x="259142" y="2115883"/>
                </a:cubicBezTo>
                <a:cubicBezTo>
                  <a:pt x="191085" y="2103328"/>
                  <a:pt x="127146" y="2128850"/>
                  <a:pt x="91266" y="2135533"/>
                </a:cubicBezTo>
                <a:cubicBezTo>
                  <a:pt x="55346" y="2131669"/>
                  <a:pt x="37547" y="2122850"/>
                  <a:pt x="12251" y="2121489"/>
                </a:cubicBezTo>
                <a:lnTo>
                  <a:pt x="0" y="2122164"/>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êu đề 1">
            <a:extLst>
              <a:ext uri="{FF2B5EF4-FFF2-40B4-BE49-F238E27FC236}">
                <a16:creationId xmlns="" xmlns:a16="http://schemas.microsoft.com/office/drawing/2014/main" id="{1966A423-8EF1-40F7-8C5D-8251FE09DDD6}"/>
              </a:ext>
            </a:extLst>
          </p:cNvPr>
          <p:cNvSpPr>
            <a:spLocks noGrp="1"/>
          </p:cNvSpPr>
          <p:nvPr>
            <p:ph type="title"/>
          </p:nvPr>
        </p:nvSpPr>
        <p:spPr>
          <a:xfrm>
            <a:off x="1137037" y="609600"/>
            <a:ext cx="5915197" cy="1330519"/>
          </a:xfrm>
        </p:spPr>
        <p:txBody>
          <a:bodyPr>
            <a:normAutofit/>
          </a:bodyPr>
          <a:lstStyle/>
          <a:p>
            <a:r>
              <a:rPr lang="vi-VN" dirty="0">
                <a:solidFill>
                  <a:srgbClr val="C00000"/>
                </a:solidFill>
                <a:latin typeface="+mn-lt"/>
              </a:rPr>
              <a:t>LIÊN HỆ:</a:t>
            </a:r>
          </a:p>
        </p:txBody>
      </p:sp>
      <p:sp>
        <p:nvSpPr>
          <p:cNvPr id="3" name="Chỗ dành sẵn cho Nội dung 2">
            <a:extLst>
              <a:ext uri="{FF2B5EF4-FFF2-40B4-BE49-F238E27FC236}">
                <a16:creationId xmlns="" xmlns:a16="http://schemas.microsoft.com/office/drawing/2014/main" id="{432FE58B-F789-421D-8537-3B74F622D90D}"/>
              </a:ext>
            </a:extLst>
          </p:cNvPr>
          <p:cNvSpPr>
            <a:spLocks noGrp="1"/>
          </p:cNvSpPr>
          <p:nvPr>
            <p:ph idx="1"/>
          </p:nvPr>
        </p:nvSpPr>
        <p:spPr>
          <a:xfrm>
            <a:off x="225779" y="2359378"/>
            <a:ext cx="7208938" cy="3723927"/>
          </a:xfrm>
        </p:spPr>
        <p:txBody>
          <a:bodyPr>
            <a:normAutofit fontScale="92500" lnSpcReduction="10000"/>
          </a:bodyPr>
          <a:lstStyle/>
          <a:p>
            <a:pPr marL="514350" indent="-514350" algn="just">
              <a:lnSpc>
                <a:spcPct val="150000"/>
              </a:lnSpc>
              <a:buAutoNum type="arabicPeriod"/>
            </a:pPr>
            <a:r>
              <a:rPr lang="vi-VN" sz="2400" b="1" dirty="0">
                <a:latin typeface="Arial" panose="020B0604020202020204" pitchFamily="34" charset="0"/>
                <a:cs typeface="Arial" panose="020B0604020202020204" pitchFamily="34" charset="0"/>
              </a:rPr>
              <a:t>Em </a:t>
            </a:r>
            <a:r>
              <a:rPr lang="vi-VN" sz="2400" b="1" dirty="0" err="1">
                <a:latin typeface="Arial" panose="020B0604020202020204" pitchFamily="34" charset="0"/>
                <a:cs typeface="Arial" panose="020B0604020202020204" pitchFamily="34" charset="0"/>
              </a:rPr>
              <a:t>hãy</a:t>
            </a:r>
            <a:r>
              <a:rPr lang="vi-VN" sz="2400" b="1" dirty="0">
                <a:latin typeface="Arial" panose="020B0604020202020204" pitchFamily="34" charset="0"/>
                <a:cs typeface="Arial" panose="020B0604020202020204" pitchFamily="34" charset="0"/>
              </a:rPr>
              <a:t> </a:t>
            </a:r>
            <a:r>
              <a:rPr lang="vi-VN" sz="2400" b="1" dirty="0" err="1">
                <a:latin typeface="Arial" panose="020B0604020202020204" pitchFamily="34" charset="0"/>
                <a:cs typeface="Arial" panose="020B0604020202020204" pitchFamily="34" charset="0"/>
              </a:rPr>
              <a:t>mạnh</a:t>
            </a:r>
            <a:r>
              <a:rPr lang="vi-VN" sz="2400" b="1" dirty="0">
                <a:latin typeface="Arial" panose="020B0604020202020204" pitchFamily="34" charset="0"/>
                <a:cs typeface="Arial" panose="020B0604020202020204" pitchFamily="34" charset="0"/>
              </a:rPr>
              <a:t> </a:t>
            </a:r>
            <a:r>
              <a:rPr lang="vi-VN" sz="2400" b="1" dirty="0" err="1">
                <a:latin typeface="Arial" panose="020B0604020202020204" pitchFamily="34" charset="0"/>
                <a:cs typeface="Arial" panose="020B0604020202020204" pitchFamily="34" charset="0"/>
              </a:rPr>
              <a:t>dạn</a:t>
            </a:r>
            <a:r>
              <a:rPr lang="vi-VN" sz="2400" b="1" dirty="0">
                <a:latin typeface="Arial" panose="020B0604020202020204" pitchFamily="34" charset="0"/>
                <a:cs typeface="Arial" panose="020B0604020202020204" pitchFamily="34" charset="0"/>
              </a:rPr>
              <a:t> chia </a:t>
            </a:r>
            <a:r>
              <a:rPr lang="vi-VN" sz="2400" b="1" dirty="0" err="1">
                <a:latin typeface="Arial" panose="020B0604020202020204" pitchFamily="34" charset="0"/>
                <a:cs typeface="Arial" panose="020B0604020202020204" pitchFamily="34" charset="0"/>
              </a:rPr>
              <a:t>sẻ</a:t>
            </a:r>
            <a:r>
              <a:rPr lang="vi-VN" sz="2400" b="1" dirty="0">
                <a:latin typeface="Arial" panose="020B0604020202020204" pitchFamily="34" charset="0"/>
                <a:cs typeface="Arial" panose="020B0604020202020204" pitchFamily="34" charset="0"/>
              </a:rPr>
              <a:t> </a:t>
            </a:r>
            <a:r>
              <a:rPr lang="vi-VN" sz="2400" b="1" dirty="0" err="1">
                <a:latin typeface="Arial" panose="020B0604020202020204" pitchFamily="34" charset="0"/>
                <a:cs typeface="Arial" panose="020B0604020202020204" pitchFamily="34" charset="0"/>
              </a:rPr>
              <a:t>với</a:t>
            </a:r>
            <a:r>
              <a:rPr lang="vi-VN" sz="2400" b="1" dirty="0">
                <a:latin typeface="Arial" panose="020B0604020202020204" pitchFamily="34" charset="0"/>
                <a:cs typeface="Arial" panose="020B0604020202020204" pitchFamily="34" charset="0"/>
              </a:rPr>
              <a:t> </a:t>
            </a:r>
            <a:r>
              <a:rPr lang="vi-VN" sz="2400" b="1" dirty="0" err="1">
                <a:latin typeface="Arial" panose="020B0604020202020204" pitchFamily="34" charset="0"/>
                <a:cs typeface="Arial" panose="020B0604020202020204" pitchFamily="34" charset="0"/>
              </a:rPr>
              <a:t>các</a:t>
            </a:r>
            <a:r>
              <a:rPr lang="vi-VN" sz="2400" b="1" dirty="0">
                <a:latin typeface="Arial" panose="020B0604020202020204" pitchFamily="34" charset="0"/>
                <a:cs typeface="Arial" panose="020B0604020202020204" pitchFamily="34" charset="0"/>
              </a:rPr>
              <a:t> </a:t>
            </a:r>
            <a:r>
              <a:rPr lang="vi-VN" sz="2400" b="1" dirty="0" err="1">
                <a:latin typeface="Arial" panose="020B0604020202020204" pitchFamily="34" charset="0"/>
                <a:cs typeface="Arial" panose="020B0604020202020204" pitchFamily="34" charset="0"/>
              </a:rPr>
              <a:t>bạn</a:t>
            </a:r>
            <a:r>
              <a:rPr lang="vi-VN" sz="2400" b="1" dirty="0">
                <a:latin typeface="Arial" panose="020B0604020202020204" pitchFamily="34" charset="0"/>
                <a:cs typeface="Arial" panose="020B0604020202020204" pitchFamily="34" charset="0"/>
              </a:rPr>
              <a:t> </a:t>
            </a:r>
            <a:r>
              <a:rPr lang="vi-VN" sz="2400" b="1" dirty="0" err="1">
                <a:latin typeface="Arial" panose="020B0604020202020204" pitchFamily="34" charset="0"/>
                <a:cs typeface="Arial" panose="020B0604020202020204" pitchFamily="34" charset="0"/>
              </a:rPr>
              <a:t>những</a:t>
            </a:r>
            <a:r>
              <a:rPr lang="vi-VN" sz="2400" b="1" dirty="0">
                <a:latin typeface="Arial" panose="020B0604020202020204" pitchFamily="34" charset="0"/>
                <a:cs typeface="Arial" panose="020B0604020202020204" pitchFamily="34" charset="0"/>
              </a:rPr>
              <a:t> </a:t>
            </a:r>
            <a:r>
              <a:rPr lang="vi-VN" sz="2400" b="1" dirty="0" err="1">
                <a:latin typeface="Arial" panose="020B0604020202020204" pitchFamily="34" charset="0"/>
                <a:cs typeface="Arial" panose="020B0604020202020204" pitchFamily="34" charset="0"/>
              </a:rPr>
              <a:t>điểm</a:t>
            </a:r>
            <a:r>
              <a:rPr lang="vi-VN" sz="2400" b="1" dirty="0">
                <a:latin typeface="Arial" panose="020B0604020202020204" pitchFamily="34" charset="0"/>
                <a:cs typeface="Arial" panose="020B0604020202020204" pitchFamily="34" charset="0"/>
              </a:rPr>
              <a:t> </a:t>
            </a:r>
            <a:r>
              <a:rPr lang="vi-VN" sz="2400" b="1" dirty="0" err="1">
                <a:latin typeface="Arial" panose="020B0604020202020204" pitchFamily="34" charset="0"/>
                <a:cs typeface="Arial" panose="020B0604020202020204" pitchFamily="34" charset="0"/>
              </a:rPr>
              <a:t>mạnh</a:t>
            </a:r>
            <a:r>
              <a:rPr lang="vi-VN" sz="2400" b="1" dirty="0">
                <a:latin typeface="Arial" panose="020B0604020202020204" pitchFamily="34" charset="0"/>
                <a:cs typeface="Arial" panose="020B0604020202020204" pitchFamily="34" charset="0"/>
              </a:rPr>
              <a:t> </a:t>
            </a:r>
            <a:r>
              <a:rPr lang="vi-VN" sz="2400" b="1" dirty="0" err="1">
                <a:latin typeface="Arial" panose="020B0604020202020204" pitchFamily="34" charset="0"/>
                <a:cs typeface="Arial" panose="020B0604020202020204" pitchFamily="34" charset="0"/>
              </a:rPr>
              <a:t>mà</a:t>
            </a:r>
            <a:r>
              <a:rPr lang="vi-VN" sz="2400" b="1" dirty="0">
                <a:latin typeface="Arial" panose="020B0604020202020204" pitchFamily="34" charset="0"/>
                <a:cs typeface="Arial" panose="020B0604020202020204" pitchFamily="34" charset="0"/>
              </a:rPr>
              <a:t> em </a:t>
            </a:r>
            <a:r>
              <a:rPr lang="vi-VN" sz="2400" b="1" dirty="0" err="1">
                <a:latin typeface="Arial" panose="020B0604020202020204" pitchFamily="34" charset="0"/>
                <a:cs typeface="Arial" panose="020B0604020202020204" pitchFamily="34" charset="0"/>
              </a:rPr>
              <a:t>tự</a:t>
            </a:r>
            <a:r>
              <a:rPr lang="vi-VN" sz="2400" b="1" dirty="0">
                <a:latin typeface="Arial" panose="020B0604020202020204" pitchFamily="34" charset="0"/>
                <a:cs typeface="Arial" panose="020B0604020202020204" pitchFamily="34" charset="0"/>
              </a:rPr>
              <a:t> </a:t>
            </a:r>
            <a:r>
              <a:rPr lang="vi-VN" sz="2400" b="1" dirty="0" err="1">
                <a:latin typeface="Arial" panose="020B0604020202020204" pitchFamily="34" charset="0"/>
                <a:cs typeface="Arial" panose="020B0604020202020204" pitchFamily="34" charset="0"/>
              </a:rPr>
              <a:t>hào</a:t>
            </a:r>
            <a:r>
              <a:rPr lang="vi-VN" sz="2400" b="1" dirty="0">
                <a:latin typeface="Arial" panose="020B0604020202020204" pitchFamily="34" charset="0"/>
                <a:cs typeface="Arial" panose="020B0604020202020204" pitchFamily="34" charset="0"/>
              </a:rPr>
              <a:t> </a:t>
            </a:r>
            <a:r>
              <a:rPr lang="vi-VN" sz="2400" b="1" dirty="0" err="1">
                <a:latin typeface="Arial" panose="020B0604020202020204" pitchFamily="34" charset="0"/>
                <a:cs typeface="Arial" panose="020B0604020202020204" pitchFamily="34" charset="0"/>
              </a:rPr>
              <a:t>nhất</a:t>
            </a:r>
            <a:r>
              <a:rPr lang="vi-VN" sz="2400" b="1" dirty="0">
                <a:latin typeface="Arial" panose="020B0604020202020204" pitchFamily="34" charset="0"/>
                <a:cs typeface="Arial" panose="020B0604020202020204" pitchFamily="34" charset="0"/>
              </a:rPr>
              <a:t> </a:t>
            </a:r>
            <a:r>
              <a:rPr lang="vi-VN" sz="2400" b="1" dirty="0" err="1">
                <a:latin typeface="Arial" panose="020B0604020202020204" pitchFamily="34" charset="0"/>
                <a:cs typeface="Arial" panose="020B0604020202020204" pitchFamily="34" charset="0"/>
              </a:rPr>
              <a:t>về</a:t>
            </a:r>
            <a:r>
              <a:rPr lang="vi-VN" sz="2400" b="1" dirty="0">
                <a:latin typeface="Arial" panose="020B0604020202020204" pitchFamily="34" charset="0"/>
                <a:cs typeface="Arial" panose="020B0604020202020204" pitchFamily="34" charset="0"/>
              </a:rPr>
              <a:t> </a:t>
            </a:r>
            <a:r>
              <a:rPr lang="vi-VN" sz="2400" b="1" dirty="0" err="1">
                <a:latin typeface="Arial" panose="020B0604020202020204" pitchFamily="34" charset="0"/>
                <a:cs typeface="Arial" panose="020B0604020202020204" pitchFamily="34" charset="0"/>
              </a:rPr>
              <a:t>bản</a:t>
            </a:r>
            <a:r>
              <a:rPr lang="vi-VN" sz="2400" b="1" dirty="0">
                <a:latin typeface="Arial" panose="020B0604020202020204" pitchFamily="34" charset="0"/>
                <a:cs typeface="Arial" panose="020B0604020202020204" pitchFamily="34" charset="0"/>
              </a:rPr>
              <a:t> thân </a:t>
            </a:r>
            <a:r>
              <a:rPr lang="vi-VN" sz="2400" b="1" dirty="0" err="1">
                <a:latin typeface="Arial" panose="020B0604020202020204" pitchFamily="34" charset="0"/>
                <a:cs typeface="Arial" panose="020B0604020202020204" pitchFamily="34" charset="0"/>
              </a:rPr>
              <a:t>mình</a:t>
            </a:r>
            <a:r>
              <a:rPr lang="vi-VN" sz="2400" b="1" dirty="0">
                <a:latin typeface="Arial" panose="020B0604020202020204" pitchFamily="34" charset="0"/>
                <a:cs typeface="Arial" panose="020B0604020202020204" pitchFamily="34" charset="0"/>
              </a:rPr>
              <a:t>. Em </a:t>
            </a:r>
            <a:r>
              <a:rPr lang="vi-VN" sz="2400" b="1" dirty="0" err="1">
                <a:latin typeface="Arial" panose="020B0604020202020204" pitchFamily="34" charset="0"/>
                <a:cs typeface="Arial" panose="020B0604020202020204" pitchFamily="34" charset="0"/>
              </a:rPr>
              <a:t>có</a:t>
            </a:r>
            <a:r>
              <a:rPr lang="vi-VN" sz="2400" b="1" dirty="0">
                <a:latin typeface="Arial" panose="020B0604020202020204" pitchFamily="34" charset="0"/>
                <a:cs typeface="Arial" panose="020B0604020202020204" pitchFamily="34" charset="0"/>
              </a:rPr>
              <a:t> </a:t>
            </a:r>
            <a:r>
              <a:rPr lang="vi-VN" sz="2400" b="1" dirty="0" err="1">
                <a:latin typeface="Arial" panose="020B0604020202020204" pitchFamily="34" charset="0"/>
                <a:cs typeface="Arial" panose="020B0604020202020204" pitchFamily="34" charset="0"/>
              </a:rPr>
              <a:t>đã</a:t>
            </a:r>
            <a:r>
              <a:rPr lang="vi-VN" sz="2400" b="1" dirty="0">
                <a:latin typeface="Arial" panose="020B0604020202020204" pitchFamily="34" charset="0"/>
                <a:cs typeface="Arial" panose="020B0604020202020204" pitchFamily="34" charset="0"/>
              </a:rPr>
              <a:t> </a:t>
            </a:r>
            <a:r>
              <a:rPr lang="vi-VN" sz="2400" b="1" dirty="0" err="1">
                <a:latin typeface="Arial" panose="020B0604020202020204" pitchFamily="34" charset="0"/>
                <a:cs typeface="Arial" panose="020B0604020202020204" pitchFamily="34" charset="0"/>
              </a:rPr>
              <a:t>có</a:t>
            </a:r>
            <a:r>
              <a:rPr lang="vi-VN" sz="2400" b="1" dirty="0">
                <a:latin typeface="Arial" panose="020B0604020202020204" pitchFamily="34" charset="0"/>
                <a:cs typeface="Arial" panose="020B0604020202020204" pitchFamily="34" charset="0"/>
              </a:rPr>
              <a:t> </a:t>
            </a:r>
            <a:r>
              <a:rPr lang="vi-VN" sz="2400" b="1" dirty="0" err="1">
                <a:latin typeface="Arial" panose="020B0604020202020204" pitchFamily="34" charset="0"/>
                <a:cs typeface="Arial" panose="020B0604020202020204" pitchFamily="34" charset="0"/>
              </a:rPr>
              <a:t>thái</a:t>
            </a:r>
            <a:r>
              <a:rPr lang="vi-VN" sz="2400" b="1" dirty="0">
                <a:latin typeface="Arial" panose="020B0604020202020204" pitchFamily="34" charset="0"/>
                <a:cs typeface="Arial" panose="020B0604020202020204" pitchFamily="34" charset="0"/>
              </a:rPr>
              <a:t> </a:t>
            </a:r>
            <a:r>
              <a:rPr lang="vi-VN" sz="2400" b="1" dirty="0" err="1">
                <a:latin typeface="Arial" panose="020B0604020202020204" pitchFamily="34" charset="0"/>
                <a:cs typeface="Arial" panose="020B0604020202020204" pitchFamily="34" charset="0"/>
              </a:rPr>
              <a:t>độ</a:t>
            </a:r>
            <a:r>
              <a:rPr lang="vi-VN" sz="2400" b="1" dirty="0">
                <a:latin typeface="Arial" panose="020B0604020202020204" pitchFamily="34" charset="0"/>
                <a:cs typeface="Arial" panose="020B0604020202020204" pitchFamily="34" charset="0"/>
              </a:rPr>
              <a:t> như </a:t>
            </a:r>
            <a:r>
              <a:rPr lang="vi-VN" sz="2400" b="1" dirty="0" err="1">
                <a:latin typeface="Arial" panose="020B0604020202020204" pitchFamily="34" charset="0"/>
                <a:cs typeface="Arial" panose="020B0604020202020204" pitchFamily="34" charset="0"/>
              </a:rPr>
              <a:t>thế</a:t>
            </a:r>
            <a:r>
              <a:rPr lang="vi-VN" sz="2400" b="1" dirty="0">
                <a:latin typeface="Arial" panose="020B0604020202020204" pitchFamily="34" charset="0"/>
                <a:cs typeface="Arial" panose="020B0604020202020204" pitchFamily="34" charset="0"/>
              </a:rPr>
              <a:t> </a:t>
            </a:r>
            <a:r>
              <a:rPr lang="vi-VN" sz="2400" b="1" dirty="0" err="1">
                <a:latin typeface="Arial" panose="020B0604020202020204" pitchFamily="34" charset="0"/>
                <a:cs typeface="Arial" panose="020B0604020202020204" pitchFamily="34" charset="0"/>
              </a:rPr>
              <a:t>nào</a:t>
            </a:r>
            <a:r>
              <a:rPr lang="vi-VN" sz="2400" b="1" dirty="0">
                <a:latin typeface="Arial" panose="020B0604020202020204" pitchFamily="34" charset="0"/>
                <a:cs typeface="Arial" panose="020B0604020202020204" pitchFamily="34" charset="0"/>
              </a:rPr>
              <a:t> </a:t>
            </a:r>
            <a:r>
              <a:rPr lang="vi-VN" sz="2400" b="1" dirty="0" err="1">
                <a:latin typeface="Arial" panose="020B0604020202020204" pitchFamily="34" charset="0"/>
                <a:cs typeface="Arial" panose="020B0604020202020204" pitchFamily="34" charset="0"/>
              </a:rPr>
              <a:t>về</a:t>
            </a:r>
            <a:r>
              <a:rPr lang="vi-VN" sz="2400" b="1" dirty="0">
                <a:latin typeface="Arial" panose="020B0604020202020204" pitchFamily="34" charset="0"/>
                <a:cs typeface="Arial" panose="020B0604020202020204" pitchFamily="34" charset="0"/>
              </a:rPr>
              <a:t> </a:t>
            </a:r>
            <a:r>
              <a:rPr lang="vi-VN" sz="2400" b="1" dirty="0" err="1">
                <a:latin typeface="Arial" panose="020B0604020202020204" pitchFamily="34" charset="0"/>
                <a:cs typeface="Arial" panose="020B0604020202020204" pitchFamily="34" charset="0"/>
              </a:rPr>
              <a:t>những</a:t>
            </a:r>
            <a:r>
              <a:rPr lang="vi-VN" sz="2400" b="1" dirty="0">
                <a:latin typeface="Arial" panose="020B0604020202020204" pitchFamily="34" charset="0"/>
                <a:cs typeface="Arial" panose="020B0604020202020204" pitchFamily="34" charset="0"/>
              </a:rPr>
              <a:t> </a:t>
            </a:r>
            <a:r>
              <a:rPr lang="vi-VN" sz="2400" b="1" dirty="0" err="1">
                <a:latin typeface="Arial" panose="020B0604020202020204" pitchFamily="34" charset="0"/>
                <a:cs typeface="Arial" panose="020B0604020202020204" pitchFamily="34" charset="0"/>
              </a:rPr>
              <a:t>điểm</a:t>
            </a:r>
            <a:r>
              <a:rPr lang="vi-VN" sz="2400" b="1" dirty="0">
                <a:latin typeface="Arial" panose="020B0604020202020204" pitchFamily="34" charset="0"/>
                <a:cs typeface="Arial" panose="020B0604020202020204" pitchFamily="34" charset="0"/>
              </a:rPr>
              <a:t> </a:t>
            </a:r>
            <a:r>
              <a:rPr lang="vi-VN" sz="2400" b="1" dirty="0" err="1">
                <a:latin typeface="Arial" panose="020B0604020202020204" pitchFamily="34" charset="0"/>
                <a:cs typeface="Arial" panose="020B0604020202020204" pitchFamily="34" charset="0"/>
              </a:rPr>
              <a:t>mạnh</a:t>
            </a:r>
            <a:r>
              <a:rPr lang="vi-VN" sz="2400" b="1" dirty="0">
                <a:latin typeface="Arial" panose="020B0604020202020204" pitchFamily="34" charset="0"/>
                <a:cs typeface="Arial" panose="020B0604020202020204" pitchFamily="34" charset="0"/>
              </a:rPr>
              <a:t> </a:t>
            </a:r>
            <a:r>
              <a:rPr lang="vi-VN" sz="2400" b="1" dirty="0" err="1">
                <a:latin typeface="Arial" panose="020B0604020202020204" pitchFamily="34" charset="0"/>
                <a:cs typeface="Arial" panose="020B0604020202020204" pitchFamily="34" charset="0"/>
              </a:rPr>
              <a:t>đó</a:t>
            </a:r>
            <a:r>
              <a:rPr lang="vi-VN" sz="2400" b="1" dirty="0">
                <a:latin typeface="Arial" panose="020B0604020202020204" pitchFamily="34" charset="0"/>
                <a:cs typeface="Arial" panose="020B0604020202020204" pitchFamily="34" charset="0"/>
              </a:rPr>
              <a:t>?</a:t>
            </a:r>
          </a:p>
          <a:p>
            <a:pPr marL="514350" indent="-514350" algn="just">
              <a:lnSpc>
                <a:spcPct val="150000"/>
              </a:lnSpc>
              <a:buAutoNum type="arabicPeriod"/>
            </a:pPr>
            <a:r>
              <a:rPr lang="vi-VN" sz="2400" b="1" dirty="0" err="1">
                <a:latin typeface="Arial" panose="020B0604020202020204" pitchFamily="34" charset="0"/>
                <a:cs typeface="Arial" panose="020B0604020202020204" pitchFamily="34" charset="0"/>
              </a:rPr>
              <a:t>Đã</a:t>
            </a:r>
            <a:r>
              <a:rPr lang="vi-VN" sz="2400" b="1" dirty="0">
                <a:latin typeface="Arial" panose="020B0604020202020204" pitchFamily="34" charset="0"/>
                <a:cs typeface="Arial" panose="020B0604020202020204" pitchFamily="34" charset="0"/>
              </a:rPr>
              <a:t> bao </a:t>
            </a:r>
            <a:r>
              <a:rPr lang="vi-VN" sz="2400" b="1" dirty="0" err="1">
                <a:latin typeface="Arial" panose="020B0604020202020204" pitchFamily="34" charset="0"/>
                <a:cs typeface="Arial" panose="020B0604020202020204" pitchFamily="34" charset="0"/>
              </a:rPr>
              <a:t>giờ</a:t>
            </a:r>
            <a:r>
              <a:rPr lang="vi-VN" sz="2400" b="1" dirty="0">
                <a:latin typeface="Arial" panose="020B0604020202020204" pitchFamily="34" charset="0"/>
                <a:cs typeface="Arial" panose="020B0604020202020204" pitchFamily="34" charset="0"/>
              </a:rPr>
              <a:t> em </a:t>
            </a:r>
            <a:r>
              <a:rPr lang="vi-VN" sz="2400" b="1" dirty="0" err="1">
                <a:latin typeface="Arial" panose="020B0604020202020204" pitchFamily="34" charset="0"/>
                <a:cs typeface="Arial" panose="020B0604020202020204" pitchFamily="34" charset="0"/>
              </a:rPr>
              <a:t>có</a:t>
            </a:r>
            <a:r>
              <a:rPr lang="vi-VN" sz="2400" b="1" dirty="0">
                <a:latin typeface="Arial" panose="020B0604020202020204" pitchFamily="34" charset="0"/>
                <a:cs typeface="Arial" panose="020B0604020202020204" pitchFamily="34" charset="0"/>
              </a:rPr>
              <a:t> </a:t>
            </a:r>
            <a:r>
              <a:rPr lang="vi-VN" sz="2400" b="1" dirty="0" err="1">
                <a:latin typeface="Arial" panose="020B0604020202020204" pitchFamily="34" charset="0"/>
                <a:cs typeface="Arial" panose="020B0604020202020204" pitchFamily="34" charset="0"/>
              </a:rPr>
              <a:t>thái</a:t>
            </a:r>
            <a:r>
              <a:rPr lang="vi-VN" sz="2400" b="1" dirty="0">
                <a:latin typeface="Arial" panose="020B0604020202020204" pitchFamily="34" charset="0"/>
                <a:cs typeface="Arial" panose="020B0604020202020204" pitchFamily="34" charset="0"/>
              </a:rPr>
              <a:t> </a:t>
            </a:r>
            <a:r>
              <a:rPr lang="vi-VN" sz="2400" b="1" dirty="0" err="1">
                <a:latin typeface="Arial" panose="020B0604020202020204" pitchFamily="34" charset="0"/>
                <a:cs typeface="Arial" panose="020B0604020202020204" pitchFamily="34" charset="0"/>
              </a:rPr>
              <a:t>độ</a:t>
            </a:r>
            <a:r>
              <a:rPr lang="vi-VN" sz="2400" b="1" dirty="0">
                <a:latin typeface="Arial" panose="020B0604020202020204" pitchFamily="34" charset="0"/>
                <a:cs typeface="Arial" panose="020B0604020202020204" pitchFamily="34" charset="0"/>
              </a:rPr>
              <a:t> như </a:t>
            </a:r>
            <a:r>
              <a:rPr lang="vi-VN" sz="2400" b="1" dirty="0" err="1">
                <a:latin typeface="Arial" panose="020B0604020202020204" pitchFamily="34" charset="0"/>
                <a:cs typeface="Arial" panose="020B0604020202020204" pitchFamily="34" charset="0"/>
              </a:rPr>
              <a:t>Dế</a:t>
            </a:r>
            <a:r>
              <a:rPr lang="vi-VN" sz="2400" b="1" dirty="0">
                <a:latin typeface="Arial" panose="020B0604020202020204" pitchFamily="34" charset="0"/>
                <a:cs typeface="Arial" panose="020B0604020202020204" pitchFamily="34" charset="0"/>
              </a:rPr>
              <a:t> </a:t>
            </a:r>
            <a:r>
              <a:rPr lang="vi-VN" sz="2400" b="1" dirty="0" err="1">
                <a:latin typeface="Arial" panose="020B0604020202020204" pitchFamily="34" charset="0"/>
                <a:cs typeface="Arial" panose="020B0604020202020204" pitchFamily="34" charset="0"/>
              </a:rPr>
              <a:t>Mèn</a:t>
            </a:r>
            <a:r>
              <a:rPr lang="vi-VN" sz="2400" b="1" dirty="0">
                <a:latin typeface="Arial" panose="020B0604020202020204" pitchFamily="34" charset="0"/>
                <a:cs typeface="Arial" panose="020B0604020202020204" pitchFamily="34" charset="0"/>
              </a:rPr>
              <a:t> chưa? </a:t>
            </a:r>
            <a:r>
              <a:rPr lang="vi-VN" sz="2400" b="1" dirty="0" err="1">
                <a:latin typeface="Arial" panose="020B0604020202020204" pitchFamily="34" charset="0"/>
                <a:cs typeface="Arial" panose="020B0604020202020204" pitchFamily="34" charset="0"/>
              </a:rPr>
              <a:t>Và</a:t>
            </a:r>
            <a:r>
              <a:rPr lang="vi-VN" sz="2400" b="1" dirty="0">
                <a:latin typeface="Arial" panose="020B0604020202020204" pitchFamily="34" charset="0"/>
                <a:cs typeface="Arial" panose="020B0604020202020204" pitchFamily="34" charset="0"/>
              </a:rPr>
              <a:t> </a:t>
            </a:r>
            <a:r>
              <a:rPr lang="vi-VN" sz="2400" b="1" dirty="0" err="1">
                <a:latin typeface="Arial" panose="020B0604020202020204" pitchFamily="34" charset="0"/>
                <a:cs typeface="Arial" panose="020B0604020202020204" pitchFamily="34" charset="0"/>
              </a:rPr>
              <a:t>nếu</a:t>
            </a:r>
            <a:r>
              <a:rPr lang="vi-VN" sz="2400" b="1" dirty="0">
                <a:latin typeface="Arial" panose="020B0604020202020204" pitchFamily="34" charset="0"/>
                <a:cs typeface="Arial" panose="020B0604020202020204" pitchFamily="34" charset="0"/>
              </a:rPr>
              <a:t> </a:t>
            </a:r>
            <a:r>
              <a:rPr lang="vi-VN" sz="2400" b="1" dirty="0" err="1">
                <a:latin typeface="Arial" panose="020B0604020202020204" pitchFamily="34" charset="0"/>
                <a:cs typeface="Arial" panose="020B0604020202020204" pitchFamily="34" charset="0"/>
              </a:rPr>
              <a:t>có</a:t>
            </a:r>
            <a:r>
              <a:rPr lang="vi-VN" sz="2400" b="1" dirty="0">
                <a:latin typeface="Arial" panose="020B0604020202020204" pitchFamily="34" charset="0"/>
                <a:cs typeface="Arial" panose="020B0604020202020204" pitchFamily="34" charset="0"/>
              </a:rPr>
              <a:t>, </a:t>
            </a:r>
            <a:r>
              <a:rPr lang="vi-VN" sz="2400" b="1" dirty="0" err="1">
                <a:latin typeface="Arial" panose="020B0604020202020204" pitchFamily="34" charset="0"/>
                <a:cs typeface="Arial" panose="020B0604020202020204" pitchFamily="34" charset="0"/>
              </a:rPr>
              <a:t>thái</a:t>
            </a:r>
            <a:r>
              <a:rPr lang="vi-VN" sz="2400" b="1" dirty="0">
                <a:latin typeface="Arial" panose="020B0604020202020204" pitchFamily="34" charset="0"/>
                <a:cs typeface="Arial" panose="020B0604020202020204" pitchFamily="34" charset="0"/>
              </a:rPr>
              <a:t> </a:t>
            </a:r>
            <a:r>
              <a:rPr lang="vi-VN" sz="2400" b="1" dirty="0" err="1">
                <a:latin typeface="Arial" panose="020B0604020202020204" pitchFamily="34" charset="0"/>
                <a:cs typeface="Arial" panose="020B0604020202020204" pitchFamily="34" charset="0"/>
              </a:rPr>
              <a:t>độ</a:t>
            </a:r>
            <a:r>
              <a:rPr lang="vi-VN" sz="2400" b="1" dirty="0">
                <a:latin typeface="Arial" panose="020B0604020202020204" pitchFamily="34" charset="0"/>
                <a:cs typeface="Arial" panose="020B0604020202020204" pitchFamily="34" charset="0"/>
              </a:rPr>
              <a:t> </a:t>
            </a:r>
            <a:r>
              <a:rPr lang="vi-VN" sz="2400" b="1" dirty="0" err="1">
                <a:latin typeface="Arial" panose="020B0604020202020204" pitchFamily="34" charset="0"/>
                <a:cs typeface="Arial" panose="020B0604020202020204" pitchFamily="34" charset="0"/>
              </a:rPr>
              <a:t>ấy</a:t>
            </a:r>
            <a:r>
              <a:rPr lang="vi-VN" sz="2400" b="1" dirty="0">
                <a:latin typeface="Arial" panose="020B0604020202020204" pitchFamily="34" charset="0"/>
                <a:cs typeface="Arial" panose="020B0604020202020204" pitchFamily="34" charset="0"/>
              </a:rPr>
              <a:t> </a:t>
            </a:r>
            <a:r>
              <a:rPr lang="vi-VN" sz="2400" b="1" dirty="0" err="1">
                <a:latin typeface="Arial" panose="020B0604020202020204" pitchFamily="34" charset="0"/>
                <a:cs typeface="Arial" panose="020B0604020202020204" pitchFamily="34" charset="0"/>
              </a:rPr>
              <a:t>đã</a:t>
            </a:r>
            <a:r>
              <a:rPr lang="vi-VN" sz="2400" b="1" dirty="0">
                <a:latin typeface="Arial" panose="020B0604020202020204" pitchFamily="34" charset="0"/>
                <a:cs typeface="Arial" panose="020B0604020202020204" pitchFamily="34" charset="0"/>
              </a:rPr>
              <a:t> gây cho em </a:t>
            </a:r>
            <a:r>
              <a:rPr lang="vi-VN" sz="2400" b="1" dirty="0" err="1">
                <a:latin typeface="Arial" panose="020B0604020202020204" pitchFamily="34" charset="0"/>
                <a:cs typeface="Arial" panose="020B0604020202020204" pitchFamily="34" charset="0"/>
              </a:rPr>
              <a:t>những</a:t>
            </a:r>
            <a:r>
              <a:rPr lang="vi-VN" sz="2400" b="1" dirty="0">
                <a:latin typeface="Arial" panose="020B0604020202020204" pitchFamily="34" charset="0"/>
                <a:cs typeface="Arial" panose="020B0604020202020204" pitchFamily="34" charset="0"/>
              </a:rPr>
              <a:t> </a:t>
            </a:r>
            <a:r>
              <a:rPr lang="vi-VN" sz="2400" b="1" dirty="0" err="1">
                <a:latin typeface="Arial" panose="020B0604020202020204" pitchFamily="34" charset="0"/>
                <a:cs typeface="Arial" panose="020B0604020202020204" pitchFamily="34" charset="0"/>
              </a:rPr>
              <a:t>hậu</a:t>
            </a:r>
            <a:r>
              <a:rPr lang="vi-VN" sz="2400" b="1" dirty="0">
                <a:latin typeface="Arial" panose="020B0604020202020204" pitchFamily="34" charset="0"/>
                <a:cs typeface="Arial" panose="020B0604020202020204" pitchFamily="34" charset="0"/>
              </a:rPr>
              <a:t> </a:t>
            </a:r>
            <a:r>
              <a:rPr lang="vi-VN" sz="2400" b="1" dirty="0" err="1">
                <a:latin typeface="Arial" panose="020B0604020202020204" pitchFamily="34" charset="0"/>
                <a:cs typeface="Arial" panose="020B0604020202020204" pitchFamily="34" charset="0"/>
              </a:rPr>
              <a:t>quả</a:t>
            </a:r>
            <a:r>
              <a:rPr lang="vi-VN" sz="2400" b="1" dirty="0">
                <a:latin typeface="Arial" panose="020B0604020202020204" pitchFamily="34" charset="0"/>
                <a:cs typeface="Arial" panose="020B0604020202020204" pitchFamily="34" charset="0"/>
              </a:rPr>
              <a:t> </a:t>
            </a:r>
            <a:r>
              <a:rPr lang="vi-VN" sz="2400" b="1" dirty="0" err="1">
                <a:latin typeface="Arial" panose="020B0604020202020204" pitchFamily="34" charset="0"/>
                <a:cs typeface="Arial" panose="020B0604020202020204" pitchFamily="34" charset="0"/>
              </a:rPr>
              <a:t>xấu</a:t>
            </a:r>
            <a:r>
              <a:rPr lang="vi-VN" sz="2400" b="1" dirty="0">
                <a:latin typeface="Arial" panose="020B0604020202020204" pitchFamily="34" charset="0"/>
                <a:cs typeface="Arial" panose="020B0604020202020204" pitchFamily="34" charset="0"/>
              </a:rPr>
              <a:t> </a:t>
            </a:r>
            <a:r>
              <a:rPr lang="vi-VN" sz="2400" b="1" dirty="0" err="1">
                <a:latin typeface="Arial" panose="020B0604020202020204" pitchFamily="34" charset="0"/>
                <a:cs typeface="Arial" panose="020B0604020202020204" pitchFamily="34" charset="0"/>
              </a:rPr>
              <a:t>nào</a:t>
            </a:r>
            <a:r>
              <a:rPr lang="vi-VN" sz="2400" b="1" dirty="0">
                <a:latin typeface="Arial" panose="020B0604020202020204" pitchFamily="34" charset="0"/>
                <a:cs typeface="Arial" panose="020B0604020202020204" pitchFamily="34" charset="0"/>
              </a:rPr>
              <a:t>?</a:t>
            </a:r>
          </a:p>
        </p:txBody>
      </p:sp>
      <p:sp>
        <p:nvSpPr>
          <p:cNvPr id="19" name="Freeform: Shape 18">
            <a:extLst>
              <a:ext uri="{FF2B5EF4-FFF2-40B4-BE49-F238E27FC236}">
                <a16:creationId xmlns="" xmlns:a16="http://schemas.microsoft.com/office/drawing/2014/main" id="{6BFFEA99-E831-4C3B-8D16-0EA4AB33FFC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595584" y="610517"/>
            <a:ext cx="4010943" cy="5636963"/>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2F2F2"/>
          </a:solidFill>
          <a:ln>
            <a:noFill/>
          </a:ln>
          <a:effectLst>
            <a:outerShdw blurRad="254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Hình ảnh 4" descr="Ảnh có chứa người, người chơi, nữ&#10;&#10;Mô tả được tạo tự động">
            <a:extLst>
              <a:ext uri="{FF2B5EF4-FFF2-40B4-BE49-F238E27FC236}">
                <a16:creationId xmlns="" xmlns:a16="http://schemas.microsoft.com/office/drawing/2014/main" id="{B5D6D8A8-4E4D-4445-8FB5-CD779757360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304" r="1" b="1"/>
          <a:stretch/>
        </p:blipFill>
        <p:spPr>
          <a:xfrm>
            <a:off x="7761092" y="771383"/>
            <a:ext cx="3684567" cy="5311922"/>
          </a:xfrm>
          <a:prstGeom prst="rect">
            <a:avLst/>
          </a:prstGeom>
        </p:spPr>
      </p:pic>
      <p:sp>
        <p:nvSpPr>
          <p:cNvPr id="21" name="Freeform: Shape 20">
            <a:extLst>
              <a:ext uri="{FF2B5EF4-FFF2-40B4-BE49-F238E27FC236}">
                <a16:creationId xmlns="" xmlns:a16="http://schemas.microsoft.com/office/drawing/2014/main" id="{3B9FD11D-7561-43C8-BE54-00D7DCF0E21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455391" y="5800300"/>
            <a:ext cx="5736610" cy="1057702"/>
          </a:xfrm>
          <a:custGeom>
            <a:avLst/>
            <a:gdLst>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39115 w 5741575"/>
              <a:gd name="connsiteY7" fmla="*/ 949326 h 955271"/>
              <a:gd name="connsiteX8" fmla="*/ 93851 w 5741575"/>
              <a:gd name="connsiteY8" fmla="*/ 945611 h 955271"/>
              <a:gd name="connsiteX9" fmla="*/ 148657 w 5741575"/>
              <a:gd name="connsiteY9" fmla="*/ 898134 h 955271"/>
              <a:gd name="connsiteX10" fmla="*/ 174554 w 5741575"/>
              <a:gd name="connsiteY10" fmla="*/ 886351 h 955271"/>
              <a:gd name="connsiteX11" fmla="*/ 187633 w 5741575"/>
              <a:gd name="connsiteY11" fmla="*/ 878226 h 955271"/>
              <a:gd name="connsiteX12" fmla="*/ 187961 w 5741575"/>
              <a:gd name="connsiteY12" fmla="*/ 876538 h 955271"/>
              <a:gd name="connsiteX13" fmla="*/ 240501 w 5741575"/>
              <a:gd name="connsiteY13" fmla="*/ 873150 h 955271"/>
              <a:gd name="connsiteX14" fmla="*/ 246345 w 5741575"/>
              <a:gd name="connsiteY14" fmla="*/ 869942 h 955271"/>
              <a:gd name="connsiteX15" fmla="*/ 282041 w 5741575"/>
              <a:gd name="connsiteY15" fmla="*/ 871263 h 955271"/>
              <a:gd name="connsiteX16" fmla="*/ 299711 w 5741575"/>
              <a:gd name="connsiteY16" fmla="*/ 870064 h 955271"/>
              <a:gd name="connsiteX17" fmla="*/ 306299 w 5741575"/>
              <a:gd name="connsiteY17" fmla="*/ 873609 h 955271"/>
              <a:gd name="connsiteX18" fmla="*/ 331571 w 5741575"/>
              <a:gd name="connsiteY18" fmla="*/ 869866 h 955271"/>
              <a:gd name="connsiteX19" fmla="*/ 333872 w 5741575"/>
              <a:gd name="connsiteY19" fmla="*/ 867971 h 955271"/>
              <a:gd name="connsiteX20" fmla="*/ 356953 w 5741575"/>
              <a:gd name="connsiteY20" fmla="*/ 870334 h 955271"/>
              <a:gd name="connsiteX21" fmla="*/ 379005 w 5741575"/>
              <a:gd name="connsiteY21" fmla="*/ 878900 h 955271"/>
              <a:gd name="connsiteX22" fmla="*/ 585428 w 5741575"/>
              <a:gd name="connsiteY22" fmla="*/ 826440 h 955271"/>
              <a:gd name="connsiteX23" fmla="*/ 787156 w 5741575"/>
              <a:gd name="connsiteY23" fmla="*/ 838447 h 955271"/>
              <a:gd name="connsiteX24" fmla="*/ 898586 w 5741575"/>
              <a:gd name="connsiteY24" fmla="*/ 808502 h 955271"/>
              <a:gd name="connsiteX25" fmla="*/ 924063 w 5741575"/>
              <a:gd name="connsiteY25" fmla="*/ 770210 h 955271"/>
              <a:gd name="connsiteX26" fmla="*/ 1212574 w 5741575"/>
              <a:gd name="connsiteY26" fmla="*/ 724238 h 955271"/>
              <a:gd name="connsiteX27" fmla="*/ 1280768 w 5741575"/>
              <a:gd name="connsiteY27" fmla="*/ 699122 h 955271"/>
              <a:gd name="connsiteX28" fmla="*/ 1352027 w 5741575"/>
              <a:gd name="connsiteY28" fmla="*/ 704323 h 955271"/>
              <a:gd name="connsiteX29" fmla="*/ 1374314 w 5741575"/>
              <a:gd name="connsiteY29" fmla="*/ 688815 h 955271"/>
              <a:gd name="connsiteX30" fmla="*/ 1378034 w 5741575"/>
              <a:gd name="connsiteY30" fmla="*/ 685842 h 955271"/>
              <a:gd name="connsiteX31" fmla="*/ 1395604 w 5741575"/>
              <a:gd name="connsiteY31" fmla="*/ 680460 h 955271"/>
              <a:gd name="connsiteX32" fmla="*/ 1397206 w 5741575"/>
              <a:gd name="connsiteY32" fmla="*/ 670793 h 955271"/>
              <a:gd name="connsiteX33" fmla="*/ 1421250 w 5741575"/>
              <a:gd name="connsiteY33" fmla="*/ 656855 h 955271"/>
              <a:gd name="connsiteX34" fmla="*/ 1454524 w 5741575"/>
              <a:gd name="connsiteY34" fmla="*/ 649224 h 955271"/>
              <a:gd name="connsiteX35" fmla="*/ 1616217 w 5741575"/>
              <a:gd name="connsiteY35" fmla="*/ 622107 h 955271"/>
              <a:gd name="connsiteX36" fmla="*/ 1710928 w 5741575"/>
              <a:gd name="connsiteY36" fmla="*/ 600666 h 955271"/>
              <a:gd name="connsiteX37" fmla="*/ 1743718 w 5741575"/>
              <a:gd name="connsiteY37" fmla="*/ 584327 h 955271"/>
              <a:gd name="connsiteX38" fmla="*/ 1791651 w 5741575"/>
              <a:gd name="connsiteY38" fmla="*/ 567019 h 955271"/>
              <a:gd name="connsiteX39" fmla="*/ 1873778 w 5741575"/>
              <a:gd name="connsiteY39" fmla="*/ 530130 h 955271"/>
              <a:gd name="connsiteX40" fmla="*/ 1988411 w 5741575"/>
              <a:gd name="connsiteY40" fmla="*/ 491599 h 955271"/>
              <a:gd name="connsiteX41" fmla="*/ 2085507 w 5741575"/>
              <a:gd name="connsiteY41" fmla="*/ 498527 h 955271"/>
              <a:gd name="connsiteX42" fmla="*/ 2090767 w 5741575"/>
              <a:gd name="connsiteY42" fmla="*/ 490616 h 955271"/>
              <a:gd name="connsiteX43" fmla="*/ 2151143 w 5741575"/>
              <a:gd name="connsiteY43" fmla="*/ 478332 h 955271"/>
              <a:gd name="connsiteX44" fmla="*/ 2378710 w 5741575"/>
              <a:gd name="connsiteY44" fmla="*/ 477570 h 955271"/>
              <a:gd name="connsiteX45" fmla="*/ 2496256 w 5741575"/>
              <a:gd name="connsiteY45" fmla="*/ 452396 h 955271"/>
              <a:gd name="connsiteX46" fmla="*/ 2535387 w 5741575"/>
              <a:gd name="connsiteY46" fmla="*/ 436645 h 955271"/>
              <a:gd name="connsiteX47" fmla="*/ 2601109 w 5741575"/>
              <a:gd name="connsiteY47" fmla="*/ 410678 h 955271"/>
              <a:gd name="connsiteX48" fmla="*/ 2643855 w 5741575"/>
              <a:gd name="connsiteY48" fmla="*/ 374482 h 955271"/>
              <a:gd name="connsiteX49" fmla="*/ 2657726 w 5741575"/>
              <a:gd name="connsiteY49" fmla="*/ 365841 h 955271"/>
              <a:gd name="connsiteX50" fmla="*/ 2687125 w 5741575"/>
              <a:gd name="connsiteY50" fmla="*/ 366820 h 955271"/>
              <a:gd name="connsiteX51" fmla="*/ 2697479 w 5741575"/>
              <a:gd name="connsiteY51" fmla="*/ 361430 h 955271"/>
              <a:gd name="connsiteX52" fmla="*/ 2701547 w 5741575"/>
              <a:gd name="connsiteY52" fmla="*/ 361545 h 955271"/>
              <a:gd name="connsiteX53" fmla="*/ 2711054 w 5741575"/>
              <a:gd name="connsiteY53" fmla="*/ 360597 h 955271"/>
              <a:gd name="connsiteX54" fmla="*/ 2710438 w 5741575"/>
              <a:gd name="connsiteY54" fmla="*/ 366958 h 955271"/>
              <a:gd name="connsiteX55" fmla="*/ 2722936 w 5741575"/>
              <a:gd name="connsiteY55" fmla="*/ 377633 h 955271"/>
              <a:gd name="connsiteX56" fmla="*/ 2777227 w 5741575"/>
              <a:gd name="connsiteY56" fmla="*/ 368972 h 955271"/>
              <a:gd name="connsiteX57" fmla="*/ 2779510 w 5741575"/>
              <a:gd name="connsiteY57" fmla="*/ 361652 h 955271"/>
              <a:gd name="connsiteX58" fmla="*/ 2786278 w 5741575"/>
              <a:gd name="connsiteY58" fmla="*/ 359869 h 955271"/>
              <a:gd name="connsiteX59" fmla="*/ 2792101 w 5741575"/>
              <a:gd name="connsiteY59" fmla="*/ 365927 h 955271"/>
              <a:gd name="connsiteX60" fmla="*/ 2885545 w 5741575"/>
              <a:gd name="connsiteY60" fmla="*/ 372818 h 955271"/>
              <a:gd name="connsiteX61" fmla="*/ 3009558 w 5741575"/>
              <a:gd name="connsiteY61" fmla="*/ 370573 h 955271"/>
              <a:gd name="connsiteX62" fmla="*/ 3095010 w 5741575"/>
              <a:gd name="connsiteY62" fmla="*/ 332454 h 955271"/>
              <a:gd name="connsiteX63" fmla="*/ 3103742 w 5741575"/>
              <a:gd name="connsiteY63" fmla="*/ 337974 h 955271"/>
              <a:gd name="connsiteX64" fmla="*/ 3165093 w 5741575"/>
              <a:gd name="connsiteY64" fmla="*/ 329459 h 955271"/>
              <a:gd name="connsiteX65" fmla="*/ 3373785 w 5741575"/>
              <a:gd name="connsiteY65" fmla="*/ 255680 h 955271"/>
              <a:gd name="connsiteX66" fmla="*/ 3493851 w 5741575"/>
              <a:gd name="connsiteY66" fmla="*/ 240255 h 955271"/>
              <a:gd name="connsiteX67" fmla="*/ 3537470 w 5741575"/>
              <a:gd name="connsiteY67" fmla="*/ 241867 h 955271"/>
              <a:gd name="connsiteX68" fmla="*/ 3610489 w 5741575"/>
              <a:gd name="connsiteY68" fmla="*/ 244128 h 955271"/>
              <a:gd name="connsiteX69" fmla="*/ 3667539 w 5741575"/>
              <a:gd name="connsiteY69" fmla="*/ 263271 h 955271"/>
              <a:gd name="connsiteX70" fmla="*/ 3727614 w 5741575"/>
              <a:gd name="connsiteY70" fmla="*/ 258245 h 955271"/>
              <a:gd name="connsiteX71" fmla="*/ 3738369 w 5741575"/>
              <a:gd name="connsiteY71" fmla="*/ 234506 h 955271"/>
              <a:gd name="connsiteX72" fmla="*/ 3803670 w 5741575"/>
              <a:gd name="connsiteY72" fmla="*/ 236457 h 955271"/>
              <a:gd name="connsiteX73" fmla="*/ 3903080 w 5741575"/>
              <a:gd name="connsiteY73" fmla="*/ 241890 h 955271"/>
              <a:gd name="connsiteX74" fmla="*/ 3959588 w 5741575"/>
              <a:gd name="connsiteY74" fmla="*/ 239195 h 955271"/>
              <a:gd name="connsiteX75" fmla="*/ 4114838 w 5741575"/>
              <a:gd name="connsiteY75" fmla="*/ 238165 h 955271"/>
              <a:gd name="connsiteX76" fmla="*/ 4271023 w 5741575"/>
              <a:gd name="connsiteY76" fmla="*/ 241959 h 955271"/>
              <a:gd name="connsiteX77" fmla="*/ 4367397 w 5741575"/>
              <a:gd name="connsiteY77" fmla="*/ 271442 h 955271"/>
              <a:gd name="connsiteX78" fmla="*/ 4495366 w 5741575"/>
              <a:gd name="connsiteY78" fmla="*/ 271618 h 955271"/>
              <a:gd name="connsiteX79" fmla="*/ 4517347 w 5741575"/>
              <a:gd name="connsiteY79" fmla="*/ 275639 h 955271"/>
              <a:gd name="connsiteX80" fmla="*/ 4546116 w 5741575"/>
              <a:gd name="connsiteY80" fmla="*/ 268568 h 955271"/>
              <a:gd name="connsiteX81" fmla="*/ 4661259 w 5741575"/>
              <a:gd name="connsiteY81" fmla="*/ 238966 h 955271"/>
              <a:gd name="connsiteX82" fmla="*/ 4750403 w 5741575"/>
              <a:gd name="connsiteY82" fmla="*/ 204364 h 955271"/>
              <a:gd name="connsiteX83" fmla="*/ 4867614 w 5741575"/>
              <a:gd name="connsiteY83" fmla="*/ 208668 h 955271"/>
              <a:gd name="connsiteX84" fmla="*/ 4937036 w 5741575"/>
              <a:gd name="connsiteY84" fmla="*/ 195446 h 955271"/>
              <a:gd name="connsiteX85" fmla="*/ 5047626 w 5741575"/>
              <a:gd name="connsiteY85" fmla="*/ 149604 h 955271"/>
              <a:gd name="connsiteX86" fmla="*/ 5200247 w 5741575"/>
              <a:gd name="connsiteY86" fmla="*/ 142695 h 955271"/>
              <a:gd name="connsiteX87" fmla="*/ 5235691 w 5741575"/>
              <a:gd name="connsiteY87" fmla="*/ 173330 h 955271"/>
              <a:gd name="connsiteX88" fmla="*/ 5280133 w 5741575"/>
              <a:gd name="connsiteY88" fmla="*/ 189342 h 955271"/>
              <a:gd name="connsiteX89" fmla="*/ 5291963 w 5741575"/>
              <a:gd name="connsiteY89" fmla="*/ 139446 h 955271"/>
              <a:gd name="connsiteX90" fmla="*/ 5418472 w 5741575"/>
              <a:gd name="connsiteY90" fmla="*/ 89163 h 955271"/>
              <a:gd name="connsiteX91" fmla="*/ 5482354 w 5741575"/>
              <a:gd name="connsiteY91" fmla="*/ 69470 h 955271"/>
              <a:gd name="connsiteX92" fmla="*/ 5583280 w 5741575"/>
              <a:gd name="connsiteY92" fmla="*/ 49787 h 955271"/>
              <a:gd name="connsiteX93" fmla="*/ 5613766 w 5741575"/>
              <a:gd name="connsiteY93" fmla="*/ 41855 h 955271"/>
              <a:gd name="connsiteX94" fmla="*/ 5684952 w 5741575"/>
              <a:gd name="connsiteY94" fmla="*/ 26088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39115 w 5741575"/>
              <a:gd name="connsiteY7" fmla="*/ 949326 h 955271"/>
              <a:gd name="connsiteX8" fmla="*/ 93851 w 5741575"/>
              <a:gd name="connsiteY8" fmla="*/ 945611 h 955271"/>
              <a:gd name="connsiteX9" fmla="*/ 148657 w 5741575"/>
              <a:gd name="connsiteY9" fmla="*/ 898134 h 955271"/>
              <a:gd name="connsiteX10" fmla="*/ 174554 w 5741575"/>
              <a:gd name="connsiteY10" fmla="*/ 886351 h 955271"/>
              <a:gd name="connsiteX11" fmla="*/ 187633 w 5741575"/>
              <a:gd name="connsiteY11" fmla="*/ 878226 h 955271"/>
              <a:gd name="connsiteX12" fmla="*/ 187961 w 5741575"/>
              <a:gd name="connsiteY12" fmla="*/ 876538 h 955271"/>
              <a:gd name="connsiteX13" fmla="*/ 240501 w 5741575"/>
              <a:gd name="connsiteY13" fmla="*/ 873150 h 955271"/>
              <a:gd name="connsiteX14" fmla="*/ 246345 w 5741575"/>
              <a:gd name="connsiteY14" fmla="*/ 869942 h 955271"/>
              <a:gd name="connsiteX15" fmla="*/ 282041 w 5741575"/>
              <a:gd name="connsiteY15" fmla="*/ 871263 h 955271"/>
              <a:gd name="connsiteX16" fmla="*/ 299711 w 5741575"/>
              <a:gd name="connsiteY16" fmla="*/ 870064 h 955271"/>
              <a:gd name="connsiteX17" fmla="*/ 306299 w 5741575"/>
              <a:gd name="connsiteY17" fmla="*/ 873609 h 955271"/>
              <a:gd name="connsiteX18" fmla="*/ 331571 w 5741575"/>
              <a:gd name="connsiteY18" fmla="*/ 869866 h 955271"/>
              <a:gd name="connsiteX19" fmla="*/ 333872 w 5741575"/>
              <a:gd name="connsiteY19" fmla="*/ 867971 h 955271"/>
              <a:gd name="connsiteX20" fmla="*/ 356953 w 5741575"/>
              <a:gd name="connsiteY20" fmla="*/ 870334 h 955271"/>
              <a:gd name="connsiteX21" fmla="*/ 379005 w 5741575"/>
              <a:gd name="connsiteY21" fmla="*/ 878900 h 955271"/>
              <a:gd name="connsiteX22" fmla="*/ 585428 w 5741575"/>
              <a:gd name="connsiteY22" fmla="*/ 826440 h 955271"/>
              <a:gd name="connsiteX23" fmla="*/ 787156 w 5741575"/>
              <a:gd name="connsiteY23" fmla="*/ 838447 h 955271"/>
              <a:gd name="connsiteX24" fmla="*/ 898586 w 5741575"/>
              <a:gd name="connsiteY24" fmla="*/ 808502 h 955271"/>
              <a:gd name="connsiteX25" fmla="*/ 924063 w 5741575"/>
              <a:gd name="connsiteY25" fmla="*/ 770210 h 955271"/>
              <a:gd name="connsiteX26" fmla="*/ 1212574 w 5741575"/>
              <a:gd name="connsiteY26" fmla="*/ 724238 h 955271"/>
              <a:gd name="connsiteX27" fmla="*/ 1280768 w 5741575"/>
              <a:gd name="connsiteY27" fmla="*/ 699122 h 955271"/>
              <a:gd name="connsiteX28" fmla="*/ 1352027 w 5741575"/>
              <a:gd name="connsiteY28" fmla="*/ 704323 h 955271"/>
              <a:gd name="connsiteX29" fmla="*/ 1374314 w 5741575"/>
              <a:gd name="connsiteY29" fmla="*/ 688815 h 955271"/>
              <a:gd name="connsiteX30" fmla="*/ 1378034 w 5741575"/>
              <a:gd name="connsiteY30" fmla="*/ 685842 h 955271"/>
              <a:gd name="connsiteX31" fmla="*/ 1395604 w 5741575"/>
              <a:gd name="connsiteY31" fmla="*/ 680460 h 955271"/>
              <a:gd name="connsiteX32" fmla="*/ 1397206 w 5741575"/>
              <a:gd name="connsiteY32" fmla="*/ 670793 h 955271"/>
              <a:gd name="connsiteX33" fmla="*/ 1421250 w 5741575"/>
              <a:gd name="connsiteY33" fmla="*/ 656855 h 955271"/>
              <a:gd name="connsiteX34" fmla="*/ 1454524 w 5741575"/>
              <a:gd name="connsiteY34" fmla="*/ 649224 h 955271"/>
              <a:gd name="connsiteX35" fmla="*/ 1616217 w 5741575"/>
              <a:gd name="connsiteY35" fmla="*/ 622107 h 955271"/>
              <a:gd name="connsiteX36" fmla="*/ 1710928 w 5741575"/>
              <a:gd name="connsiteY36" fmla="*/ 600666 h 955271"/>
              <a:gd name="connsiteX37" fmla="*/ 1743718 w 5741575"/>
              <a:gd name="connsiteY37" fmla="*/ 584327 h 955271"/>
              <a:gd name="connsiteX38" fmla="*/ 1791651 w 5741575"/>
              <a:gd name="connsiteY38" fmla="*/ 567019 h 955271"/>
              <a:gd name="connsiteX39" fmla="*/ 1873778 w 5741575"/>
              <a:gd name="connsiteY39" fmla="*/ 530130 h 955271"/>
              <a:gd name="connsiteX40" fmla="*/ 1988411 w 5741575"/>
              <a:gd name="connsiteY40" fmla="*/ 491599 h 955271"/>
              <a:gd name="connsiteX41" fmla="*/ 2085507 w 5741575"/>
              <a:gd name="connsiteY41" fmla="*/ 498527 h 955271"/>
              <a:gd name="connsiteX42" fmla="*/ 2090767 w 5741575"/>
              <a:gd name="connsiteY42" fmla="*/ 490616 h 955271"/>
              <a:gd name="connsiteX43" fmla="*/ 2151143 w 5741575"/>
              <a:gd name="connsiteY43" fmla="*/ 478332 h 955271"/>
              <a:gd name="connsiteX44" fmla="*/ 2378710 w 5741575"/>
              <a:gd name="connsiteY44" fmla="*/ 477570 h 955271"/>
              <a:gd name="connsiteX45" fmla="*/ 2496256 w 5741575"/>
              <a:gd name="connsiteY45" fmla="*/ 452396 h 955271"/>
              <a:gd name="connsiteX46" fmla="*/ 2535387 w 5741575"/>
              <a:gd name="connsiteY46" fmla="*/ 436645 h 955271"/>
              <a:gd name="connsiteX47" fmla="*/ 2601109 w 5741575"/>
              <a:gd name="connsiteY47" fmla="*/ 410678 h 955271"/>
              <a:gd name="connsiteX48" fmla="*/ 2643855 w 5741575"/>
              <a:gd name="connsiteY48" fmla="*/ 374482 h 955271"/>
              <a:gd name="connsiteX49" fmla="*/ 2657726 w 5741575"/>
              <a:gd name="connsiteY49" fmla="*/ 365841 h 955271"/>
              <a:gd name="connsiteX50" fmla="*/ 2687125 w 5741575"/>
              <a:gd name="connsiteY50" fmla="*/ 366820 h 955271"/>
              <a:gd name="connsiteX51" fmla="*/ 2697479 w 5741575"/>
              <a:gd name="connsiteY51" fmla="*/ 361430 h 955271"/>
              <a:gd name="connsiteX52" fmla="*/ 2701547 w 5741575"/>
              <a:gd name="connsiteY52" fmla="*/ 361545 h 955271"/>
              <a:gd name="connsiteX53" fmla="*/ 2711054 w 5741575"/>
              <a:gd name="connsiteY53" fmla="*/ 360597 h 955271"/>
              <a:gd name="connsiteX54" fmla="*/ 2710438 w 5741575"/>
              <a:gd name="connsiteY54" fmla="*/ 366958 h 955271"/>
              <a:gd name="connsiteX55" fmla="*/ 2722936 w 5741575"/>
              <a:gd name="connsiteY55" fmla="*/ 377633 h 955271"/>
              <a:gd name="connsiteX56" fmla="*/ 2777227 w 5741575"/>
              <a:gd name="connsiteY56" fmla="*/ 368972 h 955271"/>
              <a:gd name="connsiteX57" fmla="*/ 2779510 w 5741575"/>
              <a:gd name="connsiteY57" fmla="*/ 361652 h 955271"/>
              <a:gd name="connsiteX58" fmla="*/ 2786278 w 5741575"/>
              <a:gd name="connsiteY58" fmla="*/ 359869 h 955271"/>
              <a:gd name="connsiteX59" fmla="*/ 2792101 w 5741575"/>
              <a:gd name="connsiteY59" fmla="*/ 365927 h 955271"/>
              <a:gd name="connsiteX60" fmla="*/ 2885545 w 5741575"/>
              <a:gd name="connsiteY60" fmla="*/ 372818 h 955271"/>
              <a:gd name="connsiteX61" fmla="*/ 3009558 w 5741575"/>
              <a:gd name="connsiteY61" fmla="*/ 370573 h 955271"/>
              <a:gd name="connsiteX62" fmla="*/ 3095010 w 5741575"/>
              <a:gd name="connsiteY62" fmla="*/ 332454 h 955271"/>
              <a:gd name="connsiteX63" fmla="*/ 3103742 w 5741575"/>
              <a:gd name="connsiteY63" fmla="*/ 337974 h 955271"/>
              <a:gd name="connsiteX64" fmla="*/ 3165093 w 5741575"/>
              <a:gd name="connsiteY64" fmla="*/ 329459 h 955271"/>
              <a:gd name="connsiteX65" fmla="*/ 3373785 w 5741575"/>
              <a:gd name="connsiteY65" fmla="*/ 255680 h 955271"/>
              <a:gd name="connsiteX66" fmla="*/ 3493851 w 5741575"/>
              <a:gd name="connsiteY66" fmla="*/ 240255 h 955271"/>
              <a:gd name="connsiteX67" fmla="*/ 3537470 w 5741575"/>
              <a:gd name="connsiteY67" fmla="*/ 241867 h 955271"/>
              <a:gd name="connsiteX68" fmla="*/ 3610489 w 5741575"/>
              <a:gd name="connsiteY68" fmla="*/ 244128 h 955271"/>
              <a:gd name="connsiteX69" fmla="*/ 3667539 w 5741575"/>
              <a:gd name="connsiteY69" fmla="*/ 263271 h 955271"/>
              <a:gd name="connsiteX70" fmla="*/ 3727614 w 5741575"/>
              <a:gd name="connsiteY70" fmla="*/ 258245 h 955271"/>
              <a:gd name="connsiteX71" fmla="*/ 3738369 w 5741575"/>
              <a:gd name="connsiteY71" fmla="*/ 234506 h 955271"/>
              <a:gd name="connsiteX72" fmla="*/ 3803670 w 5741575"/>
              <a:gd name="connsiteY72" fmla="*/ 236457 h 955271"/>
              <a:gd name="connsiteX73" fmla="*/ 3903080 w 5741575"/>
              <a:gd name="connsiteY73" fmla="*/ 241890 h 955271"/>
              <a:gd name="connsiteX74" fmla="*/ 4114838 w 5741575"/>
              <a:gd name="connsiteY74" fmla="*/ 238165 h 955271"/>
              <a:gd name="connsiteX75" fmla="*/ 4271023 w 5741575"/>
              <a:gd name="connsiteY75" fmla="*/ 241959 h 955271"/>
              <a:gd name="connsiteX76" fmla="*/ 4367397 w 5741575"/>
              <a:gd name="connsiteY76" fmla="*/ 271442 h 955271"/>
              <a:gd name="connsiteX77" fmla="*/ 4495366 w 5741575"/>
              <a:gd name="connsiteY77" fmla="*/ 271618 h 955271"/>
              <a:gd name="connsiteX78" fmla="*/ 4517347 w 5741575"/>
              <a:gd name="connsiteY78" fmla="*/ 275639 h 955271"/>
              <a:gd name="connsiteX79" fmla="*/ 4546116 w 5741575"/>
              <a:gd name="connsiteY79" fmla="*/ 268568 h 955271"/>
              <a:gd name="connsiteX80" fmla="*/ 4661259 w 5741575"/>
              <a:gd name="connsiteY80" fmla="*/ 238966 h 955271"/>
              <a:gd name="connsiteX81" fmla="*/ 4750403 w 5741575"/>
              <a:gd name="connsiteY81" fmla="*/ 204364 h 955271"/>
              <a:gd name="connsiteX82" fmla="*/ 4867614 w 5741575"/>
              <a:gd name="connsiteY82" fmla="*/ 208668 h 955271"/>
              <a:gd name="connsiteX83" fmla="*/ 4937036 w 5741575"/>
              <a:gd name="connsiteY83" fmla="*/ 195446 h 955271"/>
              <a:gd name="connsiteX84" fmla="*/ 5047626 w 5741575"/>
              <a:gd name="connsiteY84" fmla="*/ 149604 h 955271"/>
              <a:gd name="connsiteX85" fmla="*/ 5200247 w 5741575"/>
              <a:gd name="connsiteY85" fmla="*/ 142695 h 955271"/>
              <a:gd name="connsiteX86" fmla="*/ 5235691 w 5741575"/>
              <a:gd name="connsiteY86" fmla="*/ 173330 h 955271"/>
              <a:gd name="connsiteX87" fmla="*/ 5280133 w 5741575"/>
              <a:gd name="connsiteY87" fmla="*/ 189342 h 955271"/>
              <a:gd name="connsiteX88" fmla="*/ 5291963 w 5741575"/>
              <a:gd name="connsiteY88" fmla="*/ 139446 h 955271"/>
              <a:gd name="connsiteX89" fmla="*/ 5418472 w 5741575"/>
              <a:gd name="connsiteY89" fmla="*/ 89163 h 955271"/>
              <a:gd name="connsiteX90" fmla="*/ 5482354 w 5741575"/>
              <a:gd name="connsiteY90" fmla="*/ 69470 h 955271"/>
              <a:gd name="connsiteX91" fmla="*/ 5583280 w 5741575"/>
              <a:gd name="connsiteY91" fmla="*/ 49787 h 955271"/>
              <a:gd name="connsiteX92" fmla="*/ 5613766 w 5741575"/>
              <a:gd name="connsiteY92" fmla="*/ 41855 h 955271"/>
              <a:gd name="connsiteX93" fmla="*/ 5684952 w 5741575"/>
              <a:gd name="connsiteY93" fmla="*/ 26088 h 955271"/>
              <a:gd name="connsiteX94" fmla="*/ 5741575 w 5741575"/>
              <a:gd name="connsiteY94"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39115 w 5741575"/>
              <a:gd name="connsiteY7" fmla="*/ 949326 h 955271"/>
              <a:gd name="connsiteX8" fmla="*/ 93851 w 5741575"/>
              <a:gd name="connsiteY8" fmla="*/ 945611 h 955271"/>
              <a:gd name="connsiteX9" fmla="*/ 148657 w 5741575"/>
              <a:gd name="connsiteY9" fmla="*/ 898134 h 955271"/>
              <a:gd name="connsiteX10" fmla="*/ 174554 w 5741575"/>
              <a:gd name="connsiteY10" fmla="*/ 886351 h 955271"/>
              <a:gd name="connsiteX11" fmla="*/ 187633 w 5741575"/>
              <a:gd name="connsiteY11" fmla="*/ 878226 h 955271"/>
              <a:gd name="connsiteX12" fmla="*/ 187961 w 5741575"/>
              <a:gd name="connsiteY12" fmla="*/ 876538 h 955271"/>
              <a:gd name="connsiteX13" fmla="*/ 240501 w 5741575"/>
              <a:gd name="connsiteY13" fmla="*/ 873150 h 955271"/>
              <a:gd name="connsiteX14" fmla="*/ 246345 w 5741575"/>
              <a:gd name="connsiteY14" fmla="*/ 869942 h 955271"/>
              <a:gd name="connsiteX15" fmla="*/ 282041 w 5741575"/>
              <a:gd name="connsiteY15" fmla="*/ 871263 h 955271"/>
              <a:gd name="connsiteX16" fmla="*/ 299711 w 5741575"/>
              <a:gd name="connsiteY16" fmla="*/ 870064 h 955271"/>
              <a:gd name="connsiteX17" fmla="*/ 306299 w 5741575"/>
              <a:gd name="connsiteY17" fmla="*/ 873609 h 955271"/>
              <a:gd name="connsiteX18" fmla="*/ 331571 w 5741575"/>
              <a:gd name="connsiteY18" fmla="*/ 869866 h 955271"/>
              <a:gd name="connsiteX19" fmla="*/ 333872 w 5741575"/>
              <a:gd name="connsiteY19" fmla="*/ 867971 h 955271"/>
              <a:gd name="connsiteX20" fmla="*/ 356953 w 5741575"/>
              <a:gd name="connsiteY20" fmla="*/ 870334 h 955271"/>
              <a:gd name="connsiteX21" fmla="*/ 379005 w 5741575"/>
              <a:gd name="connsiteY21" fmla="*/ 878900 h 955271"/>
              <a:gd name="connsiteX22" fmla="*/ 585428 w 5741575"/>
              <a:gd name="connsiteY22" fmla="*/ 826440 h 955271"/>
              <a:gd name="connsiteX23" fmla="*/ 787156 w 5741575"/>
              <a:gd name="connsiteY23" fmla="*/ 838447 h 955271"/>
              <a:gd name="connsiteX24" fmla="*/ 898586 w 5741575"/>
              <a:gd name="connsiteY24" fmla="*/ 808502 h 955271"/>
              <a:gd name="connsiteX25" fmla="*/ 924063 w 5741575"/>
              <a:gd name="connsiteY25" fmla="*/ 770210 h 955271"/>
              <a:gd name="connsiteX26" fmla="*/ 1212574 w 5741575"/>
              <a:gd name="connsiteY26" fmla="*/ 724238 h 955271"/>
              <a:gd name="connsiteX27" fmla="*/ 1280768 w 5741575"/>
              <a:gd name="connsiteY27" fmla="*/ 699122 h 955271"/>
              <a:gd name="connsiteX28" fmla="*/ 1352027 w 5741575"/>
              <a:gd name="connsiteY28" fmla="*/ 704323 h 955271"/>
              <a:gd name="connsiteX29" fmla="*/ 1374314 w 5741575"/>
              <a:gd name="connsiteY29" fmla="*/ 688815 h 955271"/>
              <a:gd name="connsiteX30" fmla="*/ 1378034 w 5741575"/>
              <a:gd name="connsiteY30" fmla="*/ 685842 h 955271"/>
              <a:gd name="connsiteX31" fmla="*/ 1395604 w 5741575"/>
              <a:gd name="connsiteY31" fmla="*/ 680460 h 955271"/>
              <a:gd name="connsiteX32" fmla="*/ 1397206 w 5741575"/>
              <a:gd name="connsiteY32" fmla="*/ 670793 h 955271"/>
              <a:gd name="connsiteX33" fmla="*/ 1421250 w 5741575"/>
              <a:gd name="connsiteY33" fmla="*/ 656855 h 955271"/>
              <a:gd name="connsiteX34" fmla="*/ 1454524 w 5741575"/>
              <a:gd name="connsiteY34" fmla="*/ 649224 h 955271"/>
              <a:gd name="connsiteX35" fmla="*/ 1616217 w 5741575"/>
              <a:gd name="connsiteY35" fmla="*/ 622107 h 955271"/>
              <a:gd name="connsiteX36" fmla="*/ 1710928 w 5741575"/>
              <a:gd name="connsiteY36" fmla="*/ 600666 h 955271"/>
              <a:gd name="connsiteX37" fmla="*/ 1743718 w 5741575"/>
              <a:gd name="connsiteY37" fmla="*/ 584327 h 955271"/>
              <a:gd name="connsiteX38" fmla="*/ 1873778 w 5741575"/>
              <a:gd name="connsiteY38" fmla="*/ 530130 h 955271"/>
              <a:gd name="connsiteX39" fmla="*/ 1988411 w 5741575"/>
              <a:gd name="connsiteY39" fmla="*/ 491599 h 955271"/>
              <a:gd name="connsiteX40" fmla="*/ 2085507 w 5741575"/>
              <a:gd name="connsiteY40" fmla="*/ 498527 h 955271"/>
              <a:gd name="connsiteX41" fmla="*/ 2090767 w 5741575"/>
              <a:gd name="connsiteY41" fmla="*/ 490616 h 955271"/>
              <a:gd name="connsiteX42" fmla="*/ 2151143 w 5741575"/>
              <a:gd name="connsiteY42" fmla="*/ 478332 h 955271"/>
              <a:gd name="connsiteX43" fmla="*/ 2378710 w 5741575"/>
              <a:gd name="connsiteY43" fmla="*/ 477570 h 955271"/>
              <a:gd name="connsiteX44" fmla="*/ 2496256 w 5741575"/>
              <a:gd name="connsiteY44" fmla="*/ 452396 h 955271"/>
              <a:gd name="connsiteX45" fmla="*/ 2535387 w 5741575"/>
              <a:gd name="connsiteY45" fmla="*/ 436645 h 955271"/>
              <a:gd name="connsiteX46" fmla="*/ 2601109 w 5741575"/>
              <a:gd name="connsiteY46" fmla="*/ 410678 h 955271"/>
              <a:gd name="connsiteX47" fmla="*/ 2643855 w 5741575"/>
              <a:gd name="connsiteY47" fmla="*/ 374482 h 955271"/>
              <a:gd name="connsiteX48" fmla="*/ 2657726 w 5741575"/>
              <a:gd name="connsiteY48" fmla="*/ 365841 h 955271"/>
              <a:gd name="connsiteX49" fmla="*/ 2687125 w 5741575"/>
              <a:gd name="connsiteY49" fmla="*/ 366820 h 955271"/>
              <a:gd name="connsiteX50" fmla="*/ 2697479 w 5741575"/>
              <a:gd name="connsiteY50" fmla="*/ 361430 h 955271"/>
              <a:gd name="connsiteX51" fmla="*/ 2701547 w 5741575"/>
              <a:gd name="connsiteY51" fmla="*/ 361545 h 955271"/>
              <a:gd name="connsiteX52" fmla="*/ 2711054 w 5741575"/>
              <a:gd name="connsiteY52" fmla="*/ 360597 h 955271"/>
              <a:gd name="connsiteX53" fmla="*/ 2710438 w 5741575"/>
              <a:gd name="connsiteY53" fmla="*/ 366958 h 955271"/>
              <a:gd name="connsiteX54" fmla="*/ 2722936 w 5741575"/>
              <a:gd name="connsiteY54" fmla="*/ 377633 h 955271"/>
              <a:gd name="connsiteX55" fmla="*/ 2777227 w 5741575"/>
              <a:gd name="connsiteY55" fmla="*/ 368972 h 955271"/>
              <a:gd name="connsiteX56" fmla="*/ 2779510 w 5741575"/>
              <a:gd name="connsiteY56" fmla="*/ 361652 h 955271"/>
              <a:gd name="connsiteX57" fmla="*/ 2786278 w 5741575"/>
              <a:gd name="connsiteY57" fmla="*/ 359869 h 955271"/>
              <a:gd name="connsiteX58" fmla="*/ 2792101 w 5741575"/>
              <a:gd name="connsiteY58" fmla="*/ 365927 h 955271"/>
              <a:gd name="connsiteX59" fmla="*/ 2885545 w 5741575"/>
              <a:gd name="connsiteY59" fmla="*/ 372818 h 955271"/>
              <a:gd name="connsiteX60" fmla="*/ 3009558 w 5741575"/>
              <a:gd name="connsiteY60" fmla="*/ 370573 h 955271"/>
              <a:gd name="connsiteX61" fmla="*/ 3095010 w 5741575"/>
              <a:gd name="connsiteY61" fmla="*/ 332454 h 955271"/>
              <a:gd name="connsiteX62" fmla="*/ 3103742 w 5741575"/>
              <a:gd name="connsiteY62" fmla="*/ 337974 h 955271"/>
              <a:gd name="connsiteX63" fmla="*/ 3165093 w 5741575"/>
              <a:gd name="connsiteY63" fmla="*/ 329459 h 955271"/>
              <a:gd name="connsiteX64" fmla="*/ 3373785 w 5741575"/>
              <a:gd name="connsiteY64" fmla="*/ 255680 h 955271"/>
              <a:gd name="connsiteX65" fmla="*/ 3493851 w 5741575"/>
              <a:gd name="connsiteY65" fmla="*/ 240255 h 955271"/>
              <a:gd name="connsiteX66" fmla="*/ 3537470 w 5741575"/>
              <a:gd name="connsiteY66" fmla="*/ 241867 h 955271"/>
              <a:gd name="connsiteX67" fmla="*/ 3610489 w 5741575"/>
              <a:gd name="connsiteY67" fmla="*/ 244128 h 955271"/>
              <a:gd name="connsiteX68" fmla="*/ 3667539 w 5741575"/>
              <a:gd name="connsiteY68" fmla="*/ 263271 h 955271"/>
              <a:gd name="connsiteX69" fmla="*/ 3727614 w 5741575"/>
              <a:gd name="connsiteY69" fmla="*/ 258245 h 955271"/>
              <a:gd name="connsiteX70" fmla="*/ 3738369 w 5741575"/>
              <a:gd name="connsiteY70" fmla="*/ 234506 h 955271"/>
              <a:gd name="connsiteX71" fmla="*/ 3803670 w 5741575"/>
              <a:gd name="connsiteY71" fmla="*/ 236457 h 955271"/>
              <a:gd name="connsiteX72" fmla="*/ 3903080 w 5741575"/>
              <a:gd name="connsiteY72" fmla="*/ 241890 h 955271"/>
              <a:gd name="connsiteX73" fmla="*/ 4114838 w 5741575"/>
              <a:gd name="connsiteY73" fmla="*/ 238165 h 955271"/>
              <a:gd name="connsiteX74" fmla="*/ 4271023 w 5741575"/>
              <a:gd name="connsiteY74" fmla="*/ 241959 h 955271"/>
              <a:gd name="connsiteX75" fmla="*/ 4367397 w 5741575"/>
              <a:gd name="connsiteY75" fmla="*/ 271442 h 955271"/>
              <a:gd name="connsiteX76" fmla="*/ 4495366 w 5741575"/>
              <a:gd name="connsiteY76" fmla="*/ 271618 h 955271"/>
              <a:gd name="connsiteX77" fmla="*/ 4517347 w 5741575"/>
              <a:gd name="connsiteY77" fmla="*/ 275639 h 955271"/>
              <a:gd name="connsiteX78" fmla="*/ 4546116 w 5741575"/>
              <a:gd name="connsiteY78" fmla="*/ 268568 h 955271"/>
              <a:gd name="connsiteX79" fmla="*/ 4661259 w 5741575"/>
              <a:gd name="connsiteY79" fmla="*/ 238966 h 955271"/>
              <a:gd name="connsiteX80" fmla="*/ 4750403 w 5741575"/>
              <a:gd name="connsiteY80" fmla="*/ 204364 h 955271"/>
              <a:gd name="connsiteX81" fmla="*/ 4867614 w 5741575"/>
              <a:gd name="connsiteY81" fmla="*/ 208668 h 955271"/>
              <a:gd name="connsiteX82" fmla="*/ 4937036 w 5741575"/>
              <a:gd name="connsiteY82" fmla="*/ 195446 h 955271"/>
              <a:gd name="connsiteX83" fmla="*/ 5047626 w 5741575"/>
              <a:gd name="connsiteY83" fmla="*/ 149604 h 955271"/>
              <a:gd name="connsiteX84" fmla="*/ 5200247 w 5741575"/>
              <a:gd name="connsiteY84" fmla="*/ 142695 h 955271"/>
              <a:gd name="connsiteX85" fmla="*/ 5235691 w 5741575"/>
              <a:gd name="connsiteY85" fmla="*/ 173330 h 955271"/>
              <a:gd name="connsiteX86" fmla="*/ 5280133 w 5741575"/>
              <a:gd name="connsiteY86" fmla="*/ 189342 h 955271"/>
              <a:gd name="connsiteX87" fmla="*/ 5291963 w 5741575"/>
              <a:gd name="connsiteY87" fmla="*/ 139446 h 955271"/>
              <a:gd name="connsiteX88" fmla="*/ 5418472 w 5741575"/>
              <a:gd name="connsiteY88" fmla="*/ 89163 h 955271"/>
              <a:gd name="connsiteX89" fmla="*/ 5482354 w 5741575"/>
              <a:gd name="connsiteY89" fmla="*/ 69470 h 955271"/>
              <a:gd name="connsiteX90" fmla="*/ 5583280 w 5741575"/>
              <a:gd name="connsiteY90" fmla="*/ 49787 h 955271"/>
              <a:gd name="connsiteX91" fmla="*/ 5613766 w 5741575"/>
              <a:gd name="connsiteY91" fmla="*/ 41855 h 955271"/>
              <a:gd name="connsiteX92" fmla="*/ 5684952 w 5741575"/>
              <a:gd name="connsiteY92" fmla="*/ 26088 h 955271"/>
              <a:gd name="connsiteX93" fmla="*/ 5741575 w 5741575"/>
              <a:gd name="connsiteY93"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39115 w 5741575"/>
              <a:gd name="connsiteY7" fmla="*/ 949326 h 955271"/>
              <a:gd name="connsiteX8" fmla="*/ 93851 w 5741575"/>
              <a:gd name="connsiteY8" fmla="*/ 945611 h 955271"/>
              <a:gd name="connsiteX9" fmla="*/ 148657 w 5741575"/>
              <a:gd name="connsiteY9" fmla="*/ 898134 h 955271"/>
              <a:gd name="connsiteX10" fmla="*/ 174554 w 5741575"/>
              <a:gd name="connsiteY10" fmla="*/ 886351 h 955271"/>
              <a:gd name="connsiteX11" fmla="*/ 187633 w 5741575"/>
              <a:gd name="connsiteY11" fmla="*/ 878226 h 955271"/>
              <a:gd name="connsiteX12" fmla="*/ 187961 w 5741575"/>
              <a:gd name="connsiteY12" fmla="*/ 876538 h 955271"/>
              <a:gd name="connsiteX13" fmla="*/ 240501 w 5741575"/>
              <a:gd name="connsiteY13" fmla="*/ 873150 h 955271"/>
              <a:gd name="connsiteX14" fmla="*/ 246345 w 5741575"/>
              <a:gd name="connsiteY14" fmla="*/ 869942 h 955271"/>
              <a:gd name="connsiteX15" fmla="*/ 282041 w 5741575"/>
              <a:gd name="connsiteY15" fmla="*/ 871263 h 955271"/>
              <a:gd name="connsiteX16" fmla="*/ 299711 w 5741575"/>
              <a:gd name="connsiteY16" fmla="*/ 870064 h 955271"/>
              <a:gd name="connsiteX17" fmla="*/ 306299 w 5741575"/>
              <a:gd name="connsiteY17" fmla="*/ 873609 h 955271"/>
              <a:gd name="connsiteX18" fmla="*/ 331571 w 5741575"/>
              <a:gd name="connsiteY18" fmla="*/ 869866 h 955271"/>
              <a:gd name="connsiteX19" fmla="*/ 333872 w 5741575"/>
              <a:gd name="connsiteY19" fmla="*/ 867971 h 955271"/>
              <a:gd name="connsiteX20" fmla="*/ 356953 w 5741575"/>
              <a:gd name="connsiteY20" fmla="*/ 870334 h 955271"/>
              <a:gd name="connsiteX21" fmla="*/ 379005 w 5741575"/>
              <a:gd name="connsiteY21" fmla="*/ 878900 h 955271"/>
              <a:gd name="connsiteX22" fmla="*/ 787156 w 5741575"/>
              <a:gd name="connsiteY22" fmla="*/ 838447 h 955271"/>
              <a:gd name="connsiteX23" fmla="*/ 898586 w 5741575"/>
              <a:gd name="connsiteY23" fmla="*/ 808502 h 955271"/>
              <a:gd name="connsiteX24" fmla="*/ 924063 w 5741575"/>
              <a:gd name="connsiteY24" fmla="*/ 770210 h 955271"/>
              <a:gd name="connsiteX25" fmla="*/ 1212574 w 5741575"/>
              <a:gd name="connsiteY25" fmla="*/ 724238 h 955271"/>
              <a:gd name="connsiteX26" fmla="*/ 1280768 w 5741575"/>
              <a:gd name="connsiteY26" fmla="*/ 699122 h 955271"/>
              <a:gd name="connsiteX27" fmla="*/ 1352027 w 5741575"/>
              <a:gd name="connsiteY27" fmla="*/ 704323 h 955271"/>
              <a:gd name="connsiteX28" fmla="*/ 1374314 w 5741575"/>
              <a:gd name="connsiteY28" fmla="*/ 688815 h 955271"/>
              <a:gd name="connsiteX29" fmla="*/ 1378034 w 5741575"/>
              <a:gd name="connsiteY29" fmla="*/ 685842 h 955271"/>
              <a:gd name="connsiteX30" fmla="*/ 1395604 w 5741575"/>
              <a:gd name="connsiteY30" fmla="*/ 680460 h 955271"/>
              <a:gd name="connsiteX31" fmla="*/ 1397206 w 5741575"/>
              <a:gd name="connsiteY31" fmla="*/ 670793 h 955271"/>
              <a:gd name="connsiteX32" fmla="*/ 1421250 w 5741575"/>
              <a:gd name="connsiteY32" fmla="*/ 656855 h 955271"/>
              <a:gd name="connsiteX33" fmla="*/ 1454524 w 5741575"/>
              <a:gd name="connsiteY33" fmla="*/ 649224 h 955271"/>
              <a:gd name="connsiteX34" fmla="*/ 1616217 w 5741575"/>
              <a:gd name="connsiteY34" fmla="*/ 622107 h 955271"/>
              <a:gd name="connsiteX35" fmla="*/ 1710928 w 5741575"/>
              <a:gd name="connsiteY35" fmla="*/ 600666 h 955271"/>
              <a:gd name="connsiteX36" fmla="*/ 1743718 w 5741575"/>
              <a:gd name="connsiteY36" fmla="*/ 584327 h 955271"/>
              <a:gd name="connsiteX37" fmla="*/ 1873778 w 5741575"/>
              <a:gd name="connsiteY37" fmla="*/ 530130 h 955271"/>
              <a:gd name="connsiteX38" fmla="*/ 1988411 w 5741575"/>
              <a:gd name="connsiteY38" fmla="*/ 491599 h 955271"/>
              <a:gd name="connsiteX39" fmla="*/ 2085507 w 5741575"/>
              <a:gd name="connsiteY39" fmla="*/ 498527 h 955271"/>
              <a:gd name="connsiteX40" fmla="*/ 2090767 w 5741575"/>
              <a:gd name="connsiteY40" fmla="*/ 490616 h 955271"/>
              <a:gd name="connsiteX41" fmla="*/ 2151143 w 5741575"/>
              <a:gd name="connsiteY41" fmla="*/ 478332 h 955271"/>
              <a:gd name="connsiteX42" fmla="*/ 2378710 w 5741575"/>
              <a:gd name="connsiteY42" fmla="*/ 477570 h 955271"/>
              <a:gd name="connsiteX43" fmla="*/ 2496256 w 5741575"/>
              <a:gd name="connsiteY43" fmla="*/ 452396 h 955271"/>
              <a:gd name="connsiteX44" fmla="*/ 2535387 w 5741575"/>
              <a:gd name="connsiteY44" fmla="*/ 436645 h 955271"/>
              <a:gd name="connsiteX45" fmla="*/ 2601109 w 5741575"/>
              <a:gd name="connsiteY45" fmla="*/ 410678 h 955271"/>
              <a:gd name="connsiteX46" fmla="*/ 2643855 w 5741575"/>
              <a:gd name="connsiteY46" fmla="*/ 374482 h 955271"/>
              <a:gd name="connsiteX47" fmla="*/ 2657726 w 5741575"/>
              <a:gd name="connsiteY47" fmla="*/ 365841 h 955271"/>
              <a:gd name="connsiteX48" fmla="*/ 2687125 w 5741575"/>
              <a:gd name="connsiteY48" fmla="*/ 366820 h 955271"/>
              <a:gd name="connsiteX49" fmla="*/ 2697479 w 5741575"/>
              <a:gd name="connsiteY49" fmla="*/ 361430 h 955271"/>
              <a:gd name="connsiteX50" fmla="*/ 2701547 w 5741575"/>
              <a:gd name="connsiteY50" fmla="*/ 361545 h 955271"/>
              <a:gd name="connsiteX51" fmla="*/ 2711054 w 5741575"/>
              <a:gd name="connsiteY51" fmla="*/ 360597 h 955271"/>
              <a:gd name="connsiteX52" fmla="*/ 2710438 w 5741575"/>
              <a:gd name="connsiteY52" fmla="*/ 366958 h 955271"/>
              <a:gd name="connsiteX53" fmla="*/ 2722936 w 5741575"/>
              <a:gd name="connsiteY53" fmla="*/ 377633 h 955271"/>
              <a:gd name="connsiteX54" fmla="*/ 2777227 w 5741575"/>
              <a:gd name="connsiteY54" fmla="*/ 368972 h 955271"/>
              <a:gd name="connsiteX55" fmla="*/ 2779510 w 5741575"/>
              <a:gd name="connsiteY55" fmla="*/ 361652 h 955271"/>
              <a:gd name="connsiteX56" fmla="*/ 2786278 w 5741575"/>
              <a:gd name="connsiteY56" fmla="*/ 359869 h 955271"/>
              <a:gd name="connsiteX57" fmla="*/ 2792101 w 5741575"/>
              <a:gd name="connsiteY57" fmla="*/ 365927 h 955271"/>
              <a:gd name="connsiteX58" fmla="*/ 2885545 w 5741575"/>
              <a:gd name="connsiteY58" fmla="*/ 372818 h 955271"/>
              <a:gd name="connsiteX59" fmla="*/ 3009558 w 5741575"/>
              <a:gd name="connsiteY59" fmla="*/ 370573 h 955271"/>
              <a:gd name="connsiteX60" fmla="*/ 3095010 w 5741575"/>
              <a:gd name="connsiteY60" fmla="*/ 332454 h 955271"/>
              <a:gd name="connsiteX61" fmla="*/ 3103742 w 5741575"/>
              <a:gd name="connsiteY61" fmla="*/ 337974 h 955271"/>
              <a:gd name="connsiteX62" fmla="*/ 3165093 w 5741575"/>
              <a:gd name="connsiteY62" fmla="*/ 329459 h 955271"/>
              <a:gd name="connsiteX63" fmla="*/ 3373785 w 5741575"/>
              <a:gd name="connsiteY63" fmla="*/ 255680 h 955271"/>
              <a:gd name="connsiteX64" fmla="*/ 3493851 w 5741575"/>
              <a:gd name="connsiteY64" fmla="*/ 240255 h 955271"/>
              <a:gd name="connsiteX65" fmla="*/ 3537470 w 5741575"/>
              <a:gd name="connsiteY65" fmla="*/ 241867 h 955271"/>
              <a:gd name="connsiteX66" fmla="*/ 3610489 w 5741575"/>
              <a:gd name="connsiteY66" fmla="*/ 244128 h 955271"/>
              <a:gd name="connsiteX67" fmla="*/ 3667539 w 5741575"/>
              <a:gd name="connsiteY67" fmla="*/ 263271 h 955271"/>
              <a:gd name="connsiteX68" fmla="*/ 3727614 w 5741575"/>
              <a:gd name="connsiteY68" fmla="*/ 258245 h 955271"/>
              <a:gd name="connsiteX69" fmla="*/ 3738369 w 5741575"/>
              <a:gd name="connsiteY69" fmla="*/ 234506 h 955271"/>
              <a:gd name="connsiteX70" fmla="*/ 3803670 w 5741575"/>
              <a:gd name="connsiteY70" fmla="*/ 236457 h 955271"/>
              <a:gd name="connsiteX71" fmla="*/ 3903080 w 5741575"/>
              <a:gd name="connsiteY71" fmla="*/ 241890 h 955271"/>
              <a:gd name="connsiteX72" fmla="*/ 4114838 w 5741575"/>
              <a:gd name="connsiteY72" fmla="*/ 238165 h 955271"/>
              <a:gd name="connsiteX73" fmla="*/ 4271023 w 5741575"/>
              <a:gd name="connsiteY73" fmla="*/ 241959 h 955271"/>
              <a:gd name="connsiteX74" fmla="*/ 4367397 w 5741575"/>
              <a:gd name="connsiteY74" fmla="*/ 271442 h 955271"/>
              <a:gd name="connsiteX75" fmla="*/ 4495366 w 5741575"/>
              <a:gd name="connsiteY75" fmla="*/ 271618 h 955271"/>
              <a:gd name="connsiteX76" fmla="*/ 4517347 w 5741575"/>
              <a:gd name="connsiteY76" fmla="*/ 275639 h 955271"/>
              <a:gd name="connsiteX77" fmla="*/ 4546116 w 5741575"/>
              <a:gd name="connsiteY77" fmla="*/ 268568 h 955271"/>
              <a:gd name="connsiteX78" fmla="*/ 4661259 w 5741575"/>
              <a:gd name="connsiteY78" fmla="*/ 238966 h 955271"/>
              <a:gd name="connsiteX79" fmla="*/ 4750403 w 5741575"/>
              <a:gd name="connsiteY79" fmla="*/ 204364 h 955271"/>
              <a:gd name="connsiteX80" fmla="*/ 4867614 w 5741575"/>
              <a:gd name="connsiteY80" fmla="*/ 208668 h 955271"/>
              <a:gd name="connsiteX81" fmla="*/ 4937036 w 5741575"/>
              <a:gd name="connsiteY81" fmla="*/ 195446 h 955271"/>
              <a:gd name="connsiteX82" fmla="*/ 5047626 w 5741575"/>
              <a:gd name="connsiteY82" fmla="*/ 149604 h 955271"/>
              <a:gd name="connsiteX83" fmla="*/ 5200247 w 5741575"/>
              <a:gd name="connsiteY83" fmla="*/ 142695 h 955271"/>
              <a:gd name="connsiteX84" fmla="*/ 5235691 w 5741575"/>
              <a:gd name="connsiteY84" fmla="*/ 173330 h 955271"/>
              <a:gd name="connsiteX85" fmla="*/ 5280133 w 5741575"/>
              <a:gd name="connsiteY85" fmla="*/ 189342 h 955271"/>
              <a:gd name="connsiteX86" fmla="*/ 5291963 w 5741575"/>
              <a:gd name="connsiteY86" fmla="*/ 139446 h 955271"/>
              <a:gd name="connsiteX87" fmla="*/ 5418472 w 5741575"/>
              <a:gd name="connsiteY87" fmla="*/ 89163 h 955271"/>
              <a:gd name="connsiteX88" fmla="*/ 5482354 w 5741575"/>
              <a:gd name="connsiteY88" fmla="*/ 69470 h 955271"/>
              <a:gd name="connsiteX89" fmla="*/ 5583280 w 5741575"/>
              <a:gd name="connsiteY89" fmla="*/ 49787 h 955271"/>
              <a:gd name="connsiteX90" fmla="*/ 5613766 w 5741575"/>
              <a:gd name="connsiteY90" fmla="*/ 41855 h 955271"/>
              <a:gd name="connsiteX91" fmla="*/ 5684952 w 5741575"/>
              <a:gd name="connsiteY91" fmla="*/ 26088 h 955271"/>
              <a:gd name="connsiteX92" fmla="*/ 5741575 w 5741575"/>
              <a:gd name="connsiteY92"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39115 w 5741575"/>
              <a:gd name="connsiteY7" fmla="*/ 949326 h 955271"/>
              <a:gd name="connsiteX8" fmla="*/ 93851 w 5741575"/>
              <a:gd name="connsiteY8" fmla="*/ 945611 h 955271"/>
              <a:gd name="connsiteX9" fmla="*/ 148657 w 5741575"/>
              <a:gd name="connsiteY9" fmla="*/ 898134 h 955271"/>
              <a:gd name="connsiteX10" fmla="*/ 174554 w 5741575"/>
              <a:gd name="connsiteY10" fmla="*/ 886351 h 955271"/>
              <a:gd name="connsiteX11" fmla="*/ 187633 w 5741575"/>
              <a:gd name="connsiteY11" fmla="*/ 878226 h 955271"/>
              <a:gd name="connsiteX12" fmla="*/ 187961 w 5741575"/>
              <a:gd name="connsiteY12" fmla="*/ 876538 h 955271"/>
              <a:gd name="connsiteX13" fmla="*/ 240501 w 5741575"/>
              <a:gd name="connsiteY13" fmla="*/ 873150 h 955271"/>
              <a:gd name="connsiteX14" fmla="*/ 246345 w 5741575"/>
              <a:gd name="connsiteY14" fmla="*/ 869942 h 955271"/>
              <a:gd name="connsiteX15" fmla="*/ 282041 w 5741575"/>
              <a:gd name="connsiteY15" fmla="*/ 871263 h 955271"/>
              <a:gd name="connsiteX16" fmla="*/ 299711 w 5741575"/>
              <a:gd name="connsiteY16" fmla="*/ 870064 h 955271"/>
              <a:gd name="connsiteX17" fmla="*/ 306299 w 5741575"/>
              <a:gd name="connsiteY17" fmla="*/ 873609 h 955271"/>
              <a:gd name="connsiteX18" fmla="*/ 331571 w 5741575"/>
              <a:gd name="connsiteY18" fmla="*/ 869866 h 955271"/>
              <a:gd name="connsiteX19" fmla="*/ 333872 w 5741575"/>
              <a:gd name="connsiteY19" fmla="*/ 867971 h 955271"/>
              <a:gd name="connsiteX20" fmla="*/ 356953 w 5741575"/>
              <a:gd name="connsiteY20" fmla="*/ 870334 h 955271"/>
              <a:gd name="connsiteX21" fmla="*/ 570239 w 5741575"/>
              <a:gd name="connsiteY21" fmla="*/ 829596 h 955271"/>
              <a:gd name="connsiteX22" fmla="*/ 787156 w 5741575"/>
              <a:gd name="connsiteY22" fmla="*/ 838447 h 955271"/>
              <a:gd name="connsiteX23" fmla="*/ 898586 w 5741575"/>
              <a:gd name="connsiteY23" fmla="*/ 808502 h 955271"/>
              <a:gd name="connsiteX24" fmla="*/ 924063 w 5741575"/>
              <a:gd name="connsiteY24" fmla="*/ 770210 h 955271"/>
              <a:gd name="connsiteX25" fmla="*/ 1212574 w 5741575"/>
              <a:gd name="connsiteY25" fmla="*/ 724238 h 955271"/>
              <a:gd name="connsiteX26" fmla="*/ 1280768 w 5741575"/>
              <a:gd name="connsiteY26" fmla="*/ 699122 h 955271"/>
              <a:gd name="connsiteX27" fmla="*/ 1352027 w 5741575"/>
              <a:gd name="connsiteY27" fmla="*/ 704323 h 955271"/>
              <a:gd name="connsiteX28" fmla="*/ 1374314 w 5741575"/>
              <a:gd name="connsiteY28" fmla="*/ 688815 h 955271"/>
              <a:gd name="connsiteX29" fmla="*/ 1378034 w 5741575"/>
              <a:gd name="connsiteY29" fmla="*/ 685842 h 955271"/>
              <a:gd name="connsiteX30" fmla="*/ 1395604 w 5741575"/>
              <a:gd name="connsiteY30" fmla="*/ 680460 h 955271"/>
              <a:gd name="connsiteX31" fmla="*/ 1397206 w 5741575"/>
              <a:gd name="connsiteY31" fmla="*/ 670793 h 955271"/>
              <a:gd name="connsiteX32" fmla="*/ 1421250 w 5741575"/>
              <a:gd name="connsiteY32" fmla="*/ 656855 h 955271"/>
              <a:gd name="connsiteX33" fmla="*/ 1454524 w 5741575"/>
              <a:gd name="connsiteY33" fmla="*/ 649224 h 955271"/>
              <a:gd name="connsiteX34" fmla="*/ 1616217 w 5741575"/>
              <a:gd name="connsiteY34" fmla="*/ 622107 h 955271"/>
              <a:gd name="connsiteX35" fmla="*/ 1710928 w 5741575"/>
              <a:gd name="connsiteY35" fmla="*/ 600666 h 955271"/>
              <a:gd name="connsiteX36" fmla="*/ 1743718 w 5741575"/>
              <a:gd name="connsiteY36" fmla="*/ 584327 h 955271"/>
              <a:gd name="connsiteX37" fmla="*/ 1873778 w 5741575"/>
              <a:gd name="connsiteY37" fmla="*/ 530130 h 955271"/>
              <a:gd name="connsiteX38" fmla="*/ 1988411 w 5741575"/>
              <a:gd name="connsiteY38" fmla="*/ 491599 h 955271"/>
              <a:gd name="connsiteX39" fmla="*/ 2085507 w 5741575"/>
              <a:gd name="connsiteY39" fmla="*/ 498527 h 955271"/>
              <a:gd name="connsiteX40" fmla="*/ 2090767 w 5741575"/>
              <a:gd name="connsiteY40" fmla="*/ 490616 h 955271"/>
              <a:gd name="connsiteX41" fmla="*/ 2151143 w 5741575"/>
              <a:gd name="connsiteY41" fmla="*/ 478332 h 955271"/>
              <a:gd name="connsiteX42" fmla="*/ 2378710 w 5741575"/>
              <a:gd name="connsiteY42" fmla="*/ 477570 h 955271"/>
              <a:gd name="connsiteX43" fmla="*/ 2496256 w 5741575"/>
              <a:gd name="connsiteY43" fmla="*/ 452396 h 955271"/>
              <a:gd name="connsiteX44" fmla="*/ 2535387 w 5741575"/>
              <a:gd name="connsiteY44" fmla="*/ 436645 h 955271"/>
              <a:gd name="connsiteX45" fmla="*/ 2601109 w 5741575"/>
              <a:gd name="connsiteY45" fmla="*/ 410678 h 955271"/>
              <a:gd name="connsiteX46" fmla="*/ 2643855 w 5741575"/>
              <a:gd name="connsiteY46" fmla="*/ 374482 h 955271"/>
              <a:gd name="connsiteX47" fmla="*/ 2657726 w 5741575"/>
              <a:gd name="connsiteY47" fmla="*/ 365841 h 955271"/>
              <a:gd name="connsiteX48" fmla="*/ 2687125 w 5741575"/>
              <a:gd name="connsiteY48" fmla="*/ 366820 h 955271"/>
              <a:gd name="connsiteX49" fmla="*/ 2697479 w 5741575"/>
              <a:gd name="connsiteY49" fmla="*/ 361430 h 955271"/>
              <a:gd name="connsiteX50" fmla="*/ 2701547 w 5741575"/>
              <a:gd name="connsiteY50" fmla="*/ 361545 h 955271"/>
              <a:gd name="connsiteX51" fmla="*/ 2711054 w 5741575"/>
              <a:gd name="connsiteY51" fmla="*/ 360597 h 955271"/>
              <a:gd name="connsiteX52" fmla="*/ 2710438 w 5741575"/>
              <a:gd name="connsiteY52" fmla="*/ 366958 h 955271"/>
              <a:gd name="connsiteX53" fmla="*/ 2722936 w 5741575"/>
              <a:gd name="connsiteY53" fmla="*/ 377633 h 955271"/>
              <a:gd name="connsiteX54" fmla="*/ 2777227 w 5741575"/>
              <a:gd name="connsiteY54" fmla="*/ 368972 h 955271"/>
              <a:gd name="connsiteX55" fmla="*/ 2779510 w 5741575"/>
              <a:gd name="connsiteY55" fmla="*/ 361652 h 955271"/>
              <a:gd name="connsiteX56" fmla="*/ 2786278 w 5741575"/>
              <a:gd name="connsiteY56" fmla="*/ 359869 h 955271"/>
              <a:gd name="connsiteX57" fmla="*/ 2792101 w 5741575"/>
              <a:gd name="connsiteY57" fmla="*/ 365927 h 955271"/>
              <a:gd name="connsiteX58" fmla="*/ 2885545 w 5741575"/>
              <a:gd name="connsiteY58" fmla="*/ 372818 h 955271"/>
              <a:gd name="connsiteX59" fmla="*/ 3009558 w 5741575"/>
              <a:gd name="connsiteY59" fmla="*/ 370573 h 955271"/>
              <a:gd name="connsiteX60" fmla="*/ 3095010 w 5741575"/>
              <a:gd name="connsiteY60" fmla="*/ 332454 h 955271"/>
              <a:gd name="connsiteX61" fmla="*/ 3103742 w 5741575"/>
              <a:gd name="connsiteY61" fmla="*/ 337974 h 955271"/>
              <a:gd name="connsiteX62" fmla="*/ 3165093 w 5741575"/>
              <a:gd name="connsiteY62" fmla="*/ 329459 h 955271"/>
              <a:gd name="connsiteX63" fmla="*/ 3373785 w 5741575"/>
              <a:gd name="connsiteY63" fmla="*/ 255680 h 955271"/>
              <a:gd name="connsiteX64" fmla="*/ 3493851 w 5741575"/>
              <a:gd name="connsiteY64" fmla="*/ 240255 h 955271"/>
              <a:gd name="connsiteX65" fmla="*/ 3537470 w 5741575"/>
              <a:gd name="connsiteY65" fmla="*/ 241867 h 955271"/>
              <a:gd name="connsiteX66" fmla="*/ 3610489 w 5741575"/>
              <a:gd name="connsiteY66" fmla="*/ 244128 h 955271"/>
              <a:gd name="connsiteX67" fmla="*/ 3667539 w 5741575"/>
              <a:gd name="connsiteY67" fmla="*/ 263271 h 955271"/>
              <a:gd name="connsiteX68" fmla="*/ 3727614 w 5741575"/>
              <a:gd name="connsiteY68" fmla="*/ 258245 h 955271"/>
              <a:gd name="connsiteX69" fmla="*/ 3738369 w 5741575"/>
              <a:gd name="connsiteY69" fmla="*/ 234506 h 955271"/>
              <a:gd name="connsiteX70" fmla="*/ 3803670 w 5741575"/>
              <a:gd name="connsiteY70" fmla="*/ 236457 h 955271"/>
              <a:gd name="connsiteX71" fmla="*/ 3903080 w 5741575"/>
              <a:gd name="connsiteY71" fmla="*/ 241890 h 955271"/>
              <a:gd name="connsiteX72" fmla="*/ 4114838 w 5741575"/>
              <a:gd name="connsiteY72" fmla="*/ 238165 h 955271"/>
              <a:gd name="connsiteX73" fmla="*/ 4271023 w 5741575"/>
              <a:gd name="connsiteY73" fmla="*/ 241959 h 955271"/>
              <a:gd name="connsiteX74" fmla="*/ 4367397 w 5741575"/>
              <a:gd name="connsiteY74" fmla="*/ 271442 h 955271"/>
              <a:gd name="connsiteX75" fmla="*/ 4495366 w 5741575"/>
              <a:gd name="connsiteY75" fmla="*/ 271618 h 955271"/>
              <a:gd name="connsiteX76" fmla="*/ 4517347 w 5741575"/>
              <a:gd name="connsiteY76" fmla="*/ 275639 h 955271"/>
              <a:gd name="connsiteX77" fmla="*/ 4546116 w 5741575"/>
              <a:gd name="connsiteY77" fmla="*/ 268568 h 955271"/>
              <a:gd name="connsiteX78" fmla="*/ 4661259 w 5741575"/>
              <a:gd name="connsiteY78" fmla="*/ 238966 h 955271"/>
              <a:gd name="connsiteX79" fmla="*/ 4750403 w 5741575"/>
              <a:gd name="connsiteY79" fmla="*/ 204364 h 955271"/>
              <a:gd name="connsiteX80" fmla="*/ 4867614 w 5741575"/>
              <a:gd name="connsiteY80" fmla="*/ 208668 h 955271"/>
              <a:gd name="connsiteX81" fmla="*/ 4937036 w 5741575"/>
              <a:gd name="connsiteY81" fmla="*/ 195446 h 955271"/>
              <a:gd name="connsiteX82" fmla="*/ 5047626 w 5741575"/>
              <a:gd name="connsiteY82" fmla="*/ 149604 h 955271"/>
              <a:gd name="connsiteX83" fmla="*/ 5200247 w 5741575"/>
              <a:gd name="connsiteY83" fmla="*/ 142695 h 955271"/>
              <a:gd name="connsiteX84" fmla="*/ 5235691 w 5741575"/>
              <a:gd name="connsiteY84" fmla="*/ 173330 h 955271"/>
              <a:gd name="connsiteX85" fmla="*/ 5280133 w 5741575"/>
              <a:gd name="connsiteY85" fmla="*/ 189342 h 955271"/>
              <a:gd name="connsiteX86" fmla="*/ 5291963 w 5741575"/>
              <a:gd name="connsiteY86" fmla="*/ 139446 h 955271"/>
              <a:gd name="connsiteX87" fmla="*/ 5418472 w 5741575"/>
              <a:gd name="connsiteY87" fmla="*/ 89163 h 955271"/>
              <a:gd name="connsiteX88" fmla="*/ 5482354 w 5741575"/>
              <a:gd name="connsiteY88" fmla="*/ 69470 h 955271"/>
              <a:gd name="connsiteX89" fmla="*/ 5583280 w 5741575"/>
              <a:gd name="connsiteY89" fmla="*/ 49787 h 955271"/>
              <a:gd name="connsiteX90" fmla="*/ 5613766 w 5741575"/>
              <a:gd name="connsiteY90" fmla="*/ 41855 h 955271"/>
              <a:gd name="connsiteX91" fmla="*/ 5684952 w 5741575"/>
              <a:gd name="connsiteY91" fmla="*/ 26088 h 955271"/>
              <a:gd name="connsiteX92" fmla="*/ 5741575 w 5741575"/>
              <a:gd name="connsiteY92"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39115 w 5741575"/>
              <a:gd name="connsiteY7" fmla="*/ 949326 h 955271"/>
              <a:gd name="connsiteX8" fmla="*/ 93851 w 5741575"/>
              <a:gd name="connsiteY8" fmla="*/ 945611 h 955271"/>
              <a:gd name="connsiteX9" fmla="*/ 148657 w 5741575"/>
              <a:gd name="connsiteY9" fmla="*/ 898134 h 955271"/>
              <a:gd name="connsiteX10" fmla="*/ 174554 w 5741575"/>
              <a:gd name="connsiteY10" fmla="*/ 886351 h 955271"/>
              <a:gd name="connsiteX11" fmla="*/ 187633 w 5741575"/>
              <a:gd name="connsiteY11" fmla="*/ 878226 h 955271"/>
              <a:gd name="connsiteX12" fmla="*/ 187961 w 5741575"/>
              <a:gd name="connsiteY12" fmla="*/ 876538 h 955271"/>
              <a:gd name="connsiteX13" fmla="*/ 240501 w 5741575"/>
              <a:gd name="connsiteY13" fmla="*/ 873150 h 955271"/>
              <a:gd name="connsiteX14" fmla="*/ 246345 w 5741575"/>
              <a:gd name="connsiteY14" fmla="*/ 869942 h 955271"/>
              <a:gd name="connsiteX15" fmla="*/ 282041 w 5741575"/>
              <a:gd name="connsiteY15" fmla="*/ 871263 h 955271"/>
              <a:gd name="connsiteX16" fmla="*/ 299711 w 5741575"/>
              <a:gd name="connsiteY16" fmla="*/ 870064 h 955271"/>
              <a:gd name="connsiteX17" fmla="*/ 306299 w 5741575"/>
              <a:gd name="connsiteY17" fmla="*/ 873609 h 955271"/>
              <a:gd name="connsiteX18" fmla="*/ 331571 w 5741575"/>
              <a:gd name="connsiteY18" fmla="*/ 869866 h 955271"/>
              <a:gd name="connsiteX19" fmla="*/ 333872 w 5741575"/>
              <a:gd name="connsiteY19" fmla="*/ 867971 h 955271"/>
              <a:gd name="connsiteX20" fmla="*/ 356953 w 5741575"/>
              <a:gd name="connsiteY20" fmla="*/ 870334 h 955271"/>
              <a:gd name="connsiteX21" fmla="*/ 570239 w 5741575"/>
              <a:gd name="connsiteY21" fmla="*/ 829596 h 955271"/>
              <a:gd name="connsiteX22" fmla="*/ 787156 w 5741575"/>
              <a:gd name="connsiteY22" fmla="*/ 838447 h 955271"/>
              <a:gd name="connsiteX23" fmla="*/ 898586 w 5741575"/>
              <a:gd name="connsiteY23" fmla="*/ 808502 h 955271"/>
              <a:gd name="connsiteX24" fmla="*/ 1212574 w 5741575"/>
              <a:gd name="connsiteY24" fmla="*/ 724238 h 955271"/>
              <a:gd name="connsiteX25" fmla="*/ 1280768 w 5741575"/>
              <a:gd name="connsiteY25" fmla="*/ 699122 h 955271"/>
              <a:gd name="connsiteX26" fmla="*/ 1352027 w 5741575"/>
              <a:gd name="connsiteY26" fmla="*/ 704323 h 955271"/>
              <a:gd name="connsiteX27" fmla="*/ 1374314 w 5741575"/>
              <a:gd name="connsiteY27" fmla="*/ 688815 h 955271"/>
              <a:gd name="connsiteX28" fmla="*/ 1378034 w 5741575"/>
              <a:gd name="connsiteY28" fmla="*/ 685842 h 955271"/>
              <a:gd name="connsiteX29" fmla="*/ 1395604 w 5741575"/>
              <a:gd name="connsiteY29" fmla="*/ 680460 h 955271"/>
              <a:gd name="connsiteX30" fmla="*/ 1397206 w 5741575"/>
              <a:gd name="connsiteY30" fmla="*/ 670793 h 955271"/>
              <a:gd name="connsiteX31" fmla="*/ 1421250 w 5741575"/>
              <a:gd name="connsiteY31" fmla="*/ 656855 h 955271"/>
              <a:gd name="connsiteX32" fmla="*/ 1454524 w 5741575"/>
              <a:gd name="connsiteY32" fmla="*/ 649224 h 955271"/>
              <a:gd name="connsiteX33" fmla="*/ 1616217 w 5741575"/>
              <a:gd name="connsiteY33" fmla="*/ 622107 h 955271"/>
              <a:gd name="connsiteX34" fmla="*/ 1710928 w 5741575"/>
              <a:gd name="connsiteY34" fmla="*/ 600666 h 955271"/>
              <a:gd name="connsiteX35" fmla="*/ 1743718 w 5741575"/>
              <a:gd name="connsiteY35" fmla="*/ 584327 h 955271"/>
              <a:gd name="connsiteX36" fmla="*/ 1873778 w 5741575"/>
              <a:gd name="connsiteY36" fmla="*/ 530130 h 955271"/>
              <a:gd name="connsiteX37" fmla="*/ 1988411 w 5741575"/>
              <a:gd name="connsiteY37" fmla="*/ 491599 h 955271"/>
              <a:gd name="connsiteX38" fmla="*/ 2085507 w 5741575"/>
              <a:gd name="connsiteY38" fmla="*/ 498527 h 955271"/>
              <a:gd name="connsiteX39" fmla="*/ 2090767 w 5741575"/>
              <a:gd name="connsiteY39" fmla="*/ 490616 h 955271"/>
              <a:gd name="connsiteX40" fmla="*/ 2151143 w 5741575"/>
              <a:gd name="connsiteY40" fmla="*/ 478332 h 955271"/>
              <a:gd name="connsiteX41" fmla="*/ 2378710 w 5741575"/>
              <a:gd name="connsiteY41" fmla="*/ 477570 h 955271"/>
              <a:gd name="connsiteX42" fmla="*/ 2496256 w 5741575"/>
              <a:gd name="connsiteY42" fmla="*/ 452396 h 955271"/>
              <a:gd name="connsiteX43" fmla="*/ 2535387 w 5741575"/>
              <a:gd name="connsiteY43" fmla="*/ 436645 h 955271"/>
              <a:gd name="connsiteX44" fmla="*/ 2601109 w 5741575"/>
              <a:gd name="connsiteY44" fmla="*/ 410678 h 955271"/>
              <a:gd name="connsiteX45" fmla="*/ 2643855 w 5741575"/>
              <a:gd name="connsiteY45" fmla="*/ 374482 h 955271"/>
              <a:gd name="connsiteX46" fmla="*/ 2657726 w 5741575"/>
              <a:gd name="connsiteY46" fmla="*/ 365841 h 955271"/>
              <a:gd name="connsiteX47" fmla="*/ 2687125 w 5741575"/>
              <a:gd name="connsiteY47" fmla="*/ 366820 h 955271"/>
              <a:gd name="connsiteX48" fmla="*/ 2697479 w 5741575"/>
              <a:gd name="connsiteY48" fmla="*/ 361430 h 955271"/>
              <a:gd name="connsiteX49" fmla="*/ 2701547 w 5741575"/>
              <a:gd name="connsiteY49" fmla="*/ 361545 h 955271"/>
              <a:gd name="connsiteX50" fmla="*/ 2711054 w 5741575"/>
              <a:gd name="connsiteY50" fmla="*/ 360597 h 955271"/>
              <a:gd name="connsiteX51" fmla="*/ 2710438 w 5741575"/>
              <a:gd name="connsiteY51" fmla="*/ 366958 h 955271"/>
              <a:gd name="connsiteX52" fmla="*/ 2722936 w 5741575"/>
              <a:gd name="connsiteY52" fmla="*/ 377633 h 955271"/>
              <a:gd name="connsiteX53" fmla="*/ 2777227 w 5741575"/>
              <a:gd name="connsiteY53" fmla="*/ 368972 h 955271"/>
              <a:gd name="connsiteX54" fmla="*/ 2779510 w 5741575"/>
              <a:gd name="connsiteY54" fmla="*/ 361652 h 955271"/>
              <a:gd name="connsiteX55" fmla="*/ 2786278 w 5741575"/>
              <a:gd name="connsiteY55" fmla="*/ 359869 h 955271"/>
              <a:gd name="connsiteX56" fmla="*/ 2792101 w 5741575"/>
              <a:gd name="connsiteY56" fmla="*/ 365927 h 955271"/>
              <a:gd name="connsiteX57" fmla="*/ 2885545 w 5741575"/>
              <a:gd name="connsiteY57" fmla="*/ 372818 h 955271"/>
              <a:gd name="connsiteX58" fmla="*/ 3009558 w 5741575"/>
              <a:gd name="connsiteY58" fmla="*/ 370573 h 955271"/>
              <a:gd name="connsiteX59" fmla="*/ 3095010 w 5741575"/>
              <a:gd name="connsiteY59" fmla="*/ 332454 h 955271"/>
              <a:gd name="connsiteX60" fmla="*/ 3103742 w 5741575"/>
              <a:gd name="connsiteY60" fmla="*/ 337974 h 955271"/>
              <a:gd name="connsiteX61" fmla="*/ 3165093 w 5741575"/>
              <a:gd name="connsiteY61" fmla="*/ 329459 h 955271"/>
              <a:gd name="connsiteX62" fmla="*/ 3373785 w 5741575"/>
              <a:gd name="connsiteY62" fmla="*/ 255680 h 955271"/>
              <a:gd name="connsiteX63" fmla="*/ 3493851 w 5741575"/>
              <a:gd name="connsiteY63" fmla="*/ 240255 h 955271"/>
              <a:gd name="connsiteX64" fmla="*/ 3537470 w 5741575"/>
              <a:gd name="connsiteY64" fmla="*/ 241867 h 955271"/>
              <a:gd name="connsiteX65" fmla="*/ 3610489 w 5741575"/>
              <a:gd name="connsiteY65" fmla="*/ 244128 h 955271"/>
              <a:gd name="connsiteX66" fmla="*/ 3667539 w 5741575"/>
              <a:gd name="connsiteY66" fmla="*/ 263271 h 955271"/>
              <a:gd name="connsiteX67" fmla="*/ 3727614 w 5741575"/>
              <a:gd name="connsiteY67" fmla="*/ 258245 h 955271"/>
              <a:gd name="connsiteX68" fmla="*/ 3738369 w 5741575"/>
              <a:gd name="connsiteY68" fmla="*/ 234506 h 955271"/>
              <a:gd name="connsiteX69" fmla="*/ 3803670 w 5741575"/>
              <a:gd name="connsiteY69" fmla="*/ 236457 h 955271"/>
              <a:gd name="connsiteX70" fmla="*/ 3903080 w 5741575"/>
              <a:gd name="connsiteY70" fmla="*/ 241890 h 955271"/>
              <a:gd name="connsiteX71" fmla="*/ 4114838 w 5741575"/>
              <a:gd name="connsiteY71" fmla="*/ 238165 h 955271"/>
              <a:gd name="connsiteX72" fmla="*/ 4271023 w 5741575"/>
              <a:gd name="connsiteY72" fmla="*/ 241959 h 955271"/>
              <a:gd name="connsiteX73" fmla="*/ 4367397 w 5741575"/>
              <a:gd name="connsiteY73" fmla="*/ 271442 h 955271"/>
              <a:gd name="connsiteX74" fmla="*/ 4495366 w 5741575"/>
              <a:gd name="connsiteY74" fmla="*/ 271618 h 955271"/>
              <a:gd name="connsiteX75" fmla="*/ 4517347 w 5741575"/>
              <a:gd name="connsiteY75" fmla="*/ 275639 h 955271"/>
              <a:gd name="connsiteX76" fmla="*/ 4546116 w 5741575"/>
              <a:gd name="connsiteY76" fmla="*/ 268568 h 955271"/>
              <a:gd name="connsiteX77" fmla="*/ 4661259 w 5741575"/>
              <a:gd name="connsiteY77" fmla="*/ 238966 h 955271"/>
              <a:gd name="connsiteX78" fmla="*/ 4750403 w 5741575"/>
              <a:gd name="connsiteY78" fmla="*/ 204364 h 955271"/>
              <a:gd name="connsiteX79" fmla="*/ 4867614 w 5741575"/>
              <a:gd name="connsiteY79" fmla="*/ 208668 h 955271"/>
              <a:gd name="connsiteX80" fmla="*/ 4937036 w 5741575"/>
              <a:gd name="connsiteY80" fmla="*/ 195446 h 955271"/>
              <a:gd name="connsiteX81" fmla="*/ 5047626 w 5741575"/>
              <a:gd name="connsiteY81" fmla="*/ 149604 h 955271"/>
              <a:gd name="connsiteX82" fmla="*/ 5200247 w 5741575"/>
              <a:gd name="connsiteY82" fmla="*/ 142695 h 955271"/>
              <a:gd name="connsiteX83" fmla="*/ 5235691 w 5741575"/>
              <a:gd name="connsiteY83" fmla="*/ 173330 h 955271"/>
              <a:gd name="connsiteX84" fmla="*/ 5280133 w 5741575"/>
              <a:gd name="connsiteY84" fmla="*/ 189342 h 955271"/>
              <a:gd name="connsiteX85" fmla="*/ 5291963 w 5741575"/>
              <a:gd name="connsiteY85" fmla="*/ 139446 h 955271"/>
              <a:gd name="connsiteX86" fmla="*/ 5418472 w 5741575"/>
              <a:gd name="connsiteY86" fmla="*/ 89163 h 955271"/>
              <a:gd name="connsiteX87" fmla="*/ 5482354 w 5741575"/>
              <a:gd name="connsiteY87" fmla="*/ 69470 h 955271"/>
              <a:gd name="connsiteX88" fmla="*/ 5583280 w 5741575"/>
              <a:gd name="connsiteY88" fmla="*/ 49787 h 955271"/>
              <a:gd name="connsiteX89" fmla="*/ 5613766 w 5741575"/>
              <a:gd name="connsiteY89" fmla="*/ 41855 h 955271"/>
              <a:gd name="connsiteX90" fmla="*/ 5684952 w 5741575"/>
              <a:gd name="connsiteY90" fmla="*/ 26088 h 955271"/>
              <a:gd name="connsiteX91" fmla="*/ 5741575 w 5741575"/>
              <a:gd name="connsiteY91"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39115 w 5741575"/>
              <a:gd name="connsiteY7" fmla="*/ 949326 h 955271"/>
              <a:gd name="connsiteX8" fmla="*/ 93851 w 5741575"/>
              <a:gd name="connsiteY8" fmla="*/ 945611 h 955271"/>
              <a:gd name="connsiteX9" fmla="*/ 148657 w 5741575"/>
              <a:gd name="connsiteY9" fmla="*/ 898134 h 955271"/>
              <a:gd name="connsiteX10" fmla="*/ 174554 w 5741575"/>
              <a:gd name="connsiteY10" fmla="*/ 886351 h 955271"/>
              <a:gd name="connsiteX11" fmla="*/ 187633 w 5741575"/>
              <a:gd name="connsiteY11" fmla="*/ 878226 h 955271"/>
              <a:gd name="connsiteX12" fmla="*/ 187961 w 5741575"/>
              <a:gd name="connsiteY12" fmla="*/ 876538 h 955271"/>
              <a:gd name="connsiteX13" fmla="*/ 240501 w 5741575"/>
              <a:gd name="connsiteY13" fmla="*/ 873150 h 955271"/>
              <a:gd name="connsiteX14" fmla="*/ 246345 w 5741575"/>
              <a:gd name="connsiteY14" fmla="*/ 869942 h 955271"/>
              <a:gd name="connsiteX15" fmla="*/ 282041 w 5741575"/>
              <a:gd name="connsiteY15" fmla="*/ 871263 h 955271"/>
              <a:gd name="connsiteX16" fmla="*/ 299711 w 5741575"/>
              <a:gd name="connsiteY16" fmla="*/ 870064 h 955271"/>
              <a:gd name="connsiteX17" fmla="*/ 306299 w 5741575"/>
              <a:gd name="connsiteY17" fmla="*/ 873609 h 955271"/>
              <a:gd name="connsiteX18" fmla="*/ 331571 w 5741575"/>
              <a:gd name="connsiteY18" fmla="*/ 869866 h 955271"/>
              <a:gd name="connsiteX19" fmla="*/ 333872 w 5741575"/>
              <a:gd name="connsiteY19" fmla="*/ 867971 h 955271"/>
              <a:gd name="connsiteX20" fmla="*/ 356953 w 5741575"/>
              <a:gd name="connsiteY20" fmla="*/ 870334 h 955271"/>
              <a:gd name="connsiteX21" fmla="*/ 570239 w 5741575"/>
              <a:gd name="connsiteY21" fmla="*/ 829596 h 955271"/>
              <a:gd name="connsiteX22" fmla="*/ 787156 w 5741575"/>
              <a:gd name="connsiteY22" fmla="*/ 838447 h 955271"/>
              <a:gd name="connsiteX23" fmla="*/ 948872 w 5741575"/>
              <a:gd name="connsiteY23" fmla="*/ 772201 h 955271"/>
              <a:gd name="connsiteX24" fmla="*/ 1212574 w 5741575"/>
              <a:gd name="connsiteY24" fmla="*/ 724238 h 955271"/>
              <a:gd name="connsiteX25" fmla="*/ 1280768 w 5741575"/>
              <a:gd name="connsiteY25" fmla="*/ 699122 h 955271"/>
              <a:gd name="connsiteX26" fmla="*/ 1352027 w 5741575"/>
              <a:gd name="connsiteY26" fmla="*/ 704323 h 955271"/>
              <a:gd name="connsiteX27" fmla="*/ 1374314 w 5741575"/>
              <a:gd name="connsiteY27" fmla="*/ 688815 h 955271"/>
              <a:gd name="connsiteX28" fmla="*/ 1378034 w 5741575"/>
              <a:gd name="connsiteY28" fmla="*/ 685842 h 955271"/>
              <a:gd name="connsiteX29" fmla="*/ 1395604 w 5741575"/>
              <a:gd name="connsiteY29" fmla="*/ 680460 h 955271"/>
              <a:gd name="connsiteX30" fmla="*/ 1397206 w 5741575"/>
              <a:gd name="connsiteY30" fmla="*/ 670793 h 955271"/>
              <a:gd name="connsiteX31" fmla="*/ 1421250 w 5741575"/>
              <a:gd name="connsiteY31" fmla="*/ 656855 h 955271"/>
              <a:gd name="connsiteX32" fmla="*/ 1454524 w 5741575"/>
              <a:gd name="connsiteY32" fmla="*/ 649224 h 955271"/>
              <a:gd name="connsiteX33" fmla="*/ 1616217 w 5741575"/>
              <a:gd name="connsiteY33" fmla="*/ 622107 h 955271"/>
              <a:gd name="connsiteX34" fmla="*/ 1710928 w 5741575"/>
              <a:gd name="connsiteY34" fmla="*/ 600666 h 955271"/>
              <a:gd name="connsiteX35" fmla="*/ 1743718 w 5741575"/>
              <a:gd name="connsiteY35" fmla="*/ 584327 h 955271"/>
              <a:gd name="connsiteX36" fmla="*/ 1873778 w 5741575"/>
              <a:gd name="connsiteY36" fmla="*/ 530130 h 955271"/>
              <a:gd name="connsiteX37" fmla="*/ 1988411 w 5741575"/>
              <a:gd name="connsiteY37" fmla="*/ 491599 h 955271"/>
              <a:gd name="connsiteX38" fmla="*/ 2085507 w 5741575"/>
              <a:gd name="connsiteY38" fmla="*/ 498527 h 955271"/>
              <a:gd name="connsiteX39" fmla="*/ 2090767 w 5741575"/>
              <a:gd name="connsiteY39" fmla="*/ 490616 h 955271"/>
              <a:gd name="connsiteX40" fmla="*/ 2151143 w 5741575"/>
              <a:gd name="connsiteY40" fmla="*/ 478332 h 955271"/>
              <a:gd name="connsiteX41" fmla="*/ 2378710 w 5741575"/>
              <a:gd name="connsiteY41" fmla="*/ 477570 h 955271"/>
              <a:gd name="connsiteX42" fmla="*/ 2496256 w 5741575"/>
              <a:gd name="connsiteY42" fmla="*/ 452396 h 955271"/>
              <a:gd name="connsiteX43" fmla="*/ 2535387 w 5741575"/>
              <a:gd name="connsiteY43" fmla="*/ 436645 h 955271"/>
              <a:gd name="connsiteX44" fmla="*/ 2601109 w 5741575"/>
              <a:gd name="connsiteY44" fmla="*/ 410678 h 955271"/>
              <a:gd name="connsiteX45" fmla="*/ 2643855 w 5741575"/>
              <a:gd name="connsiteY45" fmla="*/ 374482 h 955271"/>
              <a:gd name="connsiteX46" fmla="*/ 2657726 w 5741575"/>
              <a:gd name="connsiteY46" fmla="*/ 365841 h 955271"/>
              <a:gd name="connsiteX47" fmla="*/ 2687125 w 5741575"/>
              <a:gd name="connsiteY47" fmla="*/ 366820 h 955271"/>
              <a:gd name="connsiteX48" fmla="*/ 2697479 w 5741575"/>
              <a:gd name="connsiteY48" fmla="*/ 361430 h 955271"/>
              <a:gd name="connsiteX49" fmla="*/ 2701547 w 5741575"/>
              <a:gd name="connsiteY49" fmla="*/ 361545 h 955271"/>
              <a:gd name="connsiteX50" fmla="*/ 2711054 w 5741575"/>
              <a:gd name="connsiteY50" fmla="*/ 360597 h 955271"/>
              <a:gd name="connsiteX51" fmla="*/ 2710438 w 5741575"/>
              <a:gd name="connsiteY51" fmla="*/ 366958 h 955271"/>
              <a:gd name="connsiteX52" fmla="*/ 2722936 w 5741575"/>
              <a:gd name="connsiteY52" fmla="*/ 377633 h 955271"/>
              <a:gd name="connsiteX53" fmla="*/ 2777227 w 5741575"/>
              <a:gd name="connsiteY53" fmla="*/ 368972 h 955271"/>
              <a:gd name="connsiteX54" fmla="*/ 2779510 w 5741575"/>
              <a:gd name="connsiteY54" fmla="*/ 361652 h 955271"/>
              <a:gd name="connsiteX55" fmla="*/ 2786278 w 5741575"/>
              <a:gd name="connsiteY55" fmla="*/ 359869 h 955271"/>
              <a:gd name="connsiteX56" fmla="*/ 2792101 w 5741575"/>
              <a:gd name="connsiteY56" fmla="*/ 365927 h 955271"/>
              <a:gd name="connsiteX57" fmla="*/ 2885545 w 5741575"/>
              <a:gd name="connsiteY57" fmla="*/ 372818 h 955271"/>
              <a:gd name="connsiteX58" fmla="*/ 3009558 w 5741575"/>
              <a:gd name="connsiteY58" fmla="*/ 370573 h 955271"/>
              <a:gd name="connsiteX59" fmla="*/ 3095010 w 5741575"/>
              <a:gd name="connsiteY59" fmla="*/ 332454 h 955271"/>
              <a:gd name="connsiteX60" fmla="*/ 3103742 w 5741575"/>
              <a:gd name="connsiteY60" fmla="*/ 337974 h 955271"/>
              <a:gd name="connsiteX61" fmla="*/ 3165093 w 5741575"/>
              <a:gd name="connsiteY61" fmla="*/ 329459 h 955271"/>
              <a:gd name="connsiteX62" fmla="*/ 3373785 w 5741575"/>
              <a:gd name="connsiteY62" fmla="*/ 255680 h 955271"/>
              <a:gd name="connsiteX63" fmla="*/ 3493851 w 5741575"/>
              <a:gd name="connsiteY63" fmla="*/ 240255 h 955271"/>
              <a:gd name="connsiteX64" fmla="*/ 3537470 w 5741575"/>
              <a:gd name="connsiteY64" fmla="*/ 241867 h 955271"/>
              <a:gd name="connsiteX65" fmla="*/ 3610489 w 5741575"/>
              <a:gd name="connsiteY65" fmla="*/ 244128 h 955271"/>
              <a:gd name="connsiteX66" fmla="*/ 3667539 w 5741575"/>
              <a:gd name="connsiteY66" fmla="*/ 263271 h 955271"/>
              <a:gd name="connsiteX67" fmla="*/ 3727614 w 5741575"/>
              <a:gd name="connsiteY67" fmla="*/ 258245 h 955271"/>
              <a:gd name="connsiteX68" fmla="*/ 3738369 w 5741575"/>
              <a:gd name="connsiteY68" fmla="*/ 234506 h 955271"/>
              <a:gd name="connsiteX69" fmla="*/ 3803670 w 5741575"/>
              <a:gd name="connsiteY69" fmla="*/ 236457 h 955271"/>
              <a:gd name="connsiteX70" fmla="*/ 3903080 w 5741575"/>
              <a:gd name="connsiteY70" fmla="*/ 241890 h 955271"/>
              <a:gd name="connsiteX71" fmla="*/ 4114838 w 5741575"/>
              <a:gd name="connsiteY71" fmla="*/ 238165 h 955271"/>
              <a:gd name="connsiteX72" fmla="*/ 4271023 w 5741575"/>
              <a:gd name="connsiteY72" fmla="*/ 241959 h 955271"/>
              <a:gd name="connsiteX73" fmla="*/ 4367397 w 5741575"/>
              <a:gd name="connsiteY73" fmla="*/ 271442 h 955271"/>
              <a:gd name="connsiteX74" fmla="*/ 4495366 w 5741575"/>
              <a:gd name="connsiteY74" fmla="*/ 271618 h 955271"/>
              <a:gd name="connsiteX75" fmla="*/ 4517347 w 5741575"/>
              <a:gd name="connsiteY75" fmla="*/ 275639 h 955271"/>
              <a:gd name="connsiteX76" fmla="*/ 4546116 w 5741575"/>
              <a:gd name="connsiteY76" fmla="*/ 268568 h 955271"/>
              <a:gd name="connsiteX77" fmla="*/ 4661259 w 5741575"/>
              <a:gd name="connsiteY77" fmla="*/ 238966 h 955271"/>
              <a:gd name="connsiteX78" fmla="*/ 4750403 w 5741575"/>
              <a:gd name="connsiteY78" fmla="*/ 204364 h 955271"/>
              <a:gd name="connsiteX79" fmla="*/ 4867614 w 5741575"/>
              <a:gd name="connsiteY79" fmla="*/ 208668 h 955271"/>
              <a:gd name="connsiteX80" fmla="*/ 4937036 w 5741575"/>
              <a:gd name="connsiteY80" fmla="*/ 195446 h 955271"/>
              <a:gd name="connsiteX81" fmla="*/ 5047626 w 5741575"/>
              <a:gd name="connsiteY81" fmla="*/ 149604 h 955271"/>
              <a:gd name="connsiteX82" fmla="*/ 5200247 w 5741575"/>
              <a:gd name="connsiteY82" fmla="*/ 142695 h 955271"/>
              <a:gd name="connsiteX83" fmla="*/ 5235691 w 5741575"/>
              <a:gd name="connsiteY83" fmla="*/ 173330 h 955271"/>
              <a:gd name="connsiteX84" fmla="*/ 5280133 w 5741575"/>
              <a:gd name="connsiteY84" fmla="*/ 189342 h 955271"/>
              <a:gd name="connsiteX85" fmla="*/ 5291963 w 5741575"/>
              <a:gd name="connsiteY85" fmla="*/ 139446 h 955271"/>
              <a:gd name="connsiteX86" fmla="*/ 5418472 w 5741575"/>
              <a:gd name="connsiteY86" fmla="*/ 89163 h 955271"/>
              <a:gd name="connsiteX87" fmla="*/ 5482354 w 5741575"/>
              <a:gd name="connsiteY87" fmla="*/ 69470 h 955271"/>
              <a:gd name="connsiteX88" fmla="*/ 5583280 w 5741575"/>
              <a:gd name="connsiteY88" fmla="*/ 49787 h 955271"/>
              <a:gd name="connsiteX89" fmla="*/ 5613766 w 5741575"/>
              <a:gd name="connsiteY89" fmla="*/ 41855 h 955271"/>
              <a:gd name="connsiteX90" fmla="*/ 5684952 w 5741575"/>
              <a:gd name="connsiteY90" fmla="*/ 26088 h 955271"/>
              <a:gd name="connsiteX91" fmla="*/ 5741575 w 5741575"/>
              <a:gd name="connsiteY91"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39115 w 5741575"/>
              <a:gd name="connsiteY7" fmla="*/ 949326 h 955271"/>
              <a:gd name="connsiteX8" fmla="*/ 93851 w 5741575"/>
              <a:gd name="connsiteY8" fmla="*/ 945611 h 955271"/>
              <a:gd name="connsiteX9" fmla="*/ 148657 w 5741575"/>
              <a:gd name="connsiteY9" fmla="*/ 898134 h 955271"/>
              <a:gd name="connsiteX10" fmla="*/ 174554 w 5741575"/>
              <a:gd name="connsiteY10" fmla="*/ 886351 h 955271"/>
              <a:gd name="connsiteX11" fmla="*/ 187633 w 5741575"/>
              <a:gd name="connsiteY11" fmla="*/ 878226 h 955271"/>
              <a:gd name="connsiteX12" fmla="*/ 187961 w 5741575"/>
              <a:gd name="connsiteY12" fmla="*/ 876538 h 955271"/>
              <a:gd name="connsiteX13" fmla="*/ 240501 w 5741575"/>
              <a:gd name="connsiteY13" fmla="*/ 873150 h 955271"/>
              <a:gd name="connsiteX14" fmla="*/ 246345 w 5741575"/>
              <a:gd name="connsiteY14" fmla="*/ 869942 h 955271"/>
              <a:gd name="connsiteX15" fmla="*/ 282041 w 5741575"/>
              <a:gd name="connsiteY15" fmla="*/ 871263 h 955271"/>
              <a:gd name="connsiteX16" fmla="*/ 299711 w 5741575"/>
              <a:gd name="connsiteY16" fmla="*/ 870064 h 955271"/>
              <a:gd name="connsiteX17" fmla="*/ 306299 w 5741575"/>
              <a:gd name="connsiteY17" fmla="*/ 873609 h 955271"/>
              <a:gd name="connsiteX18" fmla="*/ 331571 w 5741575"/>
              <a:gd name="connsiteY18" fmla="*/ 869866 h 955271"/>
              <a:gd name="connsiteX19" fmla="*/ 333872 w 5741575"/>
              <a:gd name="connsiteY19" fmla="*/ 867971 h 955271"/>
              <a:gd name="connsiteX20" fmla="*/ 356953 w 5741575"/>
              <a:gd name="connsiteY20" fmla="*/ 870334 h 955271"/>
              <a:gd name="connsiteX21" fmla="*/ 570239 w 5741575"/>
              <a:gd name="connsiteY21" fmla="*/ 829596 h 955271"/>
              <a:gd name="connsiteX22" fmla="*/ 787156 w 5741575"/>
              <a:gd name="connsiteY22" fmla="*/ 838447 h 955271"/>
              <a:gd name="connsiteX23" fmla="*/ 948872 w 5741575"/>
              <a:gd name="connsiteY23" fmla="*/ 772201 h 955271"/>
              <a:gd name="connsiteX24" fmla="*/ 1212574 w 5741575"/>
              <a:gd name="connsiteY24" fmla="*/ 724238 h 955271"/>
              <a:gd name="connsiteX25" fmla="*/ 1280768 w 5741575"/>
              <a:gd name="connsiteY25" fmla="*/ 699122 h 955271"/>
              <a:gd name="connsiteX26" fmla="*/ 1352027 w 5741575"/>
              <a:gd name="connsiteY26" fmla="*/ 704323 h 955271"/>
              <a:gd name="connsiteX27" fmla="*/ 1374314 w 5741575"/>
              <a:gd name="connsiteY27" fmla="*/ 688815 h 955271"/>
              <a:gd name="connsiteX28" fmla="*/ 1378034 w 5741575"/>
              <a:gd name="connsiteY28" fmla="*/ 685842 h 955271"/>
              <a:gd name="connsiteX29" fmla="*/ 1395604 w 5741575"/>
              <a:gd name="connsiteY29" fmla="*/ 680460 h 955271"/>
              <a:gd name="connsiteX30" fmla="*/ 1397206 w 5741575"/>
              <a:gd name="connsiteY30" fmla="*/ 670793 h 955271"/>
              <a:gd name="connsiteX31" fmla="*/ 1421250 w 5741575"/>
              <a:gd name="connsiteY31" fmla="*/ 656855 h 955271"/>
              <a:gd name="connsiteX32" fmla="*/ 1454524 w 5741575"/>
              <a:gd name="connsiteY32" fmla="*/ 649224 h 955271"/>
              <a:gd name="connsiteX33" fmla="*/ 1616217 w 5741575"/>
              <a:gd name="connsiteY33" fmla="*/ 622107 h 955271"/>
              <a:gd name="connsiteX34" fmla="*/ 1710928 w 5741575"/>
              <a:gd name="connsiteY34" fmla="*/ 600666 h 955271"/>
              <a:gd name="connsiteX35" fmla="*/ 1743718 w 5741575"/>
              <a:gd name="connsiteY35" fmla="*/ 584327 h 955271"/>
              <a:gd name="connsiteX36" fmla="*/ 1873778 w 5741575"/>
              <a:gd name="connsiteY36" fmla="*/ 530130 h 955271"/>
              <a:gd name="connsiteX37" fmla="*/ 1988411 w 5741575"/>
              <a:gd name="connsiteY37" fmla="*/ 491599 h 955271"/>
              <a:gd name="connsiteX38" fmla="*/ 2085507 w 5741575"/>
              <a:gd name="connsiteY38" fmla="*/ 498527 h 955271"/>
              <a:gd name="connsiteX39" fmla="*/ 2090767 w 5741575"/>
              <a:gd name="connsiteY39" fmla="*/ 490616 h 955271"/>
              <a:gd name="connsiteX40" fmla="*/ 2151143 w 5741575"/>
              <a:gd name="connsiteY40" fmla="*/ 478332 h 955271"/>
              <a:gd name="connsiteX41" fmla="*/ 2378710 w 5741575"/>
              <a:gd name="connsiteY41" fmla="*/ 477570 h 955271"/>
              <a:gd name="connsiteX42" fmla="*/ 2496256 w 5741575"/>
              <a:gd name="connsiteY42" fmla="*/ 452396 h 955271"/>
              <a:gd name="connsiteX43" fmla="*/ 2535387 w 5741575"/>
              <a:gd name="connsiteY43" fmla="*/ 436645 h 955271"/>
              <a:gd name="connsiteX44" fmla="*/ 2601109 w 5741575"/>
              <a:gd name="connsiteY44" fmla="*/ 410678 h 955271"/>
              <a:gd name="connsiteX45" fmla="*/ 2643855 w 5741575"/>
              <a:gd name="connsiteY45" fmla="*/ 374482 h 955271"/>
              <a:gd name="connsiteX46" fmla="*/ 2657726 w 5741575"/>
              <a:gd name="connsiteY46" fmla="*/ 365841 h 955271"/>
              <a:gd name="connsiteX47" fmla="*/ 2687125 w 5741575"/>
              <a:gd name="connsiteY47" fmla="*/ 366820 h 955271"/>
              <a:gd name="connsiteX48" fmla="*/ 2697479 w 5741575"/>
              <a:gd name="connsiteY48" fmla="*/ 361430 h 955271"/>
              <a:gd name="connsiteX49" fmla="*/ 2701547 w 5741575"/>
              <a:gd name="connsiteY49" fmla="*/ 361545 h 955271"/>
              <a:gd name="connsiteX50" fmla="*/ 2711054 w 5741575"/>
              <a:gd name="connsiteY50" fmla="*/ 360597 h 955271"/>
              <a:gd name="connsiteX51" fmla="*/ 2710438 w 5741575"/>
              <a:gd name="connsiteY51" fmla="*/ 366958 h 955271"/>
              <a:gd name="connsiteX52" fmla="*/ 2722936 w 5741575"/>
              <a:gd name="connsiteY52" fmla="*/ 377633 h 955271"/>
              <a:gd name="connsiteX53" fmla="*/ 2777227 w 5741575"/>
              <a:gd name="connsiteY53" fmla="*/ 368972 h 955271"/>
              <a:gd name="connsiteX54" fmla="*/ 2779510 w 5741575"/>
              <a:gd name="connsiteY54" fmla="*/ 361652 h 955271"/>
              <a:gd name="connsiteX55" fmla="*/ 2786278 w 5741575"/>
              <a:gd name="connsiteY55" fmla="*/ 359869 h 955271"/>
              <a:gd name="connsiteX56" fmla="*/ 2792101 w 5741575"/>
              <a:gd name="connsiteY56" fmla="*/ 365927 h 955271"/>
              <a:gd name="connsiteX57" fmla="*/ 2885545 w 5741575"/>
              <a:gd name="connsiteY57" fmla="*/ 372818 h 955271"/>
              <a:gd name="connsiteX58" fmla="*/ 3009558 w 5741575"/>
              <a:gd name="connsiteY58" fmla="*/ 370573 h 955271"/>
              <a:gd name="connsiteX59" fmla="*/ 3095010 w 5741575"/>
              <a:gd name="connsiteY59" fmla="*/ 332454 h 955271"/>
              <a:gd name="connsiteX60" fmla="*/ 3103742 w 5741575"/>
              <a:gd name="connsiteY60" fmla="*/ 337974 h 955271"/>
              <a:gd name="connsiteX61" fmla="*/ 3165093 w 5741575"/>
              <a:gd name="connsiteY61" fmla="*/ 329459 h 955271"/>
              <a:gd name="connsiteX62" fmla="*/ 3373785 w 5741575"/>
              <a:gd name="connsiteY62" fmla="*/ 255680 h 955271"/>
              <a:gd name="connsiteX63" fmla="*/ 3493851 w 5741575"/>
              <a:gd name="connsiteY63" fmla="*/ 240255 h 955271"/>
              <a:gd name="connsiteX64" fmla="*/ 3537470 w 5741575"/>
              <a:gd name="connsiteY64" fmla="*/ 241867 h 955271"/>
              <a:gd name="connsiteX65" fmla="*/ 3610489 w 5741575"/>
              <a:gd name="connsiteY65" fmla="*/ 244128 h 955271"/>
              <a:gd name="connsiteX66" fmla="*/ 3667539 w 5741575"/>
              <a:gd name="connsiteY66" fmla="*/ 263271 h 955271"/>
              <a:gd name="connsiteX67" fmla="*/ 3727614 w 5741575"/>
              <a:gd name="connsiteY67" fmla="*/ 258245 h 955271"/>
              <a:gd name="connsiteX68" fmla="*/ 3738369 w 5741575"/>
              <a:gd name="connsiteY68" fmla="*/ 234506 h 955271"/>
              <a:gd name="connsiteX69" fmla="*/ 3803670 w 5741575"/>
              <a:gd name="connsiteY69" fmla="*/ 236457 h 955271"/>
              <a:gd name="connsiteX70" fmla="*/ 3903080 w 5741575"/>
              <a:gd name="connsiteY70" fmla="*/ 241890 h 955271"/>
              <a:gd name="connsiteX71" fmla="*/ 4114838 w 5741575"/>
              <a:gd name="connsiteY71" fmla="*/ 238165 h 955271"/>
              <a:gd name="connsiteX72" fmla="*/ 4271023 w 5741575"/>
              <a:gd name="connsiteY72" fmla="*/ 241959 h 955271"/>
              <a:gd name="connsiteX73" fmla="*/ 4367397 w 5741575"/>
              <a:gd name="connsiteY73" fmla="*/ 271442 h 955271"/>
              <a:gd name="connsiteX74" fmla="*/ 4495366 w 5741575"/>
              <a:gd name="connsiteY74" fmla="*/ 271618 h 955271"/>
              <a:gd name="connsiteX75" fmla="*/ 4517347 w 5741575"/>
              <a:gd name="connsiteY75" fmla="*/ 275639 h 955271"/>
              <a:gd name="connsiteX76" fmla="*/ 4546116 w 5741575"/>
              <a:gd name="connsiteY76" fmla="*/ 268568 h 955271"/>
              <a:gd name="connsiteX77" fmla="*/ 4661259 w 5741575"/>
              <a:gd name="connsiteY77" fmla="*/ 238966 h 955271"/>
              <a:gd name="connsiteX78" fmla="*/ 4750403 w 5741575"/>
              <a:gd name="connsiteY78" fmla="*/ 204364 h 955271"/>
              <a:gd name="connsiteX79" fmla="*/ 4867614 w 5741575"/>
              <a:gd name="connsiteY79" fmla="*/ 208668 h 955271"/>
              <a:gd name="connsiteX80" fmla="*/ 4937036 w 5741575"/>
              <a:gd name="connsiteY80" fmla="*/ 195446 h 955271"/>
              <a:gd name="connsiteX81" fmla="*/ 5047626 w 5741575"/>
              <a:gd name="connsiteY81" fmla="*/ 149604 h 955271"/>
              <a:gd name="connsiteX82" fmla="*/ 5200247 w 5741575"/>
              <a:gd name="connsiteY82" fmla="*/ 142695 h 955271"/>
              <a:gd name="connsiteX83" fmla="*/ 5235691 w 5741575"/>
              <a:gd name="connsiteY83" fmla="*/ 173330 h 955271"/>
              <a:gd name="connsiteX84" fmla="*/ 5280133 w 5741575"/>
              <a:gd name="connsiteY84" fmla="*/ 189342 h 955271"/>
              <a:gd name="connsiteX85" fmla="*/ 5291963 w 5741575"/>
              <a:gd name="connsiteY85" fmla="*/ 139446 h 955271"/>
              <a:gd name="connsiteX86" fmla="*/ 5418472 w 5741575"/>
              <a:gd name="connsiteY86" fmla="*/ 89163 h 955271"/>
              <a:gd name="connsiteX87" fmla="*/ 5482354 w 5741575"/>
              <a:gd name="connsiteY87" fmla="*/ 69470 h 955271"/>
              <a:gd name="connsiteX88" fmla="*/ 5583280 w 5741575"/>
              <a:gd name="connsiteY88" fmla="*/ 49787 h 955271"/>
              <a:gd name="connsiteX89" fmla="*/ 5613766 w 5741575"/>
              <a:gd name="connsiteY89" fmla="*/ 41855 h 955271"/>
              <a:gd name="connsiteX90" fmla="*/ 5684952 w 5741575"/>
              <a:gd name="connsiteY90" fmla="*/ 26088 h 955271"/>
              <a:gd name="connsiteX91" fmla="*/ 5741575 w 5741575"/>
              <a:gd name="connsiteY91"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39115 w 5741575"/>
              <a:gd name="connsiteY7" fmla="*/ 949326 h 955271"/>
              <a:gd name="connsiteX8" fmla="*/ 93851 w 5741575"/>
              <a:gd name="connsiteY8" fmla="*/ 945611 h 955271"/>
              <a:gd name="connsiteX9" fmla="*/ 148657 w 5741575"/>
              <a:gd name="connsiteY9" fmla="*/ 898134 h 955271"/>
              <a:gd name="connsiteX10" fmla="*/ 174554 w 5741575"/>
              <a:gd name="connsiteY10" fmla="*/ 886351 h 955271"/>
              <a:gd name="connsiteX11" fmla="*/ 187633 w 5741575"/>
              <a:gd name="connsiteY11" fmla="*/ 878226 h 955271"/>
              <a:gd name="connsiteX12" fmla="*/ 187961 w 5741575"/>
              <a:gd name="connsiteY12" fmla="*/ 876538 h 955271"/>
              <a:gd name="connsiteX13" fmla="*/ 240501 w 5741575"/>
              <a:gd name="connsiteY13" fmla="*/ 873150 h 955271"/>
              <a:gd name="connsiteX14" fmla="*/ 246345 w 5741575"/>
              <a:gd name="connsiteY14" fmla="*/ 869942 h 955271"/>
              <a:gd name="connsiteX15" fmla="*/ 282041 w 5741575"/>
              <a:gd name="connsiteY15" fmla="*/ 871263 h 955271"/>
              <a:gd name="connsiteX16" fmla="*/ 299711 w 5741575"/>
              <a:gd name="connsiteY16" fmla="*/ 870064 h 955271"/>
              <a:gd name="connsiteX17" fmla="*/ 306299 w 5741575"/>
              <a:gd name="connsiteY17" fmla="*/ 873609 h 955271"/>
              <a:gd name="connsiteX18" fmla="*/ 331571 w 5741575"/>
              <a:gd name="connsiteY18" fmla="*/ 869866 h 955271"/>
              <a:gd name="connsiteX19" fmla="*/ 333872 w 5741575"/>
              <a:gd name="connsiteY19" fmla="*/ 867971 h 955271"/>
              <a:gd name="connsiteX20" fmla="*/ 356953 w 5741575"/>
              <a:gd name="connsiteY20" fmla="*/ 870334 h 955271"/>
              <a:gd name="connsiteX21" fmla="*/ 570239 w 5741575"/>
              <a:gd name="connsiteY21" fmla="*/ 829596 h 955271"/>
              <a:gd name="connsiteX22" fmla="*/ 787156 w 5741575"/>
              <a:gd name="connsiteY22" fmla="*/ 838447 h 955271"/>
              <a:gd name="connsiteX23" fmla="*/ 948872 w 5741575"/>
              <a:gd name="connsiteY23" fmla="*/ 772201 h 955271"/>
              <a:gd name="connsiteX24" fmla="*/ 1212574 w 5741575"/>
              <a:gd name="connsiteY24" fmla="*/ 724238 h 955271"/>
              <a:gd name="connsiteX25" fmla="*/ 1280768 w 5741575"/>
              <a:gd name="connsiteY25" fmla="*/ 699122 h 955271"/>
              <a:gd name="connsiteX26" fmla="*/ 1352027 w 5741575"/>
              <a:gd name="connsiteY26" fmla="*/ 704323 h 955271"/>
              <a:gd name="connsiteX27" fmla="*/ 1374314 w 5741575"/>
              <a:gd name="connsiteY27" fmla="*/ 688815 h 955271"/>
              <a:gd name="connsiteX28" fmla="*/ 1378034 w 5741575"/>
              <a:gd name="connsiteY28" fmla="*/ 685842 h 955271"/>
              <a:gd name="connsiteX29" fmla="*/ 1395604 w 5741575"/>
              <a:gd name="connsiteY29" fmla="*/ 680460 h 955271"/>
              <a:gd name="connsiteX30" fmla="*/ 1397206 w 5741575"/>
              <a:gd name="connsiteY30" fmla="*/ 670793 h 955271"/>
              <a:gd name="connsiteX31" fmla="*/ 1421250 w 5741575"/>
              <a:gd name="connsiteY31" fmla="*/ 656855 h 955271"/>
              <a:gd name="connsiteX32" fmla="*/ 1454524 w 5741575"/>
              <a:gd name="connsiteY32" fmla="*/ 649224 h 955271"/>
              <a:gd name="connsiteX33" fmla="*/ 1616217 w 5741575"/>
              <a:gd name="connsiteY33" fmla="*/ 622107 h 955271"/>
              <a:gd name="connsiteX34" fmla="*/ 1710928 w 5741575"/>
              <a:gd name="connsiteY34" fmla="*/ 600666 h 955271"/>
              <a:gd name="connsiteX35" fmla="*/ 1743718 w 5741575"/>
              <a:gd name="connsiteY35" fmla="*/ 584327 h 955271"/>
              <a:gd name="connsiteX36" fmla="*/ 1873778 w 5741575"/>
              <a:gd name="connsiteY36" fmla="*/ 530130 h 955271"/>
              <a:gd name="connsiteX37" fmla="*/ 1988411 w 5741575"/>
              <a:gd name="connsiteY37" fmla="*/ 491599 h 955271"/>
              <a:gd name="connsiteX38" fmla="*/ 2085507 w 5741575"/>
              <a:gd name="connsiteY38" fmla="*/ 498527 h 955271"/>
              <a:gd name="connsiteX39" fmla="*/ 2090767 w 5741575"/>
              <a:gd name="connsiteY39" fmla="*/ 490616 h 955271"/>
              <a:gd name="connsiteX40" fmla="*/ 2151143 w 5741575"/>
              <a:gd name="connsiteY40" fmla="*/ 478332 h 955271"/>
              <a:gd name="connsiteX41" fmla="*/ 2378710 w 5741575"/>
              <a:gd name="connsiteY41" fmla="*/ 477570 h 955271"/>
              <a:gd name="connsiteX42" fmla="*/ 2496256 w 5741575"/>
              <a:gd name="connsiteY42" fmla="*/ 452396 h 955271"/>
              <a:gd name="connsiteX43" fmla="*/ 2535387 w 5741575"/>
              <a:gd name="connsiteY43" fmla="*/ 436645 h 955271"/>
              <a:gd name="connsiteX44" fmla="*/ 2601109 w 5741575"/>
              <a:gd name="connsiteY44" fmla="*/ 410678 h 955271"/>
              <a:gd name="connsiteX45" fmla="*/ 2643855 w 5741575"/>
              <a:gd name="connsiteY45" fmla="*/ 374482 h 955271"/>
              <a:gd name="connsiteX46" fmla="*/ 2657726 w 5741575"/>
              <a:gd name="connsiteY46" fmla="*/ 365841 h 955271"/>
              <a:gd name="connsiteX47" fmla="*/ 2687125 w 5741575"/>
              <a:gd name="connsiteY47" fmla="*/ 366820 h 955271"/>
              <a:gd name="connsiteX48" fmla="*/ 2697479 w 5741575"/>
              <a:gd name="connsiteY48" fmla="*/ 361430 h 955271"/>
              <a:gd name="connsiteX49" fmla="*/ 2701547 w 5741575"/>
              <a:gd name="connsiteY49" fmla="*/ 361545 h 955271"/>
              <a:gd name="connsiteX50" fmla="*/ 2711054 w 5741575"/>
              <a:gd name="connsiteY50" fmla="*/ 360597 h 955271"/>
              <a:gd name="connsiteX51" fmla="*/ 2710438 w 5741575"/>
              <a:gd name="connsiteY51" fmla="*/ 366958 h 955271"/>
              <a:gd name="connsiteX52" fmla="*/ 2722936 w 5741575"/>
              <a:gd name="connsiteY52" fmla="*/ 377633 h 955271"/>
              <a:gd name="connsiteX53" fmla="*/ 2777227 w 5741575"/>
              <a:gd name="connsiteY53" fmla="*/ 368972 h 955271"/>
              <a:gd name="connsiteX54" fmla="*/ 2779510 w 5741575"/>
              <a:gd name="connsiteY54" fmla="*/ 361652 h 955271"/>
              <a:gd name="connsiteX55" fmla="*/ 2786278 w 5741575"/>
              <a:gd name="connsiteY55" fmla="*/ 359869 h 955271"/>
              <a:gd name="connsiteX56" fmla="*/ 2792101 w 5741575"/>
              <a:gd name="connsiteY56" fmla="*/ 365927 h 955271"/>
              <a:gd name="connsiteX57" fmla="*/ 2885545 w 5741575"/>
              <a:gd name="connsiteY57" fmla="*/ 372818 h 955271"/>
              <a:gd name="connsiteX58" fmla="*/ 3009558 w 5741575"/>
              <a:gd name="connsiteY58" fmla="*/ 370573 h 955271"/>
              <a:gd name="connsiteX59" fmla="*/ 3095010 w 5741575"/>
              <a:gd name="connsiteY59" fmla="*/ 332454 h 955271"/>
              <a:gd name="connsiteX60" fmla="*/ 3103742 w 5741575"/>
              <a:gd name="connsiteY60" fmla="*/ 337974 h 955271"/>
              <a:gd name="connsiteX61" fmla="*/ 3165093 w 5741575"/>
              <a:gd name="connsiteY61" fmla="*/ 329459 h 955271"/>
              <a:gd name="connsiteX62" fmla="*/ 3373785 w 5741575"/>
              <a:gd name="connsiteY62" fmla="*/ 255680 h 955271"/>
              <a:gd name="connsiteX63" fmla="*/ 3493851 w 5741575"/>
              <a:gd name="connsiteY63" fmla="*/ 240255 h 955271"/>
              <a:gd name="connsiteX64" fmla="*/ 3537470 w 5741575"/>
              <a:gd name="connsiteY64" fmla="*/ 241867 h 955271"/>
              <a:gd name="connsiteX65" fmla="*/ 3610489 w 5741575"/>
              <a:gd name="connsiteY65" fmla="*/ 244128 h 955271"/>
              <a:gd name="connsiteX66" fmla="*/ 3667539 w 5741575"/>
              <a:gd name="connsiteY66" fmla="*/ 263271 h 955271"/>
              <a:gd name="connsiteX67" fmla="*/ 3727614 w 5741575"/>
              <a:gd name="connsiteY67" fmla="*/ 258245 h 955271"/>
              <a:gd name="connsiteX68" fmla="*/ 3738369 w 5741575"/>
              <a:gd name="connsiteY68" fmla="*/ 234506 h 955271"/>
              <a:gd name="connsiteX69" fmla="*/ 3803670 w 5741575"/>
              <a:gd name="connsiteY69" fmla="*/ 236457 h 955271"/>
              <a:gd name="connsiteX70" fmla="*/ 3903080 w 5741575"/>
              <a:gd name="connsiteY70" fmla="*/ 241890 h 955271"/>
              <a:gd name="connsiteX71" fmla="*/ 4114838 w 5741575"/>
              <a:gd name="connsiteY71" fmla="*/ 238165 h 955271"/>
              <a:gd name="connsiteX72" fmla="*/ 4271023 w 5741575"/>
              <a:gd name="connsiteY72" fmla="*/ 241959 h 955271"/>
              <a:gd name="connsiteX73" fmla="*/ 4367397 w 5741575"/>
              <a:gd name="connsiteY73" fmla="*/ 271442 h 955271"/>
              <a:gd name="connsiteX74" fmla="*/ 4495366 w 5741575"/>
              <a:gd name="connsiteY74" fmla="*/ 271618 h 955271"/>
              <a:gd name="connsiteX75" fmla="*/ 4517347 w 5741575"/>
              <a:gd name="connsiteY75" fmla="*/ 275639 h 955271"/>
              <a:gd name="connsiteX76" fmla="*/ 4546116 w 5741575"/>
              <a:gd name="connsiteY76" fmla="*/ 268568 h 955271"/>
              <a:gd name="connsiteX77" fmla="*/ 4661259 w 5741575"/>
              <a:gd name="connsiteY77" fmla="*/ 238966 h 955271"/>
              <a:gd name="connsiteX78" fmla="*/ 4750403 w 5741575"/>
              <a:gd name="connsiteY78" fmla="*/ 204364 h 955271"/>
              <a:gd name="connsiteX79" fmla="*/ 4867614 w 5741575"/>
              <a:gd name="connsiteY79" fmla="*/ 208668 h 955271"/>
              <a:gd name="connsiteX80" fmla="*/ 4937036 w 5741575"/>
              <a:gd name="connsiteY80" fmla="*/ 195446 h 955271"/>
              <a:gd name="connsiteX81" fmla="*/ 5047626 w 5741575"/>
              <a:gd name="connsiteY81" fmla="*/ 149604 h 955271"/>
              <a:gd name="connsiteX82" fmla="*/ 5200247 w 5741575"/>
              <a:gd name="connsiteY82" fmla="*/ 142695 h 955271"/>
              <a:gd name="connsiteX83" fmla="*/ 5235691 w 5741575"/>
              <a:gd name="connsiteY83" fmla="*/ 173330 h 955271"/>
              <a:gd name="connsiteX84" fmla="*/ 5280133 w 5741575"/>
              <a:gd name="connsiteY84" fmla="*/ 189342 h 955271"/>
              <a:gd name="connsiteX85" fmla="*/ 5291963 w 5741575"/>
              <a:gd name="connsiteY85" fmla="*/ 139446 h 955271"/>
              <a:gd name="connsiteX86" fmla="*/ 5418472 w 5741575"/>
              <a:gd name="connsiteY86" fmla="*/ 89163 h 955271"/>
              <a:gd name="connsiteX87" fmla="*/ 5482354 w 5741575"/>
              <a:gd name="connsiteY87" fmla="*/ 69470 h 955271"/>
              <a:gd name="connsiteX88" fmla="*/ 5583280 w 5741575"/>
              <a:gd name="connsiteY88" fmla="*/ 49787 h 955271"/>
              <a:gd name="connsiteX89" fmla="*/ 5613766 w 5741575"/>
              <a:gd name="connsiteY89" fmla="*/ 41855 h 955271"/>
              <a:gd name="connsiteX90" fmla="*/ 5684952 w 5741575"/>
              <a:gd name="connsiteY90" fmla="*/ 26088 h 955271"/>
              <a:gd name="connsiteX91" fmla="*/ 5741575 w 5741575"/>
              <a:gd name="connsiteY91"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39115 w 5741575"/>
              <a:gd name="connsiteY7" fmla="*/ 949326 h 955271"/>
              <a:gd name="connsiteX8" fmla="*/ 93851 w 5741575"/>
              <a:gd name="connsiteY8" fmla="*/ 945611 h 955271"/>
              <a:gd name="connsiteX9" fmla="*/ 148657 w 5741575"/>
              <a:gd name="connsiteY9" fmla="*/ 898134 h 955271"/>
              <a:gd name="connsiteX10" fmla="*/ 174554 w 5741575"/>
              <a:gd name="connsiteY10" fmla="*/ 886351 h 955271"/>
              <a:gd name="connsiteX11" fmla="*/ 187633 w 5741575"/>
              <a:gd name="connsiteY11" fmla="*/ 878226 h 955271"/>
              <a:gd name="connsiteX12" fmla="*/ 187961 w 5741575"/>
              <a:gd name="connsiteY12" fmla="*/ 876538 h 955271"/>
              <a:gd name="connsiteX13" fmla="*/ 240501 w 5741575"/>
              <a:gd name="connsiteY13" fmla="*/ 873150 h 955271"/>
              <a:gd name="connsiteX14" fmla="*/ 246345 w 5741575"/>
              <a:gd name="connsiteY14" fmla="*/ 869942 h 955271"/>
              <a:gd name="connsiteX15" fmla="*/ 282041 w 5741575"/>
              <a:gd name="connsiteY15" fmla="*/ 871263 h 955271"/>
              <a:gd name="connsiteX16" fmla="*/ 299711 w 5741575"/>
              <a:gd name="connsiteY16" fmla="*/ 870064 h 955271"/>
              <a:gd name="connsiteX17" fmla="*/ 306299 w 5741575"/>
              <a:gd name="connsiteY17" fmla="*/ 873609 h 955271"/>
              <a:gd name="connsiteX18" fmla="*/ 331571 w 5741575"/>
              <a:gd name="connsiteY18" fmla="*/ 869866 h 955271"/>
              <a:gd name="connsiteX19" fmla="*/ 333872 w 5741575"/>
              <a:gd name="connsiteY19" fmla="*/ 867971 h 955271"/>
              <a:gd name="connsiteX20" fmla="*/ 356953 w 5741575"/>
              <a:gd name="connsiteY20" fmla="*/ 870334 h 955271"/>
              <a:gd name="connsiteX21" fmla="*/ 570239 w 5741575"/>
              <a:gd name="connsiteY21" fmla="*/ 829596 h 955271"/>
              <a:gd name="connsiteX22" fmla="*/ 787156 w 5741575"/>
              <a:gd name="connsiteY22" fmla="*/ 838447 h 955271"/>
              <a:gd name="connsiteX23" fmla="*/ 948872 w 5741575"/>
              <a:gd name="connsiteY23" fmla="*/ 772201 h 955271"/>
              <a:gd name="connsiteX24" fmla="*/ 1127089 w 5741575"/>
              <a:gd name="connsiteY24" fmla="*/ 746926 h 955271"/>
              <a:gd name="connsiteX25" fmla="*/ 1280768 w 5741575"/>
              <a:gd name="connsiteY25" fmla="*/ 699122 h 955271"/>
              <a:gd name="connsiteX26" fmla="*/ 1352027 w 5741575"/>
              <a:gd name="connsiteY26" fmla="*/ 704323 h 955271"/>
              <a:gd name="connsiteX27" fmla="*/ 1374314 w 5741575"/>
              <a:gd name="connsiteY27" fmla="*/ 688815 h 955271"/>
              <a:gd name="connsiteX28" fmla="*/ 1378034 w 5741575"/>
              <a:gd name="connsiteY28" fmla="*/ 685842 h 955271"/>
              <a:gd name="connsiteX29" fmla="*/ 1395604 w 5741575"/>
              <a:gd name="connsiteY29" fmla="*/ 680460 h 955271"/>
              <a:gd name="connsiteX30" fmla="*/ 1397206 w 5741575"/>
              <a:gd name="connsiteY30" fmla="*/ 670793 h 955271"/>
              <a:gd name="connsiteX31" fmla="*/ 1421250 w 5741575"/>
              <a:gd name="connsiteY31" fmla="*/ 656855 h 955271"/>
              <a:gd name="connsiteX32" fmla="*/ 1454524 w 5741575"/>
              <a:gd name="connsiteY32" fmla="*/ 649224 h 955271"/>
              <a:gd name="connsiteX33" fmla="*/ 1616217 w 5741575"/>
              <a:gd name="connsiteY33" fmla="*/ 622107 h 955271"/>
              <a:gd name="connsiteX34" fmla="*/ 1710928 w 5741575"/>
              <a:gd name="connsiteY34" fmla="*/ 600666 h 955271"/>
              <a:gd name="connsiteX35" fmla="*/ 1743718 w 5741575"/>
              <a:gd name="connsiteY35" fmla="*/ 584327 h 955271"/>
              <a:gd name="connsiteX36" fmla="*/ 1873778 w 5741575"/>
              <a:gd name="connsiteY36" fmla="*/ 530130 h 955271"/>
              <a:gd name="connsiteX37" fmla="*/ 1988411 w 5741575"/>
              <a:gd name="connsiteY37" fmla="*/ 491599 h 955271"/>
              <a:gd name="connsiteX38" fmla="*/ 2085507 w 5741575"/>
              <a:gd name="connsiteY38" fmla="*/ 498527 h 955271"/>
              <a:gd name="connsiteX39" fmla="*/ 2090767 w 5741575"/>
              <a:gd name="connsiteY39" fmla="*/ 490616 h 955271"/>
              <a:gd name="connsiteX40" fmla="*/ 2151143 w 5741575"/>
              <a:gd name="connsiteY40" fmla="*/ 478332 h 955271"/>
              <a:gd name="connsiteX41" fmla="*/ 2378710 w 5741575"/>
              <a:gd name="connsiteY41" fmla="*/ 477570 h 955271"/>
              <a:gd name="connsiteX42" fmla="*/ 2496256 w 5741575"/>
              <a:gd name="connsiteY42" fmla="*/ 452396 h 955271"/>
              <a:gd name="connsiteX43" fmla="*/ 2535387 w 5741575"/>
              <a:gd name="connsiteY43" fmla="*/ 436645 h 955271"/>
              <a:gd name="connsiteX44" fmla="*/ 2601109 w 5741575"/>
              <a:gd name="connsiteY44" fmla="*/ 410678 h 955271"/>
              <a:gd name="connsiteX45" fmla="*/ 2643855 w 5741575"/>
              <a:gd name="connsiteY45" fmla="*/ 374482 h 955271"/>
              <a:gd name="connsiteX46" fmla="*/ 2657726 w 5741575"/>
              <a:gd name="connsiteY46" fmla="*/ 365841 h 955271"/>
              <a:gd name="connsiteX47" fmla="*/ 2687125 w 5741575"/>
              <a:gd name="connsiteY47" fmla="*/ 366820 h 955271"/>
              <a:gd name="connsiteX48" fmla="*/ 2697479 w 5741575"/>
              <a:gd name="connsiteY48" fmla="*/ 361430 h 955271"/>
              <a:gd name="connsiteX49" fmla="*/ 2701547 w 5741575"/>
              <a:gd name="connsiteY49" fmla="*/ 361545 h 955271"/>
              <a:gd name="connsiteX50" fmla="*/ 2711054 w 5741575"/>
              <a:gd name="connsiteY50" fmla="*/ 360597 h 955271"/>
              <a:gd name="connsiteX51" fmla="*/ 2710438 w 5741575"/>
              <a:gd name="connsiteY51" fmla="*/ 366958 h 955271"/>
              <a:gd name="connsiteX52" fmla="*/ 2722936 w 5741575"/>
              <a:gd name="connsiteY52" fmla="*/ 377633 h 955271"/>
              <a:gd name="connsiteX53" fmla="*/ 2777227 w 5741575"/>
              <a:gd name="connsiteY53" fmla="*/ 368972 h 955271"/>
              <a:gd name="connsiteX54" fmla="*/ 2779510 w 5741575"/>
              <a:gd name="connsiteY54" fmla="*/ 361652 h 955271"/>
              <a:gd name="connsiteX55" fmla="*/ 2786278 w 5741575"/>
              <a:gd name="connsiteY55" fmla="*/ 359869 h 955271"/>
              <a:gd name="connsiteX56" fmla="*/ 2792101 w 5741575"/>
              <a:gd name="connsiteY56" fmla="*/ 365927 h 955271"/>
              <a:gd name="connsiteX57" fmla="*/ 2885545 w 5741575"/>
              <a:gd name="connsiteY57" fmla="*/ 372818 h 955271"/>
              <a:gd name="connsiteX58" fmla="*/ 3009558 w 5741575"/>
              <a:gd name="connsiteY58" fmla="*/ 370573 h 955271"/>
              <a:gd name="connsiteX59" fmla="*/ 3095010 w 5741575"/>
              <a:gd name="connsiteY59" fmla="*/ 332454 h 955271"/>
              <a:gd name="connsiteX60" fmla="*/ 3103742 w 5741575"/>
              <a:gd name="connsiteY60" fmla="*/ 337974 h 955271"/>
              <a:gd name="connsiteX61" fmla="*/ 3165093 w 5741575"/>
              <a:gd name="connsiteY61" fmla="*/ 329459 h 955271"/>
              <a:gd name="connsiteX62" fmla="*/ 3373785 w 5741575"/>
              <a:gd name="connsiteY62" fmla="*/ 255680 h 955271"/>
              <a:gd name="connsiteX63" fmla="*/ 3493851 w 5741575"/>
              <a:gd name="connsiteY63" fmla="*/ 240255 h 955271"/>
              <a:gd name="connsiteX64" fmla="*/ 3537470 w 5741575"/>
              <a:gd name="connsiteY64" fmla="*/ 241867 h 955271"/>
              <a:gd name="connsiteX65" fmla="*/ 3610489 w 5741575"/>
              <a:gd name="connsiteY65" fmla="*/ 244128 h 955271"/>
              <a:gd name="connsiteX66" fmla="*/ 3667539 w 5741575"/>
              <a:gd name="connsiteY66" fmla="*/ 263271 h 955271"/>
              <a:gd name="connsiteX67" fmla="*/ 3727614 w 5741575"/>
              <a:gd name="connsiteY67" fmla="*/ 258245 h 955271"/>
              <a:gd name="connsiteX68" fmla="*/ 3738369 w 5741575"/>
              <a:gd name="connsiteY68" fmla="*/ 234506 h 955271"/>
              <a:gd name="connsiteX69" fmla="*/ 3803670 w 5741575"/>
              <a:gd name="connsiteY69" fmla="*/ 236457 h 955271"/>
              <a:gd name="connsiteX70" fmla="*/ 3903080 w 5741575"/>
              <a:gd name="connsiteY70" fmla="*/ 241890 h 955271"/>
              <a:gd name="connsiteX71" fmla="*/ 4114838 w 5741575"/>
              <a:gd name="connsiteY71" fmla="*/ 238165 h 955271"/>
              <a:gd name="connsiteX72" fmla="*/ 4271023 w 5741575"/>
              <a:gd name="connsiteY72" fmla="*/ 241959 h 955271"/>
              <a:gd name="connsiteX73" fmla="*/ 4367397 w 5741575"/>
              <a:gd name="connsiteY73" fmla="*/ 271442 h 955271"/>
              <a:gd name="connsiteX74" fmla="*/ 4495366 w 5741575"/>
              <a:gd name="connsiteY74" fmla="*/ 271618 h 955271"/>
              <a:gd name="connsiteX75" fmla="*/ 4517347 w 5741575"/>
              <a:gd name="connsiteY75" fmla="*/ 275639 h 955271"/>
              <a:gd name="connsiteX76" fmla="*/ 4546116 w 5741575"/>
              <a:gd name="connsiteY76" fmla="*/ 268568 h 955271"/>
              <a:gd name="connsiteX77" fmla="*/ 4661259 w 5741575"/>
              <a:gd name="connsiteY77" fmla="*/ 238966 h 955271"/>
              <a:gd name="connsiteX78" fmla="*/ 4750403 w 5741575"/>
              <a:gd name="connsiteY78" fmla="*/ 204364 h 955271"/>
              <a:gd name="connsiteX79" fmla="*/ 4867614 w 5741575"/>
              <a:gd name="connsiteY79" fmla="*/ 208668 h 955271"/>
              <a:gd name="connsiteX80" fmla="*/ 4937036 w 5741575"/>
              <a:gd name="connsiteY80" fmla="*/ 195446 h 955271"/>
              <a:gd name="connsiteX81" fmla="*/ 5047626 w 5741575"/>
              <a:gd name="connsiteY81" fmla="*/ 149604 h 955271"/>
              <a:gd name="connsiteX82" fmla="*/ 5200247 w 5741575"/>
              <a:gd name="connsiteY82" fmla="*/ 142695 h 955271"/>
              <a:gd name="connsiteX83" fmla="*/ 5235691 w 5741575"/>
              <a:gd name="connsiteY83" fmla="*/ 173330 h 955271"/>
              <a:gd name="connsiteX84" fmla="*/ 5280133 w 5741575"/>
              <a:gd name="connsiteY84" fmla="*/ 189342 h 955271"/>
              <a:gd name="connsiteX85" fmla="*/ 5291963 w 5741575"/>
              <a:gd name="connsiteY85" fmla="*/ 139446 h 955271"/>
              <a:gd name="connsiteX86" fmla="*/ 5418472 w 5741575"/>
              <a:gd name="connsiteY86" fmla="*/ 89163 h 955271"/>
              <a:gd name="connsiteX87" fmla="*/ 5482354 w 5741575"/>
              <a:gd name="connsiteY87" fmla="*/ 69470 h 955271"/>
              <a:gd name="connsiteX88" fmla="*/ 5583280 w 5741575"/>
              <a:gd name="connsiteY88" fmla="*/ 49787 h 955271"/>
              <a:gd name="connsiteX89" fmla="*/ 5613766 w 5741575"/>
              <a:gd name="connsiteY89" fmla="*/ 41855 h 955271"/>
              <a:gd name="connsiteX90" fmla="*/ 5684952 w 5741575"/>
              <a:gd name="connsiteY90" fmla="*/ 26088 h 955271"/>
              <a:gd name="connsiteX91" fmla="*/ 5741575 w 5741575"/>
              <a:gd name="connsiteY91"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39115 w 5741575"/>
              <a:gd name="connsiteY7" fmla="*/ 949326 h 955271"/>
              <a:gd name="connsiteX8" fmla="*/ 93851 w 5741575"/>
              <a:gd name="connsiteY8" fmla="*/ 945611 h 955271"/>
              <a:gd name="connsiteX9" fmla="*/ 148657 w 5741575"/>
              <a:gd name="connsiteY9" fmla="*/ 898134 h 955271"/>
              <a:gd name="connsiteX10" fmla="*/ 174554 w 5741575"/>
              <a:gd name="connsiteY10" fmla="*/ 886351 h 955271"/>
              <a:gd name="connsiteX11" fmla="*/ 187633 w 5741575"/>
              <a:gd name="connsiteY11" fmla="*/ 878226 h 955271"/>
              <a:gd name="connsiteX12" fmla="*/ 187961 w 5741575"/>
              <a:gd name="connsiteY12" fmla="*/ 876538 h 955271"/>
              <a:gd name="connsiteX13" fmla="*/ 240501 w 5741575"/>
              <a:gd name="connsiteY13" fmla="*/ 873150 h 955271"/>
              <a:gd name="connsiteX14" fmla="*/ 246345 w 5741575"/>
              <a:gd name="connsiteY14" fmla="*/ 869942 h 955271"/>
              <a:gd name="connsiteX15" fmla="*/ 282041 w 5741575"/>
              <a:gd name="connsiteY15" fmla="*/ 871263 h 955271"/>
              <a:gd name="connsiteX16" fmla="*/ 299711 w 5741575"/>
              <a:gd name="connsiteY16" fmla="*/ 870064 h 955271"/>
              <a:gd name="connsiteX17" fmla="*/ 306299 w 5741575"/>
              <a:gd name="connsiteY17" fmla="*/ 873609 h 955271"/>
              <a:gd name="connsiteX18" fmla="*/ 331571 w 5741575"/>
              <a:gd name="connsiteY18" fmla="*/ 869866 h 955271"/>
              <a:gd name="connsiteX19" fmla="*/ 333872 w 5741575"/>
              <a:gd name="connsiteY19" fmla="*/ 867971 h 955271"/>
              <a:gd name="connsiteX20" fmla="*/ 356953 w 5741575"/>
              <a:gd name="connsiteY20" fmla="*/ 870334 h 955271"/>
              <a:gd name="connsiteX21" fmla="*/ 570239 w 5741575"/>
              <a:gd name="connsiteY21" fmla="*/ 829596 h 955271"/>
              <a:gd name="connsiteX22" fmla="*/ 787156 w 5741575"/>
              <a:gd name="connsiteY22" fmla="*/ 838447 h 955271"/>
              <a:gd name="connsiteX23" fmla="*/ 948872 w 5741575"/>
              <a:gd name="connsiteY23" fmla="*/ 772201 h 955271"/>
              <a:gd name="connsiteX24" fmla="*/ 1127089 w 5741575"/>
              <a:gd name="connsiteY24" fmla="*/ 746926 h 955271"/>
              <a:gd name="connsiteX25" fmla="*/ 1220426 w 5741575"/>
              <a:gd name="connsiteY25" fmla="*/ 721810 h 955271"/>
              <a:gd name="connsiteX26" fmla="*/ 1352027 w 5741575"/>
              <a:gd name="connsiteY26" fmla="*/ 704323 h 955271"/>
              <a:gd name="connsiteX27" fmla="*/ 1374314 w 5741575"/>
              <a:gd name="connsiteY27" fmla="*/ 688815 h 955271"/>
              <a:gd name="connsiteX28" fmla="*/ 1378034 w 5741575"/>
              <a:gd name="connsiteY28" fmla="*/ 685842 h 955271"/>
              <a:gd name="connsiteX29" fmla="*/ 1395604 w 5741575"/>
              <a:gd name="connsiteY29" fmla="*/ 680460 h 955271"/>
              <a:gd name="connsiteX30" fmla="*/ 1397206 w 5741575"/>
              <a:gd name="connsiteY30" fmla="*/ 670793 h 955271"/>
              <a:gd name="connsiteX31" fmla="*/ 1421250 w 5741575"/>
              <a:gd name="connsiteY31" fmla="*/ 656855 h 955271"/>
              <a:gd name="connsiteX32" fmla="*/ 1454524 w 5741575"/>
              <a:gd name="connsiteY32" fmla="*/ 649224 h 955271"/>
              <a:gd name="connsiteX33" fmla="*/ 1616217 w 5741575"/>
              <a:gd name="connsiteY33" fmla="*/ 622107 h 955271"/>
              <a:gd name="connsiteX34" fmla="*/ 1710928 w 5741575"/>
              <a:gd name="connsiteY34" fmla="*/ 600666 h 955271"/>
              <a:gd name="connsiteX35" fmla="*/ 1743718 w 5741575"/>
              <a:gd name="connsiteY35" fmla="*/ 584327 h 955271"/>
              <a:gd name="connsiteX36" fmla="*/ 1873778 w 5741575"/>
              <a:gd name="connsiteY36" fmla="*/ 530130 h 955271"/>
              <a:gd name="connsiteX37" fmla="*/ 1988411 w 5741575"/>
              <a:gd name="connsiteY37" fmla="*/ 491599 h 955271"/>
              <a:gd name="connsiteX38" fmla="*/ 2085507 w 5741575"/>
              <a:gd name="connsiteY38" fmla="*/ 498527 h 955271"/>
              <a:gd name="connsiteX39" fmla="*/ 2090767 w 5741575"/>
              <a:gd name="connsiteY39" fmla="*/ 490616 h 955271"/>
              <a:gd name="connsiteX40" fmla="*/ 2151143 w 5741575"/>
              <a:gd name="connsiteY40" fmla="*/ 478332 h 955271"/>
              <a:gd name="connsiteX41" fmla="*/ 2378710 w 5741575"/>
              <a:gd name="connsiteY41" fmla="*/ 477570 h 955271"/>
              <a:gd name="connsiteX42" fmla="*/ 2496256 w 5741575"/>
              <a:gd name="connsiteY42" fmla="*/ 452396 h 955271"/>
              <a:gd name="connsiteX43" fmla="*/ 2535387 w 5741575"/>
              <a:gd name="connsiteY43" fmla="*/ 436645 h 955271"/>
              <a:gd name="connsiteX44" fmla="*/ 2601109 w 5741575"/>
              <a:gd name="connsiteY44" fmla="*/ 410678 h 955271"/>
              <a:gd name="connsiteX45" fmla="*/ 2643855 w 5741575"/>
              <a:gd name="connsiteY45" fmla="*/ 374482 h 955271"/>
              <a:gd name="connsiteX46" fmla="*/ 2657726 w 5741575"/>
              <a:gd name="connsiteY46" fmla="*/ 365841 h 955271"/>
              <a:gd name="connsiteX47" fmla="*/ 2687125 w 5741575"/>
              <a:gd name="connsiteY47" fmla="*/ 366820 h 955271"/>
              <a:gd name="connsiteX48" fmla="*/ 2697479 w 5741575"/>
              <a:gd name="connsiteY48" fmla="*/ 361430 h 955271"/>
              <a:gd name="connsiteX49" fmla="*/ 2701547 w 5741575"/>
              <a:gd name="connsiteY49" fmla="*/ 361545 h 955271"/>
              <a:gd name="connsiteX50" fmla="*/ 2711054 w 5741575"/>
              <a:gd name="connsiteY50" fmla="*/ 360597 h 955271"/>
              <a:gd name="connsiteX51" fmla="*/ 2710438 w 5741575"/>
              <a:gd name="connsiteY51" fmla="*/ 366958 h 955271"/>
              <a:gd name="connsiteX52" fmla="*/ 2722936 w 5741575"/>
              <a:gd name="connsiteY52" fmla="*/ 377633 h 955271"/>
              <a:gd name="connsiteX53" fmla="*/ 2777227 w 5741575"/>
              <a:gd name="connsiteY53" fmla="*/ 368972 h 955271"/>
              <a:gd name="connsiteX54" fmla="*/ 2779510 w 5741575"/>
              <a:gd name="connsiteY54" fmla="*/ 361652 h 955271"/>
              <a:gd name="connsiteX55" fmla="*/ 2786278 w 5741575"/>
              <a:gd name="connsiteY55" fmla="*/ 359869 h 955271"/>
              <a:gd name="connsiteX56" fmla="*/ 2792101 w 5741575"/>
              <a:gd name="connsiteY56" fmla="*/ 365927 h 955271"/>
              <a:gd name="connsiteX57" fmla="*/ 2885545 w 5741575"/>
              <a:gd name="connsiteY57" fmla="*/ 372818 h 955271"/>
              <a:gd name="connsiteX58" fmla="*/ 3009558 w 5741575"/>
              <a:gd name="connsiteY58" fmla="*/ 370573 h 955271"/>
              <a:gd name="connsiteX59" fmla="*/ 3095010 w 5741575"/>
              <a:gd name="connsiteY59" fmla="*/ 332454 h 955271"/>
              <a:gd name="connsiteX60" fmla="*/ 3103742 w 5741575"/>
              <a:gd name="connsiteY60" fmla="*/ 337974 h 955271"/>
              <a:gd name="connsiteX61" fmla="*/ 3165093 w 5741575"/>
              <a:gd name="connsiteY61" fmla="*/ 329459 h 955271"/>
              <a:gd name="connsiteX62" fmla="*/ 3373785 w 5741575"/>
              <a:gd name="connsiteY62" fmla="*/ 255680 h 955271"/>
              <a:gd name="connsiteX63" fmla="*/ 3493851 w 5741575"/>
              <a:gd name="connsiteY63" fmla="*/ 240255 h 955271"/>
              <a:gd name="connsiteX64" fmla="*/ 3537470 w 5741575"/>
              <a:gd name="connsiteY64" fmla="*/ 241867 h 955271"/>
              <a:gd name="connsiteX65" fmla="*/ 3610489 w 5741575"/>
              <a:gd name="connsiteY65" fmla="*/ 244128 h 955271"/>
              <a:gd name="connsiteX66" fmla="*/ 3667539 w 5741575"/>
              <a:gd name="connsiteY66" fmla="*/ 263271 h 955271"/>
              <a:gd name="connsiteX67" fmla="*/ 3727614 w 5741575"/>
              <a:gd name="connsiteY67" fmla="*/ 258245 h 955271"/>
              <a:gd name="connsiteX68" fmla="*/ 3738369 w 5741575"/>
              <a:gd name="connsiteY68" fmla="*/ 234506 h 955271"/>
              <a:gd name="connsiteX69" fmla="*/ 3803670 w 5741575"/>
              <a:gd name="connsiteY69" fmla="*/ 236457 h 955271"/>
              <a:gd name="connsiteX70" fmla="*/ 3903080 w 5741575"/>
              <a:gd name="connsiteY70" fmla="*/ 241890 h 955271"/>
              <a:gd name="connsiteX71" fmla="*/ 4114838 w 5741575"/>
              <a:gd name="connsiteY71" fmla="*/ 238165 h 955271"/>
              <a:gd name="connsiteX72" fmla="*/ 4271023 w 5741575"/>
              <a:gd name="connsiteY72" fmla="*/ 241959 h 955271"/>
              <a:gd name="connsiteX73" fmla="*/ 4367397 w 5741575"/>
              <a:gd name="connsiteY73" fmla="*/ 271442 h 955271"/>
              <a:gd name="connsiteX74" fmla="*/ 4495366 w 5741575"/>
              <a:gd name="connsiteY74" fmla="*/ 271618 h 955271"/>
              <a:gd name="connsiteX75" fmla="*/ 4517347 w 5741575"/>
              <a:gd name="connsiteY75" fmla="*/ 275639 h 955271"/>
              <a:gd name="connsiteX76" fmla="*/ 4546116 w 5741575"/>
              <a:gd name="connsiteY76" fmla="*/ 268568 h 955271"/>
              <a:gd name="connsiteX77" fmla="*/ 4661259 w 5741575"/>
              <a:gd name="connsiteY77" fmla="*/ 238966 h 955271"/>
              <a:gd name="connsiteX78" fmla="*/ 4750403 w 5741575"/>
              <a:gd name="connsiteY78" fmla="*/ 204364 h 955271"/>
              <a:gd name="connsiteX79" fmla="*/ 4867614 w 5741575"/>
              <a:gd name="connsiteY79" fmla="*/ 208668 h 955271"/>
              <a:gd name="connsiteX80" fmla="*/ 4937036 w 5741575"/>
              <a:gd name="connsiteY80" fmla="*/ 195446 h 955271"/>
              <a:gd name="connsiteX81" fmla="*/ 5047626 w 5741575"/>
              <a:gd name="connsiteY81" fmla="*/ 149604 h 955271"/>
              <a:gd name="connsiteX82" fmla="*/ 5200247 w 5741575"/>
              <a:gd name="connsiteY82" fmla="*/ 142695 h 955271"/>
              <a:gd name="connsiteX83" fmla="*/ 5235691 w 5741575"/>
              <a:gd name="connsiteY83" fmla="*/ 173330 h 955271"/>
              <a:gd name="connsiteX84" fmla="*/ 5280133 w 5741575"/>
              <a:gd name="connsiteY84" fmla="*/ 189342 h 955271"/>
              <a:gd name="connsiteX85" fmla="*/ 5291963 w 5741575"/>
              <a:gd name="connsiteY85" fmla="*/ 139446 h 955271"/>
              <a:gd name="connsiteX86" fmla="*/ 5418472 w 5741575"/>
              <a:gd name="connsiteY86" fmla="*/ 89163 h 955271"/>
              <a:gd name="connsiteX87" fmla="*/ 5482354 w 5741575"/>
              <a:gd name="connsiteY87" fmla="*/ 69470 h 955271"/>
              <a:gd name="connsiteX88" fmla="*/ 5583280 w 5741575"/>
              <a:gd name="connsiteY88" fmla="*/ 49787 h 955271"/>
              <a:gd name="connsiteX89" fmla="*/ 5613766 w 5741575"/>
              <a:gd name="connsiteY89" fmla="*/ 41855 h 955271"/>
              <a:gd name="connsiteX90" fmla="*/ 5684952 w 5741575"/>
              <a:gd name="connsiteY90" fmla="*/ 26088 h 955271"/>
              <a:gd name="connsiteX91" fmla="*/ 5741575 w 5741575"/>
              <a:gd name="connsiteY91"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39115 w 5741575"/>
              <a:gd name="connsiteY7" fmla="*/ 949326 h 955271"/>
              <a:gd name="connsiteX8" fmla="*/ 93851 w 5741575"/>
              <a:gd name="connsiteY8" fmla="*/ 945611 h 955271"/>
              <a:gd name="connsiteX9" fmla="*/ 148657 w 5741575"/>
              <a:gd name="connsiteY9" fmla="*/ 898134 h 955271"/>
              <a:gd name="connsiteX10" fmla="*/ 174554 w 5741575"/>
              <a:gd name="connsiteY10" fmla="*/ 886351 h 955271"/>
              <a:gd name="connsiteX11" fmla="*/ 187633 w 5741575"/>
              <a:gd name="connsiteY11" fmla="*/ 878226 h 955271"/>
              <a:gd name="connsiteX12" fmla="*/ 187961 w 5741575"/>
              <a:gd name="connsiteY12" fmla="*/ 876538 h 955271"/>
              <a:gd name="connsiteX13" fmla="*/ 240501 w 5741575"/>
              <a:gd name="connsiteY13" fmla="*/ 873150 h 955271"/>
              <a:gd name="connsiteX14" fmla="*/ 246345 w 5741575"/>
              <a:gd name="connsiteY14" fmla="*/ 869942 h 955271"/>
              <a:gd name="connsiteX15" fmla="*/ 282041 w 5741575"/>
              <a:gd name="connsiteY15" fmla="*/ 871263 h 955271"/>
              <a:gd name="connsiteX16" fmla="*/ 299711 w 5741575"/>
              <a:gd name="connsiteY16" fmla="*/ 870064 h 955271"/>
              <a:gd name="connsiteX17" fmla="*/ 306299 w 5741575"/>
              <a:gd name="connsiteY17" fmla="*/ 873609 h 955271"/>
              <a:gd name="connsiteX18" fmla="*/ 331571 w 5741575"/>
              <a:gd name="connsiteY18" fmla="*/ 869866 h 955271"/>
              <a:gd name="connsiteX19" fmla="*/ 333872 w 5741575"/>
              <a:gd name="connsiteY19" fmla="*/ 867971 h 955271"/>
              <a:gd name="connsiteX20" fmla="*/ 356953 w 5741575"/>
              <a:gd name="connsiteY20" fmla="*/ 870334 h 955271"/>
              <a:gd name="connsiteX21" fmla="*/ 570239 w 5741575"/>
              <a:gd name="connsiteY21" fmla="*/ 829596 h 955271"/>
              <a:gd name="connsiteX22" fmla="*/ 787156 w 5741575"/>
              <a:gd name="connsiteY22" fmla="*/ 838447 h 955271"/>
              <a:gd name="connsiteX23" fmla="*/ 948872 w 5741575"/>
              <a:gd name="connsiteY23" fmla="*/ 772201 h 955271"/>
              <a:gd name="connsiteX24" fmla="*/ 1127089 w 5741575"/>
              <a:gd name="connsiteY24" fmla="*/ 746926 h 955271"/>
              <a:gd name="connsiteX25" fmla="*/ 1220426 w 5741575"/>
              <a:gd name="connsiteY25" fmla="*/ 721810 h 955271"/>
              <a:gd name="connsiteX26" fmla="*/ 1306771 w 5741575"/>
              <a:gd name="connsiteY26" fmla="*/ 717936 h 955271"/>
              <a:gd name="connsiteX27" fmla="*/ 1374314 w 5741575"/>
              <a:gd name="connsiteY27" fmla="*/ 688815 h 955271"/>
              <a:gd name="connsiteX28" fmla="*/ 1378034 w 5741575"/>
              <a:gd name="connsiteY28" fmla="*/ 685842 h 955271"/>
              <a:gd name="connsiteX29" fmla="*/ 1395604 w 5741575"/>
              <a:gd name="connsiteY29" fmla="*/ 680460 h 955271"/>
              <a:gd name="connsiteX30" fmla="*/ 1397206 w 5741575"/>
              <a:gd name="connsiteY30" fmla="*/ 670793 h 955271"/>
              <a:gd name="connsiteX31" fmla="*/ 1421250 w 5741575"/>
              <a:gd name="connsiteY31" fmla="*/ 656855 h 955271"/>
              <a:gd name="connsiteX32" fmla="*/ 1454524 w 5741575"/>
              <a:gd name="connsiteY32" fmla="*/ 649224 h 955271"/>
              <a:gd name="connsiteX33" fmla="*/ 1616217 w 5741575"/>
              <a:gd name="connsiteY33" fmla="*/ 622107 h 955271"/>
              <a:gd name="connsiteX34" fmla="*/ 1710928 w 5741575"/>
              <a:gd name="connsiteY34" fmla="*/ 600666 h 955271"/>
              <a:gd name="connsiteX35" fmla="*/ 1743718 w 5741575"/>
              <a:gd name="connsiteY35" fmla="*/ 584327 h 955271"/>
              <a:gd name="connsiteX36" fmla="*/ 1873778 w 5741575"/>
              <a:gd name="connsiteY36" fmla="*/ 530130 h 955271"/>
              <a:gd name="connsiteX37" fmla="*/ 1988411 w 5741575"/>
              <a:gd name="connsiteY37" fmla="*/ 491599 h 955271"/>
              <a:gd name="connsiteX38" fmla="*/ 2085507 w 5741575"/>
              <a:gd name="connsiteY38" fmla="*/ 498527 h 955271"/>
              <a:gd name="connsiteX39" fmla="*/ 2090767 w 5741575"/>
              <a:gd name="connsiteY39" fmla="*/ 490616 h 955271"/>
              <a:gd name="connsiteX40" fmla="*/ 2151143 w 5741575"/>
              <a:gd name="connsiteY40" fmla="*/ 478332 h 955271"/>
              <a:gd name="connsiteX41" fmla="*/ 2378710 w 5741575"/>
              <a:gd name="connsiteY41" fmla="*/ 477570 h 955271"/>
              <a:gd name="connsiteX42" fmla="*/ 2496256 w 5741575"/>
              <a:gd name="connsiteY42" fmla="*/ 452396 h 955271"/>
              <a:gd name="connsiteX43" fmla="*/ 2535387 w 5741575"/>
              <a:gd name="connsiteY43" fmla="*/ 436645 h 955271"/>
              <a:gd name="connsiteX44" fmla="*/ 2601109 w 5741575"/>
              <a:gd name="connsiteY44" fmla="*/ 410678 h 955271"/>
              <a:gd name="connsiteX45" fmla="*/ 2643855 w 5741575"/>
              <a:gd name="connsiteY45" fmla="*/ 374482 h 955271"/>
              <a:gd name="connsiteX46" fmla="*/ 2657726 w 5741575"/>
              <a:gd name="connsiteY46" fmla="*/ 365841 h 955271"/>
              <a:gd name="connsiteX47" fmla="*/ 2687125 w 5741575"/>
              <a:gd name="connsiteY47" fmla="*/ 366820 h 955271"/>
              <a:gd name="connsiteX48" fmla="*/ 2697479 w 5741575"/>
              <a:gd name="connsiteY48" fmla="*/ 361430 h 955271"/>
              <a:gd name="connsiteX49" fmla="*/ 2701547 w 5741575"/>
              <a:gd name="connsiteY49" fmla="*/ 361545 h 955271"/>
              <a:gd name="connsiteX50" fmla="*/ 2711054 w 5741575"/>
              <a:gd name="connsiteY50" fmla="*/ 360597 h 955271"/>
              <a:gd name="connsiteX51" fmla="*/ 2710438 w 5741575"/>
              <a:gd name="connsiteY51" fmla="*/ 366958 h 955271"/>
              <a:gd name="connsiteX52" fmla="*/ 2722936 w 5741575"/>
              <a:gd name="connsiteY52" fmla="*/ 377633 h 955271"/>
              <a:gd name="connsiteX53" fmla="*/ 2777227 w 5741575"/>
              <a:gd name="connsiteY53" fmla="*/ 368972 h 955271"/>
              <a:gd name="connsiteX54" fmla="*/ 2779510 w 5741575"/>
              <a:gd name="connsiteY54" fmla="*/ 361652 h 955271"/>
              <a:gd name="connsiteX55" fmla="*/ 2786278 w 5741575"/>
              <a:gd name="connsiteY55" fmla="*/ 359869 h 955271"/>
              <a:gd name="connsiteX56" fmla="*/ 2792101 w 5741575"/>
              <a:gd name="connsiteY56" fmla="*/ 365927 h 955271"/>
              <a:gd name="connsiteX57" fmla="*/ 2885545 w 5741575"/>
              <a:gd name="connsiteY57" fmla="*/ 372818 h 955271"/>
              <a:gd name="connsiteX58" fmla="*/ 3009558 w 5741575"/>
              <a:gd name="connsiteY58" fmla="*/ 370573 h 955271"/>
              <a:gd name="connsiteX59" fmla="*/ 3095010 w 5741575"/>
              <a:gd name="connsiteY59" fmla="*/ 332454 h 955271"/>
              <a:gd name="connsiteX60" fmla="*/ 3103742 w 5741575"/>
              <a:gd name="connsiteY60" fmla="*/ 337974 h 955271"/>
              <a:gd name="connsiteX61" fmla="*/ 3165093 w 5741575"/>
              <a:gd name="connsiteY61" fmla="*/ 329459 h 955271"/>
              <a:gd name="connsiteX62" fmla="*/ 3373785 w 5741575"/>
              <a:gd name="connsiteY62" fmla="*/ 255680 h 955271"/>
              <a:gd name="connsiteX63" fmla="*/ 3493851 w 5741575"/>
              <a:gd name="connsiteY63" fmla="*/ 240255 h 955271"/>
              <a:gd name="connsiteX64" fmla="*/ 3537470 w 5741575"/>
              <a:gd name="connsiteY64" fmla="*/ 241867 h 955271"/>
              <a:gd name="connsiteX65" fmla="*/ 3610489 w 5741575"/>
              <a:gd name="connsiteY65" fmla="*/ 244128 h 955271"/>
              <a:gd name="connsiteX66" fmla="*/ 3667539 w 5741575"/>
              <a:gd name="connsiteY66" fmla="*/ 263271 h 955271"/>
              <a:gd name="connsiteX67" fmla="*/ 3727614 w 5741575"/>
              <a:gd name="connsiteY67" fmla="*/ 258245 h 955271"/>
              <a:gd name="connsiteX68" fmla="*/ 3738369 w 5741575"/>
              <a:gd name="connsiteY68" fmla="*/ 234506 h 955271"/>
              <a:gd name="connsiteX69" fmla="*/ 3803670 w 5741575"/>
              <a:gd name="connsiteY69" fmla="*/ 236457 h 955271"/>
              <a:gd name="connsiteX70" fmla="*/ 3903080 w 5741575"/>
              <a:gd name="connsiteY70" fmla="*/ 241890 h 955271"/>
              <a:gd name="connsiteX71" fmla="*/ 4114838 w 5741575"/>
              <a:gd name="connsiteY71" fmla="*/ 238165 h 955271"/>
              <a:gd name="connsiteX72" fmla="*/ 4271023 w 5741575"/>
              <a:gd name="connsiteY72" fmla="*/ 241959 h 955271"/>
              <a:gd name="connsiteX73" fmla="*/ 4367397 w 5741575"/>
              <a:gd name="connsiteY73" fmla="*/ 271442 h 955271"/>
              <a:gd name="connsiteX74" fmla="*/ 4495366 w 5741575"/>
              <a:gd name="connsiteY74" fmla="*/ 271618 h 955271"/>
              <a:gd name="connsiteX75" fmla="*/ 4517347 w 5741575"/>
              <a:gd name="connsiteY75" fmla="*/ 275639 h 955271"/>
              <a:gd name="connsiteX76" fmla="*/ 4546116 w 5741575"/>
              <a:gd name="connsiteY76" fmla="*/ 268568 h 955271"/>
              <a:gd name="connsiteX77" fmla="*/ 4661259 w 5741575"/>
              <a:gd name="connsiteY77" fmla="*/ 238966 h 955271"/>
              <a:gd name="connsiteX78" fmla="*/ 4750403 w 5741575"/>
              <a:gd name="connsiteY78" fmla="*/ 204364 h 955271"/>
              <a:gd name="connsiteX79" fmla="*/ 4867614 w 5741575"/>
              <a:gd name="connsiteY79" fmla="*/ 208668 h 955271"/>
              <a:gd name="connsiteX80" fmla="*/ 4937036 w 5741575"/>
              <a:gd name="connsiteY80" fmla="*/ 195446 h 955271"/>
              <a:gd name="connsiteX81" fmla="*/ 5047626 w 5741575"/>
              <a:gd name="connsiteY81" fmla="*/ 149604 h 955271"/>
              <a:gd name="connsiteX82" fmla="*/ 5200247 w 5741575"/>
              <a:gd name="connsiteY82" fmla="*/ 142695 h 955271"/>
              <a:gd name="connsiteX83" fmla="*/ 5235691 w 5741575"/>
              <a:gd name="connsiteY83" fmla="*/ 173330 h 955271"/>
              <a:gd name="connsiteX84" fmla="*/ 5280133 w 5741575"/>
              <a:gd name="connsiteY84" fmla="*/ 189342 h 955271"/>
              <a:gd name="connsiteX85" fmla="*/ 5291963 w 5741575"/>
              <a:gd name="connsiteY85" fmla="*/ 139446 h 955271"/>
              <a:gd name="connsiteX86" fmla="*/ 5418472 w 5741575"/>
              <a:gd name="connsiteY86" fmla="*/ 89163 h 955271"/>
              <a:gd name="connsiteX87" fmla="*/ 5482354 w 5741575"/>
              <a:gd name="connsiteY87" fmla="*/ 69470 h 955271"/>
              <a:gd name="connsiteX88" fmla="*/ 5583280 w 5741575"/>
              <a:gd name="connsiteY88" fmla="*/ 49787 h 955271"/>
              <a:gd name="connsiteX89" fmla="*/ 5613766 w 5741575"/>
              <a:gd name="connsiteY89" fmla="*/ 41855 h 955271"/>
              <a:gd name="connsiteX90" fmla="*/ 5684952 w 5741575"/>
              <a:gd name="connsiteY90" fmla="*/ 26088 h 955271"/>
              <a:gd name="connsiteX91" fmla="*/ 5741575 w 5741575"/>
              <a:gd name="connsiteY91"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39115 w 5741575"/>
              <a:gd name="connsiteY7" fmla="*/ 949326 h 955271"/>
              <a:gd name="connsiteX8" fmla="*/ 93851 w 5741575"/>
              <a:gd name="connsiteY8" fmla="*/ 945611 h 955271"/>
              <a:gd name="connsiteX9" fmla="*/ 148657 w 5741575"/>
              <a:gd name="connsiteY9" fmla="*/ 898134 h 955271"/>
              <a:gd name="connsiteX10" fmla="*/ 174554 w 5741575"/>
              <a:gd name="connsiteY10" fmla="*/ 886351 h 955271"/>
              <a:gd name="connsiteX11" fmla="*/ 187633 w 5741575"/>
              <a:gd name="connsiteY11" fmla="*/ 878226 h 955271"/>
              <a:gd name="connsiteX12" fmla="*/ 187961 w 5741575"/>
              <a:gd name="connsiteY12" fmla="*/ 876538 h 955271"/>
              <a:gd name="connsiteX13" fmla="*/ 240501 w 5741575"/>
              <a:gd name="connsiteY13" fmla="*/ 873150 h 955271"/>
              <a:gd name="connsiteX14" fmla="*/ 246345 w 5741575"/>
              <a:gd name="connsiteY14" fmla="*/ 869942 h 955271"/>
              <a:gd name="connsiteX15" fmla="*/ 282041 w 5741575"/>
              <a:gd name="connsiteY15" fmla="*/ 871263 h 955271"/>
              <a:gd name="connsiteX16" fmla="*/ 299711 w 5741575"/>
              <a:gd name="connsiteY16" fmla="*/ 870064 h 955271"/>
              <a:gd name="connsiteX17" fmla="*/ 306299 w 5741575"/>
              <a:gd name="connsiteY17" fmla="*/ 873609 h 955271"/>
              <a:gd name="connsiteX18" fmla="*/ 331571 w 5741575"/>
              <a:gd name="connsiteY18" fmla="*/ 869866 h 955271"/>
              <a:gd name="connsiteX19" fmla="*/ 333872 w 5741575"/>
              <a:gd name="connsiteY19" fmla="*/ 867971 h 955271"/>
              <a:gd name="connsiteX20" fmla="*/ 356953 w 5741575"/>
              <a:gd name="connsiteY20" fmla="*/ 870334 h 955271"/>
              <a:gd name="connsiteX21" fmla="*/ 570239 w 5741575"/>
              <a:gd name="connsiteY21" fmla="*/ 829596 h 955271"/>
              <a:gd name="connsiteX22" fmla="*/ 787156 w 5741575"/>
              <a:gd name="connsiteY22" fmla="*/ 838447 h 955271"/>
              <a:gd name="connsiteX23" fmla="*/ 948872 w 5741575"/>
              <a:gd name="connsiteY23" fmla="*/ 772201 h 955271"/>
              <a:gd name="connsiteX24" fmla="*/ 1127089 w 5741575"/>
              <a:gd name="connsiteY24" fmla="*/ 746926 h 955271"/>
              <a:gd name="connsiteX25" fmla="*/ 1220426 w 5741575"/>
              <a:gd name="connsiteY25" fmla="*/ 721810 h 955271"/>
              <a:gd name="connsiteX26" fmla="*/ 1306771 w 5741575"/>
              <a:gd name="connsiteY26" fmla="*/ 717936 h 955271"/>
              <a:gd name="connsiteX27" fmla="*/ 1374314 w 5741575"/>
              <a:gd name="connsiteY27" fmla="*/ 688815 h 955271"/>
              <a:gd name="connsiteX28" fmla="*/ 1378034 w 5741575"/>
              <a:gd name="connsiteY28" fmla="*/ 685842 h 955271"/>
              <a:gd name="connsiteX29" fmla="*/ 1395604 w 5741575"/>
              <a:gd name="connsiteY29" fmla="*/ 680460 h 955271"/>
              <a:gd name="connsiteX30" fmla="*/ 1397206 w 5741575"/>
              <a:gd name="connsiteY30" fmla="*/ 670793 h 955271"/>
              <a:gd name="connsiteX31" fmla="*/ 1421250 w 5741575"/>
              <a:gd name="connsiteY31" fmla="*/ 656855 h 955271"/>
              <a:gd name="connsiteX32" fmla="*/ 1454524 w 5741575"/>
              <a:gd name="connsiteY32" fmla="*/ 649224 h 955271"/>
              <a:gd name="connsiteX33" fmla="*/ 1616217 w 5741575"/>
              <a:gd name="connsiteY33" fmla="*/ 622107 h 955271"/>
              <a:gd name="connsiteX34" fmla="*/ 1710928 w 5741575"/>
              <a:gd name="connsiteY34" fmla="*/ 600666 h 955271"/>
              <a:gd name="connsiteX35" fmla="*/ 1743718 w 5741575"/>
              <a:gd name="connsiteY35" fmla="*/ 584327 h 955271"/>
              <a:gd name="connsiteX36" fmla="*/ 1873778 w 5741575"/>
              <a:gd name="connsiteY36" fmla="*/ 530130 h 955271"/>
              <a:gd name="connsiteX37" fmla="*/ 1988411 w 5741575"/>
              <a:gd name="connsiteY37" fmla="*/ 491599 h 955271"/>
              <a:gd name="connsiteX38" fmla="*/ 2085507 w 5741575"/>
              <a:gd name="connsiteY38" fmla="*/ 498527 h 955271"/>
              <a:gd name="connsiteX39" fmla="*/ 2090767 w 5741575"/>
              <a:gd name="connsiteY39" fmla="*/ 490616 h 955271"/>
              <a:gd name="connsiteX40" fmla="*/ 2151143 w 5741575"/>
              <a:gd name="connsiteY40" fmla="*/ 478332 h 955271"/>
              <a:gd name="connsiteX41" fmla="*/ 2378710 w 5741575"/>
              <a:gd name="connsiteY41" fmla="*/ 477570 h 955271"/>
              <a:gd name="connsiteX42" fmla="*/ 2496256 w 5741575"/>
              <a:gd name="connsiteY42" fmla="*/ 452396 h 955271"/>
              <a:gd name="connsiteX43" fmla="*/ 2535387 w 5741575"/>
              <a:gd name="connsiteY43" fmla="*/ 436645 h 955271"/>
              <a:gd name="connsiteX44" fmla="*/ 2601109 w 5741575"/>
              <a:gd name="connsiteY44" fmla="*/ 410678 h 955271"/>
              <a:gd name="connsiteX45" fmla="*/ 2643855 w 5741575"/>
              <a:gd name="connsiteY45" fmla="*/ 374482 h 955271"/>
              <a:gd name="connsiteX46" fmla="*/ 2657726 w 5741575"/>
              <a:gd name="connsiteY46" fmla="*/ 365841 h 955271"/>
              <a:gd name="connsiteX47" fmla="*/ 2687125 w 5741575"/>
              <a:gd name="connsiteY47" fmla="*/ 366820 h 955271"/>
              <a:gd name="connsiteX48" fmla="*/ 2697479 w 5741575"/>
              <a:gd name="connsiteY48" fmla="*/ 361430 h 955271"/>
              <a:gd name="connsiteX49" fmla="*/ 2701547 w 5741575"/>
              <a:gd name="connsiteY49" fmla="*/ 361545 h 955271"/>
              <a:gd name="connsiteX50" fmla="*/ 2711054 w 5741575"/>
              <a:gd name="connsiteY50" fmla="*/ 360597 h 955271"/>
              <a:gd name="connsiteX51" fmla="*/ 2710438 w 5741575"/>
              <a:gd name="connsiteY51" fmla="*/ 366958 h 955271"/>
              <a:gd name="connsiteX52" fmla="*/ 2722936 w 5741575"/>
              <a:gd name="connsiteY52" fmla="*/ 377633 h 955271"/>
              <a:gd name="connsiteX53" fmla="*/ 2777227 w 5741575"/>
              <a:gd name="connsiteY53" fmla="*/ 368972 h 955271"/>
              <a:gd name="connsiteX54" fmla="*/ 2779510 w 5741575"/>
              <a:gd name="connsiteY54" fmla="*/ 361652 h 955271"/>
              <a:gd name="connsiteX55" fmla="*/ 2786278 w 5741575"/>
              <a:gd name="connsiteY55" fmla="*/ 359869 h 955271"/>
              <a:gd name="connsiteX56" fmla="*/ 2792101 w 5741575"/>
              <a:gd name="connsiteY56" fmla="*/ 365927 h 955271"/>
              <a:gd name="connsiteX57" fmla="*/ 2885545 w 5741575"/>
              <a:gd name="connsiteY57" fmla="*/ 372818 h 955271"/>
              <a:gd name="connsiteX58" fmla="*/ 3009558 w 5741575"/>
              <a:gd name="connsiteY58" fmla="*/ 370573 h 955271"/>
              <a:gd name="connsiteX59" fmla="*/ 3095010 w 5741575"/>
              <a:gd name="connsiteY59" fmla="*/ 332454 h 955271"/>
              <a:gd name="connsiteX60" fmla="*/ 3103742 w 5741575"/>
              <a:gd name="connsiteY60" fmla="*/ 337974 h 955271"/>
              <a:gd name="connsiteX61" fmla="*/ 3165093 w 5741575"/>
              <a:gd name="connsiteY61" fmla="*/ 329459 h 955271"/>
              <a:gd name="connsiteX62" fmla="*/ 3373785 w 5741575"/>
              <a:gd name="connsiteY62" fmla="*/ 255680 h 955271"/>
              <a:gd name="connsiteX63" fmla="*/ 3493851 w 5741575"/>
              <a:gd name="connsiteY63" fmla="*/ 240255 h 955271"/>
              <a:gd name="connsiteX64" fmla="*/ 3537470 w 5741575"/>
              <a:gd name="connsiteY64" fmla="*/ 241867 h 955271"/>
              <a:gd name="connsiteX65" fmla="*/ 3610489 w 5741575"/>
              <a:gd name="connsiteY65" fmla="*/ 244128 h 955271"/>
              <a:gd name="connsiteX66" fmla="*/ 3667539 w 5741575"/>
              <a:gd name="connsiteY66" fmla="*/ 263271 h 955271"/>
              <a:gd name="connsiteX67" fmla="*/ 3727614 w 5741575"/>
              <a:gd name="connsiteY67" fmla="*/ 258245 h 955271"/>
              <a:gd name="connsiteX68" fmla="*/ 3738369 w 5741575"/>
              <a:gd name="connsiteY68" fmla="*/ 234506 h 955271"/>
              <a:gd name="connsiteX69" fmla="*/ 3803670 w 5741575"/>
              <a:gd name="connsiteY69" fmla="*/ 236457 h 955271"/>
              <a:gd name="connsiteX70" fmla="*/ 3903080 w 5741575"/>
              <a:gd name="connsiteY70" fmla="*/ 241890 h 955271"/>
              <a:gd name="connsiteX71" fmla="*/ 4114838 w 5741575"/>
              <a:gd name="connsiteY71" fmla="*/ 238165 h 955271"/>
              <a:gd name="connsiteX72" fmla="*/ 4271023 w 5741575"/>
              <a:gd name="connsiteY72" fmla="*/ 241959 h 955271"/>
              <a:gd name="connsiteX73" fmla="*/ 4367397 w 5741575"/>
              <a:gd name="connsiteY73" fmla="*/ 271442 h 955271"/>
              <a:gd name="connsiteX74" fmla="*/ 4495366 w 5741575"/>
              <a:gd name="connsiteY74" fmla="*/ 271618 h 955271"/>
              <a:gd name="connsiteX75" fmla="*/ 4517347 w 5741575"/>
              <a:gd name="connsiteY75" fmla="*/ 275639 h 955271"/>
              <a:gd name="connsiteX76" fmla="*/ 4546116 w 5741575"/>
              <a:gd name="connsiteY76" fmla="*/ 268568 h 955271"/>
              <a:gd name="connsiteX77" fmla="*/ 4661259 w 5741575"/>
              <a:gd name="connsiteY77" fmla="*/ 238966 h 955271"/>
              <a:gd name="connsiteX78" fmla="*/ 4750403 w 5741575"/>
              <a:gd name="connsiteY78" fmla="*/ 204364 h 955271"/>
              <a:gd name="connsiteX79" fmla="*/ 4867614 w 5741575"/>
              <a:gd name="connsiteY79" fmla="*/ 208668 h 955271"/>
              <a:gd name="connsiteX80" fmla="*/ 4937036 w 5741575"/>
              <a:gd name="connsiteY80" fmla="*/ 195446 h 955271"/>
              <a:gd name="connsiteX81" fmla="*/ 5047626 w 5741575"/>
              <a:gd name="connsiteY81" fmla="*/ 149604 h 955271"/>
              <a:gd name="connsiteX82" fmla="*/ 5200247 w 5741575"/>
              <a:gd name="connsiteY82" fmla="*/ 142695 h 955271"/>
              <a:gd name="connsiteX83" fmla="*/ 5235691 w 5741575"/>
              <a:gd name="connsiteY83" fmla="*/ 173330 h 955271"/>
              <a:gd name="connsiteX84" fmla="*/ 5280133 w 5741575"/>
              <a:gd name="connsiteY84" fmla="*/ 189342 h 955271"/>
              <a:gd name="connsiteX85" fmla="*/ 5291963 w 5741575"/>
              <a:gd name="connsiteY85" fmla="*/ 139446 h 955271"/>
              <a:gd name="connsiteX86" fmla="*/ 5418472 w 5741575"/>
              <a:gd name="connsiteY86" fmla="*/ 89163 h 955271"/>
              <a:gd name="connsiteX87" fmla="*/ 5482354 w 5741575"/>
              <a:gd name="connsiteY87" fmla="*/ 69470 h 955271"/>
              <a:gd name="connsiteX88" fmla="*/ 5583280 w 5741575"/>
              <a:gd name="connsiteY88" fmla="*/ 49787 h 955271"/>
              <a:gd name="connsiteX89" fmla="*/ 5613766 w 5741575"/>
              <a:gd name="connsiteY89" fmla="*/ 41855 h 955271"/>
              <a:gd name="connsiteX90" fmla="*/ 5684952 w 5741575"/>
              <a:gd name="connsiteY90" fmla="*/ 26088 h 955271"/>
              <a:gd name="connsiteX91" fmla="*/ 5741575 w 5741575"/>
              <a:gd name="connsiteY91"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39115 w 5741575"/>
              <a:gd name="connsiteY7" fmla="*/ 949326 h 955271"/>
              <a:gd name="connsiteX8" fmla="*/ 93851 w 5741575"/>
              <a:gd name="connsiteY8" fmla="*/ 945611 h 955271"/>
              <a:gd name="connsiteX9" fmla="*/ 148657 w 5741575"/>
              <a:gd name="connsiteY9" fmla="*/ 898134 h 955271"/>
              <a:gd name="connsiteX10" fmla="*/ 174554 w 5741575"/>
              <a:gd name="connsiteY10" fmla="*/ 886351 h 955271"/>
              <a:gd name="connsiteX11" fmla="*/ 187633 w 5741575"/>
              <a:gd name="connsiteY11" fmla="*/ 878226 h 955271"/>
              <a:gd name="connsiteX12" fmla="*/ 187961 w 5741575"/>
              <a:gd name="connsiteY12" fmla="*/ 876538 h 955271"/>
              <a:gd name="connsiteX13" fmla="*/ 240501 w 5741575"/>
              <a:gd name="connsiteY13" fmla="*/ 873150 h 955271"/>
              <a:gd name="connsiteX14" fmla="*/ 246345 w 5741575"/>
              <a:gd name="connsiteY14" fmla="*/ 869942 h 955271"/>
              <a:gd name="connsiteX15" fmla="*/ 282041 w 5741575"/>
              <a:gd name="connsiteY15" fmla="*/ 871263 h 955271"/>
              <a:gd name="connsiteX16" fmla="*/ 299711 w 5741575"/>
              <a:gd name="connsiteY16" fmla="*/ 870064 h 955271"/>
              <a:gd name="connsiteX17" fmla="*/ 306299 w 5741575"/>
              <a:gd name="connsiteY17" fmla="*/ 873609 h 955271"/>
              <a:gd name="connsiteX18" fmla="*/ 331571 w 5741575"/>
              <a:gd name="connsiteY18" fmla="*/ 869866 h 955271"/>
              <a:gd name="connsiteX19" fmla="*/ 333872 w 5741575"/>
              <a:gd name="connsiteY19" fmla="*/ 867971 h 955271"/>
              <a:gd name="connsiteX20" fmla="*/ 477637 w 5741575"/>
              <a:gd name="connsiteY20" fmla="*/ 870334 h 955271"/>
              <a:gd name="connsiteX21" fmla="*/ 570239 w 5741575"/>
              <a:gd name="connsiteY21" fmla="*/ 829596 h 955271"/>
              <a:gd name="connsiteX22" fmla="*/ 787156 w 5741575"/>
              <a:gd name="connsiteY22" fmla="*/ 838447 h 955271"/>
              <a:gd name="connsiteX23" fmla="*/ 948872 w 5741575"/>
              <a:gd name="connsiteY23" fmla="*/ 772201 h 955271"/>
              <a:gd name="connsiteX24" fmla="*/ 1127089 w 5741575"/>
              <a:gd name="connsiteY24" fmla="*/ 746926 h 955271"/>
              <a:gd name="connsiteX25" fmla="*/ 1220426 w 5741575"/>
              <a:gd name="connsiteY25" fmla="*/ 721810 h 955271"/>
              <a:gd name="connsiteX26" fmla="*/ 1306771 w 5741575"/>
              <a:gd name="connsiteY26" fmla="*/ 717936 h 955271"/>
              <a:gd name="connsiteX27" fmla="*/ 1374314 w 5741575"/>
              <a:gd name="connsiteY27" fmla="*/ 688815 h 955271"/>
              <a:gd name="connsiteX28" fmla="*/ 1378034 w 5741575"/>
              <a:gd name="connsiteY28" fmla="*/ 685842 h 955271"/>
              <a:gd name="connsiteX29" fmla="*/ 1395604 w 5741575"/>
              <a:gd name="connsiteY29" fmla="*/ 680460 h 955271"/>
              <a:gd name="connsiteX30" fmla="*/ 1397206 w 5741575"/>
              <a:gd name="connsiteY30" fmla="*/ 670793 h 955271"/>
              <a:gd name="connsiteX31" fmla="*/ 1421250 w 5741575"/>
              <a:gd name="connsiteY31" fmla="*/ 656855 h 955271"/>
              <a:gd name="connsiteX32" fmla="*/ 1454524 w 5741575"/>
              <a:gd name="connsiteY32" fmla="*/ 649224 h 955271"/>
              <a:gd name="connsiteX33" fmla="*/ 1616217 w 5741575"/>
              <a:gd name="connsiteY33" fmla="*/ 622107 h 955271"/>
              <a:gd name="connsiteX34" fmla="*/ 1710928 w 5741575"/>
              <a:gd name="connsiteY34" fmla="*/ 600666 h 955271"/>
              <a:gd name="connsiteX35" fmla="*/ 1743718 w 5741575"/>
              <a:gd name="connsiteY35" fmla="*/ 584327 h 955271"/>
              <a:gd name="connsiteX36" fmla="*/ 1873778 w 5741575"/>
              <a:gd name="connsiteY36" fmla="*/ 530130 h 955271"/>
              <a:gd name="connsiteX37" fmla="*/ 1988411 w 5741575"/>
              <a:gd name="connsiteY37" fmla="*/ 491599 h 955271"/>
              <a:gd name="connsiteX38" fmla="*/ 2085507 w 5741575"/>
              <a:gd name="connsiteY38" fmla="*/ 498527 h 955271"/>
              <a:gd name="connsiteX39" fmla="*/ 2090767 w 5741575"/>
              <a:gd name="connsiteY39" fmla="*/ 490616 h 955271"/>
              <a:gd name="connsiteX40" fmla="*/ 2151143 w 5741575"/>
              <a:gd name="connsiteY40" fmla="*/ 478332 h 955271"/>
              <a:gd name="connsiteX41" fmla="*/ 2378710 w 5741575"/>
              <a:gd name="connsiteY41" fmla="*/ 477570 h 955271"/>
              <a:gd name="connsiteX42" fmla="*/ 2496256 w 5741575"/>
              <a:gd name="connsiteY42" fmla="*/ 452396 h 955271"/>
              <a:gd name="connsiteX43" fmla="*/ 2535387 w 5741575"/>
              <a:gd name="connsiteY43" fmla="*/ 436645 h 955271"/>
              <a:gd name="connsiteX44" fmla="*/ 2601109 w 5741575"/>
              <a:gd name="connsiteY44" fmla="*/ 410678 h 955271"/>
              <a:gd name="connsiteX45" fmla="*/ 2643855 w 5741575"/>
              <a:gd name="connsiteY45" fmla="*/ 374482 h 955271"/>
              <a:gd name="connsiteX46" fmla="*/ 2657726 w 5741575"/>
              <a:gd name="connsiteY46" fmla="*/ 365841 h 955271"/>
              <a:gd name="connsiteX47" fmla="*/ 2687125 w 5741575"/>
              <a:gd name="connsiteY47" fmla="*/ 366820 h 955271"/>
              <a:gd name="connsiteX48" fmla="*/ 2697479 w 5741575"/>
              <a:gd name="connsiteY48" fmla="*/ 361430 h 955271"/>
              <a:gd name="connsiteX49" fmla="*/ 2701547 w 5741575"/>
              <a:gd name="connsiteY49" fmla="*/ 361545 h 955271"/>
              <a:gd name="connsiteX50" fmla="*/ 2711054 w 5741575"/>
              <a:gd name="connsiteY50" fmla="*/ 360597 h 955271"/>
              <a:gd name="connsiteX51" fmla="*/ 2710438 w 5741575"/>
              <a:gd name="connsiteY51" fmla="*/ 366958 h 955271"/>
              <a:gd name="connsiteX52" fmla="*/ 2722936 w 5741575"/>
              <a:gd name="connsiteY52" fmla="*/ 377633 h 955271"/>
              <a:gd name="connsiteX53" fmla="*/ 2777227 w 5741575"/>
              <a:gd name="connsiteY53" fmla="*/ 368972 h 955271"/>
              <a:gd name="connsiteX54" fmla="*/ 2779510 w 5741575"/>
              <a:gd name="connsiteY54" fmla="*/ 361652 h 955271"/>
              <a:gd name="connsiteX55" fmla="*/ 2786278 w 5741575"/>
              <a:gd name="connsiteY55" fmla="*/ 359869 h 955271"/>
              <a:gd name="connsiteX56" fmla="*/ 2792101 w 5741575"/>
              <a:gd name="connsiteY56" fmla="*/ 365927 h 955271"/>
              <a:gd name="connsiteX57" fmla="*/ 2885545 w 5741575"/>
              <a:gd name="connsiteY57" fmla="*/ 372818 h 955271"/>
              <a:gd name="connsiteX58" fmla="*/ 3009558 w 5741575"/>
              <a:gd name="connsiteY58" fmla="*/ 370573 h 955271"/>
              <a:gd name="connsiteX59" fmla="*/ 3095010 w 5741575"/>
              <a:gd name="connsiteY59" fmla="*/ 332454 h 955271"/>
              <a:gd name="connsiteX60" fmla="*/ 3103742 w 5741575"/>
              <a:gd name="connsiteY60" fmla="*/ 337974 h 955271"/>
              <a:gd name="connsiteX61" fmla="*/ 3165093 w 5741575"/>
              <a:gd name="connsiteY61" fmla="*/ 329459 h 955271"/>
              <a:gd name="connsiteX62" fmla="*/ 3373785 w 5741575"/>
              <a:gd name="connsiteY62" fmla="*/ 255680 h 955271"/>
              <a:gd name="connsiteX63" fmla="*/ 3493851 w 5741575"/>
              <a:gd name="connsiteY63" fmla="*/ 240255 h 955271"/>
              <a:gd name="connsiteX64" fmla="*/ 3537470 w 5741575"/>
              <a:gd name="connsiteY64" fmla="*/ 241867 h 955271"/>
              <a:gd name="connsiteX65" fmla="*/ 3610489 w 5741575"/>
              <a:gd name="connsiteY65" fmla="*/ 244128 h 955271"/>
              <a:gd name="connsiteX66" fmla="*/ 3667539 w 5741575"/>
              <a:gd name="connsiteY66" fmla="*/ 263271 h 955271"/>
              <a:gd name="connsiteX67" fmla="*/ 3727614 w 5741575"/>
              <a:gd name="connsiteY67" fmla="*/ 258245 h 955271"/>
              <a:gd name="connsiteX68" fmla="*/ 3738369 w 5741575"/>
              <a:gd name="connsiteY68" fmla="*/ 234506 h 955271"/>
              <a:gd name="connsiteX69" fmla="*/ 3803670 w 5741575"/>
              <a:gd name="connsiteY69" fmla="*/ 236457 h 955271"/>
              <a:gd name="connsiteX70" fmla="*/ 3903080 w 5741575"/>
              <a:gd name="connsiteY70" fmla="*/ 241890 h 955271"/>
              <a:gd name="connsiteX71" fmla="*/ 4114838 w 5741575"/>
              <a:gd name="connsiteY71" fmla="*/ 238165 h 955271"/>
              <a:gd name="connsiteX72" fmla="*/ 4271023 w 5741575"/>
              <a:gd name="connsiteY72" fmla="*/ 241959 h 955271"/>
              <a:gd name="connsiteX73" fmla="*/ 4367397 w 5741575"/>
              <a:gd name="connsiteY73" fmla="*/ 271442 h 955271"/>
              <a:gd name="connsiteX74" fmla="*/ 4495366 w 5741575"/>
              <a:gd name="connsiteY74" fmla="*/ 271618 h 955271"/>
              <a:gd name="connsiteX75" fmla="*/ 4517347 w 5741575"/>
              <a:gd name="connsiteY75" fmla="*/ 275639 h 955271"/>
              <a:gd name="connsiteX76" fmla="*/ 4546116 w 5741575"/>
              <a:gd name="connsiteY76" fmla="*/ 268568 h 955271"/>
              <a:gd name="connsiteX77" fmla="*/ 4661259 w 5741575"/>
              <a:gd name="connsiteY77" fmla="*/ 238966 h 955271"/>
              <a:gd name="connsiteX78" fmla="*/ 4750403 w 5741575"/>
              <a:gd name="connsiteY78" fmla="*/ 204364 h 955271"/>
              <a:gd name="connsiteX79" fmla="*/ 4867614 w 5741575"/>
              <a:gd name="connsiteY79" fmla="*/ 208668 h 955271"/>
              <a:gd name="connsiteX80" fmla="*/ 4937036 w 5741575"/>
              <a:gd name="connsiteY80" fmla="*/ 195446 h 955271"/>
              <a:gd name="connsiteX81" fmla="*/ 5047626 w 5741575"/>
              <a:gd name="connsiteY81" fmla="*/ 149604 h 955271"/>
              <a:gd name="connsiteX82" fmla="*/ 5200247 w 5741575"/>
              <a:gd name="connsiteY82" fmla="*/ 142695 h 955271"/>
              <a:gd name="connsiteX83" fmla="*/ 5235691 w 5741575"/>
              <a:gd name="connsiteY83" fmla="*/ 173330 h 955271"/>
              <a:gd name="connsiteX84" fmla="*/ 5280133 w 5741575"/>
              <a:gd name="connsiteY84" fmla="*/ 189342 h 955271"/>
              <a:gd name="connsiteX85" fmla="*/ 5291963 w 5741575"/>
              <a:gd name="connsiteY85" fmla="*/ 139446 h 955271"/>
              <a:gd name="connsiteX86" fmla="*/ 5418472 w 5741575"/>
              <a:gd name="connsiteY86" fmla="*/ 89163 h 955271"/>
              <a:gd name="connsiteX87" fmla="*/ 5482354 w 5741575"/>
              <a:gd name="connsiteY87" fmla="*/ 69470 h 955271"/>
              <a:gd name="connsiteX88" fmla="*/ 5583280 w 5741575"/>
              <a:gd name="connsiteY88" fmla="*/ 49787 h 955271"/>
              <a:gd name="connsiteX89" fmla="*/ 5613766 w 5741575"/>
              <a:gd name="connsiteY89" fmla="*/ 41855 h 955271"/>
              <a:gd name="connsiteX90" fmla="*/ 5684952 w 5741575"/>
              <a:gd name="connsiteY90" fmla="*/ 26088 h 955271"/>
              <a:gd name="connsiteX91" fmla="*/ 5741575 w 5741575"/>
              <a:gd name="connsiteY91"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39115 w 5741575"/>
              <a:gd name="connsiteY7" fmla="*/ 949326 h 955271"/>
              <a:gd name="connsiteX8" fmla="*/ 93851 w 5741575"/>
              <a:gd name="connsiteY8" fmla="*/ 945611 h 955271"/>
              <a:gd name="connsiteX9" fmla="*/ 148657 w 5741575"/>
              <a:gd name="connsiteY9" fmla="*/ 898134 h 955271"/>
              <a:gd name="connsiteX10" fmla="*/ 174554 w 5741575"/>
              <a:gd name="connsiteY10" fmla="*/ 886351 h 955271"/>
              <a:gd name="connsiteX11" fmla="*/ 187633 w 5741575"/>
              <a:gd name="connsiteY11" fmla="*/ 878226 h 955271"/>
              <a:gd name="connsiteX12" fmla="*/ 187961 w 5741575"/>
              <a:gd name="connsiteY12" fmla="*/ 876538 h 955271"/>
              <a:gd name="connsiteX13" fmla="*/ 240501 w 5741575"/>
              <a:gd name="connsiteY13" fmla="*/ 873150 h 955271"/>
              <a:gd name="connsiteX14" fmla="*/ 246345 w 5741575"/>
              <a:gd name="connsiteY14" fmla="*/ 869942 h 955271"/>
              <a:gd name="connsiteX15" fmla="*/ 282041 w 5741575"/>
              <a:gd name="connsiteY15" fmla="*/ 871263 h 955271"/>
              <a:gd name="connsiteX16" fmla="*/ 299711 w 5741575"/>
              <a:gd name="connsiteY16" fmla="*/ 870064 h 955271"/>
              <a:gd name="connsiteX17" fmla="*/ 306299 w 5741575"/>
              <a:gd name="connsiteY17" fmla="*/ 873609 h 955271"/>
              <a:gd name="connsiteX18" fmla="*/ 331571 w 5741575"/>
              <a:gd name="connsiteY18" fmla="*/ 869866 h 955271"/>
              <a:gd name="connsiteX19" fmla="*/ 384157 w 5741575"/>
              <a:gd name="connsiteY19" fmla="*/ 867971 h 955271"/>
              <a:gd name="connsiteX20" fmla="*/ 477637 w 5741575"/>
              <a:gd name="connsiteY20" fmla="*/ 870334 h 955271"/>
              <a:gd name="connsiteX21" fmla="*/ 570239 w 5741575"/>
              <a:gd name="connsiteY21" fmla="*/ 829596 h 955271"/>
              <a:gd name="connsiteX22" fmla="*/ 787156 w 5741575"/>
              <a:gd name="connsiteY22" fmla="*/ 838447 h 955271"/>
              <a:gd name="connsiteX23" fmla="*/ 948872 w 5741575"/>
              <a:gd name="connsiteY23" fmla="*/ 772201 h 955271"/>
              <a:gd name="connsiteX24" fmla="*/ 1127089 w 5741575"/>
              <a:gd name="connsiteY24" fmla="*/ 746926 h 955271"/>
              <a:gd name="connsiteX25" fmla="*/ 1220426 w 5741575"/>
              <a:gd name="connsiteY25" fmla="*/ 721810 h 955271"/>
              <a:gd name="connsiteX26" fmla="*/ 1306771 w 5741575"/>
              <a:gd name="connsiteY26" fmla="*/ 717936 h 955271"/>
              <a:gd name="connsiteX27" fmla="*/ 1374314 w 5741575"/>
              <a:gd name="connsiteY27" fmla="*/ 688815 h 955271"/>
              <a:gd name="connsiteX28" fmla="*/ 1378034 w 5741575"/>
              <a:gd name="connsiteY28" fmla="*/ 685842 h 955271"/>
              <a:gd name="connsiteX29" fmla="*/ 1395604 w 5741575"/>
              <a:gd name="connsiteY29" fmla="*/ 680460 h 955271"/>
              <a:gd name="connsiteX30" fmla="*/ 1397206 w 5741575"/>
              <a:gd name="connsiteY30" fmla="*/ 670793 h 955271"/>
              <a:gd name="connsiteX31" fmla="*/ 1421250 w 5741575"/>
              <a:gd name="connsiteY31" fmla="*/ 656855 h 955271"/>
              <a:gd name="connsiteX32" fmla="*/ 1454524 w 5741575"/>
              <a:gd name="connsiteY32" fmla="*/ 649224 h 955271"/>
              <a:gd name="connsiteX33" fmla="*/ 1616217 w 5741575"/>
              <a:gd name="connsiteY33" fmla="*/ 622107 h 955271"/>
              <a:gd name="connsiteX34" fmla="*/ 1710928 w 5741575"/>
              <a:gd name="connsiteY34" fmla="*/ 600666 h 955271"/>
              <a:gd name="connsiteX35" fmla="*/ 1743718 w 5741575"/>
              <a:gd name="connsiteY35" fmla="*/ 584327 h 955271"/>
              <a:gd name="connsiteX36" fmla="*/ 1873778 w 5741575"/>
              <a:gd name="connsiteY36" fmla="*/ 530130 h 955271"/>
              <a:gd name="connsiteX37" fmla="*/ 1988411 w 5741575"/>
              <a:gd name="connsiteY37" fmla="*/ 491599 h 955271"/>
              <a:gd name="connsiteX38" fmla="*/ 2085507 w 5741575"/>
              <a:gd name="connsiteY38" fmla="*/ 498527 h 955271"/>
              <a:gd name="connsiteX39" fmla="*/ 2090767 w 5741575"/>
              <a:gd name="connsiteY39" fmla="*/ 490616 h 955271"/>
              <a:gd name="connsiteX40" fmla="*/ 2151143 w 5741575"/>
              <a:gd name="connsiteY40" fmla="*/ 478332 h 955271"/>
              <a:gd name="connsiteX41" fmla="*/ 2378710 w 5741575"/>
              <a:gd name="connsiteY41" fmla="*/ 477570 h 955271"/>
              <a:gd name="connsiteX42" fmla="*/ 2496256 w 5741575"/>
              <a:gd name="connsiteY42" fmla="*/ 452396 h 955271"/>
              <a:gd name="connsiteX43" fmla="*/ 2535387 w 5741575"/>
              <a:gd name="connsiteY43" fmla="*/ 436645 h 955271"/>
              <a:gd name="connsiteX44" fmla="*/ 2601109 w 5741575"/>
              <a:gd name="connsiteY44" fmla="*/ 410678 h 955271"/>
              <a:gd name="connsiteX45" fmla="*/ 2643855 w 5741575"/>
              <a:gd name="connsiteY45" fmla="*/ 374482 h 955271"/>
              <a:gd name="connsiteX46" fmla="*/ 2657726 w 5741575"/>
              <a:gd name="connsiteY46" fmla="*/ 365841 h 955271"/>
              <a:gd name="connsiteX47" fmla="*/ 2687125 w 5741575"/>
              <a:gd name="connsiteY47" fmla="*/ 366820 h 955271"/>
              <a:gd name="connsiteX48" fmla="*/ 2697479 w 5741575"/>
              <a:gd name="connsiteY48" fmla="*/ 361430 h 955271"/>
              <a:gd name="connsiteX49" fmla="*/ 2701547 w 5741575"/>
              <a:gd name="connsiteY49" fmla="*/ 361545 h 955271"/>
              <a:gd name="connsiteX50" fmla="*/ 2711054 w 5741575"/>
              <a:gd name="connsiteY50" fmla="*/ 360597 h 955271"/>
              <a:gd name="connsiteX51" fmla="*/ 2710438 w 5741575"/>
              <a:gd name="connsiteY51" fmla="*/ 366958 h 955271"/>
              <a:gd name="connsiteX52" fmla="*/ 2722936 w 5741575"/>
              <a:gd name="connsiteY52" fmla="*/ 377633 h 955271"/>
              <a:gd name="connsiteX53" fmla="*/ 2777227 w 5741575"/>
              <a:gd name="connsiteY53" fmla="*/ 368972 h 955271"/>
              <a:gd name="connsiteX54" fmla="*/ 2779510 w 5741575"/>
              <a:gd name="connsiteY54" fmla="*/ 361652 h 955271"/>
              <a:gd name="connsiteX55" fmla="*/ 2786278 w 5741575"/>
              <a:gd name="connsiteY55" fmla="*/ 359869 h 955271"/>
              <a:gd name="connsiteX56" fmla="*/ 2792101 w 5741575"/>
              <a:gd name="connsiteY56" fmla="*/ 365927 h 955271"/>
              <a:gd name="connsiteX57" fmla="*/ 2885545 w 5741575"/>
              <a:gd name="connsiteY57" fmla="*/ 372818 h 955271"/>
              <a:gd name="connsiteX58" fmla="*/ 3009558 w 5741575"/>
              <a:gd name="connsiteY58" fmla="*/ 370573 h 955271"/>
              <a:gd name="connsiteX59" fmla="*/ 3095010 w 5741575"/>
              <a:gd name="connsiteY59" fmla="*/ 332454 h 955271"/>
              <a:gd name="connsiteX60" fmla="*/ 3103742 w 5741575"/>
              <a:gd name="connsiteY60" fmla="*/ 337974 h 955271"/>
              <a:gd name="connsiteX61" fmla="*/ 3165093 w 5741575"/>
              <a:gd name="connsiteY61" fmla="*/ 329459 h 955271"/>
              <a:gd name="connsiteX62" fmla="*/ 3373785 w 5741575"/>
              <a:gd name="connsiteY62" fmla="*/ 255680 h 955271"/>
              <a:gd name="connsiteX63" fmla="*/ 3493851 w 5741575"/>
              <a:gd name="connsiteY63" fmla="*/ 240255 h 955271"/>
              <a:gd name="connsiteX64" fmla="*/ 3537470 w 5741575"/>
              <a:gd name="connsiteY64" fmla="*/ 241867 h 955271"/>
              <a:gd name="connsiteX65" fmla="*/ 3610489 w 5741575"/>
              <a:gd name="connsiteY65" fmla="*/ 244128 h 955271"/>
              <a:gd name="connsiteX66" fmla="*/ 3667539 w 5741575"/>
              <a:gd name="connsiteY66" fmla="*/ 263271 h 955271"/>
              <a:gd name="connsiteX67" fmla="*/ 3727614 w 5741575"/>
              <a:gd name="connsiteY67" fmla="*/ 258245 h 955271"/>
              <a:gd name="connsiteX68" fmla="*/ 3738369 w 5741575"/>
              <a:gd name="connsiteY68" fmla="*/ 234506 h 955271"/>
              <a:gd name="connsiteX69" fmla="*/ 3803670 w 5741575"/>
              <a:gd name="connsiteY69" fmla="*/ 236457 h 955271"/>
              <a:gd name="connsiteX70" fmla="*/ 3903080 w 5741575"/>
              <a:gd name="connsiteY70" fmla="*/ 241890 h 955271"/>
              <a:gd name="connsiteX71" fmla="*/ 4114838 w 5741575"/>
              <a:gd name="connsiteY71" fmla="*/ 238165 h 955271"/>
              <a:gd name="connsiteX72" fmla="*/ 4271023 w 5741575"/>
              <a:gd name="connsiteY72" fmla="*/ 241959 h 955271"/>
              <a:gd name="connsiteX73" fmla="*/ 4367397 w 5741575"/>
              <a:gd name="connsiteY73" fmla="*/ 271442 h 955271"/>
              <a:gd name="connsiteX74" fmla="*/ 4495366 w 5741575"/>
              <a:gd name="connsiteY74" fmla="*/ 271618 h 955271"/>
              <a:gd name="connsiteX75" fmla="*/ 4517347 w 5741575"/>
              <a:gd name="connsiteY75" fmla="*/ 275639 h 955271"/>
              <a:gd name="connsiteX76" fmla="*/ 4546116 w 5741575"/>
              <a:gd name="connsiteY76" fmla="*/ 268568 h 955271"/>
              <a:gd name="connsiteX77" fmla="*/ 4661259 w 5741575"/>
              <a:gd name="connsiteY77" fmla="*/ 238966 h 955271"/>
              <a:gd name="connsiteX78" fmla="*/ 4750403 w 5741575"/>
              <a:gd name="connsiteY78" fmla="*/ 204364 h 955271"/>
              <a:gd name="connsiteX79" fmla="*/ 4867614 w 5741575"/>
              <a:gd name="connsiteY79" fmla="*/ 208668 h 955271"/>
              <a:gd name="connsiteX80" fmla="*/ 4937036 w 5741575"/>
              <a:gd name="connsiteY80" fmla="*/ 195446 h 955271"/>
              <a:gd name="connsiteX81" fmla="*/ 5047626 w 5741575"/>
              <a:gd name="connsiteY81" fmla="*/ 149604 h 955271"/>
              <a:gd name="connsiteX82" fmla="*/ 5200247 w 5741575"/>
              <a:gd name="connsiteY82" fmla="*/ 142695 h 955271"/>
              <a:gd name="connsiteX83" fmla="*/ 5235691 w 5741575"/>
              <a:gd name="connsiteY83" fmla="*/ 173330 h 955271"/>
              <a:gd name="connsiteX84" fmla="*/ 5280133 w 5741575"/>
              <a:gd name="connsiteY84" fmla="*/ 189342 h 955271"/>
              <a:gd name="connsiteX85" fmla="*/ 5291963 w 5741575"/>
              <a:gd name="connsiteY85" fmla="*/ 139446 h 955271"/>
              <a:gd name="connsiteX86" fmla="*/ 5418472 w 5741575"/>
              <a:gd name="connsiteY86" fmla="*/ 89163 h 955271"/>
              <a:gd name="connsiteX87" fmla="*/ 5482354 w 5741575"/>
              <a:gd name="connsiteY87" fmla="*/ 69470 h 955271"/>
              <a:gd name="connsiteX88" fmla="*/ 5583280 w 5741575"/>
              <a:gd name="connsiteY88" fmla="*/ 49787 h 955271"/>
              <a:gd name="connsiteX89" fmla="*/ 5613766 w 5741575"/>
              <a:gd name="connsiteY89" fmla="*/ 41855 h 955271"/>
              <a:gd name="connsiteX90" fmla="*/ 5684952 w 5741575"/>
              <a:gd name="connsiteY90" fmla="*/ 26088 h 955271"/>
              <a:gd name="connsiteX91" fmla="*/ 5741575 w 5741575"/>
              <a:gd name="connsiteY91"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39115 w 5741575"/>
              <a:gd name="connsiteY7" fmla="*/ 949326 h 955271"/>
              <a:gd name="connsiteX8" fmla="*/ 93851 w 5741575"/>
              <a:gd name="connsiteY8" fmla="*/ 945611 h 955271"/>
              <a:gd name="connsiteX9" fmla="*/ 148657 w 5741575"/>
              <a:gd name="connsiteY9" fmla="*/ 898134 h 955271"/>
              <a:gd name="connsiteX10" fmla="*/ 174554 w 5741575"/>
              <a:gd name="connsiteY10" fmla="*/ 886351 h 955271"/>
              <a:gd name="connsiteX11" fmla="*/ 187633 w 5741575"/>
              <a:gd name="connsiteY11" fmla="*/ 878226 h 955271"/>
              <a:gd name="connsiteX12" fmla="*/ 187961 w 5741575"/>
              <a:gd name="connsiteY12" fmla="*/ 876538 h 955271"/>
              <a:gd name="connsiteX13" fmla="*/ 240501 w 5741575"/>
              <a:gd name="connsiteY13" fmla="*/ 873150 h 955271"/>
              <a:gd name="connsiteX14" fmla="*/ 246345 w 5741575"/>
              <a:gd name="connsiteY14" fmla="*/ 869942 h 955271"/>
              <a:gd name="connsiteX15" fmla="*/ 282041 w 5741575"/>
              <a:gd name="connsiteY15" fmla="*/ 871263 h 955271"/>
              <a:gd name="connsiteX16" fmla="*/ 306299 w 5741575"/>
              <a:gd name="connsiteY16" fmla="*/ 873609 h 955271"/>
              <a:gd name="connsiteX17" fmla="*/ 331571 w 5741575"/>
              <a:gd name="connsiteY17" fmla="*/ 869866 h 955271"/>
              <a:gd name="connsiteX18" fmla="*/ 384157 w 5741575"/>
              <a:gd name="connsiteY18" fmla="*/ 867971 h 955271"/>
              <a:gd name="connsiteX19" fmla="*/ 477637 w 5741575"/>
              <a:gd name="connsiteY19" fmla="*/ 870334 h 955271"/>
              <a:gd name="connsiteX20" fmla="*/ 570239 w 5741575"/>
              <a:gd name="connsiteY20" fmla="*/ 829596 h 955271"/>
              <a:gd name="connsiteX21" fmla="*/ 787156 w 5741575"/>
              <a:gd name="connsiteY21" fmla="*/ 838447 h 955271"/>
              <a:gd name="connsiteX22" fmla="*/ 948872 w 5741575"/>
              <a:gd name="connsiteY22" fmla="*/ 772201 h 955271"/>
              <a:gd name="connsiteX23" fmla="*/ 1127089 w 5741575"/>
              <a:gd name="connsiteY23" fmla="*/ 746926 h 955271"/>
              <a:gd name="connsiteX24" fmla="*/ 1220426 w 5741575"/>
              <a:gd name="connsiteY24" fmla="*/ 721810 h 955271"/>
              <a:gd name="connsiteX25" fmla="*/ 1306771 w 5741575"/>
              <a:gd name="connsiteY25" fmla="*/ 717936 h 955271"/>
              <a:gd name="connsiteX26" fmla="*/ 1374314 w 5741575"/>
              <a:gd name="connsiteY26" fmla="*/ 688815 h 955271"/>
              <a:gd name="connsiteX27" fmla="*/ 1378034 w 5741575"/>
              <a:gd name="connsiteY27" fmla="*/ 685842 h 955271"/>
              <a:gd name="connsiteX28" fmla="*/ 1395604 w 5741575"/>
              <a:gd name="connsiteY28" fmla="*/ 680460 h 955271"/>
              <a:gd name="connsiteX29" fmla="*/ 1397206 w 5741575"/>
              <a:gd name="connsiteY29" fmla="*/ 670793 h 955271"/>
              <a:gd name="connsiteX30" fmla="*/ 1421250 w 5741575"/>
              <a:gd name="connsiteY30" fmla="*/ 656855 h 955271"/>
              <a:gd name="connsiteX31" fmla="*/ 1454524 w 5741575"/>
              <a:gd name="connsiteY31" fmla="*/ 649224 h 955271"/>
              <a:gd name="connsiteX32" fmla="*/ 1616217 w 5741575"/>
              <a:gd name="connsiteY32" fmla="*/ 622107 h 955271"/>
              <a:gd name="connsiteX33" fmla="*/ 1710928 w 5741575"/>
              <a:gd name="connsiteY33" fmla="*/ 600666 h 955271"/>
              <a:gd name="connsiteX34" fmla="*/ 1743718 w 5741575"/>
              <a:gd name="connsiteY34" fmla="*/ 584327 h 955271"/>
              <a:gd name="connsiteX35" fmla="*/ 1873778 w 5741575"/>
              <a:gd name="connsiteY35" fmla="*/ 530130 h 955271"/>
              <a:gd name="connsiteX36" fmla="*/ 1988411 w 5741575"/>
              <a:gd name="connsiteY36" fmla="*/ 491599 h 955271"/>
              <a:gd name="connsiteX37" fmla="*/ 2085507 w 5741575"/>
              <a:gd name="connsiteY37" fmla="*/ 498527 h 955271"/>
              <a:gd name="connsiteX38" fmla="*/ 2090767 w 5741575"/>
              <a:gd name="connsiteY38" fmla="*/ 490616 h 955271"/>
              <a:gd name="connsiteX39" fmla="*/ 2151143 w 5741575"/>
              <a:gd name="connsiteY39" fmla="*/ 478332 h 955271"/>
              <a:gd name="connsiteX40" fmla="*/ 2378710 w 5741575"/>
              <a:gd name="connsiteY40" fmla="*/ 477570 h 955271"/>
              <a:gd name="connsiteX41" fmla="*/ 2496256 w 5741575"/>
              <a:gd name="connsiteY41" fmla="*/ 452396 h 955271"/>
              <a:gd name="connsiteX42" fmla="*/ 2535387 w 5741575"/>
              <a:gd name="connsiteY42" fmla="*/ 436645 h 955271"/>
              <a:gd name="connsiteX43" fmla="*/ 2601109 w 5741575"/>
              <a:gd name="connsiteY43" fmla="*/ 410678 h 955271"/>
              <a:gd name="connsiteX44" fmla="*/ 2643855 w 5741575"/>
              <a:gd name="connsiteY44" fmla="*/ 374482 h 955271"/>
              <a:gd name="connsiteX45" fmla="*/ 2657726 w 5741575"/>
              <a:gd name="connsiteY45" fmla="*/ 365841 h 955271"/>
              <a:gd name="connsiteX46" fmla="*/ 2687125 w 5741575"/>
              <a:gd name="connsiteY46" fmla="*/ 366820 h 955271"/>
              <a:gd name="connsiteX47" fmla="*/ 2697479 w 5741575"/>
              <a:gd name="connsiteY47" fmla="*/ 361430 h 955271"/>
              <a:gd name="connsiteX48" fmla="*/ 2701547 w 5741575"/>
              <a:gd name="connsiteY48" fmla="*/ 361545 h 955271"/>
              <a:gd name="connsiteX49" fmla="*/ 2711054 w 5741575"/>
              <a:gd name="connsiteY49" fmla="*/ 360597 h 955271"/>
              <a:gd name="connsiteX50" fmla="*/ 2710438 w 5741575"/>
              <a:gd name="connsiteY50" fmla="*/ 366958 h 955271"/>
              <a:gd name="connsiteX51" fmla="*/ 2722936 w 5741575"/>
              <a:gd name="connsiteY51" fmla="*/ 377633 h 955271"/>
              <a:gd name="connsiteX52" fmla="*/ 2777227 w 5741575"/>
              <a:gd name="connsiteY52" fmla="*/ 368972 h 955271"/>
              <a:gd name="connsiteX53" fmla="*/ 2779510 w 5741575"/>
              <a:gd name="connsiteY53" fmla="*/ 361652 h 955271"/>
              <a:gd name="connsiteX54" fmla="*/ 2786278 w 5741575"/>
              <a:gd name="connsiteY54" fmla="*/ 359869 h 955271"/>
              <a:gd name="connsiteX55" fmla="*/ 2792101 w 5741575"/>
              <a:gd name="connsiteY55" fmla="*/ 365927 h 955271"/>
              <a:gd name="connsiteX56" fmla="*/ 2885545 w 5741575"/>
              <a:gd name="connsiteY56" fmla="*/ 372818 h 955271"/>
              <a:gd name="connsiteX57" fmla="*/ 3009558 w 5741575"/>
              <a:gd name="connsiteY57" fmla="*/ 370573 h 955271"/>
              <a:gd name="connsiteX58" fmla="*/ 3095010 w 5741575"/>
              <a:gd name="connsiteY58" fmla="*/ 332454 h 955271"/>
              <a:gd name="connsiteX59" fmla="*/ 3103742 w 5741575"/>
              <a:gd name="connsiteY59" fmla="*/ 337974 h 955271"/>
              <a:gd name="connsiteX60" fmla="*/ 3165093 w 5741575"/>
              <a:gd name="connsiteY60" fmla="*/ 329459 h 955271"/>
              <a:gd name="connsiteX61" fmla="*/ 3373785 w 5741575"/>
              <a:gd name="connsiteY61" fmla="*/ 255680 h 955271"/>
              <a:gd name="connsiteX62" fmla="*/ 3493851 w 5741575"/>
              <a:gd name="connsiteY62" fmla="*/ 240255 h 955271"/>
              <a:gd name="connsiteX63" fmla="*/ 3537470 w 5741575"/>
              <a:gd name="connsiteY63" fmla="*/ 241867 h 955271"/>
              <a:gd name="connsiteX64" fmla="*/ 3610489 w 5741575"/>
              <a:gd name="connsiteY64" fmla="*/ 244128 h 955271"/>
              <a:gd name="connsiteX65" fmla="*/ 3667539 w 5741575"/>
              <a:gd name="connsiteY65" fmla="*/ 263271 h 955271"/>
              <a:gd name="connsiteX66" fmla="*/ 3727614 w 5741575"/>
              <a:gd name="connsiteY66" fmla="*/ 258245 h 955271"/>
              <a:gd name="connsiteX67" fmla="*/ 3738369 w 5741575"/>
              <a:gd name="connsiteY67" fmla="*/ 234506 h 955271"/>
              <a:gd name="connsiteX68" fmla="*/ 3803670 w 5741575"/>
              <a:gd name="connsiteY68" fmla="*/ 236457 h 955271"/>
              <a:gd name="connsiteX69" fmla="*/ 3903080 w 5741575"/>
              <a:gd name="connsiteY69" fmla="*/ 241890 h 955271"/>
              <a:gd name="connsiteX70" fmla="*/ 4114838 w 5741575"/>
              <a:gd name="connsiteY70" fmla="*/ 238165 h 955271"/>
              <a:gd name="connsiteX71" fmla="*/ 4271023 w 5741575"/>
              <a:gd name="connsiteY71" fmla="*/ 241959 h 955271"/>
              <a:gd name="connsiteX72" fmla="*/ 4367397 w 5741575"/>
              <a:gd name="connsiteY72" fmla="*/ 271442 h 955271"/>
              <a:gd name="connsiteX73" fmla="*/ 4495366 w 5741575"/>
              <a:gd name="connsiteY73" fmla="*/ 271618 h 955271"/>
              <a:gd name="connsiteX74" fmla="*/ 4517347 w 5741575"/>
              <a:gd name="connsiteY74" fmla="*/ 275639 h 955271"/>
              <a:gd name="connsiteX75" fmla="*/ 4546116 w 5741575"/>
              <a:gd name="connsiteY75" fmla="*/ 268568 h 955271"/>
              <a:gd name="connsiteX76" fmla="*/ 4661259 w 5741575"/>
              <a:gd name="connsiteY76" fmla="*/ 238966 h 955271"/>
              <a:gd name="connsiteX77" fmla="*/ 4750403 w 5741575"/>
              <a:gd name="connsiteY77" fmla="*/ 204364 h 955271"/>
              <a:gd name="connsiteX78" fmla="*/ 4867614 w 5741575"/>
              <a:gd name="connsiteY78" fmla="*/ 208668 h 955271"/>
              <a:gd name="connsiteX79" fmla="*/ 4937036 w 5741575"/>
              <a:gd name="connsiteY79" fmla="*/ 195446 h 955271"/>
              <a:gd name="connsiteX80" fmla="*/ 5047626 w 5741575"/>
              <a:gd name="connsiteY80" fmla="*/ 149604 h 955271"/>
              <a:gd name="connsiteX81" fmla="*/ 5200247 w 5741575"/>
              <a:gd name="connsiteY81" fmla="*/ 142695 h 955271"/>
              <a:gd name="connsiteX82" fmla="*/ 5235691 w 5741575"/>
              <a:gd name="connsiteY82" fmla="*/ 173330 h 955271"/>
              <a:gd name="connsiteX83" fmla="*/ 5280133 w 5741575"/>
              <a:gd name="connsiteY83" fmla="*/ 189342 h 955271"/>
              <a:gd name="connsiteX84" fmla="*/ 5291963 w 5741575"/>
              <a:gd name="connsiteY84" fmla="*/ 139446 h 955271"/>
              <a:gd name="connsiteX85" fmla="*/ 5418472 w 5741575"/>
              <a:gd name="connsiteY85" fmla="*/ 89163 h 955271"/>
              <a:gd name="connsiteX86" fmla="*/ 5482354 w 5741575"/>
              <a:gd name="connsiteY86" fmla="*/ 69470 h 955271"/>
              <a:gd name="connsiteX87" fmla="*/ 5583280 w 5741575"/>
              <a:gd name="connsiteY87" fmla="*/ 49787 h 955271"/>
              <a:gd name="connsiteX88" fmla="*/ 5613766 w 5741575"/>
              <a:gd name="connsiteY88" fmla="*/ 41855 h 955271"/>
              <a:gd name="connsiteX89" fmla="*/ 5684952 w 5741575"/>
              <a:gd name="connsiteY89" fmla="*/ 26088 h 955271"/>
              <a:gd name="connsiteX90" fmla="*/ 5741575 w 5741575"/>
              <a:gd name="connsiteY90"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39115 w 5741575"/>
              <a:gd name="connsiteY7" fmla="*/ 949326 h 955271"/>
              <a:gd name="connsiteX8" fmla="*/ 93851 w 5741575"/>
              <a:gd name="connsiteY8" fmla="*/ 945611 h 955271"/>
              <a:gd name="connsiteX9" fmla="*/ 148657 w 5741575"/>
              <a:gd name="connsiteY9" fmla="*/ 898134 h 955271"/>
              <a:gd name="connsiteX10" fmla="*/ 174554 w 5741575"/>
              <a:gd name="connsiteY10" fmla="*/ 886351 h 955271"/>
              <a:gd name="connsiteX11" fmla="*/ 187633 w 5741575"/>
              <a:gd name="connsiteY11" fmla="*/ 878226 h 955271"/>
              <a:gd name="connsiteX12" fmla="*/ 187961 w 5741575"/>
              <a:gd name="connsiteY12" fmla="*/ 876538 h 955271"/>
              <a:gd name="connsiteX13" fmla="*/ 240501 w 5741575"/>
              <a:gd name="connsiteY13" fmla="*/ 873150 h 955271"/>
              <a:gd name="connsiteX14" fmla="*/ 246345 w 5741575"/>
              <a:gd name="connsiteY14" fmla="*/ 869942 h 955271"/>
              <a:gd name="connsiteX15" fmla="*/ 306299 w 5741575"/>
              <a:gd name="connsiteY15" fmla="*/ 873609 h 955271"/>
              <a:gd name="connsiteX16" fmla="*/ 331571 w 5741575"/>
              <a:gd name="connsiteY16" fmla="*/ 869866 h 955271"/>
              <a:gd name="connsiteX17" fmla="*/ 384157 w 5741575"/>
              <a:gd name="connsiteY17" fmla="*/ 867971 h 955271"/>
              <a:gd name="connsiteX18" fmla="*/ 477637 w 5741575"/>
              <a:gd name="connsiteY18" fmla="*/ 870334 h 955271"/>
              <a:gd name="connsiteX19" fmla="*/ 570239 w 5741575"/>
              <a:gd name="connsiteY19" fmla="*/ 829596 h 955271"/>
              <a:gd name="connsiteX20" fmla="*/ 787156 w 5741575"/>
              <a:gd name="connsiteY20" fmla="*/ 838447 h 955271"/>
              <a:gd name="connsiteX21" fmla="*/ 948872 w 5741575"/>
              <a:gd name="connsiteY21" fmla="*/ 772201 h 955271"/>
              <a:gd name="connsiteX22" fmla="*/ 1127089 w 5741575"/>
              <a:gd name="connsiteY22" fmla="*/ 746926 h 955271"/>
              <a:gd name="connsiteX23" fmla="*/ 1220426 w 5741575"/>
              <a:gd name="connsiteY23" fmla="*/ 721810 h 955271"/>
              <a:gd name="connsiteX24" fmla="*/ 1306771 w 5741575"/>
              <a:gd name="connsiteY24" fmla="*/ 717936 h 955271"/>
              <a:gd name="connsiteX25" fmla="*/ 1374314 w 5741575"/>
              <a:gd name="connsiteY25" fmla="*/ 688815 h 955271"/>
              <a:gd name="connsiteX26" fmla="*/ 1378034 w 5741575"/>
              <a:gd name="connsiteY26" fmla="*/ 685842 h 955271"/>
              <a:gd name="connsiteX27" fmla="*/ 1395604 w 5741575"/>
              <a:gd name="connsiteY27" fmla="*/ 680460 h 955271"/>
              <a:gd name="connsiteX28" fmla="*/ 1397206 w 5741575"/>
              <a:gd name="connsiteY28" fmla="*/ 670793 h 955271"/>
              <a:gd name="connsiteX29" fmla="*/ 1421250 w 5741575"/>
              <a:gd name="connsiteY29" fmla="*/ 656855 h 955271"/>
              <a:gd name="connsiteX30" fmla="*/ 1454524 w 5741575"/>
              <a:gd name="connsiteY30" fmla="*/ 649224 h 955271"/>
              <a:gd name="connsiteX31" fmla="*/ 1616217 w 5741575"/>
              <a:gd name="connsiteY31" fmla="*/ 622107 h 955271"/>
              <a:gd name="connsiteX32" fmla="*/ 1710928 w 5741575"/>
              <a:gd name="connsiteY32" fmla="*/ 600666 h 955271"/>
              <a:gd name="connsiteX33" fmla="*/ 1743718 w 5741575"/>
              <a:gd name="connsiteY33" fmla="*/ 584327 h 955271"/>
              <a:gd name="connsiteX34" fmla="*/ 1873778 w 5741575"/>
              <a:gd name="connsiteY34" fmla="*/ 530130 h 955271"/>
              <a:gd name="connsiteX35" fmla="*/ 1988411 w 5741575"/>
              <a:gd name="connsiteY35" fmla="*/ 491599 h 955271"/>
              <a:gd name="connsiteX36" fmla="*/ 2085507 w 5741575"/>
              <a:gd name="connsiteY36" fmla="*/ 498527 h 955271"/>
              <a:gd name="connsiteX37" fmla="*/ 2090767 w 5741575"/>
              <a:gd name="connsiteY37" fmla="*/ 490616 h 955271"/>
              <a:gd name="connsiteX38" fmla="*/ 2151143 w 5741575"/>
              <a:gd name="connsiteY38" fmla="*/ 478332 h 955271"/>
              <a:gd name="connsiteX39" fmla="*/ 2378710 w 5741575"/>
              <a:gd name="connsiteY39" fmla="*/ 477570 h 955271"/>
              <a:gd name="connsiteX40" fmla="*/ 2496256 w 5741575"/>
              <a:gd name="connsiteY40" fmla="*/ 452396 h 955271"/>
              <a:gd name="connsiteX41" fmla="*/ 2535387 w 5741575"/>
              <a:gd name="connsiteY41" fmla="*/ 436645 h 955271"/>
              <a:gd name="connsiteX42" fmla="*/ 2601109 w 5741575"/>
              <a:gd name="connsiteY42" fmla="*/ 410678 h 955271"/>
              <a:gd name="connsiteX43" fmla="*/ 2643855 w 5741575"/>
              <a:gd name="connsiteY43" fmla="*/ 374482 h 955271"/>
              <a:gd name="connsiteX44" fmla="*/ 2657726 w 5741575"/>
              <a:gd name="connsiteY44" fmla="*/ 365841 h 955271"/>
              <a:gd name="connsiteX45" fmla="*/ 2687125 w 5741575"/>
              <a:gd name="connsiteY45" fmla="*/ 366820 h 955271"/>
              <a:gd name="connsiteX46" fmla="*/ 2697479 w 5741575"/>
              <a:gd name="connsiteY46" fmla="*/ 361430 h 955271"/>
              <a:gd name="connsiteX47" fmla="*/ 2701547 w 5741575"/>
              <a:gd name="connsiteY47" fmla="*/ 361545 h 955271"/>
              <a:gd name="connsiteX48" fmla="*/ 2711054 w 5741575"/>
              <a:gd name="connsiteY48" fmla="*/ 360597 h 955271"/>
              <a:gd name="connsiteX49" fmla="*/ 2710438 w 5741575"/>
              <a:gd name="connsiteY49" fmla="*/ 366958 h 955271"/>
              <a:gd name="connsiteX50" fmla="*/ 2722936 w 5741575"/>
              <a:gd name="connsiteY50" fmla="*/ 377633 h 955271"/>
              <a:gd name="connsiteX51" fmla="*/ 2777227 w 5741575"/>
              <a:gd name="connsiteY51" fmla="*/ 368972 h 955271"/>
              <a:gd name="connsiteX52" fmla="*/ 2779510 w 5741575"/>
              <a:gd name="connsiteY52" fmla="*/ 361652 h 955271"/>
              <a:gd name="connsiteX53" fmla="*/ 2786278 w 5741575"/>
              <a:gd name="connsiteY53" fmla="*/ 359869 h 955271"/>
              <a:gd name="connsiteX54" fmla="*/ 2792101 w 5741575"/>
              <a:gd name="connsiteY54" fmla="*/ 365927 h 955271"/>
              <a:gd name="connsiteX55" fmla="*/ 2885545 w 5741575"/>
              <a:gd name="connsiteY55" fmla="*/ 372818 h 955271"/>
              <a:gd name="connsiteX56" fmla="*/ 3009558 w 5741575"/>
              <a:gd name="connsiteY56" fmla="*/ 370573 h 955271"/>
              <a:gd name="connsiteX57" fmla="*/ 3095010 w 5741575"/>
              <a:gd name="connsiteY57" fmla="*/ 332454 h 955271"/>
              <a:gd name="connsiteX58" fmla="*/ 3103742 w 5741575"/>
              <a:gd name="connsiteY58" fmla="*/ 337974 h 955271"/>
              <a:gd name="connsiteX59" fmla="*/ 3165093 w 5741575"/>
              <a:gd name="connsiteY59" fmla="*/ 329459 h 955271"/>
              <a:gd name="connsiteX60" fmla="*/ 3373785 w 5741575"/>
              <a:gd name="connsiteY60" fmla="*/ 255680 h 955271"/>
              <a:gd name="connsiteX61" fmla="*/ 3493851 w 5741575"/>
              <a:gd name="connsiteY61" fmla="*/ 240255 h 955271"/>
              <a:gd name="connsiteX62" fmla="*/ 3537470 w 5741575"/>
              <a:gd name="connsiteY62" fmla="*/ 241867 h 955271"/>
              <a:gd name="connsiteX63" fmla="*/ 3610489 w 5741575"/>
              <a:gd name="connsiteY63" fmla="*/ 244128 h 955271"/>
              <a:gd name="connsiteX64" fmla="*/ 3667539 w 5741575"/>
              <a:gd name="connsiteY64" fmla="*/ 263271 h 955271"/>
              <a:gd name="connsiteX65" fmla="*/ 3727614 w 5741575"/>
              <a:gd name="connsiteY65" fmla="*/ 258245 h 955271"/>
              <a:gd name="connsiteX66" fmla="*/ 3738369 w 5741575"/>
              <a:gd name="connsiteY66" fmla="*/ 234506 h 955271"/>
              <a:gd name="connsiteX67" fmla="*/ 3803670 w 5741575"/>
              <a:gd name="connsiteY67" fmla="*/ 236457 h 955271"/>
              <a:gd name="connsiteX68" fmla="*/ 3903080 w 5741575"/>
              <a:gd name="connsiteY68" fmla="*/ 241890 h 955271"/>
              <a:gd name="connsiteX69" fmla="*/ 4114838 w 5741575"/>
              <a:gd name="connsiteY69" fmla="*/ 238165 h 955271"/>
              <a:gd name="connsiteX70" fmla="*/ 4271023 w 5741575"/>
              <a:gd name="connsiteY70" fmla="*/ 241959 h 955271"/>
              <a:gd name="connsiteX71" fmla="*/ 4367397 w 5741575"/>
              <a:gd name="connsiteY71" fmla="*/ 271442 h 955271"/>
              <a:gd name="connsiteX72" fmla="*/ 4495366 w 5741575"/>
              <a:gd name="connsiteY72" fmla="*/ 271618 h 955271"/>
              <a:gd name="connsiteX73" fmla="*/ 4517347 w 5741575"/>
              <a:gd name="connsiteY73" fmla="*/ 275639 h 955271"/>
              <a:gd name="connsiteX74" fmla="*/ 4546116 w 5741575"/>
              <a:gd name="connsiteY74" fmla="*/ 268568 h 955271"/>
              <a:gd name="connsiteX75" fmla="*/ 4661259 w 5741575"/>
              <a:gd name="connsiteY75" fmla="*/ 238966 h 955271"/>
              <a:gd name="connsiteX76" fmla="*/ 4750403 w 5741575"/>
              <a:gd name="connsiteY76" fmla="*/ 204364 h 955271"/>
              <a:gd name="connsiteX77" fmla="*/ 4867614 w 5741575"/>
              <a:gd name="connsiteY77" fmla="*/ 208668 h 955271"/>
              <a:gd name="connsiteX78" fmla="*/ 4937036 w 5741575"/>
              <a:gd name="connsiteY78" fmla="*/ 195446 h 955271"/>
              <a:gd name="connsiteX79" fmla="*/ 5047626 w 5741575"/>
              <a:gd name="connsiteY79" fmla="*/ 149604 h 955271"/>
              <a:gd name="connsiteX80" fmla="*/ 5200247 w 5741575"/>
              <a:gd name="connsiteY80" fmla="*/ 142695 h 955271"/>
              <a:gd name="connsiteX81" fmla="*/ 5235691 w 5741575"/>
              <a:gd name="connsiteY81" fmla="*/ 173330 h 955271"/>
              <a:gd name="connsiteX82" fmla="*/ 5280133 w 5741575"/>
              <a:gd name="connsiteY82" fmla="*/ 189342 h 955271"/>
              <a:gd name="connsiteX83" fmla="*/ 5291963 w 5741575"/>
              <a:gd name="connsiteY83" fmla="*/ 139446 h 955271"/>
              <a:gd name="connsiteX84" fmla="*/ 5418472 w 5741575"/>
              <a:gd name="connsiteY84" fmla="*/ 89163 h 955271"/>
              <a:gd name="connsiteX85" fmla="*/ 5482354 w 5741575"/>
              <a:gd name="connsiteY85" fmla="*/ 69470 h 955271"/>
              <a:gd name="connsiteX86" fmla="*/ 5583280 w 5741575"/>
              <a:gd name="connsiteY86" fmla="*/ 49787 h 955271"/>
              <a:gd name="connsiteX87" fmla="*/ 5613766 w 5741575"/>
              <a:gd name="connsiteY87" fmla="*/ 41855 h 955271"/>
              <a:gd name="connsiteX88" fmla="*/ 5684952 w 5741575"/>
              <a:gd name="connsiteY88" fmla="*/ 26088 h 955271"/>
              <a:gd name="connsiteX89" fmla="*/ 5741575 w 5741575"/>
              <a:gd name="connsiteY89"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39115 w 5741575"/>
              <a:gd name="connsiteY7" fmla="*/ 949326 h 955271"/>
              <a:gd name="connsiteX8" fmla="*/ 93851 w 5741575"/>
              <a:gd name="connsiteY8" fmla="*/ 922923 h 955271"/>
              <a:gd name="connsiteX9" fmla="*/ 148657 w 5741575"/>
              <a:gd name="connsiteY9" fmla="*/ 898134 h 955271"/>
              <a:gd name="connsiteX10" fmla="*/ 174554 w 5741575"/>
              <a:gd name="connsiteY10" fmla="*/ 886351 h 955271"/>
              <a:gd name="connsiteX11" fmla="*/ 187633 w 5741575"/>
              <a:gd name="connsiteY11" fmla="*/ 878226 h 955271"/>
              <a:gd name="connsiteX12" fmla="*/ 187961 w 5741575"/>
              <a:gd name="connsiteY12" fmla="*/ 876538 h 955271"/>
              <a:gd name="connsiteX13" fmla="*/ 240501 w 5741575"/>
              <a:gd name="connsiteY13" fmla="*/ 873150 h 955271"/>
              <a:gd name="connsiteX14" fmla="*/ 246345 w 5741575"/>
              <a:gd name="connsiteY14" fmla="*/ 869942 h 955271"/>
              <a:gd name="connsiteX15" fmla="*/ 306299 w 5741575"/>
              <a:gd name="connsiteY15" fmla="*/ 873609 h 955271"/>
              <a:gd name="connsiteX16" fmla="*/ 331571 w 5741575"/>
              <a:gd name="connsiteY16" fmla="*/ 869866 h 955271"/>
              <a:gd name="connsiteX17" fmla="*/ 384157 w 5741575"/>
              <a:gd name="connsiteY17" fmla="*/ 867971 h 955271"/>
              <a:gd name="connsiteX18" fmla="*/ 477637 w 5741575"/>
              <a:gd name="connsiteY18" fmla="*/ 870334 h 955271"/>
              <a:gd name="connsiteX19" fmla="*/ 570239 w 5741575"/>
              <a:gd name="connsiteY19" fmla="*/ 829596 h 955271"/>
              <a:gd name="connsiteX20" fmla="*/ 787156 w 5741575"/>
              <a:gd name="connsiteY20" fmla="*/ 838447 h 955271"/>
              <a:gd name="connsiteX21" fmla="*/ 948872 w 5741575"/>
              <a:gd name="connsiteY21" fmla="*/ 772201 h 955271"/>
              <a:gd name="connsiteX22" fmla="*/ 1127089 w 5741575"/>
              <a:gd name="connsiteY22" fmla="*/ 746926 h 955271"/>
              <a:gd name="connsiteX23" fmla="*/ 1220426 w 5741575"/>
              <a:gd name="connsiteY23" fmla="*/ 721810 h 955271"/>
              <a:gd name="connsiteX24" fmla="*/ 1306771 w 5741575"/>
              <a:gd name="connsiteY24" fmla="*/ 717936 h 955271"/>
              <a:gd name="connsiteX25" fmla="*/ 1374314 w 5741575"/>
              <a:gd name="connsiteY25" fmla="*/ 688815 h 955271"/>
              <a:gd name="connsiteX26" fmla="*/ 1378034 w 5741575"/>
              <a:gd name="connsiteY26" fmla="*/ 685842 h 955271"/>
              <a:gd name="connsiteX27" fmla="*/ 1395604 w 5741575"/>
              <a:gd name="connsiteY27" fmla="*/ 680460 h 955271"/>
              <a:gd name="connsiteX28" fmla="*/ 1397206 w 5741575"/>
              <a:gd name="connsiteY28" fmla="*/ 670793 h 955271"/>
              <a:gd name="connsiteX29" fmla="*/ 1421250 w 5741575"/>
              <a:gd name="connsiteY29" fmla="*/ 656855 h 955271"/>
              <a:gd name="connsiteX30" fmla="*/ 1454524 w 5741575"/>
              <a:gd name="connsiteY30" fmla="*/ 649224 h 955271"/>
              <a:gd name="connsiteX31" fmla="*/ 1616217 w 5741575"/>
              <a:gd name="connsiteY31" fmla="*/ 622107 h 955271"/>
              <a:gd name="connsiteX32" fmla="*/ 1710928 w 5741575"/>
              <a:gd name="connsiteY32" fmla="*/ 600666 h 955271"/>
              <a:gd name="connsiteX33" fmla="*/ 1743718 w 5741575"/>
              <a:gd name="connsiteY33" fmla="*/ 584327 h 955271"/>
              <a:gd name="connsiteX34" fmla="*/ 1873778 w 5741575"/>
              <a:gd name="connsiteY34" fmla="*/ 530130 h 955271"/>
              <a:gd name="connsiteX35" fmla="*/ 1988411 w 5741575"/>
              <a:gd name="connsiteY35" fmla="*/ 491599 h 955271"/>
              <a:gd name="connsiteX36" fmla="*/ 2085507 w 5741575"/>
              <a:gd name="connsiteY36" fmla="*/ 498527 h 955271"/>
              <a:gd name="connsiteX37" fmla="*/ 2090767 w 5741575"/>
              <a:gd name="connsiteY37" fmla="*/ 490616 h 955271"/>
              <a:gd name="connsiteX38" fmla="*/ 2151143 w 5741575"/>
              <a:gd name="connsiteY38" fmla="*/ 478332 h 955271"/>
              <a:gd name="connsiteX39" fmla="*/ 2378710 w 5741575"/>
              <a:gd name="connsiteY39" fmla="*/ 477570 h 955271"/>
              <a:gd name="connsiteX40" fmla="*/ 2496256 w 5741575"/>
              <a:gd name="connsiteY40" fmla="*/ 452396 h 955271"/>
              <a:gd name="connsiteX41" fmla="*/ 2535387 w 5741575"/>
              <a:gd name="connsiteY41" fmla="*/ 436645 h 955271"/>
              <a:gd name="connsiteX42" fmla="*/ 2601109 w 5741575"/>
              <a:gd name="connsiteY42" fmla="*/ 410678 h 955271"/>
              <a:gd name="connsiteX43" fmla="*/ 2643855 w 5741575"/>
              <a:gd name="connsiteY43" fmla="*/ 374482 h 955271"/>
              <a:gd name="connsiteX44" fmla="*/ 2657726 w 5741575"/>
              <a:gd name="connsiteY44" fmla="*/ 365841 h 955271"/>
              <a:gd name="connsiteX45" fmla="*/ 2687125 w 5741575"/>
              <a:gd name="connsiteY45" fmla="*/ 366820 h 955271"/>
              <a:gd name="connsiteX46" fmla="*/ 2697479 w 5741575"/>
              <a:gd name="connsiteY46" fmla="*/ 361430 h 955271"/>
              <a:gd name="connsiteX47" fmla="*/ 2701547 w 5741575"/>
              <a:gd name="connsiteY47" fmla="*/ 361545 h 955271"/>
              <a:gd name="connsiteX48" fmla="*/ 2711054 w 5741575"/>
              <a:gd name="connsiteY48" fmla="*/ 360597 h 955271"/>
              <a:gd name="connsiteX49" fmla="*/ 2710438 w 5741575"/>
              <a:gd name="connsiteY49" fmla="*/ 366958 h 955271"/>
              <a:gd name="connsiteX50" fmla="*/ 2722936 w 5741575"/>
              <a:gd name="connsiteY50" fmla="*/ 377633 h 955271"/>
              <a:gd name="connsiteX51" fmla="*/ 2777227 w 5741575"/>
              <a:gd name="connsiteY51" fmla="*/ 368972 h 955271"/>
              <a:gd name="connsiteX52" fmla="*/ 2779510 w 5741575"/>
              <a:gd name="connsiteY52" fmla="*/ 361652 h 955271"/>
              <a:gd name="connsiteX53" fmla="*/ 2786278 w 5741575"/>
              <a:gd name="connsiteY53" fmla="*/ 359869 h 955271"/>
              <a:gd name="connsiteX54" fmla="*/ 2792101 w 5741575"/>
              <a:gd name="connsiteY54" fmla="*/ 365927 h 955271"/>
              <a:gd name="connsiteX55" fmla="*/ 2885545 w 5741575"/>
              <a:gd name="connsiteY55" fmla="*/ 372818 h 955271"/>
              <a:gd name="connsiteX56" fmla="*/ 3009558 w 5741575"/>
              <a:gd name="connsiteY56" fmla="*/ 370573 h 955271"/>
              <a:gd name="connsiteX57" fmla="*/ 3095010 w 5741575"/>
              <a:gd name="connsiteY57" fmla="*/ 332454 h 955271"/>
              <a:gd name="connsiteX58" fmla="*/ 3103742 w 5741575"/>
              <a:gd name="connsiteY58" fmla="*/ 337974 h 955271"/>
              <a:gd name="connsiteX59" fmla="*/ 3165093 w 5741575"/>
              <a:gd name="connsiteY59" fmla="*/ 329459 h 955271"/>
              <a:gd name="connsiteX60" fmla="*/ 3373785 w 5741575"/>
              <a:gd name="connsiteY60" fmla="*/ 255680 h 955271"/>
              <a:gd name="connsiteX61" fmla="*/ 3493851 w 5741575"/>
              <a:gd name="connsiteY61" fmla="*/ 240255 h 955271"/>
              <a:gd name="connsiteX62" fmla="*/ 3537470 w 5741575"/>
              <a:gd name="connsiteY62" fmla="*/ 241867 h 955271"/>
              <a:gd name="connsiteX63" fmla="*/ 3610489 w 5741575"/>
              <a:gd name="connsiteY63" fmla="*/ 244128 h 955271"/>
              <a:gd name="connsiteX64" fmla="*/ 3667539 w 5741575"/>
              <a:gd name="connsiteY64" fmla="*/ 263271 h 955271"/>
              <a:gd name="connsiteX65" fmla="*/ 3727614 w 5741575"/>
              <a:gd name="connsiteY65" fmla="*/ 258245 h 955271"/>
              <a:gd name="connsiteX66" fmla="*/ 3738369 w 5741575"/>
              <a:gd name="connsiteY66" fmla="*/ 234506 h 955271"/>
              <a:gd name="connsiteX67" fmla="*/ 3803670 w 5741575"/>
              <a:gd name="connsiteY67" fmla="*/ 236457 h 955271"/>
              <a:gd name="connsiteX68" fmla="*/ 3903080 w 5741575"/>
              <a:gd name="connsiteY68" fmla="*/ 241890 h 955271"/>
              <a:gd name="connsiteX69" fmla="*/ 4114838 w 5741575"/>
              <a:gd name="connsiteY69" fmla="*/ 238165 h 955271"/>
              <a:gd name="connsiteX70" fmla="*/ 4271023 w 5741575"/>
              <a:gd name="connsiteY70" fmla="*/ 241959 h 955271"/>
              <a:gd name="connsiteX71" fmla="*/ 4367397 w 5741575"/>
              <a:gd name="connsiteY71" fmla="*/ 271442 h 955271"/>
              <a:gd name="connsiteX72" fmla="*/ 4495366 w 5741575"/>
              <a:gd name="connsiteY72" fmla="*/ 271618 h 955271"/>
              <a:gd name="connsiteX73" fmla="*/ 4517347 w 5741575"/>
              <a:gd name="connsiteY73" fmla="*/ 275639 h 955271"/>
              <a:gd name="connsiteX74" fmla="*/ 4546116 w 5741575"/>
              <a:gd name="connsiteY74" fmla="*/ 268568 h 955271"/>
              <a:gd name="connsiteX75" fmla="*/ 4661259 w 5741575"/>
              <a:gd name="connsiteY75" fmla="*/ 238966 h 955271"/>
              <a:gd name="connsiteX76" fmla="*/ 4750403 w 5741575"/>
              <a:gd name="connsiteY76" fmla="*/ 204364 h 955271"/>
              <a:gd name="connsiteX77" fmla="*/ 4867614 w 5741575"/>
              <a:gd name="connsiteY77" fmla="*/ 208668 h 955271"/>
              <a:gd name="connsiteX78" fmla="*/ 4937036 w 5741575"/>
              <a:gd name="connsiteY78" fmla="*/ 195446 h 955271"/>
              <a:gd name="connsiteX79" fmla="*/ 5047626 w 5741575"/>
              <a:gd name="connsiteY79" fmla="*/ 149604 h 955271"/>
              <a:gd name="connsiteX80" fmla="*/ 5200247 w 5741575"/>
              <a:gd name="connsiteY80" fmla="*/ 142695 h 955271"/>
              <a:gd name="connsiteX81" fmla="*/ 5235691 w 5741575"/>
              <a:gd name="connsiteY81" fmla="*/ 173330 h 955271"/>
              <a:gd name="connsiteX82" fmla="*/ 5280133 w 5741575"/>
              <a:gd name="connsiteY82" fmla="*/ 189342 h 955271"/>
              <a:gd name="connsiteX83" fmla="*/ 5291963 w 5741575"/>
              <a:gd name="connsiteY83" fmla="*/ 139446 h 955271"/>
              <a:gd name="connsiteX84" fmla="*/ 5418472 w 5741575"/>
              <a:gd name="connsiteY84" fmla="*/ 89163 h 955271"/>
              <a:gd name="connsiteX85" fmla="*/ 5482354 w 5741575"/>
              <a:gd name="connsiteY85" fmla="*/ 69470 h 955271"/>
              <a:gd name="connsiteX86" fmla="*/ 5583280 w 5741575"/>
              <a:gd name="connsiteY86" fmla="*/ 49787 h 955271"/>
              <a:gd name="connsiteX87" fmla="*/ 5613766 w 5741575"/>
              <a:gd name="connsiteY87" fmla="*/ 41855 h 955271"/>
              <a:gd name="connsiteX88" fmla="*/ 5684952 w 5741575"/>
              <a:gd name="connsiteY88" fmla="*/ 26088 h 955271"/>
              <a:gd name="connsiteX89" fmla="*/ 5741575 w 5741575"/>
              <a:gd name="connsiteY89"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39115 w 5741575"/>
              <a:gd name="connsiteY7" fmla="*/ 949326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87156 w 5741575"/>
              <a:gd name="connsiteY19" fmla="*/ 838447 h 955271"/>
              <a:gd name="connsiteX20" fmla="*/ 948872 w 5741575"/>
              <a:gd name="connsiteY20" fmla="*/ 772201 h 955271"/>
              <a:gd name="connsiteX21" fmla="*/ 1127089 w 5741575"/>
              <a:gd name="connsiteY21" fmla="*/ 746926 h 955271"/>
              <a:gd name="connsiteX22" fmla="*/ 1220426 w 5741575"/>
              <a:gd name="connsiteY22" fmla="*/ 721810 h 955271"/>
              <a:gd name="connsiteX23" fmla="*/ 1306771 w 5741575"/>
              <a:gd name="connsiteY23" fmla="*/ 717936 h 955271"/>
              <a:gd name="connsiteX24" fmla="*/ 1374314 w 5741575"/>
              <a:gd name="connsiteY24" fmla="*/ 688815 h 955271"/>
              <a:gd name="connsiteX25" fmla="*/ 1378034 w 5741575"/>
              <a:gd name="connsiteY25" fmla="*/ 685842 h 955271"/>
              <a:gd name="connsiteX26" fmla="*/ 1395604 w 5741575"/>
              <a:gd name="connsiteY26" fmla="*/ 680460 h 955271"/>
              <a:gd name="connsiteX27" fmla="*/ 1397206 w 5741575"/>
              <a:gd name="connsiteY27" fmla="*/ 670793 h 955271"/>
              <a:gd name="connsiteX28" fmla="*/ 1421250 w 5741575"/>
              <a:gd name="connsiteY28" fmla="*/ 656855 h 955271"/>
              <a:gd name="connsiteX29" fmla="*/ 1454524 w 5741575"/>
              <a:gd name="connsiteY29" fmla="*/ 649224 h 955271"/>
              <a:gd name="connsiteX30" fmla="*/ 1616217 w 5741575"/>
              <a:gd name="connsiteY30" fmla="*/ 622107 h 955271"/>
              <a:gd name="connsiteX31" fmla="*/ 1710928 w 5741575"/>
              <a:gd name="connsiteY31" fmla="*/ 600666 h 955271"/>
              <a:gd name="connsiteX32" fmla="*/ 1743718 w 5741575"/>
              <a:gd name="connsiteY32" fmla="*/ 584327 h 955271"/>
              <a:gd name="connsiteX33" fmla="*/ 1873778 w 5741575"/>
              <a:gd name="connsiteY33" fmla="*/ 530130 h 955271"/>
              <a:gd name="connsiteX34" fmla="*/ 1988411 w 5741575"/>
              <a:gd name="connsiteY34" fmla="*/ 491599 h 955271"/>
              <a:gd name="connsiteX35" fmla="*/ 2085507 w 5741575"/>
              <a:gd name="connsiteY35" fmla="*/ 498527 h 955271"/>
              <a:gd name="connsiteX36" fmla="*/ 2090767 w 5741575"/>
              <a:gd name="connsiteY36" fmla="*/ 490616 h 955271"/>
              <a:gd name="connsiteX37" fmla="*/ 2151143 w 5741575"/>
              <a:gd name="connsiteY37" fmla="*/ 478332 h 955271"/>
              <a:gd name="connsiteX38" fmla="*/ 2378710 w 5741575"/>
              <a:gd name="connsiteY38" fmla="*/ 477570 h 955271"/>
              <a:gd name="connsiteX39" fmla="*/ 2496256 w 5741575"/>
              <a:gd name="connsiteY39" fmla="*/ 452396 h 955271"/>
              <a:gd name="connsiteX40" fmla="*/ 2535387 w 5741575"/>
              <a:gd name="connsiteY40" fmla="*/ 436645 h 955271"/>
              <a:gd name="connsiteX41" fmla="*/ 2601109 w 5741575"/>
              <a:gd name="connsiteY41" fmla="*/ 410678 h 955271"/>
              <a:gd name="connsiteX42" fmla="*/ 2643855 w 5741575"/>
              <a:gd name="connsiteY42" fmla="*/ 374482 h 955271"/>
              <a:gd name="connsiteX43" fmla="*/ 2657726 w 5741575"/>
              <a:gd name="connsiteY43" fmla="*/ 365841 h 955271"/>
              <a:gd name="connsiteX44" fmla="*/ 2687125 w 5741575"/>
              <a:gd name="connsiteY44" fmla="*/ 366820 h 955271"/>
              <a:gd name="connsiteX45" fmla="*/ 2697479 w 5741575"/>
              <a:gd name="connsiteY45" fmla="*/ 361430 h 955271"/>
              <a:gd name="connsiteX46" fmla="*/ 2701547 w 5741575"/>
              <a:gd name="connsiteY46" fmla="*/ 361545 h 955271"/>
              <a:gd name="connsiteX47" fmla="*/ 2711054 w 5741575"/>
              <a:gd name="connsiteY47" fmla="*/ 360597 h 955271"/>
              <a:gd name="connsiteX48" fmla="*/ 2710438 w 5741575"/>
              <a:gd name="connsiteY48" fmla="*/ 366958 h 955271"/>
              <a:gd name="connsiteX49" fmla="*/ 2722936 w 5741575"/>
              <a:gd name="connsiteY49" fmla="*/ 377633 h 955271"/>
              <a:gd name="connsiteX50" fmla="*/ 2777227 w 5741575"/>
              <a:gd name="connsiteY50" fmla="*/ 368972 h 955271"/>
              <a:gd name="connsiteX51" fmla="*/ 2779510 w 5741575"/>
              <a:gd name="connsiteY51" fmla="*/ 361652 h 955271"/>
              <a:gd name="connsiteX52" fmla="*/ 2786278 w 5741575"/>
              <a:gd name="connsiteY52" fmla="*/ 359869 h 955271"/>
              <a:gd name="connsiteX53" fmla="*/ 2792101 w 5741575"/>
              <a:gd name="connsiteY53" fmla="*/ 365927 h 955271"/>
              <a:gd name="connsiteX54" fmla="*/ 2885545 w 5741575"/>
              <a:gd name="connsiteY54" fmla="*/ 372818 h 955271"/>
              <a:gd name="connsiteX55" fmla="*/ 3009558 w 5741575"/>
              <a:gd name="connsiteY55" fmla="*/ 370573 h 955271"/>
              <a:gd name="connsiteX56" fmla="*/ 3095010 w 5741575"/>
              <a:gd name="connsiteY56" fmla="*/ 332454 h 955271"/>
              <a:gd name="connsiteX57" fmla="*/ 3103742 w 5741575"/>
              <a:gd name="connsiteY57" fmla="*/ 337974 h 955271"/>
              <a:gd name="connsiteX58" fmla="*/ 3165093 w 5741575"/>
              <a:gd name="connsiteY58" fmla="*/ 329459 h 955271"/>
              <a:gd name="connsiteX59" fmla="*/ 3373785 w 5741575"/>
              <a:gd name="connsiteY59" fmla="*/ 255680 h 955271"/>
              <a:gd name="connsiteX60" fmla="*/ 3493851 w 5741575"/>
              <a:gd name="connsiteY60" fmla="*/ 240255 h 955271"/>
              <a:gd name="connsiteX61" fmla="*/ 3537470 w 5741575"/>
              <a:gd name="connsiteY61" fmla="*/ 241867 h 955271"/>
              <a:gd name="connsiteX62" fmla="*/ 3610489 w 5741575"/>
              <a:gd name="connsiteY62" fmla="*/ 244128 h 955271"/>
              <a:gd name="connsiteX63" fmla="*/ 3667539 w 5741575"/>
              <a:gd name="connsiteY63" fmla="*/ 263271 h 955271"/>
              <a:gd name="connsiteX64" fmla="*/ 3727614 w 5741575"/>
              <a:gd name="connsiteY64" fmla="*/ 258245 h 955271"/>
              <a:gd name="connsiteX65" fmla="*/ 3738369 w 5741575"/>
              <a:gd name="connsiteY65" fmla="*/ 234506 h 955271"/>
              <a:gd name="connsiteX66" fmla="*/ 3803670 w 5741575"/>
              <a:gd name="connsiteY66" fmla="*/ 236457 h 955271"/>
              <a:gd name="connsiteX67" fmla="*/ 3903080 w 5741575"/>
              <a:gd name="connsiteY67" fmla="*/ 241890 h 955271"/>
              <a:gd name="connsiteX68" fmla="*/ 4114838 w 5741575"/>
              <a:gd name="connsiteY68" fmla="*/ 238165 h 955271"/>
              <a:gd name="connsiteX69" fmla="*/ 4271023 w 5741575"/>
              <a:gd name="connsiteY69" fmla="*/ 241959 h 955271"/>
              <a:gd name="connsiteX70" fmla="*/ 4367397 w 5741575"/>
              <a:gd name="connsiteY70" fmla="*/ 271442 h 955271"/>
              <a:gd name="connsiteX71" fmla="*/ 4495366 w 5741575"/>
              <a:gd name="connsiteY71" fmla="*/ 271618 h 955271"/>
              <a:gd name="connsiteX72" fmla="*/ 4517347 w 5741575"/>
              <a:gd name="connsiteY72" fmla="*/ 275639 h 955271"/>
              <a:gd name="connsiteX73" fmla="*/ 4546116 w 5741575"/>
              <a:gd name="connsiteY73" fmla="*/ 268568 h 955271"/>
              <a:gd name="connsiteX74" fmla="*/ 4661259 w 5741575"/>
              <a:gd name="connsiteY74" fmla="*/ 238966 h 955271"/>
              <a:gd name="connsiteX75" fmla="*/ 4750403 w 5741575"/>
              <a:gd name="connsiteY75" fmla="*/ 204364 h 955271"/>
              <a:gd name="connsiteX76" fmla="*/ 4867614 w 5741575"/>
              <a:gd name="connsiteY76" fmla="*/ 208668 h 955271"/>
              <a:gd name="connsiteX77" fmla="*/ 4937036 w 5741575"/>
              <a:gd name="connsiteY77" fmla="*/ 195446 h 955271"/>
              <a:gd name="connsiteX78" fmla="*/ 5047626 w 5741575"/>
              <a:gd name="connsiteY78" fmla="*/ 149604 h 955271"/>
              <a:gd name="connsiteX79" fmla="*/ 5200247 w 5741575"/>
              <a:gd name="connsiteY79" fmla="*/ 142695 h 955271"/>
              <a:gd name="connsiteX80" fmla="*/ 5235691 w 5741575"/>
              <a:gd name="connsiteY80" fmla="*/ 173330 h 955271"/>
              <a:gd name="connsiteX81" fmla="*/ 5280133 w 5741575"/>
              <a:gd name="connsiteY81" fmla="*/ 189342 h 955271"/>
              <a:gd name="connsiteX82" fmla="*/ 5291963 w 5741575"/>
              <a:gd name="connsiteY82" fmla="*/ 139446 h 955271"/>
              <a:gd name="connsiteX83" fmla="*/ 5418472 w 5741575"/>
              <a:gd name="connsiteY83" fmla="*/ 89163 h 955271"/>
              <a:gd name="connsiteX84" fmla="*/ 5482354 w 5741575"/>
              <a:gd name="connsiteY84" fmla="*/ 69470 h 955271"/>
              <a:gd name="connsiteX85" fmla="*/ 5583280 w 5741575"/>
              <a:gd name="connsiteY85" fmla="*/ 49787 h 955271"/>
              <a:gd name="connsiteX86" fmla="*/ 5613766 w 5741575"/>
              <a:gd name="connsiteY86" fmla="*/ 41855 h 955271"/>
              <a:gd name="connsiteX87" fmla="*/ 5684952 w 5741575"/>
              <a:gd name="connsiteY87" fmla="*/ 26088 h 955271"/>
              <a:gd name="connsiteX88" fmla="*/ 5741575 w 5741575"/>
              <a:gd name="connsiteY88"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87156 w 5741575"/>
              <a:gd name="connsiteY19" fmla="*/ 838447 h 955271"/>
              <a:gd name="connsiteX20" fmla="*/ 948872 w 5741575"/>
              <a:gd name="connsiteY20" fmla="*/ 772201 h 955271"/>
              <a:gd name="connsiteX21" fmla="*/ 1127089 w 5741575"/>
              <a:gd name="connsiteY21" fmla="*/ 746926 h 955271"/>
              <a:gd name="connsiteX22" fmla="*/ 1220426 w 5741575"/>
              <a:gd name="connsiteY22" fmla="*/ 721810 h 955271"/>
              <a:gd name="connsiteX23" fmla="*/ 1306771 w 5741575"/>
              <a:gd name="connsiteY23" fmla="*/ 717936 h 955271"/>
              <a:gd name="connsiteX24" fmla="*/ 1374314 w 5741575"/>
              <a:gd name="connsiteY24" fmla="*/ 688815 h 955271"/>
              <a:gd name="connsiteX25" fmla="*/ 1378034 w 5741575"/>
              <a:gd name="connsiteY25" fmla="*/ 685842 h 955271"/>
              <a:gd name="connsiteX26" fmla="*/ 1395604 w 5741575"/>
              <a:gd name="connsiteY26" fmla="*/ 680460 h 955271"/>
              <a:gd name="connsiteX27" fmla="*/ 1397206 w 5741575"/>
              <a:gd name="connsiteY27" fmla="*/ 670793 h 955271"/>
              <a:gd name="connsiteX28" fmla="*/ 1421250 w 5741575"/>
              <a:gd name="connsiteY28" fmla="*/ 656855 h 955271"/>
              <a:gd name="connsiteX29" fmla="*/ 1454524 w 5741575"/>
              <a:gd name="connsiteY29" fmla="*/ 649224 h 955271"/>
              <a:gd name="connsiteX30" fmla="*/ 1616217 w 5741575"/>
              <a:gd name="connsiteY30" fmla="*/ 622107 h 955271"/>
              <a:gd name="connsiteX31" fmla="*/ 1710928 w 5741575"/>
              <a:gd name="connsiteY31" fmla="*/ 600666 h 955271"/>
              <a:gd name="connsiteX32" fmla="*/ 1743718 w 5741575"/>
              <a:gd name="connsiteY32" fmla="*/ 584327 h 955271"/>
              <a:gd name="connsiteX33" fmla="*/ 1873778 w 5741575"/>
              <a:gd name="connsiteY33" fmla="*/ 530130 h 955271"/>
              <a:gd name="connsiteX34" fmla="*/ 1988411 w 5741575"/>
              <a:gd name="connsiteY34" fmla="*/ 491599 h 955271"/>
              <a:gd name="connsiteX35" fmla="*/ 2085507 w 5741575"/>
              <a:gd name="connsiteY35" fmla="*/ 498527 h 955271"/>
              <a:gd name="connsiteX36" fmla="*/ 2090767 w 5741575"/>
              <a:gd name="connsiteY36" fmla="*/ 490616 h 955271"/>
              <a:gd name="connsiteX37" fmla="*/ 2151143 w 5741575"/>
              <a:gd name="connsiteY37" fmla="*/ 478332 h 955271"/>
              <a:gd name="connsiteX38" fmla="*/ 2378710 w 5741575"/>
              <a:gd name="connsiteY38" fmla="*/ 477570 h 955271"/>
              <a:gd name="connsiteX39" fmla="*/ 2496256 w 5741575"/>
              <a:gd name="connsiteY39" fmla="*/ 452396 h 955271"/>
              <a:gd name="connsiteX40" fmla="*/ 2535387 w 5741575"/>
              <a:gd name="connsiteY40" fmla="*/ 436645 h 955271"/>
              <a:gd name="connsiteX41" fmla="*/ 2601109 w 5741575"/>
              <a:gd name="connsiteY41" fmla="*/ 410678 h 955271"/>
              <a:gd name="connsiteX42" fmla="*/ 2643855 w 5741575"/>
              <a:gd name="connsiteY42" fmla="*/ 374482 h 955271"/>
              <a:gd name="connsiteX43" fmla="*/ 2657726 w 5741575"/>
              <a:gd name="connsiteY43" fmla="*/ 365841 h 955271"/>
              <a:gd name="connsiteX44" fmla="*/ 2687125 w 5741575"/>
              <a:gd name="connsiteY44" fmla="*/ 366820 h 955271"/>
              <a:gd name="connsiteX45" fmla="*/ 2697479 w 5741575"/>
              <a:gd name="connsiteY45" fmla="*/ 361430 h 955271"/>
              <a:gd name="connsiteX46" fmla="*/ 2701547 w 5741575"/>
              <a:gd name="connsiteY46" fmla="*/ 361545 h 955271"/>
              <a:gd name="connsiteX47" fmla="*/ 2711054 w 5741575"/>
              <a:gd name="connsiteY47" fmla="*/ 360597 h 955271"/>
              <a:gd name="connsiteX48" fmla="*/ 2710438 w 5741575"/>
              <a:gd name="connsiteY48" fmla="*/ 366958 h 955271"/>
              <a:gd name="connsiteX49" fmla="*/ 2722936 w 5741575"/>
              <a:gd name="connsiteY49" fmla="*/ 377633 h 955271"/>
              <a:gd name="connsiteX50" fmla="*/ 2777227 w 5741575"/>
              <a:gd name="connsiteY50" fmla="*/ 368972 h 955271"/>
              <a:gd name="connsiteX51" fmla="*/ 2779510 w 5741575"/>
              <a:gd name="connsiteY51" fmla="*/ 361652 h 955271"/>
              <a:gd name="connsiteX52" fmla="*/ 2786278 w 5741575"/>
              <a:gd name="connsiteY52" fmla="*/ 359869 h 955271"/>
              <a:gd name="connsiteX53" fmla="*/ 2792101 w 5741575"/>
              <a:gd name="connsiteY53" fmla="*/ 365927 h 955271"/>
              <a:gd name="connsiteX54" fmla="*/ 2885545 w 5741575"/>
              <a:gd name="connsiteY54" fmla="*/ 372818 h 955271"/>
              <a:gd name="connsiteX55" fmla="*/ 3009558 w 5741575"/>
              <a:gd name="connsiteY55" fmla="*/ 370573 h 955271"/>
              <a:gd name="connsiteX56" fmla="*/ 3095010 w 5741575"/>
              <a:gd name="connsiteY56" fmla="*/ 332454 h 955271"/>
              <a:gd name="connsiteX57" fmla="*/ 3103742 w 5741575"/>
              <a:gd name="connsiteY57" fmla="*/ 337974 h 955271"/>
              <a:gd name="connsiteX58" fmla="*/ 3165093 w 5741575"/>
              <a:gd name="connsiteY58" fmla="*/ 329459 h 955271"/>
              <a:gd name="connsiteX59" fmla="*/ 3373785 w 5741575"/>
              <a:gd name="connsiteY59" fmla="*/ 255680 h 955271"/>
              <a:gd name="connsiteX60" fmla="*/ 3493851 w 5741575"/>
              <a:gd name="connsiteY60" fmla="*/ 240255 h 955271"/>
              <a:gd name="connsiteX61" fmla="*/ 3537470 w 5741575"/>
              <a:gd name="connsiteY61" fmla="*/ 241867 h 955271"/>
              <a:gd name="connsiteX62" fmla="*/ 3610489 w 5741575"/>
              <a:gd name="connsiteY62" fmla="*/ 244128 h 955271"/>
              <a:gd name="connsiteX63" fmla="*/ 3667539 w 5741575"/>
              <a:gd name="connsiteY63" fmla="*/ 263271 h 955271"/>
              <a:gd name="connsiteX64" fmla="*/ 3727614 w 5741575"/>
              <a:gd name="connsiteY64" fmla="*/ 258245 h 955271"/>
              <a:gd name="connsiteX65" fmla="*/ 3738369 w 5741575"/>
              <a:gd name="connsiteY65" fmla="*/ 234506 h 955271"/>
              <a:gd name="connsiteX66" fmla="*/ 3803670 w 5741575"/>
              <a:gd name="connsiteY66" fmla="*/ 236457 h 955271"/>
              <a:gd name="connsiteX67" fmla="*/ 3903080 w 5741575"/>
              <a:gd name="connsiteY67" fmla="*/ 241890 h 955271"/>
              <a:gd name="connsiteX68" fmla="*/ 4114838 w 5741575"/>
              <a:gd name="connsiteY68" fmla="*/ 238165 h 955271"/>
              <a:gd name="connsiteX69" fmla="*/ 4271023 w 5741575"/>
              <a:gd name="connsiteY69" fmla="*/ 241959 h 955271"/>
              <a:gd name="connsiteX70" fmla="*/ 4367397 w 5741575"/>
              <a:gd name="connsiteY70" fmla="*/ 271442 h 955271"/>
              <a:gd name="connsiteX71" fmla="*/ 4495366 w 5741575"/>
              <a:gd name="connsiteY71" fmla="*/ 271618 h 955271"/>
              <a:gd name="connsiteX72" fmla="*/ 4517347 w 5741575"/>
              <a:gd name="connsiteY72" fmla="*/ 275639 h 955271"/>
              <a:gd name="connsiteX73" fmla="*/ 4546116 w 5741575"/>
              <a:gd name="connsiteY73" fmla="*/ 268568 h 955271"/>
              <a:gd name="connsiteX74" fmla="*/ 4661259 w 5741575"/>
              <a:gd name="connsiteY74" fmla="*/ 238966 h 955271"/>
              <a:gd name="connsiteX75" fmla="*/ 4750403 w 5741575"/>
              <a:gd name="connsiteY75" fmla="*/ 204364 h 955271"/>
              <a:gd name="connsiteX76" fmla="*/ 4867614 w 5741575"/>
              <a:gd name="connsiteY76" fmla="*/ 208668 h 955271"/>
              <a:gd name="connsiteX77" fmla="*/ 4937036 w 5741575"/>
              <a:gd name="connsiteY77" fmla="*/ 195446 h 955271"/>
              <a:gd name="connsiteX78" fmla="*/ 5047626 w 5741575"/>
              <a:gd name="connsiteY78" fmla="*/ 149604 h 955271"/>
              <a:gd name="connsiteX79" fmla="*/ 5200247 w 5741575"/>
              <a:gd name="connsiteY79" fmla="*/ 142695 h 955271"/>
              <a:gd name="connsiteX80" fmla="*/ 5235691 w 5741575"/>
              <a:gd name="connsiteY80" fmla="*/ 173330 h 955271"/>
              <a:gd name="connsiteX81" fmla="*/ 5280133 w 5741575"/>
              <a:gd name="connsiteY81" fmla="*/ 189342 h 955271"/>
              <a:gd name="connsiteX82" fmla="*/ 5291963 w 5741575"/>
              <a:gd name="connsiteY82" fmla="*/ 139446 h 955271"/>
              <a:gd name="connsiteX83" fmla="*/ 5418472 w 5741575"/>
              <a:gd name="connsiteY83" fmla="*/ 89163 h 955271"/>
              <a:gd name="connsiteX84" fmla="*/ 5482354 w 5741575"/>
              <a:gd name="connsiteY84" fmla="*/ 69470 h 955271"/>
              <a:gd name="connsiteX85" fmla="*/ 5583280 w 5741575"/>
              <a:gd name="connsiteY85" fmla="*/ 49787 h 955271"/>
              <a:gd name="connsiteX86" fmla="*/ 5613766 w 5741575"/>
              <a:gd name="connsiteY86" fmla="*/ 41855 h 955271"/>
              <a:gd name="connsiteX87" fmla="*/ 5684952 w 5741575"/>
              <a:gd name="connsiteY87" fmla="*/ 26088 h 955271"/>
              <a:gd name="connsiteX88" fmla="*/ 5741575 w 5741575"/>
              <a:gd name="connsiteY88"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0426 w 5741575"/>
              <a:gd name="connsiteY22" fmla="*/ 721810 h 955271"/>
              <a:gd name="connsiteX23" fmla="*/ 1306771 w 5741575"/>
              <a:gd name="connsiteY23" fmla="*/ 717936 h 955271"/>
              <a:gd name="connsiteX24" fmla="*/ 1374314 w 5741575"/>
              <a:gd name="connsiteY24" fmla="*/ 688815 h 955271"/>
              <a:gd name="connsiteX25" fmla="*/ 1378034 w 5741575"/>
              <a:gd name="connsiteY25" fmla="*/ 685842 h 955271"/>
              <a:gd name="connsiteX26" fmla="*/ 1395604 w 5741575"/>
              <a:gd name="connsiteY26" fmla="*/ 680460 h 955271"/>
              <a:gd name="connsiteX27" fmla="*/ 1397206 w 5741575"/>
              <a:gd name="connsiteY27" fmla="*/ 670793 h 955271"/>
              <a:gd name="connsiteX28" fmla="*/ 1421250 w 5741575"/>
              <a:gd name="connsiteY28" fmla="*/ 656855 h 955271"/>
              <a:gd name="connsiteX29" fmla="*/ 1454524 w 5741575"/>
              <a:gd name="connsiteY29" fmla="*/ 649224 h 955271"/>
              <a:gd name="connsiteX30" fmla="*/ 1616217 w 5741575"/>
              <a:gd name="connsiteY30" fmla="*/ 622107 h 955271"/>
              <a:gd name="connsiteX31" fmla="*/ 1710928 w 5741575"/>
              <a:gd name="connsiteY31" fmla="*/ 600666 h 955271"/>
              <a:gd name="connsiteX32" fmla="*/ 1743718 w 5741575"/>
              <a:gd name="connsiteY32" fmla="*/ 584327 h 955271"/>
              <a:gd name="connsiteX33" fmla="*/ 1873778 w 5741575"/>
              <a:gd name="connsiteY33" fmla="*/ 530130 h 955271"/>
              <a:gd name="connsiteX34" fmla="*/ 1988411 w 5741575"/>
              <a:gd name="connsiteY34" fmla="*/ 491599 h 955271"/>
              <a:gd name="connsiteX35" fmla="*/ 2085507 w 5741575"/>
              <a:gd name="connsiteY35" fmla="*/ 498527 h 955271"/>
              <a:gd name="connsiteX36" fmla="*/ 2090767 w 5741575"/>
              <a:gd name="connsiteY36" fmla="*/ 490616 h 955271"/>
              <a:gd name="connsiteX37" fmla="*/ 2151143 w 5741575"/>
              <a:gd name="connsiteY37" fmla="*/ 478332 h 955271"/>
              <a:gd name="connsiteX38" fmla="*/ 2378710 w 5741575"/>
              <a:gd name="connsiteY38" fmla="*/ 477570 h 955271"/>
              <a:gd name="connsiteX39" fmla="*/ 2496256 w 5741575"/>
              <a:gd name="connsiteY39" fmla="*/ 452396 h 955271"/>
              <a:gd name="connsiteX40" fmla="*/ 2535387 w 5741575"/>
              <a:gd name="connsiteY40" fmla="*/ 436645 h 955271"/>
              <a:gd name="connsiteX41" fmla="*/ 2601109 w 5741575"/>
              <a:gd name="connsiteY41" fmla="*/ 410678 h 955271"/>
              <a:gd name="connsiteX42" fmla="*/ 2643855 w 5741575"/>
              <a:gd name="connsiteY42" fmla="*/ 374482 h 955271"/>
              <a:gd name="connsiteX43" fmla="*/ 2657726 w 5741575"/>
              <a:gd name="connsiteY43" fmla="*/ 365841 h 955271"/>
              <a:gd name="connsiteX44" fmla="*/ 2687125 w 5741575"/>
              <a:gd name="connsiteY44" fmla="*/ 366820 h 955271"/>
              <a:gd name="connsiteX45" fmla="*/ 2697479 w 5741575"/>
              <a:gd name="connsiteY45" fmla="*/ 361430 h 955271"/>
              <a:gd name="connsiteX46" fmla="*/ 2701547 w 5741575"/>
              <a:gd name="connsiteY46" fmla="*/ 361545 h 955271"/>
              <a:gd name="connsiteX47" fmla="*/ 2711054 w 5741575"/>
              <a:gd name="connsiteY47" fmla="*/ 360597 h 955271"/>
              <a:gd name="connsiteX48" fmla="*/ 2710438 w 5741575"/>
              <a:gd name="connsiteY48" fmla="*/ 366958 h 955271"/>
              <a:gd name="connsiteX49" fmla="*/ 2722936 w 5741575"/>
              <a:gd name="connsiteY49" fmla="*/ 377633 h 955271"/>
              <a:gd name="connsiteX50" fmla="*/ 2777227 w 5741575"/>
              <a:gd name="connsiteY50" fmla="*/ 368972 h 955271"/>
              <a:gd name="connsiteX51" fmla="*/ 2779510 w 5741575"/>
              <a:gd name="connsiteY51" fmla="*/ 361652 h 955271"/>
              <a:gd name="connsiteX52" fmla="*/ 2786278 w 5741575"/>
              <a:gd name="connsiteY52" fmla="*/ 359869 h 955271"/>
              <a:gd name="connsiteX53" fmla="*/ 2792101 w 5741575"/>
              <a:gd name="connsiteY53" fmla="*/ 365927 h 955271"/>
              <a:gd name="connsiteX54" fmla="*/ 2885545 w 5741575"/>
              <a:gd name="connsiteY54" fmla="*/ 372818 h 955271"/>
              <a:gd name="connsiteX55" fmla="*/ 3009558 w 5741575"/>
              <a:gd name="connsiteY55" fmla="*/ 370573 h 955271"/>
              <a:gd name="connsiteX56" fmla="*/ 3095010 w 5741575"/>
              <a:gd name="connsiteY56" fmla="*/ 332454 h 955271"/>
              <a:gd name="connsiteX57" fmla="*/ 3103742 w 5741575"/>
              <a:gd name="connsiteY57" fmla="*/ 337974 h 955271"/>
              <a:gd name="connsiteX58" fmla="*/ 3165093 w 5741575"/>
              <a:gd name="connsiteY58" fmla="*/ 329459 h 955271"/>
              <a:gd name="connsiteX59" fmla="*/ 3373785 w 5741575"/>
              <a:gd name="connsiteY59" fmla="*/ 255680 h 955271"/>
              <a:gd name="connsiteX60" fmla="*/ 3493851 w 5741575"/>
              <a:gd name="connsiteY60" fmla="*/ 240255 h 955271"/>
              <a:gd name="connsiteX61" fmla="*/ 3537470 w 5741575"/>
              <a:gd name="connsiteY61" fmla="*/ 241867 h 955271"/>
              <a:gd name="connsiteX62" fmla="*/ 3610489 w 5741575"/>
              <a:gd name="connsiteY62" fmla="*/ 244128 h 955271"/>
              <a:gd name="connsiteX63" fmla="*/ 3667539 w 5741575"/>
              <a:gd name="connsiteY63" fmla="*/ 263271 h 955271"/>
              <a:gd name="connsiteX64" fmla="*/ 3727614 w 5741575"/>
              <a:gd name="connsiteY64" fmla="*/ 258245 h 955271"/>
              <a:gd name="connsiteX65" fmla="*/ 3738369 w 5741575"/>
              <a:gd name="connsiteY65" fmla="*/ 234506 h 955271"/>
              <a:gd name="connsiteX66" fmla="*/ 3803670 w 5741575"/>
              <a:gd name="connsiteY66" fmla="*/ 236457 h 955271"/>
              <a:gd name="connsiteX67" fmla="*/ 3903080 w 5741575"/>
              <a:gd name="connsiteY67" fmla="*/ 241890 h 955271"/>
              <a:gd name="connsiteX68" fmla="*/ 4114838 w 5741575"/>
              <a:gd name="connsiteY68" fmla="*/ 238165 h 955271"/>
              <a:gd name="connsiteX69" fmla="*/ 4271023 w 5741575"/>
              <a:gd name="connsiteY69" fmla="*/ 241959 h 955271"/>
              <a:gd name="connsiteX70" fmla="*/ 4367397 w 5741575"/>
              <a:gd name="connsiteY70" fmla="*/ 271442 h 955271"/>
              <a:gd name="connsiteX71" fmla="*/ 4495366 w 5741575"/>
              <a:gd name="connsiteY71" fmla="*/ 271618 h 955271"/>
              <a:gd name="connsiteX72" fmla="*/ 4517347 w 5741575"/>
              <a:gd name="connsiteY72" fmla="*/ 275639 h 955271"/>
              <a:gd name="connsiteX73" fmla="*/ 4546116 w 5741575"/>
              <a:gd name="connsiteY73" fmla="*/ 268568 h 955271"/>
              <a:gd name="connsiteX74" fmla="*/ 4661259 w 5741575"/>
              <a:gd name="connsiteY74" fmla="*/ 238966 h 955271"/>
              <a:gd name="connsiteX75" fmla="*/ 4750403 w 5741575"/>
              <a:gd name="connsiteY75" fmla="*/ 204364 h 955271"/>
              <a:gd name="connsiteX76" fmla="*/ 4867614 w 5741575"/>
              <a:gd name="connsiteY76" fmla="*/ 208668 h 955271"/>
              <a:gd name="connsiteX77" fmla="*/ 4937036 w 5741575"/>
              <a:gd name="connsiteY77" fmla="*/ 195446 h 955271"/>
              <a:gd name="connsiteX78" fmla="*/ 5047626 w 5741575"/>
              <a:gd name="connsiteY78" fmla="*/ 149604 h 955271"/>
              <a:gd name="connsiteX79" fmla="*/ 5200247 w 5741575"/>
              <a:gd name="connsiteY79" fmla="*/ 142695 h 955271"/>
              <a:gd name="connsiteX80" fmla="*/ 5235691 w 5741575"/>
              <a:gd name="connsiteY80" fmla="*/ 173330 h 955271"/>
              <a:gd name="connsiteX81" fmla="*/ 5280133 w 5741575"/>
              <a:gd name="connsiteY81" fmla="*/ 189342 h 955271"/>
              <a:gd name="connsiteX82" fmla="*/ 5291963 w 5741575"/>
              <a:gd name="connsiteY82" fmla="*/ 139446 h 955271"/>
              <a:gd name="connsiteX83" fmla="*/ 5418472 w 5741575"/>
              <a:gd name="connsiteY83" fmla="*/ 89163 h 955271"/>
              <a:gd name="connsiteX84" fmla="*/ 5482354 w 5741575"/>
              <a:gd name="connsiteY84" fmla="*/ 69470 h 955271"/>
              <a:gd name="connsiteX85" fmla="*/ 5583280 w 5741575"/>
              <a:gd name="connsiteY85" fmla="*/ 49787 h 955271"/>
              <a:gd name="connsiteX86" fmla="*/ 5613766 w 5741575"/>
              <a:gd name="connsiteY86" fmla="*/ 41855 h 955271"/>
              <a:gd name="connsiteX87" fmla="*/ 5684952 w 5741575"/>
              <a:gd name="connsiteY87" fmla="*/ 26088 h 955271"/>
              <a:gd name="connsiteX88" fmla="*/ 5741575 w 5741575"/>
              <a:gd name="connsiteY88"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0426 w 5741575"/>
              <a:gd name="connsiteY22" fmla="*/ 721810 h 955271"/>
              <a:gd name="connsiteX23" fmla="*/ 1306771 w 5741575"/>
              <a:gd name="connsiteY23" fmla="*/ 717936 h 955271"/>
              <a:gd name="connsiteX24" fmla="*/ 1374314 w 5741575"/>
              <a:gd name="connsiteY24" fmla="*/ 688815 h 955271"/>
              <a:gd name="connsiteX25" fmla="*/ 1378034 w 5741575"/>
              <a:gd name="connsiteY25" fmla="*/ 685842 h 955271"/>
              <a:gd name="connsiteX26" fmla="*/ 1395604 w 5741575"/>
              <a:gd name="connsiteY26" fmla="*/ 680460 h 955271"/>
              <a:gd name="connsiteX27" fmla="*/ 1397206 w 5741575"/>
              <a:gd name="connsiteY27" fmla="*/ 670793 h 955271"/>
              <a:gd name="connsiteX28" fmla="*/ 1421250 w 5741575"/>
              <a:gd name="connsiteY28" fmla="*/ 656855 h 955271"/>
              <a:gd name="connsiteX29" fmla="*/ 1454524 w 5741575"/>
              <a:gd name="connsiteY29" fmla="*/ 649224 h 955271"/>
              <a:gd name="connsiteX30" fmla="*/ 1616217 w 5741575"/>
              <a:gd name="connsiteY30" fmla="*/ 622107 h 955271"/>
              <a:gd name="connsiteX31" fmla="*/ 1710928 w 5741575"/>
              <a:gd name="connsiteY31" fmla="*/ 600666 h 955271"/>
              <a:gd name="connsiteX32" fmla="*/ 1743718 w 5741575"/>
              <a:gd name="connsiteY32" fmla="*/ 584327 h 955271"/>
              <a:gd name="connsiteX33" fmla="*/ 1873778 w 5741575"/>
              <a:gd name="connsiteY33" fmla="*/ 530130 h 955271"/>
              <a:gd name="connsiteX34" fmla="*/ 1988411 w 5741575"/>
              <a:gd name="connsiteY34" fmla="*/ 491599 h 955271"/>
              <a:gd name="connsiteX35" fmla="*/ 2085507 w 5741575"/>
              <a:gd name="connsiteY35" fmla="*/ 498527 h 955271"/>
              <a:gd name="connsiteX36" fmla="*/ 2090767 w 5741575"/>
              <a:gd name="connsiteY36" fmla="*/ 490616 h 955271"/>
              <a:gd name="connsiteX37" fmla="*/ 2151143 w 5741575"/>
              <a:gd name="connsiteY37" fmla="*/ 478332 h 955271"/>
              <a:gd name="connsiteX38" fmla="*/ 2378710 w 5741575"/>
              <a:gd name="connsiteY38" fmla="*/ 477570 h 955271"/>
              <a:gd name="connsiteX39" fmla="*/ 2496256 w 5741575"/>
              <a:gd name="connsiteY39" fmla="*/ 452396 h 955271"/>
              <a:gd name="connsiteX40" fmla="*/ 2535387 w 5741575"/>
              <a:gd name="connsiteY40" fmla="*/ 436645 h 955271"/>
              <a:gd name="connsiteX41" fmla="*/ 2601109 w 5741575"/>
              <a:gd name="connsiteY41" fmla="*/ 410678 h 955271"/>
              <a:gd name="connsiteX42" fmla="*/ 2643855 w 5741575"/>
              <a:gd name="connsiteY42" fmla="*/ 374482 h 955271"/>
              <a:gd name="connsiteX43" fmla="*/ 2657726 w 5741575"/>
              <a:gd name="connsiteY43" fmla="*/ 365841 h 955271"/>
              <a:gd name="connsiteX44" fmla="*/ 2687125 w 5741575"/>
              <a:gd name="connsiteY44" fmla="*/ 366820 h 955271"/>
              <a:gd name="connsiteX45" fmla="*/ 2697479 w 5741575"/>
              <a:gd name="connsiteY45" fmla="*/ 361430 h 955271"/>
              <a:gd name="connsiteX46" fmla="*/ 2701547 w 5741575"/>
              <a:gd name="connsiteY46" fmla="*/ 361545 h 955271"/>
              <a:gd name="connsiteX47" fmla="*/ 2711054 w 5741575"/>
              <a:gd name="connsiteY47" fmla="*/ 360597 h 955271"/>
              <a:gd name="connsiteX48" fmla="*/ 2710438 w 5741575"/>
              <a:gd name="connsiteY48" fmla="*/ 366958 h 955271"/>
              <a:gd name="connsiteX49" fmla="*/ 2722936 w 5741575"/>
              <a:gd name="connsiteY49" fmla="*/ 377633 h 955271"/>
              <a:gd name="connsiteX50" fmla="*/ 2777227 w 5741575"/>
              <a:gd name="connsiteY50" fmla="*/ 368972 h 955271"/>
              <a:gd name="connsiteX51" fmla="*/ 2779510 w 5741575"/>
              <a:gd name="connsiteY51" fmla="*/ 361652 h 955271"/>
              <a:gd name="connsiteX52" fmla="*/ 2786278 w 5741575"/>
              <a:gd name="connsiteY52" fmla="*/ 359869 h 955271"/>
              <a:gd name="connsiteX53" fmla="*/ 2792101 w 5741575"/>
              <a:gd name="connsiteY53" fmla="*/ 365927 h 955271"/>
              <a:gd name="connsiteX54" fmla="*/ 2885545 w 5741575"/>
              <a:gd name="connsiteY54" fmla="*/ 372818 h 955271"/>
              <a:gd name="connsiteX55" fmla="*/ 3009558 w 5741575"/>
              <a:gd name="connsiteY55" fmla="*/ 370573 h 955271"/>
              <a:gd name="connsiteX56" fmla="*/ 3095010 w 5741575"/>
              <a:gd name="connsiteY56" fmla="*/ 332454 h 955271"/>
              <a:gd name="connsiteX57" fmla="*/ 3103742 w 5741575"/>
              <a:gd name="connsiteY57" fmla="*/ 337974 h 955271"/>
              <a:gd name="connsiteX58" fmla="*/ 3165093 w 5741575"/>
              <a:gd name="connsiteY58" fmla="*/ 329459 h 955271"/>
              <a:gd name="connsiteX59" fmla="*/ 3373785 w 5741575"/>
              <a:gd name="connsiteY59" fmla="*/ 255680 h 955271"/>
              <a:gd name="connsiteX60" fmla="*/ 3493851 w 5741575"/>
              <a:gd name="connsiteY60" fmla="*/ 240255 h 955271"/>
              <a:gd name="connsiteX61" fmla="*/ 3537470 w 5741575"/>
              <a:gd name="connsiteY61" fmla="*/ 241867 h 955271"/>
              <a:gd name="connsiteX62" fmla="*/ 3610489 w 5741575"/>
              <a:gd name="connsiteY62" fmla="*/ 244128 h 955271"/>
              <a:gd name="connsiteX63" fmla="*/ 3667539 w 5741575"/>
              <a:gd name="connsiteY63" fmla="*/ 263271 h 955271"/>
              <a:gd name="connsiteX64" fmla="*/ 3727614 w 5741575"/>
              <a:gd name="connsiteY64" fmla="*/ 258245 h 955271"/>
              <a:gd name="connsiteX65" fmla="*/ 3738369 w 5741575"/>
              <a:gd name="connsiteY65" fmla="*/ 234506 h 955271"/>
              <a:gd name="connsiteX66" fmla="*/ 3803670 w 5741575"/>
              <a:gd name="connsiteY66" fmla="*/ 236457 h 955271"/>
              <a:gd name="connsiteX67" fmla="*/ 3903080 w 5741575"/>
              <a:gd name="connsiteY67" fmla="*/ 241890 h 955271"/>
              <a:gd name="connsiteX68" fmla="*/ 4114838 w 5741575"/>
              <a:gd name="connsiteY68" fmla="*/ 238165 h 955271"/>
              <a:gd name="connsiteX69" fmla="*/ 4271023 w 5741575"/>
              <a:gd name="connsiteY69" fmla="*/ 241959 h 955271"/>
              <a:gd name="connsiteX70" fmla="*/ 4367397 w 5741575"/>
              <a:gd name="connsiteY70" fmla="*/ 271442 h 955271"/>
              <a:gd name="connsiteX71" fmla="*/ 4495366 w 5741575"/>
              <a:gd name="connsiteY71" fmla="*/ 271618 h 955271"/>
              <a:gd name="connsiteX72" fmla="*/ 4517347 w 5741575"/>
              <a:gd name="connsiteY72" fmla="*/ 275639 h 955271"/>
              <a:gd name="connsiteX73" fmla="*/ 4546116 w 5741575"/>
              <a:gd name="connsiteY73" fmla="*/ 268568 h 955271"/>
              <a:gd name="connsiteX74" fmla="*/ 4661259 w 5741575"/>
              <a:gd name="connsiteY74" fmla="*/ 238966 h 955271"/>
              <a:gd name="connsiteX75" fmla="*/ 4750403 w 5741575"/>
              <a:gd name="connsiteY75" fmla="*/ 204364 h 955271"/>
              <a:gd name="connsiteX76" fmla="*/ 4867614 w 5741575"/>
              <a:gd name="connsiteY76" fmla="*/ 208668 h 955271"/>
              <a:gd name="connsiteX77" fmla="*/ 4937036 w 5741575"/>
              <a:gd name="connsiteY77" fmla="*/ 195446 h 955271"/>
              <a:gd name="connsiteX78" fmla="*/ 5047626 w 5741575"/>
              <a:gd name="connsiteY78" fmla="*/ 149604 h 955271"/>
              <a:gd name="connsiteX79" fmla="*/ 5200247 w 5741575"/>
              <a:gd name="connsiteY79" fmla="*/ 142695 h 955271"/>
              <a:gd name="connsiteX80" fmla="*/ 5235691 w 5741575"/>
              <a:gd name="connsiteY80" fmla="*/ 173330 h 955271"/>
              <a:gd name="connsiteX81" fmla="*/ 5280133 w 5741575"/>
              <a:gd name="connsiteY81" fmla="*/ 189342 h 955271"/>
              <a:gd name="connsiteX82" fmla="*/ 5291963 w 5741575"/>
              <a:gd name="connsiteY82" fmla="*/ 139446 h 955271"/>
              <a:gd name="connsiteX83" fmla="*/ 5418472 w 5741575"/>
              <a:gd name="connsiteY83" fmla="*/ 89163 h 955271"/>
              <a:gd name="connsiteX84" fmla="*/ 5482354 w 5741575"/>
              <a:gd name="connsiteY84" fmla="*/ 69470 h 955271"/>
              <a:gd name="connsiteX85" fmla="*/ 5583280 w 5741575"/>
              <a:gd name="connsiteY85" fmla="*/ 49787 h 955271"/>
              <a:gd name="connsiteX86" fmla="*/ 5613766 w 5741575"/>
              <a:gd name="connsiteY86" fmla="*/ 41855 h 955271"/>
              <a:gd name="connsiteX87" fmla="*/ 5684952 w 5741575"/>
              <a:gd name="connsiteY87" fmla="*/ 26088 h 955271"/>
              <a:gd name="connsiteX88" fmla="*/ 5741575 w 5741575"/>
              <a:gd name="connsiteY88"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0426 w 5741575"/>
              <a:gd name="connsiteY22" fmla="*/ 721810 h 955271"/>
              <a:gd name="connsiteX23" fmla="*/ 1306771 w 5741575"/>
              <a:gd name="connsiteY23" fmla="*/ 717936 h 955271"/>
              <a:gd name="connsiteX24" fmla="*/ 1374314 w 5741575"/>
              <a:gd name="connsiteY24" fmla="*/ 688815 h 955271"/>
              <a:gd name="connsiteX25" fmla="*/ 1378034 w 5741575"/>
              <a:gd name="connsiteY25" fmla="*/ 685842 h 955271"/>
              <a:gd name="connsiteX26" fmla="*/ 1395604 w 5741575"/>
              <a:gd name="connsiteY26" fmla="*/ 680460 h 955271"/>
              <a:gd name="connsiteX27" fmla="*/ 1397206 w 5741575"/>
              <a:gd name="connsiteY27" fmla="*/ 670793 h 955271"/>
              <a:gd name="connsiteX28" fmla="*/ 1421250 w 5741575"/>
              <a:gd name="connsiteY28" fmla="*/ 656855 h 955271"/>
              <a:gd name="connsiteX29" fmla="*/ 1494753 w 5741575"/>
              <a:gd name="connsiteY29" fmla="*/ 644686 h 955271"/>
              <a:gd name="connsiteX30" fmla="*/ 1616217 w 5741575"/>
              <a:gd name="connsiteY30" fmla="*/ 622107 h 955271"/>
              <a:gd name="connsiteX31" fmla="*/ 1710928 w 5741575"/>
              <a:gd name="connsiteY31" fmla="*/ 600666 h 955271"/>
              <a:gd name="connsiteX32" fmla="*/ 1743718 w 5741575"/>
              <a:gd name="connsiteY32" fmla="*/ 584327 h 955271"/>
              <a:gd name="connsiteX33" fmla="*/ 1873778 w 5741575"/>
              <a:gd name="connsiteY33" fmla="*/ 530130 h 955271"/>
              <a:gd name="connsiteX34" fmla="*/ 1988411 w 5741575"/>
              <a:gd name="connsiteY34" fmla="*/ 491599 h 955271"/>
              <a:gd name="connsiteX35" fmla="*/ 2085507 w 5741575"/>
              <a:gd name="connsiteY35" fmla="*/ 498527 h 955271"/>
              <a:gd name="connsiteX36" fmla="*/ 2090767 w 5741575"/>
              <a:gd name="connsiteY36" fmla="*/ 490616 h 955271"/>
              <a:gd name="connsiteX37" fmla="*/ 2151143 w 5741575"/>
              <a:gd name="connsiteY37" fmla="*/ 478332 h 955271"/>
              <a:gd name="connsiteX38" fmla="*/ 2378710 w 5741575"/>
              <a:gd name="connsiteY38" fmla="*/ 477570 h 955271"/>
              <a:gd name="connsiteX39" fmla="*/ 2496256 w 5741575"/>
              <a:gd name="connsiteY39" fmla="*/ 452396 h 955271"/>
              <a:gd name="connsiteX40" fmla="*/ 2535387 w 5741575"/>
              <a:gd name="connsiteY40" fmla="*/ 436645 h 955271"/>
              <a:gd name="connsiteX41" fmla="*/ 2601109 w 5741575"/>
              <a:gd name="connsiteY41" fmla="*/ 410678 h 955271"/>
              <a:gd name="connsiteX42" fmla="*/ 2643855 w 5741575"/>
              <a:gd name="connsiteY42" fmla="*/ 374482 h 955271"/>
              <a:gd name="connsiteX43" fmla="*/ 2657726 w 5741575"/>
              <a:gd name="connsiteY43" fmla="*/ 365841 h 955271"/>
              <a:gd name="connsiteX44" fmla="*/ 2687125 w 5741575"/>
              <a:gd name="connsiteY44" fmla="*/ 366820 h 955271"/>
              <a:gd name="connsiteX45" fmla="*/ 2697479 w 5741575"/>
              <a:gd name="connsiteY45" fmla="*/ 361430 h 955271"/>
              <a:gd name="connsiteX46" fmla="*/ 2701547 w 5741575"/>
              <a:gd name="connsiteY46" fmla="*/ 361545 h 955271"/>
              <a:gd name="connsiteX47" fmla="*/ 2711054 w 5741575"/>
              <a:gd name="connsiteY47" fmla="*/ 360597 h 955271"/>
              <a:gd name="connsiteX48" fmla="*/ 2710438 w 5741575"/>
              <a:gd name="connsiteY48" fmla="*/ 366958 h 955271"/>
              <a:gd name="connsiteX49" fmla="*/ 2722936 w 5741575"/>
              <a:gd name="connsiteY49" fmla="*/ 377633 h 955271"/>
              <a:gd name="connsiteX50" fmla="*/ 2777227 w 5741575"/>
              <a:gd name="connsiteY50" fmla="*/ 368972 h 955271"/>
              <a:gd name="connsiteX51" fmla="*/ 2779510 w 5741575"/>
              <a:gd name="connsiteY51" fmla="*/ 361652 h 955271"/>
              <a:gd name="connsiteX52" fmla="*/ 2786278 w 5741575"/>
              <a:gd name="connsiteY52" fmla="*/ 359869 h 955271"/>
              <a:gd name="connsiteX53" fmla="*/ 2792101 w 5741575"/>
              <a:gd name="connsiteY53" fmla="*/ 365927 h 955271"/>
              <a:gd name="connsiteX54" fmla="*/ 2885545 w 5741575"/>
              <a:gd name="connsiteY54" fmla="*/ 372818 h 955271"/>
              <a:gd name="connsiteX55" fmla="*/ 3009558 w 5741575"/>
              <a:gd name="connsiteY55" fmla="*/ 370573 h 955271"/>
              <a:gd name="connsiteX56" fmla="*/ 3095010 w 5741575"/>
              <a:gd name="connsiteY56" fmla="*/ 332454 h 955271"/>
              <a:gd name="connsiteX57" fmla="*/ 3103742 w 5741575"/>
              <a:gd name="connsiteY57" fmla="*/ 337974 h 955271"/>
              <a:gd name="connsiteX58" fmla="*/ 3165093 w 5741575"/>
              <a:gd name="connsiteY58" fmla="*/ 329459 h 955271"/>
              <a:gd name="connsiteX59" fmla="*/ 3373785 w 5741575"/>
              <a:gd name="connsiteY59" fmla="*/ 255680 h 955271"/>
              <a:gd name="connsiteX60" fmla="*/ 3493851 w 5741575"/>
              <a:gd name="connsiteY60" fmla="*/ 240255 h 955271"/>
              <a:gd name="connsiteX61" fmla="*/ 3537470 w 5741575"/>
              <a:gd name="connsiteY61" fmla="*/ 241867 h 955271"/>
              <a:gd name="connsiteX62" fmla="*/ 3610489 w 5741575"/>
              <a:gd name="connsiteY62" fmla="*/ 244128 h 955271"/>
              <a:gd name="connsiteX63" fmla="*/ 3667539 w 5741575"/>
              <a:gd name="connsiteY63" fmla="*/ 263271 h 955271"/>
              <a:gd name="connsiteX64" fmla="*/ 3727614 w 5741575"/>
              <a:gd name="connsiteY64" fmla="*/ 258245 h 955271"/>
              <a:gd name="connsiteX65" fmla="*/ 3738369 w 5741575"/>
              <a:gd name="connsiteY65" fmla="*/ 234506 h 955271"/>
              <a:gd name="connsiteX66" fmla="*/ 3803670 w 5741575"/>
              <a:gd name="connsiteY66" fmla="*/ 236457 h 955271"/>
              <a:gd name="connsiteX67" fmla="*/ 3903080 w 5741575"/>
              <a:gd name="connsiteY67" fmla="*/ 241890 h 955271"/>
              <a:gd name="connsiteX68" fmla="*/ 4114838 w 5741575"/>
              <a:gd name="connsiteY68" fmla="*/ 238165 h 955271"/>
              <a:gd name="connsiteX69" fmla="*/ 4271023 w 5741575"/>
              <a:gd name="connsiteY69" fmla="*/ 241959 h 955271"/>
              <a:gd name="connsiteX70" fmla="*/ 4367397 w 5741575"/>
              <a:gd name="connsiteY70" fmla="*/ 271442 h 955271"/>
              <a:gd name="connsiteX71" fmla="*/ 4495366 w 5741575"/>
              <a:gd name="connsiteY71" fmla="*/ 271618 h 955271"/>
              <a:gd name="connsiteX72" fmla="*/ 4517347 w 5741575"/>
              <a:gd name="connsiteY72" fmla="*/ 275639 h 955271"/>
              <a:gd name="connsiteX73" fmla="*/ 4546116 w 5741575"/>
              <a:gd name="connsiteY73" fmla="*/ 268568 h 955271"/>
              <a:gd name="connsiteX74" fmla="*/ 4661259 w 5741575"/>
              <a:gd name="connsiteY74" fmla="*/ 238966 h 955271"/>
              <a:gd name="connsiteX75" fmla="*/ 4750403 w 5741575"/>
              <a:gd name="connsiteY75" fmla="*/ 204364 h 955271"/>
              <a:gd name="connsiteX76" fmla="*/ 4867614 w 5741575"/>
              <a:gd name="connsiteY76" fmla="*/ 208668 h 955271"/>
              <a:gd name="connsiteX77" fmla="*/ 4937036 w 5741575"/>
              <a:gd name="connsiteY77" fmla="*/ 195446 h 955271"/>
              <a:gd name="connsiteX78" fmla="*/ 5047626 w 5741575"/>
              <a:gd name="connsiteY78" fmla="*/ 149604 h 955271"/>
              <a:gd name="connsiteX79" fmla="*/ 5200247 w 5741575"/>
              <a:gd name="connsiteY79" fmla="*/ 142695 h 955271"/>
              <a:gd name="connsiteX80" fmla="*/ 5235691 w 5741575"/>
              <a:gd name="connsiteY80" fmla="*/ 173330 h 955271"/>
              <a:gd name="connsiteX81" fmla="*/ 5280133 w 5741575"/>
              <a:gd name="connsiteY81" fmla="*/ 189342 h 955271"/>
              <a:gd name="connsiteX82" fmla="*/ 5291963 w 5741575"/>
              <a:gd name="connsiteY82" fmla="*/ 139446 h 955271"/>
              <a:gd name="connsiteX83" fmla="*/ 5418472 w 5741575"/>
              <a:gd name="connsiteY83" fmla="*/ 89163 h 955271"/>
              <a:gd name="connsiteX84" fmla="*/ 5482354 w 5741575"/>
              <a:gd name="connsiteY84" fmla="*/ 69470 h 955271"/>
              <a:gd name="connsiteX85" fmla="*/ 5583280 w 5741575"/>
              <a:gd name="connsiteY85" fmla="*/ 49787 h 955271"/>
              <a:gd name="connsiteX86" fmla="*/ 5613766 w 5741575"/>
              <a:gd name="connsiteY86" fmla="*/ 41855 h 955271"/>
              <a:gd name="connsiteX87" fmla="*/ 5684952 w 5741575"/>
              <a:gd name="connsiteY87" fmla="*/ 26088 h 955271"/>
              <a:gd name="connsiteX88" fmla="*/ 5741575 w 5741575"/>
              <a:gd name="connsiteY88"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0426 w 5741575"/>
              <a:gd name="connsiteY22" fmla="*/ 721810 h 955271"/>
              <a:gd name="connsiteX23" fmla="*/ 1306771 w 5741575"/>
              <a:gd name="connsiteY23" fmla="*/ 717936 h 955271"/>
              <a:gd name="connsiteX24" fmla="*/ 1374314 w 5741575"/>
              <a:gd name="connsiteY24" fmla="*/ 688815 h 955271"/>
              <a:gd name="connsiteX25" fmla="*/ 1378034 w 5741575"/>
              <a:gd name="connsiteY25" fmla="*/ 685842 h 955271"/>
              <a:gd name="connsiteX26" fmla="*/ 1395604 w 5741575"/>
              <a:gd name="connsiteY26" fmla="*/ 680460 h 955271"/>
              <a:gd name="connsiteX27" fmla="*/ 1397206 w 5741575"/>
              <a:gd name="connsiteY27" fmla="*/ 670793 h 955271"/>
              <a:gd name="connsiteX28" fmla="*/ 1441364 w 5741575"/>
              <a:gd name="connsiteY28" fmla="*/ 661393 h 955271"/>
              <a:gd name="connsiteX29" fmla="*/ 1494753 w 5741575"/>
              <a:gd name="connsiteY29" fmla="*/ 644686 h 955271"/>
              <a:gd name="connsiteX30" fmla="*/ 1616217 w 5741575"/>
              <a:gd name="connsiteY30" fmla="*/ 622107 h 955271"/>
              <a:gd name="connsiteX31" fmla="*/ 1710928 w 5741575"/>
              <a:gd name="connsiteY31" fmla="*/ 600666 h 955271"/>
              <a:gd name="connsiteX32" fmla="*/ 1743718 w 5741575"/>
              <a:gd name="connsiteY32" fmla="*/ 584327 h 955271"/>
              <a:gd name="connsiteX33" fmla="*/ 1873778 w 5741575"/>
              <a:gd name="connsiteY33" fmla="*/ 530130 h 955271"/>
              <a:gd name="connsiteX34" fmla="*/ 1988411 w 5741575"/>
              <a:gd name="connsiteY34" fmla="*/ 491599 h 955271"/>
              <a:gd name="connsiteX35" fmla="*/ 2085507 w 5741575"/>
              <a:gd name="connsiteY35" fmla="*/ 498527 h 955271"/>
              <a:gd name="connsiteX36" fmla="*/ 2090767 w 5741575"/>
              <a:gd name="connsiteY36" fmla="*/ 490616 h 955271"/>
              <a:gd name="connsiteX37" fmla="*/ 2151143 w 5741575"/>
              <a:gd name="connsiteY37" fmla="*/ 478332 h 955271"/>
              <a:gd name="connsiteX38" fmla="*/ 2378710 w 5741575"/>
              <a:gd name="connsiteY38" fmla="*/ 477570 h 955271"/>
              <a:gd name="connsiteX39" fmla="*/ 2496256 w 5741575"/>
              <a:gd name="connsiteY39" fmla="*/ 452396 h 955271"/>
              <a:gd name="connsiteX40" fmla="*/ 2535387 w 5741575"/>
              <a:gd name="connsiteY40" fmla="*/ 436645 h 955271"/>
              <a:gd name="connsiteX41" fmla="*/ 2601109 w 5741575"/>
              <a:gd name="connsiteY41" fmla="*/ 410678 h 955271"/>
              <a:gd name="connsiteX42" fmla="*/ 2643855 w 5741575"/>
              <a:gd name="connsiteY42" fmla="*/ 374482 h 955271"/>
              <a:gd name="connsiteX43" fmla="*/ 2657726 w 5741575"/>
              <a:gd name="connsiteY43" fmla="*/ 365841 h 955271"/>
              <a:gd name="connsiteX44" fmla="*/ 2687125 w 5741575"/>
              <a:gd name="connsiteY44" fmla="*/ 366820 h 955271"/>
              <a:gd name="connsiteX45" fmla="*/ 2697479 w 5741575"/>
              <a:gd name="connsiteY45" fmla="*/ 361430 h 955271"/>
              <a:gd name="connsiteX46" fmla="*/ 2701547 w 5741575"/>
              <a:gd name="connsiteY46" fmla="*/ 361545 h 955271"/>
              <a:gd name="connsiteX47" fmla="*/ 2711054 w 5741575"/>
              <a:gd name="connsiteY47" fmla="*/ 360597 h 955271"/>
              <a:gd name="connsiteX48" fmla="*/ 2710438 w 5741575"/>
              <a:gd name="connsiteY48" fmla="*/ 366958 h 955271"/>
              <a:gd name="connsiteX49" fmla="*/ 2722936 w 5741575"/>
              <a:gd name="connsiteY49" fmla="*/ 377633 h 955271"/>
              <a:gd name="connsiteX50" fmla="*/ 2777227 w 5741575"/>
              <a:gd name="connsiteY50" fmla="*/ 368972 h 955271"/>
              <a:gd name="connsiteX51" fmla="*/ 2779510 w 5741575"/>
              <a:gd name="connsiteY51" fmla="*/ 361652 h 955271"/>
              <a:gd name="connsiteX52" fmla="*/ 2786278 w 5741575"/>
              <a:gd name="connsiteY52" fmla="*/ 359869 h 955271"/>
              <a:gd name="connsiteX53" fmla="*/ 2792101 w 5741575"/>
              <a:gd name="connsiteY53" fmla="*/ 365927 h 955271"/>
              <a:gd name="connsiteX54" fmla="*/ 2885545 w 5741575"/>
              <a:gd name="connsiteY54" fmla="*/ 372818 h 955271"/>
              <a:gd name="connsiteX55" fmla="*/ 3009558 w 5741575"/>
              <a:gd name="connsiteY55" fmla="*/ 370573 h 955271"/>
              <a:gd name="connsiteX56" fmla="*/ 3095010 w 5741575"/>
              <a:gd name="connsiteY56" fmla="*/ 332454 h 955271"/>
              <a:gd name="connsiteX57" fmla="*/ 3103742 w 5741575"/>
              <a:gd name="connsiteY57" fmla="*/ 337974 h 955271"/>
              <a:gd name="connsiteX58" fmla="*/ 3165093 w 5741575"/>
              <a:gd name="connsiteY58" fmla="*/ 329459 h 955271"/>
              <a:gd name="connsiteX59" fmla="*/ 3373785 w 5741575"/>
              <a:gd name="connsiteY59" fmla="*/ 255680 h 955271"/>
              <a:gd name="connsiteX60" fmla="*/ 3493851 w 5741575"/>
              <a:gd name="connsiteY60" fmla="*/ 240255 h 955271"/>
              <a:gd name="connsiteX61" fmla="*/ 3537470 w 5741575"/>
              <a:gd name="connsiteY61" fmla="*/ 241867 h 955271"/>
              <a:gd name="connsiteX62" fmla="*/ 3610489 w 5741575"/>
              <a:gd name="connsiteY62" fmla="*/ 244128 h 955271"/>
              <a:gd name="connsiteX63" fmla="*/ 3667539 w 5741575"/>
              <a:gd name="connsiteY63" fmla="*/ 263271 h 955271"/>
              <a:gd name="connsiteX64" fmla="*/ 3727614 w 5741575"/>
              <a:gd name="connsiteY64" fmla="*/ 258245 h 955271"/>
              <a:gd name="connsiteX65" fmla="*/ 3738369 w 5741575"/>
              <a:gd name="connsiteY65" fmla="*/ 234506 h 955271"/>
              <a:gd name="connsiteX66" fmla="*/ 3803670 w 5741575"/>
              <a:gd name="connsiteY66" fmla="*/ 236457 h 955271"/>
              <a:gd name="connsiteX67" fmla="*/ 3903080 w 5741575"/>
              <a:gd name="connsiteY67" fmla="*/ 241890 h 955271"/>
              <a:gd name="connsiteX68" fmla="*/ 4114838 w 5741575"/>
              <a:gd name="connsiteY68" fmla="*/ 238165 h 955271"/>
              <a:gd name="connsiteX69" fmla="*/ 4271023 w 5741575"/>
              <a:gd name="connsiteY69" fmla="*/ 241959 h 955271"/>
              <a:gd name="connsiteX70" fmla="*/ 4367397 w 5741575"/>
              <a:gd name="connsiteY70" fmla="*/ 271442 h 955271"/>
              <a:gd name="connsiteX71" fmla="*/ 4495366 w 5741575"/>
              <a:gd name="connsiteY71" fmla="*/ 271618 h 955271"/>
              <a:gd name="connsiteX72" fmla="*/ 4517347 w 5741575"/>
              <a:gd name="connsiteY72" fmla="*/ 275639 h 955271"/>
              <a:gd name="connsiteX73" fmla="*/ 4546116 w 5741575"/>
              <a:gd name="connsiteY73" fmla="*/ 268568 h 955271"/>
              <a:gd name="connsiteX74" fmla="*/ 4661259 w 5741575"/>
              <a:gd name="connsiteY74" fmla="*/ 238966 h 955271"/>
              <a:gd name="connsiteX75" fmla="*/ 4750403 w 5741575"/>
              <a:gd name="connsiteY75" fmla="*/ 204364 h 955271"/>
              <a:gd name="connsiteX76" fmla="*/ 4867614 w 5741575"/>
              <a:gd name="connsiteY76" fmla="*/ 208668 h 955271"/>
              <a:gd name="connsiteX77" fmla="*/ 4937036 w 5741575"/>
              <a:gd name="connsiteY77" fmla="*/ 195446 h 955271"/>
              <a:gd name="connsiteX78" fmla="*/ 5047626 w 5741575"/>
              <a:gd name="connsiteY78" fmla="*/ 149604 h 955271"/>
              <a:gd name="connsiteX79" fmla="*/ 5200247 w 5741575"/>
              <a:gd name="connsiteY79" fmla="*/ 142695 h 955271"/>
              <a:gd name="connsiteX80" fmla="*/ 5235691 w 5741575"/>
              <a:gd name="connsiteY80" fmla="*/ 173330 h 955271"/>
              <a:gd name="connsiteX81" fmla="*/ 5280133 w 5741575"/>
              <a:gd name="connsiteY81" fmla="*/ 189342 h 955271"/>
              <a:gd name="connsiteX82" fmla="*/ 5291963 w 5741575"/>
              <a:gd name="connsiteY82" fmla="*/ 139446 h 955271"/>
              <a:gd name="connsiteX83" fmla="*/ 5418472 w 5741575"/>
              <a:gd name="connsiteY83" fmla="*/ 89163 h 955271"/>
              <a:gd name="connsiteX84" fmla="*/ 5482354 w 5741575"/>
              <a:gd name="connsiteY84" fmla="*/ 69470 h 955271"/>
              <a:gd name="connsiteX85" fmla="*/ 5583280 w 5741575"/>
              <a:gd name="connsiteY85" fmla="*/ 49787 h 955271"/>
              <a:gd name="connsiteX86" fmla="*/ 5613766 w 5741575"/>
              <a:gd name="connsiteY86" fmla="*/ 41855 h 955271"/>
              <a:gd name="connsiteX87" fmla="*/ 5684952 w 5741575"/>
              <a:gd name="connsiteY87" fmla="*/ 26088 h 955271"/>
              <a:gd name="connsiteX88" fmla="*/ 5741575 w 5741575"/>
              <a:gd name="connsiteY88"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0426 w 5741575"/>
              <a:gd name="connsiteY22" fmla="*/ 721810 h 955271"/>
              <a:gd name="connsiteX23" fmla="*/ 1306771 w 5741575"/>
              <a:gd name="connsiteY23" fmla="*/ 717936 h 955271"/>
              <a:gd name="connsiteX24" fmla="*/ 1374314 w 5741575"/>
              <a:gd name="connsiteY24" fmla="*/ 688815 h 955271"/>
              <a:gd name="connsiteX25" fmla="*/ 1378034 w 5741575"/>
              <a:gd name="connsiteY25" fmla="*/ 685842 h 955271"/>
              <a:gd name="connsiteX26" fmla="*/ 1395604 w 5741575"/>
              <a:gd name="connsiteY26" fmla="*/ 680460 h 955271"/>
              <a:gd name="connsiteX27" fmla="*/ 1397206 w 5741575"/>
              <a:gd name="connsiteY27" fmla="*/ 670793 h 955271"/>
              <a:gd name="connsiteX28" fmla="*/ 1494753 w 5741575"/>
              <a:gd name="connsiteY28" fmla="*/ 644686 h 955271"/>
              <a:gd name="connsiteX29" fmla="*/ 1616217 w 5741575"/>
              <a:gd name="connsiteY29" fmla="*/ 622107 h 955271"/>
              <a:gd name="connsiteX30" fmla="*/ 1710928 w 5741575"/>
              <a:gd name="connsiteY30" fmla="*/ 600666 h 955271"/>
              <a:gd name="connsiteX31" fmla="*/ 1743718 w 5741575"/>
              <a:gd name="connsiteY31" fmla="*/ 584327 h 955271"/>
              <a:gd name="connsiteX32" fmla="*/ 1873778 w 5741575"/>
              <a:gd name="connsiteY32" fmla="*/ 530130 h 955271"/>
              <a:gd name="connsiteX33" fmla="*/ 1988411 w 5741575"/>
              <a:gd name="connsiteY33" fmla="*/ 491599 h 955271"/>
              <a:gd name="connsiteX34" fmla="*/ 2085507 w 5741575"/>
              <a:gd name="connsiteY34" fmla="*/ 498527 h 955271"/>
              <a:gd name="connsiteX35" fmla="*/ 2090767 w 5741575"/>
              <a:gd name="connsiteY35" fmla="*/ 490616 h 955271"/>
              <a:gd name="connsiteX36" fmla="*/ 2151143 w 5741575"/>
              <a:gd name="connsiteY36" fmla="*/ 478332 h 955271"/>
              <a:gd name="connsiteX37" fmla="*/ 2378710 w 5741575"/>
              <a:gd name="connsiteY37" fmla="*/ 477570 h 955271"/>
              <a:gd name="connsiteX38" fmla="*/ 2496256 w 5741575"/>
              <a:gd name="connsiteY38" fmla="*/ 452396 h 955271"/>
              <a:gd name="connsiteX39" fmla="*/ 2535387 w 5741575"/>
              <a:gd name="connsiteY39" fmla="*/ 436645 h 955271"/>
              <a:gd name="connsiteX40" fmla="*/ 2601109 w 5741575"/>
              <a:gd name="connsiteY40" fmla="*/ 410678 h 955271"/>
              <a:gd name="connsiteX41" fmla="*/ 2643855 w 5741575"/>
              <a:gd name="connsiteY41" fmla="*/ 374482 h 955271"/>
              <a:gd name="connsiteX42" fmla="*/ 2657726 w 5741575"/>
              <a:gd name="connsiteY42" fmla="*/ 365841 h 955271"/>
              <a:gd name="connsiteX43" fmla="*/ 2687125 w 5741575"/>
              <a:gd name="connsiteY43" fmla="*/ 366820 h 955271"/>
              <a:gd name="connsiteX44" fmla="*/ 2697479 w 5741575"/>
              <a:gd name="connsiteY44" fmla="*/ 361430 h 955271"/>
              <a:gd name="connsiteX45" fmla="*/ 2701547 w 5741575"/>
              <a:gd name="connsiteY45" fmla="*/ 361545 h 955271"/>
              <a:gd name="connsiteX46" fmla="*/ 2711054 w 5741575"/>
              <a:gd name="connsiteY46" fmla="*/ 360597 h 955271"/>
              <a:gd name="connsiteX47" fmla="*/ 2710438 w 5741575"/>
              <a:gd name="connsiteY47" fmla="*/ 366958 h 955271"/>
              <a:gd name="connsiteX48" fmla="*/ 2722936 w 5741575"/>
              <a:gd name="connsiteY48" fmla="*/ 377633 h 955271"/>
              <a:gd name="connsiteX49" fmla="*/ 2777227 w 5741575"/>
              <a:gd name="connsiteY49" fmla="*/ 368972 h 955271"/>
              <a:gd name="connsiteX50" fmla="*/ 2779510 w 5741575"/>
              <a:gd name="connsiteY50" fmla="*/ 361652 h 955271"/>
              <a:gd name="connsiteX51" fmla="*/ 2786278 w 5741575"/>
              <a:gd name="connsiteY51" fmla="*/ 359869 h 955271"/>
              <a:gd name="connsiteX52" fmla="*/ 2792101 w 5741575"/>
              <a:gd name="connsiteY52" fmla="*/ 365927 h 955271"/>
              <a:gd name="connsiteX53" fmla="*/ 2885545 w 5741575"/>
              <a:gd name="connsiteY53" fmla="*/ 372818 h 955271"/>
              <a:gd name="connsiteX54" fmla="*/ 3009558 w 5741575"/>
              <a:gd name="connsiteY54" fmla="*/ 370573 h 955271"/>
              <a:gd name="connsiteX55" fmla="*/ 3095010 w 5741575"/>
              <a:gd name="connsiteY55" fmla="*/ 332454 h 955271"/>
              <a:gd name="connsiteX56" fmla="*/ 3103742 w 5741575"/>
              <a:gd name="connsiteY56" fmla="*/ 337974 h 955271"/>
              <a:gd name="connsiteX57" fmla="*/ 3165093 w 5741575"/>
              <a:gd name="connsiteY57" fmla="*/ 329459 h 955271"/>
              <a:gd name="connsiteX58" fmla="*/ 3373785 w 5741575"/>
              <a:gd name="connsiteY58" fmla="*/ 255680 h 955271"/>
              <a:gd name="connsiteX59" fmla="*/ 3493851 w 5741575"/>
              <a:gd name="connsiteY59" fmla="*/ 240255 h 955271"/>
              <a:gd name="connsiteX60" fmla="*/ 3537470 w 5741575"/>
              <a:gd name="connsiteY60" fmla="*/ 241867 h 955271"/>
              <a:gd name="connsiteX61" fmla="*/ 3610489 w 5741575"/>
              <a:gd name="connsiteY61" fmla="*/ 244128 h 955271"/>
              <a:gd name="connsiteX62" fmla="*/ 3667539 w 5741575"/>
              <a:gd name="connsiteY62" fmla="*/ 263271 h 955271"/>
              <a:gd name="connsiteX63" fmla="*/ 3727614 w 5741575"/>
              <a:gd name="connsiteY63" fmla="*/ 258245 h 955271"/>
              <a:gd name="connsiteX64" fmla="*/ 3738369 w 5741575"/>
              <a:gd name="connsiteY64" fmla="*/ 234506 h 955271"/>
              <a:gd name="connsiteX65" fmla="*/ 3803670 w 5741575"/>
              <a:gd name="connsiteY65" fmla="*/ 236457 h 955271"/>
              <a:gd name="connsiteX66" fmla="*/ 3903080 w 5741575"/>
              <a:gd name="connsiteY66" fmla="*/ 241890 h 955271"/>
              <a:gd name="connsiteX67" fmla="*/ 4114838 w 5741575"/>
              <a:gd name="connsiteY67" fmla="*/ 238165 h 955271"/>
              <a:gd name="connsiteX68" fmla="*/ 4271023 w 5741575"/>
              <a:gd name="connsiteY68" fmla="*/ 241959 h 955271"/>
              <a:gd name="connsiteX69" fmla="*/ 4367397 w 5741575"/>
              <a:gd name="connsiteY69" fmla="*/ 271442 h 955271"/>
              <a:gd name="connsiteX70" fmla="*/ 4495366 w 5741575"/>
              <a:gd name="connsiteY70" fmla="*/ 271618 h 955271"/>
              <a:gd name="connsiteX71" fmla="*/ 4517347 w 5741575"/>
              <a:gd name="connsiteY71" fmla="*/ 275639 h 955271"/>
              <a:gd name="connsiteX72" fmla="*/ 4546116 w 5741575"/>
              <a:gd name="connsiteY72" fmla="*/ 268568 h 955271"/>
              <a:gd name="connsiteX73" fmla="*/ 4661259 w 5741575"/>
              <a:gd name="connsiteY73" fmla="*/ 238966 h 955271"/>
              <a:gd name="connsiteX74" fmla="*/ 4750403 w 5741575"/>
              <a:gd name="connsiteY74" fmla="*/ 204364 h 955271"/>
              <a:gd name="connsiteX75" fmla="*/ 4867614 w 5741575"/>
              <a:gd name="connsiteY75" fmla="*/ 208668 h 955271"/>
              <a:gd name="connsiteX76" fmla="*/ 4937036 w 5741575"/>
              <a:gd name="connsiteY76" fmla="*/ 195446 h 955271"/>
              <a:gd name="connsiteX77" fmla="*/ 5047626 w 5741575"/>
              <a:gd name="connsiteY77" fmla="*/ 149604 h 955271"/>
              <a:gd name="connsiteX78" fmla="*/ 5200247 w 5741575"/>
              <a:gd name="connsiteY78" fmla="*/ 142695 h 955271"/>
              <a:gd name="connsiteX79" fmla="*/ 5235691 w 5741575"/>
              <a:gd name="connsiteY79" fmla="*/ 173330 h 955271"/>
              <a:gd name="connsiteX80" fmla="*/ 5280133 w 5741575"/>
              <a:gd name="connsiteY80" fmla="*/ 189342 h 955271"/>
              <a:gd name="connsiteX81" fmla="*/ 5291963 w 5741575"/>
              <a:gd name="connsiteY81" fmla="*/ 139446 h 955271"/>
              <a:gd name="connsiteX82" fmla="*/ 5418472 w 5741575"/>
              <a:gd name="connsiteY82" fmla="*/ 89163 h 955271"/>
              <a:gd name="connsiteX83" fmla="*/ 5482354 w 5741575"/>
              <a:gd name="connsiteY83" fmla="*/ 69470 h 955271"/>
              <a:gd name="connsiteX84" fmla="*/ 5583280 w 5741575"/>
              <a:gd name="connsiteY84" fmla="*/ 49787 h 955271"/>
              <a:gd name="connsiteX85" fmla="*/ 5613766 w 5741575"/>
              <a:gd name="connsiteY85" fmla="*/ 41855 h 955271"/>
              <a:gd name="connsiteX86" fmla="*/ 5684952 w 5741575"/>
              <a:gd name="connsiteY86" fmla="*/ 26088 h 955271"/>
              <a:gd name="connsiteX87" fmla="*/ 5741575 w 5741575"/>
              <a:gd name="connsiteY87"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306771 w 5741575"/>
              <a:gd name="connsiteY22" fmla="*/ 717936 h 955271"/>
              <a:gd name="connsiteX23" fmla="*/ 1374314 w 5741575"/>
              <a:gd name="connsiteY23" fmla="*/ 688815 h 955271"/>
              <a:gd name="connsiteX24" fmla="*/ 1378034 w 5741575"/>
              <a:gd name="connsiteY24" fmla="*/ 685842 h 955271"/>
              <a:gd name="connsiteX25" fmla="*/ 1395604 w 5741575"/>
              <a:gd name="connsiteY25" fmla="*/ 680460 h 955271"/>
              <a:gd name="connsiteX26" fmla="*/ 1397206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687125 w 5741575"/>
              <a:gd name="connsiteY42" fmla="*/ 366820 h 955271"/>
              <a:gd name="connsiteX43" fmla="*/ 2697479 w 5741575"/>
              <a:gd name="connsiteY43" fmla="*/ 361430 h 955271"/>
              <a:gd name="connsiteX44" fmla="*/ 2701547 w 5741575"/>
              <a:gd name="connsiteY44" fmla="*/ 361545 h 955271"/>
              <a:gd name="connsiteX45" fmla="*/ 2711054 w 5741575"/>
              <a:gd name="connsiteY45" fmla="*/ 360597 h 955271"/>
              <a:gd name="connsiteX46" fmla="*/ 2710438 w 5741575"/>
              <a:gd name="connsiteY46" fmla="*/ 366958 h 955271"/>
              <a:gd name="connsiteX47" fmla="*/ 2722936 w 5741575"/>
              <a:gd name="connsiteY47" fmla="*/ 377633 h 955271"/>
              <a:gd name="connsiteX48" fmla="*/ 2777227 w 5741575"/>
              <a:gd name="connsiteY48" fmla="*/ 368972 h 955271"/>
              <a:gd name="connsiteX49" fmla="*/ 2779510 w 5741575"/>
              <a:gd name="connsiteY49" fmla="*/ 361652 h 955271"/>
              <a:gd name="connsiteX50" fmla="*/ 2786278 w 5741575"/>
              <a:gd name="connsiteY50" fmla="*/ 359869 h 955271"/>
              <a:gd name="connsiteX51" fmla="*/ 2792101 w 5741575"/>
              <a:gd name="connsiteY51" fmla="*/ 365927 h 955271"/>
              <a:gd name="connsiteX52" fmla="*/ 2885545 w 5741575"/>
              <a:gd name="connsiteY52" fmla="*/ 372818 h 955271"/>
              <a:gd name="connsiteX53" fmla="*/ 3009558 w 5741575"/>
              <a:gd name="connsiteY53" fmla="*/ 370573 h 955271"/>
              <a:gd name="connsiteX54" fmla="*/ 3095010 w 5741575"/>
              <a:gd name="connsiteY54" fmla="*/ 332454 h 955271"/>
              <a:gd name="connsiteX55" fmla="*/ 3103742 w 5741575"/>
              <a:gd name="connsiteY55" fmla="*/ 337974 h 955271"/>
              <a:gd name="connsiteX56" fmla="*/ 3165093 w 5741575"/>
              <a:gd name="connsiteY56" fmla="*/ 329459 h 955271"/>
              <a:gd name="connsiteX57" fmla="*/ 3373785 w 5741575"/>
              <a:gd name="connsiteY57" fmla="*/ 255680 h 955271"/>
              <a:gd name="connsiteX58" fmla="*/ 3493851 w 5741575"/>
              <a:gd name="connsiteY58" fmla="*/ 240255 h 955271"/>
              <a:gd name="connsiteX59" fmla="*/ 3537470 w 5741575"/>
              <a:gd name="connsiteY59" fmla="*/ 241867 h 955271"/>
              <a:gd name="connsiteX60" fmla="*/ 3610489 w 5741575"/>
              <a:gd name="connsiteY60" fmla="*/ 244128 h 955271"/>
              <a:gd name="connsiteX61" fmla="*/ 3667539 w 5741575"/>
              <a:gd name="connsiteY61" fmla="*/ 263271 h 955271"/>
              <a:gd name="connsiteX62" fmla="*/ 3727614 w 5741575"/>
              <a:gd name="connsiteY62" fmla="*/ 258245 h 955271"/>
              <a:gd name="connsiteX63" fmla="*/ 3738369 w 5741575"/>
              <a:gd name="connsiteY63" fmla="*/ 234506 h 955271"/>
              <a:gd name="connsiteX64" fmla="*/ 3803670 w 5741575"/>
              <a:gd name="connsiteY64" fmla="*/ 236457 h 955271"/>
              <a:gd name="connsiteX65" fmla="*/ 3903080 w 5741575"/>
              <a:gd name="connsiteY65" fmla="*/ 241890 h 955271"/>
              <a:gd name="connsiteX66" fmla="*/ 4114838 w 5741575"/>
              <a:gd name="connsiteY66" fmla="*/ 238165 h 955271"/>
              <a:gd name="connsiteX67" fmla="*/ 4271023 w 5741575"/>
              <a:gd name="connsiteY67" fmla="*/ 241959 h 955271"/>
              <a:gd name="connsiteX68" fmla="*/ 4367397 w 5741575"/>
              <a:gd name="connsiteY68" fmla="*/ 271442 h 955271"/>
              <a:gd name="connsiteX69" fmla="*/ 4495366 w 5741575"/>
              <a:gd name="connsiteY69" fmla="*/ 271618 h 955271"/>
              <a:gd name="connsiteX70" fmla="*/ 4517347 w 5741575"/>
              <a:gd name="connsiteY70" fmla="*/ 275639 h 955271"/>
              <a:gd name="connsiteX71" fmla="*/ 4546116 w 5741575"/>
              <a:gd name="connsiteY71" fmla="*/ 268568 h 955271"/>
              <a:gd name="connsiteX72" fmla="*/ 4661259 w 5741575"/>
              <a:gd name="connsiteY72" fmla="*/ 238966 h 955271"/>
              <a:gd name="connsiteX73" fmla="*/ 4750403 w 5741575"/>
              <a:gd name="connsiteY73" fmla="*/ 204364 h 955271"/>
              <a:gd name="connsiteX74" fmla="*/ 4867614 w 5741575"/>
              <a:gd name="connsiteY74" fmla="*/ 208668 h 955271"/>
              <a:gd name="connsiteX75" fmla="*/ 4937036 w 5741575"/>
              <a:gd name="connsiteY75" fmla="*/ 195446 h 955271"/>
              <a:gd name="connsiteX76" fmla="*/ 5047626 w 5741575"/>
              <a:gd name="connsiteY76" fmla="*/ 149604 h 955271"/>
              <a:gd name="connsiteX77" fmla="*/ 5200247 w 5741575"/>
              <a:gd name="connsiteY77" fmla="*/ 142695 h 955271"/>
              <a:gd name="connsiteX78" fmla="*/ 5235691 w 5741575"/>
              <a:gd name="connsiteY78" fmla="*/ 173330 h 955271"/>
              <a:gd name="connsiteX79" fmla="*/ 5280133 w 5741575"/>
              <a:gd name="connsiteY79" fmla="*/ 189342 h 955271"/>
              <a:gd name="connsiteX80" fmla="*/ 5291963 w 5741575"/>
              <a:gd name="connsiteY80" fmla="*/ 139446 h 955271"/>
              <a:gd name="connsiteX81" fmla="*/ 5418472 w 5741575"/>
              <a:gd name="connsiteY81" fmla="*/ 89163 h 955271"/>
              <a:gd name="connsiteX82" fmla="*/ 5482354 w 5741575"/>
              <a:gd name="connsiteY82" fmla="*/ 69470 h 955271"/>
              <a:gd name="connsiteX83" fmla="*/ 5583280 w 5741575"/>
              <a:gd name="connsiteY83" fmla="*/ 49787 h 955271"/>
              <a:gd name="connsiteX84" fmla="*/ 5613766 w 5741575"/>
              <a:gd name="connsiteY84" fmla="*/ 41855 h 955271"/>
              <a:gd name="connsiteX85" fmla="*/ 5684952 w 5741575"/>
              <a:gd name="connsiteY85" fmla="*/ 26088 h 955271"/>
              <a:gd name="connsiteX86" fmla="*/ 5741575 w 5741575"/>
              <a:gd name="connsiteY86"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374314 w 5741575"/>
              <a:gd name="connsiteY23" fmla="*/ 688815 h 955271"/>
              <a:gd name="connsiteX24" fmla="*/ 1378034 w 5741575"/>
              <a:gd name="connsiteY24" fmla="*/ 685842 h 955271"/>
              <a:gd name="connsiteX25" fmla="*/ 1395604 w 5741575"/>
              <a:gd name="connsiteY25" fmla="*/ 680460 h 955271"/>
              <a:gd name="connsiteX26" fmla="*/ 1397206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687125 w 5741575"/>
              <a:gd name="connsiteY42" fmla="*/ 366820 h 955271"/>
              <a:gd name="connsiteX43" fmla="*/ 2697479 w 5741575"/>
              <a:gd name="connsiteY43" fmla="*/ 361430 h 955271"/>
              <a:gd name="connsiteX44" fmla="*/ 2701547 w 5741575"/>
              <a:gd name="connsiteY44" fmla="*/ 361545 h 955271"/>
              <a:gd name="connsiteX45" fmla="*/ 2711054 w 5741575"/>
              <a:gd name="connsiteY45" fmla="*/ 360597 h 955271"/>
              <a:gd name="connsiteX46" fmla="*/ 2710438 w 5741575"/>
              <a:gd name="connsiteY46" fmla="*/ 366958 h 955271"/>
              <a:gd name="connsiteX47" fmla="*/ 2722936 w 5741575"/>
              <a:gd name="connsiteY47" fmla="*/ 377633 h 955271"/>
              <a:gd name="connsiteX48" fmla="*/ 2777227 w 5741575"/>
              <a:gd name="connsiteY48" fmla="*/ 368972 h 955271"/>
              <a:gd name="connsiteX49" fmla="*/ 2779510 w 5741575"/>
              <a:gd name="connsiteY49" fmla="*/ 361652 h 955271"/>
              <a:gd name="connsiteX50" fmla="*/ 2786278 w 5741575"/>
              <a:gd name="connsiteY50" fmla="*/ 359869 h 955271"/>
              <a:gd name="connsiteX51" fmla="*/ 2792101 w 5741575"/>
              <a:gd name="connsiteY51" fmla="*/ 365927 h 955271"/>
              <a:gd name="connsiteX52" fmla="*/ 2885545 w 5741575"/>
              <a:gd name="connsiteY52" fmla="*/ 372818 h 955271"/>
              <a:gd name="connsiteX53" fmla="*/ 3009558 w 5741575"/>
              <a:gd name="connsiteY53" fmla="*/ 370573 h 955271"/>
              <a:gd name="connsiteX54" fmla="*/ 3095010 w 5741575"/>
              <a:gd name="connsiteY54" fmla="*/ 332454 h 955271"/>
              <a:gd name="connsiteX55" fmla="*/ 3103742 w 5741575"/>
              <a:gd name="connsiteY55" fmla="*/ 337974 h 955271"/>
              <a:gd name="connsiteX56" fmla="*/ 3165093 w 5741575"/>
              <a:gd name="connsiteY56" fmla="*/ 329459 h 955271"/>
              <a:gd name="connsiteX57" fmla="*/ 3373785 w 5741575"/>
              <a:gd name="connsiteY57" fmla="*/ 255680 h 955271"/>
              <a:gd name="connsiteX58" fmla="*/ 3493851 w 5741575"/>
              <a:gd name="connsiteY58" fmla="*/ 240255 h 955271"/>
              <a:gd name="connsiteX59" fmla="*/ 3537470 w 5741575"/>
              <a:gd name="connsiteY59" fmla="*/ 241867 h 955271"/>
              <a:gd name="connsiteX60" fmla="*/ 3610489 w 5741575"/>
              <a:gd name="connsiteY60" fmla="*/ 244128 h 955271"/>
              <a:gd name="connsiteX61" fmla="*/ 3667539 w 5741575"/>
              <a:gd name="connsiteY61" fmla="*/ 263271 h 955271"/>
              <a:gd name="connsiteX62" fmla="*/ 3727614 w 5741575"/>
              <a:gd name="connsiteY62" fmla="*/ 258245 h 955271"/>
              <a:gd name="connsiteX63" fmla="*/ 3738369 w 5741575"/>
              <a:gd name="connsiteY63" fmla="*/ 234506 h 955271"/>
              <a:gd name="connsiteX64" fmla="*/ 3803670 w 5741575"/>
              <a:gd name="connsiteY64" fmla="*/ 236457 h 955271"/>
              <a:gd name="connsiteX65" fmla="*/ 3903080 w 5741575"/>
              <a:gd name="connsiteY65" fmla="*/ 241890 h 955271"/>
              <a:gd name="connsiteX66" fmla="*/ 4114838 w 5741575"/>
              <a:gd name="connsiteY66" fmla="*/ 238165 h 955271"/>
              <a:gd name="connsiteX67" fmla="*/ 4271023 w 5741575"/>
              <a:gd name="connsiteY67" fmla="*/ 241959 h 955271"/>
              <a:gd name="connsiteX68" fmla="*/ 4367397 w 5741575"/>
              <a:gd name="connsiteY68" fmla="*/ 271442 h 955271"/>
              <a:gd name="connsiteX69" fmla="*/ 4495366 w 5741575"/>
              <a:gd name="connsiteY69" fmla="*/ 271618 h 955271"/>
              <a:gd name="connsiteX70" fmla="*/ 4517347 w 5741575"/>
              <a:gd name="connsiteY70" fmla="*/ 275639 h 955271"/>
              <a:gd name="connsiteX71" fmla="*/ 4546116 w 5741575"/>
              <a:gd name="connsiteY71" fmla="*/ 268568 h 955271"/>
              <a:gd name="connsiteX72" fmla="*/ 4661259 w 5741575"/>
              <a:gd name="connsiteY72" fmla="*/ 238966 h 955271"/>
              <a:gd name="connsiteX73" fmla="*/ 4750403 w 5741575"/>
              <a:gd name="connsiteY73" fmla="*/ 204364 h 955271"/>
              <a:gd name="connsiteX74" fmla="*/ 4867614 w 5741575"/>
              <a:gd name="connsiteY74" fmla="*/ 208668 h 955271"/>
              <a:gd name="connsiteX75" fmla="*/ 4937036 w 5741575"/>
              <a:gd name="connsiteY75" fmla="*/ 195446 h 955271"/>
              <a:gd name="connsiteX76" fmla="*/ 5047626 w 5741575"/>
              <a:gd name="connsiteY76" fmla="*/ 149604 h 955271"/>
              <a:gd name="connsiteX77" fmla="*/ 5200247 w 5741575"/>
              <a:gd name="connsiteY77" fmla="*/ 142695 h 955271"/>
              <a:gd name="connsiteX78" fmla="*/ 5235691 w 5741575"/>
              <a:gd name="connsiteY78" fmla="*/ 173330 h 955271"/>
              <a:gd name="connsiteX79" fmla="*/ 5280133 w 5741575"/>
              <a:gd name="connsiteY79" fmla="*/ 189342 h 955271"/>
              <a:gd name="connsiteX80" fmla="*/ 5291963 w 5741575"/>
              <a:gd name="connsiteY80" fmla="*/ 139446 h 955271"/>
              <a:gd name="connsiteX81" fmla="*/ 5418472 w 5741575"/>
              <a:gd name="connsiteY81" fmla="*/ 89163 h 955271"/>
              <a:gd name="connsiteX82" fmla="*/ 5482354 w 5741575"/>
              <a:gd name="connsiteY82" fmla="*/ 69470 h 955271"/>
              <a:gd name="connsiteX83" fmla="*/ 5583280 w 5741575"/>
              <a:gd name="connsiteY83" fmla="*/ 49787 h 955271"/>
              <a:gd name="connsiteX84" fmla="*/ 5613766 w 5741575"/>
              <a:gd name="connsiteY84" fmla="*/ 41855 h 955271"/>
              <a:gd name="connsiteX85" fmla="*/ 5684952 w 5741575"/>
              <a:gd name="connsiteY85" fmla="*/ 26088 h 955271"/>
              <a:gd name="connsiteX86" fmla="*/ 5741575 w 5741575"/>
              <a:gd name="connsiteY86"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374314 w 5741575"/>
              <a:gd name="connsiteY23" fmla="*/ 688815 h 955271"/>
              <a:gd name="connsiteX24" fmla="*/ 1378034 w 5741575"/>
              <a:gd name="connsiteY24" fmla="*/ 685842 h 955271"/>
              <a:gd name="connsiteX25" fmla="*/ 1395604 w 5741575"/>
              <a:gd name="connsiteY25" fmla="*/ 680460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687125 w 5741575"/>
              <a:gd name="connsiteY42" fmla="*/ 366820 h 955271"/>
              <a:gd name="connsiteX43" fmla="*/ 2697479 w 5741575"/>
              <a:gd name="connsiteY43" fmla="*/ 361430 h 955271"/>
              <a:gd name="connsiteX44" fmla="*/ 2701547 w 5741575"/>
              <a:gd name="connsiteY44" fmla="*/ 361545 h 955271"/>
              <a:gd name="connsiteX45" fmla="*/ 2711054 w 5741575"/>
              <a:gd name="connsiteY45" fmla="*/ 360597 h 955271"/>
              <a:gd name="connsiteX46" fmla="*/ 2710438 w 5741575"/>
              <a:gd name="connsiteY46" fmla="*/ 366958 h 955271"/>
              <a:gd name="connsiteX47" fmla="*/ 2722936 w 5741575"/>
              <a:gd name="connsiteY47" fmla="*/ 377633 h 955271"/>
              <a:gd name="connsiteX48" fmla="*/ 2777227 w 5741575"/>
              <a:gd name="connsiteY48" fmla="*/ 368972 h 955271"/>
              <a:gd name="connsiteX49" fmla="*/ 2779510 w 5741575"/>
              <a:gd name="connsiteY49" fmla="*/ 361652 h 955271"/>
              <a:gd name="connsiteX50" fmla="*/ 2786278 w 5741575"/>
              <a:gd name="connsiteY50" fmla="*/ 359869 h 955271"/>
              <a:gd name="connsiteX51" fmla="*/ 2792101 w 5741575"/>
              <a:gd name="connsiteY51" fmla="*/ 365927 h 955271"/>
              <a:gd name="connsiteX52" fmla="*/ 2885545 w 5741575"/>
              <a:gd name="connsiteY52" fmla="*/ 372818 h 955271"/>
              <a:gd name="connsiteX53" fmla="*/ 3009558 w 5741575"/>
              <a:gd name="connsiteY53" fmla="*/ 370573 h 955271"/>
              <a:gd name="connsiteX54" fmla="*/ 3095010 w 5741575"/>
              <a:gd name="connsiteY54" fmla="*/ 332454 h 955271"/>
              <a:gd name="connsiteX55" fmla="*/ 3103742 w 5741575"/>
              <a:gd name="connsiteY55" fmla="*/ 337974 h 955271"/>
              <a:gd name="connsiteX56" fmla="*/ 3165093 w 5741575"/>
              <a:gd name="connsiteY56" fmla="*/ 329459 h 955271"/>
              <a:gd name="connsiteX57" fmla="*/ 3373785 w 5741575"/>
              <a:gd name="connsiteY57" fmla="*/ 255680 h 955271"/>
              <a:gd name="connsiteX58" fmla="*/ 3493851 w 5741575"/>
              <a:gd name="connsiteY58" fmla="*/ 240255 h 955271"/>
              <a:gd name="connsiteX59" fmla="*/ 3537470 w 5741575"/>
              <a:gd name="connsiteY59" fmla="*/ 241867 h 955271"/>
              <a:gd name="connsiteX60" fmla="*/ 3610489 w 5741575"/>
              <a:gd name="connsiteY60" fmla="*/ 244128 h 955271"/>
              <a:gd name="connsiteX61" fmla="*/ 3667539 w 5741575"/>
              <a:gd name="connsiteY61" fmla="*/ 263271 h 955271"/>
              <a:gd name="connsiteX62" fmla="*/ 3727614 w 5741575"/>
              <a:gd name="connsiteY62" fmla="*/ 258245 h 955271"/>
              <a:gd name="connsiteX63" fmla="*/ 3738369 w 5741575"/>
              <a:gd name="connsiteY63" fmla="*/ 234506 h 955271"/>
              <a:gd name="connsiteX64" fmla="*/ 3803670 w 5741575"/>
              <a:gd name="connsiteY64" fmla="*/ 236457 h 955271"/>
              <a:gd name="connsiteX65" fmla="*/ 3903080 w 5741575"/>
              <a:gd name="connsiteY65" fmla="*/ 241890 h 955271"/>
              <a:gd name="connsiteX66" fmla="*/ 4114838 w 5741575"/>
              <a:gd name="connsiteY66" fmla="*/ 238165 h 955271"/>
              <a:gd name="connsiteX67" fmla="*/ 4271023 w 5741575"/>
              <a:gd name="connsiteY67" fmla="*/ 241959 h 955271"/>
              <a:gd name="connsiteX68" fmla="*/ 4367397 w 5741575"/>
              <a:gd name="connsiteY68" fmla="*/ 271442 h 955271"/>
              <a:gd name="connsiteX69" fmla="*/ 4495366 w 5741575"/>
              <a:gd name="connsiteY69" fmla="*/ 271618 h 955271"/>
              <a:gd name="connsiteX70" fmla="*/ 4517347 w 5741575"/>
              <a:gd name="connsiteY70" fmla="*/ 275639 h 955271"/>
              <a:gd name="connsiteX71" fmla="*/ 4546116 w 5741575"/>
              <a:gd name="connsiteY71" fmla="*/ 268568 h 955271"/>
              <a:gd name="connsiteX72" fmla="*/ 4661259 w 5741575"/>
              <a:gd name="connsiteY72" fmla="*/ 238966 h 955271"/>
              <a:gd name="connsiteX73" fmla="*/ 4750403 w 5741575"/>
              <a:gd name="connsiteY73" fmla="*/ 204364 h 955271"/>
              <a:gd name="connsiteX74" fmla="*/ 4867614 w 5741575"/>
              <a:gd name="connsiteY74" fmla="*/ 208668 h 955271"/>
              <a:gd name="connsiteX75" fmla="*/ 4937036 w 5741575"/>
              <a:gd name="connsiteY75" fmla="*/ 195446 h 955271"/>
              <a:gd name="connsiteX76" fmla="*/ 5047626 w 5741575"/>
              <a:gd name="connsiteY76" fmla="*/ 149604 h 955271"/>
              <a:gd name="connsiteX77" fmla="*/ 5200247 w 5741575"/>
              <a:gd name="connsiteY77" fmla="*/ 142695 h 955271"/>
              <a:gd name="connsiteX78" fmla="*/ 5235691 w 5741575"/>
              <a:gd name="connsiteY78" fmla="*/ 173330 h 955271"/>
              <a:gd name="connsiteX79" fmla="*/ 5280133 w 5741575"/>
              <a:gd name="connsiteY79" fmla="*/ 189342 h 955271"/>
              <a:gd name="connsiteX80" fmla="*/ 5291963 w 5741575"/>
              <a:gd name="connsiteY80" fmla="*/ 139446 h 955271"/>
              <a:gd name="connsiteX81" fmla="*/ 5418472 w 5741575"/>
              <a:gd name="connsiteY81" fmla="*/ 89163 h 955271"/>
              <a:gd name="connsiteX82" fmla="*/ 5482354 w 5741575"/>
              <a:gd name="connsiteY82" fmla="*/ 69470 h 955271"/>
              <a:gd name="connsiteX83" fmla="*/ 5583280 w 5741575"/>
              <a:gd name="connsiteY83" fmla="*/ 49787 h 955271"/>
              <a:gd name="connsiteX84" fmla="*/ 5613766 w 5741575"/>
              <a:gd name="connsiteY84" fmla="*/ 41855 h 955271"/>
              <a:gd name="connsiteX85" fmla="*/ 5684952 w 5741575"/>
              <a:gd name="connsiteY85" fmla="*/ 26088 h 955271"/>
              <a:gd name="connsiteX86" fmla="*/ 5741575 w 5741575"/>
              <a:gd name="connsiteY86"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374314 w 5741575"/>
              <a:gd name="connsiteY23" fmla="*/ 688815 h 955271"/>
              <a:gd name="connsiteX24" fmla="*/ 1378034 w 5741575"/>
              <a:gd name="connsiteY24" fmla="*/ 685842 h 955271"/>
              <a:gd name="connsiteX25" fmla="*/ 1435833 w 5741575"/>
              <a:gd name="connsiteY25" fmla="*/ 857427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687125 w 5741575"/>
              <a:gd name="connsiteY42" fmla="*/ 366820 h 955271"/>
              <a:gd name="connsiteX43" fmla="*/ 2697479 w 5741575"/>
              <a:gd name="connsiteY43" fmla="*/ 361430 h 955271"/>
              <a:gd name="connsiteX44" fmla="*/ 2701547 w 5741575"/>
              <a:gd name="connsiteY44" fmla="*/ 361545 h 955271"/>
              <a:gd name="connsiteX45" fmla="*/ 2711054 w 5741575"/>
              <a:gd name="connsiteY45" fmla="*/ 360597 h 955271"/>
              <a:gd name="connsiteX46" fmla="*/ 2710438 w 5741575"/>
              <a:gd name="connsiteY46" fmla="*/ 366958 h 955271"/>
              <a:gd name="connsiteX47" fmla="*/ 2722936 w 5741575"/>
              <a:gd name="connsiteY47" fmla="*/ 377633 h 955271"/>
              <a:gd name="connsiteX48" fmla="*/ 2777227 w 5741575"/>
              <a:gd name="connsiteY48" fmla="*/ 368972 h 955271"/>
              <a:gd name="connsiteX49" fmla="*/ 2779510 w 5741575"/>
              <a:gd name="connsiteY49" fmla="*/ 361652 h 955271"/>
              <a:gd name="connsiteX50" fmla="*/ 2786278 w 5741575"/>
              <a:gd name="connsiteY50" fmla="*/ 359869 h 955271"/>
              <a:gd name="connsiteX51" fmla="*/ 2792101 w 5741575"/>
              <a:gd name="connsiteY51" fmla="*/ 365927 h 955271"/>
              <a:gd name="connsiteX52" fmla="*/ 2885545 w 5741575"/>
              <a:gd name="connsiteY52" fmla="*/ 372818 h 955271"/>
              <a:gd name="connsiteX53" fmla="*/ 3009558 w 5741575"/>
              <a:gd name="connsiteY53" fmla="*/ 370573 h 955271"/>
              <a:gd name="connsiteX54" fmla="*/ 3095010 w 5741575"/>
              <a:gd name="connsiteY54" fmla="*/ 332454 h 955271"/>
              <a:gd name="connsiteX55" fmla="*/ 3103742 w 5741575"/>
              <a:gd name="connsiteY55" fmla="*/ 337974 h 955271"/>
              <a:gd name="connsiteX56" fmla="*/ 3165093 w 5741575"/>
              <a:gd name="connsiteY56" fmla="*/ 329459 h 955271"/>
              <a:gd name="connsiteX57" fmla="*/ 3373785 w 5741575"/>
              <a:gd name="connsiteY57" fmla="*/ 255680 h 955271"/>
              <a:gd name="connsiteX58" fmla="*/ 3493851 w 5741575"/>
              <a:gd name="connsiteY58" fmla="*/ 240255 h 955271"/>
              <a:gd name="connsiteX59" fmla="*/ 3537470 w 5741575"/>
              <a:gd name="connsiteY59" fmla="*/ 241867 h 955271"/>
              <a:gd name="connsiteX60" fmla="*/ 3610489 w 5741575"/>
              <a:gd name="connsiteY60" fmla="*/ 244128 h 955271"/>
              <a:gd name="connsiteX61" fmla="*/ 3667539 w 5741575"/>
              <a:gd name="connsiteY61" fmla="*/ 263271 h 955271"/>
              <a:gd name="connsiteX62" fmla="*/ 3727614 w 5741575"/>
              <a:gd name="connsiteY62" fmla="*/ 258245 h 955271"/>
              <a:gd name="connsiteX63" fmla="*/ 3738369 w 5741575"/>
              <a:gd name="connsiteY63" fmla="*/ 234506 h 955271"/>
              <a:gd name="connsiteX64" fmla="*/ 3803670 w 5741575"/>
              <a:gd name="connsiteY64" fmla="*/ 236457 h 955271"/>
              <a:gd name="connsiteX65" fmla="*/ 3903080 w 5741575"/>
              <a:gd name="connsiteY65" fmla="*/ 241890 h 955271"/>
              <a:gd name="connsiteX66" fmla="*/ 4114838 w 5741575"/>
              <a:gd name="connsiteY66" fmla="*/ 238165 h 955271"/>
              <a:gd name="connsiteX67" fmla="*/ 4271023 w 5741575"/>
              <a:gd name="connsiteY67" fmla="*/ 241959 h 955271"/>
              <a:gd name="connsiteX68" fmla="*/ 4367397 w 5741575"/>
              <a:gd name="connsiteY68" fmla="*/ 271442 h 955271"/>
              <a:gd name="connsiteX69" fmla="*/ 4495366 w 5741575"/>
              <a:gd name="connsiteY69" fmla="*/ 271618 h 955271"/>
              <a:gd name="connsiteX70" fmla="*/ 4517347 w 5741575"/>
              <a:gd name="connsiteY70" fmla="*/ 275639 h 955271"/>
              <a:gd name="connsiteX71" fmla="*/ 4546116 w 5741575"/>
              <a:gd name="connsiteY71" fmla="*/ 268568 h 955271"/>
              <a:gd name="connsiteX72" fmla="*/ 4661259 w 5741575"/>
              <a:gd name="connsiteY72" fmla="*/ 238966 h 955271"/>
              <a:gd name="connsiteX73" fmla="*/ 4750403 w 5741575"/>
              <a:gd name="connsiteY73" fmla="*/ 204364 h 955271"/>
              <a:gd name="connsiteX74" fmla="*/ 4867614 w 5741575"/>
              <a:gd name="connsiteY74" fmla="*/ 208668 h 955271"/>
              <a:gd name="connsiteX75" fmla="*/ 4937036 w 5741575"/>
              <a:gd name="connsiteY75" fmla="*/ 195446 h 955271"/>
              <a:gd name="connsiteX76" fmla="*/ 5047626 w 5741575"/>
              <a:gd name="connsiteY76" fmla="*/ 149604 h 955271"/>
              <a:gd name="connsiteX77" fmla="*/ 5200247 w 5741575"/>
              <a:gd name="connsiteY77" fmla="*/ 142695 h 955271"/>
              <a:gd name="connsiteX78" fmla="*/ 5235691 w 5741575"/>
              <a:gd name="connsiteY78" fmla="*/ 173330 h 955271"/>
              <a:gd name="connsiteX79" fmla="*/ 5280133 w 5741575"/>
              <a:gd name="connsiteY79" fmla="*/ 189342 h 955271"/>
              <a:gd name="connsiteX80" fmla="*/ 5291963 w 5741575"/>
              <a:gd name="connsiteY80" fmla="*/ 139446 h 955271"/>
              <a:gd name="connsiteX81" fmla="*/ 5418472 w 5741575"/>
              <a:gd name="connsiteY81" fmla="*/ 89163 h 955271"/>
              <a:gd name="connsiteX82" fmla="*/ 5482354 w 5741575"/>
              <a:gd name="connsiteY82" fmla="*/ 69470 h 955271"/>
              <a:gd name="connsiteX83" fmla="*/ 5583280 w 5741575"/>
              <a:gd name="connsiteY83" fmla="*/ 49787 h 955271"/>
              <a:gd name="connsiteX84" fmla="*/ 5613766 w 5741575"/>
              <a:gd name="connsiteY84" fmla="*/ 41855 h 955271"/>
              <a:gd name="connsiteX85" fmla="*/ 5684952 w 5741575"/>
              <a:gd name="connsiteY85" fmla="*/ 26088 h 955271"/>
              <a:gd name="connsiteX86" fmla="*/ 5741575 w 5741575"/>
              <a:gd name="connsiteY86"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374314 w 5741575"/>
              <a:gd name="connsiteY23" fmla="*/ 688815 h 955271"/>
              <a:gd name="connsiteX24" fmla="*/ 1342834 w 5741575"/>
              <a:gd name="connsiteY24" fmla="*/ 753906 h 955271"/>
              <a:gd name="connsiteX25" fmla="*/ 1435833 w 5741575"/>
              <a:gd name="connsiteY25" fmla="*/ 857427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687125 w 5741575"/>
              <a:gd name="connsiteY42" fmla="*/ 366820 h 955271"/>
              <a:gd name="connsiteX43" fmla="*/ 2697479 w 5741575"/>
              <a:gd name="connsiteY43" fmla="*/ 361430 h 955271"/>
              <a:gd name="connsiteX44" fmla="*/ 2701547 w 5741575"/>
              <a:gd name="connsiteY44" fmla="*/ 361545 h 955271"/>
              <a:gd name="connsiteX45" fmla="*/ 2711054 w 5741575"/>
              <a:gd name="connsiteY45" fmla="*/ 360597 h 955271"/>
              <a:gd name="connsiteX46" fmla="*/ 2710438 w 5741575"/>
              <a:gd name="connsiteY46" fmla="*/ 366958 h 955271"/>
              <a:gd name="connsiteX47" fmla="*/ 2722936 w 5741575"/>
              <a:gd name="connsiteY47" fmla="*/ 377633 h 955271"/>
              <a:gd name="connsiteX48" fmla="*/ 2777227 w 5741575"/>
              <a:gd name="connsiteY48" fmla="*/ 368972 h 955271"/>
              <a:gd name="connsiteX49" fmla="*/ 2779510 w 5741575"/>
              <a:gd name="connsiteY49" fmla="*/ 361652 h 955271"/>
              <a:gd name="connsiteX50" fmla="*/ 2786278 w 5741575"/>
              <a:gd name="connsiteY50" fmla="*/ 359869 h 955271"/>
              <a:gd name="connsiteX51" fmla="*/ 2792101 w 5741575"/>
              <a:gd name="connsiteY51" fmla="*/ 365927 h 955271"/>
              <a:gd name="connsiteX52" fmla="*/ 2885545 w 5741575"/>
              <a:gd name="connsiteY52" fmla="*/ 372818 h 955271"/>
              <a:gd name="connsiteX53" fmla="*/ 3009558 w 5741575"/>
              <a:gd name="connsiteY53" fmla="*/ 370573 h 955271"/>
              <a:gd name="connsiteX54" fmla="*/ 3095010 w 5741575"/>
              <a:gd name="connsiteY54" fmla="*/ 332454 h 955271"/>
              <a:gd name="connsiteX55" fmla="*/ 3103742 w 5741575"/>
              <a:gd name="connsiteY55" fmla="*/ 337974 h 955271"/>
              <a:gd name="connsiteX56" fmla="*/ 3165093 w 5741575"/>
              <a:gd name="connsiteY56" fmla="*/ 329459 h 955271"/>
              <a:gd name="connsiteX57" fmla="*/ 3373785 w 5741575"/>
              <a:gd name="connsiteY57" fmla="*/ 255680 h 955271"/>
              <a:gd name="connsiteX58" fmla="*/ 3493851 w 5741575"/>
              <a:gd name="connsiteY58" fmla="*/ 240255 h 955271"/>
              <a:gd name="connsiteX59" fmla="*/ 3537470 w 5741575"/>
              <a:gd name="connsiteY59" fmla="*/ 241867 h 955271"/>
              <a:gd name="connsiteX60" fmla="*/ 3610489 w 5741575"/>
              <a:gd name="connsiteY60" fmla="*/ 244128 h 955271"/>
              <a:gd name="connsiteX61" fmla="*/ 3667539 w 5741575"/>
              <a:gd name="connsiteY61" fmla="*/ 263271 h 955271"/>
              <a:gd name="connsiteX62" fmla="*/ 3727614 w 5741575"/>
              <a:gd name="connsiteY62" fmla="*/ 258245 h 955271"/>
              <a:gd name="connsiteX63" fmla="*/ 3738369 w 5741575"/>
              <a:gd name="connsiteY63" fmla="*/ 234506 h 955271"/>
              <a:gd name="connsiteX64" fmla="*/ 3803670 w 5741575"/>
              <a:gd name="connsiteY64" fmla="*/ 236457 h 955271"/>
              <a:gd name="connsiteX65" fmla="*/ 3903080 w 5741575"/>
              <a:gd name="connsiteY65" fmla="*/ 241890 h 955271"/>
              <a:gd name="connsiteX66" fmla="*/ 4114838 w 5741575"/>
              <a:gd name="connsiteY66" fmla="*/ 238165 h 955271"/>
              <a:gd name="connsiteX67" fmla="*/ 4271023 w 5741575"/>
              <a:gd name="connsiteY67" fmla="*/ 241959 h 955271"/>
              <a:gd name="connsiteX68" fmla="*/ 4367397 w 5741575"/>
              <a:gd name="connsiteY68" fmla="*/ 271442 h 955271"/>
              <a:gd name="connsiteX69" fmla="*/ 4495366 w 5741575"/>
              <a:gd name="connsiteY69" fmla="*/ 271618 h 955271"/>
              <a:gd name="connsiteX70" fmla="*/ 4517347 w 5741575"/>
              <a:gd name="connsiteY70" fmla="*/ 275639 h 955271"/>
              <a:gd name="connsiteX71" fmla="*/ 4546116 w 5741575"/>
              <a:gd name="connsiteY71" fmla="*/ 268568 h 955271"/>
              <a:gd name="connsiteX72" fmla="*/ 4661259 w 5741575"/>
              <a:gd name="connsiteY72" fmla="*/ 238966 h 955271"/>
              <a:gd name="connsiteX73" fmla="*/ 4750403 w 5741575"/>
              <a:gd name="connsiteY73" fmla="*/ 204364 h 955271"/>
              <a:gd name="connsiteX74" fmla="*/ 4867614 w 5741575"/>
              <a:gd name="connsiteY74" fmla="*/ 208668 h 955271"/>
              <a:gd name="connsiteX75" fmla="*/ 4937036 w 5741575"/>
              <a:gd name="connsiteY75" fmla="*/ 195446 h 955271"/>
              <a:gd name="connsiteX76" fmla="*/ 5047626 w 5741575"/>
              <a:gd name="connsiteY76" fmla="*/ 149604 h 955271"/>
              <a:gd name="connsiteX77" fmla="*/ 5200247 w 5741575"/>
              <a:gd name="connsiteY77" fmla="*/ 142695 h 955271"/>
              <a:gd name="connsiteX78" fmla="*/ 5235691 w 5741575"/>
              <a:gd name="connsiteY78" fmla="*/ 173330 h 955271"/>
              <a:gd name="connsiteX79" fmla="*/ 5280133 w 5741575"/>
              <a:gd name="connsiteY79" fmla="*/ 189342 h 955271"/>
              <a:gd name="connsiteX80" fmla="*/ 5291963 w 5741575"/>
              <a:gd name="connsiteY80" fmla="*/ 139446 h 955271"/>
              <a:gd name="connsiteX81" fmla="*/ 5418472 w 5741575"/>
              <a:gd name="connsiteY81" fmla="*/ 89163 h 955271"/>
              <a:gd name="connsiteX82" fmla="*/ 5482354 w 5741575"/>
              <a:gd name="connsiteY82" fmla="*/ 69470 h 955271"/>
              <a:gd name="connsiteX83" fmla="*/ 5583280 w 5741575"/>
              <a:gd name="connsiteY83" fmla="*/ 49787 h 955271"/>
              <a:gd name="connsiteX84" fmla="*/ 5613766 w 5741575"/>
              <a:gd name="connsiteY84" fmla="*/ 41855 h 955271"/>
              <a:gd name="connsiteX85" fmla="*/ 5684952 w 5741575"/>
              <a:gd name="connsiteY85" fmla="*/ 26088 h 955271"/>
              <a:gd name="connsiteX86" fmla="*/ 5741575 w 5741575"/>
              <a:gd name="connsiteY86"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278773 w 5741575"/>
              <a:gd name="connsiteY23" fmla="*/ 711503 h 955271"/>
              <a:gd name="connsiteX24" fmla="*/ 1342834 w 5741575"/>
              <a:gd name="connsiteY24" fmla="*/ 753906 h 955271"/>
              <a:gd name="connsiteX25" fmla="*/ 1435833 w 5741575"/>
              <a:gd name="connsiteY25" fmla="*/ 857427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687125 w 5741575"/>
              <a:gd name="connsiteY42" fmla="*/ 366820 h 955271"/>
              <a:gd name="connsiteX43" fmla="*/ 2697479 w 5741575"/>
              <a:gd name="connsiteY43" fmla="*/ 361430 h 955271"/>
              <a:gd name="connsiteX44" fmla="*/ 2701547 w 5741575"/>
              <a:gd name="connsiteY44" fmla="*/ 361545 h 955271"/>
              <a:gd name="connsiteX45" fmla="*/ 2711054 w 5741575"/>
              <a:gd name="connsiteY45" fmla="*/ 360597 h 955271"/>
              <a:gd name="connsiteX46" fmla="*/ 2710438 w 5741575"/>
              <a:gd name="connsiteY46" fmla="*/ 366958 h 955271"/>
              <a:gd name="connsiteX47" fmla="*/ 2722936 w 5741575"/>
              <a:gd name="connsiteY47" fmla="*/ 377633 h 955271"/>
              <a:gd name="connsiteX48" fmla="*/ 2777227 w 5741575"/>
              <a:gd name="connsiteY48" fmla="*/ 368972 h 955271"/>
              <a:gd name="connsiteX49" fmla="*/ 2779510 w 5741575"/>
              <a:gd name="connsiteY49" fmla="*/ 361652 h 955271"/>
              <a:gd name="connsiteX50" fmla="*/ 2786278 w 5741575"/>
              <a:gd name="connsiteY50" fmla="*/ 359869 h 955271"/>
              <a:gd name="connsiteX51" fmla="*/ 2792101 w 5741575"/>
              <a:gd name="connsiteY51" fmla="*/ 365927 h 955271"/>
              <a:gd name="connsiteX52" fmla="*/ 2885545 w 5741575"/>
              <a:gd name="connsiteY52" fmla="*/ 372818 h 955271"/>
              <a:gd name="connsiteX53" fmla="*/ 3009558 w 5741575"/>
              <a:gd name="connsiteY53" fmla="*/ 370573 h 955271"/>
              <a:gd name="connsiteX54" fmla="*/ 3095010 w 5741575"/>
              <a:gd name="connsiteY54" fmla="*/ 332454 h 955271"/>
              <a:gd name="connsiteX55" fmla="*/ 3103742 w 5741575"/>
              <a:gd name="connsiteY55" fmla="*/ 337974 h 955271"/>
              <a:gd name="connsiteX56" fmla="*/ 3165093 w 5741575"/>
              <a:gd name="connsiteY56" fmla="*/ 329459 h 955271"/>
              <a:gd name="connsiteX57" fmla="*/ 3373785 w 5741575"/>
              <a:gd name="connsiteY57" fmla="*/ 255680 h 955271"/>
              <a:gd name="connsiteX58" fmla="*/ 3493851 w 5741575"/>
              <a:gd name="connsiteY58" fmla="*/ 240255 h 955271"/>
              <a:gd name="connsiteX59" fmla="*/ 3537470 w 5741575"/>
              <a:gd name="connsiteY59" fmla="*/ 241867 h 955271"/>
              <a:gd name="connsiteX60" fmla="*/ 3610489 w 5741575"/>
              <a:gd name="connsiteY60" fmla="*/ 244128 h 955271"/>
              <a:gd name="connsiteX61" fmla="*/ 3667539 w 5741575"/>
              <a:gd name="connsiteY61" fmla="*/ 263271 h 955271"/>
              <a:gd name="connsiteX62" fmla="*/ 3727614 w 5741575"/>
              <a:gd name="connsiteY62" fmla="*/ 258245 h 955271"/>
              <a:gd name="connsiteX63" fmla="*/ 3738369 w 5741575"/>
              <a:gd name="connsiteY63" fmla="*/ 234506 h 955271"/>
              <a:gd name="connsiteX64" fmla="*/ 3803670 w 5741575"/>
              <a:gd name="connsiteY64" fmla="*/ 236457 h 955271"/>
              <a:gd name="connsiteX65" fmla="*/ 3903080 w 5741575"/>
              <a:gd name="connsiteY65" fmla="*/ 241890 h 955271"/>
              <a:gd name="connsiteX66" fmla="*/ 4114838 w 5741575"/>
              <a:gd name="connsiteY66" fmla="*/ 238165 h 955271"/>
              <a:gd name="connsiteX67" fmla="*/ 4271023 w 5741575"/>
              <a:gd name="connsiteY67" fmla="*/ 241959 h 955271"/>
              <a:gd name="connsiteX68" fmla="*/ 4367397 w 5741575"/>
              <a:gd name="connsiteY68" fmla="*/ 271442 h 955271"/>
              <a:gd name="connsiteX69" fmla="*/ 4495366 w 5741575"/>
              <a:gd name="connsiteY69" fmla="*/ 271618 h 955271"/>
              <a:gd name="connsiteX70" fmla="*/ 4517347 w 5741575"/>
              <a:gd name="connsiteY70" fmla="*/ 275639 h 955271"/>
              <a:gd name="connsiteX71" fmla="*/ 4546116 w 5741575"/>
              <a:gd name="connsiteY71" fmla="*/ 268568 h 955271"/>
              <a:gd name="connsiteX72" fmla="*/ 4661259 w 5741575"/>
              <a:gd name="connsiteY72" fmla="*/ 238966 h 955271"/>
              <a:gd name="connsiteX73" fmla="*/ 4750403 w 5741575"/>
              <a:gd name="connsiteY73" fmla="*/ 204364 h 955271"/>
              <a:gd name="connsiteX74" fmla="*/ 4867614 w 5741575"/>
              <a:gd name="connsiteY74" fmla="*/ 208668 h 955271"/>
              <a:gd name="connsiteX75" fmla="*/ 4937036 w 5741575"/>
              <a:gd name="connsiteY75" fmla="*/ 195446 h 955271"/>
              <a:gd name="connsiteX76" fmla="*/ 5047626 w 5741575"/>
              <a:gd name="connsiteY76" fmla="*/ 149604 h 955271"/>
              <a:gd name="connsiteX77" fmla="*/ 5200247 w 5741575"/>
              <a:gd name="connsiteY77" fmla="*/ 142695 h 955271"/>
              <a:gd name="connsiteX78" fmla="*/ 5235691 w 5741575"/>
              <a:gd name="connsiteY78" fmla="*/ 173330 h 955271"/>
              <a:gd name="connsiteX79" fmla="*/ 5280133 w 5741575"/>
              <a:gd name="connsiteY79" fmla="*/ 189342 h 955271"/>
              <a:gd name="connsiteX80" fmla="*/ 5291963 w 5741575"/>
              <a:gd name="connsiteY80" fmla="*/ 139446 h 955271"/>
              <a:gd name="connsiteX81" fmla="*/ 5418472 w 5741575"/>
              <a:gd name="connsiteY81" fmla="*/ 89163 h 955271"/>
              <a:gd name="connsiteX82" fmla="*/ 5482354 w 5741575"/>
              <a:gd name="connsiteY82" fmla="*/ 69470 h 955271"/>
              <a:gd name="connsiteX83" fmla="*/ 5583280 w 5741575"/>
              <a:gd name="connsiteY83" fmla="*/ 49787 h 955271"/>
              <a:gd name="connsiteX84" fmla="*/ 5613766 w 5741575"/>
              <a:gd name="connsiteY84" fmla="*/ 41855 h 955271"/>
              <a:gd name="connsiteX85" fmla="*/ 5684952 w 5741575"/>
              <a:gd name="connsiteY85" fmla="*/ 26088 h 955271"/>
              <a:gd name="connsiteX86" fmla="*/ 5741575 w 5741575"/>
              <a:gd name="connsiteY86"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278773 w 5741575"/>
              <a:gd name="connsiteY23" fmla="*/ 711503 h 955271"/>
              <a:gd name="connsiteX24" fmla="*/ 1317691 w 5741575"/>
              <a:gd name="connsiteY24" fmla="*/ 708529 h 955271"/>
              <a:gd name="connsiteX25" fmla="*/ 1435833 w 5741575"/>
              <a:gd name="connsiteY25" fmla="*/ 857427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687125 w 5741575"/>
              <a:gd name="connsiteY42" fmla="*/ 366820 h 955271"/>
              <a:gd name="connsiteX43" fmla="*/ 2697479 w 5741575"/>
              <a:gd name="connsiteY43" fmla="*/ 361430 h 955271"/>
              <a:gd name="connsiteX44" fmla="*/ 2701547 w 5741575"/>
              <a:gd name="connsiteY44" fmla="*/ 361545 h 955271"/>
              <a:gd name="connsiteX45" fmla="*/ 2711054 w 5741575"/>
              <a:gd name="connsiteY45" fmla="*/ 360597 h 955271"/>
              <a:gd name="connsiteX46" fmla="*/ 2710438 w 5741575"/>
              <a:gd name="connsiteY46" fmla="*/ 366958 h 955271"/>
              <a:gd name="connsiteX47" fmla="*/ 2722936 w 5741575"/>
              <a:gd name="connsiteY47" fmla="*/ 377633 h 955271"/>
              <a:gd name="connsiteX48" fmla="*/ 2777227 w 5741575"/>
              <a:gd name="connsiteY48" fmla="*/ 368972 h 955271"/>
              <a:gd name="connsiteX49" fmla="*/ 2779510 w 5741575"/>
              <a:gd name="connsiteY49" fmla="*/ 361652 h 955271"/>
              <a:gd name="connsiteX50" fmla="*/ 2786278 w 5741575"/>
              <a:gd name="connsiteY50" fmla="*/ 359869 h 955271"/>
              <a:gd name="connsiteX51" fmla="*/ 2792101 w 5741575"/>
              <a:gd name="connsiteY51" fmla="*/ 365927 h 955271"/>
              <a:gd name="connsiteX52" fmla="*/ 2885545 w 5741575"/>
              <a:gd name="connsiteY52" fmla="*/ 372818 h 955271"/>
              <a:gd name="connsiteX53" fmla="*/ 3009558 w 5741575"/>
              <a:gd name="connsiteY53" fmla="*/ 370573 h 955271"/>
              <a:gd name="connsiteX54" fmla="*/ 3095010 w 5741575"/>
              <a:gd name="connsiteY54" fmla="*/ 332454 h 955271"/>
              <a:gd name="connsiteX55" fmla="*/ 3103742 w 5741575"/>
              <a:gd name="connsiteY55" fmla="*/ 337974 h 955271"/>
              <a:gd name="connsiteX56" fmla="*/ 3165093 w 5741575"/>
              <a:gd name="connsiteY56" fmla="*/ 329459 h 955271"/>
              <a:gd name="connsiteX57" fmla="*/ 3373785 w 5741575"/>
              <a:gd name="connsiteY57" fmla="*/ 255680 h 955271"/>
              <a:gd name="connsiteX58" fmla="*/ 3493851 w 5741575"/>
              <a:gd name="connsiteY58" fmla="*/ 240255 h 955271"/>
              <a:gd name="connsiteX59" fmla="*/ 3537470 w 5741575"/>
              <a:gd name="connsiteY59" fmla="*/ 241867 h 955271"/>
              <a:gd name="connsiteX60" fmla="*/ 3610489 w 5741575"/>
              <a:gd name="connsiteY60" fmla="*/ 244128 h 955271"/>
              <a:gd name="connsiteX61" fmla="*/ 3667539 w 5741575"/>
              <a:gd name="connsiteY61" fmla="*/ 263271 h 955271"/>
              <a:gd name="connsiteX62" fmla="*/ 3727614 w 5741575"/>
              <a:gd name="connsiteY62" fmla="*/ 258245 h 955271"/>
              <a:gd name="connsiteX63" fmla="*/ 3738369 w 5741575"/>
              <a:gd name="connsiteY63" fmla="*/ 234506 h 955271"/>
              <a:gd name="connsiteX64" fmla="*/ 3803670 w 5741575"/>
              <a:gd name="connsiteY64" fmla="*/ 236457 h 955271"/>
              <a:gd name="connsiteX65" fmla="*/ 3903080 w 5741575"/>
              <a:gd name="connsiteY65" fmla="*/ 241890 h 955271"/>
              <a:gd name="connsiteX66" fmla="*/ 4114838 w 5741575"/>
              <a:gd name="connsiteY66" fmla="*/ 238165 h 955271"/>
              <a:gd name="connsiteX67" fmla="*/ 4271023 w 5741575"/>
              <a:gd name="connsiteY67" fmla="*/ 241959 h 955271"/>
              <a:gd name="connsiteX68" fmla="*/ 4367397 w 5741575"/>
              <a:gd name="connsiteY68" fmla="*/ 271442 h 955271"/>
              <a:gd name="connsiteX69" fmla="*/ 4495366 w 5741575"/>
              <a:gd name="connsiteY69" fmla="*/ 271618 h 955271"/>
              <a:gd name="connsiteX70" fmla="*/ 4517347 w 5741575"/>
              <a:gd name="connsiteY70" fmla="*/ 275639 h 955271"/>
              <a:gd name="connsiteX71" fmla="*/ 4546116 w 5741575"/>
              <a:gd name="connsiteY71" fmla="*/ 268568 h 955271"/>
              <a:gd name="connsiteX72" fmla="*/ 4661259 w 5741575"/>
              <a:gd name="connsiteY72" fmla="*/ 238966 h 955271"/>
              <a:gd name="connsiteX73" fmla="*/ 4750403 w 5741575"/>
              <a:gd name="connsiteY73" fmla="*/ 204364 h 955271"/>
              <a:gd name="connsiteX74" fmla="*/ 4867614 w 5741575"/>
              <a:gd name="connsiteY74" fmla="*/ 208668 h 955271"/>
              <a:gd name="connsiteX75" fmla="*/ 4937036 w 5741575"/>
              <a:gd name="connsiteY75" fmla="*/ 195446 h 955271"/>
              <a:gd name="connsiteX76" fmla="*/ 5047626 w 5741575"/>
              <a:gd name="connsiteY76" fmla="*/ 149604 h 955271"/>
              <a:gd name="connsiteX77" fmla="*/ 5200247 w 5741575"/>
              <a:gd name="connsiteY77" fmla="*/ 142695 h 955271"/>
              <a:gd name="connsiteX78" fmla="*/ 5235691 w 5741575"/>
              <a:gd name="connsiteY78" fmla="*/ 173330 h 955271"/>
              <a:gd name="connsiteX79" fmla="*/ 5280133 w 5741575"/>
              <a:gd name="connsiteY79" fmla="*/ 189342 h 955271"/>
              <a:gd name="connsiteX80" fmla="*/ 5291963 w 5741575"/>
              <a:gd name="connsiteY80" fmla="*/ 139446 h 955271"/>
              <a:gd name="connsiteX81" fmla="*/ 5418472 w 5741575"/>
              <a:gd name="connsiteY81" fmla="*/ 89163 h 955271"/>
              <a:gd name="connsiteX82" fmla="*/ 5482354 w 5741575"/>
              <a:gd name="connsiteY82" fmla="*/ 69470 h 955271"/>
              <a:gd name="connsiteX83" fmla="*/ 5583280 w 5741575"/>
              <a:gd name="connsiteY83" fmla="*/ 49787 h 955271"/>
              <a:gd name="connsiteX84" fmla="*/ 5613766 w 5741575"/>
              <a:gd name="connsiteY84" fmla="*/ 41855 h 955271"/>
              <a:gd name="connsiteX85" fmla="*/ 5684952 w 5741575"/>
              <a:gd name="connsiteY85" fmla="*/ 26088 h 955271"/>
              <a:gd name="connsiteX86" fmla="*/ 5741575 w 5741575"/>
              <a:gd name="connsiteY86"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278773 w 5741575"/>
              <a:gd name="connsiteY23" fmla="*/ 711503 h 955271"/>
              <a:gd name="connsiteX24" fmla="*/ 1317691 w 5741575"/>
              <a:gd name="connsiteY24" fmla="*/ 708529 h 955271"/>
              <a:gd name="connsiteX25" fmla="*/ 1360404 w 5741575"/>
              <a:gd name="connsiteY25" fmla="*/ 675922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687125 w 5741575"/>
              <a:gd name="connsiteY42" fmla="*/ 366820 h 955271"/>
              <a:gd name="connsiteX43" fmla="*/ 2697479 w 5741575"/>
              <a:gd name="connsiteY43" fmla="*/ 361430 h 955271"/>
              <a:gd name="connsiteX44" fmla="*/ 2701547 w 5741575"/>
              <a:gd name="connsiteY44" fmla="*/ 361545 h 955271"/>
              <a:gd name="connsiteX45" fmla="*/ 2711054 w 5741575"/>
              <a:gd name="connsiteY45" fmla="*/ 360597 h 955271"/>
              <a:gd name="connsiteX46" fmla="*/ 2710438 w 5741575"/>
              <a:gd name="connsiteY46" fmla="*/ 366958 h 955271"/>
              <a:gd name="connsiteX47" fmla="*/ 2722936 w 5741575"/>
              <a:gd name="connsiteY47" fmla="*/ 377633 h 955271"/>
              <a:gd name="connsiteX48" fmla="*/ 2777227 w 5741575"/>
              <a:gd name="connsiteY48" fmla="*/ 368972 h 955271"/>
              <a:gd name="connsiteX49" fmla="*/ 2779510 w 5741575"/>
              <a:gd name="connsiteY49" fmla="*/ 361652 h 955271"/>
              <a:gd name="connsiteX50" fmla="*/ 2786278 w 5741575"/>
              <a:gd name="connsiteY50" fmla="*/ 359869 h 955271"/>
              <a:gd name="connsiteX51" fmla="*/ 2792101 w 5741575"/>
              <a:gd name="connsiteY51" fmla="*/ 365927 h 955271"/>
              <a:gd name="connsiteX52" fmla="*/ 2885545 w 5741575"/>
              <a:gd name="connsiteY52" fmla="*/ 372818 h 955271"/>
              <a:gd name="connsiteX53" fmla="*/ 3009558 w 5741575"/>
              <a:gd name="connsiteY53" fmla="*/ 370573 h 955271"/>
              <a:gd name="connsiteX54" fmla="*/ 3095010 w 5741575"/>
              <a:gd name="connsiteY54" fmla="*/ 332454 h 955271"/>
              <a:gd name="connsiteX55" fmla="*/ 3103742 w 5741575"/>
              <a:gd name="connsiteY55" fmla="*/ 337974 h 955271"/>
              <a:gd name="connsiteX56" fmla="*/ 3165093 w 5741575"/>
              <a:gd name="connsiteY56" fmla="*/ 329459 h 955271"/>
              <a:gd name="connsiteX57" fmla="*/ 3373785 w 5741575"/>
              <a:gd name="connsiteY57" fmla="*/ 255680 h 955271"/>
              <a:gd name="connsiteX58" fmla="*/ 3493851 w 5741575"/>
              <a:gd name="connsiteY58" fmla="*/ 240255 h 955271"/>
              <a:gd name="connsiteX59" fmla="*/ 3537470 w 5741575"/>
              <a:gd name="connsiteY59" fmla="*/ 241867 h 955271"/>
              <a:gd name="connsiteX60" fmla="*/ 3610489 w 5741575"/>
              <a:gd name="connsiteY60" fmla="*/ 244128 h 955271"/>
              <a:gd name="connsiteX61" fmla="*/ 3667539 w 5741575"/>
              <a:gd name="connsiteY61" fmla="*/ 263271 h 955271"/>
              <a:gd name="connsiteX62" fmla="*/ 3727614 w 5741575"/>
              <a:gd name="connsiteY62" fmla="*/ 258245 h 955271"/>
              <a:gd name="connsiteX63" fmla="*/ 3738369 w 5741575"/>
              <a:gd name="connsiteY63" fmla="*/ 234506 h 955271"/>
              <a:gd name="connsiteX64" fmla="*/ 3803670 w 5741575"/>
              <a:gd name="connsiteY64" fmla="*/ 236457 h 955271"/>
              <a:gd name="connsiteX65" fmla="*/ 3903080 w 5741575"/>
              <a:gd name="connsiteY65" fmla="*/ 241890 h 955271"/>
              <a:gd name="connsiteX66" fmla="*/ 4114838 w 5741575"/>
              <a:gd name="connsiteY66" fmla="*/ 238165 h 955271"/>
              <a:gd name="connsiteX67" fmla="*/ 4271023 w 5741575"/>
              <a:gd name="connsiteY67" fmla="*/ 241959 h 955271"/>
              <a:gd name="connsiteX68" fmla="*/ 4367397 w 5741575"/>
              <a:gd name="connsiteY68" fmla="*/ 271442 h 955271"/>
              <a:gd name="connsiteX69" fmla="*/ 4495366 w 5741575"/>
              <a:gd name="connsiteY69" fmla="*/ 271618 h 955271"/>
              <a:gd name="connsiteX70" fmla="*/ 4517347 w 5741575"/>
              <a:gd name="connsiteY70" fmla="*/ 275639 h 955271"/>
              <a:gd name="connsiteX71" fmla="*/ 4546116 w 5741575"/>
              <a:gd name="connsiteY71" fmla="*/ 268568 h 955271"/>
              <a:gd name="connsiteX72" fmla="*/ 4661259 w 5741575"/>
              <a:gd name="connsiteY72" fmla="*/ 238966 h 955271"/>
              <a:gd name="connsiteX73" fmla="*/ 4750403 w 5741575"/>
              <a:gd name="connsiteY73" fmla="*/ 204364 h 955271"/>
              <a:gd name="connsiteX74" fmla="*/ 4867614 w 5741575"/>
              <a:gd name="connsiteY74" fmla="*/ 208668 h 955271"/>
              <a:gd name="connsiteX75" fmla="*/ 4937036 w 5741575"/>
              <a:gd name="connsiteY75" fmla="*/ 195446 h 955271"/>
              <a:gd name="connsiteX76" fmla="*/ 5047626 w 5741575"/>
              <a:gd name="connsiteY76" fmla="*/ 149604 h 955271"/>
              <a:gd name="connsiteX77" fmla="*/ 5200247 w 5741575"/>
              <a:gd name="connsiteY77" fmla="*/ 142695 h 955271"/>
              <a:gd name="connsiteX78" fmla="*/ 5235691 w 5741575"/>
              <a:gd name="connsiteY78" fmla="*/ 173330 h 955271"/>
              <a:gd name="connsiteX79" fmla="*/ 5280133 w 5741575"/>
              <a:gd name="connsiteY79" fmla="*/ 189342 h 955271"/>
              <a:gd name="connsiteX80" fmla="*/ 5291963 w 5741575"/>
              <a:gd name="connsiteY80" fmla="*/ 139446 h 955271"/>
              <a:gd name="connsiteX81" fmla="*/ 5418472 w 5741575"/>
              <a:gd name="connsiteY81" fmla="*/ 89163 h 955271"/>
              <a:gd name="connsiteX82" fmla="*/ 5482354 w 5741575"/>
              <a:gd name="connsiteY82" fmla="*/ 69470 h 955271"/>
              <a:gd name="connsiteX83" fmla="*/ 5583280 w 5741575"/>
              <a:gd name="connsiteY83" fmla="*/ 49787 h 955271"/>
              <a:gd name="connsiteX84" fmla="*/ 5613766 w 5741575"/>
              <a:gd name="connsiteY84" fmla="*/ 41855 h 955271"/>
              <a:gd name="connsiteX85" fmla="*/ 5684952 w 5741575"/>
              <a:gd name="connsiteY85" fmla="*/ 26088 h 955271"/>
              <a:gd name="connsiteX86" fmla="*/ 5741575 w 5741575"/>
              <a:gd name="connsiteY86"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278773 w 5741575"/>
              <a:gd name="connsiteY23" fmla="*/ 711503 h 955271"/>
              <a:gd name="connsiteX24" fmla="*/ 1317691 w 5741575"/>
              <a:gd name="connsiteY24" fmla="*/ 708529 h 955271"/>
              <a:gd name="connsiteX25" fmla="*/ 1360404 w 5741575"/>
              <a:gd name="connsiteY25" fmla="*/ 675922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687125 w 5741575"/>
              <a:gd name="connsiteY42" fmla="*/ 366820 h 955271"/>
              <a:gd name="connsiteX43" fmla="*/ 2697479 w 5741575"/>
              <a:gd name="connsiteY43" fmla="*/ 361430 h 955271"/>
              <a:gd name="connsiteX44" fmla="*/ 2701547 w 5741575"/>
              <a:gd name="connsiteY44" fmla="*/ 361545 h 955271"/>
              <a:gd name="connsiteX45" fmla="*/ 2711054 w 5741575"/>
              <a:gd name="connsiteY45" fmla="*/ 360597 h 955271"/>
              <a:gd name="connsiteX46" fmla="*/ 2710438 w 5741575"/>
              <a:gd name="connsiteY46" fmla="*/ 366958 h 955271"/>
              <a:gd name="connsiteX47" fmla="*/ 2777227 w 5741575"/>
              <a:gd name="connsiteY47" fmla="*/ 368972 h 955271"/>
              <a:gd name="connsiteX48" fmla="*/ 2779510 w 5741575"/>
              <a:gd name="connsiteY48" fmla="*/ 361652 h 955271"/>
              <a:gd name="connsiteX49" fmla="*/ 2786278 w 5741575"/>
              <a:gd name="connsiteY49" fmla="*/ 359869 h 955271"/>
              <a:gd name="connsiteX50" fmla="*/ 2792101 w 5741575"/>
              <a:gd name="connsiteY50" fmla="*/ 365927 h 955271"/>
              <a:gd name="connsiteX51" fmla="*/ 2885545 w 5741575"/>
              <a:gd name="connsiteY51" fmla="*/ 372818 h 955271"/>
              <a:gd name="connsiteX52" fmla="*/ 3009558 w 5741575"/>
              <a:gd name="connsiteY52" fmla="*/ 370573 h 955271"/>
              <a:gd name="connsiteX53" fmla="*/ 3095010 w 5741575"/>
              <a:gd name="connsiteY53" fmla="*/ 332454 h 955271"/>
              <a:gd name="connsiteX54" fmla="*/ 3103742 w 5741575"/>
              <a:gd name="connsiteY54" fmla="*/ 337974 h 955271"/>
              <a:gd name="connsiteX55" fmla="*/ 3165093 w 5741575"/>
              <a:gd name="connsiteY55" fmla="*/ 329459 h 955271"/>
              <a:gd name="connsiteX56" fmla="*/ 3373785 w 5741575"/>
              <a:gd name="connsiteY56" fmla="*/ 255680 h 955271"/>
              <a:gd name="connsiteX57" fmla="*/ 3493851 w 5741575"/>
              <a:gd name="connsiteY57" fmla="*/ 240255 h 955271"/>
              <a:gd name="connsiteX58" fmla="*/ 3537470 w 5741575"/>
              <a:gd name="connsiteY58" fmla="*/ 241867 h 955271"/>
              <a:gd name="connsiteX59" fmla="*/ 3610489 w 5741575"/>
              <a:gd name="connsiteY59" fmla="*/ 244128 h 955271"/>
              <a:gd name="connsiteX60" fmla="*/ 3667539 w 5741575"/>
              <a:gd name="connsiteY60" fmla="*/ 263271 h 955271"/>
              <a:gd name="connsiteX61" fmla="*/ 3727614 w 5741575"/>
              <a:gd name="connsiteY61" fmla="*/ 258245 h 955271"/>
              <a:gd name="connsiteX62" fmla="*/ 3738369 w 5741575"/>
              <a:gd name="connsiteY62" fmla="*/ 234506 h 955271"/>
              <a:gd name="connsiteX63" fmla="*/ 3803670 w 5741575"/>
              <a:gd name="connsiteY63" fmla="*/ 236457 h 955271"/>
              <a:gd name="connsiteX64" fmla="*/ 3903080 w 5741575"/>
              <a:gd name="connsiteY64" fmla="*/ 241890 h 955271"/>
              <a:gd name="connsiteX65" fmla="*/ 4114838 w 5741575"/>
              <a:gd name="connsiteY65" fmla="*/ 238165 h 955271"/>
              <a:gd name="connsiteX66" fmla="*/ 4271023 w 5741575"/>
              <a:gd name="connsiteY66" fmla="*/ 241959 h 955271"/>
              <a:gd name="connsiteX67" fmla="*/ 4367397 w 5741575"/>
              <a:gd name="connsiteY67" fmla="*/ 271442 h 955271"/>
              <a:gd name="connsiteX68" fmla="*/ 4495366 w 5741575"/>
              <a:gd name="connsiteY68" fmla="*/ 271618 h 955271"/>
              <a:gd name="connsiteX69" fmla="*/ 4517347 w 5741575"/>
              <a:gd name="connsiteY69" fmla="*/ 275639 h 955271"/>
              <a:gd name="connsiteX70" fmla="*/ 4546116 w 5741575"/>
              <a:gd name="connsiteY70" fmla="*/ 268568 h 955271"/>
              <a:gd name="connsiteX71" fmla="*/ 4661259 w 5741575"/>
              <a:gd name="connsiteY71" fmla="*/ 238966 h 955271"/>
              <a:gd name="connsiteX72" fmla="*/ 4750403 w 5741575"/>
              <a:gd name="connsiteY72" fmla="*/ 204364 h 955271"/>
              <a:gd name="connsiteX73" fmla="*/ 4867614 w 5741575"/>
              <a:gd name="connsiteY73" fmla="*/ 208668 h 955271"/>
              <a:gd name="connsiteX74" fmla="*/ 4937036 w 5741575"/>
              <a:gd name="connsiteY74" fmla="*/ 195446 h 955271"/>
              <a:gd name="connsiteX75" fmla="*/ 5047626 w 5741575"/>
              <a:gd name="connsiteY75" fmla="*/ 149604 h 955271"/>
              <a:gd name="connsiteX76" fmla="*/ 5200247 w 5741575"/>
              <a:gd name="connsiteY76" fmla="*/ 142695 h 955271"/>
              <a:gd name="connsiteX77" fmla="*/ 5235691 w 5741575"/>
              <a:gd name="connsiteY77" fmla="*/ 173330 h 955271"/>
              <a:gd name="connsiteX78" fmla="*/ 5280133 w 5741575"/>
              <a:gd name="connsiteY78" fmla="*/ 189342 h 955271"/>
              <a:gd name="connsiteX79" fmla="*/ 5291963 w 5741575"/>
              <a:gd name="connsiteY79" fmla="*/ 139446 h 955271"/>
              <a:gd name="connsiteX80" fmla="*/ 5418472 w 5741575"/>
              <a:gd name="connsiteY80" fmla="*/ 89163 h 955271"/>
              <a:gd name="connsiteX81" fmla="*/ 5482354 w 5741575"/>
              <a:gd name="connsiteY81" fmla="*/ 69470 h 955271"/>
              <a:gd name="connsiteX82" fmla="*/ 5583280 w 5741575"/>
              <a:gd name="connsiteY82" fmla="*/ 49787 h 955271"/>
              <a:gd name="connsiteX83" fmla="*/ 5613766 w 5741575"/>
              <a:gd name="connsiteY83" fmla="*/ 41855 h 955271"/>
              <a:gd name="connsiteX84" fmla="*/ 5684952 w 5741575"/>
              <a:gd name="connsiteY84" fmla="*/ 26088 h 955271"/>
              <a:gd name="connsiteX85" fmla="*/ 5741575 w 5741575"/>
              <a:gd name="connsiteY85"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278773 w 5741575"/>
              <a:gd name="connsiteY23" fmla="*/ 711503 h 955271"/>
              <a:gd name="connsiteX24" fmla="*/ 1317691 w 5741575"/>
              <a:gd name="connsiteY24" fmla="*/ 708529 h 955271"/>
              <a:gd name="connsiteX25" fmla="*/ 1360404 w 5741575"/>
              <a:gd name="connsiteY25" fmla="*/ 675922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687125 w 5741575"/>
              <a:gd name="connsiteY42" fmla="*/ 366820 h 955271"/>
              <a:gd name="connsiteX43" fmla="*/ 2697479 w 5741575"/>
              <a:gd name="connsiteY43" fmla="*/ 361430 h 955271"/>
              <a:gd name="connsiteX44" fmla="*/ 2701547 w 5741575"/>
              <a:gd name="connsiteY44" fmla="*/ 361545 h 955271"/>
              <a:gd name="connsiteX45" fmla="*/ 2711054 w 5741575"/>
              <a:gd name="connsiteY45" fmla="*/ 360597 h 955271"/>
              <a:gd name="connsiteX46" fmla="*/ 2710438 w 5741575"/>
              <a:gd name="connsiteY46" fmla="*/ 366958 h 955271"/>
              <a:gd name="connsiteX47" fmla="*/ 2711050 w 5741575"/>
              <a:gd name="connsiteY47" fmla="*/ 358572 h 955271"/>
              <a:gd name="connsiteX48" fmla="*/ 2777227 w 5741575"/>
              <a:gd name="connsiteY48" fmla="*/ 368972 h 955271"/>
              <a:gd name="connsiteX49" fmla="*/ 2779510 w 5741575"/>
              <a:gd name="connsiteY49" fmla="*/ 361652 h 955271"/>
              <a:gd name="connsiteX50" fmla="*/ 2786278 w 5741575"/>
              <a:gd name="connsiteY50" fmla="*/ 359869 h 955271"/>
              <a:gd name="connsiteX51" fmla="*/ 2792101 w 5741575"/>
              <a:gd name="connsiteY51" fmla="*/ 365927 h 955271"/>
              <a:gd name="connsiteX52" fmla="*/ 2885545 w 5741575"/>
              <a:gd name="connsiteY52" fmla="*/ 372818 h 955271"/>
              <a:gd name="connsiteX53" fmla="*/ 3009558 w 5741575"/>
              <a:gd name="connsiteY53" fmla="*/ 370573 h 955271"/>
              <a:gd name="connsiteX54" fmla="*/ 3095010 w 5741575"/>
              <a:gd name="connsiteY54" fmla="*/ 332454 h 955271"/>
              <a:gd name="connsiteX55" fmla="*/ 3103742 w 5741575"/>
              <a:gd name="connsiteY55" fmla="*/ 337974 h 955271"/>
              <a:gd name="connsiteX56" fmla="*/ 3165093 w 5741575"/>
              <a:gd name="connsiteY56" fmla="*/ 329459 h 955271"/>
              <a:gd name="connsiteX57" fmla="*/ 3373785 w 5741575"/>
              <a:gd name="connsiteY57" fmla="*/ 255680 h 955271"/>
              <a:gd name="connsiteX58" fmla="*/ 3493851 w 5741575"/>
              <a:gd name="connsiteY58" fmla="*/ 240255 h 955271"/>
              <a:gd name="connsiteX59" fmla="*/ 3537470 w 5741575"/>
              <a:gd name="connsiteY59" fmla="*/ 241867 h 955271"/>
              <a:gd name="connsiteX60" fmla="*/ 3610489 w 5741575"/>
              <a:gd name="connsiteY60" fmla="*/ 244128 h 955271"/>
              <a:gd name="connsiteX61" fmla="*/ 3667539 w 5741575"/>
              <a:gd name="connsiteY61" fmla="*/ 263271 h 955271"/>
              <a:gd name="connsiteX62" fmla="*/ 3727614 w 5741575"/>
              <a:gd name="connsiteY62" fmla="*/ 258245 h 955271"/>
              <a:gd name="connsiteX63" fmla="*/ 3738369 w 5741575"/>
              <a:gd name="connsiteY63" fmla="*/ 234506 h 955271"/>
              <a:gd name="connsiteX64" fmla="*/ 3803670 w 5741575"/>
              <a:gd name="connsiteY64" fmla="*/ 236457 h 955271"/>
              <a:gd name="connsiteX65" fmla="*/ 3903080 w 5741575"/>
              <a:gd name="connsiteY65" fmla="*/ 241890 h 955271"/>
              <a:gd name="connsiteX66" fmla="*/ 4114838 w 5741575"/>
              <a:gd name="connsiteY66" fmla="*/ 238165 h 955271"/>
              <a:gd name="connsiteX67" fmla="*/ 4271023 w 5741575"/>
              <a:gd name="connsiteY67" fmla="*/ 241959 h 955271"/>
              <a:gd name="connsiteX68" fmla="*/ 4367397 w 5741575"/>
              <a:gd name="connsiteY68" fmla="*/ 271442 h 955271"/>
              <a:gd name="connsiteX69" fmla="*/ 4495366 w 5741575"/>
              <a:gd name="connsiteY69" fmla="*/ 271618 h 955271"/>
              <a:gd name="connsiteX70" fmla="*/ 4517347 w 5741575"/>
              <a:gd name="connsiteY70" fmla="*/ 275639 h 955271"/>
              <a:gd name="connsiteX71" fmla="*/ 4546116 w 5741575"/>
              <a:gd name="connsiteY71" fmla="*/ 268568 h 955271"/>
              <a:gd name="connsiteX72" fmla="*/ 4661259 w 5741575"/>
              <a:gd name="connsiteY72" fmla="*/ 238966 h 955271"/>
              <a:gd name="connsiteX73" fmla="*/ 4750403 w 5741575"/>
              <a:gd name="connsiteY73" fmla="*/ 204364 h 955271"/>
              <a:gd name="connsiteX74" fmla="*/ 4867614 w 5741575"/>
              <a:gd name="connsiteY74" fmla="*/ 208668 h 955271"/>
              <a:gd name="connsiteX75" fmla="*/ 4937036 w 5741575"/>
              <a:gd name="connsiteY75" fmla="*/ 195446 h 955271"/>
              <a:gd name="connsiteX76" fmla="*/ 5047626 w 5741575"/>
              <a:gd name="connsiteY76" fmla="*/ 149604 h 955271"/>
              <a:gd name="connsiteX77" fmla="*/ 5200247 w 5741575"/>
              <a:gd name="connsiteY77" fmla="*/ 142695 h 955271"/>
              <a:gd name="connsiteX78" fmla="*/ 5235691 w 5741575"/>
              <a:gd name="connsiteY78" fmla="*/ 173330 h 955271"/>
              <a:gd name="connsiteX79" fmla="*/ 5280133 w 5741575"/>
              <a:gd name="connsiteY79" fmla="*/ 189342 h 955271"/>
              <a:gd name="connsiteX80" fmla="*/ 5291963 w 5741575"/>
              <a:gd name="connsiteY80" fmla="*/ 139446 h 955271"/>
              <a:gd name="connsiteX81" fmla="*/ 5418472 w 5741575"/>
              <a:gd name="connsiteY81" fmla="*/ 89163 h 955271"/>
              <a:gd name="connsiteX82" fmla="*/ 5482354 w 5741575"/>
              <a:gd name="connsiteY82" fmla="*/ 69470 h 955271"/>
              <a:gd name="connsiteX83" fmla="*/ 5583280 w 5741575"/>
              <a:gd name="connsiteY83" fmla="*/ 49787 h 955271"/>
              <a:gd name="connsiteX84" fmla="*/ 5613766 w 5741575"/>
              <a:gd name="connsiteY84" fmla="*/ 41855 h 955271"/>
              <a:gd name="connsiteX85" fmla="*/ 5684952 w 5741575"/>
              <a:gd name="connsiteY85" fmla="*/ 26088 h 955271"/>
              <a:gd name="connsiteX86" fmla="*/ 5741575 w 5741575"/>
              <a:gd name="connsiteY86"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278773 w 5741575"/>
              <a:gd name="connsiteY23" fmla="*/ 711503 h 955271"/>
              <a:gd name="connsiteX24" fmla="*/ 1317691 w 5741575"/>
              <a:gd name="connsiteY24" fmla="*/ 708529 h 955271"/>
              <a:gd name="connsiteX25" fmla="*/ 1360404 w 5741575"/>
              <a:gd name="connsiteY25" fmla="*/ 675922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687125 w 5741575"/>
              <a:gd name="connsiteY42" fmla="*/ 366820 h 955271"/>
              <a:gd name="connsiteX43" fmla="*/ 2697479 w 5741575"/>
              <a:gd name="connsiteY43" fmla="*/ 361430 h 955271"/>
              <a:gd name="connsiteX44" fmla="*/ 2701547 w 5741575"/>
              <a:gd name="connsiteY44" fmla="*/ 361545 h 955271"/>
              <a:gd name="connsiteX45" fmla="*/ 2711054 w 5741575"/>
              <a:gd name="connsiteY45" fmla="*/ 360597 h 955271"/>
              <a:gd name="connsiteX46" fmla="*/ 2710438 w 5741575"/>
              <a:gd name="connsiteY46" fmla="*/ 366958 h 955271"/>
              <a:gd name="connsiteX47" fmla="*/ 2777227 w 5741575"/>
              <a:gd name="connsiteY47" fmla="*/ 368972 h 955271"/>
              <a:gd name="connsiteX48" fmla="*/ 2779510 w 5741575"/>
              <a:gd name="connsiteY48" fmla="*/ 361652 h 955271"/>
              <a:gd name="connsiteX49" fmla="*/ 2786278 w 5741575"/>
              <a:gd name="connsiteY49" fmla="*/ 359869 h 955271"/>
              <a:gd name="connsiteX50" fmla="*/ 2792101 w 5741575"/>
              <a:gd name="connsiteY50" fmla="*/ 365927 h 955271"/>
              <a:gd name="connsiteX51" fmla="*/ 2885545 w 5741575"/>
              <a:gd name="connsiteY51" fmla="*/ 372818 h 955271"/>
              <a:gd name="connsiteX52" fmla="*/ 3009558 w 5741575"/>
              <a:gd name="connsiteY52" fmla="*/ 370573 h 955271"/>
              <a:gd name="connsiteX53" fmla="*/ 3095010 w 5741575"/>
              <a:gd name="connsiteY53" fmla="*/ 332454 h 955271"/>
              <a:gd name="connsiteX54" fmla="*/ 3103742 w 5741575"/>
              <a:gd name="connsiteY54" fmla="*/ 337974 h 955271"/>
              <a:gd name="connsiteX55" fmla="*/ 3165093 w 5741575"/>
              <a:gd name="connsiteY55" fmla="*/ 329459 h 955271"/>
              <a:gd name="connsiteX56" fmla="*/ 3373785 w 5741575"/>
              <a:gd name="connsiteY56" fmla="*/ 255680 h 955271"/>
              <a:gd name="connsiteX57" fmla="*/ 3493851 w 5741575"/>
              <a:gd name="connsiteY57" fmla="*/ 240255 h 955271"/>
              <a:gd name="connsiteX58" fmla="*/ 3537470 w 5741575"/>
              <a:gd name="connsiteY58" fmla="*/ 241867 h 955271"/>
              <a:gd name="connsiteX59" fmla="*/ 3610489 w 5741575"/>
              <a:gd name="connsiteY59" fmla="*/ 244128 h 955271"/>
              <a:gd name="connsiteX60" fmla="*/ 3667539 w 5741575"/>
              <a:gd name="connsiteY60" fmla="*/ 263271 h 955271"/>
              <a:gd name="connsiteX61" fmla="*/ 3727614 w 5741575"/>
              <a:gd name="connsiteY61" fmla="*/ 258245 h 955271"/>
              <a:gd name="connsiteX62" fmla="*/ 3738369 w 5741575"/>
              <a:gd name="connsiteY62" fmla="*/ 234506 h 955271"/>
              <a:gd name="connsiteX63" fmla="*/ 3803670 w 5741575"/>
              <a:gd name="connsiteY63" fmla="*/ 236457 h 955271"/>
              <a:gd name="connsiteX64" fmla="*/ 3903080 w 5741575"/>
              <a:gd name="connsiteY64" fmla="*/ 241890 h 955271"/>
              <a:gd name="connsiteX65" fmla="*/ 4114838 w 5741575"/>
              <a:gd name="connsiteY65" fmla="*/ 238165 h 955271"/>
              <a:gd name="connsiteX66" fmla="*/ 4271023 w 5741575"/>
              <a:gd name="connsiteY66" fmla="*/ 241959 h 955271"/>
              <a:gd name="connsiteX67" fmla="*/ 4367397 w 5741575"/>
              <a:gd name="connsiteY67" fmla="*/ 271442 h 955271"/>
              <a:gd name="connsiteX68" fmla="*/ 4495366 w 5741575"/>
              <a:gd name="connsiteY68" fmla="*/ 271618 h 955271"/>
              <a:gd name="connsiteX69" fmla="*/ 4517347 w 5741575"/>
              <a:gd name="connsiteY69" fmla="*/ 275639 h 955271"/>
              <a:gd name="connsiteX70" fmla="*/ 4546116 w 5741575"/>
              <a:gd name="connsiteY70" fmla="*/ 268568 h 955271"/>
              <a:gd name="connsiteX71" fmla="*/ 4661259 w 5741575"/>
              <a:gd name="connsiteY71" fmla="*/ 238966 h 955271"/>
              <a:gd name="connsiteX72" fmla="*/ 4750403 w 5741575"/>
              <a:gd name="connsiteY72" fmla="*/ 204364 h 955271"/>
              <a:gd name="connsiteX73" fmla="*/ 4867614 w 5741575"/>
              <a:gd name="connsiteY73" fmla="*/ 208668 h 955271"/>
              <a:gd name="connsiteX74" fmla="*/ 4937036 w 5741575"/>
              <a:gd name="connsiteY74" fmla="*/ 195446 h 955271"/>
              <a:gd name="connsiteX75" fmla="*/ 5047626 w 5741575"/>
              <a:gd name="connsiteY75" fmla="*/ 149604 h 955271"/>
              <a:gd name="connsiteX76" fmla="*/ 5200247 w 5741575"/>
              <a:gd name="connsiteY76" fmla="*/ 142695 h 955271"/>
              <a:gd name="connsiteX77" fmla="*/ 5235691 w 5741575"/>
              <a:gd name="connsiteY77" fmla="*/ 173330 h 955271"/>
              <a:gd name="connsiteX78" fmla="*/ 5280133 w 5741575"/>
              <a:gd name="connsiteY78" fmla="*/ 189342 h 955271"/>
              <a:gd name="connsiteX79" fmla="*/ 5291963 w 5741575"/>
              <a:gd name="connsiteY79" fmla="*/ 139446 h 955271"/>
              <a:gd name="connsiteX80" fmla="*/ 5418472 w 5741575"/>
              <a:gd name="connsiteY80" fmla="*/ 89163 h 955271"/>
              <a:gd name="connsiteX81" fmla="*/ 5482354 w 5741575"/>
              <a:gd name="connsiteY81" fmla="*/ 69470 h 955271"/>
              <a:gd name="connsiteX82" fmla="*/ 5583280 w 5741575"/>
              <a:gd name="connsiteY82" fmla="*/ 49787 h 955271"/>
              <a:gd name="connsiteX83" fmla="*/ 5613766 w 5741575"/>
              <a:gd name="connsiteY83" fmla="*/ 41855 h 955271"/>
              <a:gd name="connsiteX84" fmla="*/ 5684952 w 5741575"/>
              <a:gd name="connsiteY84" fmla="*/ 26088 h 955271"/>
              <a:gd name="connsiteX85" fmla="*/ 5741575 w 5741575"/>
              <a:gd name="connsiteY85"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278773 w 5741575"/>
              <a:gd name="connsiteY23" fmla="*/ 711503 h 955271"/>
              <a:gd name="connsiteX24" fmla="*/ 1317691 w 5741575"/>
              <a:gd name="connsiteY24" fmla="*/ 708529 h 955271"/>
              <a:gd name="connsiteX25" fmla="*/ 1360404 w 5741575"/>
              <a:gd name="connsiteY25" fmla="*/ 675922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687125 w 5741575"/>
              <a:gd name="connsiteY42" fmla="*/ 366820 h 955271"/>
              <a:gd name="connsiteX43" fmla="*/ 2697479 w 5741575"/>
              <a:gd name="connsiteY43" fmla="*/ 361430 h 955271"/>
              <a:gd name="connsiteX44" fmla="*/ 2701547 w 5741575"/>
              <a:gd name="connsiteY44" fmla="*/ 361545 h 955271"/>
              <a:gd name="connsiteX45" fmla="*/ 2711054 w 5741575"/>
              <a:gd name="connsiteY45" fmla="*/ 360597 h 955271"/>
              <a:gd name="connsiteX46" fmla="*/ 2777227 w 5741575"/>
              <a:gd name="connsiteY46" fmla="*/ 368972 h 955271"/>
              <a:gd name="connsiteX47" fmla="*/ 2779510 w 5741575"/>
              <a:gd name="connsiteY47" fmla="*/ 361652 h 955271"/>
              <a:gd name="connsiteX48" fmla="*/ 2786278 w 5741575"/>
              <a:gd name="connsiteY48" fmla="*/ 359869 h 955271"/>
              <a:gd name="connsiteX49" fmla="*/ 2792101 w 5741575"/>
              <a:gd name="connsiteY49" fmla="*/ 365927 h 955271"/>
              <a:gd name="connsiteX50" fmla="*/ 2885545 w 5741575"/>
              <a:gd name="connsiteY50" fmla="*/ 372818 h 955271"/>
              <a:gd name="connsiteX51" fmla="*/ 3009558 w 5741575"/>
              <a:gd name="connsiteY51" fmla="*/ 370573 h 955271"/>
              <a:gd name="connsiteX52" fmla="*/ 3095010 w 5741575"/>
              <a:gd name="connsiteY52" fmla="*/ 332454 h 955271"/>
              <a:gd name="connsiteX53" fmla="*/ 3103742 w 5741575"/>
              <a:gd name="connsiteY53" fmla="*/ 337974 h 955271"/>
              <a:gd name="connsiteX54" fmla="*/ 3165093 w 5741575"/>
              <a:gd name="connsiteY54" fmla="*/ 329459 h 955271"/>
              <a:gd name="connsiteX55" fmla="*/ 3373785 w 5741575"/>
              <a:gd name="connsiteY55" fmla="*/ 255680 h 955271"/>
              <a:gd name="connsiteX56" fmla="*/ 3493851 w 5741575"/>
              <a:gd name="connsiteY56" fmla="*/ 240255 h 955271"/>
              <a:gd name="connsiteX57" fmla="*/ 3537470 w 5741575"/>
              <a:gd name="connsiteY57" fmla="*/ 241867 h 955271"/>
              <a:gd name="connsiteX58" fmla="*/ 3610489 w 5741575"/>
              <a:gd name="connsiteY58" fmla="*/ 244128 h 955271"/>
              <a:gd name="connsiteX59" fmla="*/ 3667539 w 5741575"/>
              <a:gd name="connsiteY59" fmla="*/ 263271 h 955271"/>
              <a:gd name="connsiteX60" fmla="*/ 3727614 w 5741575"/>
              <a:gd name="connsiteY60" fmla="*/ 258245 h 955271"/>
              <a:gd name="connsiteX61" fmla="*/ 3738369 w 5741575"/>
              <a:gd name="connsiteY61" fmla="*/ 234506 h 955271"/>
              <a:gd name="connsiteX62" fmla="*/ 3803670 w 5741575"/>
              <a:gd name="connsiteY62" fmla="*/ 236457 h 955271"/>
              <a:gd name="connsiteX63" fmla="*/ 3903080 w 5741575"/>
              <a:gd name="connsiteY63" fmla="*/ 241890 h 955271"/>
              <a:gd name="connsiteX64" fmla="*/ 4114838 w 5741575"/>
              <a:gd name="connsiteY64" fmla="*/ 238165 h 955271"/>
              <a:gd name="connsiteX65" fmla="*/ 4271023 w 5741575"/>
              <a:gd name="connsiteY65" fmla="*/ 241959 h 955271"/>
              <a:gd name="connsiteX66" fmla="*/ 4367397 w 5741575"/>
              <a:gd name="connsiteY66" fmla="*/ 271442 h 955271"/>
              <a:gd name="connsiteX67" fmla="*/ 4495366 w 5741575"/>
              <a:gd name="connsiteY67" fmla="*/ 271618 h 955271"/>
              <a:gd name="connsiteX68" fmla="*/ 4517347 w 5741575"/>
              <a:gd name="connsiteY68" fmla="*/ 275639 h 955271"/>
              <a:gd name="connsiteX69" fmla="*/ 4546116 w 5741575"/>
              <a:gd name="connsiteY69" fmla="*/ 268568 h 955271"/>
              <a:gd name="connsiteX70" fmla="*/ 4661259 w 5741575"/>
              <a:gd name="connsiteY70" fmla="*/ 238966 h 955271"/>
              <a:gd name="connsiteX71" fmla="*/ 4750403 w 5741575"/>
              <a:gd name="connsiteY71" fmla="*/ 204364 h 955271"/>
              <a:gd name="connsiteX72" fmla="*/ 4867614 w 5741575"/>
              <a:gd name="connsiteY72" fmla="*/ 208668 h 955271"/>
              <a:gd name="connsiteX73" fmla="*/ 4937036 w 5741575"/>
              <a:gd name="connsiteY73" fmla="*/ 195446 h 955271"/>
              <a:gd name="connsiteX74" fmla="*/ 5047626 w 5741575"/>
              <a:gd name="connsiteY74" fmla="*/ 149604 h 955271"/>
              <a:gd name="connsiteX75" fmla="*/ 5200247 w 5741575"/>
              <a:gd name="connsiteY75" fmla="*/ 142695 h 955271"/>
              <a:gd name="connsiteX76" fmla="*/ 5235691 w 5741575"/>
              <a:gd name="connsiteY76" fmla="*/ 173330 h 955271"/>
              <a:gd name="connsiteX77" fmla="*/ 5280133 w 5741575"/>
              <a:gd name="connsiteY77" fmla="*/ 189342 h 955271"/>
              <a:gd name="connsiteX78" fmla="*/ 5291963 w 5741575"/>
              <a:gd name="connsiteY78" fmla="*/ 139446 h 955271"/>
              <a:gd name="connsiteX79" fmla="*/ 5418472 w 5741575"/>
              <a:gd name="connsiteY79" fmla="*/ 89163 h 955271"/>
              <a:gd name="connsiteX80" fmla="*/ 5482354 w 5741575"/>
              <a:gd name="connsiteY80" fmla="*/ 69470 h 955271"/>
              <a:gd name="connsiteX81" fmla="*/ 5583280 w 5741575"/>
              <a:gd name="connsiteY81" fmla="*/ 49787 h 955271"/>
              <a:gd name="connsiteX82" fmla="*/ 5613766 w 5741575"/>
              <a:gd name="connsiteY82" fmla="*/ 41855 h 955271"/>
              <a:gd name="connsiteX83" fmla="*/ 5684952 w 5741575"/>
              <a:gd name="connsiteY83" fmla="*/ 26088 h 955271"/>
              <a:gd name="connsiteX84" fmla="*/ 5741575 w 5741575"/>
              <a:gd name="connsiteY84"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278773 w 5741575"/>
              <a:gd name="connsiteY23" fmla="*/ 711503 h 955271"/>
              <a:gd name="connsiteX24" fmla="*/ 1317691 w 5741575"/>
              <a:gd name="connsiteY24" fmla="*/ 708529 h 955271"/>
              <a:gd name="connsiteX25" fmla="*/ 1360404 w 5741575"/>
              <a:gd name="connsiteY25" fmla="*/ 675922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687125 w 5741575"/>
              <a:gd name="connsiteY42" fmla="*/ 366820 h 955271"/>
              <a:gd name="connsiteX43" fmla="*/ 2697479 w 5741575"/>
              <a:gd name="connsiteY43" fmla="*/ 361430 h 955271"/>
              <a:gd name="connsiteX44" fmla="*/ 2701547 w 5741575"/>
              <a:gd name="connsiteY44" fmla="*/ 361545 h 955271"/>
              <a:gd name="connsiteX45" fmla="*/ 2711054 w 5741575"/>
              <a:gd name="connsiteY45" fmla="*/ 360597 h 955271"/>
              <a:gd name="connsiteX46" fmla="*/ 2777227 w 5741575"/>
              <a:gd name="connsiteY46" fmla="*/ 368972 h 955271"/>
              <a:gd name="connsiteX47" fmla="*/ 2779510 w 5741575"/>
              <a:gd name="connsiteY47" fmla="*/ 361652 h 955271"/>
              <a:gd name="connsiteX48" fmla="*/ 2786278 w 5741575"/>
              <a:gd name="connsiteY48" fmla="*/ 359869 h 955271"/>
              <a:gd name="connsiteX49" fmla="*/ 2885545 w 5741575"/>
              <a:gd name="connsiteY49" fmla="*/ 372818 h 955271"/>
              <a:gd name="connsiteX50" fmla="*/ 3009558 w 5741575"/>
              <a:gd name="connsiteY50" fmla="*/ 370573 h 955271"/>
              <a:gd name="connsiteX51" fmla="*/ 3095010 w 5741575"/>
              <a:gd name="connsiteY51" fmla="*/ 332454 h 955271"/>
              <a:gd name="connsiteX52" fmla="*/ 3103742 w 5741575"/>
              <a:gd name="connsiteY52" fmla="*/ 337974 h 955271"/>
              <a:gd name="connsiteX53" fmla="*/ 3165093 w 5741575"/>
              <a:gd name="connsiteY53" fmla="*/ 329459 h 955271"/>
              <a:gd name="connsiteX54" fmla="*/ 3373785 w 5741575"/>
              <a:gd name="connsiteY54" fmla="*/ 255680 h 955271"/>
              <a:gd name="connsiteX55" fmla="*/ 3493851 w 5741575"/>
              <a:gd name="connsiteY55" fmla="*/ 240255 h 955271"/>
              <a:gd name="connsiteX56" fmla="*/ 3537470 w 5741575"/>
              <a:gd name="connsiteY56" fmla="*/ 241867 h 955271"/>
              <a:gd name="connsiteX57" fmla="*/ 3610489 w 5741575"/>
              <a:gd name="connsiteY57" fmla="*/ 244128 h 955271"/>
              <a:gd name="connsiteX58" fmla="*/ 3667539 w 5741575"/>
              <a:gd name="connsiteY58" fmla="*/ 263271 h 955271"/>
              <a:gd name="connsiteX59" fmla="*/ 3727614 w 5741575"/>
              <a:gd name="connsiteY59" fmla="*/ 258245 h 955271"/>
              <a:gd name="connsiteX60" fmla="*/ 3738369 w 5741575"/>
              <a:gd name="connsiteY60" fmla="*/ 234506 h 955271"/>
              <a:gd name="connsiteX61" fmla="*/ 3803670 w 5741575"/>
              <a:gd name="connsiteY61" fmla="*/ 236457 h 955271"/>
              <a:gd name="connsiteX62" fmla="*/ 3903080 w 5741575"/>
              <a:gd name="connsiteY62" fmla="*/ 241890 h 955271"/>
              <a:gd name="connsiteX63" fmla="*/ 4114838 w 5741575"/>
              <a:gd name="connsiteY63" fmla="*/ 238165 h 955271"/>
              <a:gd name="connsiteX64" fmla="*/ 4271023 w 5741575"/>
              <a:gd name="connsiteY64" fmla="*/ 241959 h 955271"/>
              <a:gd name="connsiteX65" fmla="*/ 4367397 w 5741575"/>
              <a:gd name="connsiteY65" fmla="*/ 271442 h 955271"/>
              <a:gd name="connsiteX66" fmla="*/ 4495366 w 5741575"/>
              <a:gd name="connsiteY66" fmla="*/ 271618 h 955271"/>
              <a:gd name="connsiteX67" fmla="*/ 4517347 w 5741575"/>
              <a:gd name="connsiteY67" fmla="*/ 275639 h 955271"/>
              <a:gd name="connsiteX68" fmla="*/ 4546116 w 5741575"/>
              <a:gd name="connsiteY68" fmla="*/ 268568 h 955271"/>
              <a:gd name="connsiteX69" fmla="*/ 4661259 w 5741575"/>
              <a:gd name="connsiteY69" fmla="*/ 238966 h 955271"/>
              <a:gd name="connsiteX70" fmla="*/ 4750403 w 5741575"/>
              <a:gd name="connsiteY70" fmla="*/ 204364 h 955271"/>
              <a:gd name="connsiteX71" fmla="*/ 4867614 w 5741575"/>
              <a:gd name="connsiteY71" fmla="*/ 208668 h 955271"/>
              <a:gd name="connsiteX72" fmla="*/ 4937036 w 5741575"/>
              <a:gd name="connsiteY72" fmla="*/ 195446 h 955271"/>
              <a:gd name="connsiteX73" fmla="*/ 5047626 w 5741575"/>
              <a:gd name="connsiteY73" fmla="*/ 149604 h 955271"/>
              <a:gd name="connsiteX74" fmla="*/ 5200247 w 5741575"/>
              <a:gd name="connsiteY74" fmla="*/ 142695 h 955271"/>
              <a:gd name="connsiteX75" fmla="*/ 5235691 w 5741575"/>
              <a:gd name="connsiteY75" fmla="*/ 173330 h 955271"/>
              <a:gd name="connsiteX76" fmla="*/ 5280133 w 5741575"/>
              <a:gd name="connsiteY76" fmla="*/ 189342 h 955271"/>
              <a:gd name="connsiteX77" fmla="*/ 5291963 w 5741575"/>
              <a:gd name="connsiteY77" fmla="*/ 139446 h 955271"/>
              <a:gd name="connsiteX78" fmla="*/ 5418472 w 5741575"/>
              <a:gd name="connsiteY78" fmla="*/ 89163 h 955271"/>
              <a:gd name="connsiteX79" fmla="*/ 5482354 w 5741575"/>
              <a:gd name="connsiteY79" fmla="*/ 69470 h 955271"/>
              <a:gd name="connsiteX80" fmla="*/ 5583280 w 5741575"/>
              <a:gd name="connsiteY80" fmla="*/ 49787 h 955271"/>
              <a:gd name="connsiteX81" fmla="*/ 5613766 w 5741575"/>
              <a:gd name="connsiteY81" fmla="*/ 41855 h 955271"/>
              <a:gd name="connsiteX82" fmla="*/ 5684952 w 5741575"/>
              <a:gd name="connsiteY82" fmla="*/ 26088 h 955271"/>
              <a:gd name="connsiteX83" fmla="*/ 5741575 w 5741575"/>
              <a:gd name="connsiteY83"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278773 w 5741575"/>
              <a:gd name="connsiteY23" fmla="*/ 711503 h 955271"/>
              <a:gd name="connsiteX24" fmla="*/ 1317691 w 5741575"/>
              <a:gd name="connsiteY24" fmla="*/ 708529 h 955271"/>
              <a:gd name="connsiteX25" fmla="*/ 1360404 w 5741575"/>
              <a:gd name="connsiteY25" fmla="*/ 675922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687125 w 5741575"/>
              <a:gd name="connsiteY42" fmla="*/ 366820 h 955271"/>
              <a:gd name="connsiteX43" fmla="*/ 2697479 w 5741575"/>
              <a:gd name="connsiteY43" fmla="*/ 361430 h 955271"/>
              <a:gd name="connsiteX44" fmla="*/ 2701547 w 5741575"/>
              <a:gd name="connsiteY44" fmla="*/ 361545 h 955271"/>
              <a:gd name="connsiteX45" fmla="*/ 2711054 w 5741575"/>
              <a:gd name="connsiteY45" fmla="*/ 360597 h 955271"/>
              <a:gd name="connsiteX46" fmla="*/ 2777227 w 5741575"/>
              <a:gd name="connsiteY46" fmla="*/ 368972 h 955271"/>
              <a:gd name="connsiteX47" fmla="*/ 2779510 w 5741575"/>
              <a:gd name="connsiteY47" fmla="*/ 361652 h 955271"/>
              <a:gd name="connsiteX48" fmla="*/ 2885545 w 5741575"/>
              <a:gd name="connsiteY48" fmla="*/ 372818 h 955271"/>
              <a:gd name="connsiteX49" fmla="*/ 3009558 w 5741575"/>
              <a:gd name="connsiteY49" fmla="*/ 370573 h 955271"/>
              <a:gd name="connsiteX50" fmla="*/ 3095010 w 5741575"/>
              <a:gd name="connsiteY50" fmla="*/ 332454 h 955271"/>
              <a:gd name="connsiteX51" fmla="*/ 3103742 w 5741575"/>
              <a:gd name="connsiteY51" fmla="*/ 337974 h 955271"/>
              <a:gd name="connsiteX52" fmla="*/ 3165093 w 5741575"/>
              <a:gd name="connsiteY52" fmla="*/ 329459 h 955271"/>
              <a:gd name="connsiteX53" fmla="*/ 3373785 w 5741575"/>
              <a:gd name="connsiteY53" fmla="*/ 255680 h 955271"/>
              <a:gd name="connsiteX54" fmla="*/ 3493851 w 5741575"/>
              <a:gd name="connsiteY54" fmla="*/ 240255 h 955271"/>
              <a:gd name="connsiteX55" fmla="*/ 3537470 w 5741575"/>
              <a:gd name="connsiteY55" fmla="*/ 241867 h 955271"/>
              <a:gd name="connsiteX56" fmla="*/ 3610489 w 5741575"/>
              <a:gd name="connsiteY56" fmla="*/ 244128 h 955271"/>
              <a:gd name="connsiteX57" fmla="*/ 3667539 w 5741575"/>
              <a:gd name="connsiteY57" fmla="*/ 263271 h 955271"/>
              <a:gd name="connsiteX58" fmla="*/ 3727614 w 5741575"/>
              <a:gd name="connsiteY58" fmla="*/ 258245 h 955271"/>
              <a:gd name="connsiteX59" fmla="*/ 3738369 w 5741575"/>
              <a:gd name="connsiteY59" fmla="*/ 234506 h 955271"/>
              <a:gd name="connsiteX60" fmla="*/ 3803670 w 5741575"/>
              <a:gd name="connsiteY60" fmla="*/ 236457 h 955271"/>
              <a:gd name="connsiteX61" fmla="*/ 3903080 w 5741575"/>
              <a:gd name="connsiteY61" fmla="*/ 241890 h 955271"/>
              <a:gd name="connsiteX62" fmla="*/ 4114838 w 5741575"/>
              <a:gd name="connsiteY62" fmla="*/ 238165 h 955271"/>
              <a:gd name="connsiteX63" fmla="*/ 4271023 w 5741575"/>
              <a:gd name="connsiteY63" fmla="*/ 241959 h 955271"/>
              <a:gd name="connsiteX64" fmla="*/ 4367397 w 5741575"/>
              <a:gd name="connsiteY64" fmla="*/ 271442 h 955271"/>
              <a:gd name="connsiteX65" fmla="*/ 4495366 w 5741575"/>
              <a:gd name="connsiteY65" fmla="*/ 271618 h 955271"/>
              <a:gd name="connsiteX66" fmla="*/ 4517347 w 5741575"/>
              <a:gd name="connsiteY66" fmla="*/ 275639 h 955271"/>
              <a:gd name="connsiteX67" fmla="*/ 4546116 w 5741575"/>
              <a:gd name="connsiteY67" fmla="*/ 268568 h 955271"/>
              <a:gd name="connsiteX68" fmla="*/ 4661259 w 5741575"/>
              <a:gd name="connsiteY68" fmla="*/ 238966 h 955271"/>
              <a:gd name="connsiteX69" fmla="*/ 4750403 w 5741575"/>
              <a:gd name="connsiteY69" fmla="*/ 204364 h 955271"/>
              <a:gd name="connsiteX70" fmla="*/ 4867614 w 5741575"/>
              <a:gd name="connsiteY70" fmla="*/ 208668 h 955271"/>
              <a:gd name="connsiteX71" fmla="*/ 4937036 w 5741575"/>
              <a:gd name="connsiteY71" fmla="*/ 195446 h 955271"/>
              <a:gd name="connsiteX72" fmla="*/ 5047626 w 5741575"/>
              <a:gd name="connsiteY72" fmla="*/ 149604 h 955271"/>
              <a:gd name="connsiteX73" fmla="*/ 5200247 w 5741575"/>
              <a:gd name="connsiteY73" fmla="*/ 142695 h 955271"/>
              <a:gd name="connsiteX74" fmla="*/ 5235691 w 5741575"/>
              <a:gd name="connsiteY74" fmla="*/ 173330 h 955271"/>
              <a:gd name="connsiteX75" fmla="*/ 5280133 w 5741575"/>
              <a:gd name="connsiteY75" fmla="*/ 189342 h 955271"/>
              <a:gd name="connsiteX76" fmla="*/ 5291963 w 5741575"/>
              <a:gd name="connsiteY76" fmla="*/ 139446 h 955271"/>
              <a:gd name="connsiteX77" fmla="*/ 5418472 w 5741575"/>
              <a:gd name="connsiteY77" fmla="*/ 89163 h 955271"/>
              <a:gd name="connsiteX78" fmla="*/ 5482354 w 5741575"/>
              <a:gd name="connsiteY78" fmla="*/ 69470 h 955271"/>
              <a:gd name="connsiteX79" fmla="*/ 5583280 w 5741575"/>
              <a:gd name="connsiteY79" fmla="*/ 49787 h 955271"/>
              <a:gd name="connsiteX80" fmla="*/ 5613766 w 5741575"/>
              <a:gd name="connsiteY80" fmla="*/ 41855 h 955271"/>
              <a:gd name="connsiteX81" fmla="*/ 5684952 w 5741575"/>
              <a:gd name="connsiteY81" fmla="*/ 26088 h 955271"/>
              <a:gd name="connsiteX82" fmla="*/ 5741575 w 5741575"/>
              <a:gd name="connsiteY82"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278773 w 5741575"/>
              <a:gd name="connsiteY23" fmla="*/ 711503 h 955271"/>
              <a:gd name="connsiteX24" fmla="*/ 1317691 w 5741575"/>
              <a:gd name="connsiteY24" fmla="*/ 708529 h 955271"/>
              <a:gd name="connsiteX25" fmla="*/ 1360404 w 5741575"/>
              <a:gd name="connsiteY25" fmla="*/ 675922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687125 w 5741575"/>
              <a:gd name="connsiteY42" fmla="*/ 366820 h 955271"/>
              <a:gd name="connsiteX43" fmla="*/ 2697479 w 5741575"/>
              <a:gd name="connsiteY43" fmla="*/ 361430 h 955271"/>
              <a:gd name="connsiteX44" fmla="*/ 2701547 w 5741575"/>
              <a:gd name="connsiteY44" fmla="*/ 361545 h 955271"/>
              <a:gd name="connsiteX45" fmla="*/ 2711054 w 5741575"/>
              <a:gd name="connsiteY45" fmla="*/ 360597 h 955271"/>
              <a:gd name="connsiteX46" fmla="*/ 2777227 w 5741575"/>
              <a:gd name="connsiteY46" fmla="*/ 368972 h 955271"/>
              <a:gd name="connsiteX47" fmla="*/ 2824768 w 5741575"/>
              <a:gd name="connsiteY47" fmla="*/ 361652 h 955271"/>
              <a:gd name="connsiteX48" fmla="*/ 2885545 w 5741575"/>
              <a:gd name="connsiteY48" fmla="*/ 372818 h 955271"/>
              <a:gd name="connsiteX49" fmla="*/ 3009558 w 5741575"/>
              <a:gd name="connsiteY49" fmla="*/ 370573 h 955271"/>
              <a:gd name="connsiteX50" fmla="*/ 3095010 w 5741575"/>
              <a:gd name="connsiteY50" fmla="*/ 332454 h 955271"/>
              <a:gd name="connsiteX51" fmla="*/ 3103742 w 5741575"/>
              <a:gd name="connsiteY51" fmla="*/ 337974 h 955271"/>
              <a:gd name="connsiteX52" fmla="*/ 3165093 w 5741575"/>
              <a:gd name="connsiteY52" fmla="*/ 329459 h 955271"/>
              <a:gd name="connsiteX53" fmla="*/ 3373785 w 5741575"/>
              <a:gd name="connsiteY53" fmla="*/ 255680 h 955271"/>
              <a:gd name="connsiteX54" fmla="*/ 3493851 w 5741575"/>
              <a:gd name="connsiteY54" fmla="*/ 240255 h 955271"/>
              <a:gd name="connsiteX55" fmla="*/ 3537470 w 5741575"/>
              <a:gd name="connsiteY55" fmla="*/ 241867 h 955271"/>
              <a:gd name="connsiteX56" fmla="*/ 3610489 w 5741575"/>
              <a:gd name="connsiteY56" fmla="*/ 244128 h 955271"/>
              <a:gd name="connsiteX57" fmla="*/ 3667539 w 5741575"/>
              <a:gd name="connsiteY57" fmla="*/ 263271 h 955271"/>
              <a:gd name="connsiteX58" fmla="*/ 3727614 w 5741575"/>
              <a:gd name="connsiteY58" fmla="*/ 258245 h 955271"/>
              <a:gd name="connsiteX59" fmla="*/ 3738369 w 5741575"/>
              <a:gd name="connsiteY59" fmla="*/ 234506 h 955271"/>
              <a:gd name="connsiteX60" fmla="*/ 3803670 w 5741575"/>
              <a:gd name="connsiteY60" fmla="*/ 236457 h 955271"/>
              <a:gd name="connsiteX61" fmla="*/ 3903080 w 5741575"/>
              <a:gd name="connsiteY61" fmla="*/ 241890 h 955271"/>
              <a:gd name="connsiteX62" fmla="*/ 4114838 w 5741575"/>
              <a:gd name="connsiteY62" fmla="*/ 238165 h 955271"/>
              <a:gd name="connsiteX63" fmla="*/ 4271023 w 5741575"/>
              <a:gd name="connsiteY63" fmla="*/ 241959 h 955271"/>
              <a:gd name="connsiteX64" fmla="*/ 4367397 w 5741575"/>
              <a:gd name="connsiteY64" fmla="*/ 271442 h 955271"/>
              <a:gd name="connsiteX65" fmla="*/ 4495366 w 5741575"/>
              <a:gd name="connsiteY65" fmla="*/ 271618 h 955271"/>
              <a:gd name="connsiteX66" fmla="*/ 4517347 w 5741575"/>
              <a:gd name="connsiteY66" fmla="*/ 275639 h 955271"/>
              <a:gd name="connsiteX67" fmla="*/ 4546116 w 5741575"/>
              <a:gd name="connsiteY67" fmla="*/ 268568 h 955271"/>
              <a:gd name="connsiteX68" fmla="*/ 4661259 w 5741575"/>
              <a:gd name="connsiteY68" fmla="*/ 238966 h 955271"/>
              <a:gd name="connsiteX69" fmla="*/ 4750403 w 5741575"/>
              <a:gd name="connsiteY69" fmla="*/ 204364 h 955271"/>
              <a:gd name="connsiteX70" fmla="*/ 4867614 w 5741575"/>
              <a:gd name="connsiteY70" fmla="*/ 208668 h 955271"/>
              <a:gd name="connsiteX71" fmla="*/ 4937036 w 5741575"/>
              <a:gd name="connsiteY71" fmla="*/ 195446 h 955271"/>
              <a:gd name="connsiteX72" fmla="*/ 5047626 w 5741575"/>
              <a:gd name="connsiteY72" fmla="*/ 149604 h 955271"/>
              <a:gd name="connsiteX73" fmla="*/ 5200247 w 5741575"/>
              <a:gd name="connsiteY73" fmla="*/ 142695 h 955271"/>
              <a:gd name="connsiteX74" fmla="*/ 5235691 w 5741575"/>
              <a:gd name="connsiteY74" fmla="*/ 173330 h 955271"/>
              <a:gd name="connsiteX75" fmla="*/ 5280133 w 5741575"/>
              <a:gd name="connsiteY75" fmla="*/ 189342 h 955271"/>
              <a:gd name="connsiteX76" fmla="*/ 5291963 w 5741575"/>
              <a:gd name="connsiteY76" fmla="*/ 139446 h 955271"/>
              <a:gd name="connsiteX77" fmla="*/ 5418472 w 5741575"/>
              <a:gd name="connsiteY77" fmla="*/ 89163 h 955271"/>
              <a:gd name="connsiteX78" fmla="*/ 5482354 w 5741575"/>
              <a:gd name="connsiteY78" fmla="*/ 69470 h 955271"/>
              <a:gd name="connsiteX79" fmla="*/ 5583280 w 5741575"/>
              <a:gd name="connsiteY79" fmla="*/ 49787 h 955271"/>
              <a:gd name="connsiteX80" fmla="*/ 5613766 w 5741575"/>
              <a:gd name="connsiteY80" fmla="*/ 41855 h 955271"/>
              <a:gd name="connsiteX81" fmla="*/ 5684952 w 5741575"/>
              <a:gd name="connsiteY81" fmla="*/ 26088 h 955271"/>
              <a:gd name="connsiteX82" fmla="*/ 5741575 w 5741575"/>
              <a:gd name="connsiteY82"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278773 w 5741575"/>
              <a:gd name="connsiteY23" fmla="*/ 711503 h 955271"/>
              <a:gd name="connsiteX24" fmla="*/ 1317691 w 5741575"/>
              <a:gd name="connsiteY24" fmla="*/ 708529 h 955271"/>
              <a:gd name="connsiteX25" fmla="*/ 1360404 w 5741575"/>
              <a:gd name="connsiteY25" fmla="*/ 675922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687125 w 5741575"/>
              <a:gd name="connsiteY42" fmla="*/ 366820 h 955271"/>
              <a:gd name="connsiteX43" fmla="*/ 2697479 w 5741575"/>
              <a:gd name="connsiteY43" fmla="*/ 361430 h 955271"/>
              <a:gd name="connsiteX44" fmla="*/ 2701547 w 5741575"/>
              <a:gd name="connsiteY44" fmla="*/ 361545 h 955271"/>
              <a:gd name="connsiteX45" fmla="*/ 2777227 w 5741575"/>
              <a:gd name="connsiteY45" fmla="*/ 368972 h 955271"/>
              <a:gd name="connsiteX46" fmla="*/ 2824768 w 5741575"/>
              <a:gd name="connsiteY46" fmla="*/ 361652 h 955271"/>
              <a:gd name="connsiteX47" fmla="*/ 2885545 w 5741575"/>
              <a:gd name="connsiteY47" fmla="*/ 372818 h 955271"/>
              <a:gd name="connsiteX48" fmla="*/ 3009558 w 5741575"/>
              <a:gd name="connsiteY48" fmla="*/ 370573 h 955271"/>
              <a:gd name="connsiteX49" fmla="*/ 3095010 w 5741575"/>
              <a:gd name="connsiteY49" fmla="*/ 332454 h 955271"/>
              <a:gd name="connsiteX50" fmla="*/ 3103742 w 5741575"/>
              <a:gd name="connsiteY50" fmla="*/ 337974 h 955271"/>
              <a:gd name="connsiteX51" fmla="*/ 3165093 w 5741575"/>
              <a:gd name="connsiteY51" fmla="*/ 329459 h 955271"/>
              <a:gd name="connsiteX52" fmla="*/ 3373785 w 5741575"/>
              <a:gd name="connsiteY52" fmla="*/ 255680 h 955271"/>
              <a:gd name="connsiteX53" fmla="*/ 3493851 w 5741575"/>
              <a:gd name="connsiteY53" fmla="*/ 240255 h 955271"/>
              <a:gd name="connsiteX54" fmla="*/ 3537470 w 5741575"/>
              <a:gd name="connsiteY54" fmla="*/ 241867 h 955271"/>
              <a:gd name="connsiteX55" fmla="*/ 3610489 w 5741575"/>
              <a:gd name="connsiteY55" fmla="*/ 244128 h 955271"/>
              <a:gd name="connsiteX56" fmla="*/ 3667539 w 5741575"/>
              <a:gd name="connsiteY56" fmla="*/ 263271 h 955271"/>
              <a:gd name="connsiteX57" fmla="*/ 3727614 w 5741575"/>
              <a:gd name="connsiteY57" fmla="*/ 258245 h 955271"/>
              <a:gd name="connsiteX58" fmla="*/ 3738369 w 5741575"/>
              <a:gd name="connsiteY58" fmla="*/ 234506 h 955271"/>
              <a:gd name="connsiteX59" fmla="*/ 3803670 w 5741575"/>
              <a:gd name="connsiteY59" fmla="*/ 236457 h 955271"/>
              <a:gd name="connsiteX60" fmla="*/ 3903080 w 5741575"/>
              <a:gd name="connsiteY60" fmla="*/ 241890 h 955271"/>
              <a:gd name="connsiteX61" fmla="*/ 4114838 w 5741575"/>
              <a:gd name="connsiteY61" fmla="*/ 238165 h 955271"/>
              <a:gd name="connsiteX62" fmla="*/ 4271023 w 5741575"/>
              <a:gd name="connsiteY62" fmla="*/ 241959 h 955271"/>
              <a:gd name="connsiteX63" fmla="*/ 4367397 w 5741575"/>
              <a:gd name="connsiteY63" fmla="*/ 271442 h 955271"/>
              <a:gd name="connsiteX64" fmla="*/ 4495366 w 5741575"/>
              <a:gd name="connsiteY64" fmla="*/ 271618 h 955271"/>
              <a:gd name="connsiteX65" fmla="*/ 4517347 w 5741575"/>
              <a:gd name="connsiteY65" fmla="*/ 275639 h 955271"/>
              <a:gd name="connsiteX66" fmla="*/ 4546116 w 5741575"/>
              <a:gd name="connsiteY66" fmla="*/ 268568 h 955271"/>
              <a:gd name="connsiteX67" fmla="*/ 4661259 w 5741575"/>
              <a:gd name="connsiteY67" fmla="*/ 238966 h 955271"/>
              <a:gd name="connsiteX68" fmla="*/ 4750403 w 5741575"/>
              <a:gd name="connsiteY68" fmla="*/ 204364 h 955271"/>
              <a:gd name="connsiteX69" fmla="*/ 4867614 w 5741575"/>
              <a:gd name="connsiteY69" fmla="*/ 208668 h 955271"/>
              <a:gd name="connsiteX70" fmla="*/ 4937036 w 5741575"/>
              <a:gd name="connsiteY70" fmla="*/ 195446 h 955271"/>
              <a:gd name="connsiteX71" fmla="*/ 5047626 w 5741575"/>
              <a:gd name="connsiteY71" fmla="*/ 149604 h 955271"/>
              <a:gd name="connsiteX72" fmla="*/ 5200247 w 5741575"/>
              <a:gd name="connsiteY72" fmla="*/ 142695 h 955271"/>
              <a:gd name="connsiteX73" fmla="*/ 5235691 w 5741575"/>
              <a:gd name="connsiteY73" fmla="*/ 173330 h 955271"/>
              <a:gd name="connsiteX74" fmla="*/ 5280133 w 5741575"/>
              <a:gd name="connsiteY74" fmla="*/ 189342 h 955271"/>
              <a:gd name="connsiteX75" fmla="*/ 5291963 w 5741575"/>
              <a:gd name="connsiteY75" fmla="*/ 139446 h 955271"/>
              <a:gd name="connsiteX76" fmla="*/ 5418472 w 5741575"/>
              <a:gd name="connsiteY76" fmla="*/ 89163 h 955271"/>
              <a:gd name="connsiteX77" fmla="*/ 5482354 w 5741575"/>
              <a:gd name="connsiteY77" fmla="*/ 69470 h 955271"/>
              <a:gd name="connsiteX78" fmla="*/ 5583280 w 5741575"/>
              <a:gd name="connsiteY78" fmla="*/ 49787 h 955271"/>
              <a:gd name="connsiteX79" fmla="*/ 5613766 w 5741575"/>
              <a:gd name="connsiteY79" fmla="*/ 41855 h 955271"/>
              <a:gd name="connsiteX80" fmla="*/ 5684952 w 5741575"/>
              <a:gd name="connsiteY80" fmla="*/ 26088 h 955271"/>
              <a:gd name="connsiteX81" fmla="*/ 5741575 w 5741575"/>
              <a:gd name="connsiteY81"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278773 w 5741575"/>
              <a:gd name="connsiteY23" fmla="*/ 711503 h 955271"/>
              <a:gd name="connsiteX24" fmla="*/ 1317691 w 5741575"/>
              <a:gd name="connsiteY24" fmla="*/ 708529 h 955271"/>
              <a:gd name="connsiteX25" fmla="*/ 1360404 w 5741575"/>
              <a:gd name="connsiteY25" fmla="*/ 675922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687125 w 5741575"/>
              <a:gd name="connsiteY42" fmla="*/ 366820 h 955271"/>
              <a:gd name="connsiteX43" fmla="*/ 2697479 w 5741575"/>
              <a:gd name="connsiteY43" fmla="*/ 361430 h 955271"/>
              <a:gd name="connsiteX44" fmla="*/ 2731718 w 5741575"/>
              <a:gd name="connsiteY44" fmla="*/ 361545 h 955271"/>
              <a:gd name="connsiteX45" fmla="*/ 2777227 w 5741575"/>
              <a:gd name="connsiteY45" fmla="*/ 368972 h 955271"/>
              <a:gd name="connsiteX46" fmla="*/ 2824768 w 5741575"/>
              <a:gd name="connsiteY46" fmla="*/ 361652 h 955271"/>
              <a:gd name="connsiteX47" fmla="*/ 2885545 w 5741575"/>
              <a:gd name="connsiteY47" fmla="*/ 372818 h 955271"/>
              <a:gd name="connsiteX48" fmla="*/ 3009558 w 5741575"/>
              <a:gd name="connsiteY48" fmla="*/ 370573 h 955271"/>
              <a:gd name="connsiteX49" fmla="*/ 3095010 w 5741575"/>
              <a:gd name="connsiteY49" fmla="*/ 332454 h 955271"/>
              <a:gd name="connsiteX50" fmla="*/ 3103742 w 5741575"/>
              <a:gd name="connsiteY50" fmla="*/ 337974 h 955271"/>
              <a:gd name="connsiteX51" fmla="*/ 3165093 w 5741575"/>
              <a:gd name="connsiteY51" fmla="*/ 329459 h 955271"/>
              <a:gd name="connsiteX52" fmla="*/ 3373785 w 5741575"/>
              <a:gd name="connsiteY52" fmla="*/ 255680 h 955271"/>
              <a:gd name="connsiteX53" fmla="*/ 3493851 w 5741575"/>
              <a:gd name="connsiteY53" fmla="*/ 240255 h 955271"/>
              <a:gd name="connsiteX54" fmla="*/ 3537470 w 5741575"/>
              <a:gd name="connsiteY54" fmla="*/ 241867 h 955271"/>
              <a:gd name="connsiteX55" fmla="*/ 3610489 w 5741575"/>
              <a:gd name="connsiteY55" fmla="*/ 244128 h 955271"/>
              <a:gd name="connsiteX56" fmla="*/ 3667539 w 5741575"/>
              <a:gd name="connsiteY56" fmla="*/ 263271 h 955271"/>
              <a:gd name="connsiteX57" fmla="*/ 3727614 w 5741575"/>
              <a:gd name="connsiteY57" fmla="*/ 258245 h 955271"/>
              <a:gd name="connsiteX58" fmla="*/ 3738369 w 5741575"/>
              <a:gd name="connsiteY58" fmla="*/ 234506 h 955271"/>
              <a:gd name="connsiteX59" fmla="*/ 3803670 w 5741575"/>
              <a:gd name="connsiteY59" fmla="*/ 236457 h 955271"/>
              <a:gd name="connsiteX60" fmla="*/ 3903080 w 5741575"/>
              <a:gd name="connsiteY60" fmla="*/ 241890 h 955271"/>
              <a:gd name="connsiteX61" fmla="*/ 4114838 w 5741575"/>
              <a:gd name="connsiteY61" fmla="*/ 238165 h 955271"/>
              <a:gd name="connsiteX62" fmla="*/ 4271023 w 5741575"/>
              <a:gd name="connsiteY62" fmla="*/ 241959 h 955271"/>
              <a:gd name="connsiteX63" fmla="*/ 4367397 w 5741575"/>
              <a:gd name="connsiteY63" fmla="*/ 271442 h 955271"/>
              <a:gd name="connsiteX64" fmla="*/ 4495366 w 5741575"/>
              <a:gd name="connsiteY64" fmla="*/ 271618 h 955271"/>
              <a:gd name="connsiteX65" fmla="*/ 4517347 w 5741575"/>
              <a:gd name="connsiteY65" fmla="*/ 275639 h 955271"/>
              <a:gd name="connsiteX66" fmla="*/ 4546116 w 5741575"/>
              <a:gd name="connsiteY66" fmla="*/ 268568 h 955271"/>
              <a:gd name="connsiteX67" fmla="*/ 4661259 w 5741575"/>
              <a:gd name="connsiteY67" fmla="*/ 238966 h 955271"/>
              <a:gd name="connsiteX68" fmla="*/ 4750403 w 5741575"/>
              <a:gd name="connsiteY68" fmla="*/ 204364 h 955271"/>
              <a:gd name="connsiteX69" fmla="*/ 4867614 w 5741575"/>
              <a:gd name="connsiteY69" fmla="*/ 208668 h 955271"/>
              <a:gd name="connsiteX70" fmla="*/ 4937036 w 5741575"/>
              <a:gd name="connsiteY70" fmla="*/ 195446 h 955271"/>
              <a:gd name="connsiteX71" fmla="*/ 5047626 w 5741575"/>
              <a:gd name="connsiteY71" fmla="*/ 149604 h 955271"/>
              <a:gd name="connsiteX72" fmla="*/ 5200247 w 5741575"/>
              <a:gd name="connsiteY72" fmla="*/ 142695 h 955271"/>
              <a:gd name="connsiteX73" fmla="*/ 5235691 w 5741575"/>
              <a:gd name="connsiteY73" fmla="*/ 173330 h 955271"/>
              <a:gd name="connsiteX74" fmla="*/ 5280133 w 5741575"/>
              <a:gd name="connsiteY74" fmla="*/ 189342 h 955271"/>
              <a:gd name="connsiteX75" fmla="*/ 5291963 w 5741575"/>
              <a:gd name="connsiteY75" fmla="*/ 139446 h 955271"/>
              <a:gd name="connsiteX76" fmla="*/ 5418472 w 5741575"/>
              <a:gd name="connsiteY76" fmla="*/ 89163 h 955271"/>
              <a:gd name="connsiteX77" fmla="*/ 5482354 w 5741575"/>
              <a:gd name="connsiteY77" fmla="*/ 69470 h 955271"/>
              <a:gd name="connsiteX78" fmla="*/ 5583280 w 5741575"/>
              <a:gd name="connsiteY78" fmla="*/ 49787 h 955271"/>
              <a:gd name="connsiteX79" fmla="*/ 5613766 w 5741575"/>
              <a:gd name="connsiteY79" fmla="*/ 41855 h 955271"/>
              <a:gd name="connsiteX80" fmla="*/ 5684952 w 5741575"/>
              <a:gd name="connsiteY80" fmla="*/ 26088 h 955271"/>
              <a:gd name="connsiteX81" fmla="*/ 5741575 w 5741575"/>
              <a:gd name="connsiteY81"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278773 w 5741575"/>
              <a:gd name="connsiteY23" fmla="*/ 711503 h 955271"/>
              <a:gd name="connsiteX24" fmla="*/ 1317691 w 5741575"/>
              <a:gd name="connsiteY24" fmla="*/ 708529 h 955271"/>
              <a:gd name="connsiteX25" fmla="*/ 1360404 w 5741575"/>
              <a:gd name="connsiteY25" fmla="*/ 675922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687125 w 5741575"/>
              <a:gd name="connsiteY42" fmla="*/ 366820 h 955271"/>
              <a:gd name="connsiteX43" fmla="*/ 2697479 w 5741575"/>
              <a:gd name="connsiteY43" fmla="*/ 361430 h 955271"/>
              <a:gd name="connsiteX44" fmla="*/ 2731718 w 5741575"/>
              <a:gd name="connsiteY44" fmla="*/ 361545 h 955271"/>
              <a:gd name="connsiteX45" fmla="*/ 2777227 w 5741575"/>
              <a:gd name="connsiteY45" fmla="*/ 368972 h 955271"/>
              <a:gd name="connsiteX46" fmla="*/ 2824768 w 5741575"/>
              <a:gd name="connsiteY46" fmla="*/ 361652 h 955271"/>
              <a:gd name="connsiteX47" fmla="*/ 2885545 w 5741575"/>
              <a:gd name="connsiteY47" fmla="*/ 372818 h 955271"/>
              <a:gd name="connsiteX48" fmla="*/ 3009558 w 5741575"/>
              <a:gd name="connsiteY48" fmla="*/ 370573 h 955271"/>
              <a:gd name="connsiteX49" fmla="*/ 3095010 w 5741575"/>
              <a:gd name="connsiteY49" fmla="*/ 332454 h 955271"/>
              <a:gd name="connsiteX50" fmla="*/ 3103742 w 5741575"/>
              <a:gd name="connsiteY50" fmla="*/ 337974 h 955271"/>
              <a:gd name="connsiteX51" fmla="*/ 3165093 w 5741575"/>
              <a:gd name="connsiteY51" fmla="*/ 329459 h 955271"/>
              <a:gd name="connsiteX52" fmla="*/ 3373785 w 5741575"/>
              <a:gd name="connsiteY52" fmla="*/ 255680 h 955271"/>
              <a:gd name="connsiteX53" fmla="*/ 3493851 w 5741575"/>
              <a:gd name="connsiteY53" fmla="*/ 240255 h 955271"/>
              <a:gd name="connsiteX54" fmla="*/ 3537470 w 5741575"/>
              <a:gd name="connsiteY54" fmla="*/ 241867 h 955271"/>
              <a:gd name="connsiteX55" fmla="*/ 3610489 w 5741575"/>
              <a:gd name="connsiteY55" fmla="*/ 244128 h 955271"/>
              <a:gd name="connsiteX56" fmla="*/ 3667539 w 5741575"/>
              <a:gd name="connsiteY56" fmla="*/ 263271 h 955271"/>
              <a:gd name="connsiteX57" fmla="*/ 3727614 w 5741575"/>
              <a:gd name="connsiteY57" fmla="*/ 258245 h 955271"/>
              <a:gd name="connsiteX58" fmla="*/ 3738369 w 5741575"/>
              <a:gd name="connsiteY58" fmla="*/ 234506 h 955271"/>
              <a:gd name="connsiteX59" fmla="*/ 3803670 w 5741575"/>
              <a:gd name="connsiteY59" fmla="*/ 236457 h 955271"/>
              <a:gd name="connsiteX60" fmla="*/ 3903080 w 5741575"/>
              <a:gd name="connsiteY60" fmla="*/ 241890 h 955271"/>
              <a:gd name="connsiteX61" fmla="*/ 4114838 w 5741575"/>
              <a:gd name="connsiteY61" fmla="*/ 238165 h 955271"/>
              <a:gd name="connsiteX62" fmla="*/ 4271023 w 5741575"/>
              <a:gd name="connsiteY62" fmla="*/ 241959 h 955271"/>
              <a:gd name="connsiteX63" fmla="*/ 4367397 w 5741575"/>
              <a:gd name="connsiteY63" fmla="*/ 271442 h 955271"/>
              <a:gd name="connsiteX64" fmla="*/ 4495366 w 5741575"/>
              <a:gd name="connsiteY64" fmla="*/ 271618 h 955271"/>
              <a:gd name="connsiteX65" fmla="*/ 4517347 w 5741575"/>
              <a:gd name="connsiteY65" fmla="*/ 275639 h 955271"/>
              <a:gd name="connsiteX66" fmla="*/ 4546116 w 5741575"/>
              <a:gd name="connsiteY66" fmla="*/ 268568 h 955271"/>
              <a:gd name="connsiteX67" fmla="*/ 4661259 w 5741575"/>
              <a:gd name="connsiteY67" fmla="*/ 238966 h 955271"/>
              <a:gd name="connsiteX68" fmla="*/ 4750403 w 5741575"/>
              <a:gd name="connsiteY68" fmla="*/ 204364 h 955271"/>
              <a:gd name="connsiteX69" fmla="*/ 4867614 w 5741575"/>
              <a:gd name="connsiteY69" fmla="*/ 208668 h 955271"/>
              <a:gd name="connsiteX70" fmla="*/ 4937036 w 5741575"/>
              <a:gd name="connsiteY70" fmla="*/ 195446 h 955271"/>
              <a:gd name="connsiteX71" fmla="*/ 5047626 w 5741575"/>
              <a:gd name="connsiteY71" fmla="*/ 149604 h 955271"/>
              <a:gd name="connsiteX72" fmla="*/ 5200247 w 5741575"/>
              <a:gd name="connsiteY72" fmla="*/ 142695 h 955271"/>
              <a:gd name="connsiteX73" fmla="*/ 5235691 w 5741575"/>
              <a:gd name="connsiteY73" fmla="*/ 173330 h 955271"/>
              <a:gd name="connsiteX74" fmla="*/ 5291963 w 5741575"/>
              <a:gd name="connsiteY74" fmla="*/ 139446 h 955271"/>
              <a:gd name="connsiteX75" fmla="*/ 5418472 w 5741575"/>
              <a:gd name="connsiteY75" fmla="*/ 89163 h 955271"/>
              <a:gd name="connsiteX76" fmla="*/ 5482354 w 5741575"/>
              <a:gd name="connsiteY76" fmla="*/ 69470 h 955271"/>
              <a:gd name="connsiteX77" fmla="*/ 5583280 w 5741575"/>
              <a:gd name="connsiteY77" fmla="*/ 49787 h 955271"/>
              <a:gd name="connsiteX78" fmla="*/ 5613766 w 5741575"/>
              <a:gd name="connsiteY78" fmla="*/ 41855 h 955271"/>
              <a:gd name="connsiteX79" fmla="*/ 5684952 w 5741575"/>
              <a:gd name="connsiteY79" fmla="*/ 26088 h 955271"/>
              <a:gd name="connsiteX80" fmla="*/ 5741575 w 5741575"/>
              <a:gd name="connsiteY80"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278773 w 5741575"/>
              <a:gd name="connsiteY23" fmla="*/ 711503 h 955271"/>
              <a:gd name="connsiteX24" fmla="*/ 1317691 w 5741575"/>
              <a:gd name="connsiteY24" fmla="*/ 708529 h 955271"/>
              <a:gd name="connsiteX25" fmla="*/ 1360404 w 5741575"/>
              <a:gd name="connsiteY25" fmla="*/ 675922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687125 w 5741575"/>
              <a:gd name="connsiteY42" fmla="*/ 366820 h 955271"/>
              <a:gd name="connsiteX43" fmla="*/ 2697479 w 5741575"/>
              <a:gd name="connsiteY43" fmla="*/ 361430 h 955271"/>
              <a:gd name="connsiteX44" fmla="*/ 2731718 w 5741575"/>
              <a:gd name="connsiteY44" fmla="*/ 361545 h 955271"/>
              <a:gd name="connsiteX45" fmla="*/ 2777227 w 5741575"/>
              <a:gd name="connsiteY45" fmla="*/ 368972 h 955271"/>
              <a:gd name="connsiteX46" fmla="*/ 2824768 w 5741575"/>
              <a:gd name="connsiteY46" fmla="*/ 361652 h 955271"/>
              <a:gd name="connsiteX47" fmla="*/ 2885545 w 5741575"/>
              <a:gd name="connsiteY47" fmla="*/ 372818 h 955271"/>
              <a:gd name="connsiteX48" fmla="*/ 3009558 w 5741575"/>
              <a:gd name="connsiteY48" fmla="*/ 370573 h 955271"/>
              <a:gd name="connsiteX49" fmla="*/ 3095010 w 5741575"/>
              <a:gd name="connsiteY49" fmla="*/ 332454 h 955271"/>
              <a:gd name="connsiteX50" fmla="*/ 3103742 w 5741575"/>
              <a:gd name="connsiteY50" fmla="*/ 337974 h 955271"/>
              <a:gd name="connsiteX51" fmla="*/ 3165093 w 5741575"/>
              <a:gd name="connsiteY51" fmla="*/ 329459 h 955271"/>
              <a:gd name="connsiteX52" fmla="*/ 3373785 w 5741575"/>
              <a:gd name="connsiteY52" fmla="*/ 255680 h 955271"/>
              <a:gd name="connsiteX53" fmla="*/ 3493851 w 5741575"/>
              <a:gd name="connsiteY53" fmla="*/ 240255 h 955271"/>
              <a:gd name="connsiteX54" fmla="*/ 3537470 w 5741575"/>
              <a:gd name="connsiteY54" fmla="*/ 241867 h 955271"/>
              <a:gd name="connsiteX55" fmla="*/ 3610489 w 5741575"/>
              <a:gd name="connsiteY55" fmla="*/ 244128 h 955271"/>
              <a:gd name="connsiteX56" fmla="*/ 3667539 w 5741575"/>
              <a:gd name="connsiteY56" fmla="*/ 263271 h 955271"/>
              <a:gd name="connsiteX57" fmla="*/ 3727614 w 5741575"/>
              <a:gd name="connsiteY57" fmla="*/ 258245 h 955271"/>
              <a:gd name="connsiteX58" fmla="*/ 3738369 w 5741575"/>
              <a:gd name="connsiteY58" fmla="*/ 234506 h 955271"/>
              <a:gd name="connsiteX59" fmla="*/ 3803670 w 5741575"/>
              <a:gd name="connsiteY59" fmla="*/ 236457 h 955271"/>
              <a:gd name="connsiteX60" fmla="*/ 3903080 w 5741575"/>
              <a:gd name="connsiteY60" fmla="*/ 241890 h 955271"/>
              <a:gd name="connsiteX61" fmla="*/ 4114838 w 5741575"/>
              <a:gd name="connsiteY61" fmla="*/ 238165 h 955271"/>
              <a:gd name="connsiteX62" fmla="*/ 4271023 w 5741575"/>
              <a:gd name="connsiteY62" fmla="*/ 241959 h 955271"/>
              <a:gd name="connsiteX63" fmla="*/ 4367397 w 5741575"/>
              <a:gd name="connsiteY63" fmla="*/ 271442 h 955271"/>
              <a:gd name="connsiteX64" fmla="*/ 4495366 w 5741575"/>
              <a:gd name="connsiteY64" fmla="*/ 271618 h 955271"/>
              <a:gd name="connsiteX65" fmla="*/ 4517347 w 5741575"/>
              <a:gd name="connsiteY65" fmla="*/ 275639 h 955271"/>
              <a:gd name="connsiteX66" fmla="*/ 4546116 w 5741575"/>
              <a:gd name="connsiteY66" fmla="*/ 268568 h 955271"/>
              <a:gd name="connsiteX67" fmla="*/ 4661259 w 5741575"/>
              <a:gd name="connsiteY67" fmla="*/ 238966 h 955271"/>
              <a:gd name="connsiteX68" fmla="*/ 4750403 w 5741575"/>
              <a:gd name="connsiteY68" fmla="*/ 204364 h 955271"/>
              <a:gd name="connsiteX69" fmla="*/ 4867614 w 5741575"/>
              <a:gd name="connsiteY69" fmla="*/ 208668 h 955271"/>
              <a:gd name="connsiteX70" fmla="*/ 4937036 w 5741575"/>
              <a:gd name="connsiteY70" fmla="*/ 195446 h 955271"/>
              <a:gd name="connsiteX71" fmla="*/ 5047626 w 5741575"/>
              <a:gd name="connsiteY71" fmla="*/ 149604 h 955271"/>
              <a:gd name="connsiteX72" fmla="*/ 5200247 w 5741575"/>
              <a:gd name="connsiteY72" fmla="*/ 142695 h 955271"/>
              <a:gd name="connsiteX73" fmla="*/ 5291963 w 5741575"/>
              <a:gd name="connsiteY73" fmla="*/ 139446 h 955271"/>
              <a:gd name="connsiteX74" fmla="*/ 5418472 w 5741575"/>
              <a:gd name="connsiteY74" fmla="*/ 89163 h 955271"/>
              <a:gd name="connsiteX75" fmla="*/ 5482354 w 5741575"/>
              <a:gd name="connsiteY75" fmla="*/ 69470 h 955271"/>
              <a:gd name="connsiteX76" fmla="*/ 5583280 w 5741575"/>
              <a:gd name="connsiteY76" fmla="*/ 49787 h 955271"/>
              <a:gd name="connsiteX77" fmla="*/ 5613766 w 5741575"/>
              <a:gd name="connsiteY77" fmla="*/ 41855 h 955271"/>
              <a:gd name="connsiteX78" fmla="*/ 5684952 w 5741575"/>
              <a:gd name="connsiteY78" fmla="*/ 26088 h 955271"/>
              <a:gd name="connsiteX79" fmla="*/ 5741575 w 5741575"/>
              <a:gd name="connsiteY79"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278773 w 5741575"/>
              <a:gd name="connsiteY23" fmla="*/ 711503 h 955271"/>
              <a:gd name="connsiteX24" fmla="*/ 1317691 w 5741575"/>
              <a:gd name="connsiteY24" fmla="*/ 708529 h 955271"/>
              <a:gd name="connsiteX25" fmla="*/ 1360404 w 5741575"/>
              <a:gd name="connsiteY25" fmla="*/ 675922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687125 w 5741575"/>
              <a:gd name="connsiteY42" fmla="*/ 366820 h 955271"/>
              <a:gd name="connsiteX43" fmla="*/ 2697479 w 5741575"/>
              <a:gd name="connsiteY43" fmla="*/ 361430 h 955271"/>
              <a:gd name="connsiteX44" fmla="*/ 2731718 w 5741575"/>
              <a:gd name="connsiteY44" fmla="*/ 361545 h 955271"/>
              <a:gd name="connsiteX45" fmla="*/ 2777227 w 5741575"/>
              <a:gd name="connsiteY45" fmla="*/ 368972 h 955271"/>
              <a:gd name="connsiteX46" fmla="*/ 2824768 w 5741575"/>
              <a:gd name="connsiteY46" fmla="*/ 361652 h 955271"/>
              <a:gd name="connsiteX47" fmla="*/ 2885545 w 5741575"/>
              <a:gd name="connsiteY47" fmla="*/ 372818 h 955271"/>
              <a:gd name="connsiteX48" fmla="*/ 3009558 w 5741575"/>
              <a:gd name="connsiteY48" fmla="*/ 370573 h 955271"/>
              <a:gd name="connsiteX49" fmla="*/ 3095010 w 5741575"/>
              <a:gd name="connsiteY49" fmla="*/ 332454 h 955271"/>
              <a:gd name="connsiteX50" fmla="*/ 3103742 w 5741575"/>
              <a:gd name="connsiteY50" fmla="*/ 337974 h 955271"/>
              <a:gd name="connsiteX51" fmla="*/ 3165093 w 5741575"/>
              <a:gd name="connsiteY51" fmla="*/ 329459 h 955271"/>
              <a:gd name="connsiteX52" fmla="*/ 3373785 w 5741575"/>
              <a:gd name="connsiteY52" fmla="*/ 255680 h 955271"/>
              <a:gd name="connsiteX53" fmla="*/ 3493851 w 5741575"/>
              <a:gd name="connsiteY53" fmla="*/ 240255 h 955271"/>
              <a:gd name="connsiteX54" fmla="*/ 3537470 w 5741575"/>
              <a:gd name="connsiteY54" fmla="*/ 241867 h 955271"/>
              <a:gd name="connsiteX55" fmla="*/ 3610489 w 5741575"/>
              <a:gd name="connsiteY55" fmla="*/ 244128 h 955271"/>
              <a:gd name="connsiteX56" fmla="*/ 3667539 w 5741575"/>
              <a:gd name="connsiteY56" fmla="*/ 263271 h 955271"/>
              <a:gd name="connsiteX57" fmla="*/ 3727614 w 5741575"/>
              <a:gd name="connsiteY57" fmla="*/ 258245 h 955271"/>
              <a:gd name="connsiteX58" fmla="*/ 3738369 w 5741575"/>
              <a:gd name="connsiteY58" fmla="*/ 234506 h 955271"/>
              <a:gd name="connsiteX59" fmla="*/ 3803670 w 5741575"/>
              <a:gd name="connsiteY59" fmla="*/ 236457 h 955271"/>
              <a:gd name="connsiteX60" fmla="*/ 3903080 w 5741575"/>
              <a:gd name="connsiteY60" fmla="*/ 241890 h 955271"/>
              <a:gd name="connsiteX61" fmla="*/ 4114838 w 5741575"/>
              <a:gd name="connsiteY61" fmla="*/ 238165 h 955271"/>
              <a:gd name="connsiteX62" fmla="*/ 4271023 w 5741575"/>
              <a:gd name="connsiteY62" fmla="*/ 241959 h 955271"/>
              <a:gd name="connsiteX63" fmla="*/ 4367397 w 5741575"/>
              <a:gd name="connsiteY63" fmla="*/ 271442 h 955271"/>
              <a:gd name="connsiteX64" fmla="*/ 4495366 w 5741575"/>
              <a:gd name="connsiteY64" fmla="*/ 271618 h 955271"/>
              <a:gd name="connsiteX65" fmla="*/ 4517347 w 5741575"/>
              <a:gd name="connsiteY65" fmla="*/ 275639 h 955271"/>
              <a:gd name="connsiteX66" fmla="*/ 4546116 w 5741575"/>
              <a:gd name="connsiteY66" fmla="*/ 268568 h 955271"/>
              <a:gd name="connsiteX67" fmla="*/ 4661259 w 5741575"/>
              <a:gd name="connsiteY67" fmla="*/ 238966 h 955271"/>
              <a:gd name="connsiteX68" fmla="*/ 4750403 w 5741575"/>
              <a:gd name="connsiteY68" fmla="*/ 204364 h 955271"/>
              <a:gd name="connsiteX69" fmla="*/ 4867614 w 5741575"/>
              <a:gd name="connsiteY69" fmla="*/ 208668 h 955271"/>
              <a:gd name="connsiteX70" fmla="*/ 4937036 w 5741575"/>
              <a:gd name="connsiteY70" fmla="*/ 195446 h 955271"/>
              <a:gd name="connsiteX71" fmla="*/ 5067740 w 5741575"/>
              <a:gd name="connsiteY71" fmla="*/ 172293 h 955271"/>
              <a:gd name="connsiteX72" fmla="*/ 5200247 w 5741575"/>
              <a:gd name="connsiteY72" fmla="*/ 142695 h 955271"/>
              <a:gd name="connsiteX73" fmla="*/ 5291963 w 5741575"/>
              <a:gd name="connsiteY73" fmla="*/ 139446 h 955271"/>
              <a:gd name="connsiteX74" fmla="*/ 5418472 w 5741575"/>
              <a:gd name="connsiteY74" fmla="*/ 89163 h 955271"/>
              <a:gd name="connsiteX75" fmla="*/ 5482354 w 5741575"/>
              <a:gd name="connsiteY75" fmla="*/ 69470 h 955271"/>
              <a:gd name="connsiteX76" fmla="*/ 5583280 w 5741575"/>
              <a:gd name="connsiteY76" fmla="*/ 49787 h 955271"/>
              <a:gd name="connsiteX77" fmla="*/ 5613766 w 5741575"/>
              <a:gd name="connsiteY77" fmla="*/ 41855 h 955271"/>
              <a:gd name="connsiteX78" fmla="*/ 5684952 w 5741575"/>
              <a:gd name="connsiteY78" fmla="*/ 26088 h 955271"/>
              <a:gd name="connsiteX79" fmla="*/ 5741575 w 5741575"/>
              <a:gd name="connsiteY79"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278773 w 5741575"/>
              <a:gd name="connsiteY23" fmla="*/ 711503 h 955271"/>
              <a:gd name="connsiteX24" fmla="*/ 1317691 w 5741575"/>
              <a:gd name="connsiteY24" fmla="*/ 708529 h 955271"/>
              <a:gd name="connsiteX25" fmla="*/ 1360404 w 5741575"/>
              <a:gd name="connsiteY25" fmla="*/ 675922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687125 w 5741575"/>
              <a:gd name="connsiteY42" fmla="*/ 366820 h 955271"/>
              <a:gd name="connsiteX43" fmla="*/ 2697479 w 5741575"/>
              <a:gd name="connsiteY43" fmla="*/ 361430 h 955271"/>
              <a:gd name="connsiteX44" fmla="*/ 2731718 w 5741575"/>
              <a:gd name="connsiteY44" fmla="*/ 361545 h 955271"/>
              <a:gd name="connsiteX45" fmla="*/ 2777227 w 5741575"/>
              <a:gd name="connsiteY45" fmla="*/ 368972 h 955271"/>
              <a:gd name="connsiteX46" fmla="*/ 2824768 w 5741575"/>
              <a:gd name="connsiteY46" fmla="*/ 361652 h 955271"/>
              <a:gd name="connsiteX47" fmla="*/ 2885545 w 5741575"/>
              <a:gd name="connsiteY47" fmla="*/ 372818 h 955271"/>
              <a:gd name="connsiteX48" fmla="*/ 3009558 w 5741575"/>
              <a:gd name="connsiteY48" fmla="*/ 370573 h 955271"/>
              <a:gd name="connsiteX49" fmla="*/ 3095010 w 5741575"/>
              <a:gd name="connsiteY49" fmla="*/ 332454 h 955271"/>
              <a:gd name="connsiteX50" fmla="*/ 3103742 w 5741575"/>
              <a:gd name="connsiteY50" fmla="*/ 337974 h 955271"/>
              <a:gd name="connsiteX51" fmla="*/ 3165093 w 5741575"/>
              <a:gd name="connsiteY51" fmla="*/ 329459 h 955271"/>
              <a:gd name="connsiteX52" fmla="*/ 3373785 w 5741575"/>
              <a:gd name="connsiteY52" fmla="*/ 255680 h 955271"/>
              <a:gd name="connsiteX53" fmla="*/ 3493851 w 5741575"/>
              <a:gd name="connsiteY53" fmla="*/ 240255 h 955271"/>
              <a:gd name="connsiteX54" fmla="*/ 3537470 w 5741575"/>
              <a:gd name="connsiteY54" fmla="*/ 241867 h 955271"/>
              <a:gd name="connsiteX55" fmla="*/ 3610489 w 5741575"/>
              <a:gd name="connsiteY55" fmla="*/ 244128 h 955271"/>
              <a:gd name="connsiteX56" fmla="*/ 3667539 w 5741575"/>
              <a:gd name="connsiteY56" fmla="*/ 263271 h 955271"/>
              <a:gd name="connsiteX57" fmla="*/ 3727614 w 5741575"/>
              <a:gd name="connsiteY57" fmla="*/ 258245 h 955271"/>
              <a:gd name="connsiteX58" fmla="*/ 3738369 w 5741575"/>
              <a:gd name="connsiteY58" fmla="*/ 234506 h 955271"/>
              <a:gd name="connsiteX59" fmla="*/ 3803670 w 5741575"/>
              <a:gd name="connsiteY59" fmla="*/ 236457 h 955271"/>
              <a:gd name="connsiteX60" fmla="*/ 3903080 w 5741575"/>
              <a:gd name="connsiteY60" fmla="*/ 241890 h 955271"/>
              <a:gd name="connsiteX61" fmla="*/ 4114838 w 5741575"/>
              <a:gd name="connsiteY61" fmla="*/ 238165 h 955271"/>
              <a:gd name="connsiteX62" fmla="*/ 4271023 w 5741575"/>
              <a:gd name="connsiteY62" fmla="*/ 241959 h 955271"/>
              <a:gd name="connsiteX63" fmla="*/ 4367397 w 5741575"/>
              <a:gd name="connsiteY63" fmla="*/ 271442 h 955271"/>
              <a:gd name="connsiteX64" fmla="*/ 4495366 w 5741575"/>
              <a:gd name="connsiteY64" fmla="*/ 271618 h 955271"/>
              <a:gd name="connsiteX65" fmla="*/ 4517347 w 5741575"/>
              <a:gd name="connsiteY65" fmla="*/ 275639 h 955271"/>
              <a:gd name="connsiteX66" fmla="*/ 4546116 w 5741575"/>
              <a:gd name="connsiteY66" fmla="*/ 268568 h 955271"/>
              <a:gd name="connsiteX67" fmla="*/ 4661259 w 5741575"/>
              <a:gd name="connsiteY67" fmla="*/ 238966 h 955271"/>
              <a:gd name="connsiteX68" fmla="*/ 4750403 w 5741575"/>
              <a:gd name="connsiteY68" fmla="*/ 204364 h 955271"/>
              <a:gd name="connsiteX69" fmla="*/ 4867614 w 5741575"/>
              <a:gd name="connsiteY69" fmla="*/ 208668 h 955271"/>
              <a:gd name="connsiteX70" fmla="*/ 4937036 w 5741575"/>
              <a:gd name="connsiteY70" fmla="*/ 195446 h 955271"/>
              <a:gd name="connsiteX71" fmla="*/ 5067740 w 5741575"/>
              <a:gd name="connsiteY71" fmla="*/ 172293 h 955271"/>
              <a:gd name="connsiteX72" fmla="*/ 5200247 w 5741575"/>
              <a:gd name="connsiteY72" fmla="*/ 142695 h 955271"/>
              <a:gd name="connsiteX73" fmla="*/ 5291963 w 5741575"/>
              <a:gd name="connsiteY73" fmla="*/ 139446 h 955271"/>
              <a:gd name="connsiteX74" fmla="*/ 5418472 w 5741575"/>
              <a:gd name="connsiteY74" fmla="*/ 89163 h 955271"/>
              <a:gd name="connsiteX75" fmla="*/ 5482354 w 5741575"/>
              <a:gd name="connsiteY75" fmla="*/ 69470 h 955271"/>
              <a:gd name="connsiteX76" fmla="*/ 5583280 w 5741575"/>
              <a:gd name="connsiteY76" fmla="*/ 49787 h 955271"/>
              <a:gd name="connsiteX77" fmla="*/ 5613766 w 5741575"/>
              <a:gd name="connsiteY77" fmla="*/ 41855 h 955271"/>
              <a:gd name="connsiteX78" fmla="*/ 5684952 w 5741575"/>
              <a:gd name="connsiteY78" fmla="*/ 26088 h 955271"/>
              <a:gd name="connsiteX79" fmla="*/ 5741575 w 5741575"/>
              <a:gd name="connsiteY79"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278773 w 5741575"/>
              <a:gd name="connsiteY23" fmla="*/ 711503 h 955271"/>
              <a:gd name="connsiteX24" fmla="*/ 1317691 w 5741575"/>
              <a:gd name="connsiteY24" fmla="*/ 708529 h 955271"/>
              <a:gd name="connsiteX25" fmla="*/ 1360404 w 5741575"/>
              <a:gd name="connsiteY25" fmla="*/ 675922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687125 w 5741575"/>
              <a:gd name="connsiteY42" fmla="*/ 366820 h 955271"/>
              <a:gd name="connsiteX43" fmla="*/ 2697479 w 5741575"/>
              <a:gd name="connsiteY43" fmla="*/ 361430 h 955271"/>
              <a:gd name="connsiteX44" fmla="*/ 2731718 w 5741575"/>
              <a:gd name="connsiteY44" fmla="*/ 361545 h 955271"/>
              <a:gd name="connsiteX45" fmla="*/ 2777227 w 5741575"/>
              <a:gd name="connsiteY45" fmla="*/ 368972 h 955271"/>
              <a:gd name="connsiteX46" fmla="*/ 2824768 w 5741575"/>
              <a:gd name="connsiteY46" fmla="*/ 361652 h 955271"/>
              <a:gd name="connsiteX47" fmla="*/ 2885545 w 5741575"/>
              <a:gd name="connsiteY47" fmla="*/ 372818 h 955271"/>
              <a:gd name="connsiteX48" fmla="*/ 3009558 w 5741575"/>
              <a:gd name="connsiteY48" fmla="*/ 370573 h 955271"/>
              <a:gd name="connsiteX49" fmla="*/ 3095010 w 5741575"/>
              <a:gd name="connsiteY49" fmla="*/ 332454 h 955271"/>
              <a:gd name="connsiteX50" fmla="*/ 3103742 w 5741575"/>
              <a:gd name="connsiteY50" fmla="*/ 337974 h 955271"/>
              <a:gd name="connsiteX51" fmla="*/ 3195264 w 5741575"/>
              <a:gd name="connsiteY51" fmla="*/ 293158 h 955271"/>
              <a:gd name="connsiteX52" fmla="*/ 3373785 w 5741575"/>
              <a:gd name="connsiteY52" fmla="*/ 255680 h 955271"/>
              <a:gd name="connsiteX53" fmla="*/ 3493851 w 5741575"/>
              <a:gd name="connsiteY53" fmla="*/ 240255 h 955271"/>
              <a:gd name="connsiteX54" fmla="*/ 3537470 w 5741575"/>
              <a:gd name="connsiteY54" fmla="*/ 241867 h 955271"/>
              <a:gd name="connsiteX55" fmla="*/ 3610489 w 5741575"/>
              <a:gd name="connsiteY55" fmla="*/ 244128 h 955271"/>
              <a:gd name="connsiteX56" fmla="*/ 3667539 w 5741575"/>
              <a:gd name="connsiteY56" fmla="*/ 263271 h 955271"/>
              <a:gd name="connsiteX57" fmla="*/ 3727614 w 5741575"/>
              <a:gd name="connsiteY57" fmla="*/ 258245 h 955271"/>
              <a:gd name="connsiteX58" fmla="*/ 3738369 w 5741575"/>
              <a:gd name="connsiteY58" fmla="*/ 234506 h 955271"/>
              <a:gd name="connsiteX59" fmla="*/ 3803670 w 5741575"/>
              <a:gd name="connsiteY59" fmla="*/ 236457 h 955271"/>
              <a:gd name="connsiteX60" fmla="*/ 3903080 w 5741575"/>
              <a:gd name="connsiteY60" fmla="*/ 241890 h 955271"/>
              <a:gd name="connsiteX61" fmla="*/ 4114838 w 5741575"/>
              <a:gd name="connsiteY61" fmla="*/ 238165 h 955271"/>
              <a:gd name="connsiteX62" fmla="*/ 4271023 w 5741575"/>
              <a:gd name="connsiteY62" fmla="*/ 241959 h 955271"/>
              <a:gd name="connsiteX63" fmla="*/ 4367397 w 5741575"/>
              <a:gd name="connsiteY63" fmla="*/ 271442 h 955271"/>
              <a:gd name="connsiteX64" fmla="*/ 4495366 w 5741575"/>
              <a:gd name="connsiteY64" fmla="*/ 271618 h 955271"/>
              <a:gd name="connsiteX65" fmla="*/ 4517347 w 5741575"/>
              <a:gd name="connsiteY65" fmla="*/ 275639 h 955271"/>
              <a:gd name="connsiteX66" fmla="*/ 4546116 w 5741575"/>
              <a:gd name="connsiteY66" fmla="*/ 268568 h 955271"/>
              <a:gd name="connsiteX67" fmla="*/ 4661259 w 5741575"/>
              <a:gd name="connsiteY67" fmla="*/ 238966 h 955271"/>
              <a:gd name="connsiteX68" fmla="*/ 4750403 w 5741575"/>
              <a:gd name="connsiteY68" fmla="*/ 204364 h 955271"/>
              <a:gd name="connsiteX69" fmla="*/ 4867614 w 5741575"/>
              <a:gd name="connsiteY69" fmla="*/ 208668 h 955271"/>
              <a:gd name="connsiteX70" fmla="*/ 4937036 w 5741575"/>
              <a:gd name="connsiteY70" fmla="*/ 195446 h 955271"/>
              <a:gd name="connsiteX71" fmla="*/ 5067740 w 5741575"/>
              <a:gd name="connsiteY71" fmla="*/ 172293 h 955271"/>
              <a:gd name="connsiteX72" fmla="*/ 5200247 w 5741575"/>
              <a:gd name="connsiteY72" fmla="*/ 142695 h 955271"/>
              <a:gd name="connsiteX73" fmla="*/ 5291963 w 5741575"/>
              <a:gd name="connsiteY73" fmla="*/ 139446 h 955271"/>
              <a:gd name="connsiteX74" fmla="*/ 5418472 w 5741575"/>
              <a:gd name="connsiteY74" fmla="*/ 89163 h 955271"/>
              <a:gd name="connsiteX75" fmla="*/ 5482354 w 5741575"/>
              <a:gd name="connsiteY75" fmla="*/ 69470 h 955271"/>
              <a:gd name="connsiteX76" fmla="*/ 5583280 w 5741575"/>
              <a:gd name="connsiteY76" fmla="*/ 49787 h 955271"/>
              <a:gd name="connsiteX77" fmla="*/ 5613766 w 5741575"/>
              <a:gd name="connsiteY77" fmla="*/ 41855 h 955271"/>
              <a:gd name="connsiteX78" fmla="*/ 5684952 w 5741575"/>
              <a:gd name="connsiteY78" fmla="*/ 26088 h 955271"/>
              <a:gd name="connsiteX79" fmla="*/ 5741575 w 5741575"/>
              <a:gd name="connsiteY79"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278773 w 5741575"/>
              <a:gd name="connsiteY23" fmla="*/ 711503 h 955271"/>
              <a:gd name="connsiteX24" fmla="*/ 1317691 w 5741575"/>
              <a:gd name="connsiteY24" fmla="*/ 708529 h 955271"/>
              <a:gd name="connsiteX25" fmla="*/ 1360404 w 5741575"/>
              <a:gd name="connsiteY25" fmla="*/ 675922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687125 w 5741575"/>
              <a:gd name="connsiteY42" fmla="*/ 366820 h 955271"/>
              <a:gd name="connsiteX43" fmla="*/ 2697479 w 5741575"/>
              <a:gd name="connsiteY43" fmla="*/ 361430 h 955271"/>
              <a:gd name="connsiteX44" fmla="*/ 2731718 w 5741575"/>
              <a:gd name="connsiteY44" fmla="*/ 361545 h 955271"/>
              <a:gd name="connsiteX45" fmla="*/ 2777227 w 5741575"/>
              <a:gd name="connsiteY45" fmla="*/ 368972 h 955271"/>
              <a:gd name="connsiteX46" fmla="*/ 2824768 w 5741575"/>
              <a:gd name="connsiteY46" fmla="*/ 361652 h 955271"/>
              <a:gd name="connsiteX47" fmla="*/ 2885545 w 5741575"/>
              <a:gd name="connsiteY47" fmla="*/ 372818 h 955271"/>
              <a:gd name="connsiteX48" fmla="*/ 3009558 w 5741575"/>
              <a:gd name="connsiteY48" fmla="*/ 370573 h 955271"/>
              <a:gd name="connsiteX49" fmla="*/ 3095010 w 5741575"/>
              <a:gd name="connsiteY49" fmla="*/ 332454 h 955271"/>
              <a:gd name="connsiteX50" fmla="*/ 3148998 w 5741575"/>
              <a:gd name="connsiteY50" fmla="*/ 315286 h 955271"/>
              <a:gd name="connsiteX51" fmla="*/ 3195264 w 5741575"/>
              <a:gd name="connsiteY51" fmla="*/ 293158 h 955271"/>
              <a:gd name="connsiteX52" fmla="*/ 3373785 w 5741575"/>
              <a:gd name="connsiteY52" fmla="*/ 255680 h 955271"/>
              <a:gd name="connsiteX53" fmla="*/ 3493851 w 5741575"/>
              <a:gd name="connsiteY53" fmla="*/ 240255 h 955271"/>
              <a:gd name="connsiteX54" fmla="*/ 3537470 w 5741575"/>
              <a:gd name="connsiteY54" fmla="*/ 241867 h 955271"/>
              <a:gd name="connsiteX55" fmla="*/ 3610489 w 5741575"/>
              <a:gd name="connsiteY55" fmla="*/ 244128 h 955271"/>
              <a:gd name="connsiteX56" fmla="*/ 3667539 w 5741575"/>
              <a:gd name="connsiteY56" fmla="*/ 263271 h 955271"/>
              <a:gd name="connsiteX57" fmla="*/ 3727614 w 5741575"/>
              <a:gd name="connsiteY57" fmla="*/ 258245 h 955271"/>
              <a:gd name="connsiteX58" fmla="*/ 3738369 w 5741575"/>
              <a:gd name="connsiteY58" fmla="*/ 234506 h 955271"/>
              <a:gd name="connsiteX59" fmla="*/ 3803670 w 5741575"/>
              <a:gd name="connsiteY59" fmla="*/ 236457 h 955271"/>
              <a:gd name="connsiteX60" fmla="*/ 3903080 w 5741575"/>
              <a:gd name="connsiteY60" fmla="*/ 241890 h 955271"/>
              <a:gd name="connsiteX61" fmla="*/ 4114838 w 5741575"/>
              <a:gd name="connsiteY61" fmla="*/ 238165 h 955271"/>
              <a:gd name="connsiteX62" fmla="*/ 4271023 w 5741575"/>
              <a:gd name="connsiteY62" fmla="*/ 241959 h 955271"/>
              <a:gd name="connsiteX63" fmla="*/ 4367397 w 5741575"/>
              <a:gd name="connsiteY63" fmla="*/ 271442 h 955271"/>
              <a:gd name="connsiteX64" fmla="*/ 4495366 w 5741575"/>
              <a:gd name="connsiteY64" fmla="*/ 271618 h 955271"/>
              <a:gd name="connsiteX65" fmla="*/ 4517347 w 5741575"/>
              <a:gd name="connsiteY65" fmla="*/ 275639 h 955271"/>
              <a:gd name="connsiteX66" fmla="*/ 4546116 w 5741575"/>
              <a:gd name="connsiteY66" fmla="*/ 268568 h 955271"/>
              <a:gd name="connsiteX67" fmla="*/ 4661259 w 5741575"/>
              <a:gd name="connsiteY67" fmla="*/ 238966 h 955271"/>
              <a:gd name="connsiteX68" fmla="*/ 4750403 w 5741575"/>
              <a:gd name="connsiteY68" fmla="*/ 204364 h 955271"/>
              <a:gd name="connsiteX69" fmla="*/ 4867614 w 5741575"/>
              <a:gd name="connsiteY69" fmla="*/ 208668 h 955271"/>
              <a:gd name="connsiteX70" fmla="*/ 4937036 w 5741575"/>
              <a:gd name="connsiteY70" fmla="*/ 195446 h 955271"/>
              <a:gd name="connsiteX71" fmla="*/ 5067740 w 5741575"/>
              <a:gd name="connsiteY71" fmla="*/ 172293 h 955271"/>
              <a:gd name="connsiteX72" fmla="*/ 5200247 w 5741575"/>
              <a:gd name="connsiteY72" fmla="*/ 142695 h 955271"/>
              <a:gd name="connsiteX73" fmla="*/ 5291963 w 5741575"/>
              <a:gd name="connsiteY73" fmla="*/ 139446 h 955271"/>
              <a:gd name="connsiteX74" fmla="*/ 5418472 w 5741575"/>
              <a:gd name="connsiteY74" fmla="*/ 89163 h 955271"/>
              <a:gd name="connsiteX75" fmla="*/ 5482354 w 5741575"/>
              <a:gd name="connsiteY75" fmla="*/ 69470 h 955271"/>
              <a:gd name="connsiteX76" fmla="*/ 5583280 w 5741575"/>
              <a:gd name="connsiteY76" fmla="*/ 49787 h 955271"/>
              <a:gd name="connsiteX77" fmla="*/ 5613766 w 5741575"/>
              <a:gd name="connsiteY77" fmla="*/ 41855 h 955271"/>
              <a:gd name="connsiteX78" fmla="*/ 5684952 w 5741575"/>
              <a:gd name="connsiteY78" fmla="*/ 26088 h 955271"/>
              <a:gd name="connsiteX79" fmla="*/ 5741575 w 5741575"/>
              <a:gd name="connsiteY79"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278773 w 5741575"/>
              <a:gd name="connsiteY23" fmla="*/ 711503 h 955271"/>
              <a:gd name="connsiteX24" fmla="*/ 1317691 w 5741575"/>
              <a:gd name="connsiteY24" fmla="*/ 708529 h 955271"/>
              <a:gd name="connsiteX25" fmla="*/ 1360404 w 5741575"/>
              <a:gd name="connsiteY25" fmla="*/ 675922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687125 w 5741575"/>
              <a:gd name="connsiteY42" fmla="*/ 366820 h 955271"/>
              <a:gd name="connsiteX43" fmla="*/ 2697479 w 5741575"/>
              <a:gd name="connsiteY43" fmla="*/ 361430 h 955271"/>
              <a:gd name="connsiteX44" fmla="*/ 2777227 w 5741575"/>
              <a:gd name="connsiteY44" fmla="*/ 368972 h 955271"/>
              <a:gd name="connsiteX45" fmla="*/ 2824768 w 5741575"/>
              <a:gd name="connsiteY45" fmla="*/ 361652 h 955271"/>
              <a:gd name="connsiteX46" fmla="*/ 2885545 w 5741575"/>
              <a:gd name="connsiteY46" fmla="*/ 372818 h 955271"/>
              <a:gd name="connsiteX47" fmla="*/ 3009558 w 5741575"/>
              <a:gd name="connsiteY47" fmla="*/ 370573 h 955271"/>
              <a:gd name="connsiteX48" fmla="*/ 3095010 w 5741575"/>
              <a:gd name="connsiteY48" fmla="*/ 332454 h 955271"/>
              <a:gd name="connsiteX49" fmla="*/ 3148998 w 5741575"/>
              <a:gd name="connsiteY49" fmla="*/ 315286 h 955271"/>
              <a:gd name="connsiteX50" fmla="*/ 3195264 w 5741575"/>
              <a:gd name="connsiteY50" fmla="*/ 293158 h 955271"/>
              <a:gd name="connsiteX51" fmla="*/ 3373785 w 5741575"/>
              <a:gd name="connsiteY51" fmla="*/ 255680 h 955271"/>
              <a:gd name="connsiteX52" fmla="*/ 3493851 w 5741575"/>
              <a:gd name="connsiteY52" fmla="*/ 240255 h 955271"/>
              <a:gd name="connsiteX53" fmla="*/ 3537470 w 5741575"/>
              <a:gd name="connsiteY53" fmla="*/ 241867 h 955271"/>
              <a:gd name="connsiteX54" fmla="*/ 3610489 w 5741575"/>
              <a:gd name="connsiteY54" fmla="*/ 244128 h 955271"/>
              <a:gd name="connsiteX55" fmla="*/ 3667539 w 5741575"/>
              <a:gd name="connsiteY55" fmla="*/ 263271 h 955271"/>
              <a:gd name="connsiteX56" fmla="*/ 3727614 w 5741575"/>
              <a:gd name="connsiteY56" fmla="*/ 258245 h 955271"/>
              <a:gd name="connsiteX57" fmla="*/ 3738369 w 5741575"/>
              <a:gd name="connsiteY57" fmla="*/ 234506 h 955271"/>
              <a:gd name="connsiteX58" fmla="*/ 3803670 w 5741575"/>
              <a:gd name="connsiteY58" fmla="*/ 236457 h 955271"/>
              <a:gd name="connsiteX59" fmla="*/ 3903080 w 5741575"/>
              <a:gd name="connsiteY59" fmla="*/ 241890 h 955271"/>
              <a:gd name="connsiteX60" fmla="*/ 4114838 w 5741575"/>
              <a:gd name="connsiteY60" fmla="*/ 238165 h 955271"/>
              <a:gd name="connsiteX61" fmla="*/ 4271023 w 5741575"/>
              <a:gd name="connsiteY61" fmla="*/ 241959 h 955271"/>
              <a:gd name="connsiteX62" fmla="*/ 4367397 w 5741575"/>
              <a:gd name="connsiteY62" fmla="*/ 271442 h 955271"/>
              <a:gd name="connsiteX63" fmla="*/ 4495366 w 5741575"/>
              <a:gd name="connsiteY63" fmla="*/ 271618 h 955271"/>
              <a:gd name="connsiteX64" fmla="*/ 4517347 w 5741575"/>
              <a:gd name="connsiteY64" fmla="*/ 275639 h 955271"/>
              <a:gd name="connsiteX65" fmla="*/ 4546116 w 5741575"/>
              <a:gd name="connsiteY65" fmla="*/ 268568 h 955271"/>
              <a:gd name="connsiteX66" fmla="*/ 4661259 w 5741575"/>
              <a:gd name="connsiteY66" fmla="*/ 238966 h 955271"/>
              <a:gd name="connsiteX67" fmla="*/ 4750403 w 5741575"/>
              <a:gd name="connsiteY67" fmla="*/ 204364 h 955271"/>
              <a:gd name="connsiteX68" fmla="*/ 4867614 w 5741575"/>
              <a:gd name="connsiteY68" fmla="*/ 208668 h 955271"/>
              <a:gd name="connsiteX69" fmla="*/ 4937036 w 5741575"/>
              <a:gd name="connsiteY69" fmla="*/ 195446 h 955271"/>
              <a:gd name="connsiteX70" fmla="*/ 5067740 w 5741575"/>
              <a:gd name="connsiteY70" fmla="*/ 172293 h 955271"/>
              <a:gd name="connsiteX71" fmla="*/ 5200247 w 5741575"/>
              <a:gd name="connsiteY71" fmla="*/ 142695 h 955271"/>
              <a:gd name="connsiteX72" fmla="*/ 5291963 w 5741575"/>
              <a:gd name="connsiteY72" fmla="*/ 139446 h 955271"/>
              <a:gd name="connsiteX73" fmla="*/ 5418472 w 5741575"/>
              <a:gd name="connsiteY73" fmla="*/ 89163 h 955271"/>
              <a:gd name="connsiteX74" fmla="*/ 5482354 w 5741575"/>
              <a:gd name="connsiteY74" fmla="*/ 69470 h 955271"/>
              <a:gd name="connsiteX75" fmla="*/ 5583280 w 5741575"/>
              <a:gd name="connsiteY75" fmla="*/ 49787 h 955271"/>
              <a:gd name="connsiteX76" fmla="*/ 5613766 w 5741575"/>
              <a:gd name="connsiteY76" fmla="*/ 41855 h 955271"/>
              <a:gd name="connsiteX77" fmla="*/ 5684952 w 5741575"/>
              <a:gd name="connsiteY77" fmla="*/ 26088 h 955271"/>
              <a:gd name="connsiteX78" fmla="*/ 5741575 w 5741575"/>
              <a:gd name="connsiteY78"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278773 w 5741575"/>
              <a:gd name="connsiteY23" fmla="*/ 711503 h 955271"/>
              <a:gd name="connsiteX24" fmla="*/ 1317691 w 5741575"/>
              <a:gd name="connsiteY24" fmla="*/ 708529 h 955271"/>
              <a:gd name="connsiteX25" fmla="*/ 1360404 w 5741575"/>
              <a:gd name="connsiteY25" fmla="*/ 675922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687125 w 5741575"/>
              <a:gd name="connsiteY42" fmla="*/ 366820 h 955271"/>
              <a:gd name="connsiteX43" fmla="*/ 2777227 w 5741575"/>
              <a:gd name="connsiteY43" fmla="*/ 368972 h 955271"/>
              <a:gd name="connsiteX44" fmla="*/ 2824768 w 5741575"/>
              <a:gd name="connsiteY44" fmla="*/ 361652 h 955271"/>
              <a:gd name="connsiteX45" fmla="*/ 2885545 w 5741575"/>
              <a:gd name="connsiteY45" fmla="*/ 372818 h 955271"/>
              <a:gd name="connsiteX46" fmla="*/ 3009558 w 5741575"/>
              <a:gd name="connsiteY46" fmla="*/ 370573 h 955271"/>
              <a:gd name="connsiteX47" fmla="*/ 3095010 w 5741575"/>
              <a:gd name="connsiteY47" fmla="*/ 332454 h 955271"/>
              <a:gd name="connsiteX48" fmla="*/ 3148998 w 5741575"/>
              <a:gd name="connsiteY48" fmla="*/ 315286 h 955271"/>
              <a:gd name="connsiteX49" fmla="*/ 3195264 w 5741575"/>
              <a:gd name="connsiteY49" fmla="*/ 293158 h 955271"/>
              <a:gd name="connsiteX50" fmla="*/ 3373785 w 5741575"/>
              <a:gd name="connsiteY50" fmla="*/ 255680 h 955271"/>
              <a:gd name="connsiteX51" fmla="*/ 3493851 w 5741575"/>
              <a:gd name="connsiteY51" fmla="*/ 240255 h 955271"/>
              <a:gd name="connsiteX52" fmla="*/ 3537470 w 5741575"/>
              <a:gd name="connsiteY52" fmla="*/ 241867 h 955271"/>
              <a:gd name="connsiteX53" fmla="*/ 3610489 w 5741575"/>
              <a:gd name="connsiteY53" fmla="*/ 244128 h 955271"/>
              <a:gd name="connsiteX54" fmla="*/ 3667539 w 5741575"/>
              <a:gd name="connsiteY54" fmla="*/ 263271 h 955271"/>
              <a:gd name="connsiteX55" fmla="*/ 3727614 w 5741575"/>
              <a:gd name="connsiteY55" fmla="*/ 258245 h 955271"/>
              <a:gd name="connsiteX56" fmla="*/ 3738369 w 5741575"/>
              <a:gd name="connsiteY56" fmla="*/ 234506 h 955271"/>
              <a:gd name="connsiteX57" fmla="*/ 3803670 w 5741575"/>
              <a:gd name="connsiteY57" fmla="*/ 236457 h 955271"/>
              <a:gd name="connsiteX58" fmla="*/ 3903080 w 5741575"/>
              <a:gd name="connsiteY58" fmla="*/ 241890 h 955271"/>
              <a:gd name="connsiteX59" fmla="*/ 4114838 w 5741575"/>
              <a:gd name="connsiteY59" fmla="*/ 238165 h 955271"/>
              <a:gd name="connsiteX60" fmla="*/ 4271023 w 5741575"/>
              <a:gd name="connsiteY60" fmla="*/ 241959 h 955271"/>
              <a:gd name="connsiteX61" fmla="*/ 4367397 w 5741575"/>
              <a:gd name="connsiteY61" fmla="*/ 271442 h 955271"/>
              <a:gd name="connsiteX62" fmla="*/ 4495366 w 5741575"/>
              <a:gd name="connsiteY62" fmla="*/ 271618 h 955271"/>
              <a:gd name="connsiteX63" fmla="*/ 4517347 w 5741575"/>
              <a:gd name="connsiteY63" fmla="*/ 275639 h 955271"/>
              <a:gd name="connsiteX64" fmla="*/ 4546116 w 5741575"/>
              <a:gd name="connsiteY64" fmla="*/ 268568 h 955271"/>
              <a:gd name="connsiteX65" fmla="*/ 4661259 w 5741575"/>
              <a:gd name="connsiteY65" fmla="*/ 238966 h 955271"/>
              <a:gd name="connsiteX66" fmla="*/ 4750403 w 5741575"/>
              <a:gd name="connsiteY66" fmla="*/ 204364 h 955271"/>
              <a:gd name="connsiteX67" fmla="*/ 4867614 w 5741575"/>
              <a:gd name="connsiteY67" fmla="*/ 208668 h 955271"/>
              <a:gd name="connsiteX68" fmla="*/ 4937036 w 5741575"/>
              <a:gd name="connsiteY68" fmla="*/ 195446 h 955271"/>
              <a:gd name="connsiteX69" fmla="*/ 5067740 w 5741575"/>
              <a:gd name="connsiteY69" fmla="*/ 172293 h 955271"/>
              <a:gd name="connsiteX70" fmla="*/ 5200247 w 5741575"/>
              <a:gd name="connsiteY70" fmla="*/ 142695 h 955271"/>
              <a:gd name="connsiteX71" fmla="*/ 5291963 w 5741575"/>
              <a:gd name="connsiteY71" fmla="*/ 139446 h 955271"/>
              <a:gd name="connsiteX72" fmla="*/ 5418472 w 5741575"/>
              <a:gd name="connsiteY72" fmla="*/ 89163 h 955271"/>
              <a:gd name="connsiteX73" fmla="*/ 5482354 w 5741575"/>
              <a:gd name="connsiteY73" fmla="*/ 69470 h 955271"/>
              <a:gd name="connsiteX74" fmla="*/ 5583280 w 5741575"/>
              <a:gd name="connsiteY74" fmla="*/ 49787 h 955271"/>
              <a:gd name="connsiteX75" fmla="*/ 5613766 w 5741575"/>
              <a:gd name="connsiteY75" fmla="*/ 41855 h 955271"/>
              <a:gd name="connsiteX76" fmla="*/ 5684952 w 5741575"/>
              <a:gd name="connsiteY76" fmla="*/ 26088 h 955271"/>
              <a:gd name="connsiteX77" fmla="*/ 5741575 w 5741575"/>
              <a:gd name="connsiteY77"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278773 w 5741575"/>
              <a:gd name="connsiteY23" fmla="*/ 711503 h 955271"/>
              <a:gd name="connsiteX24" fmla="*/ 1317691 w 5741575"/>
              <a:gd name="connsiteY24" fmla="*/ 708529 h 955271"/>
              <a:gd name="connsiteX25" fmla="*/ 1360404 w 5741575"/>
              <a:gd name="connsiteY25" fmla="*/ 675922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717296 w 5741575"/>
              <a:gd name="connsiteY42" fmla="*/ 362282 h 955271"/>
              <a:gd name="connsiteX43" fmla="*/ 2777227 w 5741575"/>
              <a:gd name="connsiteY43" fmla="*/ 368972 h 955271"/>
              <a:gd name="connsiteX44" fmla="*/ 2824768 w 5741575"/>
              <a:gd name="connsiteY44" fmla="*/ 361652 h 955271"/>
              <a:gd name="connsiteX45" fmla="*/ 2885545 w 5741575"/>
              <a:gd name="connsiteY45" fmla="*/ 372818 h 955271"/>
              <a:gd name="connsiteX46" fmla="*/ 3009558 w 5741575"/>
              <a:gd name="connsiteY46" fmla="*/ 370573 h 955271"/>
              <a:gd name="connsiteX47" fmla="*/ 3095010 w 5741575"/>
              <a:gd name="connsiteY47" fmla="*/ 332454 h 955271"/>
              <a:gd name="connsiteX48" fmla="*/ 3148998 w 5741575"/>
              <a:gd name="connsiteY48" fmla="*/ 315286 h 955271"/>
              <a:gd name="connsiteX49" fmla="*/ 3195264 w 5741575"/>
              <a:gd name="connsiteY49" fmla="*/ 293158 h 955271"/>
              <a:gd name="connsiteX50" fmla="*/ 3373785 w 5741575"/>
              <a:gd name="connsiteY50" fmla="*/ 255680 h 955271"/>
              <a:gd name="connsiteX51" fmla="*/ 3493851 w 5741575"/>
              <a:gd name="connsiteY51" fmla="*/ 240255 h 955271"/>
              <a:gd name="connsiteX52" fmla="*/ 3537470 w 5741575"/>
              <a:gd name="connsiteY52" fmla="*/ 241867 h 955271"/>
              <a:gd name="connsiteX53" fmla="*/ 3610489 w 5741575"/>
              <a:gd name="connsiteY53" fmla="*/ 244128 h 955271"/>
              <a:gd name="connsiteX54" fmla="*/ 3667539 w 5741575"/>
              <a:gd name="connsiteY54" fmla="*/ 263271 h 955271"/>
              <a:gd name="connsiteX55" fmla="*/ 3727614 w 5741575"/>
              <a:gd name="connsiteY55" fmla="*/ 258245 h 955271"/>
              <a:gd name="connsiteX56" fmla="*/ 3738369 w 5741575"/>
              <a:gd name="connsiteY56" fmla="*/ 234506 h 955271"/>
              <a:gd name="connsiteX57" fmla="*/ 3803670 w 5741575"/>
              <a:gd name="connsiteY57" fmla="*/ 236457 h 955271"/>
              <a:gd name="connsiteX58" fmla="*/ 3903080 w 5741575"/>
              <a:gd name="connsiteY58" fmla="*/ 241890 h 955271"/>
              <a:gd name="connsiteX59" fmla="*/ 4114838 w 5741575"/>
              <a:gd name="connsiteY59" fmla="*/ 238165 h 955271"/>
              <a:gd name="connsiteX60" fmla="*/ 4271023 w 5741575"/>
              <a:gd name="connsiteY60" fmla="*/ 241959 h 955271"/>
              <a:gd name="connsiteX61" fmla="*/ 4367397 w 5741575"/>
              <a:gd name="connsiteY61" fmla="*/ 271442 h 955271"/>
              <a:gd name="connsiteX62" fmla="*/ 4495366 w 5741575"/>
              <a:gd name="connsiteY62" fmla="*/ 271618 h 955271"/>
              <a:gd name="connsiteX63" fmla="*/ 4517347 w 5741575"/>
              <a:gd name="connsiteY63" fmla="*/ 275639 h 955271"/>
              <a:gd name="connsiteX64" fmla="*/ 4546116 w 5741575"/>
              <a:gd name="connsiteY64" fmla="*/ 268568 h 955271"/>
              <a:gd name="connsiteX65" fmla="*/ 4661259 w 5741575"/>
              <a:gd name="connsiteY65" fmla="*/ 238966 h 955271"/>
              <a:gd name="connsiteX66" fmla="*/ 4750403 w 5741575"/>
              <a:gd name="connsiteY66" fmla="*/ 204364 h 955271"/>
              <a:gd name="connsiteX67" fmla="*/ 4867614 w 5741575"/>
              <a:gd name="connsiteY67" fmla="*/ 208668 h 955271"/>
              <a:gd name="connsiteX68" fmla="*/ 4937036 w 5741575"/>
              <a:gd name="connsiteY68" fmla="*/ 195446 h 955271"/>
              <a:gd name="connsiteX69" fmla="*/ 5067740 w 5741575"/>
              <a:gd name="connsiteY69" fmla="*/ 172293 h 955271"/>
              <a:gd name="connsiteX70" fmla="*/ 5200247 w 5741575"/>
              <a:gd name="connsiteY70" fmla="*/ 142695 h 955271"/>
              <a:gd name="connsiteX71" fmla="*/ 5291963 w 5741575"/>
              <a:gd name="connsiteY71" fmla="*/ 139446 h 955271"/>
              <a:gd name="connsiteX72" fmla="*/ 5418472 w 5741575"/>
              <a:gd name="connsiteY72" fmla="*/ 89163 h 955271"/>
              <a:gd name="connsiteX73" fmla="*/ 5482354 w 5741575"/>
              <a:gd name="connsiteY73" fmla="*/ 69470 h 955271"/>
              <a:gd name="connsiteX74" fmla="*/ 5583280 w 5741575"/>
              <a:gd name="connsiteY74" fmla="*/ 49787 h 955271"/>
              <a:gd name="connsiteX75" fmla="*/ 5613766 w 5741575"/>
              <a:gd name="connsiteY75" fmla="*/ 41855 h 955271"/>
              <a:gd name="connsiteX76" fmla="*/ 5684952 w 5741575"/>
              <a:gd name="connsiteY76" fmla="*/ 26088 h 955271"/>
              <a:gd name="connsiteX77" fmla="*/ 5741575 w 5741575"/>
              <a:gd name="connsiteY77"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278773 w 5741575"/>
              <a:gd name="connsiteY23" fmla="*/ 711503 h 955271"/>
              <a:gd name="connsiteX24" fmla="*/ 1317691 w 5741575"/>
              <a:gd name="connsiteY24" fmla="*/ 708529 h 955271"/>
              <a:gd name="connsiteX25" fmla="*/ 1360404 w 5741575"/>
              <a:gd name="connsiteY25" fmla="*/ 675922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717296 w 5741575"/>
              <a:gd name="connsiteY42" fmla="*/ 362282 h 955271"/>
              <a:gd name="connsiteX43" fmla="*/ 2777227 w 5741575"/>
              <a:gd name="connsiteY43" fmla="*/ 368972 h 955271"/>
              <a:gd name="connsiteX44" fmla="*/ 2824768 w 5741575"/>
              <a:gd name="connsiteY44" fmla="*/ 361652 h 955271"/>
              <a:gd name="connsiteX45" fmla="*/ 2885545 w 5741575"/>
              <a:gd name="connsiteY45" fmla="*/ 372818 h 955271"/>
              <a:gd name="connsiteX46" fmla="*/ 3009558 w 5741575"/>
              <a:gd name="connsiteY46" fmla="*/ 370573 h 955271"/>
              <a:gd name="connsiteX47" fmla="*/ 3095010 w 5741575"/>
              <a:gd name="connsiteY47" fmla="*/ 332454 h 955271"/>
              <a:gd name="connsiteX48" fmla="*/ 3148998 w 5741575"/>
              <a:gd name="connsiteY48" fmla="*/ 315286 h 955271"/>
              <a:gd name="connsiteX49" fmla="*/ 3195264 w 5741575"/>
              <a:gd name="connsiteY49" fmla="*/ 293158 h 955271"/>
              <a:gd name="connsiteX50" fmla="*/ 3373785 w 5741575"/>
              <a:gd name="connsiteY50" fmla="*/ 255680 h 955271"/>
              <a:gd name="connsiteX51" fmla="*/ 3493851 w 5741575"/>
              <a:gd name="connsiteY51" fmla="*/ 240255 h 955271"/>
              <a:gd name="connsiteX52" fmla="*/ 3537470 w 5741575"/>
              <a:gd name="connsiteY52" fmla="*/ 241867 h 955271"/>
              <a:gd name="connsiteX53" fmla="*/ 3610489 w 5741575"/>
              <a:gd name="connsiteY53" fmla="*/ 244128 h 955271"/>
              <a:gd name="connsiteX54" fmla="*/ 3667539 w 5741575"/>
              <a:gd name="connsiteY54" fmla="*/ 263271 h 955271"/>
              <a:gd name="connsiteX55" fmla="*/ 3727614 w 5741575"/>
              <a:gd name="connsiteY55" fmla="*/ 258245 h 955271"/>
              <a:gd name="connsiteX56" fmla="*/ 3738369 w 5741575"/>
              <a:gd name="connsiteY56" fmla="*/ 234506 h 955271"/>
              <a:gd name="connsiteX57" fmla="*/ 3803670 w 5741575"/>
              <a:gd name="connsiteY57" fmla="*/ 236457 h 955271"/>
              <a:gd name="connsiteX58" fmla="*/ 3903080 w 5741575"/>
              <a:gd name="connsiteY58" fmla="*/ 241890 h 955271"/>
              <a:gd name="connsiteX59" fmla="*/ 4114838 w 5741575"/>
              <a:gd name="connsiteY59" fmla="*/ 238165 h 955271"/>
              <a:gd name="connsiteX60" fmla="*/ 4271023 w 5741575"/>
              <a:gd name="connsiteY60" fmla="*/ 241959 h 955271"/>
              <a:gd name="connsiteX61" fmla="*/ 4367397 w 5741575"/>
              <a:gd name="connsiteY61" fmla="*/ 271442 h 955271"/>
              <a:gd name="connsiteX62" fmla="*/ 4495366 w 5741575"/>
              <a:gd name="connsiteY62" fmla="*/ 271618 h 955271"/>
              <a:gd name="connsiteX63" fmla="*/ 4517347 w 5741575"/>
              <a:gd name="connsiteY63" fmla="*/ 275639 h 955271"/>
              <a:gd name="connsiteX64" fmla="*/ 4546116 w 5741575"/>
              <a:gd name="connsiteY64" fmla="*/ 268568 h 955271"/>
              <a:gd name="connsiteX65" fmla="*/ 4661259 w 5741575"/>
              <a:gd name="connsiteY65" fmla="*/ 238966 h 955271"/>
              <a:gd name="connsiteX66" fmla="*/ 4750403 w 5741575"/>
              <a:gd name="connsiteY66" fmla="*/ 204364 h 955271"/>
              <a:gd name="connsiteX67" fmla="*/ 4867614 w 5741575"/>
              <a:gd name="connsiteY67" fmla="*/ 208668 h 955271"/>
              <a:gd name="connsiteX68" fmla="*/ 4937036 w 5741575"/>
              <a:gd name="connsiteY68" fmla="*/ 195446 h 955271"/>
              <a:gd name="connsiteX69" fmla="*/ 5067740 w 5741575"/>
              <a:gd name="connsiteY69" fmla="*/ 172293 h 955271"/>
              <a:gd name="connsiteX70" fmla="*/ 5200247 w 5741575"/>
              <a:gd name="connsiteY70" fmla="*/ 142695 h 955271"/>
              <a:gd name="connsiteX71" fmla="*/ 5276878 w 5741575"/>
              <a:gd name="connsiteY71" fmla="*/ 125833 h 955271"/>
              <a:gd name="connsiteX72" fmla="*/ 5418472 w 5741575"/>
              <a:gd name="connsiteY72" fmla="*/ 89163 h 955271"/>
              <a:gd name="connsiteX73" fmla="*/ 5482354 w 5741575"/>
              <a:gd name="connsiteY73" fmla="*/ 69470 h 955271"/>
              <a:gd name="connsiteX74" fmla="*/ 5583280 w 5741575"/>
              <a:gd name="connsiteY74" fmla="*/ 49787 h 955271"/>
              <a:gd name="connsiteX75" fmla="*/ 5613766 w 5741575"/>
              <a:gd name="connsiteY75" fmla="*/ 41855 h 955271"/>
              <a:gd name="connsiteX76" fmla="*/ 5684952 w 5741575"/>
              <a:gd name="connsiteY76" fmla="*/ 26088 h 955271"/>
              <a:gd name="connsiteX77" fmla="*/ 5741575 w 5741575"/>
              <a:gd name="connsiteY77"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278773 w 5741575"/>
              <a:gd name="connsiteY23" fmla="*/ 711503 h 955271"/>
              <a:gd name="connsiteX24" fmla="*/ 1317691 w 5741575"/>
              <a:gd name="connsiteY24" fmla="*/ 708529 h 955271"/>
              <a:gd name="connsiteX25" fmla="*/ 1360404 w 5741575"/>
              <a:gd name="connsiteY25" fmla="*/ 675922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717296 w 5741575"/>
              <a:gd name="connsiteY42" fmla="*/ 362282 h 955271"/>
              <a:gd name="connsiteX43" fmla="*/ 2777227 w 5741575"/>
              <a:gd name="connsiteY43" fmla="*/ 368972 h 955271"/>
              <a:gd name="connsiteX44" fmla="*/ 2824768 w 5741575"/>
              <a:gd name="connsiteY44" fmla="*/ 361652 h 955271"/>
              <a:gd name="connsiteX45" fmla="*/ 2885545 w 5741575"/>
              <a:gd name="connsiteY45" fmla="*/ 372818 h 955271"/>
              <a:gd name="connsiteX46" fmla="*/ 3009558 w 5741575"/>
              <a:gd name="connsiteY46" fmla="*/ 370573 h 955271"/>
              <a:gd name="connsiteX47" fmla="*/ 3095010 w 5741575"/>
              <a:gd name="connsiteY47" fmla="*/ 332454 h 955271"/>
              <a:gd name="connsiteX48" fmla="*/ 3148998 w 5741575"/>
              <a:gd name="connsiteY48" fmla="*/ 315286 h 955271"/>
              <a:gd name="connsiteX49" fmla="*/ 3195264 w 5741575"/>
              <a:gd name="connsiteY49" fmla="*/ 293158 h 955271"/>
              <a:gd name="connsiteX50" fmla="*/ 3373785 w 5741575"/>
              <a:gd name="connsiteY50" fmla="*/ 255680 h 955271"/>
              <a:gd name="connsiteX51" fmla="*/ 3493851 w 5741575"/>
              <a:gd name="connsiteY51" fmla="*/ 240255 h 955271"/>
              <a:gd name="connsiteX52" fmla="*/ 3537470 w 5741575"/>
              <a:gd name="connsiteY52" fmla="*/ 241867 h 955271"/>
              <a:gd name="connsiteX53" fmla="*/ 3610489 w 5741575"/>
              <a:gd name="connsiteY53" fmla="*/ 244128 h 955271"/>
              <a:gd name="connsiteX54" fmla="*/ 3667539 w 5741575"/>
              <a:gd name="connsiteY54" fmla="*/ 263271 h 955271"/>
              <a:gd name="connsiteX55" fmla="*/ 3727614 w 5741575"/>
              <a:gd name="connsiteY55" fmla="*/ 258245 h 955271"/>
              <a:gd name="connsiteX56" fmla="*/ 3738369 w 5741575"/>
              <a:gd name="connsiteY56" fmla="*/ 234506 h 955271"/>
              <a:gd name="connsiteX57" fmla="*/ 3803670 w 5741575"/>
              <a:gd name="connsiteY57" fmla="*/ 236457 h 955271"/>
              <a:gd name="connsiteX58" fmla="*/ 3903080 w 5741575"/>
              <a:gd name="connsiteY58" fmla="*/ 241890 h 955271"/>
              <a:gd name="connsiteX59" fmla="*/ 4114838 w 5741575"/>
              <a:gd name="connsiteY59" fmla="*/ 238165 h 955271"/>
              <a:gd name="connsiteX60" fmla="*/ 4271023 w 5741575"/>
              <a:gd name="connsiteY60" fmla="*/ 241959 h 955271"/>
              <a:gd name="connsiteX61" fmla="*/ 4367397 w 5741575"/>
              <a:gd name="connsiteY61" fmla="*/ 271442 h 955271"/>
              <a:gd name="connsiteX62" fmla="*/ 4495366 w 5741575"/>
              <a:gd name="connsiteY62" fmla="*/ 271618 h 955271"/>
              <a:gd name="connsiteX63" fmla="*/ 4517347 w 5741575"/>
              <a:gd name="connsiteY63" fmla="*/ 275639 h 955271"/>
              <a:gd name="connsiteX64" fmla="*/ 4546116 w 5741575"/>
              <a:gd name="connsiteY64" fmla="*/ 268568 h 955271"/>
              <a:gd name="connsiteX65" fmla="*/ 4661259 w 5741575"/>
              <a:gd name="connsiteY65" fmla="*/ 238966 h 955271"/>
              <a:gd name="connsiteX66" fmla="*/ 4750403 w 5741575"/>
              <a:gd name="connsiteY66" fmla="*/ 204364 h 955271"/>
              <a:gd name="connsiteX67" fmla="*/ 4867614 w 5741575"/>
              <a:gd name="connsiteY67" fmla="*/ 208668 h 955271"/>
              <a:gd name="connsiteX68" fmla="*/ 4937036 w 5741575"/>
              <a:gd name="connsiteY68" fmla="*/ 195446 h 955271"/>
              <a:gd name="connsiteX69" fmla="*/ 5067740 w 5741575"/>
              <a:gd name="connsiteY69" fmla="*/ 172293 h 955271"/>
              <a:gd name="connsiteX70" fmla="*/ 5200247 w 5741575"/>
              <a:gd name="connsiteY70" fmla="*/ 142695 h 955271"/>
              <a:gd name="connsiteX71" fmla="*/ 5276878 w 5741575"/>
              <a:gd name="connsiteY71" fmla="*/ 125833 h 955271"/>
              <a:gd name="connsiteX72" fmla="*/ 5418472 w 5741575"/>
              <a:gd name="connsiteY72" fmla="*/ 89163 h 955271"/>
              <a:gd name="connsiteX73" fmla="*/ 5482354 w 5741575"/>
              <a:gd name="connsiteY73" fmla="*/ 69470 h 955271"/>
              <a:gd name="connsiteX74" fmla="*/ 5583280 w 5741575"/>
              <a:gd name="connsiteY74" fmla="*/ 49787 h 955271"/>
              <a:gd name="connsiteX75" fmla="*/ 5613766 w 5741575"/>
              <a:gd name="connsiteY75" fmla="*/ 41855 h 955271"/>
              <a:gd name="connsiteX76" fmla="*/ 5684952 w 5741575"/>
              <a:gd name="connsiteY76" fmla="*/ 26088 h 955271"/>
              <a:gd name="connsiteX77" fmla="*/ 5741575 w 5741575"/>
              <a:gd name="connsiteY77"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278773 w 5741575"/>
              <a:gd name="connsiteY23" fmla="*/ 711503 h 955271"/>
              <a:gd name="connsiteX24" fmla="*/ 1317691 w 5741575"/>
              <a:gd name="connsiteY24" fmla="*/ 708529 h 955271"/>
              <a:gd name="connsiteX25" fmla="*/ 1360404 w 5741575"/>
              <a:gd name="connsiteY25" fmla="*/ 675922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717296 w 5741575"/>
              <a:gd name="connsiteY42" fmla="*/ 362282 h 955271"/>
              <a:gd name="connsiteX43" fmla="*/ 2777227 w 5741575"/>
              <a:gd name="connsiteY43" fmla="*/ 368972 h 955271"/>
              <a:gd name="connsiteX44" fmla="*/ 2824768 w 5741575"/>
              <a:gd name="connsiteY44" fmla="*/ 361652 h 955271"/>
              <a:gd name="connsiteX45" fmla="*/ 2885545 w 5741575"/>
              <a:gd name="connsiteY45" fmla="*/ 372818 h 955271"/>
              <a:gd name="connsiteX46" fmla="*/ 3009558 w 5741575"/>
              <a:gd name="connsiteY46" fmla="*/ 370573 h 955271"/>
              <a:gd name="connsiteX47" fmla="*/ 3095010 w 5741575"/>
              <a:gd name="connsiteY47" fmla="*/ 332454 h 955271"/>
              <a:gd name="connsiteX48" fmla="*/ 3148998 w 5741575"/>
              <a:gd name="connsiteY48" fmla="*/ 315286 h 955271"/>
              <a:gd name="connsiteX49" fmla="*/ 3195264 w 5741575"/>
              <a:gd name="connsiteY49" fmla="*/ 293158 h 955271"/>
              <a:gd name="connsiteX50" fmla="*/ 3373785 w 5741575"/>
              <a:gd name="connsiteY50" fmla="*/ 255680 h 955271"/>
              <a:gd name="connsiteX51" fmla="*/ 3493851 w 5741575"/>
              <a:gd name="connsiteY51" fmla="*/ 240255 h 955271"/>
              <a:gd name="connsiteX52" fmla="*/ 3537470 w 5741575"/>
              <a:gd name="connsiteY52" fmla="*/ 241867 h 955271"/>
              <a:gd name="connsiteX53" fmla="*/ 3610489 w 5741575"/>
              <a:gd name="connsiteY53" fmla="*/ 244128 h 955271"/>
              <a:gd name="connsiteX54" fmla="*/ 3667539 w 5741575"/>
              <a:gd name="connsiteY54" fmla="*/ 263271 h 955271"/>
              <a:gd name="connsiteX55" fmla="*/ 3727614 w 5741575"/>
              <a:gd name="connsiteY55" fmla="*/ 258245 h 955271"/>
              <a:gd name="connsiteX56" fmla="*/ 3738369 w 5741575"/>
              <a:gd name="connsiteY56" fmla="*/ 234506 h 955271"/>
              <a:gd name="connsiteX57" fmla="*/ 3803670 w 5741575"/>
              <a:gd name="connsiteY57" fmla="*/ 236457 h 955271"/>
              <a:gd name="connsiteX58" fmla="*/ 3903080 w 5741575"/>
              <a:gd name="connsiteY58" fmla="*/ 241890 h 955271"/>
              <a:gd name="connsiteX59" fmla="*/ 4114838 w 5741575"/>
              <a:gd name="connsiteY59" fmla="*/ 238165 h 955271"/>
              <a:gd name="connsiteX60" fmla="*/ 4271023 w 5741575"/>
              <a:gd name="connsiteY60" fmla="*/ 241959 h 955271"/>
              <a:gd name="connsiteX61" fmla="*/ 4367397 w 5741575"/>
              <a:gd name="connsiteY61" fmla="*/ 271442 h 955271"/>
              <a:gd name="connsiteX62" fmla="*/ 4495366 w 5741575"/>
              <a:gd name="connsiteY62" fmla="*/ 271618 h 955271"/>
              <a:gd name="connsiteX63" fmla="*/ 4517347 w 5741575"/>
              <a:gd name="connsiteY63" fmla="*/ 275639 h 955271"/>
              <a:gd name="connsiteX64" fmla="*/ 4546116 w 5741575"/>
              <a:gd name="connsiteY64" fmla="*/ 268568 h 955271"/>
              <a:gd name="connsiteX65" fmla="*/ 4661259 w 5741575"/>
              <a:gd name="connsiteY65" fmla="*/ 238966 h 955271"/>
              <a:gd name="connsiteX66" fmla="*/ 4750403 w 5741575"/>
              <a:gd name="connsiteY66" fmla="*/ 204364 h 955271"/>
              <a:gd name="connsiteX67" fmla="*/ 4867614 w 5741575"/>
              <a:gd name="connsiteY67" fmla="*/ 208668 h 955271"/>
              <a:gd name="connsiteX68" fmla="*/ 4937036 w 5741575"/>
              <a:gd name="connsiteY68" fmla="*/ 195446 h 955271"/>
              <a:gd name="connsiteX69" fmla="*/ 5067740 w 5741575"/>
              <a:gd name="connsiteY69" fmla="*/ 172293 h 955271"/>
              <a:gd name="connsiteX70" fmla="*/ 5200247 w 5741575"/>
              <a:gd name="connsiteY70" fmla="*/ 142695 h 955271"/>
              <a:gd name="connsiteX71" fmla="*/ 5276878 w 5741575"/>
              <a:gd name="connsiteY71" fmla="*/ 125833 h 955271"/>
              <a:gd name="connsiteX72" fmla="*/ 5373216 w 5741575"/>
              <a:gd name="connsiteY72" fmla="*/ 102777 h 955271"/>
              <a:gd name="connsiteX73" fmla="*/ 5482354 w 5741575"/>
              <a:gd name="connsiteY73" fmla="*/ 69470 h 955271"/>
              <a:gd name="connsiteX74" fmla="*/ 5583280 w 5741575"/>
              <a:gd name="connsiteY74" fmla="*/ 49787 h 955271"/>
              <a:gd name="connsiteX75" fmla="*/ 5613766 w 5741575"/>
              <a:gd name="connsiteY75" fmla="*/ 41855 h 955271"/>
              <a:gd name="connsiteX76" fmla="*/ 5684952 w 5741575"/>
              <a:gd name="connsiteY76" fmla="*/ 26088 h 955271"/>
              <a:gd name="connsiteX77" fmla="*/ 5741575 w 5741575"/>
              <a:gd name="connsiteY77"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278773 w 5741575"/>
              <a:gd name="connsiteY23" fmla="*/ 711503 h 955271"/>
              <a:gd name="connsiteX24" fmla="*/ 1317691 w 5741575"/>
              <a:gd name="connsiteY24" fmla="*/ 708529 h 955271"/>
              <a:gd name="connsiteX25" fmla="*/ 1360404 w 5741575"/>
              <a:gd name="connsiteY25" fmla="*/ 675922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717296 w 5741575"/>
              <a:gd name="connsiteY42" fmla="*/ 362282 h 955271"/>
              <a:gd name="connsiteX43" fmla="*/ 2777227 w 5741575"/>
              <a:gd name="connsiteY43" fmla="*/ 368972 h 955271"/>
              <a:gd name="connsiteX44" fmla="*/ 2824768 w 5741575"/>
              <a:gd name="connsiteY44" fmla="*/ 361652 h 955271"/>
              <a:gd name="connsiteX45" fmla="*/ 2885545 w 5741575"/>
              <a:gd name="connsiteY45" fmla="*/ 372818 h 955271"/>
              <a:gd name="connsiteX46" fmla="*/ 3009558 w 5741575"/>
              <a:gd name="connsiteY46" fmla="*/ 370573 h 955271"/>
              <a:gd name="connsiteX47" fmla="*/ 3095010 w 5741575"/>
              <a:gd name="connsiteY47" fmla="*/ 332454 h 955271"/>
              <a:gd name="connsiteX48" fmla="*/ 3148998 w 5741575"/>
              <a:gd name="connsiteY48" fmla="*/ 315286 h 955271"/>
              <a:gd name="connsiteX49" fmla="*/ 3195264 w 5741575"/>
              <a:gd name="connsiteY49" fmla="*/ 293158 h 955271"/>
              <a:gd name="connsiteX50" fmla="*/ 3373785 w 5741575"/>
              <a:gd name="connsiteY50" fmla="*/ 255680 h 955271"/>
              <a:gd name="connsiteX51" fmla="*/ 3493851 w 5741575"/>
              <a:gd name="connsiteY51" fmla="*/ 240255 h 955271"/>
              <a:gd name="connsiteX52" fmla="*/ 3537470 w 5741575"/>
              <a:gd name="connsiteY52" fmla="*/ 241867 h 955271"/>
              <a:gd name="connsiteX53" fmla="*/ 3610489 w 5741575"/>
              <a:gd name="connsiteY53" fmla="*/ 244128 h 955271"/>
              <a:gd name="connsiteX54" fmla="*/ 3667539 w 5741575"/>
              <a:gd name="connsiteY54" fmla="*/ 263271 h 955271"/>
              <a:gd name="connsiteX55" fmla="*/ 3727614 w 5741575"/>
              <a:gd name="connsiteY55" fmla="*/ 258245 h 955271"/>
              <a:gd name="connsiteX56" fmla="*/ 3738369 w 5741575"/>
              <a:gd name="connsiteY56" fmla="*/ 234506 h 955271"/>
              <a:gd name="connsiteX57" fmla="*/ 3803670 w 5741575"/>
              <a:gd name="connsiteY57" fmla="*/ 236457 h 955271"/>
              <a:gd name="connsiteX58" fmla="*/ 3903080 w 5741575"/>
              <a:gd name="connsiteY58" fmla="*/ 241890 h 955271"/>
              <a:gd name="connsiteX59" fmla="*/ 4114838 w 5741575"/>
              <a:gd name="connsiteY59" fmla="*/ 238165 h 955271"/>
              <a:gd name="connsiteX60" fmla="*/ 4271023 w 5741575"/>
              <a:gd name="connsiteY60" fmla="*/ 241959 h 955271"/>
              <a:gd name="connsiteX61" fmla="*/ 4367397 w 5741575"/>
              <a:gd name="connsiteY61" fmla="*/ 271442 h 955271"/>
              <a:gd name="connsiteX62" fmla="*/ 4495366 w 5741575"/>
              <a:gd name="connsiteY62" fmla="*/ 271618 h 955271"/>
              <a:gd name="connsiteX63" fmla="*/ 4517347 w 5741575"/>
              <a:gd name="connsiteY63" fmla="*/ 275639 h 955271"/>
              <a:gd name="connsiteX64" fmla="*/ 4546116 w 5741575"/>
              <a:gd name="connsiteY64" fmla="*/ 268568 h 955271"/>
              <a:gd name="connsiteX65" fmla="*/ 4661259 w 5741575"/>
              <a:gd name="connsiteY65" fmla="*/ 238966 h 955271"/>
              <a:gd name="connsiteX66" fmla="*/ 4750403 w 5741575"/>
              <a:gd name="connsiteY66" fmla="*/ 204364 h 955271"/>
              <a:gd name="connsiteX67" fmla="*/ 4867614 w 5741575"/>
              <a:gd name="connsiteY67" fmla="*/ 208668 h 955271"/>
              <a:gd name="connsiteX68" fmla="*/ 4937036 w 5741575"/>
              <a:gd name="connsiteY68" fmla="*/ 195446 h 955271"/>
              <a:gd name="connsiteX69" fmla="*/ 5067740 w 5741575"/>
              <a:gd name="connsiteY69" fmla="*/ 172293 h 955271"/>
              <a:gd name="connsiteX70" fmla="*/ 5200247 w 5741575"/>
              <a:gd name="connsiteY70" fmla="*/ 142695 h 955271"/>
              <a:gd name="connsiteX71" fmla="*/ 5276878 w 5741575"/>
              <a:gd name="connsiteY71" fmla="*/ 125833 h 955271"/>
              <a:gd name="connsiteX72" fmla="*/ 5373216 w 5741575"/>
              <a:gd name="connsiteY72" fmla="*/ 111851 h 955271"/>
              <a:gd name="connsiteX73" fmla="*/ 5482354 w 5741575"/>
              <a:gd name="connsiteY73" fmla="*/ 69470 h 955271"/>
              <a:gd name="connsiteX74" fmla="*/ 5583280 w 5741575"/>
              <a:gd name="connsiteY74" fmla="*/ 49787 h 955271"/>
              <a:gd name="connsiteX75" fmla="*/ 5613766 w 5741575"/>
              <a:gd name="connsiteY75" fmla="*/ 41855 h 955271"/>
              <a:gd name="connsiteX76" fmla="*/ 5684952 w 5741575"/>
              <a:gd name="connsiteY76" fmla="*/ 26088 h 955271"/>
              <a:gd name="connsiteX77" fmla="*/ 5741575 w 5741575"/>
              <a:gd name="connsiteY77"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278773 w 5741575"/>
              <a:gd name="connsiteY23" fmla="*/ 711503 h 955271"/>
              <a:gd name="connsiteX24" fmla="*/ 1317691 w 5741575"/>
              <a:gd name="connsiteY24" fmla="*/ 708529 h 955271"/>
              <a:gd name="connsiteX25" fmla="*/ 1360404 w 5741575"/>
              <a:gd name="connsiteY25" fmla="*/ 675922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717296 w 5741575"/>
              <a:gd name="connsiteY42" fmla="*/ 362282 h 955271"/>
              <a:gd name="connsiteX43" fmla="*/ 2777227 w 5741575"/>
              <a:gd name="connsiteY43" fmla="*/ 368972 h 955271"/>
              <a:gd name="connsiteX44" fmla="*/ 2824768 w 5741575"/>
              <a:gd name="connsiteY44" fmla="*/ 361652 h 955271"/>
              <a:gd name="connsiteX45" fmla="*/ 2885545 w 5741575"/>
              <a:gd name="connsiteY45" fmla="*/ 372818 h 955271"/>
              <a:gd name="connsiteX46" fmla="*/ 3009558 w 5741575"/>
              <a:gd name="connsiteY46" fmla="*/ 370573 h 955271"/>
              <a:gd name="connsiteX47" fmla="*/ 3095010 w 5741575"/>
              <a:gd name="connsiteY47" fmla="*/ 332454 h 955271"/>
              <a:gd name="connsiteX48" fmla="*/ 3148998 w 5741575"/>
              <a:gd name="connsiteY48" fmla="*/ 315286 h 955271"/>
              <a:gd name="connsiteX49" fmla="*/ 3195264 w 5741575"/>
              <a:gd name="connsiteY49" fmla="*/ 293158 h 955271"/>
              <a:gd name="connsiteX50" fmla="*/ 3373785 w 5741575"/>
              <a:gd name="connsiteY50" fmla="*/ 255680 h 955271"/>
              <a:gd name="connsiteX51" fmla="*/ 3493851 w 5741575"/>
              <a:gd name="connsiteY51" fmla="*/ 240255 h 955271"/>
              <a:gd name="connsiteX52" fmla="*/ 3537470 w 5741575"/>
              <a:gd name="connsiteY52" fmla="*/ 241867 h 955271"/>
              <a:gd name="connsiteX53" fmla="*/ 3610489 w 5741575"/>
              <a:gd name="connsiteY53" fmla="*/ 244128 h 955271"/>
              <a:gd name="connsiteX54" fmla="*/ 3667539 w 5741575"/>
              <a:gd name="connsiteY54" fmla="*/ 263271 h 955271"/>
              <a:gd name="connsiteX55" fmla="*/ 3727614 w 5741575"/>
              <a:gd name="connsiteY55" fmla="*/ 258245 h 955271"/>
              <a:gd name="connsiteX56" fmla="*/ 3738369 w 5741575"/>
              <a:gd name="connsiteY56" fmla="*/ 234506 h 955271"/>
              <a:gd name="connsiteX57" fmla="*/ 3803670 w 5741575"/>
              <a:gd name="connsiteY57" fmla="*/ 236457 h 955271"/>
              <a:gd name="connsiteX58" fmla="*/ 3903080 w 5741575"/>
              <a:gd name="connsiteY58" fmla="*/ 241890 h 955271"/>
              <a:gd name="connsiteX59" fmla="*/ 4114838 w 5741575"/>
              <a:gd name="connsiteY59" fmla="*/ 238165 h 955271"/>
              <a:gd name="connsiteX60" fmla="*/ 4271023 w 5741575"/>
              <a:gd name="connsiteY60" fmla="*/ 241959 h 955271"/>
              <a:gd name="connsiteX61" fmla="*/ 4367397 w 5741575"/>
              <a:gd name="connsiteY61" fmla="*/ 271442 h 955271"/>
              <a:gd name="connsiteX62" fmla="*/ 4495366 w 5741575"/>
              <a:gd name="connsiteY62" fmla="*/ 271618 h 955271"/>
              <a:gd name="connsiteX63" fmla="*/ 4517347 w 5741575"/>
              <a:gd name="connsiteY63" fmla="*/ 275639 h 955271"/>
              <a:gd name="connsiteX64" fmla="*/ 4546116 w 5741575"/>
              <a:gd name="connsiteY64" fmla="*/ 268568 h 955271"/>
              <a:gd name="connsiteX65" fmla="*/ 4661259 w 5741575"/>
              <a:gd name="connsiteY65" fmla="*/ 238966 h 955271"/>
              <a:gd name="connsiteX66" fmla="*/ 4750403 w 5741575"/>
              <a:gd name="connsiteY66" fmla="*/ 204364 h 955271"/>
              <a:gd name="connsiteX67" fmla="*/ 4867614 w 5741575"/>
              <a:gd name="connsiteY67" fmla="*/ 208668 h 955271"/>
              <a:gd name="connsiteX68" fmla="*/ 4937036 w 5741575"/>
              <a:gd name="connsiteY68" fmla="*/ 195446 h 955271"/>
              <a:gd name="connsiteX69" fmla="*/ 5067740 w 5741575"/>
              <a:gd name="connsiteY69" fmla="*/ 172293 h 955271"/>
              <a:gd name="connsiteX70" fmla="*/ 5200247 w 5741575"/>
              <a:gd name="connsiteY70" fmla="*/ 142695 h 955271"/>
              <a:gd name="connsiteX71" fmla="*/ 5276878 w 5741575"/>
              <a:gd name="connsiteY71" fmla="*/ 125833 h 955271"/>
              <a:gd name="connsiteX72" fmla="*/ 5373216 w 5741575"/>
              <a:gd name="connsiteY72" fmla="*/ 111851 h 955271"/>
              <a:gd name="connsiteX73" fmla="*/ 5482354 w 5741575"/>
              <a:gd name="connsiteY73" fmla="*/ 69470 h 955271"/>
              <a:gd name="connsiteX74" fmla="*/ 5583280 w 5741575"/>
              <a:gd name="connsiteY74" fmla="*/ 49787 h 955271"/>
              <a:gd name="connsiteX75" fmla="*/ 5613766 w 5741575"/>
              <a:gd name="connsiteY75" fmla="*/ 41855 h 955271"/>
              <a:gd name="connsiteX76" fmla="*/ 5684952 w 5741575"/>
              <a:gd name="connsiteY76" fmla="*/ 26088 h 955271"/>
              <a:gd name="connsiteX77" fmla="*/ 5741575 w 5741575"/>
              <a:gd name="connsiteY77" fmla="*/ 0 h 955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5741575" h="955271">
                <a:moveTo>
                  <a:pt x="5741575" y="0"/>
                </a:moveTo>
                <a:lnTo>
                  <a:pt x="5741575" y="955271"/>
                </a:lnTo>
                <a:lnTo>
                  <a:pt x="0" y="955271"/>
                </a:lnTo>
                <a:lnTo>
                  <a:pt x="8558" y="953971"/>
                </a:lnTo>
                <a:lnTo>
                  <a:pt x="16894" y="953847"/>
                </a:lnTo>
                <a:cubicBezTo>
                  <a:pt x="22474" y="953361"/>
                  <a:pt x="25973" y="952524"/>
                  <a:pt x="28156" y="951374"/>
                </a:cubicBezTo>
                <a:cubicBezTo>
                  <a:pt x="28201" y="951240"/>
                  <a:pt x="28247" y="951105"/>
                  <a:pt x="28293" y="950971"/>
                </a:cubicBezTo>
                <a:lnTo>
                  <a:pt x="59229" y="903950"/>
                </a:lnTo>
                <a:cubicBezTo>
                  <a:pt x="79290" y="895144"/>
                  <a:pt x="126084" y="908630"/>
                  <a:pt x="148657" y="898134"/>
                </a:cubicBezTo>
                <a:cubicBezTo>
                  <a:pt x="172173" y="896348"/>
                  <a:pt x="191809" y="908449"/>
                  <a:pt x="174554" y="886351"/>
                </a:cubicBezTo>
                <a:cubicBezTo>
                  <a:pt x="182014" y="885083"/>
                  <a:pt x="185699" y="882087"/>
                  <a:pt x="187633" y="878226"/>
                </a:cubicBezTo>
                <a:cubicBezTo>
                  <a:pt x="187742" y="877663"/>
                  <a:pt x="187852" y="877101"/>
                  <a:pt x="187961" y="876538"/>
                </a:cubicBezTo>
                <a:lnTo>
                  <a:pt x="240501" y="873150"/>
                </a:lnTo>
                <a:lnTo>
                  <a:pt x="246345" y="869942"/>
                </a:lnTo>
                <a:lnTo>
                  <a:pt x="306299" y="873609"/>
                </a:lnTo>
                <a:cubicBezTo>
                  <a:pt x="312531" y="875279"/>
                  <a:pt x="320316" y="874896"/>
                  <a:pt x="331571" y="869866"/>
                </a:cubicBezTo>
                <a:lnTo>
                  <a:pt x="384157" y="867971"/>
                </a:lnTo>
                <a:lnTo>
                  <a:pt x="477637" y="870334"/>
                </a:lnTo>
                <a:cubicBezTo>
                  <a:pt x="485456" y="872042"/>
                  <a:pt x="563433" y="825458"/>
                  <a:pt x="570239" y="829596"/>
                </a:cubicBezTo>
                <a:cubicBezTo>
                  <a:pt x="641939" y="824282"/>
                  <a:pt x="685473" y="832029"/>
                  <a:pt x="772070" y="820296"/>
                </a:cubicBezTo>
                <a:cubicBezTo>
                  <a:pt x="833120" y="817018"/>
                  <a:pt x="871984" y="794388"/>
                  <a:pt x="948872" y="772201"/>
                </a:cubicBezTo>
                <a:cubicBezTo>
                  <a:pt x="1011630" y="801590"/>
                  <a:pt x="1039188" y="762914"/>
                  <a:pt x="1127089" y="746926"/>
                </a:cubicBezTo>
                <a:cubicBezTo>
                  <a:pt x="1186739" y="737882"/>
                  <a:pt x="1185110" y="732158"/>
                  <a:pt x="1226314" y="722473"/>
                </a:cubicBezTo>
                <a:cubicBezTo>
                  <a:pt x="1234331" y="718091"/>
                  <a:pt x="1271693" y="717214"/>
                  <a:pt x="1278773" y="711503"/>
                </a:cubicBezTo>
                <a:lnTo>
                  <a:pt x="1317691" y="708529"/>
                </a:lnTo>
                <a:lnTo>
                  <a:pt x="1360404" y="675922"/>
                </a:lnTo>
                <a:lnTo>
                  <a:pt x="1412292" y="670793"/>
                </a:lnTo>
                <a:lnTo>
                  <a:pt x="1494753" y="644686"/>
                </a:lnTo>
                <a:cubicBezTo>
                  <a:pt x="1542884" y="655944"/>
                  <a:pt x="1556151" y="606226"/>
                  <a:pt x="1616217" y="622107"/>
                </a:cubicBezTo>
                <a:cubicBezTo>
                  <a:pt x="1637755" y="624837"/>
                  <a:pt x="1701030" y="614257"/>
                  <a:pt x="1710928" y="600666"/>
                </a:cubicBezTo>
                <a:cubicBezTo>
                  <a:pt x="1723693" y="596072"/>
                  <a:pt x="1739861" y="597834"/>
                  <a:pt x="1743718" y="584327"/>
                </a:cubicBezTo>
                <a:cubicBezTo>
                  <a:pt x="1770860" y="572571"/>
                  <a:pt x="1832996" y="545585"/>
                  <a:pt x="1873778" y="530130"/>
                </a:cubicBezTo>
                <a:cubicBezTo>
                  <a:pt x="1902425" y="541995"/>
                  <a:pt x="1929013" y="504913"/>
                  <a:pt x="1988411" y="491599"/>
                </a:cubicBezTo>
                <a:cubicBezTo>
                  <a:pt x="2020077" y="505546"/>
                  <a:pt x="2028363" y="482381"/>
                  <a:pt x="2085507" y="498527"/>
                </a:cubicBezTo>
                <a:cubicBezTo>
                  <a:pt x="2086719" y="495769"/>
                  <a:pt x="2088490" y="493104"/>
                  <a:pt x="2090767" y="490616"/>
                </a:cubicBezTo>
                <a:cubicBezTo>
                  <a:pt x="2103992" y="476161"/>
                  <a:pt x="2131025" y="470659"/>
                  <a:pt x="2151143" y="478332"/>
                </a:cubicBezTo>
                <a:cubicBezTo>
                  <a:pt x="2240088" y="497642"/>
                  <a:pt x="2310118" y="483043"/>
                  <a:pt x="2378710" y="477570"/>
                </a:cubicBezTo>
                <a:cubicBezTo>
                  <a:pt x="2454975" y="467585"/>
                  <a:pt x="2391576" y="437831"/>
                  <a:pt x="2496256" y="452396"/>
                </a:cubicBezTo>
                <a:cubicBezTo>
                  <a:pt x="2501503" y="436899"/>
                  <a:pt x="2513119" y="433980"/>
                  <a:pt x="2535387" y="436645"/>
                </a:cubicBezTo>
                <a:cubicBezTo>
                  <a:pt x="2572084" y="430778"/>
                  <a:pt x="2557124" y="397207"/>
                  <a:pt x="2601109" y="410678"/>
                </a:cubicBezTo>
                <a:cubicBezTo>
                  <a:pt x="2588000" y="393616"/>
                  <a:pt x="2667428" y="390302"/>
                  <a:pt x="2643855" y="374482"/>
                </a:cubicBezTo>
                <a:cubicBezTo>
                  <a:pt x="2648277" y="369169"/>
                  <a:pt x="2645486" y="367874"/>
                  <a:pt x="2657726" y="365841"/>
                </a:cubicBezTo>
                <a:cubicBezTo>
                  <a:pt x="2669966" y="363808"/>
                  <a:pt x="2707566" y="363569"/>
                  <a:pt x="2717296" y="362282"/>
                </a:cubicBezTo>
                <a:lnTo>
                  <a:pt x="2777227" y="368972"/>
                </a:lnTo>
                <a:lnTo>
                  <a:pt x="2824768" y="361652"/>
                </a:lnTo>
                <a:lnTo>
                  <a:pt x="2885545" y="372818"/>
                </a:lnTo>
                <a:cubicBezTo>
                  <a:pt x="2905895" y="352581"/>
                  <a:pt x="2948591" y="377825"/>
                  <a:pt x="3009558" y="370573"/>
                </a:cubicBezTo>
                <a:cubicBezTo>
                  <a:pt x="3031640" y="347442"/>
                  <a:pt x="3050695" y="365935"/>
                  <a:pt x="3095010" y="332454"/>
                </a:cubicBezTo>
                <a:cubicBezTo>
                  <a:pt x="3097485" y="334582"/>
                  <a:pt x="3132289" y="321835"/>
                  <a:pt x="3148998" y="315286"/>
                </a:cubicBezTo>
                <a:cubicBezTo>
                  <a:pt x="3165707" y="308737"/>
                  <a:pt x="3180646" y="306766"/>
                  <a:pt x="3195264" y="293158"/>
                </a:cubicBezTo>
                <a:cubicBezTo>
                  <a:pt x="3267122" y="246372"/>
                  <a:pt x="3308286" y="273118"/>
                  <a:pt x="3373785" y="255680"/>
                </a:cubicBezTo>
                <a:cubicBezTo>
                  <a:pt x="3448540" y="239861"/>
                  <a:pt x="3405238" y="287846"/>
                  <a:pt x="3493851" y="240255"/>
                </a:cubicBezTo>
                <a:cubicBezTo>
                  <a:pt x="3506326" y="252723"/>
                  <a:pt x="3518405" y="251593"/>
                  <a:pt x="3537470" y="241867"/>
                </a:cubicBezTo>
                <a:cubicBezTo>
                  <a:pt x="3573967" y="235226"/>
                  <a:pt x="3576893" y="270855"/>
                  <a:pt x="3610489" y="244128"/>
                </a:cubicBezTo>
                <a:cubicBezTo>
                  <a:pt x="3606935" y="264036"/>
                  <a:pt x="3681284" y="241075"/>
                  <a:pt x="3667539" y="263271"/>
                </a:cubicBezTo>
                <a:cubicBezTo>
                  <a:pt x="3694251" y="276940"/>
                  <a:pt x="3701441" y="246803"/>
                  <a:pt x="3727614" y="258245"/>
                </a:cubicBezTo>
                <a:cubicBezTo>
                  <a:pt x="3754952" y="257751"/>
                  <a:pt x="3708960" y="240314"/>
                  <a:pt x="3738369" y="234506"/>
                </a:cubicBezTo>
                <a:cubicBezTo>
                  <a:pt x="3774580" y="230879"/>
                  <a:pt x="3768868" y="196201"/>
                  <a:pt x="3803670" y="236457"/>
                </a:cubicBezTo>
                <a:cubicBezTo>
                  <a:pt x="3839567" y="220301"/>
                  <a:pt x="3850064" y="239151"/>
                  <a:pt x="3903080" y="241890"/>
                </a:cubicBezTo>
                <a:cubicBezTo>
                  <a:pt x="3954941" y="242175"/>
                  <a:pt x="4053514" y="238154"/>
                  <a:pt x="4114838" y="238165"/>
                </a:cubicBezTo>
                <a:cubicBezTo>
                  <a:pt x="4173784" y="217210"/>
                  <a:pt x="4209756" y="243378"/>
                  <a:pt x="4271023" y="241959"/>
                </a:cubicBezTo>
                <a:cubicBezTo>
                  <a:pt x="4326191" y="205535"/>
                  <a:pt x="4316856" y="279258"/>
                  <a:pt x="4367397" y="271442"/>
                </a:cubicBezTo>
                <a:cubicBezTo>
                  <a:pt x="4420874" y="271391"/>
                  <a:pt x="4369000" y="295343"/>
                  <a:pt x="4495366" y="271618"/>
                </a:cubicBezTo>
                <a:cubicBezTo>
                  <a:pt x="4501905" y="266287"/>
                  <a:pt x="4518077" y="269240"/>
                  <a:pt x="4517347" y="275639"/>
                </a:cubicBezTo>
                <a:cubicBezTo>
                  <a:pt x="4525170" y="272832"/>
                  <a:pt x="4542809" y="258800"/>
                  <a:pt x="4546116" y="268568"/>
                </a:cubicBezTo>
                <a:cubicBezTo>
                  <a:pt x="4586961" y="265354"/>
                  <a:pt x="4626617" y="255160"/>
                  <a:pt x="4661259" y="238966"/>
                </a:cubicBezTo>
                <a:cubicBezTo>
                  <a:pt x="4741966" y="247639"/>
                  <a:pt x="4693066" y="205693"/>
                  <a:pt x="4750403" y="204364"/>
                </a:cubicBezTo>
                <a:cubicBezTo>
                  <a:pt x="4798501" y="219113"/>
                  <a:pt x="4813319" y="201253"/>
                  <a:pt x="4867614" y="208668"/>
                </a:cubicBezTo>
                <a:cubicBezTo>
                  <a:pt x="4881621" y="174373"/>
                  <a:pt x="4917566" y="206761"/>
                  <a:pt x="4937036" y="195446"/>
                </a:cubicBezTo>
                <a:cubicBezTo>
                  <a:pt x="4974214" y="229763"/>
                  <a:pt x="5033435" y="175163"/>
                  <a:pt x="5067740" y="172293"/>
                </a:cubicBezTo>
                <a:cubicBezTo>
                  <a:pt x="5126160" y="173265"/>
                  <a:pt x="5172786" y="183138"/>
                  <a:pt x="5200247" y="142695"/>
                </a:cubicBezTo>
                <a:cubicBezTo>
                  <a:pt x="5240970" y="141002"/>
                  <a:pt x="5240507" y="134755"/>
                  <a:pt x="5276878" y="125833"/>
                </a:cubicBezTo>
                <a:cubicBezTo>
                  <a:pt x="5316470" y="106736"/>
                  <a:pt x="5327221" y="110178"/>
                  <a:pt x="5373216" y="111851"/>
                </a:cubicBezTo>
                <a:cubicBezTo>
                  <a:pt x="5382801" y="84741"/>
                  <a:pt x="5419294" y="93078"/>
                  <a:pt x="5482354" y="69470"/>
                </a:cubicBezTo>
                <a:cubicBezTo>
                  <a:pt x="5507119" y="85574"/>
                  <a:pt x="5545363" y="52240"/>
                  <a:pt x="5583280" y="49787"/>
                </a:cubicBezTo>
                <a:cubicBezTo>
                  <a:pt x="5589344" y="36484"/>
                  <a:pt x="5598103" y="36349"/>
                  <a:pt x="5613766" y="41855"/>
                </a:cubicBezTo>
                <a:cubicBezTo>
                  <a:pt x="5636621" y="41086"/>
                  <a:pt x="5660728" y="35034"/>
                  <a:pt x="5684952" y="26088"/>
                </a:cubicBezTo>
                <a:lnTo>
                  <a:pt x="5741575"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
            <a:extLst>
              <a:ext uri="{FF2B5EF4-FFF2-40B4-BE49-F238E27FC236}">
                <a16:creationId xmlns="" xmlns:a16="http://schemas.microsoft.com/office/drawing/2014/main" id="{8D91DE60-2C2D-4D7E-A6B4-C9499017DE4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9082623" y="6128773"/>
            <a:ext cx="1201506" cy="365125"/>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5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662434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0" name="Rectangle 9">
            <a:extLst>
              <a:ext uri="{FF2B5EF4-FFF2-40B4-BE49-F238E27FC236}">
                <a16:creationId xmlns="" xmlns:a16="http://schemas.microsoft.com/office/drawing/2014/main" id="{78532AE1-3E02-470C-B898-A0C62F2E99A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1">
            <a:extLst>
              <a:ext uri="{FF2B5EF4-FFF2-40B4-BE49-F238E27FC236}">
                <a16:creationId xmlns="" xmlns:a16="http://schemas.microsoft.com/office/drawing/2014/main" id="{E7401DF7-4687-415B-A91D-DB43BEEBDFE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7464612"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13">
            <a:extLst>
              <a:ext uri="{FF2B5EF4-FFF2-40B4-BE49-F238E27FC236}">
                <a16:creationId xmlns="" xmlns:a16="http://schemas.microsoft.com/office/drawing/2014/main" id="{8EFC09D2-72D2-4174-A2DF-1017D0FEBD3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20912" y="685800"/>
            <a:ext cx="6048935" cy="5486400"/>
          </a:xfrm>
          <a:prstGeom prst="rect">
            <a:avLst/>
          </a:prstGeom>
          <a:solidFill>
            <a:schemeClr val="bg1"/>
          </a:solidFill>
          <a:ln w="1270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êu đề 1">
            <a:extLst>
              <a:ext uri="{FF2B5EF4-FFF2-40B4-BE49-F238E27FC236}">
                <a16:creationId xmlns="" xmlns:a16="http://schemas.microsoft.com/office/drawing/2014/main" id="{FE502674-5BBD-4A40-A57A-CE12B68D13FB}"/>
              </a:ext>
            </a:extLst>
          </p:cNvPr>
          <p:cNvSpPr>
            <a:spLocks noGrp="1"/>
          </p:cNvSpPr>
          <p:nvPr>
            <p:ph type="title"/>
          </p:nvPr>
        </p:nvSpPr>
        <p:spPr>
          <a:xfrm>
            <a:off x="1019943" y="685800"/>
            <a:ext cx="4773616" cy="1065313"/>
          </a:xfrm>
        </p:spPr>
        <p:txBody>
          <a:bodyPr anchor="b">
            <a:normAutofit/>
          </a:bodyPr>
          <a:lstStyle/>
          <a:p>
            <a:r>
              <a:rPr lang="en-US" sz="3200" b="1" dirty="0" smtClean="0">
                <a:solidFill>
                  <a:schemeClr val="tx1">
                    <a:lumMod val="65000"/>
                    <a:lumOff val="35000"/>
                  </a:schemeClr>
                </a:solidFill>
              </a:rPr>
              <a:t>III. TỔNG KẾT: </a:t>
            </a:r>
            <a:br>
              <a:rPr lang="en-US" sz="3200" b="1" dirty="0" smtClean="0">
                <a:solidFill>
                  <a:schemeClr val="tx1">
                    <a:lumMod val="65000"/>
                    <a:lumOff val="35000"/>
                  </a:schemeClr>
                </a:solidFill>
              </a:rPr>
            </a:br>
            <a:r>
              <a:rPr lang="en-US" sz="3200" b="1" dirty="0" smtClean="0">
                <a:solidFill>
                  <a:schemeClr val="tx1">
                    <a:lumMod val="65000"/>
                    <a:lumOff val="35000"/>
                  </a:schemeClr>
                </a:solidFill>
              </a:rPr>
              <a:t>1. </a:t>
            </a:r>
            <a:r>
              <a:rPr lang="en-US" sz="3200" b="1" dirty="0" err="1" smtClean="0">
                <a:solidFill>
                  <a:schemeClr val="tx1">
                    <a:lumMod val="65000"/>
                    <a:lumOff val="35000"/>
                  </a:schemeClr>
                </a:solidFill>
              </a:rPr>
              <a:t>Nghệ</a:t>
            </a:r>
            <a:r>
              <a:rPr lang="en-US" sz="3200" b="1" dirty="0" smtClean="0">
                <a:solidFill>
                  <a:schemeClr val="tx1">
                    <a:lumMod val="65000"/>
                    <a:lumOff val="35000"/>
                  </a:schemeClr>
                </a:solidFill>
              </a:rPr>
              <a:t> </a:t>
            </a:r>
            <a:r>
              <a:rPr lang="en-US" sz="3200" b="1" dirty="0" err="1" smtClean="0">
                <a:solidFill>
                  <a:schemeClr val="tx1">
                    <a:lumMod val="65000"/>
                    <a:lumOff val="35000"/>
                  </a:schemeClr>
                </a:solidFill>
              </a:rPr>
              <a:t>thuật</a:t>
            </a:r>
            <a:endParaRPr lang="vi-VN" sz="3200" b="1" dirty="0">
              <a:solidFill>
                <a:schemeClr val="tx1">
                  <a:lumMod val="65000"/>
                  <a:lumOff val="35000"/>
                </a:schemeClr>
              </a:solidFill>
            </a:endParaRPr>
          </a:p>
        </p:txBody>
      </p:sp>
      <p:sp>
        <p:nvSpPr>
          <p:cNvPr id="3" name="Chỗ dành sẵn cho Nội dung 2">
            <a:extLst>
              <a:ext uri="{FF2B5EF4-FFF2-40B4-BE49-F238E27FC236}">
                <a16:creationId xmlns="" xmlns:a16="http://schemas.microsoft.com/office/drawing/2014/main" id="{B0344DFF-37A4-44B3-AB8E-62BF4408DC9A}"/>
              </a:ext>
            </a:extLst>
          </p:cNvPr>
          <p:cNvSpPr>
            <a:spLocks noGrp="1"/>
          </p:cNvSpPr>
          <p:nvPr>
            <p:ph idx="1"/>
          </p:nvPr>
        </p:nvSpPr>
        <p:spPr>
          <a:xfrm>
            <a:off x="877379" y="1865962"/>
            <a:ext cx="5709854" cy="3868194"/>
          </a:xfrm>
        </p:spPr>
        <p:txBody>
          <a:bodyPr anchor="t">
            <a:normAutofit fontScale="92500" lnSpcReduction="10000"/>
          </a:bodyPr>
          <a:lstStyle/>
          <a:p>
            <a:pPr>
              <a:lnSpc>
                <a:spcPct val="150000"/>
              </a:lnSpc>
            </a:pPr>
            <a:r>
              <a:rPr lang="en-US" b="1" dirty="0" err="1" smtClean="0">
                <a:solidFill>
                  <a:schemeClr val="tx1">
                    <a:lumMod val="65000"/>
                    <a:lumOff val="35000"/>
                  </a:schemeClr>
                </a:solidFill>
              </a:rPr>
              <a:t>Phương</a:t>
            </a:r>
            <a:r>
              <a:rPr lang="en-US" b="1" dirty="0" smtClean="0">
                <a:solidFill>
                  <a:schemeClr val="tx1">
                    <a:lumMod val="65000"/>
                    <a:lumOff val="35000"/>
                  </a:schemeClr>
                </a:solidFill>
              </a:rPr>
              <a:t> </a:t>
            </a:r>
            <a:r>
              <a:rPr lang="en-US" b="1" dirty="0" err="1" smtClean="0">
                <a:solidFill>
                  <a:schemeClr val="tx1">
                    <a:lumMod val="65000"/>
                    <a:lumOff val="35000"/>
                  </a:schemeClr>
                </a:solidFill>
              </a:rPr>
              <a:t>thức</a:t>
            </a:r>
            <a:r>
              <a:rPr lang="en-US" b="1" dirty="0" smtClean="0">
                <a:solidFill>
                  <a:schemeClr val="tx1">
                    <a:lumMod val="65000"/>
                    <a:lumOff val="35000"/>
                  </a:schemeClr>
                </a:solidFill>
              </a:rPr>
              <a:t> </a:t>
            </a:r>
            <a:r>
              <a:rPr lang="en-US" b="1" dirty="0" err="1" smtClean="0">
                <a:solidFill>
                  <a:schemeClr val="tx1">
                    <a:lumMod val="65000"/>
                    <a:lumOff val="35000"/>
                  </a:schemeClr>
                </a:solidFill>
              </a:rPr>
              <a:t>kể</a:t>
            </a:r>
            <a:r>
              <a:rPr lang="en-US" b="1" dirty="0" smtClean="0">
                <a:solidFill>
                  <a:schemeClr val="tx1">
                    <a:lumMod val="65000"/>
                    <a:lumOff val="35000"/>
                  </a:schemeClr>
                </a:solidFill>
              </a:rPr>
              <a:t> </a:t>
            </a:r>
            <a:r>
              <a:rPr lang="en-US" b="1" dirty="0" err="1" smtClean="0">
                <a:solidFill>
                  <a:schemeClr val="tx1">
                    <a:lumMod val="65000"/>
                    <a:lumOff val="35000"/>
                  </a:schemeClr>
                </a:solidFill>
              </a:rPr>
              <a:t>chuyện</a:t>
            </a:r>
            <a:r>
              <a:rPr lang="en-US" b="1" dirty="0" smtClean="0">
                <a:solidFill>
                  <a:schemeClr val="tx1">
                    <a:lumMod val="65000"/>
                    <a:lumOff val="35000"/>
                  </a:schemeClr>
                </a:solidFill>
              </a:rPr>
              <a:t> </a:t>
            </a:r>
            <a:r>
              <a:rPr lang="en-US" b="1" dirty="0" err="1" smtClean="0">
                <a:solidFill>
                  <a:schemeClr val="tx1">
                    <a:lumMod val="65000"/>
                    <a:lumOff val="35000"/>
                  </a:schemeClr>
                </a:solidFill>
              </a:rPr>
              <a:t>kết</a:t>
            </a:r>
            <a:r>
              <a:rPr lang="en-US" b="1" dirty="0" smtClean="0">
                <a:solidFill>
                  <a:schemeClr val="tx1">
                    <a:lumMod val="65000"/>
                    <a:lumOff val="35000"/>
                  </a:schemeClr>
                </a:solidFill>
              </a:rPr>
              <a:t> </a:t>
            </a:r>
            <a:r>
              <a:rPr lang="en-US" b="1" dirty="0" err="1" smtClean="0">
                <a:solidFill>
                  <a:schemeClr val="tx1">
                    <a:lumMod val="65000"/>
                    <a:lumOff val="35000"/>
                  </a:schemeClr>
                </a:solidFill>
              </a:rPr>
              <a:t>hợp</a:t>
            </a:r>
            <a:r>
              <a:rPr lang="en-US" b="1" dirty="0" smtClean="0">
                <a:solidFill>
                  <a:schemeClr val="tx1">
                    <a:lumMod val="65000"/>
                    <a:lumOff val="35000"/>
                  </a:schemeClr>
                </a:solidFill>
              </a:rPr>
              <a:t> </a:t>
            </a:r>
            <a:r>
              <a:rPr lang="en-US" b="1" dirty="0" err="1" smtClean="0">
                <a:solidFill>
                  <a:schemeClr val="tx1">
                    <a:lumMod val="65000"/>
                    <a:lumOff val="35000"/>
                  </a:schemeClr>
                </a:solidFill>
              </a:rPr>
              <a:t>với</a:t>
            </a:r>
            <a:r>
              <a:rPr lang="en-US" b="1" dirty="0" smtClean="0">
                <a:solidFill>
                  <a:schemeClr val="tx1">
                    <a:lumMod val="65000"/>
                    <a:lumOff val="35000"/>
                  </a:schemeClr>
                </a:solidFill>
              </a:rPr>
              <a:t> </a:t>
            </a:r>
            <a:r>
              <a:rPr lang="en-US" b="1" dirty="0" err="1" smtClean="0">
                <a:solidFill>
                  <a:schemeClr val="tx1">
                    <a:lumMod val="65000"/>
                    <a:lumOff val="35000"/>
                  </a:schemeClr>
                </a:solidFill>
              </a:rPr>
              <a:t>miêu</a:t>
            </a:r>
            <a:r>
              <a:rPr lang="en-US" b="1" dirty="0" smtClean="0">
                <a:solidFill>
                  <a:schemeClr val="tx1">
                    <a:lumMod val="65000"/>
                    <a:lumOff val="35000"/>
                  </a:schemeClr>
                </a:solidFill>
              </a:rPr>
              <a:t> </a:t>
            </a:r>
            <a:r>
              <a:rPr lang="en-US" b="1" dirty="0" err="1" smtClean="0">
                <a:solidFill>
                  <a:schemeClr val="tx1">
                    <a:lumMod val="65000"/>
                    <a:lumOff val="35000"/>
                  </a:schemeClr>
                </a:solidFill>
              </a:rPr>
              <a:t>tả</a:t>
            </a:r>
            <a:r>
              <a:rPr lang="en-US" b="1" dirty="0" smtClean="0">
                <a:solidFill>
                  <a:schemeClr val="tx1">
                    <a:lumMod val="65000"/>
                    <a:lumOff val="35000"/>
                  </a:schemeClr>
                </a:solidFill>
              </a:rPr>
              <a:t> </a:t>
            </a:r>
            <a:r>
              <a:rPr lang="en-US" b="1" dirty="0" err="1" smtClean="0">
                <a:solidFill>
                  <a:schemeClr val="tx1">
                    <a:lumMod val="65000"/>
                    <a:lumOff val="35000"/>
                  </a:schemeClr>
                </a:solidFill>
              </a:rPr>
              <a:t>đặc</a:t>
            </a:r>
            <a:r>
              <a:rPr lang="en-US" b="1" dirty="0" smtClean="0">
                <a:solidFill>
                  <a:schemeClr val="tx1">
                    <a:lumMod val="65000"/>
                    <a:lumOff val="35000"/>
                  </a:schemeClr>
                </a:solidFill>
              </a:rPr>
              <a:t> </a:t>
            </a:r>
            <a:r>
              <a:rPr lang="en-US" b="1" dirty="0" err="1" smtClean="0">
                <a:solidFill>
                  <a:schemeClr val="tx1">
                    <a:lumMod val="65000"/>
                    <a:lumOff val="35000"/>
                  </a:schemeClr>
                </a:solidFill>
              </a:rPr>
              <a:t>sắc</a:t>
            </a:r>
            <a:endParaRPr lang="en-US" b="1" dirty="0" smtClean="0">
              <a:solidFill>
                <a:schemeClr val="tx1">
                  <a:lumMod val="65000"/>
                  <a:lumOff val="35000"/>
                </a:schemeClr>
              </a:solidFill>
            </a:endParaRPr>
          </a:p>
          <a:p>
            <a:pPr>
              <a:lnSpc>
                <a:spcPct val="150000"/>
              </a:lnSpc>
            </a:pPr>
            <a:r>
              <a:rPr lang="en-US" b="1" dirty="0" err="1" smtClean="0">
                <a:solidFill>
                  <a:schemeClr val="tx1">
                    <a:lumMod val="65000"/>
                    <a:lumOff val="35000"/>
                  </a:schemeClr>
                </a:solidFill>
              </a:rPr>
              <a:t>Lựa</a:t>
            </a:r>
            <a:r>
              <a:rPr lang="en-US" b="1" dirty="0" smtClean="0">
                <a:solidFill>
                  <a:schemeClr val="tx1">
                    <a:lumMod val="65000"/>
                    <a:lumOff val="35000"/>
                  </a:schemeClr>
                </a:solidFill>
              </a:rPr>
              <a:t> </a:t>
            </a:r>
            <a:r>
              <a:rPr lang="en-US" b="1" dirty="0" err="1" smtClean="0">
                <a:solidFill>
                  <a:schemeClr val="tx1">
                    <a:lumMod val="65000"/>
                    <a:lumOff val="35000"/>
                  </a:schemeClr>
                </a:solidFill>
              </a:rPr>
              <a:t>chọn</a:t>
            </a:r>
            <a:r>
              <a:rPr lang="en-US" b="1" dirty="0" smtClean="0">
                <a:solidFill>
                  <a:schemeClr val="tx1">
                    <a:lumMod val="65000"/>
                    <a:lumOff val="35000"/>
                  </a:schemeClr>
                </a:solidFill>
              </a:rPr>
              <a:t> </a:t>
            </a:r>
            <a:r>
              <a:rPr lang="en-US" b="1" dirty="0" err="1" smtClean="0">
                <a:solidFill>
                  <a:schemeClr val="tx1">
                    <a:lumMod val="65000"/>
                    <a:lumOff val="35000"/>
                  </a:schemeClr>
                </a:solidFill>
              </a:rPr>
              <a:t>ngôi</a:t>
            </a:r>
            <a:r>
              <a:rPr lang="en-US" b="1" dirty="0" smtClean="0">
                <a:solidFill>
                  <a:schemeClr val="tx1">
                    <a:lumMod val="65000"/>
                    <a:lumOff val="35000"/>
                  </a:schemeClr>
                </a:solidFill>
              </a:rPr>
              <a:t> </a:t>
            </a:r>
            <a:r>
              <a:rPr lang="en-US" b="1" dirty="0" err="1" smtClean="0">
                <a:solidFill>
                  <a:schemeClr val="tx1">
                    <a:lumMod val="65000"/>
                    <a:lumOff val="35000"/>
                  </a:schemeClr>
                </a:solidFill>
              </a:rPr>
              <a:t>kể</a:t>
            </a:r>
            <a:r>
              <a:rPr lang="en-US" b="1" dirty="0" smtClean="0">
                <a:solidFill>
                  <a:schemeClr val="tx1">
                    <a:lumMod val="65000"/>
                    <a:lumOff val="35000"/>
                  </a:schemeClr>
                </a:solidFill>
              </a:rPr>
              <a:t> </a:t>
            </a:r>
            <a:r>
              <a:rPr lang="en-US" b="1" dirty="0" err="1" smtClean="0">
                <a:solidFill>
                  <a:schemeClr val="tx1">
                    <a:lumMod val="65000"/>
                    <a:lumOff val="35000"/>
                  </a:schemeClr>
                </a:solidFill>
              </a:rPr>
              <a:t>hợp</a:t>
            </a:r>
            <a:r>
              <a:rPr lang="en-US" b="1" dirty="0" smtClean="0">
                <a:solidFill>
                  <a:schemeClr val="tx1">
                    <a:lumMod val="65000"/>
                    <a:lumOff val="35000"/>
                  </a:schemeClr>
                </a:solidFill>
              </a:rPr>
              <a:t> </a:t>
            </a:r>
            <a:r>
              <a:rPr lang="en-US" b="1" dirty="0" err="1" smtClean="0">
                <a:solidFill>
                  <a:schemeClr val="tx1">
                    <a:lumMod val="65000"/>
                    <a:lumOff val="35000"/>
                  </a:schemeClr>
                </a:solidFill>
              </a:rPr>
              <a:t>lí</a:t>
            </a:r>
            <a:r>
              <a:rPr lang="en-US" b="1" dirty="0" smtClean="0">
                <a:solidFill>
                  <a:schemeClr val="tx1">
                    <a:lumMod val="65000"/>
                    <a:lumOff val="35000"/>
                  </a:schemeClr>
                </a:solidFill>
              </a:rPr>
              <a:t>, </a:t>
            </a:r>
            <a:r>
              <a:rPr lang="en-US" b="1" dirty="0" err="1" smtClean="0">
                <a:solidFill>
                  <a:schemeClr val="tx1">
                    <a:lumMod val="65000"/>
                    <a:lumOff val="35000"/>
                  </a:schemeClr>
                </a:solidFill>
              </a:rPr>
              <a:t>lời</a:t>
            </a:r>
            <a:r>
              <a:rPr lang="en-US" b="1" dirty="0" smtClean="0">
                <a:solidFill>
                  <a:schemeClr val="tx1">
                    <a:lumMod val="65000"/>
                    <a:lumOff val="35000"/>
                  </a:schemeClr>
                </a:solidFill>
              </a:rPr>
              <a:t> </a:t>
            </a:r>
            <a:r>
              <a:rPr lang="en-US" b="1" dirty="0" err="1" smtClean="0">
                <a:solidFill>
                  <a:schemeClr val="tx1">
                    <a:lumMod val="65000"/>
                    <a:lumOff val="35000"/>
                  </a:schemeClr>
                </a:solidFill>
              </a:rPr>
              <a:t>văn</a:t>
            </a:r>
            <a:r>
              <a:rPr lang="en-US" b="1" dirty="0" smtClean="0">
                <a:solidFill>
                  <a:schemeClr val="tx1">
                    <a:lumMod val="65000"/>
                    <a:lumOff val="35000"/>
                  </a:schemeClr>
                </a:solidFill>
              </a:rPr>
              <a:t> </a:t>
            </a:r>
            <a:r>
              <a:rPr lang="en-US" b="1" dirty="0" err="1" smtClean="0">
                <a:solidFill>
                  <a:schemeClr val="tx1">
                    <a:lumMod val="65000"/>
                    <a:lumOff val="35000"/>
                  </a:schemeClr>
                </a:solidFill>
              </a:rPr>
              <a:t>giàu</a:t>
            </a:r>
            <a:r>
              <a:rPr lang="en-US" b="1" dirty="0" smtClean="0">
                <a:solidFill>
                  <a:schemeClr val="tx1">
                    <a:lumMod val="65000"/>
                    <a:lumOff val="35000"/>
                  </a:schemeClr>
                </a:solidFill>
              </a:rPr>
              <a:t> </a:t>
            </a:r>
            <a:r>
              <a:rPr lang="en-US" b="1" dirty="0" err="1" smtClean="0">
                <a:solidFill>
                  <a:schemeClr val="tx1">
                    <a:lumMod val="65000"/>
                    <a:lumOff val="35000"/>
                  </a:schemeClr>
                </a:solidFill>
              </a:rPr>
              <a:t>hình</a:t>
            </a:r>
            <a:r>
              <a:rPr lang="en-US" b="1" dirty="0" smtClean="0">
                <a:solidFill>
                  <a:schemeClr val="tx1">
                    <a:lumMod val="65000"/>
                    <a:lumOff val="35000"/>
                  </a:schemeClr>
                </a:solidFill>
              </a:rPr>
              <a:t> </a:t>
            </a:r>
            <a:r>
              <a:rPr lang="en-US" b="1" dirty="0" err="1" smtClean="0">
                <a:solidFill>
                  <a:schemeClr val="tx1">
                    <a:lumMod val="65000"/>
                    <a:lumOff val="35000"/>
                  </a:schemeClr>
                </a:solidFill>
              </a:rPr>
              <a:t>ảnh</a:t>
            </a:r>
            <a:r>
              <a:rPr lang="en-US" b="1" dirty="0" smtClean="0">
                <a:solidFill>
                  <a:schemeClr val="tx1">
                    <a:lumMod val="65000"/>
                    <a:lumOff val="35000"/>
                  </a:schemeClr>
                </a:solidFill>
              </a:rPr>
              <a:t>, </a:t>
            </a:r>
            <a:r>
              <a:rPr lang="en-US" b="1" dirty="0" err="1" smtClean="0">
                <a:solidFill>
                  <a:schemeClr val="tx1">
                    <a:lumMod val="65000"/>
                    <a:lumOff val="35000"/>
                  </a:schemeClr>
                </a:solidFill>
              </a:rPr>
              <a:t>cảm</a:t>
            </a:r>
            <a:r>
              <a:rPr lang="en-US" b="1" dirty="0" smtClean="0">
                <a:solidFill>
                  <a:schemeClr val="tx1">
                    <a:lumMod val="65000"/>
                    <a:lumOff val="35000"/>
                  </a:schemeClr>
                </a:solidFill>
              </a:rPr>
              <a:t> </a:t>
            </a:r>
            <a:r>
              <a:rPr lang="en-US" b="1" dirty="0" err="1" smtClean="0">
                <a:solidFill>
                  <a:schemeClr val="tx1">
                    <a:lumMod val="65000"/>
                    <a:lumOff val="35000"/>
                  </a:schemeClr>
                </a:solidFill>
              </a:rPr>
              <a:t>xúc</a:t>
            </a:r>
            <a:endParaRPr lang="en-US" b="1" dirty="0" smtClean="0">
              <a:solidFill>
                <a:schemeClr val="tx1">
                  <a:lumMod val="65000"/>
                  <a:lumOff val="35000"/>
                </a:schemeClr>
              </a:solidFill>
            </a:endParaRPr>
          </a:p>
          <a:p>
            <a:pPr>
              <a:lnSpc>
                <a:spcPct val="150000"/>
              </a:lnSpc>
            </a:pPr>
            <a:r>
              <a:rPr lang="en-US" b="1" dirty="0" err="1" smtClean="0">
                <a:solidFill>
                  <a:schemeClr val="tx1">
                    <a:lumMod val="65000"/>
                    <a:lumOff val="35000"/>
                  </a:schemeClr>
                </a:solidFill>
              </a:rPr>
              <a:t>Các</a:t>
            </a:r>
            <a:r>
              <a:rPr lang="en-US" b="1" dirty="0" smtClean="0">
                <a:solidFill>
                  <a:schemeClr val="tx1">
                    <a:lumMod val="65000"/>
                    <a:lumOff val="35000"/>
                  </a:schemeClr>
                </a:solidFill>
              </a:rPr>
              <a:t> </a:t>
            </a:r>
            <a:r>
              <a:rPr lang="en-US" b="1" dirty="0" err="1" smtClean="0">
                <a:solidFill>
                  <a:schemeClr val="tx1">
                    <a:lumMod val="65000"/>
                    <a:lumOff val="35000"/>
                  </a:schemeClr>
                </a:solidFill>
              </a:rPr>
              <a:t>phép</a:t>
            </a:r>
            <a:r>
              <a:rPr lang="en-US" b="1" dirty="0" smtClean="0">
                <a:solidFill>
                  <a:schemeClr val="tx1">
                    <a:lumMod val="65000"/>
                    <a:lumOff val="35000"/>
                  </a:schemeClr>
                </a:solidFill>
              </a:rPr>
              <a:t> </a:t>
            </a:r>
            <a:r>
              <a:rPr lang="en-US" b="1" dirty="0" err="1" smtClean="0">
                <a:solidFill>
                  <a:schemeClr val="tx1">
                    <a:lumMod val="65000"/>
                    <a:lumOff val="35000"/>
                  </a:schemeClr>
                </a:solidFill>
              </a:rPr>
              <a:t>tu</a:t>
            </a:r>
            <a:r>
              <a:rPr lang="en-US" b="1" dirty="0" smtClean="0">
                <a:solidFill>
                  <a:schemeClr val="tx1">
                    <a:lumMod val="65000"/>
                    <a:lumOff val="35000"/>
                  </a:schemeClr>
                </a:solidFill>
              </a:rPr>
              <a:t> </a:t>
            </a:r>
            <a:r>
              <a:rPr lang="en-US" b="1" dirty="0" err="1" smtClean="0">
                <a:solidFill>
                  <a:schemeClr val="tx1">
                    <a:lumMod val="65000"/>
                    <a:lumOff val="35000"/>
                  </a:schemeClr>
                </a:solidFill>
              </a:rPr>
              <a:t>từ</a:t>
            </a:r>
            <a:r>
              <a:rPr lang="en-US" b="1" dirty="0" smtClean="0">
                <a:solidFill>
                  <a:schemeClr val="tx1">
                    <a:lumMod val="65000"/>
                    <a:lumOff val="35000"/>
                  </a:schemeClr>
                </a:solidFill>
              </a:rPr>
              <a:t>: </a:t>
            </a:r>
            <a:r>
              <a:rPr lang="en-US" b="1" dirty="0" err="1" smtClean="0">
                <a:solidFill>
                  <a:schemeClr val="tx1">
                    <a:lumMod val="65000"/>
                    <a:lumOff val="35000"/>
                  </a:schemeClr>
                </a:solidFill>
              </a:rPr>
              <a:t>nhân</a:t>
            </a:r>
            <a:r>
              <a:rPr lang="en-US" b="1" dirty="0" smtClean="0">
                <a:solidFill>
                  <a:schemeClr val="tx1">
                    <a:lumMod val="65000"/>
                    <a:lumOff val="35000"/>
                  </a:schemeClr>
                </a:solidFill>
              </a:rPr>
              <a:t> </a:t>
            </a:r>
            <a:r>
              <a:rPr lang="en-US" b="1" dirty="0" err="1" smtClean="0">
                <a:solidFill>
                  <a:schemeClr val="tx1">
                    <a:lumMod val="65000"/>
                    <a:lumOff val="35000"/>
                  </a:schemeClr>
                </a:solidFill>
              </a:rPr>
              <a:t>hóa</a:t>
            </a:r>
            <a:r>
              <a:rPr lang="en-US" b="1" dirty="0" smtClean="0">
                <a:solidFill>
                  <a:schemeClr val="tx1">
                    <a:lumMod val="65000"/>
                    <a:lumOff val="35000"/>
                  </a:schemeClr>
                </a:solidFill>
              </a:rPr>
              <a:t>, so </a:t>
            </a:r>
            <a:r>
              <a:rPr lang="en-US" b="1" dirty="0" err="1" smtClean="0">
                <a:solidFill>
                  <a:schemeClr val="tx1">
                    <a:lumMod val="65000"/>
                    <a:lumOff val="35000"/>
                  </a:schemeClr>
                </a:solidFill>
              </a:rPr>
              <a:t>sánh</a:t>
            </a:r>
            <a:r>
              <a:rPr lang="en-US" b="1" dirty="0" smtClean="0">
                <a:solidFill>
                  <a:schemeClr val="tx1">
                    <a:lumMod val="65000"/>
                    <a:lumOff val="35000"/>
                  </a:schemeClr>
                </a:solidFill>
              </a:rPr>
              <a:t> </a:t>
            </a:r>
            <a:r>
              <a:rPr lang="en-US" b="1" dirty="0" err="1" smtClean="0">
                <a:solidFill>
                  <a:schemeClr val="tx1">
                    <a:lumMod val="65000"/>
                    <a:lumOff val="35000"/>
                  </a:schemeClr>
                </a:solidFill>
              </a:rPr>
              <a:t>độc</a:t>
            </a:r>
            <a:r>
              <a:rPr lang="en-US" b="1" dirty="0" smtClean="0">
                <a:solidFill>
                  <a:schemeClr val="tx1">
                    <a:lumMod val="65000"/>
                    <a:lumOff val="35000"/>
                  </a:schemeClr>
                </a:solidFill>
              </a:rPr>
              <a:t> </a:t>
            </a:r>
            <a:r>
              <a:rPr lang="en-US" b="1" dirty="0" err="1" smtClean="0">
                <a:solidFill>
                  <a:schemeClr val="tx1">
                    <a:lumMod val="65000"/>
                    <a:lumOff val="35000"/>
                  </a:schemeClr>
                </a:solidFill>
              </a:rPr>
              <a:t>đáo</a:t>
            </a:r>
            <a:r>
              <a:rPr lang="en-US" b="1" dirty="0" smtClean="0">
                <a:solidFill>
                  <a:schemeClr val="tx1">
                    <a:lumMod val="65000"/>
                    <a:lumOff val="35000"/>
                  </a:schemeClr>
                </a:solidFill>
              </a:rPr>
              <a:t>, </a:t>
            </a:r>
            <a:r>
              <a:rPr lang="en-US" b="1" dirty="0" err="1" smtClean="0">
                <a:solidFill>
                  <a:schemeClr val="tx1">
                    <a:lumMod val="65000"/>
                    <a:lumOff val="35000"/>
                  </a:schemeClr>
                </a:solidFill>
              </a:rPr>
              <a:t>sinh</a:t>
            </a:r>
            <a:r>
              <a:rPr lang="en-US" b="1" dirty="0" smtClean="0">
                <a:solidFill>
                  <a:schemeClr val="tx1">
                    <a:lumMod val="65000"/>
                    <a:lumOff val="35000"/>
                  </a:schemeClr>
                </a:solidFill>
              </a:rPr>
              <a:t> </a:t>
            </a:r>
            <a:r>
              <a:rPr lang="en-US" b="1" dirty="0" err="1" smtClean="0">
                <a:solidFill>
                  <a:schemeClr val="tx1">
                    <a:lumMod val="65000"/>
                    <a:lumOff val="35000"/>
                  </a:schemeClr>
                </a:solidFill>
              </a:rPr>
              <a:t>động</a:t>
            </a:r>
            <a:r>
              <a:rPr lang="en-US" b="1" dirty="0" smtClean="0">
                <a:solidFill>
                  <a:schemeClr val="tx1">
                    <a:lumMod val="65000"/>
                    <a:lumOff val="35000"/>
                  </a:schemeClr>
                </a:solidFill>
              </a:rPr>
              <a:t>.</a:t>
            </a:r>
            <a:endParaRPr lang="en-US" b="1" dirty="0">
              <a:solidFill>
                <a:schemeClr val="tx1">
                  <a:lumMod val="65000"/>
                  <a:lumOff val="35000"/>
                </a:schemeClr>
              </a:solidFill>
            </a:endParaRPr>
          </a:p>
        </p:txBody>
      </p:sp>
      <p:pic>
        <p:nvPicPr>
          <p:cNvPr id="5" name="Hình ảnh 4" descr="Ảnh có chứa văn bản&#10;&#10;Mô tả được tạo tự động">
            <a:extLst>
              <a:ext uri="{FF2B5EF4-FFF2-40B4-BE49-F238E27FC236}">
                <a16:creationId xmlns="" xmlns:a16="http://schemas.microsoft.com/office/drawing/2014/main" id="{C4819067-CE12-473C-9D68-599DC4D087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37339" y="968641"/>
            <a:ext cx="3381935" cy="4920715"/>
          </a:xfrm>
          <a:prstGeom prst="rect">
            <a:avLst/>
          </a:prstGeom>
        </p:spPr>
      </p:pic>
      <p:pic>
        <p:nvPicPr>
          <p:cNvPr id="8" name="Picture 2" descr="C:\Users\new\Desktop\TTYe.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178450" y="0"/>
            <a:ext cx="1685652" cy="16856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476061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 xmlns:a16="http://schemas.microsoft.com/office/drawing/2014/main" id="{0671A8AE-40A1-4631-A6B8-581AFF06548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sym typeface="Arial" panose="020B0604020202020204" pitchFamily="34" charset="0"/>
            </a:endParaRPr>
          </a:p>
        </p:txBody>
      </p:sp>
      <p:pic>
        <p:nvPicPr>
          <p:cNvPr id="5" name="Hình ảnh 4" descr="Ảnh có chứa văn bản, quân hậu&#10;&#10;Mô tả được tạo tự động">
            <a:extLst>
              <a:ext uri="{FF2B5EF4-FFF2-40B4-BE49-F238E27FC236}">
                <a16:creationId xmlns="" xmlns:a16="http://schemas.microsoft.com/office/drawing/2014/main" id="{48CBAD56-DC84-4F9E-8503-D72AF936945A}"/>
              </a:ext>
            </a:extLst>
          </p:cNvPr>
          <p:cNvPicPr>
            <a:picLocks noChangeAspect="1"/>
          </p:cNvPicPr>
          <p:nvPr/>
        </p:nvPicPr>
        <p:blipFill rotWithShape="1">
          <a:blip r:embed="rId2">
            <a:extLst>
              <a:ext uri="{28A0092B-C50C-407E-A947-70E740481C1C}">
                <a14:useLocalDpi xmlns:a14="http://schemas.microsoft.com/office/drawing/2010/main" val="0"/>
              </a:ext>
            </a:extLst>
          </a:blip>
          <a:srcRect t="22311" r="9089" b="5766"/>
          <a:stretch/>
        </p:blipFill>
        <p:spPr>
          <a:xfrm>
            <a:off x="3523488" y="10"/>
            <a:ext cx="8668512" cy="6857990"/>
          </a:xfrm>
          <a:prstGeom prst="rect">
            <a:avLst/>
          </a:prstGeom>
        </p:spPr>
      </p:pic>
      <p:sp>
        <p:nvSpPr>
          <p:cNvPr id="12" name="Rectangle 11">
            <a:extLst>
              <a:ext uri="{FF2B5EF4-FFF2-40B4-BE49-F238E27FC236}">
                <a16:creationId xmlns="" xmlns:a16="http://schemas.microsoft.com/office/drawing/2014/main" id="{AB58EF07-17C2-48CF-ABB0-EEF1F17CB8F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sym typeface="Arial" panose="020B0604020202020204" pitchFamily="34" charset="0"/>
            </a:endParaRPr>
          </a:p>
        </p:txBody>
      </p:sp>
      <p:sp>
        <p:nvSpPr>
          <p:cNvPr id="2" name="Tiêu đề 1">
            <a:extLst>
              <a:ext uri="{FF2B5EF4-FFF2-40B4-BE49-F238E27FC236}">
                <a16:creationId xmlns="" xmlns:a16="http://schemas.microsoft.com/office/drawing/2014/main" id="{E098BE9D-4AC1-4B7C-B71F-B5C838789333}"/>
              </a:ext>
            </a:extLst>
          </p:cNvPr>
          <p:cNvSpPr>
            <a:spLocks noGrp="1"/>
          </p:cNvSpPr>
          <p:nvPr>
            <p:ph type="ctrTitle"/>
          </p:nvPr>
        </p:nvSpPr>
        <p:spPr>
          <a:xfrm>
            <a:off x="0" y="771988"/>
            <a:ext cx="5868140" cy="3204134"/>
          </a:xfrm>
        </p:spPr>
        <p:txBody>
          <a:bodyPr anchor="b">
            <a:normAutofit fontScale="90000"/>
          </a:bodyPr>
          <a:lstStyle/>
          <a:p>
            <a:pPr>
              <a:lnSpc>
                <a:spcPct val="150000"/>
              </a:lnSpc>
            </a:pPr>
            <a:r>
              <a:rPr lang="en-US" sz="4000" dirty="0" err="1" smtClean="0">
                <a:latin typeface="Arial" pitchFamily="34" charset="0"/>
                <a:cs typeface="Arial" pitchFamily="34" charset="0"/>
                <a:sym typeface="Arial" panose="020B0604020202020204" pitchFamily="34" charset="0"/>
              </a:rPr>
              <a:t>Tiết</a:t>
            </a:r>
            <a:r>
              <a:rPr lang="en-US" sz="4000" dirty="0" smtClean="0">
                <a:latin typeface="Arial" pitchFamily="34" charset="0"/>
                <a:cs typeface="Arial" pitchFamily="34" charset="0"/>
                <a:sym typeface="Arial" panose="020B0604020202020204" pitchFamily="34" charset="0"/>
              </a:rPr>
              <a:t> 2-3</a:t>
            </a:r>
            <a:r>
              <a:rPr lang="en-US" sz="5400" dirty="0" smtClean="0">
                <a:latin typeface="Arial" pitchFamily="34" charset="0"/>
                <a:cs typeface="Arial" pitchFamily="34" charset="0"/>
                <a:sym typeface="Arial" panose="020B0604020202020204" pitchFamily="34" charset="0"/>
              </a:rPr>
              <a:t>: </a:t>
            </a:r>
            <a:r>
              <a:rPr lang="en-US" sz="5400" dirty="0" err="1" smtClean="0">
                <a:latin typeface="Arial" pitchFamily="34" charset="0"/>
                <a:cs typeface="Arial" pitchFamily="34" charset="0"/>
                <a:sym typeface="Arial" panose="020B0604020202020204" pitchFamily="34" charset="0"/>
              </a:rPr>
              <a:t>Văn</a:t>
            </a:r>
            <a:r>
              <a:rPr lang="en-US" sz="5400" dirty="0" smtClean="0">
                <a:latin typeface="Arial" pitchFamily="34" charset="0"/>
                <a:cs typeface="Arial" pitchFamily="34" charset="0"/>
                <a:sym typeface="Arial" panose="020B0604020202020204" pitchFamily="34" charset="0"/>
              </a:rPr>
              <a:t> </a:t>
            </a:r>
            <a:r>
              <a:rPr lang="en-US" sz="5400" dirty="0" err="1" smtClean="0">
                <a:latin typeface="Arial" pitchFamily="34" charset="0"/>
                <a:cs typeface="Arial" pitchFamily="34" charset="0"/>
                <a:sym typeface="Arial" panose="020B0604020202020204" pitchFamily="34" charset="0"/>
              </a:rPr>
              <a:t>bản</a:t>
            </a:r>
            <a:r>
              <a:rPr lang="en-US" sz="5400" dirty="0" smtClean="0">
                <a:latin typeface="Arial" pitchFamily="34" charset="0"/>
                <a:cs typeface="Arial" pitchFamily="34" charset="0"/>
                <a:sym typeface="Arial" panose="020B0604020202020204" pitchFamily="34" charset="0"/>
              </a:rPr>
              <a:t> 1</a:t>
            </a:r>
            <a:r>
              <a:rPr lang="en-US" sz="5400" dirty="0">
                <a:latin typeface="Arial" pitchFamily="34" charset="0"/>
                <a:cs typeface="Arial" pitchFamily="34" charset="0"/>
                <a:sym typeface="Arial" panose="020B0604020202020204" pitchFamily="34" charset="0"/>
              </a:rPr>
              <a:t/>
            </a:r>
            <a:br>
              <a:rPr lang="en-US" sz="5400" dirty="0">
                <a:latin typeface="Arial" pitchFamily="34" charset="0"/>
                <a:cs typeface="Arial" pitchFamily="34" charset="0"/>
                <a:sym typeface="Arial" panose="020B0604020202020204" pitchFamily="34" charset="0"/>
              </a:rPr>
            </a:br>
            <a:r>
              <a:rPr lang="en-US" sz="4800" dirty="0">
                <a:latin typeface="Arial" pitchFamily="34" charset="0"/>
                <a:cs typeface="Arial" pitchFamily="34" charset="0"/>
                <a:sym typeface="Arial" panose="020B0604020202020204" pitchFamily="34" charset="0"/>
              </a:rPr>
              <a:t>BÀI HỌC ĐƯỜNG ĐỜI ĐẦU TIÊN</a:t>
            </a:r>
            <a:endParaRPr lang="vi-VN" sz="4800" dirty="0">
              <a:latin typeface="Arial" pitchFamily="34" charset="0"/>
              <a:cs typeface="Arial" pitchFamily="34" charset="0"/>
              <a:sym typeface="Arial" panose="020B0604020202020204" pitchFamily="34" charset="0"/>
            </a:endParaRPr>
          </a:p>
        </p:txBody>
      </p:sp>
      <p:sp>
        <p:nvSpPr>
          <p:cNvPr id="3" name="Tiêu đề phụ 2">
            <a:extLst>
              <a:ext uri="{FF2B5EF4-FFF2-40B4-BE49-F238E27FC236}">
                <a16:creationId xmlns="" xmlns:a16="http://schemas.microsoft.com/office/drawing/2014/main" id="{EFD324CE-792C-4A06-9222-ADBA0FD3D13D}"/>
              </a:ext>
            </a:extLst>
          </p:cNvPr>
          <p:cNvSpPr>
            <a:spLocks noGrp="1"/>
          </p:cNvSpPr>
          <p:nvPr>
            <p:ph type="subTitle" idx="1"/>
          </p:nvPr>
        </p:nvSpPr>
        <p:spPr>
          <a:xfrm>
            <a:off x="106218" y="4956050"/>
            <a:ext cx="5805185" cy="1208141"/>
          </a:xfrm>
        </p:spPr>
        <p:txBody>
          <a:bodyPr>
            <a:normAutofit/>
          </a:bodyPr>
          <a:lstStyle/>
          <a:p>
            <a:r>
              <a:rPr lang="en-US" sz="3200" b="1" dirty="0">
                <a:latin typeface="Arial" panose="020B0604020202020204" pitchFamily="34" charset="0"/>
                <a:cs typeface="Arial" panose="020B0604020202020204" pitchFamily="34" charset="0"/>
                <a:sym typeface="Arial" panose="020B0604020202020204" pitchFamily="34" charset="0"/>
              </a:rPr>
              <a:t>(</a:t>
            </a:r>
            <a:r>
              <a:rPr lang="en-US" sz="3200" b="1" dirty="0" err="1">
                <a:latin typeface="Arial" panose="020B0604020202020204" pitchFamily="34" charset="0"/>
                <a:cs typeface="Arial" panose="020B0604020202020204" pitchFamily="34" charset="0"/>
                <a:sym typeface="Arial" panose="020B0604020202020204" pitchFamily="34" charset="0"/>
              </a:rPr>
              <a:t>Trích</a:t>
            </a:r>
            <a:r>
              <a:rPr lang="en-US" sz="3200" b="1" dirty="0">
                <a:latin typeface="Arial" panose="020B0604020202020204" pitchFamily="34" charset="0"/>
                <a:cs typeface="Arial" panose="020B0604020202020204" pitchFamily="34" charset="0"/>
                <a:sym typeface="Arial" panose="020B0604020202020204" pitchFamily="34" charset="0"/>
              </a:rPr>
              <a:t> </a:t>
            </a:r>
            <a:r>
              <a:rPr lang="en-US" sz="3200" b="1" i="1" dirty="0" err="1">
                <a:latin typeface="Arial" pitchFamily="34" charset="0"/>
                <a:cs typeface="Arial" pitchFamily="34" charset="0"/>
                <a:sym typeface="Arial" panose="020B0604020202020204" pitchFamily="34" charset="0"/>
              </a:rPr>
              <a:t>Dế</a:t>
            </a:r>
            <a:r>
              <a:rPr lang="en-US" sz="3200" b="1" i="1" dirty="0">
                <a:latin typeface="Arial" pitchFamily="34" charset="0"/>
                <a:cs typeface="Arial" pitchFamily="34" charset="0"/>
                <a:sym typeface="Arial" panose="020B0604020202020204" pitchFamily="34" charset="0"/>
              </a:rPr>
              <a:t> </a:t>
            </a:r>
            <a:r>
              <a:rPr lang="en-US" sz="3200" b="1" i="1" dirty="0" err="1">
                <a:latin typeface="Arial" pitchFamily="34" charset="0"/>
                <a:cs typeface="Arial" pitchFamily="34" charset="0"/>
                <a:sym typeface="Arial" panose="020B0604020202020204" pitchFamily="34" charset="0"/>
              </a:rPr>
              <a:t>Mèn</a:t>
            </a:r>
            <a:r>
              <a:rPr lang="en-US" sz="3200" b="1" i="1" dirty="0">
                <a:latin typeface="Arial" pitchFamily="34" charset="0"/>
                <a:cs typeface="Arial" pitchFamily="34" charset="0"/>
                <a:sym typeface="Arial" panose="020B0604020202020204" pitchFamily="34" charset="0"/>
              </a:rPr>
              <a:t> </a:t>
            </a:r>
            <a:r>
              <a:rPr lang="en-US" sz="3200" b="1" i="1" dirty="0" err="1">
                <a:latin typeface="Arial" pitchFamily="34" charset="0"/>
                <a:cs typeface="Arial" pitchFamily="34" charset="0"/>
                <a:sym typeface="Arial" panose="020B0604020202020204" pitchFamily="34" charset="0"/>
              </a:rPr>
              <a:t>phiêu</a:t>
            </a:r>
            <a:r>
              <a:rPr lang="en-US" sz="3200" b="1" i="1" dirty="0">
                <a:latin typeface="Arial" pitchFamily="34" charset="0"/>
                <a:cs typeface="Arial" pitchFamily="34" charset="0"/>
                <a:sym typeface="Arial" panose="020B0604020202020204" pitchFamily="34" charset="0"/>
              </a:rPr>
              <a:t> </a:t>
            </a:r>
            <a:r>
              <a:rPr lang="en-US" sz="3200" b="1" i="1" dirty="0" err="1">
                <a:latin typeface="Arial" pitchFamily="34" charset="0"/>
                <a:cs typeface="Arial" pitchFamily="34" charset="0"/>
                <a:sym typeface="Arial" panose="020B0604020202020204" pitchFamily="34" charset="0"/>
              </a:rPr>
              <a:t>lưu</a:t>
            </a:r>
            <a:r>
              <a:rPr lang="en-US" sz="3200" b="1" i="1" dirty="0">
                <a:latin typeface="Arial" pitchFamily="34" charset="0"/>
                <a:cs typeface="Arial" pitchFamily="34" charset="0"/>
                <a:sym typeface="Arial" panose="020B0604020202020204" pitchFamily="34" charset="0"/>
              </a:rPr>
              <a:t> </a:t>
            </a:r>
            <a:r>
              <a:rPr lang="en-US" sz="3200" b="1" i="1" dirty="0" err="1">
                <a:latin typeface="Arial" pitchFamily="34" charset="0"/>
                <a:cs typeface="Arial" pitchFamily="34" charset="0"/>
                <a:sym typeface="Arial" panose="020B0604020202020204" pitchFamily="34" charset="0"/>
              </a:rPr>
              <a:t>ký</a:t>
            </a:r>
            <a:r>
              <a:rPr lang="en-US" sz="3200" b="1" i="1" dirty="0">
                <a:latin typeface="Arial" pitchFamily="34" charset="0"/>
                <a:cs typeface="Arial" pitchFamily="34" charset="0"/>
                <a:sym typeface="Arial" panose="020B0604020202020204" pitchFamily="34" charset="0"/>
              </a:rPr>
              <a:t>- </a:t>
            </a:r>
            <a:r>
              <a:rPr lang="en-US" sz="3200" b="1" dirty="0" err="1">
                <a:latin typeface="Arial" panose="020B0604020202020204" pitchFamily="34" charset="0"/>
                <a:cs typeface="Arial" panose="020B0604020202020204" pitchFamily="34" charset="0"/>
                <a:sym typeface="Arial" panose="020B0604020202020204" pitchFamily="34" charset="0"/>
              </a:rPr>
              <a:t>Tô</a:t>
            </a:r>
            <a:r>
              <a:rPr lang="en-US" sz="3200" b="1" dirty="0">
                <a:latin typeface="Arial" panose="020B0604020202020204" pitchFamily="34" charset="0"/>
                <a:cs typeface="Arial" panose="020B0604020202020204" pitchFamily="34" charset="0"/>
                <a:sym typeface="Arial" panose="020B0604020202020204" pitchFamily="34" charset="0"/>
              </a:rPr>
              <a:t> </a:t>
            </a:r>
            <a:r>
              <a:rPr lang="en-US" sz="3200" b="1" dirty="0" err="1">
                <a:latin typeface="Arial" panose="020B0604020202020204" pitchFamily="34" charset="0"/>
                <a:cs typeface="Arial" panose="020B0604020202020204" pitchFamily="34" charset="0"/>
                <a:sym typeface="Arial" panose="020B0604020202020204" pitchFamily="34" charset="0"/>
              </a:rPr>
              <a:t>Hoài</a:t>
            </a:r>
            <a:r>
              <a:rPr lang="en-US" sz="3200" b="1" dirty="0">
                <a:latin typeface="Arial" panose="020B0604020202020204" pitchFamily="34" charset="0"/>
                <a:cs typeface="Arial" panose="020B0604020202020204" pitchFamily="34" charset="0"/>
                <a:sym typeface="Arial" panose="020B0604020202020204" pitchFamily="34" charset="0"/>
              </a:rPr>
              <a:t>)</a:t>
            </a:r>
            <a:endParaRPr lang="vi-VN" sz="3200" b="1" dirty="0">
              <a:latin typeface="Arial" panose="020B0604020202020204" pitchFamily="34" charset="0"/>
              <a:cs typeface="Arial" panose="020B0604020202020204" pitchFamily="34" charset="0"/>
              <a:sym typeface="Arial" panose="020B0604020202020204" pitchFamily="34" charset="0"/>
            </a:endParaRPr>
          </a:p>
        </p:txBody>
      </p:sp>
      <p:sp>
        <p:nvSpPr>
          <p:cNvPr id="14" name="Rectangle 13">
            <a:extLst>
              <a:ext uri="{FF2B5EF4-FFF2-40B4-BE49-F238E27FC236}">
                <a16:creationId xmlns="" xmlns:a16="http://schemas.microsoft.com/office/drawing/2014/main" id="{AF2F604E-43BE-4DC3-B983-E071523364F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panose="020B0604020202020204" pitchFamily="34" charset="0"/>
              <a:cs typeface="Arial" panose="020B0604020202020204" pitchFamily="34" charset="0"/>
              <a:sym typeface="Arial" panose="020B0604020202020204" pitchFamily="34" charset="0"/>
            </a:endParaRPr>
          </a:p>
        </p:txBody>
      </p:sp>
      <p:sp>
        <p:nvSpPr>
          <p:cNvPr id="16" name="Rectangle 15">
            <a:extLst>
              <a:ext uri="{FF2B5EF4-FFF2-40B4-BE49-F238E27FC236}">
                <a16:creationId xmlns="" xmlns:a16="http://schemas.microsoft.com/office/drawing/2014/main" id="{08C9B587-E65E-4B52-B37C-ABEBB6E8792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sym typeface="Arial" panose="020B0604020202020204" pitchFamily="34" charset="0"/>
            </a:endParaRPr>
          </a:p>
        </p:txBody>
      </p:sp>
      <p:pic>
        <p:nvPicPr>
          <p:cNvPr id="9" name="Picture 2" descr="C:\Users\new\Desktop\TTYe.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332590" y="3172712"/>
            <a:ext cx="1160569" cy="11605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3329232"/>
      </p:ext>
    </p:extLst>
  </p:cSld>
  <p:clrMapOvr>
    <a:overrideClrMapping bg1="dk1" tx1="lt1" bg2="dk2" tx2="lt2" accent1="accent1" accent2="accent2" accent3="accent3" accent4="accent4" accent5="accent5" accent6="accent6" hlink="hlink" folHlink="folHlink"/>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withEffect">
                                  <p:stCondLst>
                                    <p:cond delay="0"/>
                                  </p:stCondLst>
                                  <p:iterate type="lt">
                                    <p:tmPct val="10000"/>
                                  </p:iterate>
                                  <p:childTnLst>
                                    <p:animMotion origin="layout" path="M 0.00937 0.072 L 5E-6 -0.07222 " pathEditMode="relative" rAng="0" ptsTypes="AA">
                                      <p:cBhvr>
                                        <p:cTn id="6" dur="750" accel="50000" decel="50000" autoRev="1" fill="hold">
                                          <p:stCondLst>
                                            <p:cond delay="0"/>
                                          </p:stCondLst>
                                        </p:cTn>
                                        <p:tgtEl>
                                          <p:spTgt spid="2"/>
                                        </p:tgtEl>
                                        <p:attrNameLst>
                                          <p:attrName>ppt_x</p:attrName>
                                          <p:attrName>ppt_y</p:attrName>
                                        </p:attrNameLst>
                                      </p:cBhvr>
                                      <p:rCtr x="-469" y="-7222"/>
                                    </p:animMotion>
                                    <p:animRot by="1500000">
                                      <p:cBhvr>
                                        <p:cTn id="7" dur="375" fill="hold">
                                          <p:stCondLst>
                                            <p:cond delay="0"/>
                                          </p:stCondLst>
                                        </p:cTn>
                                        <p:tgtEl>
                                          <p:spTgt spid="2"/>
                                        </p:tgtEl>
                                        <p:attrNameLst>
                                          <p:attrName>r</p:attrName>
                                        </p:attrNameLst>
                                      </p:cBhvr>
                                    </p:animRot>
                                    <p:animRot by="-1500000">
                                      <p:cBhvr>
                                        <p:cTn id="8" dur="375" fill="hold">
                                          <p:stCondLst>
                                            <p:cond delay="375"/>
                                          </p:stCondLst>
                                        </p:cTn>
                                        <p:tgtEl>
                                          <p:spTgt spid="2"/>
                                        </p:tgtEl>
                                        <p:attrNameLst>
                                          <p:attrName>r</p:attrName>
                                        </p:attrNameLst>
                                      </p:cBhvr>
                                    </p:animRot>
                                    <p:animRot by="-1500000">
                                      <p:cBhvr>
                                        <p:cTn id="9" dur="375" fill="hold">
                                          <p:stCondLst>
                                            <p:cond delay="750"/>
                                          </p:stCondLst>
                                        </p:cTn>
                                        <p:tgtEl>
                                          <p:spTgt spid="2"/>
                                        </p:tgtEl>
                                        <p:attrNameLst>
                                          <p:attrName>r</p:attrName>
                                        </p:attrNameLst>
                                      </p:cBhvr>
                                    </p:animRot>
                                    <p:animRot by="1500000">
                                      <p:cBhvr>
                                        <p:cTn id="10" dur="375" fill="hold">
                                          <p:stCondLst>
                                            <p:cond delay="1125"/>
                                          </p:stCondLst>
                                        </p:cTn>
                                        <p:tgtEl>
                                          <p:spTgt spid="2"/>
                                        </p:tgtEl>
                                        <p:attrNameLst>
                                          <p:attrName>r</p:attrName>
                                        </p:attrNameLst>
                                      </p:cBhvr>
                                    </p:animRot>
                                  </p:childTnLst>
                                </p:cTn>
                              </p:par>
                            </p:childTnLst>
                          </p:cTn>
                        </p:par>
                        <p:par>
                          <p:cTn id="11" fill="hold">
                            <p:stCondLst>
                              <p:cond delay="6750"/>
                            </p:stCondLst>
                            <p:childTnLst>
                              <p:par>
                                <p:cTn id="12" presetID="34" presetClass="emph" presetSubtype="0" fill="hold" grpId="0" nodeType="afterEffect">
                                  <p:stCondLst>
                                    <p:cond delay="0"/>
                                  </p:stCondLst>
                                  <p:iterate type="lt">
                                    <p:tmPct val="10000"/>
                                  </p:iterate>
                                  <p:childTnLst>
                                    <p:animMotion origin="layout" path="M 0.0 0.0 L 0.0 -0.07213" pathEditMode="relative" ptsTypes="">
                                      <p:cBhvr>
                                        <p:cTn id="13" dur="250" accel="50000" decel="50000" autoRev="1" fill="hold">
                                          <p:stCondLst>
                                            <p:cond delay="0"/>
                                          </p:stCondLst>
                                        </p:cTn>
                                        <p:tgtEl>
                                          <p:spTgt spid="3">
                                            <p:txEl>
                                              <p:pRg st="0" end="0"/>
                                            </p:txEl>
                                          </p:spTgt>
                                        </p:tgtEl>
                                        <p:attrNameLst>
                                          <p:attrName>ppt_x</p:attrName>
                                          <p:attrName>ppt_y</p:attrName>
                                        </p:attrNameLst>
                                      </p:cBhvr>
                                    </p:animMotion>
                                    <p:animRot by="1500000">
                                      <p:cBhvr>
                                        <p:cTn id="14" dur="125" fill="hold">
                                          <p:stCondLst>
                                            <p:cond delay="0"/>
                                          </p:stCondLst>
                                        </p:cTn>
                                        <p:tgtEl>
                                          <p:spTgt spid="3">
                                            <p:txEl>
                                              <p:pRg st="0" end="0"/>
                                            </p:txEl>
                                          </p:spTgt>
                                        </p:tgtEl>
                                        <p:attrNameLst>
                                          <p:attrName>r</p:attrName>
                                        </p:attrNameLst>
                                      </p:cBhvr>
                                    </p:animRot>
                                    <p:animRot by="-1500000">
                                      <p:cBhvr>
                                        <p:cTn id="15" dur="125" fill="hold">
                                          <p:stCondLst>
                                            <p:cond delay="125"/>
                                          </p:stCondLst>
                                        </p:cTn>
                                        <p:tgtEl>
                                          <p:spTgt spid="3">
                                            <p:txEl>
                                              <p:pRg st="0" end="0"/>
                                            </p:txEl>
                                          </p:spTgt>
                                        </p:tgtEl>
                                        <p:attrNameLst>
                                          <p:attrName>r</p:attrName>
                                        </p:attrNameLst>
                                      </p:cBhvr>
                                    </p:animRot>
                                    <p:animRot by="-1500000">
                                      <p:cBhvr>
                                        <p:cTn id="16" dur="125" fill="hold">
                                          <p:stCondLst>
                                            <p:cond delay="250"/>
                                          </p:stCondLst>
                                        </p:cTn>
                                        <p:tgtEl>
                                          <p:spTgt spid="3">
                                            <p:txEl>
                                              <p:pRg st="0" end="0"/>
                                            </p:txEl>
                                          </p:spTgt>
                                        </p:tgtEl>
                                        <p:attrNameLst>
                                          <p:attrName>r</p:attrName>
                                        </p:attrNameLst>
                                      </p:cBhvr>
                                    </p:animRot>
                                    <p:animRot by="1500000">
                                      <p:cBhvr>
                                        <p:cTn id="17" dur="125" fill="hold">
                                          <p:stCondLst>
                                            <p:cond delay="375"/>
                                          </p:stCondLst>
                                        </p:cTn>
                                        <p:tgtEl>
                                          <p:spTgt spid="3">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0" name="Rectangle 9">
            <a:extLst>
              <a:ext uri="{FF2B5EF4-FFF2-40B4-BE49-F238E27FC236}">
                <a16:creationId xmlns="" xmlns:a16="http://schemas.microsoft.com/office/drawing/2014/main" id="{78532AE1-3E02-470C-B898-A0C62F2E99A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1">
            <a:extLst>
              <a:ext uri="{FF2B5EF4-FFF2-40B4-BE49-F238E27FC236}">
                <a16:creationId xmlns="" xmlns:a16="http://schemas.microsoft.com/office/drawing/2014/main" id="{E7401DF7-4687-415B-A91D-DB43BEEBDFE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7464612"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13">
            <a:extLst>
              <a:ext uri="{FF2B5EF4-FFF2-40B4-BE49-F238E27FC236}">
                <a16:creationId xmlns="" xmlns:a16="http://schemas.microsoft.com/office/drawing/2014/main" id="{8EFC09D2-72D2-4174-A2DF-1017D0FEBD3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20912" y="685800"/>
            <a:ext cx="6048935" cy="5486400"/>
          </a:xfrm>
          <a:prstGeom prst="rect">
            <a:avLst/>
          </a:prstGeom>
          <a:solidFill>
            <a:schemeClr val="bg1"/>
          </a:solidFill>
          <a:ln w="1270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êu đề 1">
            <a:extLst>
              <a:ext uri="{FF2B5EF4-FFF2-40B4-BE49-F238E27FC236}">
                <a16:creationId xmlns="" xmlns:a16="http://schemas.microsoft.com/office/drawing/2014/main" id="{FE502674-5BBD-4A40-A57A-CE12B68D13FB}"/>
              </a:ext>
            </a:extLst>
          </p:cNvPr>
          <p:cNvSpPr>
            <a:spLocks noGrp="1"/>
          </p:cNvSpPr>
          <p:nvPr>
            <p:ph type="title"/>
          </p:nvPr>
        </p:nvSpPr>
        <p:spPr>
          <a:xfrm>
            <a:off x="1019943" y="685800"/>
            <a:ext cx="4773616" cy="1065313"/>
          </a:xfrm>
        </p:spPr>
        <p:txBody>
          <a:bodyPr anchor="b">
            <a:normAutofit/>
          </a:bodyPr>
          <a:lstStyle/>
          <a:p>
            <a:r>
              <a:rPr lang="en-US" sz="3200" b="1" dirty="0" smtClean="0">
                <a:solidFill>
                  <a:schemeClr val="tx1">
                    <a:lumMod val="65000"/>
                    <a:lumOff val="35000"/>
                  </a:schemeClr>
                </a:solidFill>
              </a:rPr>
              <a:t>2. </a:t>
            </a:r>
            <a:r>
              <a:rPr lang="en-US" sz="3200" b="1" dirty="0" err="1" smtClean="0">
                <a:solidFill>
                  <a:schemeClr val="tx1">
                    <a:lumMod val="65000"/>
                    <a:lumOff val="35000"/>
                  </a:schemeClr>
                </a:solidFill>
              </a:rPr>
              <a:t>Nội</a:t>
            </a:r>
            <a:r>
              <a:rPr lang="en-US" sz="3200" b="1" dirty="0" smtClean="0">
                <a:solidFill>
                  <a:schemeClr val="tx1">
                    <a:lumMod val="65000"/>
                    <a:lumOff val="35000"/>
                  </a:schemeClr>
                </a:solidFill>
              </a:rPr>
              <a:t> dung, ý </a:t>
            </a:r>
            <a:r>
              <a:rPr lang="en-US" sz="3200" b="1" dirty="0" err="1" smtClean="0">
                <a:solidFill>
                  <a:schemeClr val="tx1">
                    <a:lumMod val="65000"/>
                    <a:lumOff val="35000"/>
                  </a:schemeClr>
                </a:solidFill>
              </a:rPr>
              <a:t>nghĩa</a:t>
            </a:r>
            <a:endParaRPr lang="vi-VN" sz="3200" b="1" dirty="0">
              <a:solidFill>
                <a:schemeClr val="tx1">
                  <a:lumMod val="65000"/>
                  <a:lumOff val="35000"/>
                </a:schemeClr>
              </a:solidFill>
            </a:endParaRPr>
          </a:p>
        </p:txBody>
      </p:sp>
      <p:pic>
        <p:nvPicPr>
          <p:cNvPr id="5" name="Hình ảnh 4" descr="Ảnh có chứa văn bản&#10;&#10;Mô tả được tạo tự động">
            <a:extLst>
              <a:ext uri="{FF2B5EF4-FFF2-40B4-BE49-F238E27FC236}">
                <a16:creationId xmlns="" xmlns:a16="http://schemas.microsoft.com/office/drawing/2014/main" id="{C4819067-CE12-473C-9D68-599DC4D087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37339" y="968641"/>
            <a:ext cx="3381935" cy="4920715"/>
          </a:xfrm>
          <a:prstGeom prst="rect">
            <a:avLst/>
          </a:prstGeom>
        </p:spPr>
      </p:pic>
      <p:pic>
        <p:nvPicPr>
          <p:cNvPr id="8" name="Picture 2" descr="C:\Users\new\Desktop\TTYe.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193656" y="0"/>
            <a:ext cx="1685652" cy="1685652"/>
          </a:xfrm>
          <a:prstGeom prst="rect">
            <a:avLst/>
          </a:prstGeom>
          <a:noFill/>
          <a:extLst>
            <a:ext uri="{909E8E84-426E-40DD-AFC4-6F175D3DCCD1}">
              <a14:hiddenFill xmlns:a14="http://schemas.microsoft.com/office/drawing/2010/main">
                <a:solidFill>
                  <a:srgbClr val="FFFFFF"/>
                </a:solidFill>
              </a14:hiddenFill>
            </a:ext>
          </a:extLst>
        </p:spPr>
      </p:pic>
      <p:sp>
        <p:nvSpPr>
          <p:cNvPr id="10" name="Google Shape;332;p26"/>
          <p:cNvSpPr/>
          <p:nvPr/>
        </p:nvSpPr>
        <p:spPr>
          <a:xfrm>
            <a:off x="803077" y="2029345"/>
            <a:ext cx="5884604" cy="3970277"/>
          </a:xfrm>
          <a:prstGeom prst="rect">
            <a:avLst/>
          </a:prstGeom>
          <a:noFill/>
          <a:ln>
            <a:noFill/>
          </a:ln>
        </p:spPr>
        <p:txBody>
          <a:bodyPr spcFirstLastPara="1" wrap="square" lIns="91425" tIns="45700" rIns="91425" bIns="45700" anchor="t" anchorCtr="0">
            <a:spAutoFit/>
          </a:bodyPr>
          <a:lstStyle/>
          <a:p>
            <a:pPr marL="0" lvl="1" algn="just">
              <a:lnSpc>
                <a:spcPct val="150000"/>
              </a:lnSpc>
            </a:pPr>
            <a:r>
              <a:rPr lang="vi-VN" sz="2400" b="0" i="0" u="none" strike="noStrike" cap="none" dirty="0" smtClean="0">
                <a:solidFill>
                  <a:srgbClr val="000000"/>
                </a:solidFill>
                <a:latin typeface="Arial"/>
                <a:ea typeface="Arial"/>
                <a:cs typeface="Arial"/>
                <a:sym typeface="Arial"/>
              </a:rPr>
              <a:t>- </a:t>
            </a:r>
            <a:r>
              <a:rPr lang="vi-VN" sz="2400" b="0" i="0" u="none" strike="noStrike" cap="none" dirty="0">
                <a:solidFill>
                  <a:srgbClr val="000000"/>
                </a:solidFill>
                <a:latin typeface="Arial"/>
                <a:ea typeface="Arial"/>
                <a:cs typeface="Arial"/>
                <a:sym typeface="Arial"/>
              </a:rPr>
              <a:t>Bài </a:t>
            </a:r>
            <a:r>
              <a:rPr lang="vi-VN" sz="2400" dirty="0">
                <a:solidFill>
                  <a:srgbClr val="000000"/>
                </a:solidFill>
                <a:ea typeface="Arial"/>
                <a:cs typeface="Arial"/>
                <a:sym typeface="Arial"/>
              </a:rPr>
              <a:t>- Vẻ đẹp cường tráng của Dế Mèn. Dế Mèn kiêu căng, xốc nổi gây ra cái chết của Dế Choắt.</a:t>
            </a:r>
          </a:p>
          <a:p>
            <a:pPr marL="0" marR="0" lvl="1" indent="0" algn="just" rtl="0">
              <a:lnSpc>
                <a:spcPct val="150000"/>
              </a:lnSpc>
              <a:spcBef>
                <a:spcPts val="0"/>
              </a:spcBef>
              <a:spcAft>
                <a:spcPts val="0"/>
              </a:spcAft>
              <a:buNone/>
            </a:pPr>
            <a:r>
              <a:rPr lang="en-US" sz="2400" b="0" i="0" u="none" strike="noStrike" cap="none" dirty="0" smtClean="0">
                <a:solidFill>
                  <a:srgbClr val="000000"/>
                </a:solidFill>
                <a:latin typeface="Arial"/>
                <a:ea typeface="Arial"/>
                <a:cs typeface="Arial"/>
                <a:sym typeface="Arial"/>
              </a:rPr>
              <a:t>- </a:t>
            </a:r>
            <a:r>
              <a:rPr lang="en-US" sz="2400" b="0" i="0" u="none" strike="noStrike" cap="none" dirty="0" err="1" smtClean="0">
                <a:solidFill>
                  <a:srgbClr val="000000"/>
                </a:solidFill>
                <a:latin typeface="Arial"/>
                <a:ea typeface="Arial"/>
                <a:cs typeface="Arial"/>
                <a:sym typeface="Arial"/>
              </a:rPr>
              <a:t>Bài</a:t>
            </a:r>
            <a:r>
              <a:rPr lang="en-US" sz="2400" b="0" i="0" u="none" strike="noStrike" cap="none" dirty="0" smtClean="0">
                <a:solidFill>
                  <a:srgbClr val="000000"/>
                </a:solidFill>
                <a:latin typeface="Arial"/>
                <a:ea typeface="Arial"/>
                <a:cs typeface="Arial"/>
                <a:sym typeface="Arial"/>
              </a:rPr>
              <a:t> </a:t>
            </a:r>
            <a:r>
              <a:rPr lang="vi-VN" sz="2400" b="0" i="0" u="none" strike="noStrike" cap="none" dirty="0" smtClean="0">
                <a:solidFill>
                  <a:srgbClr val="000000"/>
                </a:solidFill>
                <a:latin typeface="Arial"/>
                <a:ea typeface="Arial"/>
                <a:cs typeface="Arial"/>
                <a:sym typeface="Arial"/>
              </a:rPr>
              <a:t>học </a:t>
            </a:r>
            <a:r>
              <a:rPr lang="vi-VN" sz="2400" b="0" i="0" u="none" strike="noStrike" cap="none" dirty="0">
                <a:solidFill>
                  <a:srgbClr val="000000"/>
                </a:solidFill>
                <a:latin typeface="Arial"/>
                <a:ea typeface="Arial"/>
                <a:cs typeface="Arial"/>
                <a:sym typeface="Arial"/>
              </a:rPr>
              <a:t>về lối sống thân ái, chan hòa; yêu thương giúp đỡ bạn bè; cách ứng xử lễ độ, khiêm nhường; sự tự chủ; ăn năn hối lỗi trước cử chỉ sai lầm...</a:t>
            </a:r>
            <a:endParaRPr sz="2400" dirty="0"/>
          </a:p>
        </p:txBody>
      </p:sp>
    </p:spTree>
    <p:extLst>
      <p:ext uri="{BB962C8B-B14F-4D97-AF65-F5344CB8AC3E}">
        <p14:creationId xmlns:p14="http://schemas.microsoft.com/office/powerpoint/2010/main" val="334449607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0" name="Rectangle 9">
            <a:extLst>
              <a:ext uri="{FF2B5EF4-FFF2-40B4-BE49-F238E27FC236}">
                <a16:creationId xmlns="" xmlns:a16="http://schemas.microsoft.com/office/drawing/2014/main" id="{78532AE1-3E02-470C-B898-A0C62F2E99A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1">
            <a:extLst>
              <a:ext uri="{FF2B5EF4-FFF2-40B4-BE49-F238E27FC236}">
                <a16:creationId xmlns="" xmlns:a16="http://schemas.microsoft.com/office/drawing/2014/main" id="{E7401DF7-4687-415B-A91D-DB43BEEBDFE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7464612"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r>
              <a:rPr lang="nl-NL" dirty="0" smtClean="0"/>
              <a:t>viết </a:t>
            </a:r>
            <a:r>
              <a:rPr lang="nl-NL" dirty="0"/>
              <a:t>dành tặng cho các bậc cha mẹ.</a:t>
            </a:r>
            <a:endParaRPr lang="en-US" dirty="0"/>
          </a:p>
        </p:txBody>
      </p:sp>
      <p:sp>
        <p:nvSpPr>
          <p:cNvPr id="22" name="Rectangle 13">
            <a:extLst>
              <a:ext uri="{FF2B5EF4-FFF2-40B4-BE49-F238E27FC236}">
                <a16:creationId xmlns="" xmlns:a16="http://schemas.microsoft.com/office/drawing/2014/main" id="{8EFC09D2-72D2-4174-A2DF-1017D0FEBD3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20912" y="685800"/>
            <a:ext cx="6048935" cy="5486400"/>
          </a:xfrm>
          <a:prstGeom prst="rect">
            <a:avLst/>
          </a:prstGeom>
          <a:solidFill>
            <a:schemeClr val="bg1"/>
          </a:solidFill>
          <a:ln w="1270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r>
              <a:rPr lang="nl-NL" b="1" dirty="0"/>
              <a:t>Câu 1:</a:t>
            </a:r>
            <a:r>
              <a:rPr lang="nl-NL" dirty="0"/>
              <a:t> Câu nào dưới đây </a:t>
            </a:r>
            <a:r>
              <a:rPr lang="nl-NL" b="1" dirty="0"/>
              <a:t>không</a:t>
            </a:r>
            <a:r>
              <a:rPr lang="nl-NL" dirty="0"/>
              <a:t> nói về tác phẩm Dế Mèn phiêu lưu kí?</a:t>
            </a:r>
            <a:endParaRPr lang="en-US" dirty="0"/>
          </a:p>
          <a:p>
            <a:pPr fontAlgn="base"/>
            <a:r>
              <a:rPr lang="nl-NL" dirty="0"/>
              <a:t>A. Đây là tác phẩm đặc sắc và nổi bật nhất của của Tô Hoài viết về loài vật.</a:t>
            </a:r>
            <a:endParaRPr lang="en-US" dirty="0"/>
          </a:p>
          <a:p>
            <a:pPr fontAlgn="base"/>
            <a:r>
              <a:rPr lang="nl-NL" dirty="0"/>
              <a:t>B. Tác phẩm gồm có 10 chương, kể về những chuyến phiêu lưu đầy thú vị của Dế Mèn qua thế giới những loài vật nhỏ bé.</a:t>
            </a:r>
            <a:endParaRPr lang="en-US" dirty="0"/>
          </a:p>
          <a:p>
            <a:pPr fontAlgn="base"/>
            <a:r>
              <a:rPr lang="nl-NL" dirty="0"/>
              <a:t>C. Tác phẩm được in lần đầu tiên năm 1941.</a:t>
            </a:r>
            <a:endParaRPr lang="en-US" dirty="0"/>
          </a:p>
          <a:p>
            <a:pPr fontAlgn="base"/>
            <a:r>
              <a:rPr lang="nl-NL" dirty="0"/>
              <a:t>D. Tác phẩm viết dành tặng cho các bậc cha mẹ.</a:t>
            </a:r>
            <a:endParaRPr lang="en-US" dirty="0"/>
          </a:p>
        </p:txBody>
      </p:sp>
      <p:sp>
        <p:nvSpPr>
          <p:cNvPr id="2" name="Tiêu đề 1">
            <a:extLst>
              <a:ext uri="{FF2B5EF4-FFF2-40B4-BE49-F238E27FC236}">
                <a16:creationId xmlns="" xmlns:a16="http://schemas.microsoft.com/office/drawing/2014/main" id="{FE502674-5BBD-4A40-A57A-CE12B68D13FB}"/>
              </a:ext>
            </a:extLst>
          </p:cNvPr>
          <p:cNvSpPr>
            <a:spLocks noGrp="1"/>
          </p:cNvSpPr>
          <p:nvPr>
            <p:ph type="title"/>
          </p:nvPr>
        </p:nvSpPr>
        <p:spPr>
          <a:xfrm>
            <a:off x="7464612" y="0"/>
            <a:ext cx="4727388" cy="1065313"/>
          </a:xfrm>
        </p:spPr>
        <p:txBody>
          <a:bodyPr anchor="b">
            <a:normAutofit/>
          </a:bodyPr>
          <a:lstStyle/>
          <a:p>
            <a:pPr algn="ctr"/>
            <a:r>
              <a:rPr lang="en-US" sz="4000" b="1" dirty="0" smtClean="0">
                <a:latin typeface="Arial" pitchFamily="34" charset="0"/>
                <a:cs typeface="Arial" pitchFamily="34" charset="0"/>
              </a:rPr>
              <a:t>IV. LUYỆN TẬP</a:t>
            </a:r>
            <a:endParaRPr lang="vi-VN" sz="4000" b="1" dirty="0">
              <a:latin typeface="Arial" pitchFamily="34" charset="0"/>
              <a:cs typeface="Arial" pitchFamily="34" charset="0"/>
            </a:endParaRPr>
          </a:p>
        </p:txBody>
      </p:sp>
      <p:sp>
        <p:nvSpPr>
          <p:cNvPr id="3" name="Rectangle 2"/>
          <p:cNvSpPr/>
          <p:nvPr/>
        </p:nvSpPr>
        <p:spPr>
          <a:xfrm>
            <a:off x="774259" y="691780"/>
            <a:ext cx="5942240" cy="5512856"/>
          </a:xfrm>
          <a:prstGeom prst="rect">
            <a:avLst/>
          </a:prstGeom>
        </p:spPr>
        <p:txBody>
          <a:bodyPr wrap="square">
            <a:spAutoFit/>
          </a:bodyPr>
          <a:lstStyle/>
          <a:p>
            <a:pPr algn="just" fontAlgn="base"/>
            <a:r>
              <a:rPr lang="nl-NL" sz="2300" b="1" dirty="0">
                <a:solidFill>
                  <a:srgbClr val="FF0000"/>
                </a:solidFill>
                <a:latin typeface="Arial" pitchFamily="34" charset="0"/>
                <a:cs typeface="Arial" pitchFamily="34" charset="0"/>
              </a:rPr>
              <a:t>Câu 1:</a:t>
            </a:r>
            <a:r>
              <a:rPr lang="nl-NL" sz="2300" dirty="0">
                <a:solidFill>
                  <a:srgbClr val="FF0000"/>
                </a:solidFill>
                <a:latin typeface="Arial" pitchFamily="34" charset="0"/>
                <a:cs typeface="Arial" pitchFamily="34" charset="0"/>
              </a:rPr>
              <a:t> Câu nào dưới đây </a:t>
            </a:r>
            <a:r>
              <a:rPr lang="nl-NL" sz="2300" b="1" dirty="0">
                <a:solidFill>
                  <a:srgbClr val="FF0000"/>
                </a:solidFill>
                <a:latin typeface="Arial" pitchFamily="34" charset="0"/>
                <a:cs typeface="Arial" pitchFamily="34" charset="0"/>
              </a:rPr>
              <a:t>không</a:t>
            </a:r>
            <a:r>
              <a:rPr lang="nl-NL" sz="2300" dirty="0">
                <a:solidFill>
                  <a:srgbClr val="FF0000"/>
                </a:solidFill>
                <a:latin typeface="Arial" pitchFamily="34" charset="0"/>
                <a:cs typeface="Arial" pitchFamily="34" charset="0"/>
              </a:rPr>
              <a:t> nói về tác </a:t>
            </a:r>
            <a:r>
              <a:rPr lang="nl-NL" sz="2300" dirty="0" smtClean="0">
                <a:solidFill>
                  <a:srgbClr val="FF0000"/>
                </a:solidFill>
                <a:latin typeface="Arial" pitchFamily="34" charset="0"/>
                <a:cs typeface="Arial" pitchFamily="34" charset="0"/>
              </a:rPr>
              <a:t>phẩm </a:t>
            </a:r>
            <a:r>
              <a:rPr lang="nl-NL" sz="2300" i="1" dirty="0" smtClean="0">
                <a:solidFill>
                  <a:srgbClr val="FF0000"/>
                </a:solidFill>
                <a:latin typeface="Arial" pitchFamily="34" charset="0"/>
                <a:cs typeface="Arial" pitchFamily="34" charset="0"/>
              </a:rPr>
              <a:t>Dế </a:t>
            </a:r>
            <a:r>
              <a:rPr lang="nl-NL" sz="2300" i="1" dirty="0">
                <a:solidFill>
                  <a:srgbClr val="FF0000"/>
                </a:solidFill>
                <a:latin typeface="Arial" pitchFamily="34" charset="0"/>
                <a:cs typeface="Arial" pitchFamily="34" charset="0"/>
              </a:rPr>
              <a:t>Mèn phiêu lưu kí</a:t>
            </a:r>
            <a:r>
              <a:rPr lang="nl-NL" sz="2300" dirty="0" smtClean="0">
                <a:solidFill>
                  <a:srgbClr val="FF0000"/>
                </a:solidFill>
                <a:latin typeface="Arial" pitchFamily="34" charset="0"/>
                <a:cs typeface="Arial" pitchFamily="34" charset="0"/>
              </a:rPr>
              <a:t>?</a:t>
            </a:r>
          </a:p>
          <a:p>
            <a:pPr algn="just" fontAlgn="base">
              <a:lnSpc>
                <a:spcPct val="150000"/>
              </a:lnSpc>
            </a:pPr>
            <a:r>
              <a:rPr lang="nl-NL" sz="2300" dirty="0" smtClean="0">
                <a:latin typeface="Arial" pitchFamily="34" charset="0"/>
                <a:cs typeface="Arial" pitchFamily="34" charset="0"/>
              </a:rPr>
              <a:t>A</a:t>
            </a:r>
            <a:r>
              <a:rPr lang="nl-NL" sz="2300" dirty="0">
                <a:latin typeface="Arial" pitchFamily="34" charset="0"/>
                <a:cs typeface="Arial" pitchFamily="34" charset="0"/>
              </a:rPr>
              <a:t>. Đây là tác phẩm đặc sắc và nổi bật nhất của của Tô Hoài viết về loài vật.</a:t>
            </a:r>
            <a:endParaRPr lang="en-US" sz="2300" dirty="0">
              <a:latin typeface="Arial" pitchFamily="34" charset="0"/>
              <a:cs typeface="Arial" pitchFamily="34" charset="0"/>
            </a:endParaRPr>
          </a:p>
          <a:p>
            <a:pPr algn="just" fontAlgn="base">
              <a:lnSpc>
                <a:spcPct val="150000"/>
              </a:lnSpc>
            </a:pPr>
            <a:r>
              <a:rPr lang="nl-NL" sz="2300" dirty="0">
                <a:latin typeface="Arial" pitchFamily="34" charset="0"/>
                <a:cs typeface="Arial" pitchFamily="34" charset="0"/>
              </a:rPr>
              <a:t>B. Tác phẩm gồm có 10 chương, kể về những chuyến phiêu lưu đầy thú vị của Dế Mèn qua thế giới những loài vật nhỏ bé.</a:t>
            </a:r>
            <a:endParaRPr lang="en-US" sz="2300" dirty="0">
              <a:latin typeface="Arial" pitchFamily="34" charset="0"/>
              <a:cs typeface="Arial" pitchFamily="34" charset="0"/>
            </a:endParaRPr>
          </a:p>
          <a:p>
            <a:pPr algn="just" fontAlgn="base">
              <a:lnSpc>
                <a:spcPct val="150000"/>
              </a:lnSpc>
            </a:pPr>
            <a:r>
              <a:rPr lang="nl-NL" sz="2300" dirty="0">
                <a:latin typeface="Arial" pitchFamily="34" charset="0"/>
                <a:cs typeface="Arial" pitchFamily="34" charset="0"/>
              </a:rPr>
              <a:t>C. Tác phẩm được in lần đầu tiên năm 1941.</a:t>
            </a:r>
            <a:endParaRPr lang="en-US" sz="2300" dirty="0">
              <a:latin typeface="Arial" pitchFamily="34" charset="0"/>
              <a:cs typeface="Arial" pitchFamily="34" charset="0"/>
            </a:endParaRPr>
          </a:p>
          <a:p>
            <a:pPr algn="just" fontAlgn="base">
              <a:lnSpc>
                <a:spcPct val="150000"/>
              </a:lnSpc>
            </a:pPr>
            <a:r>
              <a:rPr lang="nl-NL" sz="2300" dirty="0">
                <a:latin typeface="Arial" pitchFamily="34" charset="0"/>
                <a:cs typeface="Arial" pitchFamily="34" charset="0"/>
              </a:rPr>
              <a:t>D. Tác phẩm viết dành tặng cho các bậc cha mẹ.</a:t>
            </a:r>
            <a:endParaRPr lang="en-US" sz="2300" dirty="0">
              <a:latin typeface="Arial" pitchFamily="34" charset="0"/>
              <a:cs typeface="Arial" pitchFamily="34" charset="0"/>
            </a:endParaRPr>
          </a:p>
        </p:txBody>
      </p:sp>
      <p:sp>
        <p:nvSpPr>
          <p:cNvPr id="4" name="Oval 3"/>
          <p:cNvSpPr/>
          <p:nvPr/>
        </p:nvSpPr>
        <p:spPr>
          <a:xfrm>
            <a:off x="720912" y="5186149"/>
            <a:ext cx="423081" cy="4367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Arial" pitchFamily="34" charset="0"/>
                <a:cs typeface="Arial" pitchFamily="34" charset="0"/>
              </a:rPr>
              <a:t>D</a:t>
            </a:r>
            <a:endParaRPr lang="en-US" sz="2000" b="1" dirty="0">
              <a:latin typeface="Arial" pitchFamily="34" charset="0"/>
              <a:cs typeface="Arial" pitchFamily="34" charset="0"/>
            </a:endParaRPr>
          </a:p>
        </p:txBody>
      </p:sp>
      <p:pic>
        <p:nvPicPr>
          <p:cNvPr id="11" name="Hình ảnh 4" descr="Ảnh có chứa văn bản&#10;&#10;Mô tả được tạo tự động">
            <a:extLst>
              <a:ext uri="{FF2B5EF4-FFF2-40B4-BE49-F238E27FC236}">
                <a16:creationId xmlns="" xmlns:a16="http://schemas.microsoft.com/office/drawing/2014/main" id="{C4819067-CE12-473C-9D68-599DC4D08748}"/>
              </a:ext>
            </a:extLst>
          </p:cNvPr>
          <p:cNvPicPr>
            <a:picLocks noChangeAspect="1"/>
          </p:cNvPicPr>
          <p:nvPr/>
        </p:nvPicPr>
        <p:blipFill rotWithShape="1">
          <a:blip r:embed="rId2">
            <a:extLst>
              <a:ext uri="{28A0092B-C50C-407E-A947-70E740481C1C}">
                <a14:useLocalDpi xmlns:a14="http://schemas.microsoft.com/office/drawing/2010/main" val="0"/>
              </a:ext>
            </a:extLst>
          </a:blip>
          <a:srcRect b="9499"/>
          <a:stretch/>
        </p:blipFill>
        <p:spPr>
          <a:xfrm>
            <a:off x="8178283" y="1415258"/>
            <a:ext cx="3381935" cy="4453279"/>
          </a:xfrm>
          <a:prstGeom prst="rect">
            <a:avLst/>
          </a:prstGeom>
          <a:ln>
            <a:noFill/>
          </a:ln>
          <a:effectLst>
            <a:softEdge rad="112500"/>
          </a:effectLst>
        </p:spPr>
      </p:pic>
    </p:spTree>
    <p:extLst>
      <p:ext uri="{BB962C8B-B14F-4D97-AF65-F5344CB8AC3E}">
        <p14:creationId xmlns:p14="http://schemas.microsoft.com/office/powerpoint/2010/main" val="142641707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0" name="Rectangle 9">
            <a:extLst>
              <a:ext uri="{FF2B5EF4-FFF2-40B4-BE49-F238E27FC236}">
                <a16:creationId xmlns="" xmlns:a16="http://schemas.microsoft.com/office/drawing/2014/main" id="{78532AE1-3E02-470C-B898-A0C62F2E99A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1">
            <a:extLst>
              <a:ext uri="{FF2B5EF4-FFF2-40B4-BE49-F238E27FC236}">
                <a16:creationId xmlns="" xmlns:a16="http://schemas.microsoft.com/office/drawing/2014/main" id="{E7401DF7-4687-415B-A91D-DB43BEEBDFE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7464612"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r>
              <a:rPr lang="nl-NL" dirty="0" smtClean="0"/>
              <a:t>viết </a:t>
            </a:r>
            <a:r>
              <a:rPr lang="nl-NL" dirty="0"/>
              <a:t>dành tặng cho các bậc cha mẹ.</a:t>
            </a:r>
            <a:endParaRPr lang="en-US" dirty="0"/>
          </a:p>
        </p:txBody>
      </p:sp>
      <p:sp>
        <p:nvSpPr>
          <p:cNvPr id="22" name="Rectangle 13">
            <a:extLst>
              <a:ext uri="{FF2B5EF4-FFF2-40B4-BE49-F238E27FC236}">
                <a16:creationId xmlns="" xmlns:a16="http://schemas.microsoft.com/office/drawing/2014/main" id="{8EFC09D2-72D2-4174-A2DF-1017D0FEBD3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20912" y="685800"/>
            <a:ext cx="6048935" cy="5486400"/>
          </a:xfrm>
          <a:prstGeom prst="rect">
            <a:avLst/>
          </a:prstGeom>
          <a:solidFill>
            <a:schemeClr val="bg1"/>
          </a:solidFill>
          <a:ln w="1270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r>
              <a:rPr lang="nl-NL" b="1" dirty="0" smtClean="0"/>
              <a:t>Câu 1:</a:t>
            </a:r>
            <a:r>
              <a:rPr lang="nl-NL" dirty="0" smtClean="0"/>
              <a:t> Câu nào dưới đây </a:t>
            </a:r>
            <a:r>
              <a:rPr lang="nl-NL" b="1" dirty="0" smtClean="0"/>
              <a:t>không</a:t>
            </a:r>
            <a:r>
              <a:rPr lang="nl-NL" dirty="0" smtClean="0"/>
              <a:t> nói về tác phẩm Dế Mèn phiêu lưu kí?</a:t>
            </a:r>
            <a:endParaRPr lang="en-US" dirty="0" smtClean="0"/>
          </a:p>
          <a:p>
            <a:pPr fontAlgn="base"/>
            <a:r>
              <a:rPr lang="nl-NL" dirty="0" smtClean="0"/>
              <a:t>A. Đây là tác phẩm đặc sắc và nổi bật nhất của của Tô Hoài viết về loài vật.</a:t>
            </a:r>
            <a:endParaRPr lang="en-US" dirty="0" smtClean="0"/>
          </a:p>
          <a:p>
            <a:pPr fontAlgn="base"/>
            <a:r>
              <a:rPr lang="nl-NL" dirty="0" smtClean="0"/>
              <a:t>B. Tác phẩm gồm có 10 chương, kể về những chuyến phiêu lưu đầy thú vị của Dế Mèn qua thế giới những loài vật nhỏ bé.</a:t>
            </a:r>
            <a:endParaRPr lang="en-US" dirty="0" smtClean="0"/>
          </a:p>
          <a:p>
            <a:pPr fontAlgn="base"/>
            <a:r>
              <a:rPr lang="nl-NL" dirty="0" smtClean="0"/>
              <a:t>C. Tác phẩm được in lần đầu tiên năm 1941.</a:t>
            </a:r>
            <a:endParaRPr lang="en-US" dirty="0" smtClean="0"/>
          </a:p>
          <a:p>
            <a:pPr fontAlgn="base"/>
            <a:r>
              <a:rPr lang="nl-NL" dirty="0" smtClean="0"/>
              <a:t>D. Tác phẩm viết dành tặng cho các bậc cha mẹ.</a:t>
            </a:r>
            <a:endParaRPr lang="en-US" dirty="0"/>
          </a:p>
        </p:txBody>
      </p:sp>
      <p:sp>
        <p:nvSpPr>
          <p:cNvPr id="2" name="Tiêu đề 1">
            <a:extLst>
              <a:ext uri="{FF2B5EF4-FFF2-40B4-BE49-F238E27FC236}">
                <a16:creationId xmlns="" xmlns:a16="http://schemas.microsoft.com/office/drawing/2014/main" id="{FE502674-5BBD-4A40-A57A-CE12B68D13FB}"/>
              </a:ext>
            </a:extLst>
          </p:cNvPr>
          <p:cNvSpPr>
            <a:spLocks noGrp="1"/>
          </p:cNvSpPr>
          <p:nvPr>
            <p:ph type="title"/>
          </p:nvPr>
        </p:nvSpPr>
        <p:spPr>
          <a:xfrm>
            <a:off x="7464612" y="0"/>
            <a:ext cx="4727388" cy="1065313"/>
          </a:xfrm>
        </p:spPr>
        <p:txBody>
          <a:bodyPr anchor="b">
            <a:normAutofit/>
          </a:bodyPr>
          <a:lstStyle/>
          <a:p>
            <a:pPr algn="ctr"/>
            <a:r>
              <a:rPr lang="en-US" sz="4000" b="1" dirty="0" smtClean="0">
                <a:latin typeface="Arial" pitchFamily="34" charset="0"/>
                <a:cs typeface="Arial" pitchFamily="34" charset="0"/>
              </a:rPr>
              <a:t>IV. LUYỆN TẬP</a:t>
            </a:r>
            <a:endParaRPr lang="vi-VN" sz="4000" b="1" dirty="0">
              <a:latin typeface="Arial" pitchFamily="34" charset="0"/>
              <a:cs typeface="Arial" pitchFamily="34" charset="0"/>
            </a:endParaRPr>
          </a:p>
        </p:txBody>
      </p:sp>
      <p:pic>
        <p:nvPicPr>
          <p:cNvPr id="11" name="Hình ảnh 4" descr="Ảnh có chứa văn bản&#10;&#10;Mô tả được tạo tự động">
            <a:extLst>
              <a:ext uri="{FF2B5EF4-FFF2-40B4-BE49-F238E27FC236}">
                <a16:creationId xmlns="" xmlns:a16="http://schemas.microsoft.com/office/drawing/2014/main" id="{C4819067-CE12-473C-9D68-599DC4D08748}"/>
              </a:ext>
            </a:extLst>
          </p:cNvPr>
          <p:cNvPicPr>
            <a:picLocks noChangeAspect="1"/>
          </p:cNvPicPr>
          <p:nvPr/>
        </p:nvPicPr>
        <p:blipFill rotWithShape="1">
          <a:blip r:embed="rId2">
            <a:extLst>
              <a:ext uri="{28A0092B-C50C-407E-A947-70E740481C1C}">
                <a14:useLocalDpi xmlns:a14="http://schemas.microsoft.com/office/drawing/2010/main" val="0"/>
              </a:ext>
            </a:extLst>
          </a:blip>
          <a:srcRect b="9499"/>
          <a:stretch/>
        </p:blipFill>
        <p:spPr>
          <a:xfrm>
            <a:off x="8178283" y="1415258"/>
            <a:ext cx="3381935" cy="4453279"/>
          </a:xfrm>
          <a:prstGeom prst="rect">
            <a:avLst/>
          </a:prstGeom>
          <a:ln>
            <a:noFill/>
          </a:ln>
          <a:effectLst>
            <a:softEdge rad="112500"/>
          </a:effectLst>
        </p:spPr>
      </p:pic>
      <p:sp>
        <p:nvSpPr>
          <p:cNvPr id="5" name="Rectangle 4"/>
          <p:cNvSpPr/>
          <p:nvPr/>
        </p:nvSpPr>
        <p:spPr>
          <a:xfrm>
            <a:off x="720912" y="685800"/>
            <a:ext cx="6048935" cy="3970318"/>
          </a:xfrm>
          <a:prstGeom prst="rect">
            <a:avLst/>
          </a:prstGeom>
        </p:spPr>
        <p:txBody>
          <a:bodyPr wrap="square">
            <a:spAutoFit/>
          </a:bodyPr>
          <a:lstStyle/>
          <a:p>
            <a:pPr algn="just" fontAlgn="base">
              <a:lnSpc>
                <a:spcPct val="150000"/>
              </a:lnSpc>
            </a:pPr>
            <a:r>
              <a:rPr lang="nl-NL" sz="2800" b="1" dirty="0">
                <a:solidFill>
                  <a:srgbClr val="FF0000"/>
                </a:solidFill>
                <a:latin typeface="Arial" pitchFamily="34" charset="0"/>
                <a:cs typeface="Arial" pitchFamily="34" charset="0"/>
              </a:rPr>
              <a:t>Câu 2:</a:t>
            </a:r>
            <a:r>
              <a:rPr lang="nl-NL" sz="2800" dirty="0">
                <a:solidFill>
                  <a:srgbClr val="FF0000"/>
                </a:solidFill>
                <a:latin typeface="Arial" pitchFamily="34" charset="0"/>
                <a:cs typeface="Arial" pitchFamily="34" charset="0"/>
              </a:rPr>
              <a:t> Đoạn trích </a:t>
            </a:r>
            <a:r>
              <a:rPr lang="nl-NL" sz="2800" i="1" dirty="0">
                <a:solidFill>
                  <a:srgbClr val="FF0000"/>
                </a:solidFill>
                <a:latin typeface="Arial" pitchFamily="34" charset="0"/>
                <a:cs typeface="Arial" pitchFamily="34" charset="0"/>
              </a:rPr>
              <a:t>Bài học đường đời đầu tiên </a:t>
            </a:r>
            <a:r>
              <a:rPr lang="nl-NL" sz="2800" dirty="0">
                <a:solidFill>
                  <a:srgbClr val="FF0000"/>
                </a:solidFill>
                <a:latin typeface="Arial" pitchFamily="34" charset="0"/>
                <a:cs typeface="Arial" pitchFamily="34" charset="0"/>
              </a:rPr>
              <a:t>được kể lại theo </a:t>
            </a:r>
            <a:r>
              <a:rPr lang="nl-NL" sz="2800" dirty="0" smtClean="0">
                <a:solidFill>
                  <a:srgbClr val="FF0000"/>
                </a:solidFill>
                <a:latin typeface="Arial" pitchFamily="34" charset="0"/>
                <a:cs typeface="Arial" pitchFamily="34" charset="0"/>
              </a:rPr>
              <a:t>lời.</a:t>
            </a:r>
            <a:endParaRPr lang="en-US" sz="2800" dirty="0">
              <a:solidFill>
                <a:srgbClr val="FF0000"/>
              </a:solidFill>
              <a:latin typeface="Arial" pitchFamily="34" charset="0"/>
              <a:cs typeface="Arial" pitchFamily="34" charset="0"/>
            </a:endParaRPr>
          </a:p>
          <a:p>
            <a:pPr fontAlgn="base">
              <a:lnSpc>
                <a:spcPct val="150000"/>
              </a:lnSpc>
            </a:pPr>
            <a:r>
              <a:rPr lang="nl-NL" sz="2800" dirty="0">
                <a:latin typeface="Arial" pitchFamily="34" charset="0"/>
                <a:cs typeface="Arial" pitchFamily="34" charset="0"/>
              </a:rPr>
              <a:t>A. Dế Mèn.</a:t>
            </a:r>
            <a:endParaRPr lang="en-US" sz="2800" dirty="0">
              <a:latin typeface="Arial" pitchFamily="34" charset="0"/>
              <a:cs typeface="Arial" pitchFamily="34" charset="0"/>
            </a:endParaRPr>
          </a:p>
          <a:p>
            <a:pPr fontAlgn="base">
              <a:lnSpc>
                <a:spcPct val="150000"/>
              </a:lnSpc>
            </a:pPr>
            <a:r>
              <a:rPr lang="nl-NL" sz="2800" dirty="0">
                <a:latin typeface="Arial" pitchFamily="34" charset="0"/>
                <a:cs typeface="Arial" pitchFamily="34" charset="0"/>
              </a:rPr>
              <a:t>B. Chị Cốc.</a:t>
            </a:r>
            <a:endParaRPr lang="en-US" sz="2800" dirty="0">
              <a:latin typeface="Arial" pitchFamily="34" charset="0"/>
              <a:cs typeface="Arial" pitchFamily="34" charset="0"/>
            </a:endParaRPr>
          </a:p>
          <a:p>
            <a:pPr fontAlgn="base">
              <a:lnSpc>
                <a:spcPct val="150000"/>
              </a:lnSpc>
            </a:pPr>
            <a:r>
              <a:rPr lang="nl-NL" sz="2800" dirty="0">
                <a:latin typeface="Arial" pitchFamily="34" charset="0"/>
                <a:cs typeface="Arial" pitchFamily="34" charset="0"/>
              </a:rPr>
              <a:t>C. Dế Choắt.</a:t>
            </a:r>
            <a:endParaRPr lang="en-US" sz="2800" dirty="0">
              <a:latin typeface="Arial" pitchFamily="34" charset="0"/>
              <a:cs typeface="Arial" pitchFamily="34" charset="0"/>
            </a:endParaRPr>
          </a:p>
          <a:p>
            <a:pPr fontAlgn="base">
              <a:lnSpc>
                <a:spcPct val="150000"/>
              </a:lnSpc>
            </a:pPr>
            <a:r>
              <a:rPr lang="nl-NL" sz="2800" dirty="0">
                <a:latin typeface="Arial" pitchFamily="34" charset="0"/>
                <a:cs typeface="Arial" pitchFamily="34" charset="0"/>
              </a:rPr>
              <a:t>D. Tác giả.</a:t>
            </a:r>
            <a:endParaRPr lang="en-US" sz="2800" dirty="0">
              <a:latin typeface="Arial" pitchFamily="34" charset="0"/>
              <a:cs typeface="Arial" pitchFamily="34" charset="0"/>
            </a:endParaRPr>
          </a:p>
        </p:txBody>
      </p:sp>
      <p:sp>
        <p:nvSpPr>
          <p:cNvPr id="10" name="Oval 9"/>
          <p:cNvSpPr/>
          <p:nvPr/>
        </p:nvSpPr>
        <p:spPr>
          <a:xfrm>
            <a:off x="720912" y="2099699"/>
            <a:ext cx="423081" cy="4367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Arial" pitchFamily="34" charset="0"/>
                <a:cs typeface="Arial" pitchFamily="34" charset="0"/>
              </a:rPr>
              <a:t>A</a:t>
            </a:r>
            <a:endParaRPr lang="en-US" sz="2000" b="1" dirty="0">
              <a:latin typeface="Arial" pitchFamily="34" charset="0"/>
              <a:cs typeface="Arial" pitchFamily="34" charset="0"/>
            </a:endParaRPr>
          </a:p>
        </p:txBody>
      </p:sp>
    </p:spTree>
    <p:extLst>
      <p:ext uri="{BB962C8B-B14F-4D97-AF65-F5344CB8AC3E}">
        <p14:creationId xmlns:p14="http://schemas.microsoft.com/office/powerpoint/2010/main" val="399020659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0" name="Rectangle 9">
            <a:extLst>
              <a:ext uri="{FF2B5EF4-FFF2-40B4-BE49-F238E27FC236}">
                <a16:creationId xmlns="" xmlns:a16="http://schemas.microsoft.com/office/drawing/2014/main" id="{78532AE1-3E02-470C-B898-A0C62F2E99A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r>
              <a:rPr lang="nl-NL" b="1" dirty="0"/>
              <a:t>Câu 3:</a:t>
            </a:r>
            <a:r>
              <a:rPr lang="nl-NL" dirty="0"/>
              <a:t> Tác giả đã khắc họa vẻ ngoài của Dế Mèn như thế nào?</a:t>
            </a:r>
            <a:endParaRPr lang="en-US" dirty="0"/>
          </a:p>
          <a:p>
            <a:pPr fontAlgn="base"/>
            <a:r>
              <a:rPr lang="nl-NL" dirty="0"/>
              <a:t>A. Ốm yếu, gầy gò và xanh xao.</a:t>
            </a:r>
            <a:endParaRPr lang="en-US" dirty="0"/>
          </a:p>
          <a:p>
            <a:pPr fontAlgn="base"/>
            <a:r>
              <a:rPr lang="nl-NL" dirty="0"/>
              <a:t>B. Khỏe mạnh, cường tráng và đẹp đẽ.</a:t>
            </a:r>
            <a:endParaRPr lang="en-US" dirty="0"/>
          </a:p>
          <a:p>
            <a:pPr fontAlgn="base"/>
            <a:r>
              <a:rPr lang="nl-NL" dirty="0"/>
              <a:t>C. Mập mạp, xấu xí và thô kệch.</a:t>
            </a:r>
            <a:endParaRPr lang="en-US" dirty="0"/>
          </a:p>
          <a:p>
            <a:pPr fontAlgn="base"/>
            <a:r>
              <a:rPr lang="nl-NL" dirty="0"/>
              <a:t>D. Thân hình bình thường như bao con dế khác.</a:t>
            </a:r>
            <a:endParaRPr lang="en-US" dirty="0"/>
          </a:p>
        </p:txBody>
      </p:sp>
      <p:sp>
        <p:nvSpPr>
          <p:cNvPr id="21" name="Rectangle 11">
            <a:extLst>
              <a:ext uri="{FF2B5EF4-FFF2-40B4-BE49-F238E27FC236}">
                <a16:creationId xmlns="" xmlns:a16="http://schemas.microsoft.com/office/drawing/2014/main" id="{E7401DF7-4687-415B-A91D-DB43BEEBDFE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7464612"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r>
              <a:rPr lang="nl-NL" dirty="0" smtClean="0"/>
              <a:t>viết </a:t>
            </a:r>
            <a:r>
              <a:rPr lang="nl-NL" dirty="0"/>
              <a:t>dành tặng cho các bậc cha mẹ.</a:t>
            </a:r>
            <a:endParaRPr lang="en-US" dirty="0"/>
          </a:p>
        </p:txBody>
      </p:sp>
      <p:sp>
        <p:nvSpPr>
          <p:cNvPr id="22" name="Rectangle 13">
            <a:extLst>
              <a:ext uri="{FF2B5EF4-FFF2-40B4-BE49-F238E27FC236}">
                <a16:creationId xmlns="" xmlns:a16="http://schemas.microsoft.com/office/drawing/2014/main" id="{8EFC09D2-72D2-4174-A2DF-1017D0FEBD3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20912" y="685800"/>
            <a:ext cx="6048935" cy="5486400"/>
          </a:xfrm>
          <a:prstGeom prst="rect">
            <a:avLst/>
          </a:prstGeom>
          <a:solidFill>
            <a:schemeClr val="bg1"/>
          </a:solidFill>
          <a:ln w="1270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r>
              <a:rPr lang="nl-NL" b="1" dirty="0" smtClean="0"/>
              <a:t>Câu 1:</a:t>
            </a:r>
            <a:r>
              <a:rPr lang="nl-NL" dirty="0" smtClean="0"/>
              <a:t> Câu nào dưới đây </a:t>
            </a:r>
            <a:r>
              <a:rPr lang="nl-NL" b="1" dirty="0" smtClean="0"/>
              <a:t>không</a:t>
            </a:r>
            <a:r>
              <a:rPr lang="nl-NL" dirty="0" smtClean="0"/>
              <a:t> nói về tác phẩm Dế Mèn phiêu lưu kí?</a:t>
            </a:r>
            <a:endParaRPr lang="en-US" dirty="0" smtClean="0"/>
          </a:p>
          <a:p>
            <a:pPr fontAlgn="base"/>
            <a:r>
              <a:rPr lang="nl-NL" dirty="0" smtClean="0"/>
              <a:t>A. Đây là tác phẩm đặc sắc và nổi bật nhất của của Tô Hoài viết về loài vật.</a:t>
            </a:r>
            <a:endParaRPr lang="en-US" dirty="0" smtClean="0"/>
          </a:p>
          <a:p>
            <a:pPr fontAlgn="base"/>
            <a:r>
              <a:rPr lang="nl-NL" dirty="0" smtClean="0"/>
              <a:t>B. Tác phẩm gồm có 10 chương, kể về những chuyến phiêu lưu đầy thú vị của Dế Mèn qua thế giới những loài vật nhỏ bé.</a:t>
            </a:r>
            <a:endParaRPr lang="en-US" dirty="0" smtClean="0"/>
          </a:p>
          <a:p>
            <a:pPr fontAlgn="base"/>
            <a:r>
              <a:rPr lang="nl-NL" dirty="0" smtClean="0"/>
              <a:t>C. Tác phẩm được in lần đầu tiên năm 1941.</a:t>
            </a:r>
            <a:endParaRPr lang="en-US" dirty="0" smtClean="0"/>
          </a:p>
          <a:p>
            <a:pPr fontAlgn="base"/>
            <a:r>
              <a:rPr lang="nl-NL" dirty="0" smtClean="0"/>
              <a:t>D. Tác phẩm viết dành tặng cho các bậc cha mẹ.</a:t>
            </a:r>
            <a:endParaRPr lang="en-US" dirty="0"/>
          </a:p>
        </p:txBody>
      </p:sp>
      <p:sp>
        <p:nvSpPr>
          <p:cNvPr id="2" name="Tiêu đề 1">
            <a:extLst>
              <a:ext uri="{FF2B5EF4-FFF2-40B4-BE49-F238E27FC236}">
                <a16:creationId xmlns="" xmlns:a16="http://schemas.microsoft.com/office/drawing/2014/main" id="{FE502674-5BBD-4A40-A57A-CE12B68D13FB}"/>
              </a:ext>
            </a:extLst>
          </p:cNvPr>
          <p:cNvSpPr>
            <a:spLocks noGrp="1"/>
          </p:cNvSpPr>
          <p:nvPr>
            <p:ph type="title"/>
          </p:nvPr>
        </p:nvSpPr>
        <p:spPr>
          <a:xfrm>
            <a:off x="7464612" y="0"/>
            <a:ext cx="4727388" cy="1065313"/>
          </a:xfrm>
        </p:spPr>
        <p:txBody>
          <a:bodyPr anchor="b">
            <a:normAutofit/>
          </a:bodyPr>
          <a:lstStyle/>
          <a:p>
            <a:pPr algn="ctr"/>
            <a:r>
              <a:rPr lang="en-US" sz="4000" b="1" dirty="0" smtClean="0">
                <a:latin typeface="Arial" pitchFamily="34" charset="0"/>
                <a:cs typeface="Arial" pitchFamily="34" charset="0"/>
              </a:rPr>
              <a:t>IV. LUYỆN TẬP</a:t>
            </a:r>
            <a:endParaRPr lang="vi-VN" sz="4000" b="1" dirty="0">
              <a:latin typeface="Arial" pitchFamily="34" charset="0"/>
              <a:cs typeface="Arial" pitchFamily="34" charset="0"/>
            </a:endParaRPr>
          </a:p>
        </p:txBody>
      </p:sp>
      <p:pic>
        <p:nvPicPr>
          <p:cNvPr id="11" name="Hình ảnh 4" descr="Ảnh có chứa văn bản&#10;&#10;Mô tả được tạo tự động">
            <a:extLst>
              <a:ext uri="{FF2B5EF4-FFF2-40B4-BE49-F238E27FC236}">
                <a16:creationId xmlns="" xmlns:a16="http://schemas.microsoft.com/office/drawing/2014/main" id="{C4819067-CE12-473C-9D68-599DC4D08748}"/>
              </a:ext>
            </a:extLst>
          </p:cNvPr>
          <p:cNvPicPr>
            <a:picLocks noChangeAspect="1"/>
          </p:cNvPicPr>
          <p:nvPr/>
        </p:nvPicPr>
        <p:blipFill rotWithShape="1">
          <a:blip r:embed="rId2">
            <a:extLst>
              <a:ext uri="{28A0092B-C50C-407E-A947-70E740481C1C}">
                <a14:useLocalDpi xmlns:a14="http://schemas.microsoft.com/office/drawing/2010/main" val="0"/>
              </a:ext>
            </a:extLst>
          </a:blip>
          <a:srcRect b="9499"/>
          <a:stretch/>
        </p:blipFill>
        <p:spPr>
          <a:xfrm>
            <a:off x="8178283" y="1415258"/>
            <a:ext cx="3381935" cy="4453279"/>
          </a:xfrm>
          <a:prstGeom prst="rect">
            <a:avLst/>
          </a:prstGeom>
          <a:ln>
            <a:noFill/>
          </a:ln>
          <a:effectLst>
            <a:softEdge rad="112500"/>
          </a:effectLst>
        </p:spPr>
      </p:pic>
      <p:sp>
        <p:nvSpPr>
          <p:cNvPr id="6" name="Rectangle 5"/>
          <p:cNvSpPr/>
          <p:nvPr/>
        </p:nvSpPr>
        <p:spPr>
          <a:xfrm>
            <a:off x="720912" y="685799"/>
            <a:ext cx="5952843" cy="3970318"/>
          </a:xfrm>
          <a:prstGeom prst="rect">
            <a:avLst/>
          </a:prstGeom>
        </p:spPr>
        <p:txBody>
          <a:bodyPr wrap="square">
            <a:spAutoFit/>
          </a:bodyPr>
          <a:lstStyle/>
          <a:p>
            <a:pPr algn="just" fontAlgn="base">
              <a:lnSpc>
                <a:spcPct val="150000"/>
              </a:lnSpc>
            </a:pPr>
            <a:r>
              <a:rPr lang="nl-NL" sz="2400" b="1" dirty="0">
                <a:solidFill>
                  <a:srgbClr val="FF0000"/>
                </a:solidFill>
                <a:latin typeface="Arial" pitchFamily="34" charset="0"/>
                <a:cs typeface="Arial" pitchFamily="34" charset="0"/>
              </a:rPr>
              <a:t>Câu 3:</a:t>
            </a:r>
            <a:r>
              <a:rPr lang="nl-NL" sz="2400" dirty="0">
                <a:solidFill>
                  <a:srgbClr val="FF0000"/>
                </a:solidFill>
                <a:latin typeface="Arial" pitchFamily="34" charset="0"/>
                <a:cs typeface="Arial" pitchFamily="34" charset="0"/>
              </a:rPr>
              <a:t> Tác giả đã khắc họa vẻ ngoài của Dế Mèn như thế nào?</a:t>
            </a:r>
            <a:endParaRPr lang="en-US" sz="2400" dirty="0">
              <a:solidFill>
                <a:srgbClr val="FF0000"/>
              </a:solidFill>
              <a:latin typeface="Arial" pitchFamily="34" charset="0"/>
              <a:cs typeface="Arial" pitchFamily="34" charset="0"/>
            </a:endParaRPr>
          </a:p>
          <a:p>
            <a:pPr algn="just" fontAlgn="base">
              <a:lnSpc>
                <a:spcPct val="150000"/>
              </a:lnSpc>
            </a:pPr>
            <a:r>
              <a:rPr lang="nl-NL" sz="2400" dirty="0">
                <a:latin typeface="Arial" pitchFamily="34" charset="0"/>
                <a:cs typeface="Arial" pitchFamily="34" charset="0"/>
              </a:rPr>
              <a:t>A. Ốm yếu, gầy gò và xanh xao.</a:t>
            </a:r>
            <a:endParaRPr lang="en-US" sz="2400" dirty="0">
              <a:latin typeface="Arial" pitchFamily="34" charset="0"/>
              <a:cs typeface="Arial" pitchFamily="34" charset="0"/>
            </a:endParaRPr>
          </a:p>
          <a:p>
            <a:pPr algn="just" fontAlgn="base">
              <a:lnSpc>
                <a:spcPct val="150000"/>
              </a:lnSpc>
            </a:pPr>
            <a:r>
              <a:rPr lang="nl-NL" sz="2400" dirty="0" smtClean="0">
                <a:latin typeface="Arial" pitchFamily="34" charset="0"/>
                <a:cs typeface="Arial" pitchFamily="34" charset="0"/>
              </a:rPr>
              <a:t>B. </a:t>
            </a:r>
            <a:r>
              <a:rPr lang="nl-NL" sz="2400" dirty="0">
                <a:latin typeface="Arial" pitchFamily="34" charset="0"/>
                <a:cs typeface="Arial" pitchFamily="34" charset="0"/>
              </a:rPr>
              <a:t>Khỏe mạnh, cường tráng và đẹp đẽ.</a:t>
            </a:r>
            <a:endParaRPr lang="en-US" sz="2400" dirty="0">
              <a:latin typeface="Arial" pitchFamily="34" charset="0"/>
              <a:cs typeface="Arial" pitchFamily="34" charset="0"/>
            </a:endParaRPr>
          </a:p>
          <a:p>
            <a:pPr algn="just" fontAlgn="base">
              <a:lnSpc>
                <a:spcPct val="150000"/>
              </a:lnSpc>
            </a:pPr>
            <a:r>
              <a:rPr lang="nl-NL" sz="2400" dirty="0">
                <a:latin typeface="Arial" pitchFamily="34" charset="0"/>
                <a:cs typeface="Arial" pitchFamily="34" charset="0"/>
              </a:rPr>
              <a:t>C. Mập mạp, xấu xí và thô kệch.</a:t>
            </a:r>
            <a:endParaRPr lang="en-US" sz="2400" dirty="0">
              <a:latin typeface="Arial" pitchFamily="34" charset="0"/>
              <a:cs typeface="Arial" pitchFamily="34" charset="0"/>
            </a:endParaRPr>
          </a:p>
          <a:p>
            <a:pPr algn="just" fontAlgn="base">
              <a:lnSpc>
                <a:spcPct val="150000"/>
              </a:lnSpc>
            </a:pPr>
            <a:r>
              <a:rPr lang="nl-NL" sz="2400" dirty="0">
                <a:latin typeface="Arial" pitchFamily="34" charset="0"/>
                <a:cs typeface="Arial" pitchFamily="34" charset="0"/>
              </a:rPr>
              <a:t>D. Thân hình bình thường như bao con dế khác.</a:t>
            </a:r>
            <a:endParaRPr lang="en-US" sz="2400" dirty="0">
              <a:latin typeface="Arial" pitchFamily="34" charset="0"/>
              <a:cs typeface="Arial" pitchFamily="34" charset="0"/>
            </a:endParaRPr>
          </a:p>
        </p:txBody>
      </p:sp>
      <p:sp>
        <p:nvSpPr>
          <p:cNvPr id="12" name="Oval 11"/>
          <p:cNvSpPr/>
          <p:nvPr/>
        </p:nvSpPr>
        <p:spPr>
          <a:xfrm>
            <a:off x="720912" y="2452593"/>
            <a:ext cx="423081" cy="4367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Arial" pitchFamily="34" charset="0"/>
                <a:cs typeface="Arial" pitchFamily="34" charset="0"/>
              </a:rPr>
              <a:t>B</a:t>
            </a:r>
            <a:endParaRPr lang="en-US" sz="2000" b="1" dirty="0">
              <a:latin typeface="Arial" pitchFamily="34" charset="0"/>
              <a:cs typeface="Arial" pitchFamily="34" charset="0"/>
            </a:endParaRPr>
          </a:p>
        </p:txBody>
      </p:sp>
    </p:spTree>
    <p:extLst>
      <p:ext uri="{BB962C8B-B14F-4D97-AF65-F5344CB8AC3E}">
        <p14:creationId xmlns:p14="http://schemas.microsoft.com/office/powerpoint/2010/main" val="322559547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0" name="Rectangle 9">
            <a:extLst>
              <a:ext uri="{FF2B5EF4-FFF2-40B4-BE49-F238E27FC236}">
                <a16:creationId xmlns="" xmlns:a16="http://schemas.microsoft.com/office/drawing/2014/main" id="{78532AE1-3E02-470C-B898-A0C62F2E99A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r>
              <a:rPr lang="nl-NL" b="1" dirty="0"/>
              <a:t>Câu 3:</a:t>
            </a:r>
            <a:r>
              <a:rPr lang="nl-NL" dirty="0"/>
              <a:t> Tác giả đã khắc họa vẻ ngoài của Dế Mèn như thế nào?</a:t>
            </a:r>
            <a:endParaRPr lang="en-US" dirty="0"/>
          </a:p>
          <a:p>
            <a:pPr fontAlgn="base"/>
            <a:r>
              <a:rPr lang="nl-NL" dirty="0"/>
              <a:t>A. Ốm yếu, gầy gò và xanh xao.</a:t>
            </a:r>
            <a:endParaRPr lang="en-US" dirty="0"/>
          </a:p>
          <a:p>
            <a:pPr fontAlgn="base"/>
            <a:r>
              <a:rPr lang="nl-NL" dirty="0"/>
              <a:t>B. Khỏe mạnh, cường tráng và đẹp đẽ.</a:t>
            </a:r>
            <a:endParaRPr lang="en-US" dirty="0"/>
          </a:p>
          <a:p>
            <a:pPr fontAlgn="base"/>
            <a:r>
              <a:rPr lang="nl-NL" dirty="0"/>
              <a:t>C. Mập mạp, xấu xí và thô kệch.</a:t>
            </a:r>
            <a:endParaRPr lang="en-US" dirty="0"/>
          </a:p>
          <a:p>
            <a:pPr fontAlgn="base"/>
            <a:r>
              <a:rPr lang="nl-NL" dirty="0"/>
              <a:t>D. Thân hình bình thường như bao con dế khác.</a:t>
            </a:r>
            <a:endParaRPr lang="en-US" dirty="0"/>
          </a:p>
        </p:txBody>
      </p:sp>
      <p:sp>
        <p:nvSpPr>
          <p:cNvPr id="21" name="Rectangle 11">
            <a:extLst>
              <a:ext uri="{FF2B5EF4-FFF2-40B4-BE49-F238E27FC236}">
                <a16:creationId xmlns="" xmlns:a16="http://schemas.microsoft.com/office/drawing/2014/main" id="{E7401DF7-4687-415B-A91D-DB43BEEBDFE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7464612"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r>
              <a:rPr lang="nl-NL" dirty="0" smtClean="0"/>
              <a:t>viết dành tặng cho các bậc cha mẹ.</a:t>
            </a:r>
            <a:endParaRPr lang="en-US" dirty="0"/>
          </a:p>
        </p:txBody>
      </p:sp>
      <p:sp>
        <p:nvSpPr>
          <p:cNvPr id="22" name="Rectangle 13">
            <a:extLst>
              <a:ext uri="{FF2B5EF4-FFF2-40B4-BE49-F238E27FC236}">
                <a16:creationId xmlns="" xmlns:a16="http://schemas.microsoft.com/office/drawing/2014/main" id="{8EFC09D2-72D2-4174-A2DF-1017D0FEBD3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20912" y="685800"/>
            <a:ext cx="6048935" cy="5486400"/>
          </a:xfrm>
          <a:prstGeom prst="rect">
            <a:avLst/>
          </a:prstGeom>
          <a:solidFill>
            <a:schemeClr val="bg1"/>
          </a:solidFill>
          <a:ln w="1270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r>
              <a:rPr lang="nl-NL" b="1" dirty="0" smtClean="0"/>
              <a:t>Câu 1:</a:t>
            </a:r>
            <a:r>
              <a:rPr lang="nl-NL" dirty="0" smtClean="0"/>
              <a:t> Câu nào dưới đây </a:t>
            </a:r>
            <a:r>
              <a:rPr lang="nl-NL" b="1" dirty="0" smtClean="0"/>
              <a:t>không</a:t>
            </a:r>
            <a:r>
              <a:rPr lang="nl-NL" dirty="0" smtClean="0"/>
              <a:t> nói về tác phẩm Dế Mèn phiêu lưu kí?</a:t>
            </a:r>
            <a:endParaRPr lang="en-US" dirty="0" smtClean="0"/>
          </a:p>
          <a:p>
            <a:pPr fontAlgn="base"/>
            <a:r>
              <a:rPr lang="nl-NL" dirty="0" smtClean="0"/>
              <a:t>A. Đây là tác phẩm đặc sắc và nổi bật nhất của của Tô Hoài viết về loài vật.</a:t>
            </a:r>
            <a:endParaRPr lang="en-US" dirty="0" smtClean="0"/>
          </a:p>
          <a:p>
            <a:pPr fontAlgn="base"/>
            <a:r>
              <a:rPr lang="nl-NL" dirty="0" smtClean="0"/>
              <a:t>B. Tác phẩm gồm có 10 chương, kể về những chuyến phiêu lưu đầy thú vị của Dế Mèn qua thế giới những loài vật nhỏ bé.</a:t>
            </a:r>
            <a:endParaRPr lang="en-US" dirty="0" smtClean="0"/>
          </a:p>
          <a:p>
            <a:pPr fontAlgn="base"/>
            <a:r>
              <a:rPr lang="nl-NL" dirty="0" smtClean="0"/>
              <a:t>C. Tác phẩm được in lần đầu tiên năm 1941.</a:t>
            </a:r>
            <a:endParaRPr lang="en-US" dirty="0" smtClean="0"/>
          </a:p>
          <a:p>
            <a:pPr fontAlgn="base"/>
            <a:r>
              <a:rPr lang="nl-NL" dirty="0" smtClean="0"/>
              <a:t>D. Tác phẩm viết dành tặng cho các bậc cha mẹ.</a:t>
            </a:r>
            <a:endParaRPr lang="en-US" dirty="0"/>
          </a:p>
        </p:txBody>
      </p:sp>
      <p:sp>
        <p:nvSpPr>
          <p:cNvPr id="2" name="Tiêu đề 1">
            <a:extLst>
              <a:ext uri="{FF2B5EF4-FFF2-40B4-BE49-F238E27FC236}">
                <a16:creationId xmlns="" xmlns:a16="http://schemas.microsoft.com/office/drawing/2014/main" id="{FE502674-5BBD-4A40-A57A-CE12B68D13FB}"/>
              </a:ext>
            </a:extLst>
          </p:cNvPr>
          <p:cNvSpPr>
            <a:spLocks noGrp="1"/>
          </p:cNvSpPr>
          <p:nvPr>
            <p:ph type="title"/>
          </p:nvPr>
        </p:nvSpPr>
        <p:spPr>
          <a:xfrm>
            <a:off x="7464612" y="0"/>
            <a:ext cx="4727388" cy="1065313"/>
          </a:xfrm>
        </p:spPr>
        <p:txBody>
          <a:bodyPr anchor="b">
            <a:normAutofit/>
          </a:bodyPr>
          <a:lstStyle/>
          <a:p>
            <a:pPr algn="ctr"/>
            <a:r>
              <a:rPr lang="en-US" sz="4000" b="1" dirty="0" smtClean="0">
                <a:latin typeface="Arial" pitchFamily="34" charset="0"/>
                <a:cs typeface="Arial" pitchFamily="34" charset="0"/>
              </a:rPr>
              <a:t>IV. LUYỆN TẬP</a:t>
            </a:r>
            <a:endParaRPr lang="vi-VN" sz="4000" b="1" dirty="0">
              <a:latin typeface="Arial" pitchFamily="34" charset="0"/>
              <a:cs typeface="Arial" pitchFamily="34" charset="0"/>
            </a:endParaRPr>
          </a:p>
        </p:txBody>
      </p:sp>
      <p:pic>
        <p:nvPicPr>
          <p:cNvPr id="11" name="Hình ảnh 4" descr="Ảnh có chứa văn bản&#10;&#10;Mô tả được tạo tự động">
            <a:extLst>
              <a:ext uri="{FF2B5EF4-FFF2-40B4-BE49-F238E27FC236}">
                <a16:creationId xmlns="" xmlns:a16="http://schemas.microsoft.com/office/drawing/2014/main" id="{C4819067-CE12-473C-9D68-599DC4D08748}"/>
              </a:ext>
            </a:extLst>
          </p:cNvPr>
          <p:cNvPicPr>
            <a:picLocks noChangeAspect="1"/>
          </p:cNvPicPr>
          <p:nvPr/>
        </p:nvPicPr>
        <p:blipFill rotWithShape="1">
          <a:blip r:embed="rId2">
            <a:extLst>
              <a:ext uri="{28A0092B-C50C-407E-A947-70E740481C1C}">
                <a14:useLocalDpi xmlns:a14="http://schemas.microsoft.com/office/drawing/2010/main" val="0"/>
              </a:ext>
            </a:extLst>
          </a:blip>
          <a:srcRect b="9499"/>
          <a:stretch/>
        </p:blipFill>
        <p:spPr>
          <a:xfrm>
            <a:off x="8178283" y="1415258"/>
            <a:ext cx="3381935" cy="4453279"/>
          </a:xfrm>
          <a:prstGeom prst="rect">
            <a:avLst/>
          </a:prstGeom>
          <a:ln>
            <a:noFill/>
          </a:ln>
          <a:effectLst>
            <a:softEdge rad="112500"/>
          </a:effectLst>
        </p:spPr>
      </p:pic>
      <p:sp>
        <p:nvSpPr>
          <p:cNvPr id="3" name="Rectangle 2"/>
          <p:cNvSpPr/>
          <p:nvPr/>
        </p:nvSpPr>
        <p:spPr>
          <a:xfrm>
            <a:off x="720912" y="685800"/>
            <a:ext cx="6096000" cy="5401479"/>
          </a:xfrm>
          <a:prstGeom prst="rect">
            <a:avLst/>
          </a:prstGeom>
        </p:spPr>
        <p:txBody>
          <a:bodyPr>
            <a:spAutoFit/>
          </a:bodyPr>
          <a:lstStyle/>
          <a:p>
            <a:pPr algn="just" fontAlgn="base">
              <a:lnSpc>
                <a:spcPct val="150000"/>
              </a:lnSpc>
            </a:pPr>
            <a:r>
              <a:rPr lang="nl-NL" sz="2300" b="1" dirty="0">
                <a:solidFill>
                  <a:srgbClr val="FF0000"/>
                </a:solidFill>
                <a:latin typeface="Arial" pitchFamily="34" charset="0"/>
                <a:cs typeface="Arial" pitchFamily="34" charset="0"/>
              </a:rPr>
              <a:t>Câu 4:</a:t>
            </a:r>
            <a:r>
              <a:rPr lang="nl-NL" sz="2300" dirty="0">
                <a:solidFill>
                  <a:srgbClr val="FF0000"/>
                </a:solidFill>
                <a:latin typeface="Arial" pitchFamily="34" charset="0"/>
                <a:cs typeface="Arial" pitchFamily="34" charset="0"/>
              </a:rPr>
              <a:t> Tính cách của Dế Mèn trong đoạn trích </a:t>
            </a:r>
            <a:r>
              <a:rPr lang="nl-NL" sz="2300" i="1" dirty="0">
                <a:solidFill>
                  <a:srgbClr val="FF0000"/>
                </a:solidFill>
                <a:latin typeface="Arial" pitchFamily="34" charset="0"/>
                <a:cs typeface="Arial" pitchFamily="34" charset="0"/>
              </a:rPr>
              <a:t>Bài học đường đời đầu tiên </a:t>
            </a:r>
            <a:r>
              <a:rPr lang="nl-NL" sz="2300" dirty="0">
                <a:solidFill>
                  <a:srgbClr val="FF0000"/>
                </a:solidFill>
                <a:latin typeface="Arial" pitchFamily="34" charset="0"/>
                <a:cs typeface="Arial" pitchFamily="34" charset="0"/>
              </a:rPr>
              <a:t>như thế nào?</a:t>
            </a:r>
            <a:endParaRPr lang="en-US" sz="2300" dirty="0">
              <a:solidFill>
                <a:srgbClr val="FF0000"/>
              </a:solidFill>
              <a:latin typeface="Arial" pitchFamily="34" charset="0"/>
              <a:cs typeface="Arial" pitchFamily="34" charset="0"/>
            </a:endParaRPr>
          </a:p>
          <a:p>
            <a:pPr algn="just" fontAlgn="base">
              <a:lnSpc>
                <a:spcPct val="150000"/>
              </a:lnSpc>
            </a:pPr>
            <a:r>
              <a:rPr lang="nl-NL" sz="2300" dirty="0">
                <a:latin typeface="Arial" pitchFamily="34" charset="0"/>
                <a:cs typeface="Arial" pitchFamily="34" charset="0"/>
              </a:rPr>
              <a:t>A. Hiền lành, tốt bụng và thích giúp đỡ người khác.</a:t>
            </a:r>
            <a:endParaRPr lang="en-US" sz="2300" dirty="0">
              <a:latin typeface="Arial" pitchFamily="34" charset="0"/>
              <a:cs typeface="Arial" pitchFamily="34" charset="0"/>
            </a:endParaRPr>
          </a:p>
          <a:p>
            <a:pPr algn="just" fontAlgn="base">
              <a:lnSpc>
                <a:spcPct val="150000"/>
              </a:lnSpc>
            </a:pPr>
            <a:r>
              <a:rPr lang="nl-NL" sz="2300" dirty="0">
                <a:latin typeface="Arial" pitchFamily="34" charset="0"/>
                <a:cs typeface="Arial" pitchFamily="34" charset="0"/>
              </a:rPr>
              <a:t>B. Khiêm tốn, đối xử hòa nhã với tất cả các con vật chung quanh,</a:t>
            </a:r>
            <a:endParaRPr lang="en-US" sz="2300" dirty="0">
              <a:latin typeface="Arial" pitchFamily="34" charset="0"/>
              <a:cs typeface="Arial" pitchFamily="34" charset="0"/>
            </a:endParaRPr>
          </a:p>
          <a:p>
            <a:pPr algn="just" fontAlgn="base">
              <a:lnSpc>
                <a:spcPct val="150000"/>
              </a:lnSpc>
            </a:pPr>
            <a:r>
              <a:rPr lang="nl-NL" sz="2300" dirty="0">
                <a:latin typeface="Arial" pitchFamily="34" charset="0"/>
                <a:cs typeface="Arial" pitchFamily="34" charset="0"/>
              </a:rPr>
              <a:t>C. Hung hăng, kiêu ngạo, xem thường các con vật khác.</a:t>
            </a:r>
            <a:endParaRPr lang="en-US" sz="2300" dirty="0">
              <a:latin typeface="Arial" pitchFamily="34" charset="0"/>
              <a:cs typeface="Arial" pitchFamily="34" charset="0"/>
            </a:endParaRPr>
          </a:p>
          <a:p>
            <a:pPr algn="just" fontAlgn="base">
              <a:lnSpc>
                <a:spcPct val="150000"/>
              </a:lnSpc>
            </a:pPr>
            <a:r>
              <a:rPr lang="nl-NL" sz="2300" dirty="0">
                <a:latin typeface="Arial" pitchFamily="34" charset="0"/>
                <a:cs typeface="Arial" pitchFamily="34" charset="0"/>
              </a:rPr>
              <a:t>D. Hiền lành và ngại va chạm với mọi người.</a:t>
            </a:r>
            <a:r>
              <a:rPr lang="en-US" sz="2300" dirty="0">
                <a:latin typeface="Arial" pitchFamily="34" charset="0"/>
                <a:cs typeface="Arial" pitchFamily="34" charset="0"/>
              </a:rPr>
              <a:t> </a:t>
            </a:r>
          </a:p>
        </p:txBody>
      </p:sp>
      <p:sp>
        <p:nvSpPr>
          <p:cNvPr id="10" name="Oval 9"/>
          <p:cNvSpPr/>
          <p:nvPr/>
        </p:nvSpPr>
        <p:spPr>
          <a:xfrm>
            <a:off x="720912" y="4516818"/>
            <a:ext cx="423081" cy="4367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Arial" pitchFamily="34" charset="0"/>
                <a:cs typeface="Arial" pitchFamily="34" charset="0"/>
              </a:rPr>
              <a:t>C</a:t>
            </a:r>
            <a:endParaRPr lang="en-US" sz="2000" b="1" dirty="0">
              <a:latin typeface="Arial" pitchFamily="34" charset="0"/>
              <a:cs typeface="Arial" pitchFamily="34" charset="0"/>
            </a:endParaRPr>
          </a:p>
        </p:txBody>
      </p:sp>
    </p:spTree>
    <p:extLst>
      <p:ext uri="{BB962C8B-B14F-4D97-AF65-F5344CB8AC3E}">
        <p14:creationId xmlns:p14="http://schemas.microsoft.com/office/powerpoint/2010/main" val="272087523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0" name="Rectangle 9">
            <a:extLst>
              <a:ext uri="{FF2B5EF4-FFF2-40B4-BE49-F238E27FC236}">
                <a16:creationId xmlns="" xmlns:a16="http://schemas.microsoft.com/office/drawing/2014/main" id="{78532AE1-3E02-470C-B898-A0C62F2E99A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r>
              <a:rPr lang="nl-NL" b="1" dirty="0"/>
              <a:t>Câu 3:</a:t>
            </a:r>
            <a:r>
              <a:rPr lang="nl-NL" dirty="0"/>
              <a:t> Tác giả đã khắc họa vẻ ngoài của Dế Mèn như thế nào?</a:t>
            </a:r>
            <a:endParaRPr lang="en-US" dirty="0"/>
          </a:p>
          <a:p>
            <a:pPr fontAlgn="base"/>
            <a:r>
              <a:rPr lang="nl-NL" dirty="0"/>
              <a:t>A. Ốm yếu, gầy gò và xanh xao.</a:t>
            </a:r>
            <a:endParaRPr lang="en-US" dirty="0"/>
          </a:p>
          <a:p>
            <a:pPr fontAlgn="base"/>
            <a:r>
              <a:rPr lang="nl-NL" dirty="0"/>
              <a:t>B. Khỏe mạnh, cường tráng và đẹp đẽ.</a:t>
            </a:r>
            <a:endParaRPr lang="en-US" dirty="0"/>
          </a:p>
          <a:p>
            <a:pPr fontAlgn="base"/>
            <a:r>
              <a:rPr lang="nl-NL" dirty="0"/>
              <a:t>C. Mập mạp, xấu xí và thô kệch.</a:t>
            </a:r>
            <a:endParaRPr lang="en-US" dirty="0"/>
          </a:p>
          <a:p>
            <a:pPr fontAlgn="base"/>
            <a:r>
              <a:rPr lang="nl-NL" dirty="0"/>
              <a:t>D. Thân hình bình thường như bao con dế khác.</a:t>
            </a:r>
            <a:endParaRPr lang="en-US" dirty="0"/>
          </a:p>
        </p:txBody>
      </p:sp>
      <p:sp>
        <p:nvSpPr>
          <p:cNvPr id="21" name="Rectangle 11">
            <a:extLst>
              <a:ext uri="{FF2B5EF4-FFF2-40B4-BE49-F238E27FC236}">
                <a16:creationId xmlns="" xmlns:a16="http://schemas.microsoft.com/office/drawing/2014/main" id="{E7401DF7-4687-415B-A91D-DB43BEEBDFE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7464612"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r>
              <a:rPr lang="nl-NL" dirty="0" smtClean="0"/>
              <a:t>viết dành tặng cho các bậc cha mẹ.</a:t>
            </a:r>
            <a:endParaRPr lang="en-US" dirty="0"/>
          </a:p>
        </p:txBody>
      </p:sp>
      <p:sp>
        <p:nvSpPr>
          <p:cNvPr id="22" name="Rectangle 13">
            <a:extLst>
              <a:ext uri="{FF2B5EF4-FFF2-40B4-BE49-F238E27FC236}">
                <a16:creationId xmlns="" xmlns:a16="http://schemas.microsoft.com/office/drawing/2014/main" id="{8EFC09D2-72D2-4174-A2DF-1017D0FEBD3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20912" y="685800"/>
            <a:ext cx="6048935" cy="5486400"/>
          </a:xfrm>
          <a:prstGeom prst="rect">
            <a:avLst/>
          </a:prstGeom>
          <a:solidFill>
            <a:schemeClr val="bg1"/>
          </a:solidFill>
          <a:ln w="1270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r>
              <a:rPr lang="nl-NL" b="1" dirty="0" smtClean="0"/>
              <a:t>Câu 1:</a:t>
            </a:r>
            <a:r>
              <a:rPr lang="nl-NL" dirty="0" smtClean="0"/>
              <a:t> Câu nào dưới đây </a:t>
            </a:r>
            <a:r>
              <a:rPr lang="nl-NL" b="1" dirty="0" smtClean="0"/>
              <a:t>không</a:t>
            </a:r>
            <a:r>
              <a:rPr lang="nl-NL" dirty="0" smtClean="0"/>
              <a:t> nói về tác phẩm Dế Mèn phiêu lưu kí?</a:t>
            </a:r>
            <a:endParaRPr lang="en-US" dirty="0" smtClean="0"/>
          </a:p>
          <a:p>
            <a:pPr fontAlgn="base"/>
            <a:r>
              <a:rPr lang="nl-NL" dirty="0" smtClean="0"/>
              <a:t>A. Đây là tác phẩm đặc sắc và nổi bật nhất của của Tô Hoài viết về loài vật.</a:t>
            </a:r>
            <a:endParaRPr lang="en-US" dirty="0" smtClean="0"/>
          </a:p>
          <a:p>
            <a:pPr fontAlgn="base"/>
            <a:r>
              <a:rPr lang="nl-NL" dirty="0" smtClean="0"/>
              <a:t>B. Tác phẩm gồm có 10 chương, kể về những chuyến phiêu lưu đầy thú vị của Dế Mèn qua thế giới những loài vật nhỏ bé.</a:t>
            </a:r>
            <a:endParaRPr lang="en-US" dirty="0" smtClean="0"/>
          </a:p>
          <a:p>
            <a:pPr fontAlgn="base"/>
            <a:r>
              <a:rPr lang="nl-NL" dirty="0" smtClean="0"/>
              <a:t>C. Tác phẩm được in lần đầu tiên năm 1941.</a:t>
            </a:r>
            <a:endParaRPr lang="en-US" dirty="0" smtClean="0"/>
          </a:p>
          <a:p>
            <a:pPr fontAlgn="base"/>
            <a:r>
              <a:rPr lang="nl-NL" dirty="0" smtClean="0"/>
              <a:t>D. Tác phẩm viết dành tặng cho các bậc cha mẹ.</a:t>
            </a:r>
            <a:endParaRPr lang="en-US" dirty="0"/>
          </a:p>
        </p:txBody>
      </p:sp>
      <p:sp>
        <p:nvSpPr>
          <p:cNvPr id="2" name="Tiêu đề 1">
            <a:extLst>
              <a:ext uri="{FF2B5EF4-FFF2-40B4-BE49-F238E27FC236}">
                <a16:creationId xmlns="" xmlns:a16="http://schemas.microsoft.com/office/drawing/2014/main" id="{FE502674-5BBD-4A40-A57A-CE12B68D13FB}"/>
              </a:ext>
            </a:extLst>
          </p:cNvPr>
          <p:cNvSpPr>
            <a:spLocks noGrp="1"/>
          </p:cNvSpPr>
          <p:nvPr>
            <p:ph type="title"/>
          </p:nvPr>
        </p:nvSpPr>
        <p:spPr>
          <a:xfrm>
            <a:off x="7464612" y="0"/>
            <a:ext cx="4727388" cy="1065313"/>
          </a:xfrm>
        </p:spPr>
        <p:txBody>
          <a:bodyPr anchor="b">
            <a:normAutofit/>
          </a:bodyPr>
          <a:lstStyle/>
          <a:p>
            <a:pPr algn="ctr"/>
            <a:r>
              <a:rPr lang="en-US" sz="4000" b="1" dirty="0" smtClean="0">
                <a:latin typeface="Arial" pitchFamily="34" charset="0"/>
                <a:cs typeface="Arial" pitchFamily="34" charset="0"/>
              </a:rPr>
              <a:t>IV. LUYỆN TẬP</a:t>
            </a:r>
            <a:endParaRPr lang="vi-VN" sz="4000" b="1" dirty="0">
              <a:latin typeface="Arial" pitchFamily="34" charset="0"/>
              <a:cs typeface="Arial" pitchFamily="34" charset="0"/>
            </a:endParaRPr>
          </a:p>
        </p:txBody>
      </p:sp>
      <p:pic>
        <p:nvPicPr>
          <p:cNvPr id="11" name="Hình ảnh 4" descr="Ảnh có chứa văn bản&#10;&#10;Mô tả được tạo tự động">
            <a:extLst>
              <a:ext uri="{FF2B5EF4-FFF2-40B4-BE49-F238E27FC236}">
                <a16:creationId xmlns="" xmlns:a16="http://schemas.microsoft.com/office/drawing/2014/main" id="{C4819067-CE12-473C-9D68-599DC4D08748}"/>
              </a:ext>
            </a:extLst>
          </p:cNvPr>
          <p:cNvPicPr>
            <a:picLocks noChangeAspect="1"/>
          </p:cNvPicPr>
          <p:nvPr/>
        </p:nvPicPr>
        <p:blipFill rotWithShape="1">
          <a:blip r:embed="rId2">
            <a:extLst>
              <a:ext uri="{28A0092B-C50C-407E-A947-70E740481C1C}">
                <a14:useLocalDpi xmlns:a14="http://schemas.microsoft.com/office/drawing/2010/main" val="0"/>
              </a:ext>
            </a:extLst>
          </a:blip>
          <a:srcRect b="9499"/>
          <a:stretch/>
        </p:blipFill>
        <p:spPr>
          <a:xfrm>
            <a:off x="8178283" y="1415258"/>
            <a:ext cx="3381935" cy="4453279"/>
          </a:xfrm>
          <a:prstGeom prst="rect">
            <a:avLst/>
          </a:prstGeom>
          <a:ln>
            <a:noFill/>
          </a:ln>
          <a:effectLst>
            <a:softEdge rad="112500"/>
          </a:effectLst>
        </p:spPr>
      </p:pic>
      <p:sp>
        <p:nvSpPr>
          <p:cNvPr id="4" name="Rectangle 3"/>
          <p:cNvSpPr/>
          <p:nvPr/>
        </p:nvSpPr>
        <p:spPr>
          <a:xfrm>
            <a:off x="720912" y="685800"/>
            <a:ext cx="6096000" cy="3970318"/>
          </a:xfrm>
          <a:prstGeom prst="rect">
            <a:avLst/>
          </a:prstGeom>
        </p:spPr>
        <p:txBody>
          <a:bodyPr>
            <a:spAutoFit/>
          </a:bodyPr>
          <a:lstStyle/>
          <a:p>
            <a:pPr algn="just" fontAlgn="base">
              <a:lnSpc>
                <a:spcPct val="150000"/>
              </a:lnSpc>
            </a:pPr>
            <a:r>
              <a:rPr lang="nl-NL" sz="2400" b="1" dirty="0">
                <a:solidFill>
                  <a:srgbClr val="FF0000"/>
                </a:solidFill>
                <a:latin typeface="Arial" pitchFamily="34" charset="0"/>
                <a:cs typeface="Arial" pitchFamily="34" charset="0"/>
              </a:rPr>
              <a:t>Câu 5:</a:t>
            </a:r>
            <a:r>
              <a:rPr lang="nl-NL" sz="2400" dirty="0">
                <a:solidFill>
                  <a:srgbClr val="FF0000"/>
                </a:solidFill>
                <a:latin typeface="Arial" pitchFamily="34" charset="0"/>
                <a:cs typeface="Arial" pitchFamily="34" charset="0"/>
              </a:rPr>
              <a:t> </a:t>
            </a:r>
            <a:r>
              <a:rPr lang="pt-BR" sz="2400" dirty="0">
                <a:solidFill>
                  <a:srgbClr val="FF0000"/>
                </a:solidFill>
                <a:latin typeface="Arial" pitchFamily="34" charset="0"/>
                <a:cs typeface="Arial" pitchFamily="34" charset="0"/>
              </a:rPr>
              <a:t>Tác giả đã khắc họa vẻ ngoài của Dế </a:t>
            </a:r>
            <a:r>
              <a:rPr lang="pt-BR" sz="2400" dirty="0" smtClean="0">
                <a:solidFill>
                  <a:srgbClr val="FF0000"/>
                </a:solidFill>
                <a:latin typeface="Arial" pitchFamily="34" charset="0"/>
                <a:cs typeface="Arial" pitchFamily="34" charset="0"/>
              </a:rPr>
              <a:t>Choắt </a:t>
            </a:r>
            <a:r>
              <a:rPr lang="pt-BR" sz="2400" dirty="0">
                <a:solidFill>
                  <a:srgbClr val="FF0000"/>
                </a:solidFill>
                <a:latin typeface="Arial" pitchFamily="34" charset="0"/>
                <a:cs typeface="Arial" pitchFamily="34" charset="0"/>
              </a:rPr>
              <a:t>như thế nào?</a:t>
            </a:r>
            <a:endParaRPr lang="en-US" sz="2400" dirty="0">
              <a:solidFill>
                <a:srgbClr val="FF0000"/>
              </a:solidFill>
              <a:latin typeface="Arial" pitchFamily="34" charset="0"/>
              <a:cs typeface="Arial" pitchFamily="34" charset="0"/>
            </a:endParaRPr>
          </a:p>
          <a:p>
            <a:pPr>
              <a:lnSpc>
                <a:spcPct val="150000"/>
              </a:lnSpc>
            </a:pPr>
            <a:r>
              <a:rPr lang="pt-BR" sz="2400" dirty="0">
                <a:latin typeface="Arial" pitchFamily="34" charset="0"/>
                <a:cs typeface="Arial" pitchFamily="34" charset="0"/>
              </a:rPr>
              <a:t>A. Ốm yếu, gầy gò và xanh xao.</a:t>
            </a:r>
            <a:endParaRPr lang="en-US" sz="2400" dirty="0">
              <a:latin typeface="Arial" pitchFamily="34" charset="0"/>
              <a:cs typeface="Arial" pitchFamily="34" charset="0"/>
            </a:endParaRPr>
          </a:p>
          <a:p>
            <a:pPr>
              <a:lnSpc>
                <a:spcPct val="150000"/>
              </a:lnSpc>
            </a:pPr>
            <a:r>
              <a:rPr lang="pt-BR" sz="2400" dirty="0">
                <a:latin typeface="Arial" pitchFamily="34" charset="0"/>
                <a:cs typeface="Arial" pitchFamily="34" charset="0"/>
              </a:rPr>
              <a:t>B. Khỏe mạnh, cường tráng và đẹp đẽ.</a:t>
            </a:r>
            <a:endParaRPr lang="en-US" sz="2400" dirty="0">
              <a:latin typeface="Arial" pitchFamily="34" charset="0"/>
              <a:cs typeface="Arial" pitchFamily="34" charset="0"/>
            </a:endParaRPr>
          </a:p>
          <a:p>
            <a:pPr>
              <a:lnSpc>
                <a:spcPct val="150000"/>
              </a:lnSpc>
            </a:pPr>
            <a:r>
              <a:rPr lang="pt-BR" sz="2400" dirty="0">
                <a:latin typeface="Arial" pitchFamily="34" charset="0"/>
                <a:cs typeface="Arial" pitchFamily="34" charset="0"/>
              </a:rPr>
              <a:t>C. Mập mạp, xấu xí và thô kệch.</a:t>
            </a:r>
            <a:endParaRPr lang="en-US" sz="2400" dirty="0">
              <a:latin typeface="Arial" pitchFamily="34" charset="0"/>
              <a:cs typeface="Arial" pitchFamily="34" charset="0"/>
            </a:endParaRPr>
          </a:p>
          <a:p>
            <a:pPr>
              <a:lnSpc>
                <a:spcPct val="150000"/>
              </a:lnSpc>
            </a:pPr>
            <a:r>
              <a:rPr lang="pt-BR" sz="2400" dirty="0">
                <a:latin typeface="Arial" pitchFamily="34" charset="0"/>
                <a:cs typeface="Arial" pitchFamily="34" charset="0"/>
              </a:rPr>
              <a:t>D. Thân hình bình thường như bao con dế khác.</a:t>
            </a:r>
            <a:endParaRPr lang="en-US" sz="2400" dirty="0">
              <a:latin typeface="Arial" pitchFamily="34" charset="0"/>
              <a:cs typeface="Arial" pitchFamily="34" charset="0"/>
            </a:endParaRPr>
          </a:p>
        </p:txBody>
      </p:sp>
      <p:sp>
        <p:nvSpPr>
          <p:cNvPr id="12" name="Oval 11"/>
          <p:cNvSpPr/>
          <p:nvPr/>
        </p:nvSpPr>
        <p:spPr>
          <a:xfrm>
            <a:off x="720912" y="1932796"/>
            <a:ext cx="423081" cy="4367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Arial" pitchFamily="34" charset="0"/>
                <a:cs typeface="Arial" pitchFamily="34" charset="0"/>
              </a:rPr>
              <a:t>A</a:t>
            </a:r>
            <a:endParaRPr lang="en-US" sz="2000" b="1" dirty="0">
              <a:latin typeface="Arial" pitchFamily="34" charset="0"/>
              <a:cs typeface="Arial" pitchFamily="34" charset="0"/>
            </a:endParaRPr>
          </a:p>
        </p:txBody>
      </p:sp>
    </p:spTree>
    <p:extLst>
      <p:ext uri="{BB962C8B-B14F-4D97-AF65-F5344CB8AC3E}">
        <p14:creationId xmlns:p14="http://schemas.microsoft.com/office/powerpoint/2010/main" val="397482560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0" name="Rectangle 9">
            <a:extLst>
              <a:ext uri="{FF2B5EF4-FFF2-40B4-BE49-F238E27FC236}">
                <a16:creationId xmlns="" xmlns:a16="http://schemas.microsoft.com/office/drawing/2014/main" id="{78532AE1-3E02-470C-B898-A0C62F2E99A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r>
              <a:rPr lang="nl-NL" b="1" dirty="0"/>
              <a:t>Câu 3:</a:t>
            </a:r>
            <a:r>
              <a:rPr lang="nl-NL" dirty="0"/>
              <a:t> Tác giả đã khắc họa vẻ ngoài của Dế Mèn như thế nào?</a:t>
            </a:r>
            <a:endParaRPr lang="en-US" dirty="0"/>
          </a:p>
          <a:p>
            <a:pPr fontAlgn="base"/>
            <a:r>
              <a:rPr lang="nl-NL" dirty="0"/>
              <a:t>A. Ốm yếu, gầy gò và xanh xao.</a:t>
            </a:r>
            <a:endParaRPr lang="en-US" dirty="0"/>
          </a:p>
          <a:p>
            <a:pPr fontAlgn="base"/>
            <a:r>
              <a:rPr lang="nl-NL" dirty="0"/>
              <a:t>B. Khỏe mạnh, cường tráng và đẹp đẽ.</a:t>
            </a:r>
            <a:endParaRPr lang="en-US" dirty="0"/>
          </a:p>
          <a:p>
            <a:pPr fontAlgn="base"/>
            <a:r>
              <a:rPr lang="nl-NL" dirty="0"/>
              <a:t>C. Mập mạp, xấu xí và thô kệch.</a:t>
            </a:r>
            <a:endParaRPr lang="en-US" dirty="0"/>
          </a:p>
          <a:p>
            <a:pPr fontAlgn="base"/>
            <a:r>
              <a:rPr lang="nl-NL" dirty="0"/>
              <a:t>D. Thân hình bình thường như bao con dế khác.</a:t>
            </a:r>
            <a:endParaRPr lang="en-US" dirty="0"/>
          </a:p>
        </p:txBody>
      </p:sp>
      <p:sp>
        <p:nvSpPr>
          <p:cNvPr id="21" name="Rectangle 11">
            <a:extLst>
              <a:ext uri="{FF2B5EF4-FFF2-40B4-BE49-F238E27FC236}">
                <a16:creationId xmlns="" xmlns:a16="http://schemas.microsoft.com/office/drawing/2014/main" id="{E7401DF7-4687-415B-A91D-DB43BEEBDFE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7464612"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r>
              <a:rPr lang="nl-NL" dirty="0" smtClean="0"/>
              <a:t>viết dành tặng cho các bậc cha mẹ.</a:t>
            </a:r>
            <a:endParaRPr lang="en-US" dirty="0"/>
          </a:p>
        </p:txBody>
      </p:sp>
      <p:sp>
        <p:nvSpPr>
          <p:cNvPr id="22" name="Rectangle 13">
            <a:extLst>
              <a:ext uri="{FF2B5EF4-FFF2-40B4-BE49-F238E27FC236}">
                <a16:creationId xmlns="" xmlns:a16="http://schemas.microsoft.com/office/drawing/2014/main" id="{8EFC09D2-72D2-4174-A2DF-1017D0FEBD3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20912" y="685800"/>
            <a:ext cx="6048935" cy="5486400"/>
          </a:xfrm>
          <a:prstGeom prst="rect">
            <a:avLst/>
          </a:prstGeom>
          <a:solidFill>
            <a:schemeClr val="bg1"/>
          </a:solidFill>
          <a:ln w="1270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r>
              <a:rPr lang="nl-NL" b="1" dirty="0" smtClean="0"/>
              <a:t>Câu 1:</a:t>
            </a:r>
            <a:r>
              <a:rPr lang="nl-NL" dirty="0" smtClean="0"/>
              <a:t> Câu nào dưới đây </a:t>
            </a:r>
            <a:r>
              <a:rPr lang="nl-NL" b="1" dirty="0" smtClean="0"/>
              <a:t>không</a:t>
            </a:r>
            <a:r>
              <a:rPr lang="nl-NL" dirty="0" smtClean="0"/>
              <a:t> nói về tác phẩm Dế Mèn phiêu lưu kí?</a:t>
            </a:r>
            <a:endParaRPr lang="en-US" dirty="0" smtClean="0"/>
          </a:p>
          <a:p>
            <a:pPr fontAlgn="base"/>
            <a:r>
              <a:rPr lang="nl-NL" dirty="0" smtClean="0"/>
              <a:t>A. Đây là tác phẩm đặc sắc và nổi bật nhất của của Tô Hoài viết về loài vật.</a:t>
            </a:r>
            <a:endParaRPr lang="en-US" dirty="0" smtClean="0"/>
          </a:p>
          <a:p>
            <a:pPr fontAlgn="base"/>
            <a:r>
              <a:rPr lang="nl-NL" dirty="0" smtClean="0"/>
              <a:t>B. Tác phẩm gồm có 10 chương, kể về những chuyến phiêu lưu đầy thú vị của Dế Mèn qua thế giới những loài vật nhỏ bé.</a:t>
            </a:r>
            <a:endParaRPr lang="en-US" dirty="0" smtClean="0"/>
          </a:p>
          <a:p>
            <a:pPr fontAlgn="base"/>
            <a:r>
              <a:rPr lang="nl-NL" dirty="0" smtClean="0"/>
              <a:t>C. Tác phẩm được in lần đầu tiên năm 1941.</a:t>
            </a:r>
            <a:endParaRPr lang="en-US" dirty="0" smtClean="0"/>
          </a:p>
          <a:p>
            <a:pPr fontAlgn="base"/>
            <a:r>
              <a:rPr lang="nl-NL" dirty="0" smtClean="0"/>
              <a:t>D. Tác phẩm viết dành tặng cho các bậc cha mẹ.</a:t>
            </a:r>
            <a:endParaRPr lang="en-US" dirty="0"/>
          </a:p>
        </p:txBody>
      </p:sp>
      <p:sp>
        <p:nvSpPr>
          <p:cNvPr id="2" name="Tiêu đề 1">
            <a:extLst>
              <a:ext uri="{FF2B5EF4-FFF2-40B4-BE49-F238E27FC236}">
                <a16:creationId xmlns="" xmlns:a16="http://schemas.microsoft.com/office/drawing/2014/main" id="{FE502674-5BBD-4A40-A57A-CE12B68D13FB}"/>
              </a:ext>
            </a:extLst>
          </p:cNvPr>
          <p:cNvSpPr>
            <a:spLocks noGrp="1"/>
          </p:cNvSpPr>
          <p:nvPr>
            <p:ph type="title"/>
          </p:nvPr>
        </p:nvSpPr>
        <p:spPr>
          <a:xfrm>
            <a:off x="7464612" y="0"/>
            <a:ext cx="4727388" cy="1065313"/>
          </a:xfrm>
        </p:spPr>
        <p:txBody>
          <a:bodyPr anchor="b">
            <a:normAutofit/>
          </a:bodyPr>
          <a:lstStyle/>
          <a:p>
            <a:pPr algn="ctr"/>
            <a:r>
              <a:rPr lang="en-US" sz="4000" b="1" dirty="0" smtClean="0">
                <a:latin typeface="Arial" pitchFamily="34" charset="0"/>
                <a:cs typeface="Arial" pitchFamily="34" charset="0"/>
              </a:rPr>
              <a:t>IV. LUYỆN TẬP</a:t>
            </a:r>
            <a:endParaRPr lang="vi-VN" sz="4000" b="1" dirty="0">
              <a:latin typeface="Arial" pitchFamily="34" charset="0"/>
              <a:cs typeface="Arial" pitchFamily="34" charset="0"/>
            </a:endParaRPr>
          </a:p>
        </p:txBody>
      </p:sp>
      <p:pic>
        <p:nvPicPr>
          <p:cNvPr id="11" name="Hình ảnh 4" descr="Ảnh có chứa văn bản&#10;&#10;Mô tả được tạo tự động">
            <a:extLst>
              <a:ext uri="{FF2B5EF4-FFF2-40B4-BE49-F238E27FC236}">
                <a16:creationId xmlns="" xmlns:a16="http://schemas.microsoft.com/office/drawing/2014/main" id="{C4819067-CE12-473C-9D68-599DC4D08748}"/>
              </a:ext>
            </a:extLst>
          </p:cNvPr>
          <p:cNvPicPr>
            <a:picLocks noChangeAspect="1"/>
          </p:cNvPicPr>
          <p:nvPr/>
        </p:nvPicPr>
        <p:blipFill rotWithShape="1">
          <a:blip r:embed="rId2">
            <a:extLst>
              <a:ext uri="{28A0092B-C50C-407E-A947-70E740481C1C}">
                <a14:useLocalDpi xmlns:a14="http://schemas.microsoft.com/office/drawing/2010/main" val="0"/>
              </a:ext>
            </a:extLst>
          </a:blip>
          <a:srcRect b="9499"/>
          <a:stretch/>
        </p:blipFill>
        <p:spPr>
          <a:xfrm>
            <a:off x="8178283" y="1415258"/>
            <a:ext cx="3381935" cy="4453279"/>
          </a:xfrm>
          <a:prstGeom prst="rect">
            <a:avLst/>
          </a:prstGeom>
          <a:ln>
            <a:noFill/>
          </a:ln>
          <a:effectLst>
            <a:softEdge rad="112500"/>
          </a:effectLst>
        </p:spPr>
      </p:pic>
      <p:sp>
        <p:nvSpPr>
          <p:cNvPr id="3" name="Rectangle 2"/>
          <p:cNvSpPr/>
          <p:nvPr/>
        </p:nvSpPr>
        <p:spPr>
          <a:xfrm>
            <a:off x="720912" y="672864"/>
            <a:ext cx="6096000" cy="5170646"/>
          </a:xfrm>
          <a:prstGeom prst="rect">
            <a:avLst/>
          </a:prstGeom>
        </p:spPr>
        <p:txBody>
          <a:bodyPr>
            <a:spAutoFit/>
          </a:bodyPr>
          <a:lstStyle/>
          <a:p>
            <a:pPr algn="just">
              <a:lnSpc>
                <a:spcPct val="150000"/>
              </a:lnSpc>
            </a:pPr>
            <a:r>
              <a:rPr lang="pt-BR" sz="2200" b="1" dirty="0">
                <a:solidFill>
                  <a:srgbClr val="FF0000"/>
                </a:solidFill>
                <a:latin typeface="Arial" pitchFamily="34" charset="0"/>
                <a:cs typeface="Arial" pitchFamily="34" charset="0"/>
              </a:rPr>
              <a:t>Câu 7:</a:t>
            </a:r>
            <a:r>
              <a:rPr lang="pt-BR" sz="2200" dirty="0">
                <a:solidFill>
                  <a:srgbClr val="FF0000"/>
                </a:solidFill>
                <a:latin typeface="Arial" pitchFamily="34" charset="0"/>
                <a:cs typeface="Arial" pitchFamily="34" charset="0"/>
              </a:rPr>
              <a:t> Bài học đường đời đầu tiên mà Dế Mèn rút ra được qua cái chết của Dế Choắt là gì?</a:t>
            </a:r>
            <a:endParaRPr lang="en-US" sz="2200" dirty="0">
              <a:solidFill>
                <a:srgbClr val="FF0000"/>
              </a:solidFill>
              <a:latin typeface="Arial" pitchFamily="34" charset="0"/>
              <a:cs typeface="Arial" pitchFamily="34" charset="0"/>
            </a:endParaRPr>
          </a:p>
          <a:p>
            <a:pPr algn="just">
              <a:lnSpc>
                <a:spcPct val="150000"/>
              </a:lnSpc>
            </a:pPr>
            <a:r>
              <a:rPr lang="pt-BR" sz="2200" dirty="0">
                <a:latin typeface="Arial" pitchFamily="34" charset="0"/>
                <a:cs typeface="Arial" pitchFamily="34" charset="0"/>
              </a:rPr>
              <a:t>A. Không nên trêu ghẹo những con vật khác, nhất là họ hàng nhà Cốc.</a:t>
            </a:r>
            <a:endParaRPr lang="en-US" sz="2200" dirty="0">
              <a:latin typeface="Arial" pitchFamily="34" charset="0"/>
              <a:cs typeface="Arial" pitchFamily="34" charset="0"/>
            </a:endParaRPr>
          </a:p>
          <a:p>
            <a:pPr algn="just">
              <a:lnSpc>
                <a:spcPct val="150000"/>
              </a:lnSpc>
            </a:pPr>
            <a:r>
              <a:rPr lang="pt-BR" sz="2200" dirty="0">
                <a:latin typeface="Arial" pitchFamily="34" charset="0"/>
                <a:cs typeface="Arial" pitchFamily="34" charset="0"/>
              </a:rPr>
              <a:t>B. Nếu có ai nhờ mình giúp đỡ thì phải nhiệt tâm thực hiện, nếu không có ngày mình cần thì sẽ không có ai giúp đỡ.</a:t>
            </a:r>
            <a:endParaRPr lang="en-US" sz="2200" dirty="0">
              <a:latin typeface="Arial" pitchFamily="34" charset="0"/>
              <a:cs typeface="Arial" pitchFamily="34" charset="0"/>
            </a:endParaRPr>
          </a:p>
          <a:p>
            <a:pPr algn="just">
              <a:lnSpc>
                <a:spcPct val="150000"/>
              </a:lnSpc>
            </a:pPr>
            <a:r>
              <a:rPr lang="pt-BR" sz="2200" dirty="0">
                <a:latin typeface="Arial" pitchFamily="34" charset="0"/>
                <a:cs typeface="Arial" pitchFamily="34" charset="0"/>
              </a:rPr>
              <a:t>C. Ở đời mà có thói hung hăng bậy bạ, có óc mà không biết nghĩ, sớm muộn rồi cũng mang vạ vào thân.</a:t>
            </a:r>
            <a:endParaRPr lang="en-US" sz="2200" dirty="0">
              <a:latin typeface="Arial" pitchFamily="34" charset="0"/>
              <a:cs typeface="Arial" pitchFamily="34" charset="0"/>
            </a:endParaRPr>
          </a:p>
        </p:txBody>
      </p:sp>
      <p:sp>
        <p:nvSpPr>
          <p:cNvPr id="10" name="Oval 9"/>
          <p:cNvSpPr/>
          <p:nvPr/>
        </p:nvSpPr>
        <p:spPr>
          <a:xfrm>
            <a:off x="698021" y="4315969"/>
            <a:ext cx="423081" cy="4367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Arial" pitchFamily="34" charset="0"/>
                <a:cs typeface="Arial" pitchFamily="34" charset="0"/>
              </a:rPr>
              <a:t>C</a:t>
            </a:r>
            <a:endParaRPr lang="en-US" sz="2000" b="1" dirty="0">
              <a:latin typeface="Arial" pitchFamily="34" charset="0"/>
              <a:cs typeface="Arial" pitchFamily="34" charset="0"/>
            </a:endParaRPr>
          </a:p>
        </p:txBody>
      </p:sp>
    </p:spTree>
    <p:extLst>
      <p:ext uri="{BB962C8B-B14F-4D97-AF65-F5344CB8AC3E}">
        <p14:creationId xmlns:p14="http://schemas.microsoft.com/office/powerpoint/2010/main" val="167084544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 xmlns:a16="http://schemas.microsoft.com/office/drawing/2014/main" id="{7B831B6F-405A-4B47-B9BB-5CA88F28584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Hình ảnh 4">
            <a:extLst>
              <a:ext uri="{FF2B5EF4-FFF2-40B4-BE49-F238E27FC236}">
                <a16:creationId xmlns="" xmlns:a16="http://schemas.microsoft.com/office/drawing/2014/main" id="{5CE2C542-C1B3-4E38-86FE-186B8B55FF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4988" y="1022594"/>
            <a:ext cx="3368969" cy="4812812"/>
          </a:xfrm>
          <a:prstGeom prst="rect">
            <a:avLst/>
          </a:prstGeom>
        </p:spPr>
      </p:pic>
      <p:sp>
        <p:nvSpPr>
          <p:cNvPr id="12" name="Freeform: Shape 11">
            <a:extLst>
              <a:ext uri="{FF2B5EF4-FFF2-40B4-BE49-F238E27FC236}">
                <a16:creationId xmlns="" xmlns:a16="http://schemas.microsoft.com/office/drawing/2014/main" id="{15109354-9C5D-4F8C-B0E6-D1043C7BF20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629992" y="0"/>
            <a:ext cx="7562008" cy="68580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chemeClr val="accent2"/>
          </a:solidFill>
          <a:ln w="6857" cap="flat">
            <a:noFill/>
            <a:prstDash val="solid"/>
            <a:miter/>
          </a:ln>
        </p:spPr>
        <p:txBody>
          <a:bodyPr wrap="square" rtlCol="0" anchor="ctr">
            <a:noAutofit/>
          </a:bodyPr>
          <a:lstStyle/>
          <a:p>
            <a:endParaRPr lang="en-US"/>
          </a:p>
        </p:txBody>
      </p:sp>
      <p:sp>
        <p:nvSpPr>
          <p:cNvPr id="2" name="Tiêu đề 1">
            <a:extLst>
              <a:ext uri="{FF2B5EF4-FFF2-40B4-BE49-F238E27FC236}">
                <a16:creationId xmlns="" xmlns:a16="http://schemas.microsoft.com/office/drawing/2014/main" id="{FEB7E13A-3BFB-4D5A-B4F2-E15597597001}"/>
              </a:ext>
            </a:extLst>
          </p:cNvPr>
          <p:cNvSpPr>
            <a:spLocks noGrp="1"/>
          </p:cNvSpPr>
          <p:nvPr>
            <p:ph type="title"/>
          </p:nvPr>
        </p:nvSpPr>
        <p:spPr>
          <a:xfrm>
            <a:off x="5759354" y="457201"/>
            <a:ext cx="5337270" cy="1835911"/>
          </a:xfrm>
        </p:spPr>
        <p:txBody>
          <a:bodyPr anchor="b">
            <a:normAutofit/>
          </a:bodyPr>
          <a:lstStyle/>
          <a:p>
            <a:r>
              <a:rPr lang="vi-VN" dirty="0" smtClean="0">
                <a:solidFill>
                  <a:srgbClr val="FFFFFF"/>
                </a:solidFill>
                <a:latin typeface="Arial" pitchFamily="34" charset="0"/>
                <a:cs typeface="Arial" pitchFamily="34" charset="0"/>
              </a:rPr>
              <a:t>V</a:t>
            </a:r>
            <a:r>
              <a:rPr lang="en-US" dirty="0" smtClean="0">
                <a:solidFill>
                  <a:srgbClr val="FFFFFF"/>
                </a:solidFill>
                <a:latin typeface="Arial" pitchFamily="34" charset="0"/>
                <a:cs typeface="Arial" pitchFamily="34" charset="0"/>
              </a:rPr>
              <a:t>ẬN DỤNG</a:t>
            </a:r>
            <a:endParaRPr lang="vi-VN" dirty="0">
              <a:solidFill>
                <a:srgbClr val="FFFFFF"/>
              </a:solidFill>
              <a:latin typeface="Arial" pitchFamily="34" charset="0"/>
              <a:cs typeface="Arial" pitchFamily="34" charset="0"/>
            </a:endParaRPr>
          </a:p>
        </p:txBody>
      </p:sp>
      <p:sp>
        <p:nvSpPr>
          <p:cNvPr id="14" name="sketch line">
            <a:extLst>
              <a:ext uri="{FF2B5EF4-FFF2-40B4-BE49-F238E27FC236}">
                <a16:creationId xmlns="" xmlns:a16="http://schemas.microsoft.com/office/drawing/2014/main" id="{49B530FE-A87D-41A0-A920-ADC6539EAA4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759353" y="2560829"/>
            <a:ext cx="5029200" cy="18288"/>
          </a:xfrm>
          <a:custGeom>
            <a:avLst/>
            <a:gdLst>
              <a:gd name="connsiteX0" fmla="*/ 0 w 5029200"/>
              <a:gd name="connsiteY0" fmla="*/ 0 h 18288"/>
              <a:gd name="connsiteX1" fmla="*/ 528066 w 5029200"/>
              <a:gd name="connsiteY1" fmla="*/ 0 h 18288"/>
              <a:gd name="connsiteX2" fmla="*/ 1207008 w 5029200"/>
              <a:gd name="connsiteY2" fmla="*/ 0 h 18288"/>
              <a:gd name="connsiteX3" fmla="*/ 1785366 w 5029200"/>
              <a:gd name="connsiteY3" fmla="*/ 0 h 18288"/>
              <a:gd name="connsiteX4" fmla="*/ 2313432 w 5029200"/>
              <a:gd name="connsiteY4" fmla="*/ 0 h 18288"/>
              <a:gd name="connsiteX5" fmla="*/ 2992374 w 5029200"/>
              <a:gd name="connsiteY5" fmla="*/ 0 h 18288"/>
              <a:gd name="connsiteX6" fmla="*/ 3621024 w 5029200"/>
              <a:gd name="connsiteY6" fmla="*/ 0 h 18288"/>
              <a:gd name="connsiteX7" fmla="*/ 4249674 w 5029200"/>
              <a:gd name="connsiteY7" fmla="*/ 0 h 18288"/>
              <a:gd name="connsiteX8" fmla="*/ 5029200 w 5029200"/>
              <a:gd name="connsiteY8" fmla="*/ 0 h 18288"/>
              <a:gd name="connsiteX9" fmla="*/ 5029200 w 5029200"/>
              <a:gd name="connsiteY9" fmla="*/ 18288 h 18288"/>
              <a:gd name="connsiteX10" fmla="*/ 4501134 w 5029200"/>
              <a:gd name="connsiteY10" fmla="*/ 18288 h 18288"/>
              <a:gd name="connsiteX11" fmla="*/ 4023360 w 5029200"/>
              <a:gd name="connsiteY11" fmla="*/ 18288 h 18288"/>
              <a:gd name="connsiteX12" fmla="*/ 3344418 w 5029200"/>
              <a:gd name="connsiteY12" fmla="*/ 18288 h 18288"/>
              <a:gd name="connsiteX13" fmla="*/ 2816352 w 5029200"/>
              <a:gd name="connsiteY13" fmla="*/ 18288 h 18288"/>
              <a:gd name="connsiteX14" fmla="*/ 2137410 w 5029200"/>
              <a:gd name="connsiteY14" fmla="*/ 18288 h 18288"/>
              <a:gd name="connsiteX15" fmla="*/ 1408176 w 5029200"/>
              <a:gd name="connsiteY15" fmla="*/ 18288 h 18288"/>
              <a:gd name="connsiteX16" fmla="*/ 829818 w 5029200"/>
              <a:gd name="connsiteY16" fmla="*/ 18288 h 18288"/>
              <a:gd name="connsiteX17" fmla="*/ 0 w 5029200"/>
              <a:gd name="connsiteY17" fmla="*/ 18288 h 18288"/>
              <a:gd name="connsiteX18" fmla="*/ 0 w 5029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29200" h="18288" fill="none" extrusionOk="0">
                <a:moveTo>
                  <a:pt x="0" y="0"/>
                </a:moveTo>
                <a:cubicBezTo>
                  <a:pt x="142937" y="1696"/>
                  <a:pt x="371859" y="12840"/>
                  <a:pt x="528066" y="0"/>
                </a:cubicBezTo>
                <a:cubicBezTo>
                  <a:pt x="684273" y="-12840"/>
                  <a:pt x="928949" y="-5725"/>
                  <a:pt x="1207008" y="0"/>
                </a:cubicBezTo>
                <a:cubicBezTo>
                  <a:pt x="1485067" y="5725"/>
                  <a:pt x="1562886" y="-21331"/>
                  <a:pt x="1785366" y="0"/>
                </a:cubicBezTo>
                <a:cubicBezTo>
                  <a:pt x="2007846" y="21331"/>
                  <a:pt x="2056226" y="25221"/>
                  <a:pt x="2313432" y="0"/>
                </a:cubicBezTo>
                <a:cubicBezTo>
                  <a:pt x="2570638" y="-25221"/>
                  <a:pt x="2732455" y="16294"/>
                  <a:pt x="2992374" y="0"/>
                </a:cubicBezTo>
                <a:cubicBezTo>
                  <a:pt x="3252293" y="-16294"/>
                  <a:pt x="3319267" y="-29774"/>
                  <a:pt x="3621024" y="0"/>
                </a:cubicBezTo>
                <a:cubicBezTo>
                  <a:pt x="3922781" y="29774"/>
                  <a:pt x="3998107" y="-1004"/>
                  <a:pt x="4249674" y="0"/>
                </a:cubicBezTo>
                <a:cubicBezTo>
                  <a:pt x="4501241" y="1004"/>
                  <a:pt x="4792523" y="-4510"/>
                  <a:pt x="5029200" y="0"/>
                </a:cubicBezTo>
                <a:cubicBezTo>
                  <a:pt x="5029730" y="6954"/>
                  <a:pt x="5029934" y="12839"/>
                  <a:pt x="5029200" y="18288"/>
                </a:cubicBezTo>
                <a:cubicBezTo>
                  <a:pt x="4805432" y="23154"/>
                  <a:pt x="4715801" y="17034"/>
                  <a:pt x="4501134" y="18288"/>
                </a:cubicBezTo>
                <a:cubicBezTo>
                  <a:pt x="4286467" y="19542"/>
                  <a:pt x="4193719" y="41701"/>
                  <a:pt x="4023360" y="18288"/>
                </a:cubicBezTo>
                <a:cubicBezTo>
                  <a:pt x="3853001" y="-5125"/>
                  <a:pt x="3676466" y="16909"/>
                  <a:pt x="3344418" y="18288"/>
                </a:cubicBezTo>
                <a:cubicBezTo>
                  <a:pt x="3012370" y="19667"/>
                  <a:pt x="2945824" y="14410"/>
                  <a:pt x="2816352" y="18288"/>
                </a:cubicBezTo>
                <a:cubicBezTo>
                  <a:pt x="2686880" y="22166"/>
                  <a:pt x="2438351" y="13507"/>
                  <a:pt x="2137410" y="18288"/>
                </a:cubicBezTo>
                <a:cubicBezTo>
                  <a:pt x="1836469" y="23069"/>
                  <a:pt x="1581391" y="46111"/>
                  <a:pt x="1408176" y="18288"/>
                </a:cubicBezTo>
                <a:cubicBezTo>
                  <a:pt x="1234961" y="-9535"/>
                  <a:pt x="1040489" y="-7495"/>
                  <a:pt x="829818" y="18288"/>
                </a:cubicBezTo>
                <a:cubicBezTo>
                  <a:pt x="619147" y="44071"/>
                  <a:pt x="238626" y="37568"/>
                  <a:pt x="0" y="18288"/>
                </a:cubicBezTo>
                <a:cubicBezTo>
                  <a:pt x="-570" y="9279"/>
                  <a:pt x="132" y="5100"/>
                  <a:pt x="0" y="0"/>
                </a:cubicBezTo>
                <a:close/>
              </a:path>
              <a:path w="5029200" h="18288" stroke="0" extrusionOk="0">
                <a:moveTo>
                  <a:pt x="0" y="0"/>
                </a:moveTo>
                <a:cubicBezTo>
                  <a:pt x="165412" y="-21137"/>
                  <a:pt x="322344" y="-21985"/>
                  <a:pt x="578358" y="0"/>
                </a:cubicBezTo>
                <a:cubicBezTo>
                  <a:pt x="834372" y="21985"/>
                  <a:pt x="907099" y="-19195"/>
                  <a:pt x="1056132" y="0"/>
                </a:cubicBezTo>
                <a:cubicBezTo>
                  <a:pt x="1205165" y="19195"/>
                  <a:pt x="1612834" y="-24928"/>
                  <a:pt x="1785366" y="0"/>
                </a:cubicBezTo>
                <a:cubicBezTo>
                  <a:pt x="1957898" y="24928"/>
                  <a:pt x="2149044" y="19108"/>
                  <a:pt x="2363724" y="0"/>
                </a:cubicBezTo>
                <a:cubicBezTo>
                  <a:pt x="2578404" y="-19108"/>
                  <a:pt x="2759981" y="-21788"/>
                  <a:pt x="2942082" y="0"/>
                </a:cubicBezTo>
                <a:cubicBezTo>
                  <a:pt x="3124183" y="21788"/>
                  <a:pt x="3482217" y="8836"/>
                  <a:pt x="3671316" y="0"/>
                </a:cubicBezTo>
                <a:cubicBezTo>
                  <a:pt x="3860415" y="-8836"/>
                  <a:pt x="4058665" y="-25048"/>
                  <a:pt x="4199382" y="0"/>
                </a:cubicBezTo>
                <a:cubicBezTo>
                  <a:pt x="4340099" y="25048"/>
                  <a:pt x="4735096" y="-22088"/>
                  <a:pt x="5029200" y="0"/>
                </a:cubicBezTo>
                <a:cubicBezTo>
                  <a:pt x="5028517" y="5414"/>
                  <a:pt x="5028480" y="12510"/>
                  <a:pt x="5029200" y="18288"/>
                </a:cubicBezTo>
                <a:cubicBezTo>
                  <a:pt x="4891577" y="31493"/>
                  <a:pt x="4684146" y="-2509"/>
                  <a:pt x="4501134" y="18288"/>
                </a:cubicBezTo>
                <a:cubicBezTo>
                  <a:pt x="4318122" y="39085"/>
                  <a:pt x="4030703" y="3672"/>
                  <a:pt x="3872484" y="18288"/>
                </a:cubicBezTo>
                <a:cubicBezTo>
                  <a:pt x="3714265" y="32905"/>
                  <a:pt x="3546134" y="7501"/>
                  <a:pt x="3294126" y="18288"/>
                </a:cubicBezTo>
                <a:cubicBezTo>
                  <a:pt x="3042118" y="29075"/>
                  <a:pt x="2912116" y="11153"/>
                  <a:pt x="2564892" y="18288"/>
                </a:cubicBezTo>
                <a:cubicBezTo>
                  <a:pt x="2217668" y="25423"/>
                  <a:pt x="2095118" y="11659"/>
                  <a:pt x="1835658" y="18288"/>
                </a:cubicBezTo>
                <a:cubicBezTo>
                  <a:pt x="1576198" y="24917"/>
                  <a:pt x="1500897" y="19889"/>
                  <a:pt x="1307592" y="18288"/>
                </a:cubicBezTo>
                <a:cubicBezTo>
                  <a:pt x="1114287" y="16687"/>
                  <a:pt x="961527" y="47453"/>
                  <a:pt x="678942" y="18288"/>
                </a:cubicBezTo>
                <a:cubicBezTo>
                  <a:pt x="396357" y="-10877"/>
                  <a:pt x="271066" y="23005"/>
                  <a:pt x="0" y="18288"/>
                </a:cubicBezTo>
                <a:cubicBezTo>
                  <a:pt x="-306" y="11061"/>
                  <a:pt x="-655" y="7751"/>
                  <a:pt x="0" y="0"/>
                </a:cubicBezTo>
                <a:close/>
              </a:path>
            </a:pathLst>
          </a:custGeom>
          <a:solidFill>
            <a:srgbClr val="FFFFFF"/>
          </a:solidFill>
          <a:ln w="38100" cap="rnd">
            <a:solidFill>
              <a:srgbClr val="FFFFFF"/>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hỗ dành sẵn cho Nội dung 2">
            <a:extLst>
              <a:ext uri="{FF2B5EF4-FFF2-40B4-BE49-F238E27FC236}">
                <a16:creationId xmlns="" xmlns:a16="http://schemas.microsoft.com/office/drawing/2014/main" id="{E50D9E95-15F6-4E73-9789-2DACB1BDC7CE}"/>
              </a:ext>
            </a:extLst>
          </p:cNvPr>
          <p:cNvSpPr>
            <a:spLocks noGrp="1"/>
          </p:cNvSpPr>
          <p:nvPr>
            <p:ph idx="1"/>
          </p:nvPr>
        </p:nvSpPr>
        <p:spPr>
          <a:xfrm>
            <a:off x="5362222" y="2846834"/>
            <a:ext cx="6484338" cy="3368841"/>
          </a:xfrm>
        </p:spPr>
        <p:txBody>
          <a:bodyPr anchor="t">
            <a:normAutofit/>
          </a:bodyPr>
          <a:lstStyle/>
          <a:p>
            <a:pPr marL="0" indent="0" algn="just">
              <a:lnSpc>
                <a:spcPct val="150000"/>
              </a:lnSpc>
              <a:buNone/>
            </a:pPr>
            <a:r>
              <a:rPr lang="vi-VN" b="1" dirty="0" err="1">
                <a:solidFill>
                  <a:srgbClr val="FFFFFF"/>
                </a:solidFill>
              </a:rPr>
              <a:t>Viết</a:t>
            </a:r>
            <a:r>
              <a:rPr lang="vi-VN" b="1" dirty="0">
                <a:solidFill>
                  <a:srgbClr val="FFFFFF"/>
                </a:solidFill>
              </a:rPr>
              <a:t> </a:t>
            </a:r>
            <a:r>
              <a:rPr lang="vi-VN" b="1" dirty="0" err="1">
                <a:solidFill>
                  <a:srgbClr val="FFFFFF"/>
                </a:solidFill>
              </a:rPr>
              <a:t>một</a:t>
            </a:r>
            <a:r>
              <a:rPr lang="vi-VN" b="1" dirty="0">
                <a:solidFill>
                  <a:srgbClr val="FFFFFF"/>
                </a:solidFill>
              </a:rPr>
              <a:t> </a:t>
            </a:r>
            <a:r>
              <a:rPr lang="vi-VN" b="1" dirty="0" err="1">
                <a:solidFill>
                  <a:srgbClr val="FFFFFF"/>
                </a:solidFill>
              </a:rPr>
              <a:t>đoạn</a:t>
            </a:r>
            <a:r>
              <a:rPr lang="vi-VN" b="1" dirty="0">
                <a:solidFill>
                  <a:srgbClr val="FFFFFF"/>
                </a:solidFill>
              </a:rPr>
              <a:t> văn (</a:t>
            </a:r>
            <a:r>
              <a:rPr lang="vi-VN" b="1" dirty="0" err="1">
                <a:solidFill>
                  <a:srgbClr val="FFFFFF"/>
                </a:solidFill>
              </a:rPr>
              <a:t>khoảng</a:t>
            </a:r>
            <a:r>
              <a:rPr lang="vi-VN" b="1" dirty="0">
                <a:solidFill>
                  <a:srgbClr val="FFFFFF"/>
                </a:solidFill>
              </a:rPr>
              <a:t> 5-7 câu) </a:t>
            </a:r>
            <a:r>
              <a:rPr lang="vi-VN" b="1" dirty="0" err="1">
                <a:solidFill>
                  <a:srgbClr val="FFFFFF"/>
                </a:solidFill>
              </a:rPr>
              <a:t>kể</a:t>
            </a:r>
            <a:r>
              <a:rPr lang="vi-VN" b="1" dirty="0">
                <a:solidFill>
                  <a:srgbClr val="FFFFFF"/>
                </a:solidFill>
              </a:rPr>
              <a:t> </a:t>
            </a:r>
            <a:r>
              <a:rPr lang="vi-VN" b="1" dirty="0" err="1">
                <a:solidFill>
                  <a:srgbClr val="FFFFFF"/>
                </a:solidFill>
              </a:rPr>
              <a:t>lại</a:t>
            </a:r>
            <a:r>
              <a:rPr lang="vi-VN" b="1" dirty="0">
                <a:solidFill>
                  <a:srgbClr val="FFFFFF"/>
                </a:solidFill>
              </a:rPr>
              <a:t> </a:t>
            </a:r>
            <a:r>
              <a:rPr lang="vi-VN" b="1" dirty="0" err="1">
                <a:solidFill>
                  <a:srgbClr val="FFFFFF"/>
                </a:solidFill>
              </a:rPr>
              <a:t>một</a:t>
            </a:r>
            <a:r>
              <a:rPr lang="vi-VN" b="1" dirty="0">
                <a:solidFill>
                  <a:srgbClr val="FFFFFF"/>
                </a:solidFill>
              </a:rPr>
              <a:t> </a:t>
            </a:r>
            <a:r>
              <a:rPr lang="vi-VN" b="1" dirty="0" err="1">
                <a:solidFill>
                  <a:srgbClr val="FFFFFF"/>
                </a:solidFill>
              </a:rPr>
              <a:t>sự</a:t>
            </a:r>
            <a:r>
              <a:rPr lang="vi-VN" b="1" dirty="0">
                <a:solidFill>
                  <a:srgbClr val="FFFFFF"/>
                </a:solidFill>
              </a:rPr>
              <a:t> </a:t>
            </a:r>
            <a:r>
              <a:rPr lang="vi-VN" b="1" dirty="0" err="1">
                <a:solidFill>
                  <a:srgbClr val="FFFFFF"/>
                </a:solidFill>
              </a:rPr>
              <a:t>việc</a:t>
            </a:r>
            <a:r>
              <a:rPr lang="vi-VN" b="1" dirty="0">
                <a:solidFill>
                  <a:srgbClr val="FFFFFF"/>
                </a:solidFill>
              </a:rPr>
              <a:t> trong </a:t>
            </a:r>
            <a:r>
              <a:rPr lang="vi-VN" b="1" dirty="0" err="1">
                <a:solidFill>
                  <a:srgbClr val="FFFFFF"/>
                </a:solidFill>
              </a:rPr>
              <a:t>đoạn</a:t>
            </a:r>
            <a:r>
              <a:rPr lang="vi-VN" b="1" dirty="0">
                <a:solidFill>
                  <a:srgbClr val="FFFFFF"/>
                </a:solidFill>
              </a:rPr>
              <a:t> </a:t>
            </a:r>
            <a:r>
              <a:rPr lang="vi-VN" b="1" dirty="0" err="1">
                <a:solidFill>
                  <a:srgbClr val="FFFFFF"/>
                </a:solidFill>
              </a:rPr>
              <a:t>trích</a:t>
            </a:r>
            <a:r>
              <a:rPr lang="vi-VN" b="1" dirty="0">
                <a:solidFill>
                  <a:srgbClr val="FFFFFF"/>
                </a:solidFill>
              </a:rPr>
              <a:t> </a:t>
            </a:r>
            <a:r>
              <a:rPr lang="vi-VN" b="1" i="1" dirty="0" err="1">
                <a:solidFill>
                  <a:srgbClr val="FFFFFF"/>
                </a:solidFill>
              </a:rPr>
              <a:t>Bài</a:t>
            </a:r>
            <a:r>
              <a:rPr lang="vi-VN" b="1" i="1" dirty="0">
                <a:solidFill>
                  <a:srgbClr val="FFFFFF"/>
                </a:solidFill>
              </a:rPr>
              <a:t> </a:t>
            </a:r>
            <a:r>
              <a:rPr lang="vi-VN" b="1" i="1" dirty="0" err="1">
                <a:solidFill>
                  <a:srgbClr val="FFFFFF"/>
                </a:solidFill>
              </a:rPr>
              <a:t>học</a:t>
            </a:r>
            <a:r>
              <a:rPr lang="vi-VN" b="1" i="1" dirty="0">
                <a:solidFill>
                  <a:srgbClr val="FFFFFF"/>
                </a:solidFill>
              </a:rPr>
              <a:t> </a:t>
            </a:r>
            <a:r>
              <a:rPr lang="vi-VN" b="1" i="1" dirty="0" err="1">
                <a:solidFill>
                  <a:srgbClr val="FFFFFF"/>
                </a:solidFill>
              </a:rPr>
              <a:t>đường</a:t>
            </a:r>
            <a:r>
              <a:rPr lang="vi-VN" b="1" i="1" dirty="0">
                <a:solidFill>
                  <a:srgbClr val="FFFFFF"/>
                </a:solidFill>
              </a:rPr>
              <a:t> </a:t>
            </a:r>
            <a:r>
              <a:rPr lang="vi-VN" b="1" i="1" dirty="0" err="1">
                <a:solidFill>
                  <a:srgbClr val="FFFFFF"/>
                </a:solidFill>
              </a:rPr>
              <a:t>đời</a:t>
            </a:r>
            <a:r>
              <a:rPr lang="vi-VN" b="1" i="1" dirty="0">
                <a:solidFill>
                  <a:srgbClr val="FFFFFF"/>
                </a:solidFill>
              </a:rPr>
              <a:t> </a:t>
            </a:r>
            <a:r>
              <a:rPr lang="vi-VN" b="1" i="1" dirty="0" err="1">
                <a:solidFill>
                  <a:srgbClr val="FFFFFF"/>
                </a:solidFill>
              </a:rPr>
              <a:t>đầu</a:t>
            </a:r>
            <a:r>
              <a:rPr lang="vi-VN" b="1" i="1" dirty="0">
                <a:solidFill>
                  <a:srgbClr val="FFFFFF"/>
                </a:solidFill>
              </a:rPr>
              <a:t> tiên </a:t>
            </a:r>
            <a:r>
              <a:rPr lang="vi-VN" b="1" dirty="0" err="1">
                <a:solidFill>
                  <a:srgbClr val="FFFFFF"/>
                </a:solidFill>
              </a:rPr>
              <a:t>bằng</a:t>
            </a:r>
            <a:r>
              <a:rPr lang="vi-VN" b="1" dirty="0">
                <a:solidFill>
                  <a:srgbClr val="FFFFFF"/>
                </a:solidFill>
              </a:rPr>
              <a:t> </a:t>
            </a:r>
            <a:r>
              <a:rPr lang="vi-VN" b="1" dirty="0" err="1">
                <a:solidFill>
                  <a:srgbClr val="FFFFFF"/>
                </a:solidFill>
              </a:rPr>
              <a:t>lời</a:t>
            </a:r>
            <a:r>
              <a:rPr lang="vi-VN" b="1" dirty="0">
                <a:solidFill>
                  <a:srgbClr val="FFFFFF"/>
                </a:solidFill>
              </a:rPr>
              <a:t> </a:t>
            </a:r>
            <a:r>
              <a:rPr lang="vi-VN" b="1" dirty="0" err="1">
                <a:solidFill>
                  <a:srgbClr val="FFFFFF"/>
                </a:solidFill>
              </a:rPr>
              <a:t>của</a:t>
            </a:r>
            <a:r>
              <a:rPr lang="vi-VN" b="1" dirty="0">
                <a:solidFill>
                  <a:srgbClr val="FFFFFF"/>
                </a:solidFill>
              </a:rPr>
              <a:t> </a:t>
            </a:r>
            <a:r>
              <a:rPr lang="vi-VN" b="1" dirty="0" err="1">
                <a:solidFill>
                  <a:srgbClr val="FFFFFF"/>
                </a:solidFill>
              </a:rPr>
              <a:t>một</a:t>
            </a:r>
            <a:r>
              <a:rPr lang="vi-VN" b="1" dirty="0">
                <a:solidFill>
                  <a:srgbClr val="FFFFFF"/>
                </a:solidFill>
              </a:rPr>
              <a:t> nhân </a:t>
            </a:r>
            <a:r>
              <a:rPr lang="vi-VN" b="1" dirty="0" err="1">
                <a:solidFill>
                  <a:srgbClr val="FFFFFF"/>
                </a:solidFill>
              </a:rPr>
              <a:t>vật</a:t>
            </a:r>
            <a:r>
              <a:rPr lang="vi-VN" b="1" dirty="0">
                <a:solidFill>
                  <a:srgbClr val="FFFFFF"/>
                </a:solidFill>
              </a:rPr>
              <a:t> do em </a:t>
            </a:r>
            <a:r>
              <a:rPr lang="vi-VN" b="1" dirty="0" err="1">
                <a:solidFill>
                  <a:srgbClr val="FFFFFF"/>
                </a:solidFill>
              </a:rPr>
              <a:t>tự</a:t>
            </a:r>
            <a:r>
              <a:rPr lang="vi-VN" b="1" dirty="0">
                <a:solidFill>
                  <a:srgbClr val="FFFFFF"/>
                </a:solidFill>
              </a:rPr>
              <a:t> </a:t>
            </a:r>
            <a:r>
              <a:rPr lang="vi-VN" b="1" dirty="0" err="1">
                <a:solidFill>
                  <a:srgbClr val="FFFFFF"/>
                </a:solidFill>
              </a:rPr>
              <a:t>chọn</a:t>
            </a:r>
            <a:r>
              <a:rPr lang="vi-VN" b="1" dirty="0">
                <a:solidFill>
                  <a:srgbClr val="FFFFFF"/>
                </a:solidFill>
              </a:rPr>
              <a:t>.</a:t>
            </a:r>
          </a:p>
        </p:txBody>
      </p:sp>
    </p:spTree>
    <p:extLst>
      <p:ext uri="{BB962C8B-B14F-4D97-AF65-F5344CB8AC3E}">
        <p14:creationId xmlns:p14="http://schemas.microsoft.com/office/powerpoint/2010/main" val="349090806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456560">
            <a:off x="3102872" y="274579"/>
            <a:ext cx="507251" cy="715355"/>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404847">
            <a:off x="345311" y="2535413"/>
            <a:ext cx="748207" cy="748207"/>
          </a:xfrm>
          <a:prstGeom prst="rect">
            <a:avLst/>
          </a:prstGeom>
        </p:spPr>
      </p:pic>
      <p:pic>
        <p:nvPicPr>
          <p:cNvPr id="4" name="Picture 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461588">
            <a:off x="1907002" y="154556"/>
            <a:ext cx="814259" cy="864561"/>
          </a:xfrm>
          <a:prstGeom prst="rect">
            <a:avLst/>
          </a:prstGeom>
        </p:spPr>
      </p:pic>
      <p:pic>
        <p:nvPicPr>
          <p:cNvPr id="5" name="Picture 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1646022">
            <a:off x="363128" y="317821"/>
            <a:ext cx="868995" cy="801056"/>
          </a:xfrm>
          <a:prstGeom prst="rect">
            <a:avLst/>
          </a:prstGeom>
        </p:spPr>
      </p:pic>
      <p:pic>
        <p:nvPicPr>
          <p:cNvPr id="9" name="Picture 9"/>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rot="1920968">
            <a:off x="461024" y="1792356"/>
            <a:ext cx="1290115" cy="422219"/>
          </a:xfrm>
          <a:prstGeom prst="rect">
            <a:avLst/>
          </a:prstGeom>
        </p:spPr>
      </p:pic>
      <p:pic>
        <p:nvPicPr>
          <p:cNvPr id="10" name="Picture 10"/>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rot="1129358">
            <a:off x="1344368" y="1078292"/>
            <a:ext cx="559823" cy="532341"/>
          </a:xfrm>
          <a:prstGeom prst="rect">
            <a:avLst/>
          </a:prstGeom>
        </p:spPr>
      </p:pic>
      <p:pic>
        <p:nvPicPr>
          <p:cNvPr id="11" name="Picture 11"/>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rot="-1453495">
            <a:off x="299339" y="4455203"/>
            <a:ext cx="840151" cy="950788"/>
          </a:xfrm>
          <a:prstGeom prst="rect">
            <a:avLst/>
          </a:prstGeom>
        </p:spPr>
      </p:pic>
      <p:pic>
        <p:nvPicPr>
          <p:cNvPr id="12" name="Picture 12"/>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rot="-10601344">
            <a:off x="916086" y="3244786"/>
            <a:ext cx="967987" cy="967987"/>
          </a:xfrm>
          <a:prstGeom prst="rect">
            <a:avLst/>
          </a:prstGeom>
        </p:spPr>
      </p:pic>
      <p:pic>
        <p:nvPicPr>
          <p:cNvPr id="13" name="Picture 13"/>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xmlns="" r:embed="rId25"/>
              </a:ext>
            </a:extLst>
          </a:blip>
          <a:srcRect/>
          <a:stretch>
            <a:fillRect/>
          </a:stretch>
        </p:blipFill>
        <p:spPr>
          <a:xfrm rot="-9438273">
            <a:off x="2064119" y="1113216"/>
            <a:ext cx="266654" cy="1232433"/>
          </a:xfrm>
          <a:prstGeom prst="rect">
            <a:avLst/>
          </a:prstGeom>
        </p:spPr>
      </p:pic>
      <p:pic>
        <p:nvPicPr>
          <p:cNvPr id="14" name="Picture 14"/>
          <p:cNvPicPr>
            <a:picLocks noChangeAspect="1"/>
          </p:cNvPicPr>
          <p:nvPr/>
        </p:nvPicPr>
        <p:blipFill>
          <a:blip r:embed="rId26" cstate="print">
            <a:extLst>
              <a:ext uri="{28A0092B-C50C-407E-A947-70E740481C1C}">
                <a14:useLocalDpi xmlns:a14="http://schemas.microsoft.com/office/drawing/2010/main" val="0"/>
              </a:ext>
              <a:ext uri="{96DAC541-7B7A-43D3-8B79-37D633B846F1}">
                <asvg:svgBlip xmlns:asvg="http://schemas.microsoft.com/office/drawing/2016/SVG/main" xmlns="" r:embed="rId27"/>
              </a:ext>
            </a:extLst>
          </a:blip>
          <a:srcRect/>
          <a:stretch>
            <a:fillRect/>
          </a:stretch>
        </p:blipFill>
        <p:spPr>
          <a:xfrm rot="-3659741">
            <a:off x="2253602" y="5706660"/>
            <a:ext cx="609209" cy="622797"/>
          </a:xfrm>
          <a:prstGeom prst="rect">
            <a:avLst/>
          </a:prstGeom>
        </p:spPr>
      </p:pic>
      <p:pic>
        <p:nvPicPr>
          <p:cNvPr id="16" name="Picture 16"/>
          <p:cNvPicPr>
            <a:picLocks noChangeAspect="1"/>
          </p:cNvPicPr>
          <p:nvPr/>
        </p:nvPicPr>
        <p:blipFill>
          <a:blip r:embed="rId28" cstate="print">
            <a:extLst>
              <a:ext uri="{28A0092B-C50C-407E-A947-70E740481C1C}">
                <a14:useLocalDpi xmlns:a14="http://schemas.microsoft.com/office/drawing/2010/main" val="0"/>
              </a:ext>
              <a:ext uri="{96DAC541-7B7A-43D3-8B79-37D633B846F1}">
                <asvg:svgBlip xmlns:asvg="http://schemas.microsoft.com/office/drawing/2016/SVG/main" xmlns="" r:embed="rId31"/>
              </a:ext>
            </a:extLst>
          </a:blip>
          <a:srcRect/>
          <a:stretch>
            <a:fillRect/>
          </a:stretch>
        </p:blipFill>
        <p:spPr>
          <a:xfrm rot="1045001">
            <a:off x="1415038" y="4877748"/>
            <a:ext cx="574822" cy="1079017"/>
          </a:xfrm>
          <a:prstGeom prst="rect">
            <a:avLst/>
          </a:prstGeom>
        </p:spPr>
      </p:pic>
      <p:pic>
        <p:nvPicPr>
          <p:cNvPr id="17" name="Picture 17"/>
          <p:cNvPicPr>
            <a:picLocks noChangeAspect="1"/>
          </p:cNvPicPr>
          <p:nvPr/>
        </p:nvPicPr>
        <p:blipFill>
          <a:blip r:embed="rId32" cstate="print">
            <a:extLst>
              <a:ext uri="{28A0092B-C50C-407E-A947-70E740481C1C}">
                <a14:useLocalDpi xmlns:a14="http://schemas.microsoft.com/office/drawing/2010/main" val="0"/>
              </a:ext>
              <a:ext uri="{96DAC541-7B7A-43D3-8B79-37D633B846F1}">
                <asvg:svgBlip xmlns:asvg="http://schemas.microsoft.com/office/drawing/2016/SVG/main" xmlns="" r:embed="rId33"/>
              </a:ext>
            </a:extLst>
          </a:blip>
          <a:srcRect/>
          <a:stretch>
            <a:fillRect/>
          </a:stretch>
        </p:blipFill>
        <p:spPr>
          <a:xfrm rot="-4492633">
            <a:off x="781781" y="5653424"/>
            <a:ext cx="410867" cy="1208433"/>
          </a:xfrm>
          <a:prstGeom prst="rect">
            <a:avLst/>
          </a:prstGeom>
        </p:spPr>
      </p:pic>
      <p:grpSp>
        <p:nvGrpSpPr>
          <p:cNvPr id="19" name="Group 19"/>
          <p:cNvGrpSpPr/>
          <p:nvPr/>
        </p:nvGrpSpPr>
        <p:grpSpPr>
          <a:xfrm>
            <a:off x="2138168" y="737475"/>
            <a:ext cx="8090845" cy="4679781"/>
            <a:chOff x="0" y="0"/>
            <a:chExt cx="14513079" cy="4632883"/>
          </a:xfrm>
        </p:grpSpPr>
        <p:grpSp>
          <p:nvGrpSpPr>
            <p:cNvPr id="20" name="Group 20"/>
            <p:cNvGrpSpPr/>
            <p:nvPr/>
          </p:nvGrpSpPr>
          <p:grpSpPr>
            <a:xfrm>
              <a:off x="0" y="403968"/>
              <a:ext cx="14513079" cy="4228914"/>
              <a:chOff x="0" y="0"/>
              <a:chExt cx="3907097" cy="1138475"/>
            </a:xfrm>
          </p:grpSpPr>
          <p:sp>
            <p:nvSpPr>
              <p:cNvPr id="21" name="Freeform 21"/>
              <p:cNvSpPr/>
              <p:nvPr/>
            </p:nvSpPr>
            <p:spPr>
              <a:xfrm>
                <a:off x="0" y="-4262"/>
                <a:ext cx="3914842" cy="1144961"/>
              </a:xfrm>
              <a:custGeom>
                <a:avLst/>
                <a:gdLst/>
                <a:ahLst/>
                <a:cxnLst/>
                <a:rect l="l" t="t" r="r" b="b"/>
                <a:pathLst>
                  <a:path w="3914842" h="1144961">
                    <a:moveTo>
                      <a:pt x="2975943" y="1133773"/>
                    </a:moveTo>
                    <a:cubicBezTo>
                      <a:pt x="2975943" y="1133773"/>
                      <a:pt x="2556190" y="1144961"/>
                      <a:pt x="2093605" y="1142339"/>
                    </a:cubicBezTo>
                    <a:cubicBezTo>
                      <a:pt x="1711879" y="1140177"/>
                      <a:pt x="1057073" y="1132352"/>
                      <a:pt x="1057073" y="1132352"/>
                    </a:cubicBezTo>
                    <a:cubicBezTo>
                      <a:pt x="812931" y="1123518"/>
                      <a:pt x="565145" y="1106537"/>
                      <a:pt x="398404" y="1048359"/>
                    </a:cubicBezTo>
                    <a:cubicBezTo>
                      <a:pt x="120505" y="951398"/>
                      <a:pt x="0" y="773869"/>
                      <a:pt x="0" y="577261"/>
                    </a:cubicBezTo>
                    <a:lnTo>
                      <a:pt x="0" y="577259"/>
                    </a:lnTo>
                    <a:cubicBezTo>
                      <a:pt x="8536" y="440430"/>
                      <a:pt x="34263" y="311302"/>
                      <a:pt x="140291" y="225758"/>
                    </a:cubicBezTo>
                    <a:cubicBezTo>
                      <a:pt x="342602" y="62530"/>
                      <a:pt x="736658" y="7673"/>
                      <a:pt x="1155311" y="7673"/>
                    </a:cubicBezTo>
                    <a:cubicBezTo>
                      <a:pt x="1155311" y="7673"/>
                      <a:pt x="1551711" y="15681"/>
                      <a:pt x="1952851" y="7673"/>
                    </a:cubicBezTo>
                    <a:cubicBezTo>
                      <a:pt x="2337264" y="0"/>
                      <a:pt x="2801191" y="7673"/>
                      <a:pt x="2801191" y="7673"/>
                    </a:cubicBezTo>
                    <a:cubicBezTo>
                      <a:pt x="3169498" y="15152"/>
                      <a:pt x="3532811" y="84484"/>
                      <a:pt x="3730551" y="207066"/>
                    </a:cubicBezTo>
                    <a:cubicBezTo>
                      <a:pt x="3881568" y="300683"/>
                      <a:pt x="3914842" y="425358"/>
                      <a:pt x="3905702" y="577261"/>
                    </a:cubicBezTo>
                    <a:lnTo>
                      <a:pt x="3905702" y="577262"/>
                    </a:lnTo>
                    <a:cubicBezTo>
                      <a:pt x="3905702" y="891835"/>
                      <a:pt x="3622706" y="1105932"/>
                      <a:pt x="2975943" y="1133773"/>
                    </a:cubicBezTo>
                    <a:close/>
                  </a:path>
                </a:pathLst>
              </a:custGeom>
              <a:solidFill>
                <a:srgbClr val="FFF9ED"/>
              </a:solidFill>
            </p:spPr>
          </p:sp>
        </p:grpSp>
        <p:pic>
          <p:nvPicPr>
            <p:cNvPr id="22" name="Picture 22"/>
            <p:cNvPicPr>
              <a:picLocks noChangeAspect="1"/>
            </p:cNvPicPr>
            <p:nvPr/>
          </p:nvPicPr>
          <p:blipFill>
            <a:blip r:embed="rId34" cstate="print">
              <a:extLst>
                <a:ext uri="{28A0092B-C50C-407E-A947-70E740481C1C}">
                  <a14:useLocalDpi xmlns:a14="http://schemas.microsoft.com/office/drawing/2010/main" val="0"/>
                </a:ext>
                <a:ext uri="{96DAC541-7B7A-43D3-8B79-37D633B846F1}">
                  <asvg:svgBlip xmlns:asvg="http://schemas.microsoft.com/office/drawing/2016/SVG/main" xmlns="" r:embed="rId35"/>
                </a:ext>
              </a:extLst>
            </a:blip>
            <a:srcRect/>
            <a:stretch>
              <a:fillRect/>
            </a:stretch>
          </p:blipFill>
          <p:spPr>
            <a:xfrm>
              <a:off x="5420420" y="0"/>
              <a:ext cx="4027218" cy="961150"/>
            </a:xfrm>
            <a:prstGeom prst="rect">
              <a:avLst/>
            </a:prstGeom>
          </p:spPr>
        </p:pic>
      </p:grpSp>
      <p:sp>
        <p:nvSpPr>
          <p:cNvPr id="24" name="Rectangle 23"/>
          <p:cNvSpPr/>
          <p:nvPr/>
        </p:nvSpPr>
        <p:spPr>
          <a:xfrm>
            <a:off x="2245135" y="2147305"/>
            <a:ext cx="7892949" cy="2277541"/>
          </a:xfrm>
          <a:prstGeom prst="rect">
            <a:avLst/>
          </a:prstGeom>
        </p:spPr>
        <p:txBody>
          <a:bodyPr wrap="square" lIns="60954" tIns="30477" rIns="60954" bIns="30477">
            <a:spAutoFit/>
          </a:bodyPr>
          <a:lstStyle/>
          <a:p>
            <a:pPr algn="ctr">
              <a:lnSpc>
                <a:spcPct val="150000"/>
              </a:lnSpc>
            </a:pPr>
            <a:r>
              <a:rPr lang="en-US" sz="4800" b="1" dirty="0">
                <a:solidFill>
                  <a:srgbClr val="002060"/>
                </a:solidFill>
                <a:latin typeface="Arial" pitchFamily="34" charset="0"/>
                <a:cs typeface="Arial" pitchFamily="34" charset="0"/>
              </a:rPr>
              <a:t>HẸN GẶP LẠI CÁC </a:t>
            </a:r>
            <a:r>
              <a:rPr lang="en-US" sz="4800" b="1" dirty="0" smtClean="0">
                <a:solidFill>
                  <a:srgbClr val="002060"/>
                </a:solidFill>
                <a:latin typeface="Arial" pitchFamily="34" charset="0"/>
                <a:cs typeface="Arial" pitchFamily="34" charset="0"/>
              </a:rPr>
              <a:t>EM TRONG </a:t>
            </a:r>
            <a:r>
              <a:rPr lang="en-US" sz="4800" b="1" dirty="0">
                <a:solidFill>
                  <a:srgbClr val="002060"/>
                </a:solidFill>
                <a:latin typeface="Arial" pitchFamily="34" charset="0"/>
                <a:cs typeface="Arial" pitchFamily="34" charset="0"/>
              </a:rPr>
              <a:t>TIẾT HỌC SAU!</a:t>
            </a:r>
          </a:p>
        </p:txBody>
      </p:sp>
      <p:pic>
        <p:nvPicPr>
          <p:cNvPr id="25" name="Picture 24"/>
          <p:cNvPicPr>
            <a:picLocks noChangeAspect="1"/>
          </p:cNvPicPr>
          <p:nvPr/>
        </p:nvPicPr>
        <p:blipFill>
          <a:blip r:embed="rId36"/>
          <a:stretch>
            <a:fillRect/>
          </a:stretch>
        </p:blipFill>
        <p:spPr>
          <a:xfrm>
            <a:off x="8976049" y="2006600"/>
            <a:ext cx="3860800" cy="4851400"/>
          </a:xfrm>
          <a:prstGeom prst="rect">
            <a:avLst/>
          </a:prstGeom>
        </p:spPr>
      </p:pic>
    </p:spTree>
    <p:extLst>
      <p:ext uri="{BB962C8B-B14F-4D97-AF65-F5344CB8AC3E}">
        <p14:creationId xmlns:p14="http://schemas.microsoft.com/office/powerpoint/2010/main" val="19451068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24"/>
                                        </p:tgtEl>
                                        <p:attrNameLst>
                                          <p:attrName>style.visibility</p:attrName>
                                        </p:attrNameLst>
                                      </p:cBhvr>
                                      <p:to>
                                        <p:strVal val="visible"/>
                                      </p:to>
                                    </p:set>
                                    <p:anim calcmode="lin" valueType="num">
                                      <p:cBhvr>
                                        <p:cTn id="14" dur="1000" fill="hold"/>
                                        <p:tgtEl>
                                          <p:spTgt spid="24"/>
                                        </p:tgtEl>
                                        <p:attrNameLst>
                                          <p:attrName>ppt_w</p:attrName>
                                        </p:attrNameLst>
                                      </p:cBhvr>
                                      <p:tavLst>
                                        <p:tav tm="0">
                                          <p:val>
                                            <p:fltVal val="0"/>
                                          </p:val>
                                        </p:tav>
                                        <p:tav tm="100000">
                                          <p:val>
                                            <p:strVal val="#ppt_w"/>
                                          </p:val>
                                        </p:tav>
                                      </p:tavLst>
                                    </p:anim>
                                    <p:anim calcmode="lin" valueType="num">
                                      <p:cBhvr>
                                        <p:cTn id="15" dur="1000" fill="hold"/>
                                        <p:tgtEl>
                                          <p:spTgt spid="24"/>
                                        </p:tgtEl>
                                        <p:attrNameLst>
                                          <p:attrName>ppt_h</p:attrName>
                                        </p:attrNameLst>
                                      </p:cBhvr>
                                      <p:tavLst>
                                        <p:tav tm="0">
                                          <p:val>
                                            <p:fltVal val="0"/>
                                          </p:val>
                                        </p:tav>
                                        <p:tav tm="100000">
                                          <p:val>
                                            <p:strVal val="#ppt_h"/>
                                          </p:val>
                                        </p:tav>
                                      </p:tavLst>
                                    </p:anim>
                                    <p:anim calcmode="lin" valueType="num">
                                      <p:cBhvr>
                                        <p:cTn id="16" dur="1000" fill="hold"/>
                                        <p:tgtEl>
                                          <p:spTgt spid="24"/>
                                        </p:tgtEl>
                                        <p:attrNameLst>
                                          <p:attrName>style.rotation</p:attrName>
                                        </p:attrNameLst>
                                      </p:cBhvr>
                                      <p:tavLst>
                                        <p:tav tm="0">
                                          <p:val>
                                            <p:fltVal val="90"/>
                                          </p:val>
                                        </p:tav>
                                        <p:tav tm="100000">
                                          <p:val>
                                            <p:fltVal val="0"/>
                                          </p:val>
                                        </p:tav>
                                      </p:tavLst>
                                    </p:anim>
                                    <p:animEffect transition="in" filter="fade">
                                      <p:cBhvr>
                                        <p:cTn id="1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2"/>
          <p:cNvSpPr txBox="1">
            <a:spLocks noGrp="1"/>
          </p:cNvSpPr>
          <p:nvPr>
            <p:ph type="title"/>
          </p:nvPr>
        </p:nvSpPr>
        <p:spPr>
          <a:xfrm>
            <a:off x="5096000" y="1190967"/>
            <a:ext cx="6486400" cy="921200"/>
          </a:xfrm>
          <a:prstGeom prst="rect">
            <a:avLst/>
          </a:prstGeom>
          <a:noFill/>
          <a:ln>
            <a:noFill/>
          </a:ln>
        </p:spPr>
        <p:txBody>
          <a:bodyPr spcFirstLastPara="1" wrap="square" lIns="121897" tIns="121897" rIns="121897" bIns="121897" anchor="b" anchorCtr="0">
            <a:noAutofit/>
          </a:bodyPr>
          <a:lstStyle/>
          <a:p>
            <a:r>
              <a:rPr lang="vi-VN" sz="4300" dirty="0">
                <a:solidFill>
                  <a:srgbClr val="3C8435"/>
                </a:solidFill>
                <a:latin typeface="Arial"/>
                <a:ea typeface="Arial"/>
                <a:cs typeface="Arial"/>
                <a:sym typeface="Arial"/>
              </a:rPr>
              <a:t>Nội dung bài học</a:t>
            </a:r>
            <a:endParaRPr sz="4300" dirty="0">
              <a:solidFill>
                <a:srgbClr val="3C8435"/>
              </a:solidFill>
              <a:latin typeface="Arial"/>
              <a:ea typeface="Arial"/>
              <a:cs typeface="Arial"/>
              <a:sym typeface="Arial"/>
            </a:endParaRPr>
          </a:p>
        </p:txBody>
      </p:sp>
      <p:sp>
        <p:nvSpPr>
          <p:cNvPr id="92" name="Google Shape;92;p2"/>
          <p:cNvSpPr txBox="1">
            <a:spLocks noGrp="1"/>
          </p:cNvSpPr>
          <p:nvPr>
            <p:ph type="body" idx="1"/>
          </p:nvPr>
        </p:nvSpPr>
        <p:spPr>
          <a:xfrm>
            <a:off x="4121624" y="2369567"/>
            <a:ext cx="2646451" cy="3995200"/>
          </a:xfrm>
          <a:prstGeom prst="rect">
            <a:avLst/>
          </a:prstGeom>
          <a:noFill/>
          <a:ln>
            <a:noFill/>
          </a:ln>
        </p:spPr>
        <p:txBody>
          <a:bodyPr spcFirstLastPara="1" wrap="square" lIns="121897" tIns="121897" rIns="121897" bIns="121897" anchor="t" anchorCtr="0">
            <a:noAutofit/>
          </a:bodyPr>
          <a:lstStyle/>
          <a:p>
            <a:pPr marL="186262" indent="0">
              <a:buNone/>
            </a:pPr>
            <a:r>
              <a:rPr lang="vi-VN" b="1" dirty="0">
                <a:solidFill>
                  <a:srgbClr val="FF0000"/>
                </a:solidFill>
                <a:latin typeface="Arial"/>
                <a:ea typeface="Arial"/>
                <a:cs typeface="Arial"/>
                <a:sym typeface="Arial"/>
              </a:rPr>
              <a:t>I. Tìm hiểu chung</a:t>
            </a:r>
            <a:endParaRPr b="1" dirty="0">
              <a:solidFill>
                <a:srgbClr val="FF0000"/>
              </a:solidFill>
            </a:endParaRPr>
          </a:p>
          <a:p>
            <a:r>
              <a:rPr lang="vi-VN" dirty="0">
                <a:solidFill>
                  <a:srgbClr val="13181C"/>
                </a:solidFill>
                <a:latin typeface="Arial"/>
                <a:ea typeface="Arial"/>
                <a:cs typeface="Arial"/>
                <a:sym typeface="Arial"/>
              </a:rPr>
              <a:t>1. Tác giả</a:t>
            </a:r>
            <a:endParaRPr dirty="0"/>
          </a:p>
          <a:p>
            <a:r>
              <a:rPr lang="vi-VN" dirty="0">
                <a:solidFill>
                  <a:srgbClr val="13181C"/>
                </a:solidFill>
                <a:latin typeface="Arial"/>
                <a:ea typeface="Arial"/>
                <a:cs typeface="Arial"/>
                <a:sym typeface="Arial"/>
              </a:rPr>
              <a:t>2. Tác phẩm</a:t>
            </a:r>
            <a:endParaRPr dirty="0"/>
          </a:p>
          <a:p>
            <a:r>
              <a:rPr lang="vi-VN" dirty="0">
                <a:solidFill>
                  <a:srgbClr val="13181C"/>
                </a:solidFill>
                <a:latin typeface="Arial"/>
                <a:ea typeface="Arial"/>
                <a:cs typeface="Arial"/>
                <a:sym typeface="Arial"/>
              </a:rPr>
              <a:t>3. Đọc – kể tóm tắt</a:t>
            </a:r>
            <a:endParaRPr dirty="0">
              <a:solidFill>
                <a:srgbClr val="13181C"/>
              </a:solidFill>
              <a:latin typeface="Arial"/>
              <a:ea typeface="Arial"/>
              <a:cs typeface="Arial"/>
              <a:sym typeface="Arial"/>
            </a:endParaRPr>
          </a:p>
        </p:txBody>
      </p:sp>
      <p:sp>
        <p:nvSpPr>
          <p:cNvPr id="93" name="Google Shape;93;p2"/>
          <p:cNvSpPr txBox="1">
            <a:spLocks noGrp="1"/>
          </p:cNvSpPr>
          <p:nvPr>
            <p:ph type="body" idx="2"/>
          </p:nvPr>
        </p:nvSpPr>
        <p:spPr>
          <a:xfrm>
            <a:off x="6672064" y="2369567"/>
            <a:ext cx="2655987" cy="3995200"/>
          </a:xfrm>
          <a:prstGeom prst="rect">
            <a:avLst/>
          </a:prstGeom>
          <a:noFill/>
          <a:ln>
            <a:noFill/>
          </a:ln>
        </p:spPr>
        <p:txBody>
          <a:bodyPr spcFirstLastPara="1" wrap="square" lIns="121897" tIns="121897" rIns="121897" bIns="121897" anchor="t" anchorCtr="0">
            <a:noAutofit/>
          </a:bodyPr>
          <a:lstStyle/>
          <a:p>
            <a:pPr marL="186262" indent="0">
              <a:buNone/>
            </a:pPr>
            <a:r>
              <a:rPr lang="vi-VN" b="1" dirty="0">
                <a:solidFill>
                  <a:srgbClr val="FF0000"/>
                </a:solidFill>
                <a:latin typeface="Arial"/>
                <a:ea typeface="Arial"/>
                <a:cs typeface="Arial"/>
                <a:sym typeface="Arial"/>
              </a:rPr>
              <a:t>II. Tìm hiểu chi tiết</a:t>
            </a:r>
            <a:endParaRPr b="1" dirty="0">
              <a:solidFill>
                <a:srgbClr val="FF0000"/>
              </a:solidFill>
            </a:endParaRPr>
          </a:p>
          <a:p>
            <a:r>
              <a:rPr lang="vi-VN" dirty="0">
                <a:solidFill>
                  <a:srgbClr val="13181C"/>
                </a:solidFill>
                <a:latin typeface="Arial"/>
                <a:ea typeface="Arial"/>
                <a:cs typeface="Arial"/>
                <a:sym typeface="Arial"/>
              </a:rPr>
              <a:t>1. Hình dáng, tính cách của Dế Mèn</a:t>
            </a:r>
            <a:endParaRPr dirty="0"/>
          </a:p>
          <a:p>
            <a:r>
              <a:rPr lang="vi-VN" dirty="0">
                <a:solidFill>
                  <a:srgbClr val="13181C"/>
                </a:solidFill>
                <a:latin typeface="Arial"/>
                <a:ea typeface="Arial"/>
                <a:cs typeface="Arial"/>
                <a:sym typeface="Arial"/>
              </a:rPr>
              <a:t>2. Dế Mèn trêu chị Cốc gây ra cái chết của Dế Choắt</a:t>
            </a:r>
            <a:endParaRPr dirty="0"/>
          </a:p>
          <a:p>
            <a:r>
              <a:rPr lang="vi-VN" dirty="0">
                <a:solidFill>
                  <a:srgbClr val="13181C"/>
                </a:solidFill>
                <a:latin typeface="Arial"/>
                <a:ea typeface="Arial"/>
                <a:cs typeface="Arial"/>
                <a:sym typeface="Arial"/>
              </a:rPr>
              <a:t>3. Bài học đường đời đầu tiên của Dế Mèn</a:t>
            </a:r>
            <a:endParaRPr dirty="0">
              <a:solidFill>
                <a:srgbClr val="13181C"/>
              </a:solidFill>
              <a:latin typeface="Arial"/>
              <a:ea typeface="Arial"/>
              <a:cs typeface="Arial"/>
              <a:sym typeface="Arial"/>
            </a:endParaRPr>
          </a:p>
        </p:txBody>
      </p:sp>
      <p:sp>
        <p:nvSpPr>
          <p:cNvPr id="94" name="Google Shape;94;p2"/>
          <p:cNvSpPr txBox="1">
            <a:spLocks noGrp="1"/>
          </p:cNvSpPr>
          <p:nvPr>
            <p:ph type="body" idx="3"/>
          </p:nvPr>
        </p:nvSpPr>
        <p:spPr>
          <a:xfrm>
            <a:off x="9433701" y="2369567"/>
            <a:ext cx="2521738" cy="3995200"/>
          </a:xfrm>
          <a:prstGeom prst="rect">
            <a:avLst/>
          </a:prstGeom>
          <a:noFill/>
          <a:ln>
            <a:noFill/>
          </a:ln>
        </p:spPr>
        <p:txBody>
          <a:bodyPr spcFirstLastPara="1" wrap="square" lIns="121897" tIns="121897" rIns="121897" bIns="121897" anchor="t" anchorCtr="0">
            <a:noAutofit/>
          </a:bodyPr>
          <a:lstStyle/>
          <a:p>
            <a:pPr marL="186262" indent="0">
              <a:buNone/>
            </a:pPr>
            <a:r>
              <a:rPr lang="vi-VN" b="1" dirty="0">
                <a:solidFill>
                  <a:srgbClr val="FF0000"/>
                </a:solidFill>
                <a:latin typeface="Arial"/>
                <a:ea typeface="Arial"/>
                <a:cs typeface="Arial"/>
                <a:sym typeface="Arial"/>
              </a:rPr>
              <a:t>III. Tổng kết</a:t>
            </a:r>
            <a:endParaRPr b="1" dirty="0">
              <a:solidFill>
                <a:srgbClr val="FF0000"/>
              </a:solidFill>
            </a:endParaRPr>
          </a:p>
          <a:p>
            <a:r>
              <a:rPr lang="vi-VN" dirty="0">
                <a:solidFill>
                  <a:srgbClr val="13181C"/>
                </a:solidFill>
                <a:latin typeface="Arial"/>
                <a:ea typeface="Arial"/>
                <a:cs typeface="Arial"/>
                <a:sym typeface="Arial"/>
              </a:rPr>
              <a:t>1. Nghệ thuật</a:t>
            </a:r>
            <a:endParaRPr dirty="0"/>
          </a:p>
          <a:p>
            <a:r>
              <a:rPr lang="vi-VN" dirty="0">
                <a:solidFill>
                  <a:srgbClr val="13181C"/>
                </a:solidFill>
                <a:latin typeface="Arial"/>
                <a:ea typeface="Arial"/>
                <a:cs typeface="Arial"/>
                <a:sym typeface="Arial"/>
              </a:rPr>
              <a:t>2. Nội dung</a:t>
            </a:r>
            <a:endParaRPr dirty="0">
              <a:solidFill>
                <a:srgbClr val="13181C"/>
              </a:solidFill>
              <a:latin typeface="Arial"/>
              <a:ea typeface="Arial"/>
              <a:cs typeface="Arial"/>
              <a:sym typeface="Arial"/>
            </a:endParaRPr>
          </a:p>
        </p:txBody>
      </p:sp>
      <p:sp>
        <p:nvSpPr>
          <p:cNvPr id="95" name="Google Shape;95;p2"/>
          <p:cNvSpPr txBox="1">
            <a:spLocks noGrp="1"/>
          </p:cNvSpPr>
          <p:nvPr>
            <p:ph type="sldNum" idx="12"/>
          </p:nvPr>
        </p:nvSpPr>
        <p:spPr>
          <a:xfrm>
            <a:off x="101612" y="6333135"/>
            <a:ext cx="731600" cy="524800"/>
          </a:xfrm>
          <a:prstGeom prst="rect">
            <a:avLst/>
          </a:prstGeom>
          <a:noFill/>
          <a:ln>
            <a:noFill/>
          </a:ln>
        </p:spPr>
        <p:txBody>
          <a:bodyPr spcFirstLastPara="1" wrap="square" lIns="121897" tIns="121897" rIns="121897" bIns="121897" anchor="ctr" anchorCtr="0">
            <a:noAutofit/>
          </a:bodyPr>
          <a:lstStyle/>
          <a:p>
            <a:fld id="{00000000-1234-1234-1234-123412341234}" type="slidenum">
              <a:rPr lang="vi-VN"/>
              <a:pPr/>
              <a:t>5</a:t>
            </a:fld>
            <a:endParaRPr/>
          </a:p>
        </p:txBody>
      </p:sp>
      <p:pic>
        <p:nvPicPr>
          <p:cNvPr id="96" name="Google Shape;96;p2"/>
          <p:cNvPicPr preferRelativeResize="0"/>
          <p:nvPr/>
        </p:nvPicPr>
        <p:blipFill rotWithShape="1">
          <a:blip r:embed="rId3">
            <a:alphaModFix/>
          </a:blip>
          <a:srcRect l="6329" r="44411"/>
          <a:stretch/>
        </p:blipFill>
        <p:spPr>
          <a:xfrm>
            <a:off x="574767" y="685450"/>
            <a:ext cx="2332121" cy="3550697"/>
          </a:xfrm>
          <a:custGeom>
            <a:avLst/>
            <a:gdLst/>
            <a:ahLst/>
            <a:cxnLst/>
            <a:rect l="l" t="t" r="r" b="b"/>
            <a:pathLst>
              <a:path w="17426" h="21367" extrusionOk="0">
                <a:moveTo>
                  <a:pt x="2010" y="0"/>
                </a:moveTo>
                <a:cubicBezTo>
                  <a:pt x="2010" y="0"/>
                  <a:pt x="-1914" y="9793"/>
                  <a:pt x="1203" y="15697"/>
                </a:cubicBezTo>
                <a:cubicBezTo>
                  <a:pt x="4320" y="21600"/>
                  <a:pt x="13293" y="21366"/>
                  <a:pt x="13293" y="21366"/>
                </a:cubicBezTo>
                <a:cubicBezTo>
                  <a:pt x="13293" y="21366"/>
                  <a:pt x="19686" y="16253"/>
                  <a:pt x="16569" y="10352"/>
                </a:cubicBezTo>
                <a:cubicBezTo>
                  <a:pt x="13452" y="4452"/>
                  <a:pt x="2010" y="0"/>
                  <a:pt x="2010" y="0"/>
                </a:cubicBezTo>
                <a:close/>
              </a:path>
            </a:pathLst>
          </a:custGeom>
          <a:noFill/>
          <a:ln>
            <a:noFill/>
          </a:ln>
        </p:spPr>
      </p:pic>
    </p:spTree>
    <p:extLst>
      <p:ext uri="{BB962C8B-B14F-4D97-AF65-F5344CB8AC3E}">
        <p14:creationId xmlns:p14="http://schemas.microsoft.com/office/powerpoint/2010/main" val="332785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3">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3">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3">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3">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4">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94">
                                            <p:txEl>
                                              <p:pRg st="1" end="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9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FBF2B2AB-254A-474A-80AE-1173027D86E7}"/>
              </a:ext>
            </a:extLst>
          </p:cNvPr>
          <p:cNvSpPr>
            <a:spLocks noGrp="1"/>
          </p:cNvSpPr>
          <p:nvPr>
            <p:ph type="title"/>
          </p:nvPr>
        </p:nvSpPr>
        <p:spPr>
          <a:xfrm>
            <a:off x="5095730" y="489966"/>
            <a:ext cx="6586491" cy="1407073"/>
          </a:xfrm>
        </p:spPr>
        <p:txBody>
          <a:bodyPr anchor="b">
            <a:noAutofit/>
          </a:bodyPr>
          <a:lstStyle/>
          <a:p>
            <a:r>
              <a:rPr lang="en-US" sz="3200" b="1" dirty="0" smtClean="0">
                <a:effectLst/>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r>
            <a:br>
              <a:rPr lang="en-US" sz="3200" b="1" dirty="0" smtClean="0">
                <a:effectLst/>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br>
            <a:r>
              <a:rPr lang="en-US" sz="3200" b="1" dirty="0" smtClean="0">
                <a:effectLst/>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I</a:t>
            </a:r>
            <a:r>
              <a:rPr lang="en-US" sz="3200" b="1" dirty="0">
                <a:effectLst/>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TÌM HIỂU CHUNG</a:t>
            </a:r>
            <a:br>
              <a:rPr lang="en-US" sz="3200" b="1" dirty="0">
                <a:effectLst/>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br>
            <a:r>
              <a:rPr lang="en-US" sz="3200" b="1" dirty="0">
                <a:effectLst/>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1. </a:t>
            </a:r>
            <a:r>
              <a:rPr lang="en-US" sz="3200" b="1" dirty="0" err="1">
                <a:effectLst/>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Tác</a:t>
            </a:r>
            <a:r>
              <a:rPr lang="en-US" sz="3200" b="1" dirty="0">
                <a:effectLst/>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en-US" sz="3200" b="1" dirty="0" err="1" smtClean="0">
                <a:effectLst/>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giả</a:t>
            </a:r>
            <a:r>
              <a:rPr lang="en-US" sz="3200" b="1" dirty="0" smtClean="0">
                <a:effectLst/>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en-US" sz="3200" b="1" dirty="0" err="1">
                <a:effectLst/>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Tô</a:t>
            </a:r>
            <a:r>
              <a:rPr lang="en-US" sz="3200" b="1" dirty="0">
                <a:effectLst/>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en-US" sz="3200" b="1" dirty="0" err="1">
                <a:effectLst/>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Hoài</a:t>
            </a:r>
            <a:r>
              <a:rPr lang="en-US" sz="3200" b="1" dirty="0">
                <a:effectLst/>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endParaRPr lang="en-US" sz="3200" b="1" dirty="0">
              <a:latin typeface="Arial" panose="020B0604020202020204" pitchFamily="34" charset="0"/>
              <a:cs typeface="Arial" panose="020B0604020202020204" pitchFamily="34" charset="0"/>
              <a:sym typeface="Arial" panose="020B0604020202020204" pitchFamily="34" charset="0"/>
            </a:endParaRPr>
          </a:p>
        </p:txBody>
      </p:sp>
      <p:graphicFrame>
        <p:nvGraphicFramePr>
          <p:cNvPr id="4" name="Chỗ dành sẵn cho Nội dung 3">
            <a:extLst>
              <a:ext uri="{FF2B5EF4-FFF2-40B4-BE49-F238E27FC236}">
                <a16:creationId xmlns="" xmlns:a16="http://schemas.microsoft.com/office/drawing/2014/main" id="{9246D9CA-F8C1-4FB6-B4C1-7306CE718098}"/>
              </a:ext>
            </a:extLst>
          </p:cNvPr>
          <p:cNvGraphicFramePr>
            <a:graphicFrameLocks noGrp="1"/>
          </p:cNvGraphicFramePr>
          <p:nvPr>
            <p:ph idx="1"/>
            <p:extLst>
              <p:ext uri="{D42A27DB-BD31-4B8C-83A1-F6EECF244321}">
                <p14:modId xmlns:p14="http://schemas.microsoft.com/office/powerpoint/2010/main" val="2000518432"/>
              </p:ext>
            </p:extLst>
          </p:nvPr>
        </p:nvGraphicFramePr>
        <p:xfrm>
          <a:off x="5056373" y="2188826"/>
          <a:ext cx="6586491" cy="40399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descr="Tô Hoài - Wikipedia">
            <a:extLst>
              <a:ext uri="{FF2B5EF4-FFF2-40B4-BE49-F238E27FC236}">
                <a16:creationId xmlns="" xmlns:a16="http://schemas.microsoft.com/office/drawing/2014/main" id="{2BE19D36-C16A-454D-888B-ED96A61AB067}"/>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743"/>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cxnSp>
        <p:nvCxnSpPr>
          <p:cNvPr id="71" name="Straight Connector 70">
            <a:extLst>
              <a:ext uri="{FF2B5EF4-FFF2-40B4-BE49-F238E27FC236}">
                <a16:creationId xmlns="" xmlns:a16="http://schemas.microsoft.com/office/drawing/2014/main" id="{A7F400EE-A8A5-48AF-B4D6-291B52C6F0B0}"/>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5080934" y="2115117"/>
            <a:ext cx="63093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749242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graphicEl>
                                              <a:dgm id="{D25D3EBE-DE7E-4DE7-81E8-30C7726D2893}"/>
                                            </p:graphicEl>
                                          </p:spTgt>
                                        </p:tgtEl>
                                        <p:attrNameLst>
                                          <p:attrName>style.visibility</p:attrName>
                                        </p:attrNameLst>
                                      </p:cBhvr>
                                      <p:to>
                                        <p:strVal val="visible"/>
                                      </p:to>
                                    </p:set>
                                    <p:animEffect transition="in" filter="wipe(down)">
                                      <p:cBhvr>
                                        <p:cTn id="7" dur="750"/>
                                        <p:tgtEl>
                                          <p:spTgt spid="4">
                                            <p:graphicEl>
                                              <a:dgm id="{D25D3EBE-DE7E-4DE7-81E8-30C7726D2893}"/>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graphicEl>
                                              <a:dgm id="{75896989-D2FF-40BC-A44F-BD8237204B74}"/>
                                            </p:graphicEl>
                                          </p:spTgt>
                                        </p:tgtEl>
                                        <p:attrNameLst>
                                          <p:attrName>style.visibility</p:attrName>
                                        </p:attrNameLst>
                                      </p:cBhvr>
                                      <p:to>
                                        <p:strVal val="visible"/>
                                      </p:to>
                                    </p:set>
                                    <p:animEffect transition="in" filter="wipe(down)">
                                      <p:cBhvr>
                                        <p:cTn id="12" dur="750"/>
                                        <p:tgtEl>
                                          <p:spTgt spid="4">
                                            <p:graphicEl>
                                              <a:dgm id="{75896989-D2FF-40BC-A44F-BD8237204B74}"/>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graphicEl>
                                              <a:dgm id="{AAA8CFF8-F496-40CE-AD6C-DAB1EAF5C9CE}"/>
                                            </p:graphicEl>
                                          </p:spTgt>
                                        </p:tgtEl>
                                        <p:attrNameLst>
                                          <p:attrName>style.visibility</p:attrName>
                                        </p:attrNameLst>
                                      </p:cBhvr>
                                      <p:to>
                                        <p:strVal val="visible"/>
                                      </p:to>
                                    </p:set>
                                    <p:animEffect transition="in" filter="wipe(down)">
                                      <p:cBhvr>
                                        <p:cTn id="17" dur="750"/>
                                        <p:tgtEl>
                                          <p:spTgt spid="4">
                                            <p:graphicEl>
                                              <a:dgm id="{AAA8CFF8-F496-40CE-AD6C-DAB1EAF5C9CE}"/>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282E37"/>
        </a:solidFill>
        <a:effectLst/>
      </p:bgPr>
    </p:bg>
    <p:spTree>
      <p:nvGrpSpPr>
        <p:cNvPr id="1" name=""/>
        <p:cNvGrpSpPr/>
        <p:nvPr/>
      </p:nvGrpSpPr>
      <p:grpSpPr>
        <a:xfrm>
          <a:off x="0" y="0"/>
          <a:ext cx="0" cy="0"/>
          <a:chOff x="0" y="0"/>
          <a:chExt cx="0" cy="0"/>
        </a:xfrm>
      </p:grpSpPr>
      <p:sp>
        <p:nvSpPr>
          <p:cNvPr id="4" name="Rectangle 34">
            <a:extLst>
              <a:ext uri="{FF2B5EF4-FFF2-40B4-BE49-F238E27FC236}">
                <a16:creationId xmlns="" xmlns:a16="http://schemas.microsoft.com/office/drawing/2014/main" id="{5BB9DD7D-E2C9-4819-BBB5-28CCC78CEC85}"/>
              </a:ext>
            </a:extLst>
          </p:cNvPr>
          <p:cNvSpPr/>
          <p:nvPr/>
        </p:nvSpPr>
        <p:spPr>
          <a:xfrm>
            <a:off x="85725" y="1376619"/>
            <a:ext cx="2689351" cy="2263226"/>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333333"/>
                </a:solidFill>
                <a:effectLst/>
                <a:uLnTx/>
                <a:uFillTx/>
                <a:latin typeface="Arial" panose="020B0604020202020204" pitchFamily="34" charset="0"/>
                <a:cs typeface="Arial" panose="020B0604020202020204" pitchFamily="34" charset="0"/>
                <a:sym typeface="Arial" panose="020B0604020202020204" pitchFamily="34" charset="0"/>
              </a:rPr>
              <a:t>Nhà</a:t>
            </a:r>
            <a:r>
              <a:rPr kumimoji="0" lang="en-US" sz="2400" b="1" i="0" u="none" strike="noStrike" kern="1200" cap="none" spc="0" normalizeH="0" noProof="0" dirty="0">
                <a:ln>
                  <a:noFill/>
                </a:ln>
                <a:solidFill>
                  <a:srgbClr val="333333"/>
                </a:solidFill>
                <a:effectLst/>
                <a:uLnTx/>
                <a:uFillTx/>
                <a:latin typeface="Arial" panose="020B0604020202020204" pitchFamily="34" charset="0"/>
                <a:cs typeface="Arial" panose="020B0604020202020204" pitchFamily="34" charset="0"/>
                <a:sym typeface="Arial" panose="020B0604020202020204" pitchFamily="34" charset="0"/>
              </a:rPr>
              <a:t> </a:t>
            </a:r>
            <a:r>
              <a:rPr kumimoji="0" lang="en-US" sz="2400" b="1" i="0" u="none" strike="noStrike" kern="1200" cap="none" spc="0" normalizeH="0" noProof="0" dirty="0" err="1">
                <a:ln>
                  <a:noFill/>
                </a:ln>
                <a:solidFill>
                  <a:srgbClr val="333333"/>
                </a:solidFill>
                <a:effectLst/>
                <a:uLnTx/>
                <a:uFillTx/>
                <a:latin typeface="Arial" panose="020B0604020202020204" pitchFamily="34" charset="0"/>
                <a:cs typeface="Arial" panose="020B0604020202020204" pitchFamily="34" charset="0"/>
                <a:sym typeface="Arial" panose="020B0604020202020204" pitchFamily="34" charset="0"/>
              </a:rPr>
              <a:t>văn</a:t>
            </a:r>
            <a:r>
              <a:rPr kumimoji="0" lang="en-US" sz="2400" b="1" i="0" u="none" strike="noStrike" kern="1200" cap="none" spc="0" normalizeH="0" noProof="0" dirty="0">
                <a:ln>
                  <a:noFill/>
                </a:ln>
                <a:solidFill>
                  <a:srgbClr val="333333"/>
                </a:solidFill>
                <a:effectLst/>
                <a:uLnTx/>
                <a:uFillTx/>
                <a:latin typeface="Arial" panose="020B0604020202020204" pitchFamily="34" charset="0"/>
                <a:cs typeface="Arial" panose="020B0604020202020204" pitchFamily="34" charset="0"/>
                <a:sym typeface="Arial" panose="020B0604020202020204" pitchFamily="34" charset="0"/>
              </a:rPr>
              <a:t> </a:t>
            </a:r>
            <a:r>
              <a:rPr kumimoji="0" lang="en-US" sz="2400" b="1" i="0" u="none" strike="noStrike" kern="1200" cap="none" spc="0" normalizeH="0" noProof="0" dirty="0" err="1">
                <a:ln>
                  <a:noFill/>
                </a:ln>
                <a:solidFill>
                  <a:srgbClr val="333333"/>
                </a:solidFill>
                <a:effectLst/>
                <a:uLnTx/>
                <a:uFillTx/>
                <a:latin typeface="Arial" panose="020B0604020202020204" pitchFamily="34" charset="0"/>
                <a:cs typeface="Arial" panose="020B0604020202020204" pitchFamily="34" charset="0"/>
                <a:sym typeface="Arial" panose="020B0604020202020204" pitchFamily="34" charset="0"/>
              </a:rPr>
              <a:t>có</a:t>
            </a:r>
            <a:r>
              <a:rPr kumimoji="0" lang="en-US" sz="2400" b="1" i="0" u="none" strike="noStrike" kern="1200" cap="none" spc="0" normalizeH="0" noProof="0" dirty="0">
                <a:ln>
                  <a:noFill/>
                </a:ln>
                <a:solidFill>
                  <a:srgbClr val="333333"/>
                </a:solidFill>
                <a:effectLst/>
                <a:uLnTx/>
                <a:uFillTx/>
                <a:latin typeface="Arial" panose="020B0604020202020204" pitchFamily="34" charset="0"/>
                <a:cs typeface="Arial" panose="020B0604020202020204" pitchFamily="34" charset="0"/>
                <a:sym typeface="Arial" panose="020B0604020202020204" pitchFamily="34" charset="0"/>
              </a:rPr>
              <a:t> </a:t>
            </a:r>
            <a:r>
              <a:rPr kumimoji="0" lang="en-US" sz="2400" b="1" i="0" u="none" strike="noStrike" kern="1200" cap="none" spc="0" normalizeH="0" noProof="0" dirty="0" err="1">
                <a:ln>
                  <a:noFill/>
                </a:ln>
                <a:solidFill>
                  <a:srgbClr val="333333"/>
                </a:solidFill>
                <a:effectLst/>
                <a:uLnTx/>
                <a:uFillTx/>
                <a:latin typeface="Arial" panose="020B0604020202020204" pitchFamily="34" charset="0"/>
                <a:cs typeface="Arial" panose="020B0604020202020204" pitchFamily="34" charset="0"/>
                <a:sym typeface="Arial" panose="020B0604020202020204" pitchFamily="34" charset="0"/>
              </a:rPr>
              <a:t>vốn</a:t>
            </a:r>
            <a:r>
              <a:rPr kumimoji="0" lang="en-US" sz="2400" b="1" i="0" u="none" strike="noStrike" kern="1200" cap="none" spc="0" normalizeH="0" noProof="0" dirty="0">
                <a:ln>
                  <a:noFill/>
                </a:ln>
                <a:solidFill>
                  <a:srgbClr val="333333"/>
                </a:solidFill>
                <a:effectLst/>
                <a:uLnTx/>
                <a:uFillTx/>
                <a:latin typeface="Arial" panose="020B0604020202020204" pitchFamily="34" charset="0"/>
                <a:cs typeface="Arial" panose="020B0604020202020204" pitchFamily="34" charset="0"/>
                <a:sym typeface="Arial" panose="020B0604020202020204" pitchFamily="34" charset="0"/>
              </a:rPr>
              <a:t> </a:t>
            </a:r>
            <a:r>
              <a:rPr kumimoji="0" lang="en-US" sz="2400" b="1" i="0" u="none" strike="noStrike" kern="1200" cap="none" spc="0" normalizeH="0" noProof="0" dirty="0" err="1">
                <a:ln>
                  <a:noFill/>
                </a:ln>
                <a:solidFill>
                  <a:srgbClr val="333333"/>
                </a:solidFill>
                <a:effectLst/>
                <a:uLnTx/>
                <a:uFillTx/>
                <a:latin typeface="Arial" panose="020B0604020202020204" pitchFamily="34" charset="0"/>
                <a:cs typeface="Arial" panose="020B0604020202020204" pitchFamily="34" charset="0"/>
                <a:sym typeface="Arial" panose="020B0604020202020204" pitchFamily="34" charset="0"/>
              </a:rPr>
              <a:t>sống</a:t>
            </a:r>
            <a:r>
              <a:rPr kumimoji="0" lang="en-US" sz="2400" b="1" i="0" u="none" strike="noStrike" kern="1200" cap="none" spc="0" normalizeH="0" noProof="0" dirty="0">
                <a:ln>
                  <a:noFill/>
                </a:ln>
                <a:solidFill>
                  <a:srgbClr val="333333"/>
                </a:solidFill>
                <a:effectLst/>
                <a:uLnTx/>
                <a:uFillTx/>
                <a:latin typeface="Arial" panose="020B0604020202020204" pitchFamily="34" charset="0"/>
                <a:cs typeface="Arial" panose="020B0604020202020204" pitchFamily="34" charset="0"/>
                <a:sym typeface="Arial" panose="020B0604020202020204" pitchFamily="34" charset="0"/>
              </a:rPr>
              <a:t> </a:t>
            </a:r>
            <a:r>
              <a:rPr kumimoji="0" lang="en-US" sz="2400" b="1" i="0" u="none" strike="noStrike" kern="1200" cap="none" spc="0" normalizeH="0" noProof="0" dirty="0" err="1">
                <a:ln>
                  <a:noFill/>
                </a:ln>
                <a:solidFill>
                  <a:srgbClr val="333333"/>
                </a:solidFill>
                <a:effectLst/>
                <a:uLnTx/>
                <a:uFillTx/>
                <a:latin typeface="Arial" panose="020B0604020202020204" pitchFamily="34" charset="0"/>
                <a:cs typeface="Arial" panose="020B0604020202020204" pitchFamily="34" charset="0"/>
                <a:sym typeface="Arial" panose="020B0604020202020204" pitchFamily="34" charset="0"/>
              </a:rPr>
              <a:t>phong</a:t>
            </a:r>
            <a:r>
              <a:rPr kumimoji="0" lang="en-US" sz="2400" b="1" i="0" u="none" strike="noStrike" kern="1200" cap="none" spc="0" normalizeH="0" noProof="0" dirty="0">
                <a:ln>
                  <a:noFill/>
                </a:ln>
                <a:solidFill>
                  <a:srgbClr val="333333"/>
                </a:solidFill>
                <a:effectLst/>
                <a:uLnTx/>
                <a:uFillTx/>
                <a:latin typeface="Arial" panose="020B0604020202020204" pitchFamily="34" charset="0"/>
                <a:cs typeface="Arial" panose="020B0604020202020204" pitchFamily="34" charset="0"/>
                <a:sym typeface="Arial" panose="020B0604020202020204" pitchFamily="34" charset="0"/>
              </a:rPr>
              <a:t> </a:t>
            </a:r>
            <a:r>
              <a:rPr kumimoji="0" lang="en-US" sz="2400" b="1" i="0" u="none" strike="noStrike" kern="1200" cap="none" spc="0" normalizeH="0" noProof="0" dirty="0" err="1">
                <a:ln>
                  <a:noFill/>
                </a:ln>
                <a:solidFill>
                  <a:srgbClr val="333333"/>
                </a:solidFill>
                <a:effectLst/>
                <a:uLnTx/>
                <a:uFillTx/>
                <a:latin typeface="Arial" panose="020B0604020202020204" pitchFamily="34" charset="0"/>
                <a:cs typeface="Arial" panose="020B0604020202020204" pitchFamily="34" charset="0"/>
                <a:sym typeface="Arial" panose="020B0604020202020204" pitchFamily="34" charset="0"/>
              </a:rPr>
              <a:t>phú</a:t>
            </a:r>
            <a:endParaRPr kumimoji="0" lang="en-US" sz="2400" b="1" i="0" u="none" strike="noStrike" kern="1200" cap="none" spc="0" normalizeH="0" baseline="0" noProof="1">
              <a:ln>
                <a:noFill/>
              </a:ln>
              <a:solidFill>
                <a:prstClr val="black">
                  <a:lumMod val="85000"/>
                  <a:lumOff val="15000"/>
                </a:prstClr>
              </a:solidFill>
              <a:effectLst/>
              <a:uLnTx/>
              <a:uFillTx/>
              <a:latin typeface="Arial" panose="020B0604020202020204" pitchFamily="34" charset="0"/>
              <a:cs typeface="Arial" panose="020B0604020202020204" pitchFamily="34" charset="0"/>
              <a:sym typeface="Arial" panose="020B0604020202020204" pitchFamily="34" charset="0"/>
            </a:endParaRPr>
          </a:p>
        </p:txBody>
      </p:sp>
      <p:sp>
        <p:nvSpPr>
          <p:cNvPr id="5" name="Freeform: Shape 36">
            <a:extLst>
              <a:ext uri="{FF2B5EF4-FFF2-40B4-BE49-F238E27FC236}">
                <a16:creationId xmlns="" xmlns:a16="http://schemas.microsoft.com/office/drawing/2014/main" id="{3D3CF681-0F56-4DED-B6C1-BC3F8EBEAE52}"/>
              </a:ext>
            </a:extLst>
          </p:cNvPr>
          <p:cNvSpPr/>
          <p:nvPr/>
        </p:nvSpPr>
        <p:spPr>
          <a:xfrm>
            <a:off x="2495218" y="4278696"/>
            <a:ext cx="2201091" cy="2018212"/>
          </a:xfrm>
          <a:custGeom>
            <a:avLst/>
            <a:gdLst>
              <a:gd name="connsiteX0" fmla="*/ 0 w 2201091"/>
              <a:gd name="connsiteY0" fmla="*/ 0 h 2018212"/>
              <a:gd name="connsiteX1" fmla="*/ 2201091 w 2201091"/>
              <a:gd name="connsiteY1" fmla="*/ 0 h 2018212"/>
              <a:gd name="connsiteX2" fmla="*/ 2201091 w 2201091"/>
              <a:gd name="connsiteY2" fmla="*/ 2018212 h 2018212"/>
              <a:gd name="connsiteX3" fmla="*/ 0 w 2201091"/>
              <a:gd name="connsiteY3" fmla="*/ 2018212 h 2018212"/>
            </a:gdLst>
            <a:ahLst/>
            <a:cxnLst>
              <a:cxn ang="0">
                <a:pos x="connsiteX0" y="connsiteY0"/>
              </a:cxn>
              <a:cxn ang="0">
                <a:pos x="connsiteX1" y="connsiteY1"/>
              </a:cxn>
              <a:cxn ang="0">
                <a:pos x="connsiteX2" y="connsiteY2"/>
              </a:cxn>
              <a:cxn ang="0">
                <a:pos x="connsiteX3" y="connsiteY3"/>
              </a:cxn>
            </a:cxnLst>
            <a:rect l="l" t="t" r="r" b="b"/>
            <a:pathLst>
              <a:path w="2201091" h="2018212">
                <a:moveTo>
                  <a:pt x="0" y="0"/>
                </a:moveTo>
                <a:lnTo>
                  <a:pt x="2201091" y="0"/>
                </a:lnTo>
                <a:lnTo>
                  <a:pt x="2201091" y="2018212"/>
                </a:lnTo>
                <a:lnTo>
                  <a:pt x="0" y="2018212"/>
                </a:lnTo>
                <a:close/>
              </a:path>
            </a:pathLst>
          </a:cu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spcAft>
                <a:spcPts val="1200"/>
              </a:spcAft>
              <a:defRPr/>
            </a:pPr>
            <a:r>
              <a:rPr lang="en-US" sz="2400" b="1" dirty="0" err="1">
                <a:solidFill>
                  <a:srgbClr val="333333"/>
                </a:solidFill>
                <a:latin typeface="Arial" panose="020B0604020202020204" pitchFamily="34" charset="0"/>
                <a:cs typeface="Arial" panose="020B0604020202020204" pitchFamily="34" charset="0"/>
                <a:sym typeface="Arial" panose="020B0604020202020204" pitchFamily="34" charset="0"/>
              </a:rPr>
              <a:t>Lối</a:t>
            </a:r>
            <a:r>
              <a:rPr lang="en-US" sz="2400" b="1" dirty="0">
                <a:solidFill>
                  <a:srgbClr val="333333"/>
                </a:solidFill>
                <a:latin typeface="Arial" panose="020B0604020202020204" pitchFamily="34" charset="0"/>
                <a:cs typeface="Arial" panose="020B0604020202020204" pitchFamily="34" charset="0"/>
                <a:sym typeface="Arial" panose="020B0604020202020204" pitchFamily="34" charset="0"/>
              </a:rPr>
              <a:t> </a:t>
            </a:r>
            <a:r>
              <a:rPr lang="en-US" sz="2400" b="1" dirty="0" err="1">
                <a:solidFill>
                  <a:srgbClr val="333333"/>
                </a:solidFill>
                <a:latin typeface="Arial" panose="020B0604020202020204" pitchFamily="34" charset="0"/>
                <a:cs typeface="Arial" panose="020B0604020202020204" pitchFamily="34" charset="0"/>
                <a:sym typeface="Arial" panose="020B0604020202020204" pitchFamily="34" charset="0"/>
              </a:rPr>
              <a:t>văn</a:t>
            </a:r>
            <a:r>
              <a:rPr lang="en-US" sz="2400" b="1" dirty="0">
                <a:solidFill>
                  <a:srgbClr val="333333"/>
                </a:solidFill>
                <a:latin typeface="Arial" panose="020B0604020202020204" pitchFamily="34" charset="0"/>
                <a:cs typeface="Arial" panose="020B0604020202020204" pitchFamily="34" charset="0"/>
                <a:sym typeface="Arial" panose="020B0604020202020204" pitchFamily="34" charset="0"/>
              </a:rPr>
              <a:t> </a:t>
            </a:r>
            <a:r>
              <a:rPr lang="en-US" sz="2400" b="1" dirty="0" err="1">
                <a:solidFill>
                  <a:srgbClr val="333333"/>
                </a:solidFill>
                <a:latin typeface="Arial" panose="020B0604020202020204" pitchFamily="34" charset="0"/>
                <a:cs typeface="Arial" panose="020B0604020202020204" pitchFamily="34" charset="0"/>
                <a:sym typeface="Arial" panose="020B0604020202020204" pitchFamily="34" charset="0"/>
              </a:rPr>
              <a:t>giàu</a:t>
            </a:r>
            <a:r>
              <a:rPr lang="en-US" sz="2400" b="1" dirty="0">
                <a:solidFill>
                  <a:srgbClr val="333333"/>
                </a:solidFill>
                <a:latin typeface="Arial" panose="020B0604020202020204" pitchFamily="34" charset="0"/>
                <a:cs typeface="Arial" panose="020B0604020202020204" pitchFamily="34" charset="0"/>
                <a:sym typeface="Arial" panose="020B0604020202020204" pitchFamily="34" charset="0"/>
              </a:rPr>
              <a:t> </a:t>
            </a:r>
            <a:r>
              <a:rPr lang="en-US" sz="2400" b="1" dirty="0" err="1">
                <a:solidFill>
                  <a:srgbClr val="333333"/>
                </a:solidFill>
                <a:latin typeface="Arial" panose="020B0604020202020204" pitchFamily="34" charset="0"/>
                <a:cs typeface="Arial" panose="020B0604020202020204" pitchFamily="34" charset="0"/>
                <a:sym typeface="Arial" panose="020B0604020202020204" pitchFamily="34" charset="0"/>
              </a:rPr>
              <a:t>hình</a:t>
            </a:r>
            <a:r>
              <a:rPr lang="en-US" sz="2400" b="1" dirty="0">
                <a:solidFill>
                  <a:srgbClr val="333333"/>
                </a:solidFill>
                <a:latin typeface="Arial" panose="020B0604020202020204" pitchFamily="34" charset="0"/>
                <a:cs typeface="Arial" panose="020B0604020202020204" pitchFamily="34" charset="0"/>
                <a:sym typeface="Arial" panose="020B0604020202020204" pitchFamily="34" charset="0"/>
              </a:rPr>
              <a:t> </a:t>
            </a:r>
            <a:r>
              <a:rPr lang="en-US" sz="2400" b="1" dirty="0" err="1">
                <a:solidFill>
                  <a:srgbClr val="333333"/>
                </a:solidFill>
                <a:latin typeface="Arial" panose="020B0604020202020204" pitchFamily="34" charset="0"/>
                <a:cs typeface="Arial" panose="020B0604020202020204" pitchFamily="34" charset="0"/>
                <a:sym typeface="Arial" panose="020B0604020202020204" pitchFamily="34" charset="0"/>
              </a:rPr>
              <a:t>ảnh</a:t>
            </a:r>
            <a:r>
              <a:rPr lang="en-US" sz="2400" b="1" dirty="0">
                <a:solidFill>
                  <a:srgbClr val="333333"/>
                </a:solidFill>
                <a:latin typeface="Arial" panose="020B0604020202020204" pitchFamily="34" charset="0"/>
                <a:cs typeface="Arial" panose="020B0604020202020204" pitchFamily="34" charset="0"/>
                <a:sym typeface="Arial" panose="020B0604020202020204" pitchFamily="34" charset="0"/>
              </a:rPr>
              <a:t>, </a:t>
            </a:r>
            <a:r>
              <a:rPr lang="en-US" sz="2400" b="1" dirty="0" err="1">
                <a:solidFill>
                  <a:srgbClr val="333333"/>
                </a:solidFill>
                <a:latin typeface="Arial" panose="020B0604020202020204" pitchFamily="34" charset="0"/>
                <a:cs typeface="Arial" panose="020B0604020202020204" pitchFamily="34" charset="0"/>
                <a:sym typeface="Arial" panose="020B0604020202020204" pitchFamily="34" charset="0"/>
              </a:rPr>
              <a:t>nhịp</a:t>
            </a:r>
            <a:r>
              <a:rPr lang="en-US" sz="2400" b="1" dirty="0">
                <a:solidFill>
                  <a:srgbClr val="333333"/>
                </a:solidFill>
                <a:latin typeface="Arial" panose="020B0604020202020204" pitchFamily="34" charset="0"/>
                <a:cs typeface="Arial" panose="020B0604020202020204" pitchFamily="34" charset="0"/>
                <a:sym typeface="Arial" panose="020B0604020202020204" pitchFamily="34" charset="0"/>
              </a:rPr>
              <a:t> </a:t>
            </a:r>
            <a:r>
              <a:rPr lang="en-US" sz="2400" b="1" dirty="0" err="1">
                <a:solidFill>
                  <a:srgbClr val="333333"/>
                </a:solidFill>
                <a:latin typeface="Arial" panose="020B0604020202020204" pitchFamily="34" charset="0"/>
                <a:cs typeface="Arial" panose="020B0604020202020204" pitchFamily="34" charset="0"/>
                <a:sym typeface="Arial" panose="020B0604020202020204" pitchFamily="34" charset="0"/>
              </a:rPr>
              <a:t>điệu</a:t>
            </a:r>
            <a:endParaRPr lang="en-US" sz="1400" b="1" noProof="1">
              <a:solidFill>
                <a:prstClr val="black">
                  <a:lumMod val="85000"/>
                  <a:lumOff val="15000"/>
                </a:prstClr>
              </a:solidFill>
              <a:latin typeface="Arial" panose="020B0604020202020204" pitchFamily="34" charset="0"/>
              <a:cs typeface="Arial" panose="020B0604020202020204" pitchFamily="34" charset="0"/>
              <a:sym typeface="Arial" panose="020B0604020202020204" pitchFamily="34" charset="0"/>
            </a:endParaRPr>
          </a:p>
        </p:txBody>
      </p:sp>
      <p:sp>
        <p:nvSpPr>
          <p:cNvPr id="6" name="Rectangle 40">
            <a:extLst>
              <a:ext uri="{FF2B5EF4-FFF2-40B4-BE49-F238E27FC236}">
                <a16:creationId xmlns="" xmlns:a16="http://schemas.microsoft.com/office/drawing/2014/main" id="{BFE013DB-1353-4868-8132-14FFDC2F1208}"/>
              </a:ext>
            </a:extLst>
          </p:cNvPr>
          <p:cNvSpPr/>
          <p:nvPr/>
        </p:nvSpPr>
        <p:spPr>
          <a:xfrm>
            <a:off x="4498703" y="1356198"/>
            <a:ext cx="2689351" cy="2263226"/>
          </a:xfrm>
          <a:prstGeom prst="rect">
            <a:avLst/>
          </a:prstGeom>
          <a:blipFill>
            <a:blip r:embed="rId2">
              <a:extLst>
                <a:ext uri="{837473B0-CC2E-450A-ABE3-18F120FF3D39}">
                  <a1611:picAttrSrcUrl xmlns="" xmlns:a1611="http://schemas.microsoft.com/office/drawing/2016/11/main" r:id="rId3"/>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1200"/>
              </a:spcAft>
              <a:buClrTx/>
              <a:buSzTx/>
              <a:buFontTx/>
              <a:buNone/>
              <a:tabLst/>
              <a:defRPr/>
            </a:pPr>
            <a:endParaRPr kumimoji="0" lang="en-US" sz="1100" b="1" i="0" u="none" strike="noStrike" kern="1200" cap="none" spc="0" normalizeH="0" baseline="0" noProof="1">
              <a:ln>
                <a:noFill/>
              </a:ln>
              <a:solidFill>
                <a:prstClr val="black">
                  <a:lumMod val="85000"/>
                  <a:lumOff val="15000"/>
                </a:prstClr>
              </a:solidFill>
              <a:effectLst/>
              <a:uLnTx/>
              <a:uFillTx/>
              <a:latin typeface="Arial" panose="020B0604020202020204" pitchFamily="34" charset="0"/>
              <a:cs typeface="Arial" panose="020B0604020202020204" pitchFamily="34" charset="0"/>
              <a:sym typeface="Arial" panose="020B0604020202020204" pitchFamily="34" charset="0"/>
            </a:endParaRPr>
          </a:p>
        </p:txBody>
      </p:sp>
      <p:sp>
        <p:nvSpPr>
          <p:cNvPr id="7" name="Freeform: Shape 72">
            <a:extLst>
              <a:ext uri="{FF2B5EF4-FFF2-40B4-BE49-F238E27FC236}">
                <a16:creationId xmlns="" xmlns:a16="http://schemas.microsoft.com/office/drawing/2014/main" id="{87E78ABC-E86B-4F1F-A84A-924BF719EB33}"/>
              </a:ext>
            </a:extLst>
          </p:cNvPr>
          <p:cNvSpPr/>
          <p:nvPr/>
        </p:nvSpPr>
        <p:spPr>
          <a:xfrm>
            <a:off x="7395052" y="4273827"/>
            <a:ext cx="2201091" cy="2018212"/>
          </a:xfrm>
          <a:custGeom>
            <a:avLst/>
            <a:gdLst>
              <a:gd name="connsiteX0" fmla="*/ 0 w 2201091"/>
              <a:gd name="connsiteY0" fmla="*/ 0 h 2018212"/>
              <a:gd name="connsiteX1" fmla="*/ 2201091 w 2201091"/>
              <a:gd name="connsiteY1" fmla="*/ 0 h 2018212"/>
              <a:gd name="connsiteX2" fmla="*/ 2201091 w 2201091"/>
              <a:gd name="connsiteY2" fmla="*/ 2018212 h 2018212"/>
              <a:gd name="connsiteX3" fmla="*/ 0 w 2201091"/>
              <a:gd name="connsiteY3" fmla="*/ 2018212 h 2018212"/>
            </a:gdLst>
            <a:ahLst/>
            <a:cxnLst>
              <a:cxn ang="0">
                <a:pos x="connsiteX0" y="connsiteY0"/>
              </a:cxn>
              <a:cxn ang="0">
                <a:pos x="connsiteX1" y="connsiteY1"/>
              </a:cxn>
              <a:cxn ang="0">
                <a:pos x="connsiteX2" y="connsiteY2"/>
              </a:cxn>
              <a:cxn ang="0">
                <a:pos x="connsiteX3" y="connsiteY3"/>
              </a:cxn>
            </a:cxnLst>
            <a:rect l="l" t="t" r="r" b="b"/>
            <a:pathLst>
              <a:path w="2201091" h="2018212">
                <a:moveTo>
                  <a:pt x="0" y="0"/>
                </a:moveTo>
                <a:lnTo>
                  <a:pt x="2201091" y="0"/>
                </a:lnTo>
                <a:lnTo>
                  <a:pt x="2201091" y="2018212"/>
                </a:lnTo>
                <a:lnTo>
                  <a:pt x="0" y="2018212"/>
                </a:lnTo>
                <a:close/>
              </a:path>
            </a:pathLst>
          </a:cu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333333"/>
                </a:solidFill>
                <a:effectLst/>
                <a:uLnTx/>
                <a:uFillTx/>
                <a:latin typeface="Arial" panose="020B0604020202020204" pitchFamily="34" charset="0"/>
                <a:cs typeface="Arial" panose="020B0604020202020204" pitchFamily="34" charset="0"/>
                <a:sym typeface="Arial" panose="020B0604020202020204" pitchFamily="34" charset="0"/>
              </a:rPr>
              <a:t>Ngôn</a:t>
            </a:r>
            <a:r>
              <a:rPr kumimoji="0" lang="en-US" sz="2400" b="1" i="0" u="none" strike="noStrike" kern="1200" cap="none" spc="0" normalizeH="0" noProof="0" dirty="0">
                <a:ln>
                  <a:noFill/>
                </a:ln>
                <a:solidFill>
                  <a:srgbClr val="333333"/>
                </a:solidFill>
                <a:effectLst/>
                <a:uLnTx/>
                <a:uFillTx/>
                <a:latin typeface="Arial" panose="020B0604020202020204" pitchFamily="34" charset="0"/>
                <a:cs typeface="Arial" panose="020B0604020202020204" pitchFamily="34" charset="0"/>
                <a:sym typeface="Arial" panose="020B0604020202020204" pitchFamily="34" charset="0"/>
              </a:rPr>
              <a:t> </a:t>
            </a:r>
            <a:r>
              <a:rPr kumimoji="0" lang="en-US" sz="2400" b="1" i="0" u="none" strike="noStrike" kern="1200" cap="none" spc="0" normalizeH="0" noProof="0" dirty="0" err="1">
                <a:ln>
                  <a:noFill/>
                </a:ln>
                <a:solidFill>
                  <a:srgbClr val="333333"/>
                </a:solidFill>
                <a:effectLst/>
                <a:uLnTx/>
                <a:uFillTx/>
                <a:latin typeface="Arial" panose="020B0604020202020204" pitchFamily="34" charset="0"/>
                <a:cs typeface="Arial" panose="020B0604020202020204" pitchFamily="34" charset="0"/>
                <a:sym typeface="Arial" panose="020B0604020202020204" pitchFamily="34" charset="0"/>
              </a:rPr>
              <a:t>ngữ</a:t>
            </a:r>
            <a:r>
              <a:rPr kumimoji="0" lang="en-US" sz="2400" b="1" i="0" u="none" strike="noStrike" kern="1200" cap="none" spc="0" normalizeH="0" noProof="0" dirty="0">
                <a:ln>
                  <a:noFill/>
                </a:ln>
                <a:solidFill>
                  <a:srgbClr val="333333"/>
                </a:solidFill>
                <a:effectLst/>
                <a:uLnTx/>
                <a:uFillTx/>
                <a:latin typeface="Arial" panose="020B0604020202020204" pitchFamily="34" charset="0"/>
                <a:cs typeface="Arial" panose="020B0604020202020204" pitchFamily="34" charset="0"/>
                <a:sym typeface="Arial" panose="020B0604020202020204" pitchFamily="34" charset="0"/>
              </a:rPr>
              <a:t> </a:t>
            </a:r>
            <a:r>
              <a:rPr kumimoji="0" lang="en-US" sz="2400" b="1" i="0" u="none" strike="noStrike" kern="1200" cap="none" spc="0" normalizeH="0" noProof="0" dirty="0" err="1">
                <a:ln>
                  <a:noFill/>
                </a:ln>
                <a:solidFill>
                  <a:srgbClr val="333333"/>
                </a:solidFill>
                <a:effectLst/>
                <a:uLnTx/>
                <a:uFillTx/>
                <a:latin typeface="Arial" panose="020B0604020202020204" pitchFamily="34" charset="0"/>
                <a:cs typeface="Arial" panose="020B0604020202020204" pitchFamily="34" charset="0"/>
                <a:sym typeface="Arial" panose="020B0604020202020204" pitchFamily="34" charset="0"/>
              </a:rPr>
              <a:t>chân</a:t>
            </a:r>
            <a:r>
              <a:rPr kumimoji="0" lang="en-US" sz="2400" b="1" i="0" u="none" strike="noStrike" kern="1200" cap="none" spc="0" normalizeH="0" noProof="0" dirty="0">
                <a:ln>
                  <a:noFill/>
                </a:ln>
                <a:solidFill>
                  <a:srgbClr val="333333"/>
                </a:solidFill>
                <a:effectLst/>
                <a:uLnTx/>
                <a:uFillTx/>
                <a:latin typeface="Arial" panose="020B0604020202020204" pitchFamily="34" charset="0"/>
                <a:cs typeface="Arial" panose="020B0604020202020204" pitchFamily="34" charset="0"/>
                <a:sym typeface="Arial" panose="020B0604020202020204" pitchFamily="34" charset="0"/>
              </a:rPr>
              <a:t> </a:t>
            </a:r>
            <a:r>
              <a:rPr kumimoji="0" lang="en-US" sz="2400" b="1" i="0" u="none" strike="noStrike" kern="1200" cap="none" spc="0" normalizeH="0" noProof="0" dirty="0" err="1">
                <a:ln>
                  <a:noFill/>
                </a:ln>
                <a:solidFill>
                  <a:srgbClr val="333333"/>
                </a:solidFill>
                <a:effectLst/>
                <a:uLnTx/>
                <a:uFillTx/>
                <a:latin typeface="Arial" panose="020B0604020202020204" pitchFamily="34" charset="0"/>
                <a:cs typeface="Arial" panose="020B0604020202020204" pitchFamily="34" charset="0"/>
                <a:sym typeface="Arial" panose="020B0604020202020204" pitchFamily="34" charset="0"/>
              </a:rPr>
              <a:t>thực</a:t>
            </a:r>
            <a:r>
              <a:rPr kumimoji="0" lang="en-US" sz="2400" b="1" i="0" u="none" strike="noStrike" kern="1200" cap="none" spc="0" normalizeH="0" noProof="0" dirty="0">
                <a:ln>
                  <a:noFill/>
                </a:ln>
                <a:solidFill>
                  <a:srgbClr val="333333"/>
                </a:solidFill>
                <a:effectLst/>
                <a:uLnTx/>
                <a:uFillTx/>
                <a:latin typeface="Arial" panose="020B0604020202020204" pitchFamily="34" charset="0"/>
                <a:cs typeface="Arial" panose="020B0604020202020204" pitchFamily="34" charset="0"/>
                <a:sym typeface="Arial" panose="020B0604020202020204" pitchFamily="34" charset="0"/>
              </a:rPr>
              <a:t>, </a:t>
            </a:r>
            <a:r>
              <a:rPr kumimoji="0" lang="en-US" sz="2400" b="1" i="0" u="none" strike="noStrike" kern="1200" cap="none" spc="0" normalizeH="0" noProof="0" dirty="0" err="1">
                <a:ln>
                  <a:noFill/>
                </a:ln>
                <a:solidFill>
                  <a:srgbClr val="333333"/>
                </a:solidFill>
                <a:effectLst/>
                <a:uLnTx/>
                <a:uFillTx/>
                <a:latin typeface="Arial" panose="020B0604020202020204" pitchFamily="34" charset="0"/>
                <a:cs typeface="Arial" panose="020B0604020202020204" pitchFamily="34" charset="0"/>
                <a:sym typeface="Arial" panose="020B0604020202020204" pitchFamily="34" charset="0"/>
              </a:rPr>
              <a:t>gần</a:t>
            </a:r>
            <a:r>
              <a:rPr kumimoji="0" lang="en-US" sz="2400" b="1" i="0" u="none" strike="noStrike" kern="1200" cap="none" spc="0" normalizeH="0" noProof="0" dirty="0">
                <a:ln>
                  <a:noFill/>
                </a:ln>
                <a:solidFill>
                  <a:srgbClr val="333333"/>
                </a:solidFill>
                <a:effectLst/>
                <a:uLnTx/>
                <a:uFillTx/>
                <a:latin typeface="Arial" panose="020B0604020202020204" pitchFamily="34" charset="0"/>
                <a:cs typeface="Arial" panose="020B0604020202020204" pitchFamily="34" charset="0"/>
                <a:sym typeface="Arial" panose="020B0604020202020204" pitchFamily="34" charset="0"/>
              </a:rPr>
              <a:t> </a:t>
            </a:r>
            <a:r>
              <a:rPr kumimoji="0" lang="en-US" sz="2400" b="1" i="0" u="none" strike="noStrike" kern="1200" cap="none" spc="0" normalizeH="0" noProof="0" dirty="0" err="1">
                <a:ln>
                  <a:noFill/>
                </a:ln>
                <a:solidFill>
                  <a:srgbClr val="333333"/>
                </a:solidFill>
                <a:effectLst/>
                <a:uLnTx/>
                <a:uFillTx/>
                <a:latin typeface="Arial" panose="020B0604020202020204" pitchFamily="34" charset="0"/>
                <a:cs typeface="Arial" panose="020B0604020202020204" pitchFamily="34" charset="0"/>
                <a:sym typeface="Arial" panose="020B0604020202020204" pitchFamily="34" charset="0"/>
              </a:rPr>
              <a:t>gũi</a:t>
            </a:r>
            <a:r>
              <a:rPr kumimoji="0" lang="en-US" sz="2400" b="1" i="0" u="none" strike="noStrike" kern="1200" cap="none" spc="0" normalizeH="0" noProof="0" dirty="0">
                <a:ln>
                  <a:noFill/>
                </a:ln>
                <a:solidFill>
                  <a:srgbClr val="333333"/>
                </a:solidFill>
                <a:effectLst/>
                <a:uLnTx/>
                <a:uFillTx/>
                <a:latin typeface="Arial" panose="020B0604020202020204" pitchFamily="34" charset="0"/>
                <a:cs typeface="Arial" panose="020B0604020202020204" pitchFamily="34" charset="0"/>
                <a:sym typeface="Arial" panose="020B0604020202020204" pitchFamily="34" charset="0"/>
              </a:rPr>
              <a:t> </a:t>
            </a:r>
            <a:r>
              <a:rPr kumimoji="0" lang="en-US" sz="2400" b="1" i="0" u="none" strike="noStrike" kern="1200" cap="none" spc="0" normalizeH="0" noProof="0" dirty="0" err="1">
                <a:ln>
                  <a:noFill/>
                </a:ln>
                <a:solidFill>
                  <a:srgbClr val="333333"/>
                </a:solidFill>
                <a:effectLst/>
                <a:uLnTx/>
                <a:uFillTx/>
                <a:latin typeface="Arial" panose="020B0604020202020204" pitchFamily="34" charset="0"/>
                <a:cs typeface="Arial" panose="020B0604020202020204" pitchFamily="34" charset="0"/>
                <a:sym typeface="Arial" panose="020B0604020202020204" pitchFamily="34" charset="0"/>
              </a:rPr>
              <a:t>với</a:t>
            </a:r>
            <a:r>
              <a:rPr kumimoji="0" lang="en-US" sz="2400" b="1" i="0" u="none" strike="noStrike" kern="1200" cap="none" spc="0" normalizeH="0" noProof="0" dirty="0">
                <a:ln>
                  <a:noFill/>
                </a:ln>
                <a:solidFill>
                  <a:srgbClr val="333333"/>
                </a:solidFill>
                <a:effectLst/>
                <a:uLnTx/>
                <a:uFillTx/>
                <a:latin typeface="Arial" panose="020B0604020202020204" pitchFamily="34" charset="0"/>
                <a:cs typeface="Arial" panose="020B0604020202020204" pitchFamily="34" charset="0"/>
                <a:sym typeface="Arial" panose="020B0604020202020204" pitchFamily="34" charset="0"/>
              </a:rPr>
              <a:t> </a:t>
            </a:r>
            <a:r>
              <a:rPr kumimoji="0" lang="en-US" sz="2400" b="1" i="0" u="none" strike="noStrike" kern="1200" cap="none" spc="0" normalizeH="0" noProof="0" dirty="0" err="1">
                <a:ln>
                  <a:noFill/>
                </a:ln>
                <a:solidFill>
                  <a:srgbClr val="333333"/>
                </a:solidFill>
                <a:effectLst/>
                <a:uLnTx/>
                <a:uFillTx/>
                <a:latin typeface="Arial" panose="020B0604020202020204" pitchFamily="34" charset="0"/>
                <a:cs typeface="Arial" panose="020B0604020202020204" pitchFamily="34" charset="0"/>
                <a:sym typeface="Arial" panose="020B0604020202020204" pitchFamily="34" charset="0"/>
              </a:rPr>
              <a:t>đời</a:t>
            </a:r>
            <a:r>
              <a:rPr kumimoji="0" lang="en-US" sz="2400" b="1" i="0" u="none" strike="noStrike" kern="1200" cap="none" spc="0" normalizeH="0" noProof="0" dirty="0">
                <a:ln>
                  <a:noFill/>
                </a:ln>
                <a:solidFill>
                  <a:srgbClr val="333333"/>
                </a:solidFill>
                <a:effectLst/>
                <a:uLnTx/>
                <a:uFillTx/>
                <a:latin typeface="Arial" panose="020B0604020202020204" pitchFamily="34" charset="0"/>
                <a:cs typeface="Arial" panose="020B0604020202020204" pitchFamily="34" charset="0"/>
                <a:sym typeface="Arial" panose="020B0604020202020204" pitchFamily="34" charset="0"/>
              </a:rPr>
              <a:t> </a:t>
            </a:r>
            <a:r>
              <a:rPr kumimoji="0" lang="en-US" sz="2400" b="1" i="0" u="none" strike="noStrike" kern="1200" cap="none" spc="0" normalizeH="0" noProof="0" dirty="0" err="1">
                <a:ln>
                  <a:noFill/>
                </a:ln>
                <a:solidFill>
                  <a:srgbClr val="333333"/>
                </a:solidFill>
                <a:effectLst/>
                <a:uLnTx/>
                <a:uFillTx/>
                <a:latin typeface="Arial" panose="020B0604020202020204" pitchFamily="34" charset="0"/>
                <a:cs typeface="Arial" panose="020B0604020202020204" pitchFamily="34" charset="0"/>
                <a:sym typeface="Arial" panose="020B0604020202020204" pitchFamily="34" charset="0"/>
              </a:rPr>
              <a:t>sống</a:t>
            </a:r>
            <a:endParaRPr kumimoji="0" lang="vi-VN" sz="2400" b="1" i="0" u="none" strike="noStrike" kern="1200" cap="none" spc="0" normalizeH="0" baseline="0" noProof="0" dirty="0">
              <a:ln>
                <a:noFill/>
              </a:ln>
              <a:solidFill>
                <a:srgbClr val="333333"/>
              </a:solidFill>
              <a:effectLst/>
              <a:uLnTx/>
              <a:uFillTx/>
              <a:latin typeface="Arial" panose="020B0604020202020204" pitchFamily="34" charset="0"/>
              <a:cs typeface="Arial" panose="020B0604020202020204" pitchFamily="34" charset="0"/>
              <a:sym typeface="Arial" panose="020B0604020202020204" pitchFamily="34" charset="0"/>
            </a:endParaRPr>
          </a:p>
        </p:txBody>
      </p:sp>
      <p:grpSp>
        <p:nvGrpSpPr>
          <p:cNvPr id="12" name="Group 3">
            <a:extLst>
              <a:ext uri="{FF2B5EF4-FFF2-40B4-BE49-F238E27FC236}">
                <a16:creationId xmlns="" xmlns:a16="http://schemas.microsoft.com/office/drawing/2014/main" id="{6C6DC79E-7786-4CD8-8B96-E8CA141884D4}"/>
              </a:ext>
            </a:extLst>
          </p:cNvPr>
          <p:cNvGrpSpPr/>
          <p:nvPr/>
        </p:nvGrpSpPr>
        <p:grpSpPr>
          <a:xfrm>
            <a:off x="2333061" y="3198973"/>
            <a:ext cx="881742" cy="881742"/>
            <a:chOff x="2157550" y="3272246"/>
            <a:chExt cx="881742" cy="881742"/>
          </a:xfrm>
        </p:grpSpPr>
        <p:sp>
          <p:nvSpPr>
            <p:cNvPr id="13" name="Partial Circle 33">
              <a:extLst>
                <a:ext uri="{FF2B5EF4-FFF2-40B4-BE49-F238E27FC236}">
                  <a16:creationId xmlns="" xmlns:a16="http://schemas.microsoft.com/office/drawing/2014/main" id="{5CF573F0-D577-46B7-BD0D-835D2C986032}"/>
                </a:ext>
              </a:extLst>
            </p:cNvPr>
            <p:cNvSpPr/>
            <p:nvPr/>
          </p:nvSpPr>
          <p:spPr>
            <a:xfrm flipH="1">
              <a:off x="2157550" y="3272246"/>
              <a:ext cx="881742" cy="881742"/>
            </a:xfrm>
            <a:prstGeom prst="pi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sym typeface="Arial" panose="020B0604020202020204" pitchFamily="34" charset="0"/>
              </a:endParaRPr>
            </a:p>
          </p:txBody>
        </p:sp>
        <p:sp>
          <p:nvSpPr>
            <p:cNvPr id="14" name="Freeform: Shape 78">
              <a:extLst>
                <a:ext uri="{FF2B5EF4-FFF2-40B4-BE49-F238E27FC236}">
                  <a16:creationId xmlns="" xmlns:a16="http://schemas.microsoft.com/office/drawing/2014/main" id="{0B4FC014-980E-4C51-A949-5C9B2955128E}"/>
                </a:ext>
              </a:extLst>
            </p:cNvPr>
            <p:cNvSpPr/>
            <p:nvPr/>
          </p:nvSpPr>
          <p:spPr>
            <a:xfrm>
              <a:off x="2157550" y="3272246"/>
              <a:ext cx="486588" cy="486588"/>
            </a:xfrm>
            <a:custGeom>
              <a:avLst/>
              <a:gdLst>
                <a:gd name="connsiteX0" fmla="*/ 440871 w 486588"/>
                <a:gd name="connsiteY0" fmla="*/ 0 h 486588"/>
                <a:gd name="connsiteX1" fmla="*/ 486588 w 486588"/>
                <a:gd name="connsiteY1" fmla="*/ 4609 h 486588"/>
                <a:gd name="connsiteX2" fmla="*/ 486588 w 486588"/>
                <a:gd name="connsiteY2" fmla="*/ 486588 h 486588"/>
                <a:gd name="connsiteX3" fmla="*/ 4609 w 486588"/>
                <a:gd name="connsiteY3" fmla="*/ 486588 h 486588"/>
                <a:gd name="connsiteX4" fmla="*/ 0 w 486588"/>
                <a:gd name="connsiteY4" fmla="*/ 440871 h 486588"/>
                <a:gd name="connsiteX5" fmla="*/ 440871 w 486588"/>
                <a:gd name="connsiteY5" fmla="*/ 440871 h 486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6588" h="486588">
                  <a:moveTo>
                    <a:pt x="440871" y="0"/>
                  </a:moveTo>
                  <a:lnTo>
                    <a:pt x="486588" y="4609"/>
                  </a:lnTo>
                  <a:lnTo>
                    <a:pt x="486588" y="486588"/>
                  </a:lnTo>
                  <a:lnTo>
                    <a:pt x="4609" y="486588"/>
                  </a:lnTo>
                  <a:lnTo>
                    <a:pt x="0" y="440871"/>
                  </a:lnTo>
                  <a:lnTo>
                    <a:pt x="440871" y="440871"/>
                  </a:lnTo>
                  <a:close/>
                </a:path>
              </a:pathLst>
            </a:cu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sym typeface="Arial" panose="020B0604020202020204" pitchFamily="34" charset="0"/>
              </a:endParaRPr>
            </a:p>
          </p:txBody>
        </p:sp>
      </p:grpSp>
      <p:grpSp>
        <p:nvGrpSpPr>
          <p:cNvPr id="15" name="Group 4">
            <a:extLst>
              <a:ext uri="{FF2B5EF4-FFF2-40B4-BE49-F238E27FC236}">
                <a16:creationId xmlns="" xmlns:a16="http://schemas.microsoft.com/office/drawing/2014/main" id="{367BA7AE-6CDF-451B-BF7F-5AC2CFE5EC20}"/>
              </a:ext>
            </a:extLst>
          </p:cNvPr>
          <p:cNvGrpSpPr/>
          <p:nvPr/>
        </p:nvGrpSpPr>
        <p:grpSpPr>
          <a:xfrm>
            <a:off x="6754536" y="3164335"/>
            <a:ext cx="881742" cy="881742"/>
            <a:chOff x="7926252" y="3272246"/>
            <a:chExt cx="881742" cy="881742"/>
          </a:xfrm>
        </p:grpSpPr>
        <p:sp>
          <p:nvSpPr>
            <p:cNvPr id="16" name="Partial Circle 39">
              <a:extLst>
                <a:ext uri="{FF2B5EF4-FFF2-40B4-BE49-F238E27FC236}">
                  <a16:creationId xmlns="" xmlns:a16="http://schemas.microsoft.com/office/drawing/2014/main" id="{B795F578-816B-40CF-8757-80A5C229E3FD}"/>
                </a:ext>
              </a:extLst>
            </p:cNvPr>
            <p:cNvSpPr/>
            <p:nvPr/>
          </p:nvSpPr>
          <p:spPr>
            <a:xfrm flipH="1">
              <a:off x="7926252" y="3272246"/>
              <a:ext cx="881742" cy="881742"/>
            </a:xfrm>
            <a:prstGeom prst="pi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sym typeface="Arial" panose="020B0604020202020204" pitchFamily="34" charset="0"/>
              </a:endParaRPr>
            </a:p>
          </p:txBody>
        </p:sp>
        <p:sp>
          <p:nvSpPr>
            <p:cNvPr id="17" name="Freeform: Shape 79">
              <a:extLst>
                <a:ext uri="{FF2B5EF4-FFF2-40B4-BE49-F238E27FC236}">
                  <a16:creationId xmlns="" xmlns:a16="http://schemas.microsoft.com/office/drawing/2014/main" id="{07A62E42-4F6E-45FE-88D9-D80313C9FAFE}"/>
                </a:ext>
              </a:extLst>
            </p:cNvPr>
            <p:cNvSpPr/>
            <p:nvPr/>
          </p:nvSpPr>
          <p:spPr>
            <a:xfrm>
              <a:off x="7926252" y="3272246"/>
              <a:ext cx="486588" cy="486588"/>
            </a:xfrm>
            <a:custGeom>
              <a:avLst/>
              <a:gdLst>
                <a:gd name="connsiteX0" fmla="*/ 440871 w 486588"/>
                <a:gd name="connsiteY0" fmla="*/ 0 h 486588"/>
                <a:gd name="connsiteX1" fmla="*/ 486588 w 486588"/>
                <a:gd name="connsiteY1" fmla="*/ 4609 h 486588"/>
                <a:gd name="connsiteX2" fmla="*/ 486588 w 486588"/>
                <a:gd name="connsiteY2" fmla="*/ 486588 h 486588"/>
                <a:gd name="connsiteX3" fmla="*/ 4609 w 486588"/>
                <a:gd name="connsiteY3" fmla="*/ 486588 h 486588"/>
                <a:gd name="connsiteX4" fmla="*/ 0 w 486588"/>
                <a:gd name="connsiteY4" fmla="*/ 440871 h 486588"/>
                <a:gd name="connsiteX5" fmla="*/ 440871 w 486588"/>
                <a:gd name="connsiteY5" fmla="*/ 440871 h 486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6588" h="486588">
                  <a:moveTo>
                    <a:pt x="440871" y="0"/>
                  </a:moveTo>
                  <a:lnTo>
                    <a:pt x="486588" y="4609"/>
                  </a:lnTo>
                  <a:lnTo>
                    <a:pt x="486588" y="486588"/>
                  </a:lnTo>
                  <a:lnTo>
                    <a:pt x="4609" y="486588"/>
                  </a:lnTo>
                  <a:lnTo>
                    <a:pt x="0" y="440871"/>
                  </a:lnTo>
                  <a:lnTo>
                    <a:pt x="440871" y="440871"/>
                  </a:lnTo>
                  <a:close/>
                </a:path>
              </a:pathLst>
            </a:cu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sym typeface="Arial" panose="020B0604020202020204" pitchFamily="34" charset="0"/>
              </a:endParaRPr>
            </a:p>
          </p:txBody>
        </p:sp>
      </p:grpSp>
      <p:grpSp>
        <p:nvGrpSpPr>
          <p:cNvPr id="18" name="Group 6">
            <a:extLst>
              <a:ext uri="{FF2B5EF4-FFF2-40B4-BE49-F238E27FC236}">
                <a16:creationId xmlns="" xmlns:a16="http://schemas.microsoft.com/office/drawing/2014/main" id="{7117E778-5942-4B41-8461-82E296FA689F}"/>
              </a:ext>
            </a:extLst>
          </p:cNvPr>
          <p:cNvGrpSpPr/>
          <p:nvPr/>
        </p:nvGrpSpPr>
        <p:grpSpPr>
          <a:xfrm>
            <a:off x="4268912" y="3835576"/>
            <a:ext cx="881742" cy="881742"/>
            <a:chOff x="5041901" y="3272246"/>
            <a:chExt cx="881742" cy="881742"/>
          </a:xfrm>
        </p:grpSpPr>
        <p:sp>
          <p:nvSpPr>
            <p:cNvPr id="19" name="Partial Circle 37">
              <a:extLst>
                <a:ext uri="{FF2B5EF4-FFF2-40B4-BE49-F238E27FC236}">
                  <a16:creationId xmlns="" xmlns:a16="http://schemas.microsoft.com/office/drawing/2014/main" id="{F0CB5CD0-F96C-4A4C-8520-7DCD30F804DF}"/>
                </a:ext>
              </a:extLst>
            </p:cNvPr>
            <p:cNvSpPr/>
            <p:nvPr/>
          </p:nvSpPr>
          <p:spPr>
            <a:xfrm flipH="1" flipV="1">
              <a:off x="5041901" y="3272246"/>
              <a:ext cx="881742" cy="881742"/>
            </a:xfrm>
            <a:prstGeom prst="pi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sym typeface="Arial" panose="020B0604020202020204" pitchFamily="34" charset="0"/>
              </a:endParaRPr>
            </a:p>
          </p:txBody>
        </p:sp>
        <p:sp>
          <p:nvSpPr>
            <p:cNvPr id="20" name="Freeform: Shape 80">
              <a:extLst>
                <a:ext uri="{FF2B5EF4-FFF2-40B4-BE49-F238E27FC236}">
                  <a16:creationId xmlns="" xmlns:a16="http://schemas.microsoft.com/office/drawing/2014/main" id="{B7D10D7E-30A5-458F-A0F9-8FCBB77E7E32}"/>
                </a:ext>
              </a:extLst>
            </p:cNvPr>
            <p:cNvSpPr/>
            <p:nvPr/>
          </p:nvSpPr>
          <p:spPr>
            <a:xfrm rot="16200000">
              <a:off x="5041901" y="3667399"/>
              <a:ext cx="486588" cy="486588"/>
            </a:xfrm>
            <a:custGeom>
              <a:avLst/>
              <a:gdLst>
                <a:gd name="connsiteX0" fmla="*/ 440871 w 486588"/>
                <a:gd name="connsiteY0" fmla="*/ 0 h 486588"/>
                <a:gd name="connsiteX1" fmla="*/ 486588 w 486588"/>
                <a:gd name="connsiteY1" fmla="*/ 4609 h 486588"/>
                <a:gd name="connsiteX2" fmla="*/ 486588 w 486588"/>
                <a:gd name="connsiteY2" fmla="*/ 486588 h 486588"/>
                <a:gd name="connsiteX3" fmla="*/ 4609 w 486588"/>
                <a:gd name="connsiteY3" fmla="*/ 486588 h 486588"/>
                <a:gd name="connsiteX4" fmla="*/ 0 w 486588"/>
                <a:gd name="connsiteY4" fmla="*/ 440871 h 486588"/>
                <a:gd name="connsiteX5" fmla="*/ 440871 w 486588"/>
                <a:gd name="connsiteY5" fmla="*/ 440871 h 486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6588" h="486588">
                  <a:moveTo>
                    <a:pt x="440871" y="0"/>
                  </a:moveTo>
                  <a:lnTo>
                    <a:pt x="486588" y="4609"/>
                  </a:lnTo>
                  <a:lnTo>
                    <a:pt x="486588" y="486588"/>
                  </a:lnTo>
                  <a:lnTo>
                    <a:pt x="4609" y="486588"/>
                  </a:lnTo>
                  <a:lnTo>
                    <a:pt x="0" y="440871"/>
                  </a:lnTo>
                  <a:lnTo>
                    <a:pt x="440871" y="440871"/>
                  </a:lnTo>
                  <a:close/>
                </a:path>
              </a:pathLst>
            </a:cu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sym typeface="Arial" panose="020B0604020202020204" pitchFamily="34" charset="0"/>
              </a:endParaRPr>
            </a:p>
          </p:txBody>
        </p:sp>
      </p:grpSp>
      <p:grpSp>
        <p:nvGrpSpPr>
          <p:cNvPr id="21" name="Group 5">
            <a:extLst>
              <a:ext uri="{FF2B5EF4-FFF2-40B4-BE49-F238E27FC236}">
                <a16:creationId xmlns="" xmlns:a16="http://schemas.microsoft.com/office/drawing/2014/main" id="{EBAA2752-70C1-4CA6-98EC-25BFDB805A13}"/>
              </a:ext>
            </a:extLst>
          </p:cNvPr>
          <p:cNvGrpSpPr/>
          <p:nvPr/>
        </p:nvGrpSpPr>
        <p:grpSpPr>
          <a:xfrm>
            <a:off x="9156978" y="3833425"/>
            <a:ext cx="881742" cy="881742"/>
            <a:chOff x="10810603" y="3272246"/>
            <a:chExt cx="881742" cy="881742"/>
          </a:xfrm>
        </p:grpSpPr>
        <p:sp>
          <p:nvSpPr>
            <p:cNvPr id="22" name="Partial Circle 73">
              <a:extLst>
                <a:ext uri="{FF2B5EF4-FFF2-40B4-BE49-F238E27FC236}">
                  <a16:creationId xmlns="" xmlns:a16="http://schemas.microsoft.com/office/drawing/2014/main" id="{A9A82A21-2B96-4FA8-97C9-C3F34F7B6556}"/>
                </a:ext>
              </a:extLst>
            </p:cNvPr>
            <p:cNvSpPr/>
            <p:nvPr/>
          </p:nvSpPr>
          <p:spPr>
            <a:xfrm flipH="1" flipV="1">
              <a:off x="10810603" y="3272246"/>
              <a:ext cx="881742" cy="881742"/>
            </a:xfrm>
            <a:prstGeom prst="pi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sym typeface="Arial" panose="020B0604020202020204" pitchFamily="34" charset="0"/>
              </a:endParaRPr>
            </a:p>
          </p:txBody>
        </p:sp>
        <p:sp>
          <p:nvSpPr>
            <p:cNvPr id="23" name="Freeform: Shape 81">
              <a:extLst>
                <a:ext uri="{FF2B5EF4-FFF2-40B4-BE49-F238E27FC236}">
                  <a16:creationId xmlns="" xmlns:a16="http://schemas.microsoft.com/office/drawing/2014/main" id="{A8ABF63E-7DD8-4280-95FA-67A0AE69B623}"/>
                </a:ext>
              </a:extLst>
            </p:cNvPr>
            <p:cNvSpPr/>
            <p:nvPr/>
          </p:nvSpPr>
          <p:spPr>
            <a:xfrm rot="16200000">
              <a:off x="10810603" y="3667400"/>
              <a:ext cx="486588" cy="486588"/>
            </a:xfrm>
            <a:custGeom>
              <a:avLst/>
              <a:gdLst>
                <a:gd name="connsiteX0" fmla="*/ 440871 w 486588"/>
                <a:gd name="connsiteY0" fmla="*/ 0 h 486588"/>
                <a:gd name="connsiteX1" fmla="*/ 486588 w 486588"/>
                <a:gd name="connsiteY1" fmla="*/ 4609 h 486588"/>
                <a:gd name="connsiteX2" fmla="*/ 486588 w 486588"/>
                <a:gd name="connsiteY2" fmla="*/ 486588 h 486588"/>
                <a:gd name="connsiteX3" fmla="*/ 4609 w 486588"/>
                <a:gd name="connsiteY3" fmla="*/ 486588 h 486588"/>
                <a:gd name="connsiteX4" fmla="*/ 0 w 486588"/>
                <a:gd name="connsiteY4" fmla="*/ 440871 h 486588"/>
                <a:gd name="connsiteX5" fmla="*/ 440871 w 486588"/>
                <a:gd name="connsiteY5" fmla="*/ 440871 h 486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6588" h="486588">
                  <a:moveTo>
                    <a:pt x="440871" y="0"/>
                  </a:moveTo>
                  <a:lnTo>
                    <a:pt x="486588" y="4609"/>
                  </a:lnTo>
                  <a:lnTo>
                    <a:pt x="486588" y="486588"/>
                  </a:lnTo>
                  <a:lnTo>
                    <a:pt x="4609" y="486588"/>
                  </a:lnTo>
                  <a:lnTo>
                    <a:pt x="0" y="440871"/>
                  </a:lnTo>
                  <a:lnTo>
                    <a:pt x="440871" y="440871"/>
                  </a:lnTo>
                  <a:close/>
                </a:path>
              </a:pathLst>
            </a:cu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sym typeface="Arial" panose="020B0604020202020204" pitchFamily="34" charset="0"/>
              </a:endParaRPr>
            </a:p>
          </p:txBody>
        </p:sp>
      </p:grpSp>
      <p:sp>
        <p:nvSpPr>
          <p:cNvPr id="24" name="Freeform: Shape 82">
            <a:extLst>
              <a:ext uri="{FF2B5EF4-FFF2-40B4-BE49-F238E27FC236}">
                <a16:creationId xmlns="" xmlns:a16="http://schemas.microsoft.com/office/drawing/2014/main" id="{F556288C-9280-49B2-85D2-413C0C835684}"/>
              </a:ext>
            </a:extLst>
          </p:cNvPr>
          <p:cNvSpPr/>
          <p:nvPr/>
        </p:nvSpPr>
        <p:spPr>
          <a:xfrm rot="10800000">
            <a:off x="35681" y="1314683"/>
            <a:ext cx="486588" cy="486588"/>
          </a:xfrm>
          <a:custGeom>
            <a:avLst/>
            <a:gdLst>
              <a:gd name="connsiteX0" fmla="*/ 440871 w 486588"/>
              <a:gd name="connsiteY0" fmla="*/ 0 h 486588"/>
              <a:gd name="connsiteX1" fmla="*/ 486588 w 486588"/>
              <a:gd name="connsiteY1" fmla="*/ 4609 h 486588"/>
              <a:gd name="connsiteX2" fmla="*/ 486588 w 486588"/>
              <a:gd name="connsiteY2" fmla="*/ 486588 h 486588"/>
              <a:gd name="connsiteX3" fmla="*/ 4609 w 486588"/>
              <a:gd name="connsiteY3" fmla="*/ 486588 h 486588"/>
              <a:gd name="connsiteX4" fmla="*/ 0 w 486588"/>
              <a:gd name="connsiteY4" fmla="*/ 440871 h 486588"/>
              <a:gd name="connsiteX5" fmla="*/ 440871 w 486588"/>
              <a:gd name="connsiteY5" fmla="*/ 440871 h 486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6588" h="486588">
                <a:moveTo>
                  <a:pt x="440871" y="0"/>
                </a:moveTo>
                <a:lnTo>
                  <a:pt x="486588" y="4609"/>
                </a:lnTo>
                <a:lnTo>
                  <a:pt x="486588" y="486588"/>
                </a:lnTo>
                <a:lnTo>
                  <a:pt x="4609" y="486588"/>
                </a:lnTo>
                <a:lnTo>
                  <a:pt x="0" y="440871"/>
                </a:lnTo>
                <a:lnTo>
                  <a:pt x="440871" y="440871"/>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sym typeface="Arial" panose="020B0604020202020204" pitchFamily="34" charset="0"/>
            </a:endParaRPr>
          </a:p>
        </p:txBody>
      </p:sp>
      <p:sp>
        <p:nvSpPr>
          <p:cNvPr id="25" name="Freeform: Shape 83">
            <a:extLst>
              <a:ext uri="{FF2B5EF4-FFF2-40B4-BE49-F238E27FC236}">
                <a16:creationId xmlns="" xmlns:a16="http://schemas.microsoft.com/office/drawing/2014/main" id="{9FBDB4F6-2D34-40A2-9A08-C9F8CC9895FA}"/>
              </a:ext>
            </a:extLst>
          </p:cNvPr>
          <p:cNvSpPr/>
          <p:nvPr/>
        </p:nvSpPr>
        <p:spPr>
          <a:xfrm rot="5400000">
            <a:off x="2400515" y="5911556"/>
            <a:ext cx="486588" cy="486588"/>
          </a:xfrm>
          <a:custGeom>
            <a:avLst/>
            <a:gdLst>
              <a:gd name="connsiteX0" fmla="*/ 440871 w 486588"/>
              <a:gd name="connsiteY0" fmla="*/ 0 h 486588"/>
              <a:gd name="connsiteX1" fmla="*/ 486588 w 486588"/>
              <a:gd name="connsiteY1" fmla="*/ 4609 h 486588"/>
              <a:gd name="connsiteX2" fmla="*/ 486588 w 486588"/>
              <a:gd name="connsiteY2" fmla="*/ 486588 h 486588"/>
              <a:gd name="connsiteX3" fmla="*/ 4609 w 486588"/>
              <a:gd name="connsiteY3" fmla="*/ 486588 h 486588"/>
              <a:gd name="connsiteX4" fmla="*/ 0 w 486588"/>
              <a:gd name="connsiteY4" fmla="*/ 440871 h 486588"/>
              <a:gd name="connsiteX5" fmla="*/ 440871 w 486588"/>
              <a:gd name="connsiteY5" fmla="*/ 440871 h 486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6588" h="486588">
                <a:moveTo>
                  <a:pt x="440871" y="0"/>
                </a:moveTo>
                <a:lnTo>
                  <a:pt x="486588" y="4609"/>
                </a:lnTo>
                <a:lnTo>
                  <a:pt x="486588" y="486588"/>
                </a:lnTo>
                <a:lnTo>
                  <a:pt x="4609" y="486588"/>
                </a:lnTo>
                <a:lnTo>
                  <a:pt x="0" y="440871"/>
                </a:lnTo>
                <a:lnTo>
                  <a:pt x="440871" y="440871"/>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sym typeface="Arial" panose="020B0604020202020204" pitchFamily="34" charset="0"/>
            </a:endParaRPr>
          </a:p>
        </p:txBody>
      </p:sp>
      <p:sp>
        <p:nvSpPr>
          <p:cNvPr id="26" name="Freeform: Shape 84">
            <a:extLst>
              <a:ext uri="{FF2B5EF4-FFF2-40B4-BE49-F238E27FC236}">
                <a16:creationId xmlns="" xmlns:a16="http://schemas.microsoft.com/office/drawing/2014/main" id="{EA28EA6C-BBA6-4070-837B-CFC58D44E7DB}"/>
              </a:ext>
            </a:extLst>
          </p:cNvPr>
          <p:cNvSpPr/>
          <p:nvPr/>
        </p:nvSpPr>
        <p:spPr>
          <a:xfrm rot="10800000">
            <a:off x="4432436" y="1288448"/>
            <a:ext cx="486588" cy="486588"/>
          </a:xfrm>
          <a:custGeom>
            <a:avLst/>
            <a:gdLst>
              <a:gd name="connsiteX0" fmla="*/ 440871 w 486588"/>
              <a:gd name="connsiteY0" fmla="*/ 0 h 486588"/>
              <a:gd name="connsiteX1" fmla="*/ 486588 w 486588"/>
              <a:gd name="connsiteY1" fmla="*/ 4609 h 486588"/>
              <a:gd name="connsiteX2" fmla="*/ 486588 w 486588"/>
              <a:gd name="connsiteY2" fmla="*/ 486588 h 486588"/>
              <a:gd name="connsiteX3" fmla="*/ 4609 w 486588"/>
              <a:gd name="connsiteY3" fmla="*/ 486588 h 486588"/>
              <a:gd name="connsiteX4" fmla="*/ 0 w 486588"/>
              <a:gd name="connsiteY4" fmla="*/ 440871 h 486588"/>
              <a:gd name="connsiteX5" fmla="*/ 440871 w 486588"/>
              <a:gd name="connsiteY5" fmla="*/ 440871 h 486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6588" h="486588">
                <a:moveTo>
                  <a:pt x="440871" y="0"/>
                </a:moveTo>
                <a:lnTo>
                  <a:pt x="486588" y="4609"/>
                </a:lnTo>
                <a:lnTo>
                  <a:pt x="486588" y="486588"/>
                </a:lnTo>
                <a:lnTo>
                  <a:pt x="4609" y="486588"/>
                </a:lnTo>
                <a:lnTo>
                  <a:pt x="0" y="440871"/>
                </a:lnTo>
                <a:lnTo>
                  <a:pt x="440871" y="440871"/>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sym typeface="Arial" panose="020B0604020202020204" pitchFamily="34" charset="0"/>
            </a:endParaRPr>
          </a:p>
        </p:txBody>
      </p:sp>
      <p:sp>
        <p:nvSpPr>
          <p:cNvPr id="27" name="Freeform: Shape 85">
            <a:extLst>
              <a:ext uri="{FF2B5EF4-FFF2-40B4-BE49-F238E27FC236}">
                <a16:creationId xmlns="" xmlns:a16="http://schemas.microsoft.com/office/drawing/2014/main" id="{3D609AD3-3C9F-4BCE-B664-EF91698AD013}"/>
              </a:ext>
            </a:extLst>
          </p:cNvPr>
          <p:cNvSpPr/>
          <p:nvPr/>
        </p:nvSpPr>
        <p:spPr>
          <a:xfrm rot="5400000">
            <a:off x="7291971" y="5911556"/>
            <a:ext cx="486588" cy="486588"/>
          </a:xfrm>
          <a:custGeom>
            <a:avLst/>
            <a:gdLst>
              <a:gd name="connsiteX0" fmla="*/ 440871 w 486588"/>
              <a:gd name="connsiteY0" fmla="*/ 0 h 486588"/>
              <a:gd name="connsiteX1" fmla="*/ 486588 w 486588"/>
              <a:gd name="connsiteY1" fmla="*/ 4609 h 486588"/>
              <a:gd name="connsiteX2" fmla="*/ 486588 w 486588"/>
              <a:gd name="connsiteY2" fmla="*/ 486588 h 486588"/>
              <a:gd name="connsiteX3" fmla="*/ 4609 w 486588"/>
              <a:gd name="connsiteY3" fmla="*/ 486588 h 486588"/>
              <a:gd name="connsiteX4" fmla="*/ 0 w 486588"/>
              <a:gd name="connsiteY4" fmla="*/ 440871 h 486588"/>
              <a:gd name="connsiteX5" fmla="*/ 440871 w 486588"/>
              <a:gd name="connsiteY5" fmla="*/ 440871 h 486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6588" h="486588">
                <a:moveTo>
                  <a:pt x="440871" y="0"/>
                </a:moveTo>
                <a:lnTo>
                  <a:pt x="486588" y="4609"/>
                </a:lnTo>
                <a:lnTo>
                  <a:pt x="486588" y="486588"/>
                </a:lnTo>
                <a:lnTo>
                  <a:pt x="4609" y="486588"/>
                </a:lnTo>
                <a:lnTo>
                  <a:pt x="0" y="440871"/>
                </a:lnTo>
                <a:lnTo>
                  <a:pt x="440871" y="440871"/>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sym typeface="Arial" panose="020B0604020202020204" pitchFamily="34" charset="0"/>
            </a:endParaRPr>
          </a:p>
        </p:txBody>
      </p:sp>
      <p:sp>
        <p:nvSpPr>
          <p:cNvPr id="31" name="Freeform: Shape 72">
            <a:extLst>
              <a:ext uri="{FF2B5EF4-FFF2-40B4-BE49-F238E27FC236}">
                <a16:creationId xmlns="" xmlns:a16="http://schemas.microsoft.com/office/drawing/2014/main" id="{498FD12E-B2DF-40B0-BD3C-0FDB55B6850F}"/>
              </a:ext>
            </a:extLst>
          </p:cNvPr>
          <p:cNvSpPr/>
          <p:nvPr/>
        </p:nvSpPr>
        <p:spPr>
          <a:xfrm>
            <a:off x="8876739" y="1348266"/>
            <a:ext cx="2689351" cy="2263227"/>
          </a:xfrm>
          <a:custGeom>
            <a:avLst/>
            <a:gdLst>
              <a:gd name="connsiteX0" fmla="*/ 0 w 2201091"/>
              <a:gd name="connsiteY0" fmla="*/ 0 h 2018212"/>
              <a:gd name="connsiteX1" fmla="*/ 2201091 w 2201091"/>
              <a:gd name="connsiteY1" fmla="*/ 0 h 2018212"/>
              <a:gd name="connsiteX2" fmla="*/ 2201091 w 2201091"/>
              <a:gd name="connsiteY2" fmla="*/ 2018212 h 2018212"/>
              <a:gd name="connsiteX3" fmla="*/ 0 w 2201091"/>
              <a:gd name="connsiteY3" fmla="*/ 2018212 h 2018212"/>
            </a:gdLst>
            <a:ahLst/>
            <a:cxnLst>
              <a:cxn ang="0">
                <a:pos x="connsiteX0" y="connsiteY0"/>
              </a:cxn>
              <a:cxn ang="0">
                <a:pos x="connsiteX1" y="connsiteY1"/>
              </a:cxn>
              <a:cxn ang="0">
                <a:pos x="connsiteX2" y="connsiteY2"/>
              </a:cxn>
              <a:cxn ang="0">
                <a:pos x="connsiteX3" y="connsiteY3"/>
              </a:cxn>
            </a:cxnLst>
            <a:rect l="l" t="t" r="r" b="b"/>
            <a:pathLst>
              <a:path w="2201091" h="2018212">
                <a:moveTo>
                  <a:pt x="0" y="0"/>
                </a:moveTo>
                <a:lnTo>
                  <a:pt x="2201091" y="0"/>
                </a:lnTo>
                <a:lnTo>
                  <a:pt x="2201091" y="2018212"/>
                </a:lnTo>
                <a:lnTo>
                  <a:pt x="0" y="2018212"/>
                </a:ln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spcAft>
                <a:spcPts val="1200"/>
              </a:spcAft>
              <a:defRPr/>
            </a:pPr>
            <a:r>
              <a:rPr lang="en-US" sz="2400" b="1" dirty="0" err="1">
                <a:solidFill>
                  <a:srgbClr val="333333"/>
                </a:solidFill>
                <a:latin typeface="Arial" panose="020B0604020202020204" pitchFamily="34" charset="0"/>
                <a:cs typeface="Arial" panose="020B0604020202020204" pitchFamily="34" charset="0"/>
                <a:sym typeface="Arial" panose="020B0604020202020204" pitchFamily="34" charset="0"/>
              </a:rPr>
              <a:t>Năng</a:t>
            </a:r>
            <a:r>
              <a:rPr lang="en-US" sz="2400" b="1" dirty="0">
                <a:solidFill>
                  <a:srgbClr val="333333"/>
                </a:solidFill>
                <a:latin typeface="Arial" panose="020B0604020202020204" pitchFamily="34" charset="0"/>
                <a:cs typeface="Arial" panose="020B0604020202020204" pitchFamily="34" charset="0"/>
                <a:sym typeface="Arial" panose="020B0604020202020204" pitchFamily="34" charset="0"/>
              </a:rPr>
              <a:t> </a:t>
            </a:r>
            <a:r>
              <a:rPr lang="en-US" sz="2400" b="1" dirty="0" err="1">
                <a:solidFill>
                  <a:srgbClr val="333333"/>
                </a:solidFill>
                <a:latin typeface="Arial" panose="020B0604020202020204" pitchFamily="34" charset="0"/>
                <a:cs typeface="Arial" panose="020B0604020202020204" pitchFamily="34" charset="0"/>
                <a:sym typeface="Arial" panose="020B0604020202020204" pitchFamily="34" charset="0"/>
              </a:rPr>
              <a:t>lực</a:t>
            </a:r>
            <a:r>
              <a:rPr lang="en-US" sz="2400" b="1" dirty="0">
                <a:solidFill>
                  <a:srgbClr val="333333"/>
                </a:solidFill>
                <a:latin typeface="Arial" panose="020B0604020202020204" pitchFamily="34" charset="0"/>
                <a:cs typeface="Arial" panose="020B0604020202020204" pitchFamily="34" charset="0"/>
                <a:sym typeface="Arial" panose="020B0604020202020204" pitchFamily="34" charset="0"/>
              </a:rPr>
              <a:t> </a:t>
            </a:r>
            <a:r>
              <a:rPr lang="en-US" sz="2400" b="1" dirty="0" err="1">
                <a:solidFill>
                  <a:srgbClr val="333333"/>
                </a:solidFill>
                <a:latin typeface="Arial" panose="020B0604020202020204" pitchFamily="34" charset="0"/>
                <a:cs typeface="Arial" panose="020B0604020202020204" pitchFamily="34" charset="0"/>
                <a:sym typeface="Arial" panose="020B0604020202020204" pitchFamily="34" charset="0"/>
              </a:rPr>
              <a:t>quan</a:t>
            </a:r>
            <a:r>
              <a:rPr lang="en-US" sz="2400" b="1" dirty="0">
                <a:solidFill>
                  <a:srgbClr val="333333"/>
                </a:solidFill>
                <a:latin typeface="Arial" panose="020B0604020202020204" pitchFamily="34" charset="0"/>
                <a:cs typeface="Arial" panose="020B0604020202020204" pitchFamily="34" charset="0"/>
                <a:sym typeface="Arial" panose="020B0604020202020204" pitchFamily="34" charset="0"/>
              </a:rPr>
              <a:t> </a:t>
            </a:r>
            <a:r>
              <a:rPr lang="en-US" sz="2400" b="1" dirty="0" err="1">
                <a:solidFill>
                  <a:srgbClr val="333333"/>
                </a:solidFill>
                <a:latin typeface="Arial" panose="020B0604020202020204" pitchFamily="34" charset="0"/>
                <a:cs typeface="Arial" panose="020B0604020202020204" pitchFamily="34" charset="0"/>
                <a:sym typeface="Arial" panose="020B0604020202020204" pitchFamily="34" charset="0"/>
              </a:rPr>
              <a:t>sát</a:t>
            </a:r>
            <a:r>
              <a:rPr lang="en-US" sz="2400" b="1" dirty="0">
                <a:solidFill>
                  <a:srgbClr val="333333"/>
                </a:solidFill>
                <a:latin typeface="Arial" panose="020B0604020202020204" pitchFamily="34" charset="0"/>
                <a:cs typeface="Arial" panose="020B0604020202020204" pitchFamily="34" charset="0"/>
                <a:sym typeface="Arial" panose="020B0604020202020204" pitchFamily="34" charset="0"/>
              </a:rPr>
              <a:t> </a:t>
            </a:r>
            <a:r>
              <a:rPr lang="en-US" sz="2400" b="1" dirty="0" err="1">
                <a:solidFill>
                  <a:srgbClr val="333333"/>
                </a:solidFill>
                <a:latin typeface="Arial" panose="020B0604020202020204" pitchFamily="34" charset="0"/>
                <a:cs typeface="Arial" panose="020B0604020202020204" pitchFamily="34" charset="0"/>
                <a:sym typeface="Arial" panose="020B0604020202020204" pitchFamily="34" charset="0"/>
              </a:rPr>
              <a:t>và</a:t>
            </a:r>
            <a:r>
              <a:rPr lang="en-US" sz="2400" b="1" dirty="0">
                <a:solidFill>
                  <a:srgbClr val="333333"/>
                </a:solidFill>
                <a:latin typeface="Arial" panose="020B0604020202020204" pitchFamily="34" charset="0"/>
                <a:cs typeface="Arial" panose="020B0604020202020204" pitchFamily="34" charset="0"/>
                <a:sym typeface="Arial" panose="020B0604020202020204" pitchFamily="34" charset="0"/>
              </a:rPr>
              <a:t> </a:t>
            </a:r>
            <a:r>
              <a:rPr lang="en-US" sz="2400" b="1" dirty="0" err="1">
                <a:solidFill>
                  <a:srgbClr val="333333"/>
                </a:solidFill>
                <a:latin typeface="Arial" panose="020B0604020202020204" pitchFamily="34" charset="0"/>
                <a:cs typeface="Arial" panose="020B0604020202020204" pitchFamily="34" charset="0"/>
                <a:sym typeface="Arial" panose="020B0604020202020204" pitchFamily="34" charset="0"/>
              </a:rPr>
              <a:t>miêu</a:t>
            </a:r>
            <a:r>
              <a:rPr lang="en-US" sz="2400" b="1" dirty="0">
                <a:solidFill>
                  <a:srgbClr val="333333"/>
                </a:solidFill>
                <a:latin typeface="Arial" panose="020B0604020202020204" pitchFamily="34" charset="0"/>
                <a:cs typeface="Arial" panose="020B0604020202020204" pitchFamily="34" charset="0"/>
                <a:sym typeface="Arial" panose="020B0604020202020204" pitchFamily="34" charset="0"/>
              </a:rPr>
              <a:t> </a:t>
            </a:r>
            <a:r>
              <a:rPr lang="en-US" sz="2400" b="1" dirty="0" err="1">
                <a:solidFill>
                  <a:srgbClr val="333333"/>
                </a:solidFill>
                <a:latin typeface="Arial" panose="020B0604020202020204" pitchFamily="34" charset="0"/>
                <a:cs typeface="Arial" panose="020B0604020202020204" pitchFamily="34" charset="0"/>
                <a:sym typeface="Arial" panose="020B0604020202020204" pitchFamily="34" charset="0"/>
              </a:rPr>
              <a:t>tả</a:t>
            </a:r>
            <a:r>
              <a:rPr lang="en-US" sz="2400" b="1" dirty="0">
                <a:solidFill>
                  <a:srgbClr val="333333"/>
                </a:solidFill>
                <a:latin typeface="Arial" panose="020B0604020202020204" pitchFamily="34" charset="0"/>
                <a:cs typeface="Arial" panose="020B0604020202020204" pitchFamily="34" charset="0"/>
                <a:sym typeface="Arial" panose="020B0604020202020204" pitchFamily="34" charset="0"/>
              </a:rPr>
              <a:t> </a:t>
            </a:r>
            <a:r>
              <a:rPr lang="en-US" sz="2400" b="1" dirty="0" err="1">
                <a:solidFill>
                  <a:srgbClr val="333333"/>
                </a:solidFill>
                <a:latin typeface="Arial" panose="020B0604020202020204" pitchFamily="34" charset="0"/>
                <a:cs typeface="Arial" panose="020B0604020202020204" pitchFamily="34" charset="0"/>
                <a:sym typeface="Arial" panose="020B0604020202020204" pitchFamily="34" charset="0"/>
              </a:rPr>
              <a:t>tinh</a:t>
            </a:r>
            <a:r>
              <a:rPr lang="en-US" sz="2400" b="1" dirty="0">
                <a:solidFill>
                  <a:srgbClr val="333333"/>
                </a:solidFill>
                <a:latin typeface="Arial" panose="020B0604020202020204" pitchFamily="34" charset="0"/>
                <a:cs typeface="Arial" panose="020B0604020202020204" pitchFamily="34" charset="0"/>
                <a:sym typeface="Arial" panose="020B0604020202020204" pitchFamily="34" charset="0"/>
              </a:rPr>
              <a:t> </a:t>
            </a:r>
            <a:r>
              <a:rPr lang="en-US" sz="2400" b="1" dirty="0" err="1">
                <a:solidFill>
                  <a:srgbClr val="333333"/>
                </a:solidFill>
                <a:latin typeface="Arial" panose="020B0604020202020204" pitchFamily="34" charset="0"/>
                <a:cs typeface="Arial" panose="020B0604020202020204" pitchFamily="34" charset="0"/>
                <a:sym typeface="Arial" panose="020B0604020202020204" pitchFamily="34" charset="0"/>
              </a:rPr>
              <a:t>tế</a:t>
            </a:r>
            <a:endParaRPr lang="en-US" sz="1400" b="1" noProof="1">
              <a:solidFill>
                <a:prstClr val="black">
                  <a:lumMod val="85000"/>
                  <a:lumOff val="15000"/>
                </a:prstClr>
              </a:solidFill>
              <a:latin typeface="Arial" panose="020B0604020202020204" pitchFamily="34" charset="0"/>
              <a:cs typeface="Arial" panose="020B0604020202020204" pitchFamily="34" charset="0"/>
              <a:sym typeface="Arial" panose="020B0604020202020204" pitchFamily="34" charset="0"/>
            </a:endParaRPr>
          </a:p>
        </p:txBody>
      </p:sp>
      <p:grpSp>
        <p:nvGrpSpPr>
          <p:cNvPr id="33" name="Group 5">
            <a:extLst>
              <a:ext uri="{FF2B5EF4-FFF2-40B4-BE49-F238E27FC236}">
                <a16:creationId xmlns="" xmlns:a16="http://schemas.microsoft.com/office/drawing/2014/main" id="{9ACDA285-0D00-4134-98F1-1E7E5E23B9DA}"/>
              </a:ext>
            </a:extLst>
          </p:cNvPr>
          <p:cNvGrpSpPr/>
          <p:nvPr/>
        </p:nvGrpSpPr>
        <p:grpSpPr>
          <a:xfrm rot="5400000">
            <a:off x="11168116" y="3185246"/>
            <a:ext cx="881742" cy="881742"/>
            <a:chOff x="10810603" y="3272246"/>
            <a:chExt cx="881742" cy="881742"/>
          </a:xfrm>
          <a:solidFill>
            <a:schemeClr val="accent4">
              <a:lumMod val="75000"/>
            </a:schemeClr>
          </a:solidFill>
        </p:grpSpPr>
        <p:sp>
          <p:nvSpPr>
            <p:cNvPr id="34" name="Partial Circle 73">
              <a:extLst>
                <a:ext uri="{FF2B5EF4-FFF2-40B4-BE49-F238E27FC236}">
                  <a16:creationId xmlns="" xmlns:a16="http://schemas.microsoft.com/office/drawing/2014/main" id="{877508B5-8370-441E-B88D-64E0E7B54A52}"/>
                </a:ext>
              </a:extLst>
            </p:cNvPr>
            <p:cNvSpPr/>
            <p:nvPr/>
          </p:nvSpPr>
          <p:spPr>
            <a:xfrm flipH="1" flipV="1">
              <a:off x="10810603" y="3272246"/>
              <a:ext cx="881742" cy="881742"/>
            </a:xfrm>
            <a:prstGeom prst="pi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sym typeface="Arial" panose="020B0604020202020204" pitchFamily="34" charset="0"/>
              </a:endParaRPr>
            </a:p>
          </p:txBody>
        </p:sp>
        <p:sp>
          <p:nvSpPr>
            <p:cNvPr id="35" name="Freeform: Shape 81">
              <a:extLst>
                <a:ext uri="{FF2B5EF4-FFF2-40B4-BE49-F238E27FC236}">
                  <a16:creationId xmlns="" xmlns:a16="http://schemas.microsoft.com/office/drawing/2014/main" id="{7F382E20-5EFC-4E07-825F-FC3A8C5881B8}"/>
                </a:ext>
              </a:extLst>
            </p:cNvPr>
            <p:cNvSpPr/>
            <p:nvPr/>
          </p:nvSpPr>
          <p:spPr>
            <a:xfrm rot="16200000">
              <a:off x="10810603" y="3667400"/>
              <a:ext cx="486588" cy="486588"/>
            </a:xfrm>
            <a:custGeom>
              <a:avLst/>
              <a:gdLst>
                <a:gd name="connsiteX0" fmla="*/ 440871 w 486588"/>
                <a:gd name="connsiteY0" fmla="*/ 0 h 486588"/>
                <a:gd name="connsiteX1" fmla="*/ 486588 w 486588"/>
                <a:gd name="connsiteY1" fmla="*/ 4609 h 486588"/>
                <a:gd name="connsiteX2" fmla="*/ 486588 w 486588"/>
                <a:gd name="connsiteY2" fmla="*/ 486588 h 486588"/>
                <a:gd name="connsiteX3" fmla="*/ 4609 w 486588"/>
                <a:gd name="connsiteY3" fmla="*/ 486588 h 486588"/>
                <a:gd name="connsiteX4" fmla="*/ 0 w 486588"/>
                <a:gd name="connsiteY4" fmla="*/ 440871 h 486588"/>
                <a:gd name="connsiteX5" fmla="*/ 440871 w 486588"/>
                <a:gd name="connsiteY5" fmla="*/ 440871 h 486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6588" h="486588">
                  <a:moveTo>
                    <a:pt x="440871" y="0"/>
                  </a:moveTo>
                  <a:lnTo>
                    <a:pt x="486588" y="4609"/>
                  </a:lnTo>
                  <a:lnTo>
                    <a:pt x="486588" y="486588"/>
                  </a:lnTo>
                  <a:lnTo>
                    <a:pt x="4609" y="486588"/>
                  </a:lnTo>
                  <a:lnTo>
                    <a:pt x="0" y="440871"/>
                  </a:lnTo>
                  <a:lnTo>
                    <a:pt x="440871" y="4408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sym typeface="Arial" panose="020B0604020202020204" pitchFamily="34" charset="0"/>
              </a:endParaRPr>
            </a:p>
          </p:txBody>
        </p:sp>
      </p:grpSp>
      <p:sp>
        <p:nvSpPr>
          <p:cNvPr id="36" name="Freeform: Shape 85">
            <a:extLst>
              <a:ext uri="{FF2B5EF4-FFF2-40B4-BE49-F238E27FC236}">
                <a16:creationId xmlns="" xmlns:a16="http://schemas.microsoft.com/office/drawing/2014/main" id="{883D881A-45B6-458B-9C01-035D2A74487C}"/>
              </a:ext>
            </a:extLst>
          </p:cNvPr>
          <p:cNvSpPr/>
          <p:nvPr/>
        </p:nvSpPr>
        <p:spPr>
          <a:xfrm rot="10800000">
            <a:off x="8821469" y="1288049"/>
            <a:ext cx="440997" cy="443674"/>
          </a:xfrm>
          <a:custGeom>
            <a:avLst/>
            <a:gdLst>
              <a:gd name="connsiteX0" fmla="*/ 440871 w 486588"/>
              <a:gd name="connsiteY0" fmla="*/ 0 h 486588"/>
              <a:gd name="connsiteX1" fmla="*/ 486588 w 486588"/>
              <a:gd name="connsiteY1" fmla="*/ 4609 h 486588"/>
              <a:gd name="connsiteX2" fmla="*/ 486588 w 486588"/>
              <a:gd name="connsiteY2" fmla="*/ 486588 h 486588"/>
              <a:gd name="connsiteX3" fmla="*/ 4609 w 486588"/>
              <a:gd name="connsiteY3" fmla="*/ 486588 h 486588"/>
              <a:gd name="connsiteX4" fmla="*/ 0 w 486588"/>
              <a:gd name="connsiteY4" fmla="*/ 440871 h 486588"/>
              <a:gd name="connsiteX5" fmla="*/ 440871 w 486588"/>
              <a:gd name="connsiteY5" fmla="*/ 440871 h 486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6588" h="486588">
                <a:moveTo>
                  <a:pt x="440871" y="0"/>
                </a:moveTo>
                <a:lnTo>
                  <a:pt x="486588" y="4609"/>
                </a:lnTo>
                <a:lnTo>
                  <a:pt x="486588" y="486588"/>
                </a:lnTo>
                <a:lnTo>
                  <a:pt x="4609" y="486588"/>
                </a:lnTo>
                <a:lnTo>
                  <a:pt x="0" y="440871"/>
                </a:lnTo>
                <a:lnTo>
                  <a:pt x="440871" y="440871"/>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69812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1000"/>
                                        <p:tgtEl>
                                          <p:spTgt spid="12"/>
                                        </p:tgtEl>
                                      </p:cBhvr>
                                    </p:animEffect>
                                    <p:anim calcmode="lin" valueType="num">
                                      <p:cBhvr>
                                        <p:cTn id="25" dur="1000" fill="hold"/>
                                        <p:tgtEl>
                                          <p:spTgt spid="12"/>
                                        </p:tgtEl>
                                        <p:attrNameLst>
                                          <p:attrName>ppt_x</p:attrName>
                                        </p:attrNameLst>
                                      </p:cBhvr>
                                      <p:tavLst>
                                        <p:tav tm="0">
                                          <p:val>
                                            <p:strVal val="#ppt_x"/>
                                          </p:val>
                                        </p:tav>
                                        <p:tav tm="100000">
                                          <p:val>
                                            <p:strVal val="#ppt_x"/>
                                          </p:val>
                                        </p:tav>
                                      </p:tavLst>
                                    </p:anim>
                                    <p:anim calcmode="lin" valueType="num">
                                      <p:cBhvr>
                                        <p:cTn id="2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1000"/>
                                        <p:tgtEl>
                                          <p:spTgt spid="5"/>
                                        </p:tgtEl>
                                      </p:cBhvr>
                                    </p:animEffect>
                                    <p:anim calcmode="lin" valueType="num">
                                      <p:cBhvr>
                                        <p:cTn id="32" dur="1000" fill="hold"/>
                                        <p:tgtEl>
                                          <p:spTgt spid="5"/>
                                        </p:tgtEl>
                                        <p:attrNameLst>
                                          <p:attrName>ppt_x</p:attrName>
                                        </p:attrNameLst>
                                      </p:cBhvr>
                                      <p:tavLst>
                                        <p:tav tm="0">
                                          <p:val>
                                            <p:strVal val="#ppt_x"/>
                                          </p:val>
                                        </p:tav>
                                        <p:tav tm="100000">
                                          <p:val>
                                            <p:strVal val="#ppt_x"/>
                                          </p:val>
                                        </p:tav>
                                      </p:tavLst>
                                    </p:anim>
                                    <p:anim calcmode="lin" valueType="num">
                                      <p:cBhvr>
                                        <p:cTn id="33" dur="1000" fill="hold"/>
                                        <p:tgtEl>
                                          <p:spTgt spid="5"/>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fade">
                                      <p:cBhvr>
                                        <p:cTn id="43" dur="1000"/>
                                        <p:tgtEl>
                                          <p:spTgt spid="31"/>
                                        </p:tgtEl>
                                      </p:cBhvr>
                                    </p:animEffect>
                                    <p:anim calcmode="lin" valueType="num">
                                      <p:cBhvr>
                                        <p:cTn id="44" dur="1000" fill="hold"/>
                                        <p:tgtEl>
                                          <p:spTgt spid="31"/>
                                        </p:tgtEl>
                                        <p:attrNameLst>
                                          <p:attrName>ppt_x</p:attrName>
                                        </p:attrNameLst>
                                      </p:cBhvr>
                                      <p:tavLst>
                                        <p:tav tm="0">
                                          <p:val>
                                            <p:strVal val="#ppt_x"/>
                                          </p:val>
                                        </p:tav>
                                        <p:tav tm="100000">
                                          <p:val>
                                            <p:strVal val="#ppt_x"/>
                                          </p:val>
                                        </p:tav>
                                      </p:tavLst>
                                    </p:anim>
                                    <p:anim calcmode="lin" valueType="num">
                                      <p:cBhvr>
                                        <p:cTn id="45" dur="1000" fill="hold"/>
                                        <p:tgtEl>
                                          <p:spTgt spid="31"/>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fade">
                                      <p:cBhvr>
                                        <p:cTn id="48" dur="1000"/>
                                        <p:tgtEl>
                                          <p:spTgt spid="33"/>
                                        </p:tgtEl>
                                      </p:cBhvr>
                                    </p:animEffect>
                                    <p:anim calcmode="lin" valueType="num">
                                      <p:cBhvr>
                                        <p:cTn id="49" dur="1000" fill="hold"/>
                                        <p:tgtEl>
                                          <p:spTgt spid="33"/>
                                        </p:tgtEl>
                                        <p:attrNameLst>
                                          <p:attrName>ppt_x</p:attrName>
                                        </p:attrNameLst>
                                      </p:cBhvr>
                                      <p:tavLst>
                                        <p:tav tm="0">
                                          <p:val>
                                            <p:strVal val="#ppt_x"/>
                                          </p:val>
                                        </p:tav>
                                        <p:tav tm="100000">
                                          <p:val>
                                            <p:strVal val="#ppt_x"/>
                                          </p:val>
                                        </p:tav>
                                      </p:tavLst>
                                    </p:anim>
                                    <p:anim calcmode="lin" valueType="num">
                                      <p:cBhvr>
                                        <p:cTn id="50"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fade">
                                      <p:cBhvr>
                                        <p:cTn id="55" dur="1000"/>
                                        <p:tgtEl>
                                          <p:spTgt spid="7"/>
                                        </p:tgtEl>
                                      </p:cBhvr>
                                    </p:animEffect>
                                    <p:anim calcmode="lin" valueType="num">
                                      <p:cBhvr>
                                        <p:cTn id="56" dur="1000" fill="hold"/>
                                        <p:tgtEl>
                                          <p:spTgt spid="7"/>
                                        </p:tgtEl>
                                        <p:attrNameLst>
                                          <p:attrName>ppt_x</p:attrName>
                                        </p:attrNameLst>
                                      </p:cBhvr>
                                      <p:tavLst>
                                        <p:tav tm="0">
                                          <p:val>
                                            <p:strVal val="#ppt_x"/>
                                          </p:val>
                                        </p:tav>
                                        <p:tav tm="100000">
                                          <p:val>
                                            <p:strVal val="#ppt_x"/>
                                          </p:val>
                                        </p:tav>
                                      </p:tavLst>
                                    </p:anim>
                                    <p:anim calcmode="lin" valueType="num">
                                      <p:cBhvr>
                                        <p:cTn id="57" dur="1000" fill="hold"/>
                                        <p:tgtEl>
                                          <p:spTgt spid="7"/>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fade">
                                      <p:cBhvr>
                                        <p:cTn id="60" dur="1000"/>
                                        <p:tgtEl>
                                          <p:spTgt spid="21"/>
                                        </p:tgtEl>
                                      </p:cBhvr>
                                    </p:animEffect>
                                    <p:anim calcmode="lin" valueType="num">
                                      <p:cBhvr>
                                        <p:cTn id="61" dur="1000" fill="hold"/>
                                        <p:tgtEl>
                                          <p:spTgt spid="21"/>
                                        </p:tgtEl>
                                        <p:attrNameLst>
                                          <p:attrName>ppt_x</p:attrName>
                                        </p:attrNameLst>
                                      </p:cBhvr>
                                      <p:tavLst>
                                        <p:tav tm="0">
                                          <p:val>
                                            <p:strVal val="#ppt_x"/>
                                          </p:val>
                                        </p:tav>
                                        <p:tav tm="100000">
                                          <p:val>
                                            <p:strVal val="#ppt_x"/>
                                          </p:val>
                                        </p:tav>
                                      </p:tavLst>
                                    </p:anim>
                                    <p:anim calcmode="lin" valueType="num">
                                      <p:cBhvr>
                                        <p:cTn id="62"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3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92" name="Rectangle 191">
            <a:extLst>
              <a:ext uri="{FF2B5EF4-FFF2-40B4-BE49-F238E27FC236}">
                <a16:creationId xmlns="" xmlns:a16="http://schemas.microsoft.com/office/drawing/2014/main" id="{D1D34770-47A8-402C-AF23-2B653F2D88C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10 cuốn sách nổi bật của NXB Kim Đồng năm 2019 - Đẹp Việt">
            <a:extLst>
              <a:ext uri="{FF2B5EF4-FFF2-40B4-BE49-F238E27FC236}">
                <a16:creationId xmlns="" xmlns:a16="http://schemas.microsoft.com/office/drawing/2014/main" id="{4D5D55D0-5DCC-499E-982E-E8C7DC95CB1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851" r="37555" b="-1"/>
          <a:stretch/>
        </p:blipFill>
        <p:spPr bwMode="auto">
          <a:xfrm>
            <a:off x="7451678" y="0"/>
            <a:ext cx="4740322" cy="6858000"/>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7" name="Picture 2">
            <a:extLst>
              <a:ext uri="{FF2B5EF4-FFF2-40B4-BE49-F238E27FC236}">
                <a16:creationId xmlns:a16="http://schemas.microsoft.com/office/drawing/2014/main" xmlns="" id="{C70B1D2B-C1C2-4C1A-8167-945C3EDB54C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0" y="3876239"/>
            <a:ext cx="2232594" cy="2981761"/>
          </a:xfrm>
          <a:prstGeom prst="rect">
            <a:avLst/>
          </a:prstGeom>
        </p:spPr>
      </p:pic>
      <p:sp>
        <p:nvSpPr>
          <p:cNvPr id="8" name="Thought Bubble: Cloud 8">
            <a:extLst>
              <a:ext uri="{FF2B5EF4-FFF2-40B4-BE49-F238E27FC236}">
                <a16:creationId xmlns:a16="http://schemas.microsoft.com/office/drawing/2014/main" xmlns="" id="{548A1686-4B86-4CCF-B8F2-3C2E7BA375EE}"/>
              </a:ext>
            </a:extLst>
          </p:cNvPr>
          <p:cNvSpPr/>
          <p:nvPr/>
        </p:nvSpPr>
        <p:spPr>
          <a:xfrm>
            <a:off x="1439517" y="1574054"/>
            <a:ext cx="5184576" cy="3182411"/>
          </a:xfrm>
          <a:prstGeom prst="cloudCallou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smtClean="0"/>
              <a:t>HÃY NÊU </a:t>
            </a:r>
            <a:r>
              <a:rPr lang="fr-FR" sz="2800" b="1" dirty="0" smtClean="0">
                <a:solidFill>
                  <a:srgbClr val="FF0000"/>
                </a:solidFill>
              </a:rPr>
              <a:t>THỂ LOẠI </a:t>
            </a:r>
            <a:r>
              <a:rPr lang="fr-FR" sz="2800" b="1" dirty="0" smtClean="0"/>
              <a:t>CỦA TRUYỆN « DẾ MÈN PHIÊU LƯU KÍ »?</a:t>
            </a:r>
            <a:endParaRPr lang="vi-VN" sz="2800" b="1" dirty="0"/>
          </a:p>
        </p:txBody>
      </p:sp>
      <p:sp>
        <p:nvSpPr>
          <p:cNvPr id="6" name="Tiêu đề 1">
            <a:extLst>
              <a:ext uri="{FF2B5EF4-FFF2-40B4-BE49-F238E27FC236}">
                <a16:creationId xmlns="" xmlns:a16="http://schemas.microsoft.com/office/drawing/2014/main" id="{42A6580C-B203-42F4-99F1-20232CF819E0}"/>
              </a:ext>
            </a:extLst>
          </p:cNvPr>
          <p:cNvSpPr txBox="1">
            <a:spLocks/>
          </p:cNvSpPr>
          <p:nvPr/>
        </p:nvSpPr>
        <p:spPr>
          <a:xfrm>
            <a:off x="3297120" y="5375557"/>
            <a:ext cx="3575278" cy="904071"/>
          </a:xfrm>
          <a:prstGeom prst="rect">
            <a:avLst/>
          </a:prstGeom>
        </p:spPr>
        <p:style>
          <a:lnRef idx="1">
            <a:schemeClr val="accent4"/>
          </a:lnRef>
          <a:fillRef idx="2">
            <a:schemeClr val="accent4"/>
          </a:fillRef>
          <a:effectRef idx="1">
            <a:schemeClr val="accent4"/>
          </a:effectRef>
          <a:fontRef idx="minor">
            <a:schemeClr val="dk1"/>
          </a:fontRef>
        </p:style>
        <p:txBody>
          <a:bodyPr vert="horz" lIns="91440" tIns="45720" rIns="91440" bIns="45720" rtlCol="0" anchor="ctr">
            <a:normAutofit fontScale="8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pPr>
            <a:r>
              <a:rPr lang="en-US" sz="2800" b="1" dirty="0" smtClean="0">
                <a:solidFill>
                  <a:srgbClr val="C00000"/>
                </a:solidFill>
                <a:latin typeface="Arial" panose="020B0604020202020204" pitchFamily="34" charset="0"/>
                <a:cs typeface="Arial" panose="020B0604020202020204" pitchFamily="34" charset="0"/>
                <a:sym typeface="Arial" panose="020B0604020202020204" pitchFamily="34" charset="0"/>
              </a:rPr>
              <a:t>TRUYỆN ĐỒNG THOẠI</a:t>
            </a:r>
            <a:endParaRPr lang="vi-VN" sz="2800" b="1" dirty="0">
              <a:solidFill>
                <a:srgbClr val="C00000"/>
              </a:solidFill>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78912055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92" name="Rectangle 191">
            <a:extLst>
              <a:ext uri="{FF2B5EF4-FFF2-40B4-BE49-F238E27FC236}">
                <a16:creationId xmlns="" xmlns:a16="http://schemas.microsoft.com/office/drawing/2014/main" id="{D1D34770-47A8-402C-AF23-2B653F2D88C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10 cuốn sách nổi bật của NXB Kim Đồng năm 2019 - Đẹp Việt">
            <a:extLst>
              <a:ext uri="{FF2B5EF4-FFF2-40B4-BE49-F238E27FC236}">
                <a16:creationId xmlns="" xmlns:a16="http://schemas.microsoft.com/office/drawing/2014/main" id="{4D5D55D0-5DCC-499E-982E-E8C7DC95CB1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851" r="37555" b="-1"/>
          <a:stretch/>
        </p:blipFill>
        <p:spPr bwMode="auto">
          <a:xfrm>
            <a:off x="7451678" y="0"/>
            <a:ext cx="4740322" cy="6858000"/>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7" name="Picture 2">
            <a:extLst>
              <a:ext uri="{FF2B5EF4-FFF2-40B4-BE49-F238E27FC236}">
                <a16:creationId xmlns:a16="http://schemas.microsoft.com/office/drawing/2014/main" xmlns="" id="{C70B1D2B-C1C2-4C1A-8167-945C3EDB54C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0" y="3876239"/>
            <a:ext cx="2232594" cy="2981761"/>
          </a:xfrm>
          <a:prstGeom prst="rect">
            <a:avLst/>
          </a:prstGeom>
        </p:spPr>
      </p:pic>
      <p:sp>
        <p:nvSpPr>
          <p:cNvPr id="8" name="Thought Bubble: Cloud 8">
            <a:extLst>
              <a:ext uri="{FF2B5EF4-FFF2-40B4-BE49-F238E27FC236}">
                <a16:creationId xmlns:a16="http://schemas.microsoft.com/office/drawing/2014/main" xmlns="" id="{548A1686-4B86-4CCF-B8F2-3C2E7BA375EE}"/>
              </a:ext>
            </a:extLst>
          </p:cNvPr>
          <p:cNvSpPr/>
          <p:nvPr/>
        </p:nvSpPr>
        <p:spPr>
          <a:xfrm>
            <a:off x="1439517" y="1574054"/>
            <a:ext cx="5184576" cy="3182411"/>
          </a:xfrm>
          <a:prstGeom prst="cloudCallou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smtClean="0"/>
              <a:t>HÃY NÊU </a:t>
            </a:r>
            <a:r>
              <a:rPr lang="fr-FR" sz="2800" b="1" dirty="0" smtClean="0">
                <a:solidFill>
                  <a:srgbClr val="FF0000"/>
                </a:solidFill>
              </a:rPr>
              <a:t>NĂM SÁNG TÁC </a:t>
            </a:r>
            <a:r>
              <a:rPr lang="fr-FR" sz="2800" b="1" dirty="0" smtClean="0"/>
              <a:t>CỦA TRUYỆN « DẾ MÈN PHIÊU LƯU KÍ »?</a:t>
            </a:r>
            <a:endParaRPr lang="vi-VN" sz="2800" b="1" dirty="0"/>
          </a:p>
        </p:txBody>
      </p:sp>
      <p:sp>
        <p:nvSpPr>
          <p:cNvPr id="6" name="Tiêu đề 1">
            <a:extLst>
              <a:ext uri="{FF2B5EF4-FFF2-40B4-BE49-F238E27FC236}">
                <a16:creationId xmlns="" xmlns:a16="http://schemas.microsoft.com/office/drawing/2014/main" id="{42A6580C-B203-42F4-99F1-20232CF819E0}"/>
              </a:ext>
            </a:extLst>
          </p:cNvPr>
          <p:cNvSpPr txBox="1">
            <a:spLocks/>
          </p:cNvSpPr>
          <p:nvPr/>
        </p:nvSpPr>
        <p:spPr>
          <a:xfrm>
            <a:off x="3297120" y="5375557"/>
            <a:ext cx="3575278" cy="904071"/>
          </a:xfrm>
          <a:prstGeom prst="rect">
            <a:avLst/>
          </a:prstGeom>
        </p:spPr>
        <p:style>
          <a:lnRef idx="1">
            <a:schemeClr val="accent4"/>
          </a:lnRef>
          <a:fillRef idx="2">
            <a:schemeClr val="accent4"/>
          </a:fillRef>
          <a:effectRef idx="1">
            <a:schemeClr val="accent4"/>
          </a:effectRef>
          <a:fontRef idx="minor">
            <a:schemeClr val="dk1"/>
          </a:fontRef>
        </p:style>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pPr>
            <a:r>
              <a:rPr lang="en-US" sz="2800" b="1" dirty="0" smtClean="0">
                <a:solidFill>
                  <a:srgbClr val="C00000"/>
                </a:solidFill>
                <a:latin typeface="Arial" panose="020B0604020202020204" pitchFamily="34" charset="0"/>
                <a:cs typeface="Arial" panose="020B0604020202020204" pitchFamily="34" charset="0"/>
                <a:sym typeface="Arial" panose="020B0604020202020204" pitchFamily="34" charset="0"/>
              </a:rPr>
              <a:t>NĂM 1941</a:t>
            </a:r>
            <a:endParaRPr lang="vi-VN" sz="2800" b="1" dirty="0">
              <a:solidFill>
                <a:srgbClr val="C00000"/>
              </a:solidFill>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23293627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animBg="1"/>
    </p:bldLst>
  </p:timing>
</p:sld>
</file>

<file path=ppt/theme/theme1.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自定义设计方案">
  <a:themeElements>
    <a:clrScheme name="自定义 1455">
      <a:dk1>
        <a:sysClr val="windowText" lastClr="000000"/>
      </a:dk1>
      <a:lt1>
        <a:sysClr val="window" lastClr="FFFFFF"/>
      </a:lt1>
      <a:dk2>
        <a:srgbClr val="44546A"/>
      </a:dk2>
      <a:lt2>
        <a:srgbClr val="E7E6E6"/>
      </a:lt2>
      <a:accent1>
        <a:srgbClr val="FF4C4C"/>
      </a:accent1>
      <a:accent2>
        <a:srgbClr val="00B050"/>
      </a:accent2>
      <a:accent3>
        <a:srgbClr val="FF4C4C"/>
      </a:accent3>
      <a:accent4>
        <a:srgbClr val="00B050"/>
      </a:accent4>
      <a:accent5>
        <a:srgbClr val="FF4C4C"/>
      </a:accent5>
      <a:accent6>
        <a:srgbClr val="00B050"/>
      </a:accent6>
      <a:hlink>
        <a:srgbClr val="FF4C4C"/>
      </a:hlink>
      <a:folHlink>
        <a:srgbClr val="00B05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1479</TotalTime>
  <Words>3568</Words>
  <PresentationFormat>Custom</PresentationFormat>
  <Paragraphs>275</Paragraphs>
  <Slides>48</Slides>
  <Notes>15</Notes>
  <HiddenSlides>0</HiddenSlides>
  <MMClips>0</MMClips>
  <ScaleCrop>false</ScaleCrop>
  <HeadingPairs>
    <vt:vector size="4" baseType="variant">
      <vt:variant>
        <vt:lpstr>Theme</vt:lpstr>
      </vt:variant>
      <vt:variant>
        <vt:i4>4</vt:i4>
      </vt:variant>
      <vt:variant>
        <vt:lpstr>Slide Titles</vt:lpstr>
      </vt:variant>
      <vt:variant>
        <vt:i4>48</vt:i4>
      </vt:variant>
    </vt:vector>
  </HeadingPairs>
  <TitlesOfParts>
    <vt:vector size="52" baseType="lpstr">
      <vt:lpstr>Chủ đề Office</vt:lpstr>
      <vt:lpstr>1_Chủ đề Office</vt:lpstr>
      <vt:lpstr>Office 主题​​</vt:lpstr>
      <vt:lpstr>1_自定义设计方案</vt:lpstr>
      <vt:lpstr>PowerPoint Presentation</vt:lpstr>
      <vt:lpstr>PowerPoint Presentation</vt:lpstr>
      <vt:lpstr>CHIA SẺ</vt:lpstr>
      <vt:lpstr>Tiết 2-3: Văn bản 1 BÀI HỌC ĐƯỜNG ĐỜI ĐẦU TIÊN</vt:lpstr>
      <vt:lpstr>Nội dung bài học</vt:lpstr>
      <vt:lpstr> I. TÌM HIỂU CHUNG 1. Tác giả: Tô Hoài </vt:lpstr>
      <vt:lpstr>PowerPoint Presentation</vt:lpstr>
      <vt:lpstr>PowerPoint Presentation</vt:lpstr>
      <vt:lpstr>PowerPoint Presentation</vt:lpstr>
      <vt:lpstr>PowerPoint Presentation</vt:lpstr>
      <vt:lpstr>PowerPoint Presentation</vt:lpstr>
      <vt:lpstr>2. Tác phẩm: </vt:lpstr>
      <vt:lpstr>PowerPoint Presentation</vt:lpstr>
      <vt:lpstr>3. Đọc – kể văn bản</vt:lpstr>
      <vt:lpstr>PowerPoint Presentation</vt:lpstr>
      <vt:lpstr>PowerPoint Presentation</vt:lpstr>
      <vt:lpstr>II: KHÁM PHÁ VĂN BẢN </vt:lpstr>
      <vt:lpstr>PowerPoint Presentation</vt:lpstr>
      <vt:lpstr>PowerPoint Presentation</vt:lpstr>
      <vt:lpstr>PowerPoint Presentation</vt:lpstr>
      <vt:lpstr> II. Tìm hiểu chi tiết</vt:lpstr>
      <vt:lpstr>PowerPoint Presentation</vt:lpstr>
      <vt:lpstr>PowerPoint Presentation</vt:lpstr>
      <vt:lpstr>PowerPoint Presentation</vt:lpstr>
      <vt:lpstr>NGOẠI HÌNH</vt:lpstr>
      <vt:lpstr>CỬ CHỈ - HÀNH ĐỘNG – TÍNH CÁCH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LIÊN HỆ:</vt:lpstr>
      <vt:lpstr>III. TỔNG KẾT:  1. Nghệ thuật</vt:lpstr>
      <vt:lpstr>2. Nội dung, ý nghĩa</vt:lpstr>
      <vt:lpstr>IV. LUYỆN TẬP</vt:lpstr>
      <vt:lpstr>IV. LUYỆN TẬP</vt:lpstr>
      <vt:lpstr>IV. LUYỆN TẬP</vt:lpstr>
      <vt:lpstr>IV. LUYỆN TẬP</vt:lpstr>
      <vt:lpstr>IV. LUYỆN TẬP</vt:lpstr>
      <vt:lpstr>IV. LUYỆN TẬP</vt:lpstr>
      <vt:lpstr>VẬN DỤNG</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VnTeach.Com;</dc:title>
  <dc:creator>VnTeach.Com</dc:creator>
  <cp:keywords>VnTeach.Com</cp:keywords>
  <dcterms:created xsi:type="dcterms:W3CDTF">2021-06-10T04:34:58Z</dcterms:created>
  <dcterms:modified xsi:type="dcterms:W3CDTF">2021-09-23T08:04:47Z</dcterms:modified>
</cp:coreProperties>
</file>