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54B8-05ED-40FD-A934-2384DAEA97E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84C-D7CD-48BC-847C-D6BD57D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0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120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20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624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808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58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8613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852558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830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838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169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77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105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233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791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400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411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663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2675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6243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01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8131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15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97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05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439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802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0081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0497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6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132896648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1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tiếng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13737" y="2192907"/>
            <a:ext cx="3465917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đuôi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3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13737" y="2192907"/>
            <a:ext cx="3465917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guẩy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7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11213452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 ÑOÄNG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6034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1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256013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cuộc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không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thành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 smtClean="0">
                <a:solidFill>
                  <a:srgbClr val="FFFFFF"/>
                </a:solidFill>
                <a:latin typeface="UTM Avo" panose="02040603050506020204" charset="0"/>
              </a:rPr>
              <a:t>Ai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trọng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tài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cuộc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thi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054315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bác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rùa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3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Tôm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quen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bơi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Giật</a:t>
            </a:r>
            <a:r>
              <a:rPr kumimoji="0" lang="en-US" altLang="x-none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</a:t>
            </a:r>
            <a:r>
              <a:rPr kumimoji="0" lang="en-US" altLang="x-none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lùi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4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6882012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Cá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chỉ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biết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bơi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278313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Phóng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thẳng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7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6785130" y="2900589"/>
            <a:ext cx="1101387" cy="881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6906" y="988219"/>
            <a:ext cx="45624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Cua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bơi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34533"/>
            <a:ext cx="8242738" cy="40424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6576" y="3048725"/>
            <a:ext cx="213552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Bò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ngang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3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39" y="1690688"/>
            <a:ext cx="79819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4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355834"/>
            <a:ext cx="7937446" cy="3011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355834"/>
            <a:ext cx="7810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77</Words>
  <Application>Microsoft Office PowerPoint</Application>
  <PresentationFormat>Widescreen</PresentationFormat>
  <Paragraphs>18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UTM Avo</vt:lpstr>
      <vt:lpstr>VNI-Avo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2021-01-19T08:38:44Z</dcterms:created>
  <dcterms:modified xsi:type="dcterms:W3CDTF">2021-01-19T08:42:06Z</dcterms:modified>
</cp:coreProperties>
</file>