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5B15-D1B0-4BEA-8E46-C1F0EDA59E0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39B1-F6D1-4CEA-B428-68F1AB9FF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20.png"/><Relationship Id="rId32" Type="http://schemas.openxmlformats.org/officeDocument/2006/relationships/image" Target="../media/image22.gif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23" Type="http://schemas.openxmlformats.org/officeDocument/2006/relationships/slide" Target="slide7.xml"/><Relationship Id="rId28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31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15.png"/><Relationship Id="rId30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833" y="1560338"/>
            <a:ext cx="9636332" cy="47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075" y="1639887"/>
            <a:ext cx="6892925" cy="133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846350"/>
            <a:ext cx="9155215" cy="54274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" y="3558582"/>
            <a:ext cx="1601959" cy="2931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7439" y="4449335"/>
            <a:ext cx="960894" cy="2207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505671" y="3826822"/>
            <a:ext cx="1711319" cy="2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47245" y="2127571"/>
            <a:ext cx="2859374" cy="4500077"/>
          </a:xfrm>
          <a:prstGeom prst="rect">
            <a:avLst/>
          </a:prstGeom>
        </p:spPr>
      </p:pic>
      <p:pic>
        <p:nvPicPr>
          <p:cNvPr id="3076" name="Picture 4" descr="Roast Turkey Or Chicken Dinner Stock Vector - Illustration of baked,  greetings: 13327913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250" y1="67022" x2="64625" y2="67496"/>
                        <a14:foregroundMark x1="14375" y1="67377" x2="84250" y2="6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9901" r="7529" b="21549"/>
          <a:stretch/>
        </p:blipFill>
        <p:spPr bwMode="auto">
          <a:xfrm>
            <a:off x="4790654" y="3943141"/>
            <a:ext cx="970914" cy="5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0" y="4271771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3" y="4249636"/>
            <a:ext cx="434551" cy="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0" y="4033832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09" y="4024774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3" y="4282679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99" y="3943141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83247" y="958801"/>
            <a:ext cx="4639458" cy="11400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141" y="1184822"/>
            <a:ext cx="8301201" cy="19825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07981" y="1867398"/>
            <a:ext cx="1675165" cy="478896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4269" y="-47693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VNI-Hobo" pitchFamily="2" charset="0"/>
              </a:rPr>
              <a:t>BỮA TIỆC BÍ MẬT</a:t>
            </a:r>
            <a:endParaRPr lang="en-US" sz="6600" dirty="0">
              <a:solidFill>
                <a:srgbClr val="FFFF00"/>
              </a:solidFill>
              <a:latin typeface="VNI-Hob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2349500" y="812800"/>
            <a:ext cx="8153400" cy="4546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2200" y="16383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n on Ð¸Ð³ÑÐ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8" b="89886" l="153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" t="28836" r="1876" b="26019"/>
          <a:stretch/>
        </p:blipFill>
        <p:spPr bwMode="auto">
          <a:xfrm>
            <a:off x="4992536" y="4587761"/>
            <a:ext cx="2206928" cy="10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833" y="1560338"/>
            <a:ext cx="9636332" cy="471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2075" y="1639887"/>
            <a:ext cx="6892925" cy="133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pic>
        <p:nvPicPr>
          <p:cNvPr id="3076" name="Picture 4" descr="Roast Turkey Or Chicken Dinner Stock Vector - Illustration of baked,  greetings: 13327913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250" y1="67022" x2="64625" y2="67496"/>
                        <a14:foregroundMark x1="14375" y1="67377" x2="84250" y2="67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9901" r="7529" b="21549"/>
          <a:stretch/>
        </p:blipFill>
        <p:spPr bwMode="auto">
          <a:xfrm>
            <a:off x="4790654" y="3943141"/>
            <a:ext cx="970914" cy="5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0" y="4271771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83" y="4249636"/>
            <a:ext cx="434551" cy="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60" y="4033832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09" y="4024774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amburger Cartoon clipart - Yellow, Hamburger, Food, transparent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" b="93654" l="5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3" y="4282679"/>
            <a:ext cx="433898" cy="2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oca Cola Logo - Coca Cola Cup Vector , Transparent Cartoon, Free Cliparts  &amp; Silhouettes - NetClipart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99" y="3943141"/>
            <a:ext cx="303030" cy="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8807" y="663106"/>
            <a:ext cx="4639458" cy="11400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7936" y="1147060"/>
            <a:ext cx="8301201" cy="19825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41" y="9395"/>
            <a:ext cx="1187007" cy="1168388"/>
          </a:xfrm>
          <a:prstGeom prst="rect">
            <a:avLst/>
          </a:prstGeom>
        </p:spPr>
      </p:pic>
      <p:pic>
        <p:nvPicPr>
          <p:cNvPr id="35" name="Picture 3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05" y="9395"/>
            <a:ext cx="1215406" cy="1201106"/>
          </a:xfrm>
          <a:prstGeom prst="rect">
            <a:avLst/>
          </a:prstGeom>
        </p:spPr>
      </p:pic>
      <p:pic>
        <p:nvPicPr>
          <p:cNvPr id="36" name="Picture 35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68" y="9395"/>
            <a:ext cx="1196618" cy="1187196"/>
          </a:xfrm>
          <a:prstGeom prst="rect">
            <a:avLst/>
          </a:prstGeom>
        </p:spPr>
      </p:pic>
      <p:pic>
        <p:nvPicPr>
          <p:cNvPr id="37" name="Picture 36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43" y="9395"/>
            <a:ext cx="1172677" cy="1154283"/>
          </a:xfrm>
          <a:prstGeom prst="rect">
            <a:avLst/>
          </a:prstGeom>
        </p:spPr>
      </p:pic>
      <p:pic>
        <p:nvPicPr>
          <p:cNvPr id="38" name="Picture 37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76" y="9395"/>
            <a:ext cx="1167900" cy="1149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917373" y="2069031"/>
            <a:ext cx="1675165" cy="4788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356637" y="2329204"/>
            <a:ext cx="2859374" cy="4500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4400546" y="3563837"/>
            <a:ext cx="1601959" cy="2931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5824" y="4454590"/>
            <a:ext cx="960894" cy="22070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-2917592" y="3832077"/>
            <a:ext cx="1711319" cy="263788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632075" y="2191709"/>
            <a:ext cx="3076436" cy="123729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25" y="43334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46862 0.02223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3.33333E-6 L 0.44063 -0.0074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-37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45039 0.0238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18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5782 -0.0277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-138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51354 -0.0180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82988" y="248478"/>
            <a:ext cx="7458175" cy="123011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B. y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taù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Ca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só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>
                <a:solidFill>
                  <a:schemeClr val="bg1"/>
                </a:solidFill>
                <a:latin typeface="VNI-Avo" pitchFamily="2" charset="0"/>
              </a:rPr>
              <a:t>g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iaùo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vieân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VNI-Avo" pitchFamily="2" charset="0"/>
              </a:rPr>
              <a:t>b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aùc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só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14575" y="355793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b="1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8727" y="275572"/>
            <a:ext cx="474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Dì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Tö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laø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ai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6773" y="422180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NI-Avo" pitchFamily="2" charset="0"/>
              </a:rPr>
              <a:t>A. y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teá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xaõ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du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lòch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sieâu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thò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423903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chôï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03367" y="391293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663676" y="177974"/>
            <a:ext cx="89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Tröa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qua,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dì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Tö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ñi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ñaâu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35" r="59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392" y="584186"/>
            <a:ext cx="9155215" cy="568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71600" y="4108095"/>
            <a:ext cx="4683803" cy="85436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NI-Avo" pitchFamily="2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C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D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laù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bg1"/>
              </a:solidFill>
              <a:latin typeface="VNI-Avo" pitchFamily="2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caû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beù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Leâ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Avo" pitchFamily="2" charset="0"/>
              </a:rPr>
              <a:t>coû</a:t>
            </a:r>
            <a:r>
              <a:rPr lang="en-US" sz="2800" dirty="0" smtClean="0">
                <a:solidFill>
                  <a:schemeClr val="bg1"/>
                </a:solidFill>
                <a:latin typeface="VNI-Avo" pitchFamily="2" charset="0"/>
              </a:rPr>
              <a:t>.</a:t>
            </a:r>
            <a:endParaRPr lang="en-US" sz="2800" dirty="0">
              <a:latin typeface="VNI-Avo" pitchFamily="2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7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63676" y="177974"/>
            <a:ext cx="8936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Haø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veõ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VNI-Avo" pitchFamily="2" charset="0"/>
              </a:rPr>
              <a:t>gì</a:t>
            </a:r>
            <a:r>
              <a:rPr lang="en-US" sz="6000" dirty="0" smtClean="0">
                <a:solidFill>
                  <a:schemeClr val="bg1"/>
                </a:solidFill>
                <a:latin typeface="VNI-Avo" pitchFamily="2" charset="0"/>
              </a:rPr>
              <a:t>?</a:t>
            </a:r>
            <a:endParaRPr lang="en-US" sz="6000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18743" y="549388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45" y="5383013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341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6624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78" y="3010659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22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9738" y="3010658"/>
            <a:ext cx="2799553" cy="1615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66114" y="3427511"/>
            <a:ext cx="2801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c</a:t>
            </a:r>
            <a:r>
              <a:rPr lang="en-US" sz="4400" dirty="0" smtClean="0">
                <a:latin typeface=".VnAvant" panose="020B7200000000000000" pitchFamily="34" charset="0"/>
              </a:rPr>
              <a:t>on </a:t>
            </a:r>
            <a:r>
              <a:rPr lang="en-US" sz="4400" dirty="0" err="1" smtClean="0">
                <a:latin typeface=".VnAvant" panose="020B7200000000000000" pitchFamily="34" charset="0"/>
              </a:rPr>
              <a:t>ve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8180" y="3427513"/>
            <a:ext cx="1922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…..·</a:t>
            </a:r>
            <a:endParaRPr lang="en-US" sz="4400" dirty="0">
              <a:latin typeface=".VnAvant" panose="020B72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34" y="3427512"/>
            <a:ext cx="106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62140" y="3427511"/>
            <a:ext cx="1062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4573" y="3378232"/>
            <a:ext cx="132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30832" y="563321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8357" y="316195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2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552" y="5583770"/>
            <a:ext cx="1351267" cy="12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14"/>
          <p:cNvSpPr txBox="1"/>
          <p:nvPr/>
        </p:nvSpPr>
        <p:spPr>
          <a:xfrm>
            <a:off x="172034" y="2360624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Mẹ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0" name="文本框 14"/>
          <p:cNvSpPr txBox="1"/>
          <p:nvPr/>
        </p:nvSpPr>
        <p:spPr>
          <a:xfrm>
            <a:off x="6832032" y="2392821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ở ngã tư</a:t>
            </a:r>
            <a:r>
              <a:rPr lang="en-US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文本框 14"/>
          <p:cNvSpPr txBox="1"/>
          <p:nvPr/>
        </p:nvSpPr>
        <p:spPr>
          <a:xfrm>
            <a:off x="172034" y="3676080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Nhà bà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文本框 14"/>
          <p:cNvSpPr txBox="1"/>
          <p:nvPr/>
        </p:nvSpPr>
        <p:spPr>
          <a:xfrm>
            <a:off x="172034" y="5000461"/>
            <a:ext cx="5238398" cy="646331"/>
          </a:xfrm>
          <a:prstGeom prst="rect">
            <a:avLst/>
          </a:prstGeom>
          <a:gradFill flip="none" rotWithShape="1">
            <a:gsLst>
              <a:gs pos="0">
                <a:srgbClr val="D6ABDD">
                  <a:shade val="30000"/>
                  <a:satMod val="115000"/>
                </a:srgbClr>
              </a:gs>
              <a:gs pos="50000">
                <a:srgbClr val="D6ABDD">
                  <a:shade val="67500"/>
                  <a:satMod val="115000"/>
                </a:srgbClr>
              </a:gs>
              <a:gs pos="100000">
                <a:srgbClr val="D6ABD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Chú Tư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6856005" y="3685829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ru bé ngủ.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文本框 14"/>
          <p:cNvSpPr txBox="1"/>
          <p:nvPr/>
        </p:nvSpPr>
        <p:spPr>
          <a:xfrm>
            <a:off x="6832032" y="4928880"/>
            <a:ext cx="523839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254000" sx="102000" sy="102000" algn="ctr" rotWithShape="0">
              <a:prstClr val="black">
                <a:alpha val="2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spc="-300" dirty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</a:t>
            </a:r>
            <a:r>
              <a:rPr lang="vi-VN" altLang="zh-CN" sz="3600" spc="-300" dirty="0" smtClean="0">
                <a:latin typeface="UTM Avo" panose="020406030505060202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ho bé rổ khế.</a:t>
            </a:r>
            <a:endParaRPr lang="zh-CN" altLang="en-US" sz="3600" spc="-300" dirty="0">
              <a:latin typeface="UTM Avo" panose="0204060305050602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/>
        </p:blipFill>
        <p:spPr>
          <a:xfrm>
            <a:off x="2621641" y="-64759"/>
            <a:ext cx="5355617" cy="182866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39169" y="576579"/>
            <a:ext cx="473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Nèi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®Ó t¹o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thµnh</a:t>
            </a:r>
            <a:r>
              <a:rPr 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3200" b="1" dirty="0" smtClean="0">
                <a:solidFill>
                  <a:srgbClr val="FF0000"/>
                </a:solidFill>
                <a:latin typeface="Montserrat Alternates Black" panose="00000A00000000000000" pitchFamily="50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Montserrat Alternates Black" panose="00000A00000000000000" pitchFamily="50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371721" y="2686634"/>
            <a:ext cx="1160057" cy="1316535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3"/>
          </p:cNvCxnSpPr>
          <p:nvPr/>
        </p:nvCxnSpPr>
        <p:spPr>
          <a:xfrm flipV="1">
            <a:off x="5410432" y="2691655"/>
            <a:ext cx="1160057" cy="130759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71721" y="5239349"/>
            <a:ext cx="1198768" cy="12696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173</Words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等线</vt:lpstr>
      <vt:lpstr>Montserrat Alternates Black</vt:lpstr>
      <vt:lpstr>Times New Roman</vt:lpstr>
      <vt:lpstr>UTM Avo</vt:lpstr>
      <vt:lpstr>VNI-Avo</vt:lpstr>
      <vt:lpstr>VNI-Hobo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2020-10-01T12:14:20Z</dcterms:created>
  <dcterms:modified xsi:type="dcterms:W3CDTF">2020-10-17T07:14:28Z</dcterms:modified>
</cp:coreProperties>
</file>