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18"/>
  </p:notesMasterIdLst>
  <p:sldIdLst>
    <p:sldId id="256" r:id="rId2"/>
    <p:sldId id="259" r:id="rId3"/>
    <p:sldId id="260" r:id="rId4"/>
    <p:sldId id="261" r:id="rId5"/>
    <p:sldId id="263" r:id="rId6"/>
    <p:sldId id="312" r:id="rId7"/>
    <p:sldId id="270" r:id="rId8"/>
    <p:sldId id="264" r:id="rId9"/>
    <p:sldId id="317" r:id="rId10"/>
    <p:sldId id="267" r:id="rId11"/>
    <p:sldId id="320" r:id="rId12"/>
    <p:sldId id="325" r:id="rId13"/>
    <p:sldId id="334" r:id="rId14"/>
    <p:sldId id="269" r:id="rId15"/>
    <p:sldId id="336" r:id="rId16"/>
    <p:sldId id="274" r:id="rId17"/>
  </p:sldIdLst>
  <p:sldSz cx="9144000" cy="5143500" type="screen16x9"/>
  <p:notesSz cx="6858000" cy="9144000"/>
  <p:embeddedFontLst>
    <p:embeddedFont>
      <p:font typeface="Annie Use Your Telescope" panose="020B0604020202020204" charset="0"/>
      <p:regular r:id="rId19"/>
    </p:embeddedFont>
    <p:embeddedFont>
      <p:font typeface="Cambria Math" panose="02040503050406030204" pitchFamily="18" charset="0"/>
      <p:regular r:id="rId20"/>
    </p:embeddedFont>
    <p:embeddedFont>
      <p:font typeface="Exo" panose="020B0604020202020204" charset="0"/>
      <p:regular r:id="rId21"/>
      <p:bold r:id="rId22"/>
      <p:italic r:id="rId23"/>
      <p:boldItalic r:id="rId24"/>
    </p:embeddedFont>
    <p:embeddedFont>
      <p:font typeface="Gill Sans MT" panose="020B0502020104020203" pitchFamily="34"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Poppins Medium" panose="00000600000000000000" pitchFamily="2" charset="0"/>
      <p:regular r:id="rId37"/>
      <p: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1812376" y="246981"/>
            <a:ext cx="3730436" cy="231901"/>
          </a:xfrm>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1078249" y="599230"/>
            <a:ext cx="608264" cy="377684"/>
          </a:xfrm>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00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340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456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85539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6"/>
        <p:cNvGrpSpPr/>
        <p:nvPr/>
      </p:nvGrpSpPr>
      <p:grpSpPr>
        <a:xfrm>
          <a:off x="0" y="0"/>
          <a:ext cx="0" cy="0"/>
          <a:chOff x="0" y="0"/>
          <a:chExt cx="0" cy="0"/>
        </a:xfrm>
      </p:grpSpPr>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195905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263400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287537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
  <p:cSld name="Section header ">
    <p:spTree>
      <p:nvGrpSpPr>
        <p:cNvPr id="1" name="Shape 577"/>
        <p:cNvGrpSpPr/>
        <p:nvPr/>
      </p:nvGrpSpPr>
      <p:grpSpPr>
        <a:xfrm>
          <a:off x="0" y="0"/>
          <a:ext cx="0" cy="0"/>
          <a:chOff x="0" y="0"/>
          <a:chExt cx="0" cy="0"/>
        </a:xfrm>
      </p:grpSpPr>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938196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725"/>
        <p:cNvGrpSpPr/>
        <p:nvPr/>
      </p:nvGrpSpPr>
      <p:grpSpPr>
        <a:xfrm>
          <a:off x="0" y="0"/>
          <a:ext cx="0" cy="0"/>
          <a:chOff x="0" y="0"/>
          <a:chExt cx="0" cy="0"/>
        </a:xfrm>
      </p:grpSpPr>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63115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5"/>
        <p:cNvGrpSpPr/>
        <p:nvPr/>
      </p:nvGrpSpPr>
      <p:grpSpPr>
        <a:xfrm>
          <a:off x="0" y="0"/>
          <a:ext cx="0" cy="0"/>
          <a:chOff x="0" y="0"/>
          <a:chExt cx="0" cy="0"/>
        </a:xfrm>
      </p:grpSpPr>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41149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393781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6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31"/>
        <p:cNvGrpSpPr/>
        <p:nvPr/>
      </p:nvGrpSpPr>
      <p:grpSpPr>
        <a:xfrm>
          <a:off x="0" y="0"/>
          <a:ext cx="0" cy="0"/>
          <a:chOff x="0" y="0"/>
          <a:chExt cx="0" cy="0"/>
        </a:xfrm>
      </p:grpSpPr>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475736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89"/>
        <p:cNvGrpSpPr/>
        <p:nvPr/>
      </p:nvGrpSpPr>
      <p:grpSpPr>
        <a:xfrm>
          <a:off x="0" y="0"/>
          <a:ext cx="0" cy="0"/>
          <a:chOff x="0" y="0"/>
          <a:chExt cx="0" cy="0"/>
        </a:xfrm>
      </p:grpSpPr>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385399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466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048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024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700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639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302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26/11/2022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1085537" y="238981"/>
            <a:ext cx="4155753" cy="240698"/>
          </a:xfrm>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170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11/26/2022</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61781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3" r:id="rId13"/>
    <p:sldLayoutId id="2147483714" r:id="rId14"/>
    <p:sldLayoutId id="2147483716" r:id="rId15"/>
    <p:sldLayoutId id="2147483717" r:id="rId16"/>
    <p:sldLayoutId id="2147483718" r:id="rId17"/>
    <p:sldLayoutId id="2147483719" r:id="rId18"/>
    <p:sldLayoutId id="2147483721" r:id="rId19"/>
    <p:sldLayoutId id="2147483722" r:id="rId20"/>
    <p:sldLayoutId id="2147483725" r:id="rId21"/>
  </p:sldLayoutIdLst>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2.wav"/><Relationship Id="rId7"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10.png"/><Relationship Id="rId5" Type="http://schemas.openxmlformats.org/officeDocument/2006/relationships/image" Target="../media/image38.png"/><Relationship Id="rId10" Type="http://schemas.microsoft.com/office/2007/relationships/hdphoto" Target="../media/hdphoto1.wdp"/><Relationship Id="rId4" Type="http://schemas.openxmlformats.org/officeDocument/2006/relationships/audio" Target="../media/audio3.wav"/><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45" name="Google Shape;2116;p53">
            <a:extLst>
              <a:ext uri="{FF2B5EF4-FFF2-40B4-BE49-F238E27FC236}">
                <a16:creationId xmlns:a16="http://schemas.microsoft.com/office/drawing/2014/main"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rgbClr val="C00000"/>
                </a:solidFill>
                <a:latin typeface="+mn-lt"/>
              </a:rPr>
              <a:t>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id="{CBC52F74-9C9D-4E4B-A834-EBE9B74A4753}"/>
              </a:ext>
            </a:extLst>
          </p:cNvPr>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299754" y="1271668"/>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73620" y="1271668"/>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 Ta </a:t>
            </a:r>
            <a:r>
              <a:rPr kumimoji="0" lang="en-US" sz="1800" b="0" i="0" u="none" strike="noStrike" kern="0" cap="none" spc="0" normalizeH="0" baseline="0" noProof="0" dirty="0" err="1">
                <a:ln>
                  <a:noFill/>
                </a:ln>
                <a:solidFill>
                  <a:srgbClr val="FFFFFF"/>
                </a:solidFill>
                <a:effectLst/>
                <a:uLnTx/>
                <a:uFillTx/>
                <a:latin typeface="Arial"/>
                <a:cs typeface="Arial"/>
                <a:sym typeface="Arial"/>
              </a:rPr>
              <a:t>có</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bảng</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số</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liệu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sau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đơn</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vị</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tỉ</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đô</a:t>
            </a:r>
            <a:r>
              <a:rPr kumimoji="0" lang="en-US" sz="1800" b="0" i="0" u="none" strike="noStrike" kern="0" cap="none" spc="0" normalizeH="0" noProof="0" dirty="0">
                <a:ln>
                  <a:noFill/>
                </a:ln>
                <a:solidFill>
                  <a:srgbClr val="FFFFFF"/>
                </a:solidFill>
                <a:effectLst/>
                <a:uLnTx/>
                <a:uFillTx/>
                <a:latin typeface="Arial"/>
                <a:cs typeface="Arial"/>
                <a:sym typeface="Arial"/>
              </a:rPr>
              <a:t> la </a:t>
            </a:r>
            <a:r>
              <a:rPr kumimoji="0" lang="en-US" sz="1800" b="0" i="0" u="none" strike="noStrike" kern="0" cap="none" spc="0" normalizeH="0" noProof="0" dirty="0" err="1">
                <a:ln>
                  <a:noFill/>
                </a:ln>
                <a:solidFill>
                  <a:srgbClr val="FFFFFF"/>
                </a:solidFill>
                <a:effectLst/>
                <a:uLnTx/>
                <a:uFillTx/>
                <a:latin typeface="Arial"/>
                <a:cs typeface="Arial"/>
                <a:sym typeface="Arial"/>
              </a:rPr>
              <a:t>Mỹ</a:t>
            </a:r>
            <a:r>
              <a:rPr kumimoji="0" lang="en-US" sz="1800" b="0" i="0" u="none" strike="noStrike" kern="0" cap="none" spc="0" normalizeH="0" noProof="0" dirty="0">
                <a:ln>
                  <a:noFill/>
                </a:ln>
                <a:solidFill>
                  <a:srgbClr val="FFFFFF"/>
                </a:solidFill>
                <a:effectLst/>
                <a:uLnTx/>
                <a:uFillTx/>
                <a:latin typeface="Arial"/>
                <a:cs typeface="Arial"/>
                <a:sym typeface="Arial"/>
              </a:rPr>
              <a:t>): </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1352218220"/>
              </p:ext>
            </p:extLst>
          </p:nvPr>
        </p:nvGraphicFramePr>
        <p:xfrm>
          <a:off x="745893" y="3114821"/>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3"/>
          <a:stretch>
            <a:fillRect/>
          </a:stretch>
        </p:blipFill>
        <p:spPr>
          <a:xfrm>
            <a:off x="3679419" y="99721"/>
            <a:ext cx="2797909" cy="2339363"/>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1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 action="ppaction://noaction"/>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441957" y="1351627"/>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spTree>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1"/>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950</TotalTime>
  <Words>932</Words>
  <PresentationFormat>On-screen Show (16:9)</PresentationFormat>
  <Paragraphs>89</Paragraphs>
  <Slides>16</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Cambria Math</vt:lpstr>
      <vt:lpstr>Annie Use Your Telescope</vt:lpstr>
      <vt:lpstr>RocknRoll One</vt:lpstr>
      <vt:lpstr>Gill Sans MT</vt:lpstr>
      <vt:lpstr>Poppins Medium</vt:lpstr>
      <vt:lpstr>Exo</vt:lpstr>
      <vt:lpstr>Arial</vt:lpstr>
      <vt:lpstr>Open Sans</vt:lpstr>
      <vt:lpstr>Wingdings</vt:lpstr>
      <vt:lpstr>Lato</vt:lpstr>
      <vt:lpstr>Gallery</vt:lpstr>
      <vt:lpstr>CHÀO MỪNG CÁC EM  ĐẾN VỚI BUỔI HỌC HÔM NAY!  </vt:lpstr>
      <vt:lpstr>BÀI 1:  THU THẬP, PHÂN LOẠI VÀ BIỂU DIỄN DỮ LIỆU  (3 TIẾT)</vt:lpstr>
      <vt:lpstr>THU THẬP, PHÂN LOẠI VÀ BIỂU DIỄN DỮ LIỆU</vt:lpstr>
      <vt:lpstr>PowerPoint Presentation</vt:lpstr>
      <vt:lpstr>Ví dụ 1</vt:lpstr>
      <vt:lpstr>Ví dụ 1</vt:lpstr>
      <vt:lpstr>TÍNH HỢP LÍ CỦA DỮ LIỆU</vt:lpstr>
      <vt:lpstr>PowerPoint Presentation</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Presentation</vt:lpstr>
      <vt:lpstr>PowerPoint Presentation</vt:lpstr>
      <vt:lpstr>PowerPoint Presentation</vt:lpstr>
      <vt:lpstr>VẬN DỤNG</vt:lpstr>
      <vt:lpstr>PowerPoint Presentation</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2022-11-26T04:23:44Z</dcterms:modified>
</cp:coreProperties>
</file>