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257" r:id="rId3"/>
    <p:sldId id="295" r:id="rId4"/>
    <p:sldId id="294" r:id="rId5"/>
    <p:sldId id="259" r:id="rId6"/>
    <p:sldId id="258" r:id="rId7"/>
    <p:sldId id="262" r:id="rId8"/>
    <p:sldId id="297" r:id="rId9"/>
    <p:sldId id="296" r:id="rId10"/>
    <p:sldId id="298" r:id="rId11"/>
    <p:sldId id="300" r:id="rId12"/>
    <p:sldId id="299" r:id="rId13"/>
    <p:sldId id="301" r:id="rId14"/>
    <p:sldId id="303" r:id="rId15"/>
    <p:sldId id="263" r:id="rId16"/>
    <p:sldId id="304" r:id="rId17"/>
    <p:sldId id="305" r:id="rId18"/>
    <p:sldId id="306" r:id="rId19"/>
    <p:sldId id="271" r:id="rId20"/>
    <p:sldId id="266" r:id="rId21"/>
    <p:sldId id="265" r:id="rId22"/>
    <p:sldId id="289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7" r:id="rId33"/>
    <p:sldId id="316" r:id="rId34"/>
  </p:sldIdLst>
  <p:sldSz cx="9144000" cy="5143500" type="screen16x9"/>
  <p:notesSz cx="6858000" cy="9144000"/>
  <p:embeddedFontLst>
    <p:embeddedFont>
      <p:font typeface="Comfortaa" panose="020B0604020202020204" charset="0"/>
      <p:regular r:id="rId36"/>
      <p:bold r:id="rId37"/>
    </p:embeddedFont>
    <p:embeddedFont>
      <p:font typeface="Comfortaa Light" panose="020B0604020202020204" charset="0"/>
      <p:regular r:id="rId38"/>
      <p:bold r:id="rId39"/>
    </p:embeddedFont>
    <p:embeddedFont>
      <p:font typeface="Comfortaa Medium" panose="020B0604020202020204" charset="0"/>
      <p:regular r:id="rId40"/>
      <p:bold r:id="rId41"/>
    </p:embeddedFont>
    <p:embeddedFont>
      <p:font typeface="Comfortaa SemiBold" panose="020B0604020202020204" charset="0"/>
      <p:regular r:id="rId42"/>
      <p:bold r:id="rId43"/>
    </p:embeddedFont>
    <p:embeddedFont>
      <p:font typeface="Mali" panose="020B0604020202020204" charset="-34"/>
      <p:regular r:id="rId44"/>
      <p:bold r:id="rId45"/>
      <p:italic r:id="rId46"/>
      <p:boldItalic r:id="rId47"/>
    </p:embeddedFont>
    <p:embeddedFont>
      <p:font typeface="Mali Medium" panose="020B0604020202020204" charset="-34"/>
      <p:regular r:id="rId48"/>
      <p:bold r:id="rId49"/>
      <p:italic r:id="rId50"/>
      <p:boldItalic r:id="rId51"/>
    </p:embeddedFont>
    <p:embeddedFont>
      <p:font typeface="Mali SemiBold" panose="020B0604020202020204" charset="-34"/>
      <p:regular r:id="rId52"/>
      <p:bold r:id="rId53"/>
      <p:italic r:id="rId54"/>
      <p:boldItalic r:id="rId55"/>
    </p:embeddedFont>
    <p:embeddedFont>
      <p:font typeface="Raleway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7"/>
    <a:srgbClr val="E4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EF2946-CD29-4A4F-A32D-C2F64139B802}">
  <a:tblStyle styleId="{D6EF2946-CD29-4A4F-A32D-C2F64139B8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Vũ Kim Thoa" userId="33874427-d0a5-482c-b19b-cbf7bbafe7c6" providerId="ADAL" clId="{18C8010B-BD7B-4E73-9AB7-114742977112}"/>
    <pc:docChg chg="undo custSel addSld delSld modSld sldOrd delMainMaster">
      <pc:chgData name="Phạm Vũ Kim Thoa" userId="33874427-d0a5-482c-b19b-cbf7bbafe7c6" providerId="ADAL" clId="{18C8010B-BD7B-4E73-9AB7-114742977112}" dt="2024-09-07T09:42:02.326" v="3290" actId="47"/>
      <pc:docMkLst>
        <pc:docMk/>
      </pc:docMkLst>
      <pc:sldChg chg="addSp modSp mod ord modNotes">
        <pc:chgData name="Phạm Vũ Kim Thoa" userId="33874427-d0a5-482c-b19b-cbf7bbafe7c6" providerId="ADAL" clId="{18C8010B-BD7B-4E73-9AB7-114742977112}" dt="2024-09-07T06:24:17.507" v="159" actId="1076"/>
        <pc:sldMkLst>
          <pc:docMk/>
          <pc:sldMk cId="0" sldId="256"/>
        </pc:sldMkLst>
        <pc:spChg chg="add mod">
          <ac:chgData name="Phạm Vũ Kim Thoa" userId="33874427-d0a5-482c-b19b-cbf7bbafe7c6" providerId="ADAL" clId="{18C8010B-BD7B-4E73-9AB7-114742977112}" dt="2024-09-07T06:24:04.372" v="154" actId="1076"/>
          <ac:spMkLst>
            <pc:docMk/>
            <pc:sldMk cId="0" sldId="256"/>
            <ac:spMk id="2" creationId="{7AB60F97-C31D-FF1D-1005-40F0DE306D6E}"/>
          </ac:spMkLst>
        </pc:spChg>
        <pc:spChg chg="add mod">
          <ac:chgData name="Phạm Vũ Kim Thoa" userId="33874427-d0a5-482c-b19b-cbf7bbafe7c6" providerId="ADAL" clId="{18C8010B-BD7B-4E73-9AB7-114742977112}" dt="2024-09-07T06:24:07.794" v="155" actId="1076"/>
          <ac:spMkLst>
            <pc:docMk/>
            <pc:sldMk cId="0" sldId="256"/>
            <ac:spMk id="3" creationId="{1EE1670A-2F43-1507-06C1-59500B8568F2}"/>
          </ac:spMkLst>
        </pc:spChg>
        <pc:spChg chg="mod">
          <ac:chgData name="Phạm Vũ Kim Thoa" userId="33874427-d0a5-482c-b19b-cbf7bbafe7c6" providerId="ADAL" clId="{18C8010B-BD7B-4E73-9AB7-114742977112}" dt="2024-09-07T06:21:46.157" v="98" actId="1076"/>
          <ac:spMkLst>
            <pc:docMk/>
            <pc:sldMk cId="0" sldId="256"/>
            <ac:spMk id="370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6:24:01.896" v="153" actId="1076"/>
          <ac:spMkLst>
            <pc:docMk/>
            <pc:sldMk cId="0" sldId="256"/>
            <ac:spMk id="371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6:22:50.488" v="111" actId="1076"/>
          <ac:spMkLst>
            <pc:docMk/>
            <pc:sldMk cId="0" sldId="256"/>
            <ac:spMk id="439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6:22:56.663" v="113" actId="1076"/>
          <ac:grpSpMkLst>
            <pc:docMk/>
            <pc:sldMk cId="0" sldId="256"/>
            <ac:grpSpMk id="372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22:54.971" v="112" actId="1076"/>
          <ac:grpSpMkLst>
            <pc:docMk/>
            <pc:sldMk cId="0" sldId="256"/>
            <ac:grpSpMk id="389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22:58.005" v="114" actId="1076"/>
          <ac:grpSpMkLst>
            <pc:docMk/>
            <pc:sldMk cId="0" sldId="256"/>
            <ac:grpSpMk id="412" creationId="{00000000-0000-0000-0000-000000000000}"/>
          </ac:grpSpMkLst>
        </pc:grpChg>
        <pc:grpChg chg="mod ord">
          <ac:chgData name="Phạm Vũ Kim Thoa" userId="33874427-d0a5-482c-b19b-cbf7bbafe7c6" providerId="ADAL" clId="{18C8010B-BD7B-4E73-9AB7-114742977112}" dt="2024-09-07T06:24:13.627" v="158" actId="1076"/>
          <ac:grpSpMkLst>
            <pc:docMk/>
            <pc:sldMk cId="0" sldId="256"/>
            <ac:grpSpMk id="424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24:17.507" v="159" actId="1076"/>
          <ac:grpSpMkLst>
            <pc:docMk/>
            <pc:sldMk cId="0" sldId="256"/>
            <ac:grpSpMk id="450" creationId="{00000000-0000-0000-0000-000000000000}"/>
          </ac:grpSpMkLst>
        </pc:grpChg>
      </pc:sldChg>
      <pc:sldChg chg="modSp mod ord modNotes">
        <pc:chgData name="Phạm Vũ Kim Thoa" userId="33874427-d0a5-482c-b19b-cbf7bbafe7c6" providerId="ADAL" clId="{18C8010B-BD7B-4E73-9AB7-114742977112}" dt="2024-09-07T06:26:13.382" v="293" actId="20577"/>
        <pc:sldMkLst>
          <pc:docMk/>
          <pc:sldMk cId="0" sldId="257"/>
        </pc:sldMkLst>
        <pc:spChg chg="mod">
          <ac:chgData name="Phạm Vũ Kim Thoa" userId="33874427-d0a5-482c-b19b-cbf7bbafe7c6" providerId="ADAL" clId="{18C8010B-BD7B-4E73-9AB7-114742977112}" dt="2024-09-07T06:25:28.644" v="250" actId="1076"/>
          <ac:spMkLst>
            <pc:docMk/>
            <pc:sldMk cId="0" sldId="257"/>
            <ac:spMk id="46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6:26:13.382" v="293" actId="20577"/>
          <ac:spMkLst>
            <pc:docMk/>
            <pc:sldMk cId="0" sldId="257"/>
            <ac:spMk id="465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6:25:12.790" v="208" actId="1076"/>
          <ac:grpSpMkLst>
            <pc:docMk/>
            <pc:sldMk cId="0" sldId="257"/>
            <ac:grpSpMk id="483" creationId="{00000000-0000-0000-0000-000000000000}"/>
          </ac:grpSpMkLst>
        </pc:grpChg>
      </pc:sldChg>
      <pc:sldChg chg="addSp delSp modSp mod ord modNotes">
        <pc:chgData name="Phạm Vũ Kim Thoa" userId="33874427-d0a5-482c-b19b-cbf7bbafe7c6" providerId="ADAL" clId="{18C8010B-BD7B-4E73-9AB7-114742977112}" dt="2024-09-07T06:52:36.951" v="752"/>
        <pc:sldMkLst>
          <pc:docMk/>
          <pc:sldMk cId="0" sldId="258"/>
        </pc:sldMkLst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3" creationId="{441F4A9F-DC81-32E2-FC71-4FC465F88ABD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5" creationId="{4C6EB0AB-61A9-7956-25AA-5267C99D9A7E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7" creationId="{9932E15A-EB0C-3E53-5B68-BF59DDC33AAD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9" creationId="{4D94D783-5602-6B2E-BECF-7EA4C9FDB710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11" creationId="{A7DBEF0D-EAD5-D597-7770-A0C8DBFF94BA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13" creationId="{6A885326-72D1-61A9-1624-A2C4512F2A1A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15" creationId="{9A0A8B86-D100-7CA3-D534-00143259958C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17" creationId="{5BC41CF5-2A97-785F-06BF-2DB4AD5F3D53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19" creationId="{76349934-1AA1-BADA-7F62-09B5C8867C8F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21" creationId="{57AFFD59-B852-6B37-798F-B7826EEB006F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23" creationId="{8CA92FA4-A69D-6B0D-D80F-397952129B0D}"/>
          </ac:spMkLst>
        </pc:spChg>
        <pc:spChg chg="add del mod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25" creationId="{F60B21C8-8B3E-8BEE-8811-3E02261ED4BC}"/>
          </ac:spMkLst>
        </pc:spChg>
        <pc:spChg chg="add mod">
          <ac:chgData name="Phạm Vũ Kim Thoa" userId="33874427-d0a5-482c-b19b-cbf7bbafe7c6" providerId="ADAL" clId="{18C8010B-BD7B-4E73-9AB7-114742977112}" dt="2024-09-07T06:48:07.028" v="690" actId="14100"/>
          <ac:spMkLst>
            <pc:docMk/>
            <pc:sldMk cId="0" sldId="258"/>
            <ac:spMk id="27" creationId="{2FA41441-BFBE-0624-2726-5F834AD32FDC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29" creationId="{46EE291F-DA76-9549-8A3E-F3F5EC4C9330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30" creationId="{3E5488F3-21CC-DD56-D02D-453D3165D817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31" creationId="{3E83DFDF-7B4D-9DCB-8FB7-7613A68BC026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0" creationId="{81C1D1DD-6BA0-D4CE-CBBA-483E2B9BFBD9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1" creationId="{AAE87F88-A338-32CA-E338-BED74A3C8FFE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2" creationId="{34C6DB16-FA76-0F99-7ADF-927275F816A4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3" creationId="{445493A6-B340-1A7C-E5C5-93E01551DFF1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4" creationId="{91C8305B-DA56-D6D9-2B40-E792E78F4563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5" creationId="{A6DBA286-7850-C99C-11C7-96BF421922DB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6" creationId="{BD42ADBF-9A8F-9113-E5F9-0E0214E3F98C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7" creationId="{3581ED4B-ABD2-22A9-E980-1E2736AB53CD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8" creationId="{91F0BCEB-AD1E-9A03-5F87-2AD5910B347E}"/>
          </ac:spMkLst>
        </pc:spChg>
        <pc:spChg chg="mod">
          <ac:chgData name="Phạm Vũ Kim Thoa" userId="33874427-d0a5-482c-b19b-cbf7bbafe7c6" providerId="ADAL" clId="{18C8010B-BD7B-4E73-9AB7-114742977112}" dt="2024-09-07T06:48:45.068" v="692"/>
          <ac:spMkLst>
            <pc:docMk/>
            <pc:sldMk cId="0" sldId="258"/>
            <ac:spMk id="489" creationId="{0406F3FE-F67C-C3E2-2771-9F9D81D94CD0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491" creationId="{A1BB7C96-3363-B6F2-AC65-3A05FE330A95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492" creationId="{F40B51C1-489F-FDD4-BAAD-25270522B5CA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493" creationId="{EB80E739-A4AD-F122-8E9E-F3A2E118BAB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494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495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496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5.638" v="670" actId="478"/>
          <ac:spMkLst>
            <pc:docMk/>
            <pc:sldMk cId="0" sldId="258"/>
            <ac:spMk id="497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498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499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0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1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2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3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4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5" creationId="{00000000-0000-0000-0000-000000000000}"/>
          </ac:spMkLst>
        </pc:spChg>
        <pc:spChg chg="mod ord">
          <ac:chgData name="Phạm Vũ Kim Thoa" userId="33874427-d0a5-482c-b19b-cbf7bbafe7c6" providerId="ADAL" clId="{18C8010B-BD7B-4E73-9AB7-114742977112}" dt="2024-09-07T06:48:01.697" v="688" actId="14100"/>
          <ac:spMkLst>
            <pc:docMk/>
            <pc:sldMk cId="0" sldId="258"/>
            <ac:spMk id="506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7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8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09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46:50.351" v="669" actId="478"/>
          <ac:spMkLst>
            <pc:docMk/>
            <pc:sldMk cId="0" sldId="258"/>
            <ac:spMk id="510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2" creationId="{4A459F51-2C0B-F479-AEA5-73DADB8C3979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3" creationId="{DAC3B99F-EAB7-AC29-35A8-3ED761ABF586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4" creationId="{BC398E57-CBB9-C583-0194-1B628A6A0F56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5" creationId="{EBCA4641-DF4A-4FE5-072B-3D7DA49F930B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6" creationId="{97EFABEC-561F-6E80-9E71-C137E7FB27F1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7" creationId="{AE223ED5-E94A-F6DC-AA98-0C27BBF04BFB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8" creationId="{AF82A42B-33E6-11C3-CEC0-DE29CB3A5F13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49" creationId="{83AC9008-41E8-704B-D228-9B632D0B97B1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50" creationId="{E00104DE-2B9D-76CC-475C-F104C2547B62}"/>
          </ac:spMkLst>
        </pc:spChg>
        <pc:spChg chg="mod">
          <ac:chgData name="Phạm Vũ Kim Thoa" userId="33874427-d0a5-482c-b19b-cbf7bbafe7c6" providerId="ADAL" clId="{18C8010B-BD7B-4E73-9AB7-114742977112}" dt="2024-09-07T06:52:28.184" v="747"/>
          <ac:spMkLst>
            <pc:docMk/>
            <pc:sldMk cId="0" sldId="258"/>
            <ac:spMk id="551" creationId="{C510457A-59F2-4CEC-A197-156DBE033F3C}"/>
          </ac:spMkLst>
        </pc:spChg>
        <pc:grpChg chg="add mod">
          <ac:chgData name="Phạm Vũ Kim Thoa" userId="33874427-d0a5-482c-b19b-cbf7bbafe7c6" providerId="ADAL" clId="{18C8010B-BD7B-4E73-9AB7-114742977112}" dt="2024-09-07T06:52:25.804" v="746" actId="1076"/>
          <ac:grpSpMkLst>
            <pc:docMk/>
            <pc:sldMk cId="0" sldId="258"/>
            <ac:grpSpMk id="28" creationId="{C40DEEAB-66D9-9447-FEDE-01AF73499690}"/>
          </ac:grpSpMkLst>
        </pc:grpChg>
        <pc:grpChg chg="add mod">
          <ac:chgData name="Phạm Vũ Kim Thoa" userId="33874427-d0a5-482c-b19b-cbf7bbafe7c6" providerId="ADAL" clId="{18C8010B-BD7B-4E73-9AB7-114742977112}" dt="2024-09-07T06:52:29.979" v="748" actId="1076"/>
          <ac:grpSpMkLst>
            <pc:docMk/>
            <pc:sldMk cId="0" sldId="258"/>
            <ac:grpSpMk id="490" creationId="{B06019BD-406F-EC72-B750-167722583D42}"/>
          </ac:grpSpMkLst>
        </pc:grpChg>
        <pc:grpChg chg="del mod">
          <ac:chgData name="Phạm Vũ Kim Thoa" userId="33874427-d0a5-482c-b19b-cbf7bbafe7c6" providerId="ADAL" clId="{18C8010B-BD7B-4E73-9AB7-114742977112}" dt="2024-09-07T06:48:12.724" v="691" actId="478"/>
          <ac:grpSpMkLst>
            <pc:docMk/>
            <pc:sldMk cId="0" sldId="258"/>
            <ac:grpSpMk id="511" creationId="{00000000-0000-0000-0000-000000000000}"/>
          </ac:grpSpMkLst>
        </pc:grpChg>
        <pc:graphicFrameChg chg="add mod modGraphic">
          <ac:chgData name="Phạm Vũ Kim Thoa" userId="33874427-d0a5-482c-b19b-cbf7bbafe7c6" providerId="ADAL" clId="{18C8010B-BD7B-4E73-9AB7-114742977112}" dt="2024-09-07T06:52:16.368" v="742" actId="20577"/>
          <ac:graphicFrameMkLst>
            <pc:docMk/>
            <pc:sldMk cId="0" sldId="258"/>
            <ac:graphicFrameMk id="26" creationId="{7DC7ED27-6344-3191-C39F-29C97138CB56}"/>
          </ac:graphicFrameMkLst>
        </pc:graphicFrameChg>
      </pc:sldChg>
      <pc:sldChg chg="addSp delSp modSp mod ord modNotes">
        <pc:chgData name="Phạm Vũ Kim Thoa" userId="33874427-d0a5-482c-b19b-cbf7bbafe7c6" providerId="ADAL" clId="{18C8010B-BD7B-4E73-9AB7-114742977112}" dt="2024-09-07T06:45:05.627" v="632" actId="1076"/>
        <pc:sldMkLst>
          <pc:docMk/>
          <pc:sldMk cId="0" sldId="259"/>
        </pc:sldMkLst>
        <pc:spChg chg="add del mod">
          <ac:chgData name="Phạm Vũ Kim Thoa" userId="33874427-d0a5-482c-b19b-cbf7bbafe7c6" providerId="ADAL" clId="{18C8010B-BD7B-4E73-9AB7-114742977112}" dt="2024-09-07T06:34:54.215" v="525" actId="478"/>
          <ac:spMkLst>
            <pc:docMk/>
            <pc:sldMk cId="0" sldId="259"/>
            <ac:spMk id="3" creationId="{2AB875A3-2AC9-4576-83DB-45FF16A91B71}"/>
          </ac:spMkLst>
        </pc:spChg>
        <pc:spChg chg="add del mod">
          <ac:chgData name="Phạm Vũ Kim Thoa" userId="33874427-d0a5-482c-b19b-cbf7bbafe7c6" providerId="ADAL" clId="{18C8010B-BD7B-4E73-9AB7-114742977112}" dt="2024-09-07T06:36:41.487" v="558" actId="21"/>
          <ac:spMkLst>
            <pc:docMk/>
            <pc:sldMk cId="0" sldId="259"/>
            <ac:spMk id="4" creationId="{16FC7C3D-D1A8-3495-1830-9876E977720E}"/>
          </ac:spMkLst>
        </pc:spChg>
        <pc:spChg chg="add mod">
          <ac:chgData name="Phạm Vũ Kim Thoa" userId="33874427-d0a5-482c-b19b-cbf7bbafe7c6" providerId="ADAL" clId="{18C8010B-BD7B-4E73-9AB7-114742977112}" dt="2024-09-07T06:37:30.343" v="574" actId="14100"/>
          <ac:spMkLst>
            <pc:docMk/>
            <pc:sldMk cId="0" sldId="259"/>
            <ac:spMk id="5" creationId="{20F7BE2E-3584-632A-9908-B233FCC6F991}"/>
          </ac:spMkLst>
        </pc:spChg>
        <pc:spChg chg="add mod">
          <ac:chgData name="Phạm Vũ Kim Thoa" userId="33874427-d0a5-482c-b19b-cbf7bbafe7c6" providerId="ADAL" clId="{18C8010B-BD7B-4E73-9AB7-114742977112}" dt="2024-09-07T06:37:25.898" v="573" actId="113"/>
          <ac:spMkLst>
            <pc:docMk/>
            <pc:sldMk cId="0" sldId="259"/>
            <ac:spMk id="6" creationId="{8849E72E-AF74-E189-1132-E6252CC8C6A0}"/>
          </ac:spMkLst>
        </pc:spChg>
        <pc:spChg chg="add mod">
          <ac:chgData name="Phạm Vũ Kim Thoa" userId="33874427-d0a5-482c-b19b-cbf7bbafe7c6" providerId="ADAL" clId="{18C8010B-BD7B-4E73-9AB7-114742977112}" dt="2024-09-07T06:45:05.627" v="632" actId="1076"/>
          <ac:spMkLst>
            <pc:docMk/>
            <pc:sldMk cId="0" sldId="259"/>
            <ac:spMk id="9" creationId="{41AC7537-20C0-F804-F531-021F00D878BB}"/>
          </ac:spMkLst>
        </pc:spChg>
        <pc:spChg chg="mod">
          <ac:chgData name="Phạm Vũ Kim Thoa" userId="33874427-d0a5-482c-b19b-cbf7bbafe7c6" providerId="ADAL" clId="{18C8010B-BD7B-4E73-9AB7-114742977112}" dt="2024-09-07T06:44:59.837" v="631" actId="1076"/>
          <ac:spMkLst>
            <pc:docMk/>
            <pc:sldMk cId="0" sldId="259"/>
            <ac:spMk id="546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6:34:51.297" v="524" actId="478"/>
          <ac:spMkLst>
            <pc:docMk/>
            <pc:sldMk cId="0" sldId="259"/>
            <ac:spMk id="54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6:36:49.010" v="560"/>
          <ac:spMkLst>
            <pc:docMk/>
            <pc:sldMk cId="0" sldId="259"/>
            <ac:spMk id="54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6:36:22.235" v="552" actId="1076"/>
          <ac:grpSpMkLst>
            <pc:docMk/>
            <pc:sldMk cId="0" sldId="259"/>
            <ac:grpSpMk id="549" creationId="{00000000-0000-0000-0000-000000000000}"/>
          </ac:grpSpMkLst>
        </pc:grpChg>
        <pc:grpChg chg="mod ord">
          <ac:chgData name="Phạm Vũ Kim Thoa" userId="33874427-d0a5-482c-b19b-cbf7bbafe7c6" providerId="ADAL" clId="{18C8010B-BD7B-4E73-9AB7-114742977112}" dt="2024-09-07T06:43:30.322" v="602" actId="14100"/>
          <ac:grpSpMkLst>
            <pc:docMk/>
            <pc:sldMk cId="0" sldId="259"/>
            <ac:grpSpMk id="560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35:53.678" v="545" actId="1076"/>
          <ac:grpSpMkLst>
            <pc:docMk/>
            <pc:sldMk cId="0" sldId="259"/>
            <ac:grpSpMk id="585" creationId="{00000000-0000-0000-0000-000000000000}"/>
          </ac:grpSpMkLst>
        </pc:grpChg>
        <pc:picChg chg="add mod">
          <ac:chgData name="Phạm Vũ Kim Thoa" userId="33874427-d0a5-482c-b19b-cbf7bbafe7c6" providerId="ADAL" clId="{18C8010B-BD7B-4E73-9AB7-114742977112}" dt="2024-09-07T06:43:35.624" v="605" actId="1076"/>
          <ac:picMkLst>
            <pc:docMk/>
            <pc:sldMk cId="0" sldId="259"/>
            <ac:picMk id="8" creationId="{C31C92E4-4559-D5D6-814E-625275C291A4}"/>
          </ac:picMkLst>
        </pc:picChg>
        <pc:picChg chg="add mod">
          <ac:chgData name="Phạm Vũ Kim Thoa" userId="33874427-d0a5-482c-b19b-cbf7bbafe7c6" providerId="ADAL" clId="{18C8010B-BD7B-4E73-9AB7-114742977112}" dt="2024-09-07T06:43:27.759" v="600" actId="688"/>
          <ac:picMkLst>
            <pc:docMk/>
            <pc:sldMk cId="0" sldId="259"/>
            <ac:picMk id="1026" creationId="{E145452B-616D-C7F8-3133-4263ACC6C27C}"/>
          </ac:picMkLst>
        </pc:picChg>
      </pc:sldChg>
      <pc:sldChg chg="modSp del mod ord modNotes">
        <pc:chgData name="Phạm Vũ Kim Thoa" userId="33874427-d0a5-482c-b19b-cbf7bbafe7c6" providerId="ADAL" clId="{18C8010B-BD7B-4E73-9AB7-114742977112}" dt="2024-09-07T08:03:23.354" v="2685" actId="47"/>
        <pc:sldMkLst>
          <pc:docMk/>
          <pc:sldMk cId="0" sldId="260"/>
        </pc:sldMkLst>
        <pc:spChg chg="mod">
          <ac:chgData name="Phạm Vũ Kim Thoa" userId="33874427-d0a5-482c-b19b-cbf7bbafe7c6" providerId="ADAL" clId="{18C8010B-BD7B-4E73-9AB7-114742977112}" dt="2024-09-07T06:34:29.186" v="488" actId="20577"/>
          <ac:spMkLst>
            <pc:docMk/>
            <pc:sldMk cId="0" sldId="260"/>
            <ac:spMk id="603" creationId="{00000000-0000-0000-0000-000000000000}"/>
          </ac:spMkLst>
        </pc:spChg>
      </pc:sldChg>
      <pc:sldChg chg="del ord modNotes">
        <pc:chgData name="Phạm Vũ Kim Thoa" userId="33874427-d0a5-482c-b19b-cbf7bbafe7c6" providerId="ADAL" clId="{18C8010B-BD7B-4E73-9AB7-114742977112}" dt="2024-09-07T07:31:40.700" v="1315" actId="47"/>
        <pc:sldMkLst>
          <pc:docMk/>
          <pc:sldMk cId="0" sldId="261"/>
        </pc:sldMkLst>
      </pc:sldChg>
      <pc:sldChg chg="addSp delSp modSp mod ord modNotes">
        <pc:chgData name="Phạm Vũ Kim Thoa" userId="33874427-d0a5-482c-b19b-cbf7bbafe7c6" providerId="ADAL" clId="{18C8010B-BD7B-4E73-9AB7-114742977112}" dt="2024-09-07T07:03:14.738" v="1016" actId="1076"/>
        <pc:sldMkLst>
          <pc:docMk/>
          <pc:sldMk cId="0" sldId="262"/>
        </pc:sldMkLst>
        <pc:spChg chg="add mod">
          <ac:chgData name="Phạm Vũ Kim Thoa" userId="33874427-d0a5-482c-b19b-cbf7bbafe7c6" providerId="ADAL" clId="{18C8010B-BD7B-4E73-9AB7-114742977112}" dt="2024-09-07T06:56:24.337" v="964" actId="1076"/>
          <ac:spMkLst>
            <pc:docMk/>
            <pc:sldMk cId="0" sldId="262"/>
            <ac:spMk id="2" creationId="{661ED4FE-D005-CED4-B290-63754A77ECEB}"/>
          </ac:spMkLst>
        </pc:spChg>
        <pc:spChg chg="mod">
          <ac:chgData name="Phạm Vũ Kim Thoa" userId="33874427-d0a5-482c-b19b-cbf7bbafe7c6" providerId="ADAL" clId="{18C8010B-BD7B-4E73-9AB7-114742977112}" dt="2024-09-07T06:54:27.088" v="835" actId="20577"/>
          <ac:spMkLst>
            <pc:docMk/>
            <pc:sldMk cId="0" sldId="262"/>
            <ac:spMk id="741" creationId="{00000000-0000-0000-0000-000000000000}"/>
          </ac:spMkLst>
        </pc:spChg>
        <pc:spChg chg="mod ord">
          <ac:chgData name="Phạm Vũ Kim Thoa" userId="33874427-d0a5-482c-b19b-cbf7bbafe7c6" providerId="ADAL" clId="{18C8010B-BD7B-4E73-9AB7-114742977112}" dt="2024-09-07T06:57:15.387" v="972" actId="5793"/>
          <ac:spMkLst>
            <pc:docMk/>
            <pc:sldMk cId="0" sldId="262"/>
            <ac:spMk id="742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6:54:31.727" v="837" actId="1076"/>
          <ac:grpSpMkLst>
            <pc:docMk/>
            <pc:sldMk cId="0" sldId="262"/>
            <ac:grpSpMk id="743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54:29.482" v="836" actId="1076"/>
          <ac:grpSpMkLst>
            <pc:docMk/>
            <pc:sldMk cId="0" sldId="262"/>
            <ac:grpSpMk id="750" creationId="{00000000-0000-0000-0000-000000000000}"/>
          </ac:grpSpMkLst>
        </pc:grpChg>
        <pc:grpChg chg="del mod ord">
          <ac:chgData name="Phạm Vũ Kim Thoa" userId="33874427-d0a5-482c-b19b-cbf7bbafe7c6" providerId="ADAL" clId="{18C8010B-BD7B-4E73-9AB7-114742977112}" dt="2024-09-07T07:00:02.309" v="1002" actId="478"/>
          <ac:grpSpMkLst>
            <pc:docMk/>
            <pc:sldMk cId="0" sldId="262"/>
            <ac:grpSpMk id="755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56:03.382" v="955" actId="1076"/>
          <ac:grpSpMkLst>
            <pc:docMk/>
            <pc:sldMk cId="0" sldId="262"/>
            <ac:grpSpMk id="770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6:59:44.864" v="998" actId="1076"/>
          <ac:grpSpMkLst>
            <pc:docMk/>
            <pc:sldMk cId="0" sldId="262"/>
            <ac:grpSpMk id="780" creationId="{00000000-0000-0000-0000-000000000000}"/>
          </ac:grpSpMkLst>
        </pc:grpChg>
        <pc:picChg chg="del mod">
          <ac:chgData name="Phạm Vũ Kim Thoa" userId="33874427-d0a5-482c-b19b-cbf7bbafe7c6" providerId="ADAL" clId="{18C8010B-BD7B-4E73-9AB7-114742977112}" dt="2024-09-07T06:57:28.780" v="975" actId="478"/>
          <ac:picMkLst>
            <pc:docMk/>
            <pc:sldMk cId="0" sldId="262"/>
            <ac:picMk id="754" creationId="{00000000-0000-0000-0000-000000000000}"/>
          </ac:picMkLst>
        </pc:picChg>
        <pc:picChg chg="add del mod">
          <ac:chgData name="Phạm Vũ Kim Thoa" userId="33874427-d0a5-482c-b19b-cbf7bbafe7c6" providerId="ADAL" clId="{18C8010B-BD7B-4E73-9AB7-114742977112}" dt="2024-09-07T07:00:51.809" v="1009" actId="478"/>
          <ac:picMkLst>
            <pc:docMk/>
            <pc:sldMk cId="0" sldId="262"/>
            <ac:picMk id="3074" creationId="{7185B502-0352-9F52-0908-B5C2BA035F4F}"/>
          </ac:picMkLst>
        </pc:picChg>
        <pc:picChg chg="add del mod">
          <ac:chgData name="Phạm Vũ Kim Thoa" userId="33874427-d0a5-482c-b19b-cbf7bbafe7c6" providerId="ADAL" clId="{18C8010B-BD7B-4E73-9AB7-114742977112}" dt="2024-09-07T06:59:21.374" v="991" actId="478"/>
          <ac:picMkLst>
            <pc:docMk/>
            <pc:sldMk cId="0" sldId="262"/>
            <ac:picMk id="3076" creationId="{463E424D-E6B0-B5A1-3650-80C9DBDE1295}"/>
          </ac:picMkLst>
        </pc:picChg>
        <pc:picChg chg="add mod">
          <ac:chgData name="Phạm Vũ Kim Thoa" userId="33874427-d0a5-482c-b19b-cbf7bbafe7c6" providerId="ADAL" clId="{18C8010B-BD7B-4E73-9AB7-114742977112}" dt="2024-09-07T07:03:14.738" v="1016" actId="1076"/>
          <ac:picMkLst>
            <pc:docMk/>
            <pc:sldMk cId="0" sldId="262"/>
            <ac:picMk id="3078" creationId="{4E825A52-CE78-4242-9A9D-CBA2DE04179E}"/>
          </ac:picMkLst>
        </pc:picChg>
        <pc:picChg chg="add mod">
          <ac:chgData name="Phạm Vũ Kim Thoa" userId="33874427-d0a5-482c-b19b-cbf7bbafe7c6" providerId="ADAL" clId="{18C8010B-BD7B-4E73-9AB7-114742977112}" dt="2024-09-07T07:03:08.709" v="1014" actId="1076"/>
          <ac:picMkLst>
            <pc:docMk/>
            <pc:sldMk cId="0" sldId="262"/>
            <ac:picMk id="3080" creationId="{91350864-222D-CE0A-F01B-D2F66D617CEF}"/>
          </ac:picMkLst>
        </pc:picChg>
      </pc:sldChg>
      <pc:sldChg chg="addSp delSp modSp mod ord modNotes">
        <pc:chgData name="Phạm Vũ Kim Thoa" userId="33874427-d0a5-482c-b19b-cbf7bbafe7c6" providerId="ADAL" clId="{18C8010B-BD7B-4E73-9AB7-114742977112}" dt="2024-09-07T07:42:59.324" v="1730" actId="1076"/>
        <pc:sldMkLst>
          <pc:docMk/>
          <pc:sldMk cId="0" sldId="263"/>
        </pc:sldMkLst>
        <pc:spChg chg="add mod">
          <ac:chgData name="Phạm Vũ Kim Thoa" userId="33874427-d0a5-482c-b19b-cbf7bbafe7c6" providerId="ADAL" clId="{18C8010B-BD7B-4E73-9AB7-114742977112}" dt="2024-09-07T07:38:28.597" v="1612" actId="1076"/>
          <ac:spMkLst>
            <pc:docMk/>
            <pc:sldMk cId="0" sldId="263"/>
            <ac:spMk id="3" creationId="{B4A68D55-49B2-6EDC-758D-F00EBFC78959}"/>
          </ac:spMkLst>
        </pc:spChg>
        <pc:spChg chg="add mod ord">
          <ac:chgData name="Phạm Vũ Kim Thoa" userId="33874427-d0a5-482c-b19b-cbf7bbafe7c6" providerId="ADAL" clId="{18C8010B-BD7B-4E73-9AB7-114742977112}" dt="2024-09-07T07:38:44.389" v="1616" actId="1076"/>
          <ac:spMkLst>
            <pc:docMk/>
            <pc:sldMk cId="0" sldId="263"/>
            <ac:spMk id="4" creationId="{0E9B235C-10E7-1E33-7AD9-A1EDA3D08FA6}"/>
          </ac:spMkLst>
        </pc:spChg>
        <pc:spChg chg="mod">
          <ac:chgData name="Phạm Vũ Kim Thoa" userId="33874427-d0a5-482c-b19b-cbf7bbafe7c6" providerId="ADAL" clId="{18C8010B-BD7B-4E73-9AB7-114742977112}" dt="2024-09-07T07:36:44.289" v="1473" actId="14100"/>
          <ac:spMkLst>
            <pc:docMk/>
            <pc:sldMk cId="0" sldId="263"/>
            <ac:spMk id="79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7:42:59.324" v="1730" actId="1076"/>
          <ac:spMkLst>
            <pc:docMk/>
            <pc:sldMk cId="0" sldId="263"/>
            <ac:spMk id="795" creationId="{00000000-0000-0000-0000-000000000000}"/>
          </ac:spMkLst>
        </pc:spChg>
        <pc:spChg chg="del mod">
          <ac:chgData name="Phạm Vũ Kim Thoa" userId="33874427-d0a5-482c-b19b-cbf7bbafe7c6" providerId="ADAL" clId="{18C8010B-BD7B-4E73-9AB7-114742977112}" dt="2024-09-07T07:36:21.984" v="1447" actId="478"/>
          <ac:spMkLst>
            <pc:docMk/>
            <pc:sldMk cId="0" sldId="263"/>
            <ac:spMk id="796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7:36:35.083" v="1468" actId="1076"/>
          <ac:grpSpMkLst>
            <pc:docMk/>
            <pc:sldMk cId="0" sldId="263"/>
            <ac:grpSpMk id="797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36:30.440" v="1466" actId="1076"/>
          <ac:grpSpMkLst>
            <pc:docMk/>
            <pc:sldMk cId="0" sldId="263"/>
            <ac:grpSpMk id="801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36:41.793" v="1472" actId="1076"/>
          <ac:grpSpMkLst>
            <pc:docMk/>
            <pc:sldMk cId="0" sldId="263"/>
            <ac:grpSpMk id="808" creationId="{00000000-0000-0000-0000-000000000000}"/>
          </ac:grpSpMkLst>
        </pc:grpChg>
      </pc:sldChg>
      <pc:sldChg chg="modSp del mod ord modNotes">
        <pc:chgData name="Phạm Vũ Kim Thoa" userId="33874427-d0a5-482c-b19b-cbf7bbafe7c6" providerId="ADAL" clId="{18C8010B-BD7B-4E73-9AB7-114742977112}" dt="2024-09-07T07:56:30.255" v="2114" actId="47"/>
        <pc:sldMkLst>
          <pc:docMk/>
          <pc:sldMk cId="0" sldId="264"/>
        </pc:sldMkLst>
        <pc:spChg chg="mod">
          <ac:chgData name="Phạm Vũ Kim Thoa" userId="33874427-d0a5-482c-b19b-cbf7bbafe7c6" providerId="ADAL" clId="{18C8010B-BD7B-4E73-9AB7-114742977112}" dt="2024-09-07T07:56:21.839" v="2113" actId="20577"/>
          <ac:spMkLst>
            <pc:docMk/>
            <pc:sldMk cId="0" sldId="264"/>
            <ac:spMk id="849" creationId="{00000000-0000-0000-0000-000000000000}"/>
          </ac:spMkLst>
        </pc:spChg>
      </pc:sldChg>
      <pc:sldChg chg="modSp mod ord modNotes">
        <pc:chgData name="Phạm Vũ Kim Thoa" userId="33874427-d0a5-482c-b19b-cbf7bbafe7c6" providerId="ADAL" clId="{18C8010B-BD7B-4E73-9AB7-114742977112}" dt="2024-09-07T08:04:19.589" v="2720" actId="255"/>
        <pc:sldMkLst>
          <pc:docMk/>
          <pc:sldMk cId="0" sldId="265"/>
        </pc:sldMkLst>
        <pc:spChg chg="mod">
          <ac:chgData name="Phạm Vũ Kim Thoa" userId="33874427-d0a5-482c-b19b-cbf7bbafe7c6" providerId="ADAL" clId="{18C8010B-BD7B-4E73-9AB7-114742977112}" dt="2024-09-07T08:04:19.589" v="2720" actId="255"/>
          <ac:spMkLst>
            <pc:docMk/>
            <pc:sldMk cId="0" sldId="265"/>
            <ac:spMk id="935" creationId="{00000000-0000-0000-0000-000000000000}"/>
          </ac:spMkLst>
        </pc:spChg>
      </pc:sldChg>
      <pc:sldChg chg="addSp delSp modSp mod ord modAnim modNotes">
        <pc:chgData name="Phạm Vũ Kim Thoa" userId="33874427-d0a5-482c-b19b-cbf7bbafe7c6" providerId="ADAL" clId="{18C8010B-BD7B-4E73-9AB7-114742977112}" dt="2024-09-07T07:57:49.791" v="2127" actId="1076"/>
        <pc:sldMkLst>
          <pc:docMk/>
          <pc:sldMk cId="0" sldId="266"/>
        </pc:sldMkLst>
        <pc:spChg chg="add del mod">
          <ac:chgData name="Phạm Vũ Kim Thoa" userId="33874427-d0a5-482c-b19b-cbf7bbafe7c6" providerId="ADAL" clId="{18C8010B-BD7B-4E73-9AB7-114742977112}" dt="2024-09-07T07:55:17.877" v="2061" actId="478"/>
          <ac:spMkLst>
            <pc:docMk/>
            <pc:sldMk cId="0" sldId="266"/>
            <ac:spMk id="3" creationId="{BE0D172A-CB25-23B2-673D-45F3E97767C2}"/>
          </ac:spMkLst>
        </pc:spChg>
        <pc:spChg chg="mod">
          <ac:chgData name="Phạm Vũ Kim Thoa" userId="33874427-d0a5-482c-b19b-cbf7bbafe7c6" providerId="ADAL" clId="{18C8010B-BD7B-4E73-9AB7-114742977112}" dt="2024-09-07T07:57:06.302" v="2118" actId="14100"/>
          <ac:spMkLst>
            <pc:docMk/>
            <pc:sldMk cId="0" sldId="266"/>
            <ac:spMk id="1001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7:57:10.982" v="2120" actId="1076"/>
          <ac:spMkLst>
            <pc:docMk/>
            <pc:sldMk cId="0" sldId="266"/>
            <ac:spMk id="1002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55:15.838" v="2060" actId="478"/>
          <ac:spMkLst>
            <pc:docMk/>
            <pc:sldMk cId="0" sldId="266"/>
            <ac:spMk id="1003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55:23.187" v="2063" actId="478"/>
          <ac:spMkLst>
            <pc:docMk/>
            <pc:sldMk cId="0" sldId="266"/>
            <ac:spMk id="1007" creationId="{00000000-0000-0000-0000-000000000000}"/>
          </ac:spMkLst>
        </pc:spChg>
        <pc:grpChg chg="del">
          <ac:chgData name="Phạm Vũ Kim Thoa" userId="33874427-d0a5-482c-b19b-cbf7bbafe7c6" providerId="ADAL" clId="{18C8010B-BD7B-4E73-9AB7-114742977112}" dt="2024-09-07T07:55:23.778" v="2064" actId="478"/>
          <ac:grpSpMkLst>
            <pc:docMk/>
            <pc:sldMk cId="0" sldId="266"/>
            <ac:grpSpMk id="1005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55:27.196" v="2066" actId="1076"/>
          <ac:grpSpMkLst>
            <pc:docMk/>
            <pc:sldMk cId="0" sldId="266"/>
            <ac:grpSpMk id="1022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57:16.135" v="2121" actId="1076"/>
          <ac:grpSpMkLst>
            <pc:docMk/>
            <pc:sldMk cId="0" sldId="266"/>
            <ac:grpSpMk id="1029" creationId="{00000000-0000-0000-0000-000000000000}"/>
          </ac:grpSpMkLst>
        </pc:grpChg>
        <pc:picChg chg="add mod">
          <ac:chgData name="Phạm Vũ Kim Thoa" userId="33874427-d0a5-482c-b19b-cbf7bbafe7c6" providerId="ADAL" clId="{18C8010B-BD7B-4E73-9AB7-114742977112}" dt="2024-09-07T07:57:49.791" v="2127" actId="1076"/>
          <ac:picMkLst>
            <pc:docMk/>
            <pc:sldMk cId="0" sldId="266"/>
            <ac:picMk id="4" creationId="{7BDFAE3F-66EE-8DCC-0F0F-F25E01020ECF}"/>
          </ac:picMkLst>
        </pc:picChg>
        <pc:picChg chg="add mod">
          <ac:chgData name="Phạm Vũ Kim Thoa" userId="33874427-d0a5-482c-b19b-cbf7bbafe7c6" providerId="ADAL" clId="{18C8010B-BD7B-4E73-9AB7-114742977112}" dt="2024-09-07T07:57:47.022" v="2126" actId="1076"/>
          <ac:picMkLst>
            <pc:docMk/>
            <pc:sldMk cId="0" sldId="266"/>
            <ac:picMk id="5" creationId="{58673D64-B7C0-16E4-ACC4-B1F84B80DC27}"/>
          </ac:picMkLst>
        </pc:picChg>
        <pc:picChg chg="del mod">
          <ac:chgData name="Phạm Vũ Kim Thoa" userId="33874427-d0a5-482c-b19b-cbf7bbafe7c6" providerId="ADAL" clId="{18C8010B-BD7B-4E73-9AB7-114742977112}" dt="2024-09-07T07:55:18.571" v="2062" actId="478"/>
          <ac:picMkLst>
            <pc:docMk/>
            <pc:sldMk cId="0" sldId="266"/>
            <ac:picMk id="1004" creationId="{00000000-0000-0000-0000-000000000000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8:03:24.313" v="2686" actId="47"/>
        <pc:sldMkLst>
          <pc:docMk/>
          <pc:sldMk cId="0" sldId="267"/>
        </pc:sldMkLst>
      </pc:sldChg>
      <pc:sldChg chg="del ord modNotes">
        <pc:chgData name="Phạm Vũ Kim Thoa" userId="33874427-d0a5-482c-b19b-cbf7bbafe7c6" providerId="ADAL" clId="{18C8010B-BD7B-4E73-9AB7-114742977112}" dt="2024-09-07T08:03:25.993" v="2687" actId="47"/>
        <pc:sldMkLst>
          <pc:docMk/>
          <pc:sldMk cId="0" sldId="268"/>
        </pc:sldMkLst>
      </pc:sldChg>
      <pc:sldChg chg="del ord modNotes">
        <pc:chgData name="Phạm Vũ Kim Thoa" userId="33874427-d0a5-482c-b19b-cbf7bbafe7c6" providerId="ADAL" clId="{18C8010B-BD7B-4E73-9AB7-114742977112}" dt="2024-09-07T08:03:27.759" v="2688" actId="47"/>
        <pc:sldMkLst>
          <pc:docMk/>
          <pc:sldMk cId="0" sldId="269"/>
        </pc:sldMkLst>
      </pc:sldChg>
      <pc:sldChg chg="del ord modNotes">
        <pc:chgData name="Phạm Vũ Kim Thoa" userId="33874427-d0a5-482c-b19b-cbf7bbafe7c6" providerId="ADAL" clId="{18C8010B-BD7B-4E73-9AB7-114742977112}" dt="2024-09-07T08:04:23.047" v="2721" actId="47"/>
        <pc:sldMkLst>
          <pc:docMk/>
          <pc:sldMk cId="0" sldId="270"/>
        </pc:sldMkLst>
      </pc:sldChg>
      <pc:sldChg chg="addSp delSp modSp mod ord modNotes">
        <pc:chgData name="Phạm Vũ Kim Thoa" userId="33874427-d0a5-482c-b19b-cbf7bbafe7c6" providerId="ADAL" clId="{18C8010B-BD7B-4E73-9AB7-114742977112}" dt="2024-09-07T08:02:49.237" v="2684" actId="1076"/>
        <pc:sldMkLst>
          <pc:docMk/>
          <pc:sldMk cId="0" sldId="271"/>
        </pc:sldMkLst>
        <pc:spChg chg="add del mod">
          <ac:chgData name="Phạm Vũ Kim Thoa" userId="33874427-d0a5-482c-b19b-cbf7bbafe7c6" providerId="ADAL" clId="{18C8010B-BD7B-4E73-9AB7-114742977112}" dt="2024-09-07T07:58:16.435" v="2182" actId="478"/>
          <ac:spMkLst>
            <pc:docMk/>
            <pc:sldMk cId="0" sldId="271"/>
            <ac:spMk id="3" creationId="{2D8184BC-338E-5AE3-7A27-468A2E21B987}"/>
          </ac:spMkLst>
        </pc:spChg>
        <pc:spChg chg="add mod">
          <ac:chgData name="Phạm Vũ Kim Thoa" userId="33874427-d0a5-482c-b19b-cbf7bbafe7c6" providerId="ADAL" clId="{18C8010B-BD7B-4E73-9AB7-114742977112}" dt="2024-09-07T08:02:49.237" v="2684" actId="1076"/>
          <ac:spMkLst>
            <pc:docMk/>
            <pc:sldMk cId="0" sldId="271"/>
            <ac:spMk id="4" creationId="{EFE03924-D34C-0F0F-59E9-BB419F26E27D}"/>
          </ac:spMkLst>
        </pc:spChg>
        <pc:spChg chg="add del mod">
          <ac:chgData name="Phạm Vũ Kim Thoa" userId="33874427-d0a5-482c-b19b-cbf7bbafe7c6" providerId="ADAL" clId="{18C8010B-BD7B-4E73-9AB7-114742977112}" dt="2024-09-07T08:01:28.262" v="2646" actId="478"/>
          <ac:spMkLst>
            <pc:docMk/>
            <pc:sldMk cId="0" sldId="271"/>
            <ac:spMk id="6" creationId="{C589A441-003D-1883-50F3-4F49545AF031}"/>
          </ac:spMkLst>
        </pc:spChg>
        <pc:spChg chg="add del mod">
          <ac:chgData name="Phạm Vũ Kim Thoa" userId="33874427-d0a5-482c-b19b-cbf7bbafe7c6" providerId="ADAL" clId="{18C8010B-BD7B-4E73-9AB7-114742977112}" dt="2024-09-07T08:01:26.635" v="2645" actId="478"/>
          <ac:spMkLst>
            <pc:docMk/>
            <pc:sldMk cId="0" sldId="271"/>
            <ac:spMk id="8" creationId="{1622245B-39AE-198E-29A1-3139FBBB8DE6}"/>
          </ac:spMkLst>
        </pc:spChg>
        <pc:spChg chg="mod">
          <ac:chgData name="Phạm Vũ Kim Thoa" userId="33874427-d0a5-482c-b19b-cbf7bbafe7c6" providerId="ADAL" clId="{18C8010B-BD7B-4E73-9AB7-114742977112}" dt="2024-09-07T08:02:46.092" v="2683" actId="1076"/>
          <ac:spMkLst>
            <pc:docMk/>
            <pc:sldMk cId="0" sldId="271"/>
            <ac:spMk id="1254" creationId="{00000000-0000-0000-0000-000000000000}"/>
          </ac:spMkLst>
        </pc:spChg>
        <pc:spChg chg="add del mod">
          <ac:chgData name="Phạm Vũ Kim Thoa" userId="33874427-d0a5-482c-b19b-cbf7bbafe7c6" providerId="ADAL" clId="{18C8010B-BD7B-4E73-9AB7-114742977112}" dt="2024-09-07T08:02:09.408" v="2671" actId="478"/>
          <ac:spMkLst>
            <pc:docMk/>
            <pc:sldMk cId="0" sldId="271"/>
            <ac:spMk id="1255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56" creationId="{00000000-0000-0000-0000-000000000000}"/>
          </ac:spMkLst>
        </pc:spChg>
        <pc:spChg chg="del mod">
          <ac:chgData name="Phạm Vũ Kim Thoa" userId="33874427-d0a5-482c-b19b-cbf7bbafe7c6" providerId="ADAL" clId="{18C8010B-BD7B-4E73-9AB7-114742977112}" dt="2024-09-07T08:01:19.514" v="2642" actId="478"/>
          <ac:spMkLst>
            <pc:docMk/>
            <pc:sldMk cId="0" sldId="271"/>
            <ac:spMk id="1257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58:14.560" v="2181" actId="478"/>
          <ac:spMkLst>
            <pc:docMk/>
            <pc:sldMk cId="0" sldId="271"/>
            <ac:spMk id="125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54.108" v="2632" actId="255"/>
          <ac:spMkLst>
            <pc:docMk/>
            <pc:sldMk cId="0" sldId="271"/>
            <ac:spMk id="125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2:23.042" v="2676" actId="1076"/>
          <ac:spMkLst>
            <pc:docMk/>
            <pc:sldMk cId="0" sldId="271"/>
            <ac:spMk id="1260" creationId="{00000000-0000-0000-0000-000000000000}"/>
          </ac:spMkLst>
        </pc:spChg>
        <pc:spChg chg="del mod">
          <ac:chgData name="Phạm Vũ Kim Thoa" userId="33874427-d0a5-482c-b19b-cbf7bbafe7c6" providerId="ADAL" clId="{18C8010B-BD7B-4E73-9AB7-114742977112}" dt="2024-09-07T08:01:14.297" v="2640" actId="478"/>
          <ac:spMkLst>
            <pc:docMk/>
            <pc:sldMk cId="0" sldId="271"/>
            <ac:spMk id="1261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3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5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6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0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1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2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3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5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7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0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2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3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5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8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0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2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3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5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29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0:48.527" v="2630" actId="113"/>
          <ac:spMkLst>
            <pc:docMk/>
            <pc:sldMk cId="0" sldId="271"/>
            <ac:spMk id="1300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7:58:20.207" v="2184" actId="1076"/>
          <ac:grpSpMkLst>
            <pc:docMk/>
            <pc:sldMk cId="0" sldId="271"/>
            <ac:grpSpMk id="1262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8:00:18.614" v="2619" actId="1076"/>
          <ac:grpSpMkLst>
            <pc:docMk/>
            <pc:sldMk cId="0" sldId="271"/>
            <ac:grpSpMk id="1281" creationId="{00000000-0000-0000-0000-000000000000}"/>
          </ac:grpSpMkLst>
        </pc:grpChg>
        <pc:grpChg chg="del">
          <ac:chgData name="Phạm Vũ Kim Thoa" userId="33874427-d0a5-482c-b19b-cbf7bbafe7c6" providerId="ADAL" clId="{18C8010B-BD7B-4E73-9AB7-114742977112}" dt="2024-09-07T08:02:37.302" v="2681" actId="478"/>
          <ac:grpSpMkLst>
            <pc:docMk/>
            <pc:sldMk cId="0" sldId="271"/>
            <ac:grpSpMk id="1291" creationId="{00000000-0000-0000-0000-000000000000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8:03:29.030" v="2689" actId="47"/>
        <pc:sldMkLst>
          <pc:docMk/>
          <pc:sldMk cId="0" sldId="272"/>
        </pc:sldMkLst>
      </pc:sldChg>
      <pc:sldChg chg="modSp del mod ord modNotes">
        <pc:chgData name="Phạm Vũ Kim Thoa" userId="33874427-d0a5-482c-b19b-cbf7bbafe7c6" providerId="ADAL" clId="{18C8010B-BD7B-4E73-9AB7-114742977112}" dt="2024-09-07T08:04:31.428" v="2729" actId="47"/>
        <pc:sldMkLst>
          <pc:docMk/>
          <pc:sldMk cId="0" sldId="273"/>
        </pc:sldMkLst>
        <pc:spChg chg="mod">
          <ac:chgData name="Phạm Vũ Kim Thoa" userId="33874427-d0a5-482c-b19b-cbf7bbafe7c6" providerId="ADAL" clId="{18C8010B-BD7B-4E73-9AB7-114742977112}" dt="2024-09-07T08:04:27.649" v="2728" actId="5793"/>
          <ac:spMkLst>
            <pc:docMk/>
            <pc:sldMk cId="0" sldId="273"/>
            <ac:spMk id="1365" creationId="{00000000-0000-0000-0000-000000000000}"/>
          </ac:spMkLst>
        </pc:spChg>
      </pc:sldChg>
      <pc:sldChg chg="del ord modNotes">
        <pc:chgData name="Phạm Vũ Kim Thoa" userId="33874427-d0a5-482c-b19b-cbf7bbafe7c6" providerId="ADAL" clId="{18C8010B-BD7B-4E73-9AB7-114742977112}" dt="2024-09-07T08:03:30.208" v="2690" actId="47"/>
        <pc:sldMkLst>
          <pc:docMk/>
          <pc:sldMk cId="0" sldId="274"/>
        </pc:sldMkLst>
      </pc:sldChg>
      <pc:sldChg chg="del ord modNotes">
        <pc:chgData name="Phạm Vũ Kim Thoa" userId="33874427-d0a5-482c-b19b-cbf7bbafe7c6" providerId="ADAL" clId="{18C8010B-BD7B-4E73-9AB7-114742977112}" dt="2024-09-07T07:31:33.791" v="1314" actId="47"/>
        <pc:sldMkLst>
          <pc:docMk/>
          <pc:sldMk cId="0" sldId="275"/>
        </pc:sldMkLst>
      </pc:sldChg>
      <pc:sldChg chg="del ord modNotes">
        <pc:chgData name="Phạm Vũ Kim Thoa" userId="33874427-d0a5-482c-b19b-cbf7bbafe7c6" providerId="ADAL" clId="{18C8010B-BD7B-4E73-9AB7-114742977112}" dt="2024-09-07T08:03:31.996" v="2691" actId="47"/>
        <pc:sldMkLst>
          <pc:docMk/>
          <pc:sldMk cId="0" sldId="276"/>
        </pc:sldMkLst>
      </pc:sldChg>
      <pc:sldChg chg="del ord modNotes">
        <pc:chgData name="Phạm Vũ Kim Thoa" userId="33874427-d0a5-482c-b19b-cbf7bbafe7c6" providerId="ADAL" clId="{18C8010B-BD7B-4E73-9AB7-114742977112}" dt="2024-09-07T08:03:33.005" v="2692" actId="47"/>
        <pc:sldMkLst>
          <pc:docMk/>
          <pc:sldMk cId="0" sldId="277"/>
        </pc:sldMkLst>
      </pc:sldChg>
      <pc:sldChg chg="modSp del mod ord modNotes">
        <pc:chgData name="Phạm Vũ Kim Thoa" userId="33874427-d0a5-482c-b19b-cbf7bbafe7c6" providerId="ADAL" clId="{18C8010B-BD7B-4E73-9AB7-114742977112}" dt="2024-09-07T08:24:48.226" v="2846" actId="47"/>
        <pc:sldMkLst>
          <pc:docMk/>
          <pc:sldMk cId="0" sldId="278"/>
        </pc:sldMkLst>
        <pc:spChg chg="mod">
          <ac:chgData name="Phạm Vũ Kim Thoa" userId="33874427-d0a5-482c-b19b-cbf7bbafe7c6" providerId="ADAL" clId="{18C8010B-BD7B-4E73-9AB7-114742977112}" dt="2024-09-07T08:04:41.213" v="2740" actId="1076"/>
          <ac:spMkLst>
            <pc:docMk/>
            <pc:sldMk cId="0" sldId="278"/>
            <ac:spMk id="1742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8:04:34.549" v="2730" actId="1076"/>
          <ac:grpSpMkLst>
            <pc:docMk/>
            <pc:sldMk cId="0" sldId="278"/>
            <ac:grpSpMk id="1811" creationId="{00000000-0000-0000-0000-000000000000}"/>
          </ac:grpSpMkLst>
        </pc:grpChg>
        <pc:graphicFrameChg chg="mod">
          <ac:chgData name="Phạm Vũ Kim Thoa" userId="33874427-d0a5-482c-b19b-cbf7bbafe7c6" providerId="ADAL" clId="{18C8010B-BD7B-4E73-9AB7-114742977112}" dt="2024-09-07T08:08:25.810" v="2799" actId="1076"/>
          <ac:graphicFrameMkLst>
            <pc:docMk/>
            <pc:sldMk cId="0" sldId="278"/>
            <ac:graphicFrameMk id="1743" creationId="{00000000-0000-0000-0000-000000000000}"/>
          </ac:graphicFrameMkLst>
        </pc:graphicFrameChg>
      </pc:sldChg>
      <pc:sldChg chg="del ord modNotes">
        <pc:chgData name="Phạm Vũ Kim Thoa" userId="33874427-d0a5-482c-b19b-cbf7bbafe7c6" providerId="ADAL" clId="{18C8010B-BD7B-4E73-9AB7-114742977112}" dt="2024-09-07T08:03:37.909" v="2693" actId="47"/>
        <pc:sldMkLst>
          <pc:docMk/>
          <pc:sldMk cId="0" sldId="279"/>
        </pc:sldMkLst>
      </pc:sldChg>
      <pc:sldChg chg="modSp del mod ord modNotes">
        <pc:chgData name="Phạm Vũ Kim Thoa" userId="33874427-d0a5-482c-b19b-cbf7bbafe7c6" providerId="ADAL" clId="{18C8010B-BD7B-4E73-9AB7-114742977112}" dt="2024-09-07T08:05:22.296" v="2752" actId="47"/>
        <pc:sldMkLst>
          <pc:docMk/>
          <pc:sldMk cId="0" sldId="280"/>
        </pc:sldMkLst>
        <pc:spChg chg="mod">
          <ac:chgData name="Phạm Vũ Kim Thoa" userId="33874427-d0a5-482c-b19b-cbf7bbafe7c6" providerId="ADAL" clId="{18C8010B-BD7B-4E73-9AB7-114742977112}" dt="2024-09-07T08:05:17.784" v="2750" actId="1076"/>
          <ac:spMkLst>
            <pc:docMk/>
            <pc:sldMk cId="0" sldId="280"/>
            <ac:spMk id="1872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5:19.814" v="2751" actId="1076"/>
          <ac:spMkLst>
            <pc:docMk/>
            <pc:sldMk cId="0" sldId="280"/>
            <ac:spMk id="1874" creationId="{00000000-0000-0000-0000-000000000000}"/>
          </ac:spMkLst>
        </pc:spChg>
      </pc:sldChg>
      <pc:sldChg chg="del ord modNotes">
        <pc:chgData name="Phạm Vũ Kim Thoa" userId="33874427-d0a5-482c-b19b-cbf7bbafe7c6" providerId="ADAL" clId="{18C8010B-BD7B-4E73-9AB7-114742977112}" dt="2024-09-07T08:03:43.270" v="2694" actId="47"/>
        <pc:sldMkLst>
          <pc:docMk/>
          <pc:sldMk cId="0" sldId="281"/>
        </pc:sldMkLst>
      </pc:sldChg>
      <pc:sldChg chg="del ord modNotes">
        <pc:chgData name="Phạm Vũ Kim Thoa" userId="33874427-d0a5-482c-b19b-cbf7bbafe7c6" providerId="ADAL" clId="{18C8010B-BD7B-4E73-9AB7-114742977112}" dt="2024-09-07T08:03:45.552" v="2695" actId="47"/>
        <pc:sldMkLst>
          <pc:docMk/>
          <pc:sldMk cId="0" sldId="282"/>
        </pc:sldMkLst>
      </pc:sldChg>
      <pc:sldChg chg="addSp delSp modSp del mod ord modNotes">
        <pc:chgData name="Phạm Vũ Kim Thoa" userId="33874427-d0a5-482c-b19b-cbf7bbafe7c6" providerId="ADAL" clId="{18C8010B-BD7B-4E73-9AB7-114742977112}" dt="2024-09-07T08:05:32.656" v="2755" actId="47"/>
        <pc:sldMkLst>
          <pc:docMk/>
          <pc:sldMk cId="0" sldId="283"/>
        </pc:sldMkLst>
        <pc:spChg chg="add del mod">
          <ac:chgData name="Phạm Vũ Kim Thoa" userId="33874427-d0a5-482c-b19b-cbf7bbafe7c6" providerId="ADAL" clId="{18C8010B-BD7B-4E73-9AB7-114742977112}" dt="2024-09-07T08:05:08.879" v="2747" actId="478"/>
          <ac:spMkLst>
            <pc:docMk/>
            <pc:sldMk cId="0" sldId="283"/>
            <ac:spMk id="3" creationId="{38236AD9-49E9-BF71-CF06-05309B29E9D4}"/>
          </ac:spMkLst>
        </pc:spChg>
        <pc:spChg chg="del">
          <ac:chgData name="Phạm Vũ Kim Thoa" userId="33874427-d0a5-482c-b19b-cbf7bbafe7c6" providerId="ADAL" clId="{18C8010B-BD7B-4E73-9AB7-114742977112}" dt="2024-09-07T08:05:06.248" v="2746" actId="478"/>
          <ac:spMkLst>
            <pc:docMk/>
            <pc:sldMk cId="0" sldId="283"/>
            <ac:spMk id="2064" creationId="{00000000-0000-0000-0000-000000000000}"/>
          </ac:spMkLst>
        </pc:spChg>
      </pc:sldChg>
      <pc:sldChg chg="del ord modNotes">
        <pc:chgData name="Phạm Vũ Kim Thoa" userId="33874427-d0a5-482c-b19b-cbf7bbafe7c6" providerId="ADAL" clId="{18C8010B-BD7B-4E73-9AB7-114742977112}" dt="2024-09-07T08:24:46.866" v="2845" actId="47"/>
        <pc:sldMkLst>
          <pc:docMk/>
          <pc:sldMk cId="0" sldId="284"/>
        </pc:sldMkLst>
      </pc:sldChg>
      <pc:sldChg chg="del ord modNotes">
        <pc:chgData name="Phạm Vũ Kim Thoa" userId="33874427-d0a5-482c-b19b-cbf7bbafe7c6" providerId="ADAL" clId="{18C8010B-BD7B-4E73-9AB7-114742977112}" dt="2024-09-07T08:24:50.312" v="2848" actId="47"/>
        <pc:sldMkLst>
          <pc:docMk/>
          <pc:sldMk cId="0" sldId="285"/>
        </pc:sldMkLst>
      </pc:sldChg>
      <pc:sldChg chg="del ord modNotes">
        <pc:chgData name="Phạm Vũ Kim Thoa" userId="33874427-d0a5-482c-b19b-cbf7bbafe7c6" providerId="ADAL" clId="{18C8010B-BD7B-4E73-9AB7-114742977112}" dt="2024-09-07T08:24:54.851" v="2851" actId="47"/>
        <pc:sldMkLst>
          <pc:docMk/>
          <pc:sldMk cId="0" sldId="286"/>
        </pc:sldMkLst>
      </pc:sldChg>
      <pc:sldChg chg="del ord modNotes">
        <pc:chgData name="Phạm Vũ Kim Thoa" userId="33874427-d0a5-482c-b19b-cbf7bbafe7c6" providerId="ADAL" clId="{18C8010B-BD7B-4E73-9AB7-114742977112}" dt="2024-09-07T08:24:55.604" v="2852" actId="47"/>
        <pc:sldMkLst>
          <pc:docMk/>
          <pc:sldMk cId="0" sldId="287"/>
        </pc:sldMkLst>
      </pc:sldChg>
      <pc:sldChg chg="del ord modNotes">
        <pc:chgData name="Phạm Vũ Kim Thoa" userId="33874427-d0a5-482c-b19b-cbf7bbafe7c6" providerId="ADAL" clId="{18C8010B-BD7B-4E73-9AB7-114742977112}" dt="2024-09-07T08:24:56.298" v="2853" actId="47"/>
        <pc:sldMkLst>
          <pc:docMk/>
          <pc:sldMk cId="0" sldId="288"/>
        </pc:sldMkLst>
      </pc:sldChg>
      <pc:sldChg chg="addSp delSp modSp mod ord modAnim modNotes">
        <pc:chgData name="Phạm Vũ Kim Thoa" userId="33874427-d0a5-482c-b19b-cbf7bbafe7c6" providerId="ADAL" clId="{18C8010B-BD7B-4E73-9AB7-114742977112}" dt="2024-09-07T08:24:42.821" v="2844" actId="1076"/>
        <pc:sldMkLst>
          <pc:docMk/>
          <pc:sldMk cId="0" sldId="289"/>
        </pc:sldMkLst>
        <pc:spChg chg="add del mod">
          <ac:chgData name="Phạm Vũ Kim Thoa" userId="33874427-d0a5-482c-b19b-cbf7bbafe7c6" providerId="ADAL" clId="{18C8010B-BD7B-4E73-9AB7-114742977112}" dt="2024-09-07T08:08:18.184" v="2797" actId="478"/>
          <ac:spMkLst>
            <pc:docMk/>
            <pc:sldMk cId="0" sldId="289"/>
            <ac:spMk id="3" creationId="{3111C51A-36CA-7AC4-DC1B-C3ED2597329F}"/>
          </ac:spMkLst>
        </pc:spChg>
        <pc:spChg chg="mod">
          <ac:chgData name="Phạm Vũ Kim Thoa" userId="33874427-d0a5-482c-b19b-cbf7bbafe7c6" providerId="ADAL" clId="{18C8010B-BD7B-4E73-9AB7-114742977112}" dt="2024-09-07T08:08:30.545" v="2800"/>
          <ac:spMkLst>
            <pc:docMk/>
            <pc:sldMk cId="0" sldId="289"/>
            <ac:spMk id="5" creationId="{B67EB34E-EE94-D2EA-4AC0-1D6D7DC8EC24}"/>
          </ac:spMkLst>
        </pc:spChg>
        <pc:spChg chg="mod">
          <ac:chgData name="Phạm Vũ Kim Thoa" userId="33874427-d0a5-482c-b19b-cbf7bbafe7c6" providerId="ADAL" clId="{18C8010B-BD7B-4E73-9AB7-114742977112}" dt="2024-09-07T08:08:30.545" v="2800"/>
          <ac:spMkLst>
            <pc:docMk/>
            <pc:sldMk cId="0" sldId="289"/>
            <ac:spMk id="7" creationId="{D4A423FC-4DED-7D40-70FF-9A695179EC45}"/>
          </ac:spMkLst>
        </pc:spChg>
        <pc:spChg chg="mod">
          <ac:chgData name="Phạm Vũ Kim Thoa" userId="33874427-d0a5-482c-b19b-cbf7bbafe7c6" providerId="ADAL" clId="{18C8010B-BD7B-4E73-9AB7-114742977112}" dt="2024-09-07T08:08:30.545" v="2800"/>
          <ac:spMkLst>
            <pc:docMk/>
            <pc:sldMk cId="0" sldId="289"/>
            <ac:spMk id="8" creationId="{5B0B0CC5-AEBE-699B-1B3B-3DD419C8E3B9}"/>
          </ac:spMkLst>
        </pc:spChg>
        <pc:spChg chg="add mod">
          <ac:chgData name="Phạm Vũ Kim Thoa" userId="33874427-d0a5-482c-b19b-cbf7bbafe7c6" providerId="ADAL" clId="{18C8010B-BD7B-4E73-9AB7-114742977112}" dt="2024-09-07T08:20:18.502" v="2804" actId="767"/>
          <ac:spMkLst>
            <pc:docMk/>
            <pc:sldMk cId="0" sldId="289"/>
            <ac:spMk id="9" creationId="{64EBD65F-0778-A6D1-850F-5CF34F3805DF}"/>
          </ac:spMkLst>
        </pc:spChg>
        <pc:spChg chg="add mod">
          <ac:chgData name="Phạm Vũ Kim Thoa" userId="33874427-d0a5-482c-b19b-cbf7bbafe7c6" providerId="ADAL" clId="{18C8010B-BD7B-4E73-9AB7-114742977112}" dt="2024-09-07T08:20:55.088" v="2812" actId="14100"/>
          <ac:spMkLst>
            <pc:docMk/>
            <pc:sldMk cId="0" sldId="289"/>
            <ac:spMk id="10" creationId="{B6162CA1-C22A-7984-CC39-C6AED1B3D457}"/>
          </ac:spMkLst>
        </pc:spChg>
        <pc:spChg chg="add mod">
          <ac:chgData name="Phạm Vũ Kim Thoa" userId="33874427-d0a5-482c-b19b-cbf7bbafe7c6" providerId="ADAL" clId="{18C8010B-BD7B-4E73-9AB7-114742977112}" dt="2024-09-07T08:21:33.102" v="2820" actId="255"/>
          <ac:spMkLst>
            <pc:docMk/>
            <pc:sldMk cId="0" sldId="289"/>
            <ac:spMk id="11" creationId="{415A1643-2DF5-5CEC-5D00-C92CC7A1682F}"/>
          </ac:spMkLst>
        </pc:spChg>
        <pc:spChg chg="add mod">
          <ac:chgData name="Phạm Vũ Kim Thoa" userId="33874427-d0a5-482c-b19b-cbf7bbafe7c6" providerId="ADAL" clId="{18C8010B-BD7B-4E73-9AB7-114742977112}" dt="2024-09-07T08:22:02.701" v="2828" actId="1076"/>
          <ac:spMkLst>
            <pc:docMk/>
            <pc:sldMk cId="0" sldId="289"/>
            <ac:spMk id="12" creationId="{B0578A7A-A125-689B-8F13-32654A60ACB9}"/>
          </ac:spMkLst>
        </pc:spChg>
        <pc:spChg chg="add mod">
          <ac:chgData name="Phạm Vũ Kim Thoa" userId="33874427-d0a5-482c-b19b-cbf7bbafe7c6" providerId="ADAL" clId="{18C8010B-BD7B-4E73-9AB7-114742977112}" dt="2024-09-07T08:22:38.112" v="2835" actId="255"/>
          <ac:spMkLst>
            <pc:docMk/>
            <pc:sldMk cId="0" sldId="289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8:07:41.497" v="2787" actId="14100"/>
          <ac:spMkLst>
            <pc:docMk/>
            <pc:sldMk cId="0" sldId="289"/>
            <ac:spMk id="2406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8:08:15.452" v="2796" actId="478"/>
          <ac:spMkLst>
            <pc:docMk/>
            <pc:sldMk cId="0" sldId="289"/>
            <ac:spMk id="2407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08:11.496" v="2795" actId="20577"/>
          <ac:spMkLst>
            <pc:docMk/>
            <pc:sldMk cId="0" sldId="289"/>
            <ac:spMk id="2408" creationId="{00000000-0000-0000-0000-000000000000}"/>
          </ac:spMkLst>
        </pc:spChg>
        <pc:grpChg chg="add mod ord">
          <ac:chgData name="Phạm Vũ Kim Thoa" userId="33874427-d0a5-482c-b19b-cbf7bbafe7c6" providerId="ADAL" clId="{18C8010B-BD7B-4E73-9AB7-114742977112}" dt="2024-09-07T08:24:42.821" v="2844" actId="1076"/>
          <ac:grpSpMkLst>
            <pc:docMk/>
            <pc:sldMk cId="0" sldId="289"/>
            <ac:grpSpMk id="4" creationId="{1C63276C-8B11-DFAE-5F13-D26F443BDBCA}"/>
          </ac:grpSpMkLst>
        </pc:grpChg>
        <pc:grpChg chg="mod">
          <ac:chgData name="Phạm Vũ Kim Thoa" userId="33874427-d0a5-482c-b19b-cbf7bbafe7c6" providerId="ADAL" clId="{18C8010B-BD7B-4E73-9AB7-114742977112}" dt="2024-09-07T08:08:30.545" v="2800"/>
          <ac:grpSpMkLst>
            <pc:docMk/>
            <pc:sldMk cId="0" sldId="289"/>
            <ac:grpSpMk id="6" creationId="{44155A37-37CC-34E6-2308-F1ED7E8EF8D8}"/>
          </ac:grpSpMkLst>
        </pc:grpChg>
        <pc:grpChg chg="del">
          <ac:chgData name="Phạm Vũ Kim Thoa" userId="33874427-d0a5-482c-b19b-cbf7bbafe7c6" providerId="ADAL" clId="{18C8010B-BD7B-4E73-9AB7-114742977112}" dt="2024-09-07T08:05:38.859" v="2756" actId="478"/>
          <ac:grpSpMkLst>
            <pc:docMk/>
            <pc:sldMk cId="0" sldId="289"/>
            <ac:grpSpMk id="2409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8:08:20.507" v="2798" actId="1076"/>
          <ac:grpSpMkLst>
            <pc:docMk/>
            <pc:sldMk cId="0" sldId="289"/>
            <ac:grpSpMk id="2414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8:05:59.018" v="2771" actId="1076"/>
          <ac:grpSpMkLst>
            <pc:docMk/>
            <pc:sldMk cId="0" sldId="289"/>
            <ac:grpSpMk id="2426" creationId="{00000000-0000-0000-0000-000000000000}"/>
          </ac:grpSpMkLst>
        </pc:grpChg>
        <pc:picChg chg="add mod">
          <ac:chgData name="Phạm Vũ Kim Thoa" userId="33874427-d0a5-482c-b19b-cbf7bbafe7c6" providerId="ADAL" clId="{18C8010B-BD7B-4E73-9AB7-114742977112}" dt="2024-09-07T08:24:03.775" v="2841" actId="1076"/>
          <ac:picMkLst>
            <pc:docMk/>
            <pc:sldMk cId="0" sldId="289"/>
            <ac:picMk id="14" creationId="{B3105778-8A64-0384-A1BB-10E9A44DFE89}"/>
          </ac:picMkLst>
        </pc:picChg>
        <pc:picChg chg="del">
          <ac:chgData name="Phạm Vũ Kim Thoa" userId="33874427-d0a5-482c-b19b-cbf7bbafe7c6" providerId="ADAL" clId="{18C8010B-BD7B-4E73-9AB7-114742977112}" dt="2024-09-07T08:05:39.583" v="2757" actId="478"/>
          <ac:picMkLst>
            <pc:docMk/>
            <pc:sldMk cId="0" sldId="289"/>
            <ac:picMk id="2405" creationId="{00000000-0000-0000-0000-000000000000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8:24:57.785" v="2854" actId="47"/>
        <pc:sldMkLst>
          <pc:docMk/>
          <pc:sldMk cId="0" sldId="290"/>
        </pc:sldMkLst>
      </pc:sldChg>
      <pc:sldChg chg="addSp delSp modSp del mod ord modNotes">
        <pc:chgData name="Phạm Vũ Kim Thoa" userId="33874427-d0a5-482c-b19b-cbf7bbafe7c6" providerId="ADAL" clId="{18C8010B-BD7B-4E73-9AB7-114742977112}" dt="2024-09-07T09:42:02.326" v="3290" actId="47"/>
        <pc:sldMkLst>
          <pc:docMk/>
          <pc:sldMk cId="0" sldId="291"/>
        </pc:sldMkLst>
        <pc:spChg chg="add mod">
          <ac:chgData name="Phạm Vũ Kim Thoa" userId="33874427-d0a5-482c-b19b-cbf7bbafe7c6" providerId="ADAL" clId="{18C8010B-BD7B-4E73-9AB7-114742977112}" dt="2024-09-07T09:41:27.501" v="3284" actId="478"/>
          <ac:spMkLst>
            <pc:docMk/>
            <pc:sldMk cId="0" sldId="291"/>
            <ac:spMk id="3" creationId="{6AFD0D8F-FAA4-D770-5630-DDE4DB93C905}"/>
          </ac:spMkLst>
        </pc:spChg>
        <pc:spChg chg="mod">
          <ac:chgData name="Phạm Vũ Kim Thoa" userId="33874427-d0a5-482c-b19b-cbf7bbafe7c6" providerId="ADAL" clId="{18C8010B-BD7B-4E73-9AB7-114742977112}" dt="2024-09-07T09:41:25.960" v="3283" actId="6549"/>
          <ac:spMkLst>
            <pc:docMk/>
            <pc:sldMk cId="0" sldId="291"/>
            <ac:spMk id="2478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9:41:27.501" v="3284" actId="478"/>
          <ac:spMkLst>
            <pc:docMk/>
            <pc:sldMk cId="0" sldId="291"/>
            <ac:spMk id="2479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9:41:48.380" v="3289" actId="1076"/>
          <ac:spMkLst>
            <pc:docMk/>
            <pc:sldMk cId="0" sldId="291"/>
            <ac:spMk id="2480" creationId="{00000000-0000-0000-0000-000000000000}"/>
          </ac:spMkLst>
        </pc:spChg>
        <pc:grpChg chg="del">
          <ac:chgData name="Phạm Vũ Kim Thoa" userId="33874427-d0a5-482c-b19b-cbf7bbafe7c6" providerId="ADAL" clId="{18C8010B-BD7B-4E73-9AB7-114742977112}" dt="2024-09-07T09:41:28.596" v="3285" actId="478"/>
          <ac:grpSpMkLst>
            <pc:docMk/>
            <pc:sldMk cId="0" sldId="291"/>
            <ac:grpSpMk id="2481" creationId="{00000000-0000-0000-0000-000000000000}"/>
          </ac:grpSpMkLst>
        </pc:grpChg>
        <pc:grpChg chg="del">
          <ac:chgData name="Phạm Vũ Kim Thoa" userId="33874427-d0a5-482c-b19b-cbf7bbafe7c6" providerId="ADAL" clId="{18C8010B-BD7B-4E73-9AB7-114742977112}" dt="2024-09-07T09:41:30.279" v="3288" actId="478"/>
          <ac:grpSpMkLst>
            <pc:docMk/>
            <pc:sldMk cId="0" sldId="291"/>
            <ac:grpSpMk id="2487" creationId="{00000000-0000-0000-0000-000000000000}"/>
          </ac:grpSpMkLst>
        </pc:grpChg>
        <pc:grpChg chg="del">
          <ac:chgData name="Phạm Vũ Kim Thoa" userId="33874427-d0a5-482c-b19b-cbf7bbafe7c6" providerId="ADAL" clId="{18C8010B-BD7B-4E73-9AB7-114742977112}" dt="2024-09-07T09:41:29.561" v="3287" actId="478"/>
          <ac:grpSpMkLst>
            <pc:docMk/>
            <pc:sldMk cId="0" sldId="291"/>
            <ac:grpSpMk id="2490" creationId="{00000000-0000-0000-0000-000000000000}"/>
          </ac:grpSpMkLst>
        </pc:grpChg>
        <pc:grpChg chg="del">
          <ac:chgData name="Phạm Vũ Kim Thoa" userId="33874427-d0a5-482c-b19b-cbf7bbafe7c6" providerId="ADAL" clId="{18C8010B-BD7B-4E73-9AB7-114742977112}" dt="2024-09-07T09:41:29.075" v="3286" actId="478"/>
          <ac:grpSpMkLst>
            <pc:docMk/>
            <pc:sldMk cId="0" sldId="291"/>
            <ac:grpSpMk id="2493" creationId="{00000000-0000-0000-0000-000000000000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8:24:59.448" v="2855" actId="47"/>
        <pc:sldMkLst>
          <pc:docMk/>
          <pc:sldMk cId="0" sldId="292"/>
        </pc:sldMkLst>
      </pc:sldChg>
      <pc:sldChg chg="del ord modNotes">
        <pc:chgData name="Phạm Vũ Kim Thoa" userId="33874427-d0a5-482c-b19b-cbf7bbafe7c6" providerId="ADAL" clId="{18C8010B-BD7B-4E73-9AB7-114742977112}" dt="2024-09-07T08:25:00.457" v="2856" actId="47"/>
        <pc:sldMkLst>
          <pc:docMk/>
          <pc:sldMk cId="0" sldId="293"/>
        </pc:sldMkLst>
      </pc:sldChg>
      <pc:sldChg chg="addSp delSp modSp new mod ord">
        <pc:chgData name="Phạm Vũ Kim Thoa" userId="33874427-d0a5-482c-b19b-cbf7bbafe7c6" providerId="ADAL" clId="{18C8010B-BD7B-4E73-9AB7-114742977112}" dt="2024-09-07T06:31:59.842" v="368" actId="207"/>
        <pc:sldMkLst>
          <pc:docMk/>
          <pc:sldMk cId="2330164172" sldId="294"/>
        </pc:sldMkLst>
        <pc:spChg chg="del">
          <ac:chgData name="Phạm Vũ Kim Thoa" userId="33874427-d0a5-482c-b19b-cbf7bbafe7c6" providerId="ADAL" clId="{18C8010B-BD7B-4E73-9AB7-114742977112}" dt="2024-09-07T06:26:22.901" v="296" actId="478"/>
          <ac:spMkLst>
            <pc:docMk/>
            <pc:sldMk cId="2330164172" sldId="294"/>
            <ac:spMk id="2" creationId="{569D8CBE-C5E6-3E35-57D3-DCCD73998D35}"/>
          </ac:spMkLst>
        </pc:spChg>
        <pc:spChg chg="del">
          <ac:chgData name="Phạm Vũ Kim Thoa" userId="33874427-d0a5-482c-b19b-cbf7bbafe7c6" providerId="ADAL" clId="{18C8010B-BD7B-4E73-9AB7-114742977112}" dt="2024-09-07T06:26:21.363" v="295" actId="478"/>
          <ac:spMkLst>
            <pc:docMk/>
            <pc:sldMk cId="2330164172" sldId="294"/>
            <ac:spMk id="3" creationId="{A840AE6A-BA98-75C7-F880-07C453EF21FC}"/>
          </ac:spMkLst>
        </pc:spChg>
        <pc:spChg chg="add mod ord">
          <ac:chgData name="Phạm Vũ Kim Thoa" userId="33874427-d0a5-482c-b19b-cbf7bbafe7c6" providerId="ADAL" clId="{18C8010B-BD7B-4E73-9AB7-114742977112}" dt="2024-09-07T06:31:42.172" v="365" actId="255"/>
          <ac:spMkLst>
            <pc:docMk/>
            <pc:sldMk cId="2330164172" sldId="294"/>
            <ac:spMk id="5" creationId="{DB6A256C-801A-9E67-67BD-BEAB7331E26A}"/>
          </ac:spMkLst>
        </pc:spChg>
        <pc:spChg chg="add mod ord">
          <ac:chgData name="Phạm Vũ Kim Thoa" userId="33874427-d0a5-482c-b19b-cbf7bbafe7c6" providerId="ADAL" clId="{18C8010B-BD7B-4E73-9AB7-114742977112}" dt="2024-09-07T06:30:53.319" v="349" actId="1076"/>
          <ac:spMkLst>
            <pc:docMk/>
            <pc:sldMk cId="2330164172" sldId="294"/>
            <ac:spMk id="6" creationId="{4ED32AD8-E67F-A3B6-CCE5-C69C58045531}"/>
          </ac:spMkLst>
        </pc:spChg>
        <pc:spChg chg="add mod ord">
          <ac:chgData name="Phạm Vũ Kim Thoa" userId="33874427-d0a5-482c-b19b-cbf7bbafe7c6" providerId="ADAL" clId="{18C8010B-BD7B-4E73-9AB7-114742977112}" dt="2024-09-07T06:31:48.117" v="366" actId="1076"/>
          <ac:spMkLst>
            <pc:docMk/>
            <pc:sldMk cId="2330164172" sldId="294"/>
            <ac:spMk id="7" creationId="{F3726612-CC9C-28EF-2163-FD65F865686F}"/>
          </ac:spMkLst>
        </pc:spChg>
        <pc:spChg chg="add del">
          <ac:chgData name="Phạm Vũ Kim Thoa" userId="33874427-d0a5-482c-b19b-cbf7bbafe7c6" providerId="ADAL" clId="{18C8010B-BD7B-4E73-9AB7-114742977112}" dt="2024-09-07T06:29:54.508" v="335" actId="478"/>
          <ac:spMkLst>
            <pc:docMk/>
            <pc:sldMk cId="2330164172" sldId="294"/>
            <ac:spMk id="8" creationId="{B58B8C58-F2E0-0187-1F25-3CD6412AAC1F}"/>
          </ac:spMkLst>
        </pc:spChg>
        <pc:spChg chg="add mod">
          <ac:chgData name="Phạm Vũ Kim Thoa" userId="33874427-d0a5-482c-b19b-cbf7bbafe7c6" providerId="ADAL" clId="{18C8010B-BD7B-4E73-9AB7-114742977112}" dt="2024-09-07T06:30:49.533" v="348" actId="1076"/>
          <ac:spMkLst>
            <pc:docMk/>
            <pc:sldMk cId="2330164172" sldId="294"/>
            <ac:spMk id="9" creationId="{3B3BC9F2-7C92-CE70-2398-8661DC429E28}"/>
          </ac:spMkLst>
        </pc:spChg>
        <pc:spChg chg="add mod">
          <ac:chgData name="Phạm Vũ Kim Thoa" userId="33874427-d0a5-482c-b19b-cbf7bbafe7c6" providerId="ADAL" clId="{18C8010B-BD7B-4E73-9AB7-114742977112}" dt="2024-09-07T06:31:59.842" v="368" actId="207"/>
          <ac:spMkLst>
            <pc:docMk/>
            <pc:sldMk cId="2330164172" sldId="294"/>
            <ac:spMk id="10" creationId="{65F267A4-78E0-E83A-CE93-788E25B5E2CE}"/>
          </ac:spMkLst>
        </pc:spChg>
      </pc:sldChg>
      <pc:sldChg chg="del ord modNotes">
        <pc:chgData name="Phạm Vũ Kim Thoa" userId="33874427-d0a5-482c-b19b-cbf7bbafe7c6" providerId="ADAL" clId="{18C8010B-BD7B-4E73-9AB7-114742977112}" dt="2024-09-07T06:20:22.472" v="18" actId="47"/>
        <pc:sldMkLst>
          <pc:docMk/>
          <pc:sldMk cId="2330164172" sldId="294"/>
        </pc:sldMkLst>
      </pc:sldChg>
      <pc:sldChg chg="addSp modSp new mod modAnim">
        <pc:chgData name="Phạm Vũ Kim Thoa" userId="33874427-d0a5-482c-b19b-cbf7bbafe7c6" providerId="ADAL" clId="{18C8010B-BD7B-4E73-9AB7-114742977112}" dt="2024-09-07T06:32:42.476" v="374" actId="14100"/>
        <pc:sldMkLst>
          <pc:docMk/>
          <pc:sldMk cId="4185700528" sldId="295"/>
        </pc:sldMkLst>
        <pc:picChg chg="add mod">
          <ac:chgData name="Phạm Vũ Kim Thoa" userId="33874427-d0a5-482c-b19b-cbf7bbafe7c6" providerId="ADAL" clId="{18C8010B-BD7B-4E73-9AB7-114742977112}" dt="2024-09-07T06:32:42.476" v="374" actId="14100"/>
          <ac:picMkLst>
            <pc:docMk/>
            <pc:sldMk cId="4185700528" sldId="295"/>
            <ac:picMk id="4" creationId="{380F1E00-2125-E0CE-E05E-FAC6CA80608A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6:20:21.570" v="17" actId="47"/>
        <pc:sldMkLst>
          <pc:docMk/>
          <pc:sldMk cId="4185700528" sldId="295"/>
        </pc:sldMkLst>
      </pc:sldChg>
      <pc:sldChg chg="del ord modNotes">
        <pc:chgData name="Phạm Vũ Kim Thoa" userId="33874427-d0a5-482c-b19b-cbf7bbafe7c6" providerId="ADAL" clId="{18C8010B-BD7B-4E73-9AB7-114742977112}" dt="2024-09-07T06:20:23.556" v="19" actId="47"/>
        <pc:sldMkLst>
          <pc:docMk/>
          <pc:sldMk cId="3431969214" sldId="296"/>
        </pc:sldMkLst>
      </pc:sldChg>
      <pc:sldChg chg="addSp delSp modSp add mod modAnim">
        <pc:chgData name="Phạm Vũ Kim Thoa" userId="33874427-d0a5-482c-b19b-cbf7bbafe7c6" providerId="ADAL" clId="{18C8010B-BD7B-4E73-9AB7-114742977112}" dt="2024-09-07T07:21:43.525" v="1192" actId="1076"/>
        <pc:sldMkLst>
          <pc:docMk/>
          <pc:sldMk cId="3431969214" sldId="296"/>
        </pc:sldMkLst>
        <pc:spChg chg="del">
          <ac:chgData name="Phạm Vũ Kim Thoa" userId="33874427-d0a5-482c-b19b-cbf7bbafe7c6" providerId="ADAL" clId="{18C8010B-BD7B-4E73-9AB7-114742977112}" dt="2024-09-07T07:11:21.978" v="1087" actId="478"/>
          <ac:spMkLst>
            <pc:docMk/>
            <pc:sldMk cId="3431969214" sldId="296"/>
            <ac:spMk id="2" creationId="{661ED4FE-D005-CED4-B290-63754A77ECEB}"/>
          </ac:spMkLst>
        </pc:spChg>
        <pc:spChg chg="add del mod">
          <ac:chgData name="Phạm Vũ Kim Thoa" userId="33874427-d0a5-482c-b19b-cbf7bbafe7c6" providerId="ADAL" clId="{18C8010B-BD7B-4E73-9AB7-114742977112}" dt="2024-09-07T07:11:24.924" v="1088" actId="478"/>
          <ac:spMkLst>
            <pc:docMk/>
            <pc:sldMk cId="3431969214" sldId="296"/>
            <ac:spMk id="4" creationId="{EC4055C4-E04D-214B-17E4-5D6A3742D373}"/>
          </ac:spMkLst>
        </pc:spChg>
        <pc:spChg chg="mod">
          <ac:chgData name="Phạm Vũ Kim Thoa" userId="33874427-d0a5-482c-b19b-cbf7bbafe7c6" providerId="ADAL" clId="{18C8010B-BD7B-4E73-9AB7-114742977112}" dt="2024-09-07T07:11:13.383" v="1085" actId="20577"/>
          <ac:spMkLst>
            <pc:docMk/>
            <pc:sldMk cId="3431969214" sldId="296"/>
            <ac:spMk id="741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11:17.601" v="1086" actId="478"/>
          <ac:spMkLst>
            <pc:docMk/>
            <pc:sldMk cId="3431969214" sldId="296"/>
            <ac:spMk id="742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11:39.751" v="1095" actId="478"/>
          <ac:spMkLst>
            <pc:docMk/>
            <pc:sldMk cId="3431969214" sldId="296"/>
            <ac:spMk id="782" creationId="{00000000-0000-0000-0000-000000000000}"/>
          </ac:spMkLst>
        </pc:spChg>
        <pc:picChg chg="add mod">
          <ac:chgData name="Phạm Vũ Kim Thoa" userId="33874427-d0a5-482c-b19b-cbf7bbafe7c6" providerId="ADAL" clId="{18C8010B-BD7B-4E73-9AB7-114742977112}" dt="2024-09-07T07:21:43.525" v="1192" actId="1076"/>
          <ac:picMkLst>
            <pc:docMk/>
            <pc:sldMk cId="3431969214" sldId="296"/>
            <ac:picMk id="5" creationId="{2A518107-A402-494B-1E09-A6E1E9244317}"/>
          </ac:picMkLst>
        </pc:picChg>
        <pc:picChg chg="add mod">
          <ac:chgData name="Phạm Vũ Kim Thoa" userId="33874427-d0a5-482c-b19b-cbf7bbafe7c6" providerId="ADAL" clId="{18C8010B-BD7B-4E73-9AB7-114742977112}" dt="2024-09-07T07:21:41.583" v="1191" actId="1076"/>
          <ac:picMkLst>
            <pc:docMk/>
            <pc:sldMk cId="3431969214" sldId="296"/>
            <ac:picMk id="7" creationId="{5495E5C1-E1DC-3D8A-147D-D9E62A55F4C0}"/>
          </ac:picMkLst>
        </pc:picChg>
        <pc:picChg chg="del mod">
          <ac:chgData name="Phạm Vũ Kim Thoa" userId="33874427-d0a5-482c-b19b-cbf7bbafe7c6" providerId="ADAL" clId="{18C8010B-BD7B-4E73-9AB7-114742977112}" dt="2024-09-07T07:14:15.956" v="1112" actId="478"/>
          <ac:picMkLst>
            <pc:docMk/>
            <pc:sldMk cId="3431969214" sldId="296"/>
            <ac:picMk id="3078" creationId="{4E825A52-CE78-4242-9A9D-CBA2DE04179E}"/>
          </ac:picMkLst>
        </pc:picChg>
        <pc:picChg chg="del mod">
          <ac:chgData name="Phạm Vũ Kim Thoa" userId="33874427-d0a5-482c-b19b-cbf7bbafe7c6" providerId="ADAL" clId="{18C8010B-BD7B-4E73-9AB7-114742977112}" dt="2024-09-07T07:11:33.925" v="1093" actId="478"/>
          <ac:picMkLst>
            <pc:docMk/>
            <pc:sldMk cId="3431969214" sldId="296"/>
            <ac:picMk id="3080" creationId="{91350864-222D-CE0A-F01B-D2F66D617CEF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6:20:13.133" v="8" actId="47"/>
        <pc:sldMkLst>
          <pc:docMk/>
          <pc:sldMk cId="1373031829" sldId="297"/>
        </pc:sldMkLst>
      </pc:sldChg>
      <pc:sldChg chg="addSp delSp modSp add del mod ord">
        <pc:chgData name="Phạm Vũ Kim Thoa" userId="33874427-d0a5-482c-b19b-cbf7bbafe7c6" providerId="ADAL" clId="{18C8010B-BD7B-4E73-9AB7-114742977112}" dt="2024-09-07T07:16:17.741" v="1177" actId="1076"/>
        <pc:sldMkLst>
          <pc:docMk/>
          <pc:sldMk cId="1373031829" sldId="297"/>
        </pc:sldMkLst>
        <pc:spChg chg="add mod">
          <ac:chgData name="Phạm Vũ Kim Thoa" userId="33874427-d0a5-482c-b19b-cbf7bbafe7c6" providerId="ADAL" clId="{18C8010B-BD7B-4E73-9AB7-114742977112}" dt="2024-09-07T07:16:14.779" v="1176" actId="113"/>
          <ac:spMkLst>
            <pc:docMk/>
            <pc:sldMk cId="1373031829" sldId="297"/>
            <ac:spMk id="9" creationId="{F0BC56CA-3788-D974-1600-79FBD2072768}"/>
          </ac:spMkLst>
        </pc:spChg>
        <pc:spChg chg="del mod">
          <ac:chgData name="Phạm Vũ Kim Thoa" userId="33874427-d0a5-482c-b19b-cbf7bbafe7c6" providerId="ADAL" clId="{18C8010B-BD7B-4E73-9AB7-114742977112}" dt="2024-09-07T07:15:23.589" v="1115" actId="478"/>
          <ac:spMkLst>
            <pc:docMk/>
            <pc:sldMk cId="1373031829" sldId="297"/>
            <ac:spMk id="97" creationId="{0ABB9975-98A3-4E5C-83F0-F5DB5A76FAFE}"/>
          </ac:spMkLst>
        </pc:spChg>
        <pc:spChg chg="mod">
          <ac:chgData name="Phạm Vũ Kim Thoa" userId="33874427-d0a5-482c-b19b-cbf7bbafe7c6" providerId="ADAL" clId="{18C8010B-BD7B-4E73-9AB7-114742977112}" dt="2024-09-07T07:15:19.708" v="1114" actId="17032"/>
          <ac:spMkLst>
            <pc:docMk/>
            <pc:sldMk cId="1373031829" sldId="297"/>
            <ac:spMk id="125" creationId="{00000000-0000-0000-0000-000000000000}"/>
          </ac:spMkLst>
        </pc:spChg>
        <pc:picChg chg="add mod">
          <ac:chgData name="Phạm Vũ Kim Thoa" userId="33874427-d0a5-482c-b19b-cbf7bbafe7c6" providerId="ADAL" clId="{18C8010B-BD7B-4E73-9AB7-114742977112}" dt="2024-09-07T07:16:17.741" v="1177" actId="1076"/>
          <ac:picMkLst>
            <pc:docMk/>
            <pc:sldMk cId="1373031829" sldId="297"/>
            <ac:picMk id="3" creationId="{1759CC9C-FEB7-7E25-663D-475B2C4DA509}"/>
          </ac:picMkLst>
        </pc:picChg>
        <pc:picChg chg="add mod">
          <ac:chgData name="Phạm Vũ Kim Thoa" userId="33874427-d0a5-482c-b19b-cbf7bbafe7c6" providerId="ADAL" clId="{18C8010B-BD7B-4E73-9AB7-114742977112}" dt="2024-09-07T07:12:57.865" v="1108" actId="1076"/>
          <ac:picMkLst>
            <pc:docMk/>
            <pc:sldMk cId="1373031829" sldId="297"/>
            <ac:picMk id="3" creationId="{413BDF6B-B07F-4820-7711-A042B2A18679}"/>
          </ac:picMkLst>
        </pc:picChg>
      </pc:sldChg>
      <pc:sldChg chg="addSp modSp new mod">
        <pc:chgData name="Phạm Vũ Kim Thoa" userId="33874427-d0a5-482c-b19b-cbf7bbafe7c6" providerId="ADAL" clId="{18C8010B-BD7B-4E73-9AB7-114742977112}" dt="2024-09-07T07:25:04.412" v="1225" actId="14100"/>
        <pc:sldMkLst>
          <pc:docMk/>
          <pc:sldMk cId="1620493110" sldId="298"/>
        </pc:sldMkLst>
        <pc:graphicFrameChg chg="add mod modGraphic">
          <ac:chgData name="Phạm Vũ Kim Thoa" userId="33874427-d0a5-482c-b19b-cbf7bbafe7c6" providerId="ADAL" clId="{18C8010B-BD7B-4E73-9AB7-114742977112}" dt="2024-09-07T07:25:04.412" v="1225" actId="14100"/>
          <ac:graphicFrameMkLst>
            <pc:docMk/>
            <pc:sldMk cId="1620493110" sldId="298"/>
            <ac:graphicFrameMk id="4" creationId="{75252803-82B4-3A8D-A8ED-FCF8C72B6E5F}"/>
          </ac:graphicFrameMkLst>
        </pc:graphicFrameChg>
      </pc:sldChg>
      <pc:sldChg chg="del ord modNotes">
        <pc:chgData name="Phạm Vũ Kim Thoa" userId="33874427-d0a5-482c-b19b-cbf7bbafe7c6" providerId="ADAL" clId="{18C8010B-BD7B-4E73-9AB7-114742977112}" dt="2024-09-07T06:20:10.772" v="5" actId="47"/>
        <pc:sldMkLst>
          <pc:docMk/>
          <pc:sldMk cId="1620493110" sldId="298"/>
        </pc:sldMkLst>
      </pc:sldChg>
      <pc:sldChg chg="del ord modNotes">
        <pc:chgData name="Phạm Vũ Kim Thoa" userId="33874427-d0a5-482c-b19b-cbf7bbafe7c6" providerId="ADAL" clId="{18C8010B-BD7B-4E73-9AB7-114742977112}" dt="2024-09-07T06:20:11.153" v="6" actId="47"/>
        <pc:sldMkLst>
          <pc:docMk/>
          <pc:sldMk cId="2619865672" sldId="299"/>
        </pc:sldMkLst>
      </pc:sldChg>
      <pc:sldChg chg="addSp delSp modSp add mod">
        <pc:chgData name="Phạm Vũ Kim Thoa" userId="33874427-d0a5-482c-b19b-cbf7bbafe7c6" providerId="ADAL" clId="{18C8010B-BD7B-4E73-9AB7-114742977112}" dt="2024-09-07T07:26:23.787" v="1238" actId="1076"/>
        <pc:sldMkLst>
          <pc:docMk/>
          <pc:sldMk cId="2619865672" sldId="299"/>
        </pc:sldMkLst>
        <pc:graphicFrameChg chg="add del mod modGraphic">
          <ac:chgData name="Phạm Vũ Kim Thoa" userId="33874427-d0a5-482c-b19b-cbf7bbafe7c6" providerId="ADAL" clId="{18C8010B-BD7B-4E73-9AB7-114742977112}" dt="2024-09-07T07:26:23.787" v="1238" actId="1076"/>
          <ac:graphicFrameMkLst>
            <pc:docMk/>
            <pc:sldMk cId="2619865672" sldId="299"/>
            <ac:graphicFrameMk id="4" creationId="{75252803-82B4-3A8D-A8ED-FCF8C72B6E5F}"/>
          </ac:graphicFrameMkLst>
        </pc:graphicFrameChg>
      </pc:sldChg>
      <pc:sldChg chg="modSp add mod ord">
        <pc:chgData name="Phạm Vũ Kim Thoa" userId="33874427-d0a5-482c-b19b-cbf7bbafe7c6" providerId="ADAL" clId="{18C8010B-BD7B-4E73-9AB7-114742977112}" dt="2024-09-07T07:26:13.483" v="1237" actId="1076"/>
        <pc:sldMkLst>
          <pc:docMk/>
          <pc:sldMk cId="1957094987" sldId="300"/>
        </pc:sldMkLst>
        <pc:graphicFrameChg chg="mod modGraphic">
          <ac:chgData name="Phạm Vũ Kim Thoa" userId="33874427-d0a5-482c-b19b-cbf7bbafe7c6" providerId="ADAL" clId="{18C8010B-BD7B-4E73-9AB7-114742977112}" dt="2024-09-07T07:26:13.483" v="1237" actId="1076"/>
          <ac:graphicFrameMkLst>
            <pc:docMk/>
            <pc:sldMk cId="1957094987" sldId="300"/>
            <ac:graphicFrameMk id="4" creationId="{75252803-82B4-3A8D-A8ED-FCF8C72B6E5F}"/>
          </ac:graphicFrameMkLst>
        </pc:graphicFrameChg>
      </pc:sldChg>
      <pc:sldChg chg="del ord modNotes">
        <pc:chgData name="Phạm Vũ Kim Thoa" userId="33874427-d0a5-482c-b19b-cbf7bbafe7c6" providerId="ADAL" clId="{18C8010B-BD7B-4E73-9AB7-114742977112}" dt="2024-09-07T06:20:12.487" v="7" actId="47"/>
        <pc:sldMkLst>
          <pc:docMk/>
          <pc:sldMk cId="1957094987" sldId="300"/>
        </pc:sldMkLst>
      </pc:sldChg>
      <pc:sldChg chg="del ord modNotes">
        <pc:chgData name="Phạm Vũ Kim Thoa" userId="33874427-d0a5-482c-b19b-cbf7bbafe7c6" providerId="ADAL" clId="{18C8010B-BD7B-4E73-9AB7-114742977112}" dt="2024-09-07T06:20:10.048" v="4" actId="47"/>
        <pc:sldMkLst>
          <pc:docMk/>
          <pc:sldMk cId="2139220344" sldId="301"/>
        </pc:sldMkLst>
      </pc:sldChg>
      <pc:sldChg chg="addSp delSp modSp add mod">
        <pc:chgData name="Phạm Vũ Kim Thoa" userId="33874427-d0a5-482c-b19b-cbf7bbafe7c6" providerId="ADAL" clId="{18C8010B-BD7B-4E73-9AB7-114742977112}" dt="2024-09-07T07:46:33.202" v="1789" actId="14100"/>
        <pc:sldMkLst>
          <pc:docMk/>
          <pc:sldMk cId="2139220344" sldId="301"/>
        </pc:sldMkLst>
        <pc:spChg chg="add">
          <ac:chgData name="Phạm Vũ Kim Thoa" userId="33874427-d0a5-482c-b19b-cbf7bbafe7c6" providerId="ADAL" clId="{18C8010B-BD7B-4E73-9AB7-114742977112}" dt="2024-09-07T07:28:51.908" v="1285"/>
          <ac:spMkLst>
            <pc:docMk/>
            <pc:sldMk cId="2139220344" sldId="301"/>
            <ac:spMk id="2" creationId="{4F21E294-DE45-6211-E1F4-86CAF07C6858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4" creationId="{E3CA9FB8-999C-C0D7-33AD-4045452F87F8}"/>
          </ac:spMkLst>
        </pc:spChg>
        <pc:spChg chg="mod">
          <ac:chgData name="Phạm Vũ Kim Thoa" userId="33874427-d0a5-482c-b19b-cbf7bbafe7c6" providerId="ADAL" clId="{18C8010B-BD7B-4E73-9AB7-114742977112}" dt="2024-09-07T07:27:21.978" v="1283" actId="255"/>
          <ac:spMkLst>
            <pc:docMk/>
            <pc:sldMk cId="2139220344" sldId="301"/>
            <ac:spMk id="6" creationId="{8849E72E-AF74-E189-1132-E6252CC8C6A0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" creationId="{347BDD06-6DAF-DD94-69E8-54319E0EBD89}"/>
          </ac:spMkLst>
        </pc:spChg>
        <pc:spChg chg="mod">
          <ac:chgData name="Phạm Vũ Kim Thoa" userId="33874427-d0a5-482c-b19b-cbf7bbafe7c6" providerId="ADAL" clId="{18C8010B-BD7B-4E73-9AB7-114742977112}" dt="2024-09-07T07:46:33.202" v="1789" actId="14100"/>
          <ac:spMkLst>
            <pc:docMk/>
            <pc:sldMk cId="2139220344" sldId="301"/>
            <ac:spMk id="9" creationId="{41AC7537-20C0-F804-F531-021F00D878BB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0" creationId="{8D917167-56BF-96C8-4953-530DCABB7970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1" creationId="{0DF3F60C-57C8-6AB4-05FC-1FD6AFC2A4A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2" creationId="{E1533248-4818-7FD2-1518-A7E1477C1406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3" creationId="{B412778F-A6FE-BC8D-6D03-FA19DEB21B41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4" creationId="{18CE0D5F-4AAE-2F75-8B94-E1BAE40C3FBD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5" creationId="{B858BC96-5E42-2195-A014-782B0E8C70F7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6" creationId="{0DBE5FA2-2B99-01BA-67B8-C8847C1C40AC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7" creationId="{595323C2-7BC2-521F-F57A-3766F3F5420D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8" creationId="{81DEEAE0-0827-148D-02AC-50EC703F959A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19" creationId="{558590BF-8970-E126-BDE4-790F6F0AC4A6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0" creationId="{36703AA4-C34B-C76B-62C5-AE6141D9ECE6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1" creationId="{33AF013C-3615-1A8F-4F04-281251DE5051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2" creationId="{E1FB0433-9154-51BC-3454-4798E22D619F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3" creationId="{54104782-D653-758E-B458-9AF1EF26B66F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4" creationId="{565FB0B1-9F7C-D9C2-8C8F-2CD8A7B7FA26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5" creationId="{9442B0A7-EAC4-E049-AE82-4640D2BEAF60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7" creationId="{0BA21603-4948-4AF1-1786-526F370C5AB8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8" creationId="{B3EB01C5-3B09-AF92-3D5D-2E09F3E1E90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29" creationId="{632DB24E-1623-8587-E364-5A43F887D793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30" creationId="{E421D780-11D8-3B41-8FDC-637A00F0CE8C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31" creationId="{79D3E50F-9867-CE89-28E4-1E590398361D}"/>
          </ac:spMkLst>
        </pc:spChg>
        <pc:spChg chg="mod">
          <ac:chgData name="Phạm Vũ Kim Thoa" userId="33874427-d0a5-482c-b19b-cbf7bbafe7c6" providerId="ADAL" clId="{18C8010B-BD7B-4E73-9AB7-114742977112}" dt="2024-09-07T07:27:14.604" v="1282" actId="20577"/>
          <ac:spMkLst>
            <pc:docMk/>
            <pc:sldMk cId="2139220344" sldId="301"/>
            <ac:spMk id="548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68" creationId="{DD1A258F-60ED-7FB7-D76E-A50D0EF1A0F7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69" creationId="{23628D5A-EC24-0972-EA2C-B4B2EE9DCE3E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0" creationId="{77713FF9-CE8C-5FC7-706D-23F0784229D1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1" creationId="{7E444804-FBAC-C513-3C0F-29962879E35B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3" creationId="{571BCB38-4697-9BAB-C161-1135DCD0489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4" creationId="{003117D0-6DC2-847A-C504-BF86182AFFD2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5" creationId="{3B2B1C86-AA6F-023B-64BB-F697E2662649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6" creationId="{715FA52C-376B-FE3A-BFDB-AA2F02C4A55E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7" creationId="{5925C9BC-AE00-1BEA-7692-7BFAA5223A8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79" creationId="{A04B8408-7728-D1CF-CD1F-0A5DBFFA8AEB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0" creationId="{1B69F9E8-D70D-D406-CC13-D72B88EAA04F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1" creationId="{A6C3F7E9-1E7A-BC1B-37F1-C1C613A4092D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2" creationId="{34458243-654C-3772-9F49-147758BCEB3C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3" creationId="{9B52E1BE-FF9C-165A-9D60-3CA80C68288E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4" creationId="{0907E38A-A4A9-6F59-0159-950270279003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5" creationId="{A3E2FD6A-3E95-F996-03C6-776004D1D84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6" creationId="{E346B74D-F21B-07F9-D2E5-903465875798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7" creationId="{19464F0A-915F-0284-BC49-D2B2BA724764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8" creationId="{9287B35F-2D77-175A-6662-EA092DB44AE6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89" creationId="{8327C350-085F-A49E-CFB7-49C6B7EEFDFF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90" creationId="{2A7B8B00-2844-7EB0-C29C-5AFBDFB1792E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91" creationId="{3F2029B1-2E83-E8DC-F4DF-BB26917E6742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92" creationId="{B161FA9D-3EEC-E54F-779B-A0C00585539F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93" creationId="{99AC1546-2C40-F82A-4F14-A0EAC5418702}"/>
          </ac:spMkLst>
        </pc:spChg>
        <pc:spChg chg="mod">
          <ac:chgData name="Phạm Vũ Kim Thoa" userId="33874427-d0a5-482c-b19b-cbf7bbafe7c6" providerId="ADAL" clId="{18C8010B-BD7B-4E73-9AB7-114742977112}" dt="2024-09-07T07:29:48.767" v="1296"/>
          <ac:spMkLst>
            <pc:docMk/>
            <pc:sldMk cId="2139220344" sldId="301"/>
            <ac:spMk id="7194" creationId="{89E3BFE9-BD13-8C6D-7D6C-3FAD16707B84}"/>
          </ac:spMkLst>
        </pc:spChg>
        <pc:grpChg chg="add mod">
          <ac:chgData name="Phạm Vũ Kim Thoa" userId="33874427-d0a5-482c-b19b-cbf7bbafe7c6" providerId="ADAL" clId="{18C8010B-BD7B-4E73-9AB7-114742977112}" dt="2024-09-07T07:29:57.083" v="1301" actId="1076"/>
          <ac:grpSpMkLst>
            <pc:docMk/>
            <pc:sldMk cId="2139220344" sldId="301"/>
            <ac:grpSpMk id="3" creationId="{342F59F2-1314-5951-7701-EE5959C3BB52}"/>
          </ac:grpSpMkLst>
        </pc:grpChg>
        <pc:grpChg chg="add mod">
          <ac:chgData name="Phạm Vũ Kim Thoa" userId="33874427-d0a5-482c-b19b-cbf7bbafe7c6" providerId="ADAL" clId="{18C8010B-BD7B-4E73-9AB7-114742977112}" dt="2024-09-07T07:29:59.150" v="1303" actId="1076"/>
          <ac:grpSpMkLst>
            <pc:docMk/>
            <pc:sldMk cId="2139220344" sldId="301"/>
            <ac:grpSpMk id="26" creationId="{CF9CE28C-B35A-F007-8C60-904D6F747257}"/>
          </ac:grpSpMkLst>
        </pc:grpChg>
        <pc:grpChg chg="del mod">
          <ac:chgData name="Phạm Vũ Kim Thoa" userId="33874427-d0a5-482c-b19b-cbf7bbafe7c6" providerId="ADAL" clId="{18C8010B-BD7B-4E73-9AB7-114742977112}" dt="2024-09-07T07:29:52.765" v="1298" actId="478"/>
          <ac:grpSpMkLst>
            <pc:docMk/>
            <pc:sldMk cId="2139220344" sldId="301"/>
            <ac:grpSpMk id="560" creationId="{00000000-0000-0000-0000-000000000000}"/>
          </ac:grpSpMkLst>
        </pc:grpChg>
        <pc:grpChg chg="add mod">
          <ac:chgData name="Phạm Vũ Kim Thoa" userId="33874427-d0a5-482c-b19b-cbf7bbafe7c6" providerId="ADAL" clId="{18C8010B-BD7B-4E73-9AB7-114742977112}" dt="2024-09-07T07:29:58.126" v="1302" actId="1076"/>
          <ac:grpSpMkLst>
            <pc:docMk/>
            <pc:sldMk cId="2139220344" sldId="301"/>
            <ac:grpSpMk id="7178" creationId="{C52BD453-E543-A786-764D-482FF1EA8B66}"/>
          </ac:grpSpMkLst>
        </pc:grpChg>
        <pc:picChg chg="del">
          <ac:chgData name="Phạm Vũ Kim Thoa" userId="33874427-d0a5-482c-b19b-cbf7bbafe7c6" providerId="ADAL" clId="{18C8010B-BD7B-4E73-9AB7-114742977112}" dt="2024-09-07T07:27:24.727" v="1284" actId="478"/>
          <ac:picMkLst>
            <pc:docMk/>
            <pc:sldMk cId="2139220344" sldId="301"/>
            <ac:picMk id="8" creationId="{C31C92E4-4559-D5D6-814E-625275C291A4}"/>
          </ac:picMkLst>
        </pc:picChg>
        <pc:picChg chg="del">
          <ac:chgData name="Phạm Vũ Kim Thoa" userId="33874427-d0a5-482c-b19b-cbf7bbafe7c6" providerId="ADAL" clId="{18C8010B-BD7B-4E73-9AB7-114742977112}" dt="2024-09-07T07:29:33.384" v="1292" actId="478"/>
          <ac:picMkLst>
            <pc:docMk/>
            <pc:sldMk cId="2139220344" sldId="301"/>
            <ac:picMk id="1026" creationId="{E145452B-616D-C7F8-3133-4263ACC6C27C}"/>
          </ac:picMkLst>
        </pc:picChg>
        <pc:picChg chg="add mod">
          <ac:chgData name="Phạm Vũ Kim Thoa" userId="33874427-d0a5-482c-b19b-cbf7bbafe7c6" providerId="ADAL" clId="{18C8010B-BD7B-4E73-9AB7-114742977112}" dt="2024-09-07T07:30:40.479" v="1311" actId="1076"/>
          <ac:picMkLst>
            <pc:docMk/>
            <pc:sldMk cId="2139220344" sldId="301"/>
            <ac:picMk id="7172" creationId="{FD59D9B9-0DED-60FE-5BEF-D46CB6DE6157}"/>
          </ac:picMkLst>
        </pc:picChg>
        <pc:picChg chg="add mod ord">
          <ac:chgData name="Phạm Vũ Kim Thoa" userId="33874427-d0a5-482c-b19b-cbf7bbafe7c6" providerId="ADAL" clId="{18C8010B-BD7B-4E73-9AB7-114742977112}" dt="2024-09-07T07:30:38.314" v="1310" actId="167"/>
          <ac:picMkLst>
            <pc:docMk/>
            <pc:sldMk cId="2139220344" sldId="301"/>
            <ac:picMk id="7195" creationId="{BBAF14BD-9964-48E5-B102-2D217FEA96BC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6:20:14.446" v="9" actId="47"/>
        <pc:sldMkLst>
          <pc:docMk/>
          <pc:sldMk cId="0" sldId="302"/>
        </pc:sldMkLst>
      </pc:sldChg>
      <pc:sldChg chg="new del">
        <pc:chgData name="Phạm Vũ Kim Thoa" userId="33874427-d0a5-482c-b19b-cbf7bbafe7c6" providerId="ADAL" clId="{18C8010B-BD7B-4E73-9AB7-114742977112}" dt="2024-09-07T07:32:09.636" v="1318" actId="47"/>
        <pc:sldMkLst>
          <pc:docMk/>
          <pc:sldMk cId="2085596270" sldId="302"/>
        </pc:sldMkLst>
      </pc:sldChg>
      <pc:sldChg chg="addSp delSp modSp add mod">
        <pc:chgData name="Phạm Vũ Kim Thoa" userId="33874427-d0a5-482c-b19b-cbf7bbafe7c6" providerId="ADAL" clId="{18C8010B-BD7B-4E73-9AB7-114742977112}" dt="2024-09-07T07:36:11.563" v="1443" actId="20577"/>
        <pc:sldMkLst>
          <pc:docMk/>
          <pc:sldMk cId="1864866573" sldId="303"/>
        </pc:sldMkLst>
        <pc:spChg chg="mod">
          <ac:chgData name="Phạm Vũ Kim Thoa" userId="33874427-d0a5-482c-b19b-cbf7bbafe7c6" providerId="ADAL" clId="{18C8010B-BD7B-4E73-9AB7-114742977112}" dt="2024-09-07T07:32:52.857" v="1380" actId="1076"/>
          <ac:spMkLst>
            <pc:docMk/>
            <pc:sldMk cId="1864866573" sldId="303"/>
            <ac:spMk id="2" creationId="{661ED4FE-D005-CED4-B290-63754A77ECEB}"/>
          </ac:spMkLst>
        </pc:spChg>
        <pc:spChg chg="add del mod">
          <ac:chgData name="Phạm Vũ Kim Thoa" userId="33874427-d0a5-482c-b19b-cbf7bbafe7c6" providerId="ADAL" clId="{18C8010B-BD7B-4E73-9AB7-114742977112}" dt="2024-09-07T07:32:31.757" v="1371" actId="478"/>
          <ac:spMkLst>
            <pc:docMk/>
            <pc:sldMk cId="1864866573" sldId="303"/>
            <ac:spMk id="4" creationId="{929282BD-7527-B343-5275-1B3032497A60}"/>
          </ac:spMkLst>
        </pc:spChg>
        <pc:spChg chg="mod">
          <ac:chgData name="Phạm Vũ Kim Thoa" userId="33874427-d0a5-482c-b19b-cbf7bbafe7c6" providerId="ADAL" clId="{18C8010B-BD7B-4E73-9AB7-114742977112}" dt="2024-09-07T07:36:11.563" v="1443" actId="20577"/>
          <ac:spMkLst>
            <pc:docMk/>
            <pc:sldMk cId="1864866573" sldId="303"/>
            <ac:spMk id="741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7:32:29.259" v="1370" actId="478"/>
          <ac:spMkLst>
            <pc:docMk/>
            <pc:sldMk cId="1864866573" sldId="303"/>
            <ac:spMk id="742" creationId="{00000000-0000-0000-0000-000000000000}"/>
          </ac:spMkLst>
        </pc:spChg>
        <pc:graphicFrameChg chg="add mod modGraphic">
          <ac:chgData name="Phạm Vũ Kim Thoa" userId="33874427-d0a5-482c-b19b-cbf7bbafe7c6" providerId="ADAL" clId="{18C8010B-BD7B-4E73-9AB7-114742977112}" dt="2024-09-07T07:33:37.401" v="1393" actId="1076"/>
          <ac:graphicFrameMkLst>
            <pc:docMk/>
            <pc:sldMk cId="1864866573" sldId="303"/>
            <ac:graphicFrameMk id="5" creationId="{6389E351-C0D1-D647-378A-12DA9D201F8B}"/>
          </ac:graphicFrameMkLst>
        </pc:graphicFrameChg>
        <pc:picChg chg="del mod">
          <ac:chgData name="Phạm Vũ Kim Thoa" userId="33874427-d0a5-482c-b19b-cbf7bbafe7c6" providerId="ADAL" clId="{18C8010B-BD7B-4E73-9AB7-114742977112}" dt="2024-09-07T07:33:45.810" v="1397" actId="478"/>
          <ac:picMkLst>
            <pc:docMk/>
            <pc:sldMk cId="1864866573" sldId="303"/>
            <ac:picMk id="3078" creationId="{4E825A52-CE78-4242-9A9D-CBA2DE04179E}"/>
          </ac:picMkLst>
        </pc:picChg>
        <pc:picChg chg="mod">
          <ac:chgData name="Phạm Vũ Kim Thoa" userId="33874427-d0a5-482c-b19b-cbf7bbafe7c6" providerId="ADAL" clId="{18C8010B-BD7B-4E73-9AB7-114742977112}" dt="2024-09-07T07:34:16.654" v="1405" actId="1076"/>
          <ac:picMkLst>
            <pc:docMk/>
            <pc:sldMk cId="1864866573" sldId="303"/>
            <ac:picMk id="3080" creationId="{91350864-222D-CE0A-F01B-D2F66D617CEF}"/>
          </ac:picMkLst>
        </pc:picChg>
        <pc:picChg chg="add mod">
          <ac:chgData name="Phạm Vũ Kim Thoa" userId="33874427-d0a5-482c-b19b-cbf7bbafe7c6" providerId="ADAL" clId="{18C8010B-BD7B-4E73-9AB7-114742977112}" dt="2024-09-07T07:35:00.365" v="1408" actId="1076"/>
          <ac:picMkLst>
            <pc:docMk/>
            <pc:sldMk cId="1864866573" sldId="303"/>
            <ac:picMk id="10242" creationId="{62220151-288D-FA25-AEC3-A1B15C9219E2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6:20:15.139" v="10" actId="47"/>
        <pc:sldMkLst>
          <pc:docMk/>
          <pc:sldMk cId="1864866573" sldId="303"/>
        </pc:sldMkLst>
      </pc:sldChg>
      <pc:sldChg chg="del ord modNotes">
        <pc:chgData name="Phạm Vũ Kim Thoa" userId="33874427-d0a5-482c-b19b-cbf7bbafe7c6" providerId="ADAL" clId="{18C8010B-BD7B-4E73-9AB7-114742977112}" dt="2024-09-07T06:20:09.409" v="3" actId="47"/>
        <pc:sldMkLst>
          <pc:docMk/>
          <pc:sldMk cId="2358464437" sldId="304"/>
        </pc:sldMkLst>
      </pc:sldChg>
      <pc:sldChg chg="addSp delSp modSp add mod">
        <pc:chgData name="Phạm Vũ Kim Thoa" userId="33874427-d0a5-482c-b19b-cbf7bbafe7c6" providerId="ADAL" clId="{18C8010B-BD7B-4E73-9AB7-114742977112}" dt="2024-09-07T07:42:22.098" v="1716" actId="20577"/>
        <pc:sldMkLst>
          <pc:docMk/>
          <pc:sldMk cId="2358464437" sldId="304"/>
        </pc:sldMkLst>
        <pc:spChg chg="del">
          <ac:chgData name="Phạm Vũ Kim Thoa" userId="33874427-d0a5-482c-b19b-cbf7bbafe7c6" providerId="ADAL" clId="{18C8010B-BD7B-4E73-9AB7-114742977112}" dt="2024-09-07T07:39:43.011" v="1673" actId="478"/>
          <ac:spMkLst>
            <pc:docMk/>
            <pc:sldMk cId="2358464437" sldId="304"/>
            <ac:spMk id="3" creationId="{B4A68D55-49B2-6EDC-758D-F00EBFC78959}"/>
          </ac:spMkLst>
        </pc:spChg>
        <pc:spChg chg="del">
          <ac:chgData name="Phạm Vũ Kim Thoa" userId="33874427-d0a5-482c-b19b-cbf7bbafe7c6" providerId="ADAL" clId="{18C8010B-BD7B-4E73-9AB7-114742977112}" dt="2024-09-07T07:39:44.407" v="1674" actId="478"/>
          <ac:spMkLst>
            <pc:docMk/>
            <pc:sldMk cId="2358464437" sldId="304"/>
            <ac:spMk id="4" creationId="{0E9B235C-10E7-1E33-7AD9-A1EDA3D08FA6}"/>
          </ac:spMkLst>
        </pc:spChg>
        <pc:spChg chg="add mod">
          <ac:chgData name="Phạm Vũ Kim Thoa" userId="33874427-d0a5-482c-b19b-cbf7bbafe7c6" providerId="ADAL" clId="{18C8010B-BD7B-4E73-9AB7-114742977112}" dt="2024-09-07T07:39:43.011" v="1673" actId="478"/>
          <ac:spMkLst>
            <pc:docMk/>
            <pc:sldMk cId="2358464437" sldId="304"/>
            <ac:spMk id="5" creationId="{BC739B0B-C565-4F01-0917-530A9B5903B8}"/>
          </ac:spMkLst>
        </pc:spChg>
        <pc:spChg chg="mod">
          <ac:chgData name="Phạm Vũ Kim Thoa" userId="33874427-d0a5-482c-b19b-cbf7bbafe7c6" providerId="ADAL" clId="{18C8010B-BD7B-4E73-9AB7-114742977112}" dt="2024-09-07T07:39:50.035" v="1678" actId="1076"/>
          <ac:spMkLst>
            <pc:docMk/>
            <pc:sldMk cId="2358464437" sldId="304"/>
            <ac:spMk id="794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7:39:58.760" v="1680" actId="1076"/>
          <ac:spMkLst>
            <pc:docMk/>
            <pc:sldMk cId="2358464437" sldId="304"/>
            <ac:spMk id="795" creationId="{00000000-0000-0000-0000-000000000000}"/>
          </ac:spMkLst>
        </pc:spChg>
        <pc:grpChg chg="del">
          <ac:chgData name="Phạm Vũ Kim Thoa" userId="33874427-d0a5-482c-b19b-cbf7bbafe7c6" providerId="ADAL" clId="{18C8010B-BD7B-4E73-9AB7-114742977112}" dt="2024-09-07T07:39:45.774" v="1676" actId="478"/>
          <ac:grpSpMkLst>
            <pc:docMk/>
            <pc:sldMk cId="2358464437" sldId="304"/>
            <ac:grpSpMk id="797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40:00.777" v="1681" actId="1076"/>
          <ac:grpSpMkLst>
            <pc:docMk/>
            <pc:sldMk cId="2358464437" sldId="304"/>
            <ac:grpSpMk id="801" creationId="{00000000-0000-0000-0000-000000000000}"/>
          </ac:grpSpMkLst>
        </pc:grpChg>
        <pc:grpChg chg="del">
          <ac:chgData name="Phạm Vũ Kim Thoa" userId="33874427-d0a5-482c-b19b-cbf7bbafe7c6" providerId="ADAL" clId="{18C8010B-BD7B-4E73-9AB7-114742977112}" dt="2024-09-07T07:39:45.234" v="1675" actId="478"/>
          <ac:grpSpMkLst>
            <pc:docMk/>
            <pc:sldMk cId="2358464437" sldId="304"/>
            <ac:grpSpMk id="808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7:40:03.649" v="1682" actId="1076"/>
          <ac:grpSpMkLst>
            <pc:docMk/>
            <pc:sldMk cId="2358464437" sldId="304"/>
            <ac:grpSpMk id="825" creationId="{00000000-0000-0000-0000-000000000000}"/>
          </ac:grpSpMkLst>
        </pc:grpChg>
        <pc:graphicFrameChg chg="add mod modGraphic">
          <ac:chgData name="Phạm Vũ Kim Thoa" userId="33874427-d0a5-482c-b19b-cbf7bbafe7c6" providerId="ADAL" clId="{18C8010B-BD7B-4E73-9AB7-114742977112}" dt="2024-09-07T07:42:22.098" v="1716" actId="20577"/>
          <ac:graphicFrameMkLst>
            <pc:docMk/>
            <pc:sldMk cId="2358464437" sldId="304"/>
            <ac:graphicFrameMk id="6" creationId="{1379FD14-587C-4CD4-5CED-CF6EFFC51326}"/>
          </ac:graphicFrameMkLst>
        </pc:graphicFrameChg>
      </pc:sldChg>
      <pc:sldChg chg="del ord modNotes">
        <pc:chgData name="Phạm Vũ Kim Thoa" userId="33874427-d0a5-482c-b19b-cbf7bbafe7c6" providerId="ADAL" clId="{18C8010B-BD7B-4E73-9AB7-114742977112}" dt="2024-09-07T06:20:18.803" v="16" actId="47"/>
        <pc:sldMkLst>
          <pc:docMk/>
          <pc:sldMk cId="2159293560" sldId="305"/>
        </pc:sldMkLst>
      </pc:sldChg>
      <pc:sldChg chg="delSp modSp add mod ord modAnim">
        <pc:chgData name="Phạm Vũ Kim Thoa" userId="33874427-d0a5-482c-b19b-cbf7bbafe7c6" providerId="ADAL" clId="{18C8010B-BD7B-4E73-9AB7-114742977112}" dt="2024-09-07T07:46:05.416" v="1785" actId="1076"/>
        <pc:sldMkLst>
          <pc:docMk/>
          <pc:sldMk cId="2159293560" sldId="305"/>
        </pc:sldMkLst>
        <pc:spChg chg="del">
          <ac:chgData name="Phạm Vũ Kim Thoa" userId="33874427-d0a5-482c-b19b-cbf7bbafe7c6" providerId="ADAL" clId="{18C8010B-BD7B-4E73-9AB7-114742977112}" dt="2024-09-07T07:45:58.344" v="1784" actId="478"/>
          <ac:spMkLst>
            <pc:docMk/>
            <pc:sldMk cId="2159293560" sldId="305"/>
            <ac:spMk id="2" creationId="{661ED4FE-D005-CED4-B290-63754A77ECEB}"/>
          </ac:spMkLst>
        </pc:spChg>
        <pc:spChg chg="mod">
          <ac:chgData name="Phạm Vũ Kim Thoa" userId="33874427-d0a5-482c-b19b-cbf7bbafe7c6" providerId="ADAL" clId="{18C8010B-BD7B-4E73-9AB7-114742977112}" dt="2024-09-07T07:43:45.935" v="1755" actId="113"/>
          <ac:spMkLst>
            <pc:docMk/>
            <pc:sldMk cId="2159293560" sldId="305"/>
            <ac:spMk id="741" creationId="{00000000-0000-0000-0000-000000000000}"/>
          </ac:spMkLst>
        </pc:spChg>
        <pc:graphicFrameChg chg="mod modGraphic">
          <ac:chgData name="Phạm Vũ Kim Thoa" userId="33874427-d0a5-482c-b19b-cbf7bbafe7c6" providerId="ADAL" clId="{18C8010B-BD7B-4E73-9AB7-114742977112}" dt="2024-09-07T07:46:05.416" v="1785" actId="1076"/>
          <ac:graphicFrameMkLst>
            <pc:docMk/>
            <pc:sldMk cId="2159293560" sldId="305"/>
            <ac:graphicFrameMk id="5" creationId="{6389E351-C0D1-D647-378A-12DA9D201F8B}"/>
          </ac:graphicFrameMkLst>
        </pc:graphicFrameChg>
        <pc:picChg chg="del mod">
          <ac:chgData name="Phạm Vũ Kim Thoa" userId="33874427-d0a5-482c-b19b-cbf7bbafe7c6" providerId="ADAL" clId="{18C8010B-BD7B-4E73-9AB7-114742977112}" dt="2024-09-07T07:44:26.448" v="1764" actId="478"/>
          <ac:picMkLst>
            <pc:docMk/>
            <pc:sldMk cId="2159293560" sldId="305"/>
            <ac:picMk id="3080" creationId="{91350864-222D-CE0A-F01B-D2F66D617CEF}"/>
          </ac:picMkLst>
        </pc:picChg>
        <pc:picChg chg="del mod">
          <ac:chgData name="Phạm Vũ Kim Thoa" userId="33874427-d0a5-482c-b19b-cbf7bbafe7c6" providerId="ADAL" clId="{18C8010B-BD7B-4E73-9AB7-114742977112}" dt="2024-09-07T07:44:17.343" v="1762" actId="478"/>
          <ac:picMkLst>
            <pc:docMk/>
            <pc:sldMk cId="2159293560" sldId="305"/>
            <ac:picMk id="10242" creationId="{62220151-288D-FA25-AEC3-A1B15C9219E2}"/>
          </ac:picMkLst>
        </pc:picChg>
      </pc:sldChg>
      <pc:sldChg chg="addSp delSp modSp add mod">
        <pc:chgData name="Phạm Vũ Kim Thoa" userId="33874427-d0a5-482c-b19b-cbf7bbafe7c6" providerId="ADAL" clId="{18C8010B-BD7B-4E73-9AB7-114742977112}" dt="2024-09-07T07:53:06.517" v="1904" actId="1076"/>
        <pc:sldMkLst>
          <pc:docMk/>
          <pc:sldMk cId="3785669838" sldId="306"/>
        </pc:sldMkLst>
        <pc:spChg chg="mod">
          <ac:chgData name="Phạm Vũ Kim Thoa" userId="33874427-d0a5-482c-b19b-cbf7bbafe7c6" providerId="ADAL" clId="{18C8010B-BD7B-4E73-9AB7-114742977112}" dt="2024-09-07T07:47:05.091" v="1828" actId="20577"/>
          <ac:spMkLst>
            <pc:docMk/>
            <pc:sldMk cId="3785669838" sldId="306"/>
            <ac:spMk id="6" creationId="{8849E72E-AF74-E189-1132-E6252CC8C6A0}"/>
          </ac:spMkLst>
        </pc:spChg>
        <pc:spChg chg="mod">
          <ac:chgData name="Phạm Vũ Kim Thoa" userId="33874427-d0a5-482c-b19b-cbf7bbafe7c6" providerId="ADAL" clId="{18C8010B-BD7B-4E73-9AB7-114742977112}" dt="2024-09-07T07:46:48.763" v="1796" actId="1076"/>
          <ac:spMkLst>
            <pc:docMk/>
            <pc:sldMk cId="3785669838" sldId="306"/>
            <ac:spMk id="9" creationId="{41AC7537-20C0-F804-F531-021F00D878BB}"/>
          </ac:spMkLst>
        </pc:spChg>
        <pc:grpChg chg="mod">
          <ac:chgData name="Phạm Vũ Kim Thoa" userId="33874427-d0a5-482c-b19b-cbf7bbafe7c6" providerId="ADAL" clId="{18C8010B-BD7B-4E73-9AB7-114742977112}" dt="2024-09-07T07:49:31.089" v="1856" actId="1076"/>
          <ac:grpSpMkLst>
            <pc:docMk/>
            <pc:sldMk cId="3785669838" sldId="306"/>
            <ac:grpSpMk id="560" creationId="{00000000-0000-0000-0000-000000000000}"/>
          </ac:grpSpMkLst>
        </pc:grpChg>
        <pc:picChg chg="del">
          <ac:chgData name="Phạm Vũ Kim Thoa" userId="33874427-d0a5-482c-b19b-cbf7bbafe7c6" providerId="ADAL" clId="{18C8010B-BD7B-4E73-9AB7-114742977112}" dt="2024-09-07T07:47:07.184" v="1829" actId="478"/>
          <ac:picMkLst>
            <pc:docMk/>
            <pc:sldMk cId="3785669838" sldId="306"/>
            <ac:picMk id="8" creationId="{C31C92E4-4559-D5D6-814E-625275C291A4}"/>
          </ac:picMkLst>
        </pc:picChg>
        <pc:picChg chg="del">
          <ac:chgData name="Phạm Vũ Kim Thoa" userId="33874427-d0a5-482c-b19b-cbf7bbafe7c6" providerId="ADAL" clId="{18C8010B-BD7B-4E73-9AB7-114742977112}" dt="2024-09-07T07:47:08.101" v="1830" actId="478"/>
          <ac:picMkLst>
            <pc:docMk/>
            <pc:sldMk cId="3785669838" sldId="306"/>
            <ac:picMk id="1026" creationId="{E145452B-616D-C7F8-3133-4263ACC6C27C}"/>
          </ac:picMkLst>
        </pc:picChg>
        <pc:picChg chg="add mod">
          <ac:chgData name="Phạm Vũ Kim Thoa" userId="33874427-d0a5-482c-b19b-cbf7bbafe7c6" providerId="ADAL" clId="{18C8010B-BD7B-4E73-9AB7-114742977112}" dt="2024-09-07T07:53:03.224" v="1902" actId="1076"/>
          <ac:picMkLst>
            <pc:docMk/>
            <pc:sldMk cId="3785669838" sldId="306"/>
            <ac:picMk id="12290" creationId="{1764C3CE-92BF-3F2B-7467-B6FCCAA02784}"/>
          </ac:picMkLst>
        </pc:picChg>
        <pc:picChg chg="add mod">
          <ac:chgData name="Phạm Vũ Kim Thoa" userId="33874427-d0a5-482c-b19b-cbf7bbafe7c6" providerId="ADAL" clId="{18C8010B-BD7B-4E73-9AB7-114742977112}" dt="2024-09-07T07:53:06.517" v="1904" actId="1076"/>
          <ac:picMkLst>
            <pc:docMk/>
            <pc:sldMk cId="3785669838" sldId="306"/>
            <ac:picMk id="12292" creationId="{41075E8A-3687-48D0-EBE0-9CB4FD1DAFC5}"/>
          </ac:picMkLst>
        </pc:picChg>
        <pc:picChg chg="add mod">
          <ac:chgData name="Phạm Vũ Kim Thoa" userId="33874427-d0a5-482c-b19b-cbf7bbafe7c6" providerId="ADAL" clId="{18C8010B-BD7B-4E73-9AB7-114742977112}" dt="2024-09-07T07:52:56.598" v="1899" actId="1076"/>
          <ac:picMkLst>
            <pc:docMk/>
            <pc:sldMk cId="3785669838" sldId="306"/>
            <ac:picMk id="12294" creationId="{69523997-3029-114E-2835-9B9E9780D083}"/>
          </ac:picMkLst>
        </pc:picChg>
      </pc:sldChg>
      <pc:sldChg chg="del ord modNotes">
        <pc:chgData name="Phạm Vũ Kim Thoa" userId="33874427-d0a5-482c-b19b-cbf7bbafe7c6" providerId="ADAL" clId="{18C8010B-BD7B-4E73-9AB7-114742977112}" dt="2024-09-07T06:20:15.845" v="11" actId="47"/>
        <pc:sldMkLst>
          <pc:docMk/>
          <pc:sldMk cId="3785669838" sldId="306"/>
        </pc:sldMkLst>
      </pc:sldChg>
      <pc:sldChg chg="new del ord">
        <pc:chgData name="Phạm Vũ Kim Thoa" userId="33874427-d0a5-482c-b19b-cbf7bbafe7c6" providerId="ADAL" clId="{18C8010B-BD7B-4E73-9AB7-114742977112}" dt="2024-09-07T08:24:49.255" v="2847" actId="47"/>
        <pc:sldMkLst>
          <pc:docMk/>
          <pc:sldMk cId="680981618" sldId="307"/>
        </pc:sldMkLst>
      </pc:sldChg>
      <pc:sldChg chg="delSp new del mod">
        <pc:chgData name="Phạm Vũ Kim Thoa" userId="33874427-d0a5-482c-b19b-cbf7bbafe7c6" providerId="ADAL" clId="{18C8010B-BD7B-4E73-9AB7-114742977112}" dt="2024-09-07T07:54:10.440" v="1907" actId="47"/>
        <pc:sldMkLst>
          <pc:docMk/>
          <pc:sldMk cId="1653413518" sldId="307"/>
        </pc:sldMkLst>
        <pc:spChg chg="del">
          <ac:chgData name="Phạm Vũ Kim Thoa" userId="33874427-d0a5-482c-b19b-cbf7bbafe7c6" providerId="ADAL" clId="{18C8010B-BD7B-4E73-9AB7-114742977112}" dt="2024-09-07T07:54:08.977" v="1906" actId="478"/>
          <ac:spMkLst>
            <pc:docMk/>
            <pc:sldMk cId="1653413518" sldId="307"/>
            <ac:spMk id="2" creationId="{67DA48BC-A69E-CAF6-8683-0FF9820C0522}"/>
          </ac:spMkLst>
        </pc:spChg>
      </pc:sldChg>
      <pc:sldChg chg="modSp add mod modAnim">
        <pc:chgData name="Phạm Vũ Kim Thoa" userId="33874427-d0a5-482c-b19b-cbf7bbafe7c6" providerId="ADAL" clId="{18C8010B-BD7B-4E73-9AB7-114742977112}" dt="2024-09-07T08:30:16.134" v="2899"/>
        <pc:sldMkLst>
          <pc:docMk/>
          <pc:sldMk cId="2907547074" sldId="307"/>
        </pc:sldMkLst>
        <pc:spChg chg="mod">
          <ac:chgData name="Phạm Vũ Kim Thoa" userId="33874427-d0a5-482c-b19b-cbf7bbafe7c6" providerId="ADAL" clId="{18C8010B-BD7B-4E73-9AB7-114742977112}" dt="2024-09-07T08:27:15.068" v="2879" actId="1076"/>
          <ac:spMkLst>
            <pc:docMk/>
            <pc:sldMk cId="2907547074" sldId="307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8:27:17.185" v="2880" actId="1076"/>
          <ac:spMkLst>
            <pc:docMk/>
            <pc:sldMk cId="2907547074" sldId="307"/>
            <ac:spMk id="11" creationId="{415A1643-2DF5-5CEC-5D00-C92CC7A1682F}"/>
          </ac:spMkLst>
        </pc:spChg>
        <pc:spChg chg="mod">
          <ac:chgData name="Phạm Vũ Kim Thoa" userId="33874427-d0a5-482c-b19b-cbf7bbafe7c6" providerId="ADAL" clId="{18C8010B-BD7B-4E73-9AB7-114742977112}" dt="2024-09-07T08:27:28.466" v="2883"/>
          <ac:spMkLst>
            <pc:docMk/>
            <pc:sldMk cId="2907547074" sldId="307"/>
            <ac:spMk id="12" creationId="{B0578A7A-A125-689B-8F13-32654A60ACB9}"/>
          </ac:spMkLst>
        </pc:spChg>
        <pc:spChg chg="mod">
          <ac:chgData name="Phạm Vũ Kim Thoa" userId="33874427-d0a5-482c-b19b-cbf7bbafe7c6" providerId="ADAL" clId="{18C8010B-BD7B-4E73-9AB7-114742977112}" dt="2024-09-07T08:27:19.587" v="2881" actId="1076"/>
          <ac:spMkLst>
            <pc:docMk/>
            <pc:sldMk cId="2907547074" sldId="307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8:25:47.678" v="2864" actId="14100"/>
          <ac:spMkLst>
            <pc:docMk/>
            <pc:sldMk cId="2907547074" sldId="307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25:44.825" v="2863" actId="20577"/>
          <ac:spMkLst>
            <pc:docMk/>
            <pc:sldMk cId="2907547074" sldId="307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8:27:30.592" v="2884" actId="1076"/>
          <ac:grpSpMkLst>
            <pc:docMk/>
            <pc:sldMk cId="2907547074" sldId="307"/>
            <ac:grpSpMk id="4" creationId="{1C63276C-8B11-DFAE-5F13-D26F443BDBCA}"/>
          </ac:grpSpMkLst>
        </pc:grpChg>
        <pc:grpChg chg="mod">
          <ac:chgData name="Phạm Vũ Kim Thoa" userId="33874427-d0a5-482c-b19b-cbf7bbafe7c6" providerId="ADAL" clId="{18C8010B-BD7B-4E73-9AB7-114742977112}" dt="2024-09-07T08:25:49.039" v="2865" actId="1076"/>
          <ac:grpSpMkLst>
            <pc:docMk/>
            <pc:sldMk cId="2907547074" sldId="307"/>
            <ac:grpSpMk id="2414" creationId="{00000000-0000-0000-0000-000000000000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6:20:08.484" v="2" actId="47"/>
        <pc:sldMkLst>
          <pc:docMk/>
          <pc:sldMk cId="2907547074" sldId="307"/>
        </pc:sldMkLst>
      </pc:sldChg>
      <pc:sldChg chg="del ord modNotes">
        <pc:chgData name="Phạm Vũ Kim Thoa" userId="33874427-d0a5-482c-b19b-cbf7bbafe7c6" providerId="ADAL" clId="{18C8010B-BD7B-4E73-9AB7-114742977112}" dt="2024-09-07T06:20:18.286" v="15" actId="47"/>
        <pc:sldMkLst>
          <pc:docMk/>
          <pc:sldMk cId="141276184" sldId="308"/>
        </pc:sldMkLst>
      </pc:sldChg>
      <pc:sldChg chg="addSp delSp modSp add mod delAnim modAnim">
        <pc:chgData name="Phạm Vũ Kim Thoa" userId="33874427-d0a5-482c-b19b-cbf7bbafe7c6" providerId="ADAL" clId="{18C8010B-BD7B-4E73-9AB7-114742977112}" dt="2024-09-07T08:43:59.438" v="3052"/>
        <pc:sldMkLst>
          <pc:docMk/>
          <pc:sldMk cId="141276184" sldId="308"/>
        </pc:sldMkLst>
        <pc:spChg chg="add mod">
          <ac:chgData name="Phạm Vũ Kim Thoa" userId="33874427-d0a5-482c-b19b-cbf7bbafe7c6" providerId="ADAL" clId="{18C8010B-BD7B-4E73-9AB7-114742977112}" dt="2024-09-07T08:37:35.928" v="2955" actId="1076"/>
          <ac:spMkLst>
            <pc:docMk/>
            <pc:sldMk cId="141276184" sldId="308"/>
            <ac:spMk id="2" creationId="{787D127B-322F-22CA-8156-A3BE2B3987A8}"/>
          </ac:spMkLst>
        </pc:spChg>
        <pc:spChg chg="add mod">
          <ac:chgData name="Phạm Vũ Kim Thoa" userId="33874427-d0a5-482c-b19b-cbf7bbafe7c6" providerId="ADAL" clId="{18C8010B-BD7B-4E73-9AB7-114742977112}" dt="2024-09-07T08:38:02.069" v="2962" actId="20577"/>
          <ac:spMkLst>
            <pc:docMk/>
            <pc:sldMk cId="141276184" sldId="308"/>
            <ac:spMk id="3" creationId="{6AFAE19C-AB2A-0748-0264-0192B97E49E7}"/>
          </ac:spMkLst>
        </pc:spChg>
        <pc:spChg chg="add mod">
          <ac:chgData name="Phạm Vũ Kim Thoa" userId="33874427-d0a5-482c-b19b-cbf7bbafe7c6" providerId="ADAL" clId="{18C8010B-BD7B-4E73-9AB7-114742977112}" dt="2024-09-07T08:39:44.887" v="2970" actId="1076"/>
          <ac:spMkLst>
            <pc:docMk/>
            <pc:sldMk cId="141276184" sldId="308"/>
            <ac:spMk id="9" creationId="{0686BD50-FAF0-06B5-DCB2-8D9D720385B3}"/>
          </ac:spMkLst>
        </pc:spChg>
        <pc:spChg chg="mod">
          <ac:chgData name="Phạm Vũ Kim Thoa" userId="33874427-d0a5-482c-b19b-cbf7bbafe7c6" providerId="ADAL" clId="{18C8010B-BD7B-4E73-9AB7-114742977112}" dt="2024-09-07T08:37:34.737" v="2954" actId="14100"/>
          <ac:spMkLst>
            <pc:docMk/>
            <pc:sldMk cId="141276184" sldId="308"/>
            <ac:spMk id="10" creationId="{B6162CA1-C22A-7984-CC39-C6AED1B3D457}"/>
          </ac:spMkLst>
        </pc:spChg>
        <pc:spChg chg="del mod">
          <ac:chgData name="Phạm Vũ Kim Thoa" userId="33874427-d0a5-482c-b19b-cbf7bbafe7c6" providerId="ADAL" clId="{18C8010B-BD7B-4E73-9AB7-114742977112}" dt="2024-09-07T08:36:59.603" v="2942" actId="478"/>
          <ac:spMkLst>
            <pc:docMk/>
            <pc:sldMk cId="141276184" sldId="308"/>
            <ac:spMk id="11" creationId="{415A1643-2DF5-5CEC-5D00-C92CC7A1682F}"/>
          </ac:spMkLst>
        </pc:spChg>
        <pc:spChg chg="del mod">
          <ac:chgData name="Phạm Vũ Kim Thoa" userId="33874427-d0a5-482c-b19b-cbf7bbafe7c6" providerId="ADAL" clId="{18C8010B-BD7B-4E73-9AB7-114742977112}" dt="2024-09-07T08:37:01.236" v="2944" actId="478"/>
          <ac:spMkLst>
            <pc:docMk/>
            <pc:sldMk cId="141276184" sldId="308"/>
            <ac:spMk id="12" creationId="{B0578A7A-A125-689B-8F13-32654A60ACB9}"/>
          </ac:spMkLst>
        </pc:spChg>
        <pc:spChg chg="del mod">
          <ac:chgData name="Phạm Vũ Kim Thoa" userId="33874427-d0a5-482c-b19b-cbf7bbafe7c6" providerId="ADAL" clId="{18C8010B-BD7B-4E73-9AB7-114742977112}" dt="2024-09-07T08:37:00.300" v="2943" actId="478"/>
          <ac:spMkLst>
            <pc:docMk/>
            <pc:sldMk cId="141276184" sldId="308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8:32:45.137" v="2903" actId="1076"/>
          <ac:spMkLst>
            <pc:docMk/>
            <pc:sldMk cId="141276184" sldId="308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34:05.763" v="2920" actId="1076"/>
          <ac:spMkLst>
            <pc:docMk/>
            <pc:sldMk cId="141276184" sldId="308"/>
            <ac:spMk id="2408" creationId="{00000000-0000-0000-0000-000000000000}"/>
          </ac:spMkLst>
        </pc:spChg>
        <pc:spChg chg="del">
          <ac:chgData name="Phạm Vũ Kim Thoa" userId="33874427-d0a5-482c-b19b-cbf7bbafe7c6" providerId="ADAL" clId="{18C8010B-BD7B-4E73-9AB7-114742977112}" dt="2024-09-07T08:33:01.743" v="2907" actId="478"/>
          <ac:spMkLst>
            <pc:docMk/>
            <pc:sldMk cId="141276184" sldId="308"/>
            <ac:spMk id="2420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8:37:38.557" v="2956" actId="1076"/>
          <ac:grpSpMkLst>
            <pc:docMk/>
            <pc:sldMk cId="141276184" sldId="308"/>
            <ac:grpSpMk id="4" creationId="{1C63276C-8B11-DFAE-5F13-D26F443BDBCA}"/>
          </ac:grpSpMkLst>
        </pc:grpChg>
        <pc:grpChg chg="del mod">
          <ac:chgData name="Phạm Vũ Kim Thoa" userId="33874427-d0a5-482c-b19b-cbf7bbafe7c6" providerId="ADAL" clId="{18C8010B-BD7B-4E73-9AB7-114742977112}" dt="2024-09-07T08:34:08.333" v="2922" actId="478"/>
          <ac:grpSpMkLst>
            <pc:docMk/>
            <pc:sldMk cId="141276184" sldId="308"/>
            <ac:grpSpMk id="2414" creationId="{00000000-0000-0000-0000-000000000000}"/>
          </ac:grpSpMkLst>
        </pc:grpChg>
        <pc:picChg chg="add del mod">
          <ac:chgData name="Phạm Vũ Kim Thoa" userId="33874427-d0a5-482c-b19b-cbf7bbafe7c6" providerId="ADAL" clId="{18C8010B-BD7B-4E73-9AB7-114742977112}" dt="2024-09-07T08:35:38.405" v="2923" actId="478"/>
          <ac:picMkLst>
            <pc:docMk/>
            <pc:sldMk cId="141276184" sldId="308"/>
            <ac:picMk id="14338" creationId="{0A56C1EA-3792-4E08-14FC-C4CEBEB7C406}"/>
          </ac:picMkLst>
        </pc:picChg>
      </pc:sldChg>
      <pc:sldChg chg="modSp add mod">
        <pc:chgData name="Phạm Vũ Kim Thoa" userId="33874427-d0a5-482c-b19b-cbf7bbafe7c6" providerId="ADAL" clId="{18C8010B-BD7B-4E73-9AB7-114742977112}" dt="2024-09-07T08:41:07.447" v="3014" actId="1076"/>
        <pc:sldMkLst>
          <pc:docMk/>
          <pc:sldMk cId="3382599748" sldId="309"/>
        </pc:sldMkLst>
        <pc:spChg chg="mod">
          <ac:chgData name="Phạm Vũ Kim Thoa" userId="33874427-d0a5-482c-b19b-cbf7bbafe7c6" providerId="ADAL" clId="{18C8010B-BD7B-4E73-9AB7-114742977112}" dt="2024-09-07T08:41:00.293" v="3011" actId="20577"/>
          <ac:spMkLst>
            <pc:docMk/>
            <pc:sldMk cId="3382599748" sldId="309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8:40:33.163" v="2979"/>
          <ac:spMkLst>
            <pc:docMk/>
            <pc:sldMk cId="3382599748" sldId="309"/>
            <ac:spMk id="11" creationId="{415A1643-2DF5-5CEC-5D00-C92CC7A1682F}"/>
          </ac:spMkLst>
        </pc:spChg>
        <pc:spChg chg="mod">
          <ac:chgData name="Phạm Vũ Kim Thoa" userId="33874427-d0a5-482c-b19b-cbf7bbafe7c6" providerId="ADAL" clId="{18C8010B-BD7B-4E73-9AB7-114742977112}" dt="2024-09-07T08:40:23.670" v="2978" actId="1076"/>
          <ac:spMkLst>
            <pc:docMk/>
            <pc:sldMk cId="3382599748" sldId="309"/>
            <ac:spMk id="12" creationId="{B0578A7A-A125-689B-8F13-32654A60ACB9}"/>
          </ac:spMkLst>
        </pc:spChg>
        <pc:spChg chg="mod">
          <ac:chgData name="Phạm Vũ Kim Thoa" userId="33874427-d0a5-482c-b19b-cbf7bbafe7c6" providerId="ADAL" clId="{18C8010B-BD7B-4E73-9AB7-114742977112}" dt="2024-09-07T08:40:40.645" v="2981"/>
          <ac:spMkLst>
            <pc:docMk/>
            <pc:sldMk cId="3382599748" sldId="309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8:40:07.214" v="2973" actId="20577"/>
          <ac:spMkLst>
            <pc:docMk/>
            <pc:sldMk cId="3382599748" sldId="309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8:41:07.447" v="3014" actId="1076"/>
          <ac:grpSpMkLst>
            <pc:docMk/>
            <pc:sldMk cId="3382599748" sldId="309"/>
            <ac:grpSpMk id="4" creationId="{1C63276C-8B11-DFAE-5F13-D26F443BDBCA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6:20:16.465" v="12" actId="47"/>
        <pc:sldMkLst>
          <pc:docMk/>
          <pc:sldMk cId="3382599748" sldId="309"/>
        </pc:sldMkLst>
      </pc:sldChg>
      <pc:sldChg chg="modSp add mod modAnim">
        <pc:chgData name="Phạm Vũ Kim Thoa" userId="33874427-d0a5-482c-b19b-cbf7bbafe7c6" providerId="ADAL" clId="{18C8010B-BD7B-4E73-9AB7-114742977112}" dt="2024-09-07T08:43:34.437" v="3046"/>
        <pc:sldMkLst>
          <pc:docMk/>
          <pc:sldMk cId="739166947" sldId="310"/>
        </pc:sldMkLst>
        <pc:spChg chg="mod">
          <ac:chgData name="Phạm Vũ Kim Thoa" userId="33874427-d0a5-482c-b19b-cbf7bbafe7c6" providerId="ADAL" clId="{18C8010B-BD7B-4E73-9AB7-114742977112}" dt="2024-09-07T08:42:45.565" v="3038" actId="1076"/>
          <ac:spMkLst>
            <pc:docMk/>
            <pc:sldMk cId="739166947" sldId="310"/>
            <ac:spMk id="2" creationId="{787D127B-322F-22CA-8156-A3BE2B3987A8}"/>
          </ac:spMkLst>
        </pc:spChg>
        <pc:spChg chg="mod">
          <ac:chgData name="Phạm Vũ Kim Thoa" userId="33874427-d0a5-482c-b19b-cbf7bbafe7c6" providerId="ADAL" clId="{18C8010B-BD7B-4E73-9AB7-114742977112}" dt="2024-09-07T08:42:42.738" v="3036" actId="1076"/>
          <ac:spMkLst>
            <pc:docMk/>
            <pc:sldMk cId="739166947" sldId="310"/>
            <ac:spMk id="3" creationId="{6AFAE19C-AB2A-0748-0264-0192B97E49E7}"/>
          </ac:spMkLst>
        </pc:spChg>
        <pc:spChg chg="mod">
          <ac:chgData name="Phạm Vũ Kim Thoa" userId="33874427-d0a5-482c-b19b-cbf7bbafe7c6" providerId="ADAL" clId="{18C8010B-BD7B-4E73-9AB7-114742977112}" dt="2024-09-07T08:43:04.749" v="3042" actId="14100"/>
          <ac:spMkLst>
            <pc:docMk/>
            <pc:sldMk cId="739166947" sldId="310"/>
            <ac:spMk id="9" creationId="{0686BD50-FAF0-06B5-DCB2-8D9D720385B3}"/>
          </ac:spMkLst>
        </pc:spChg>
        <pc:spChg chg="mod">
          <ac:chgData name="Phạm Vũ Kim Thoa" userId="33874427-d0a5-482c-b19b-cbf7bbafe7c6" providerId="ADAL" clId="{18C8010B-BD7B-4E73-9AB7-114742977112}" dt="2024-09-07T08:42:43.838" v="3037" actId="1076"/>
          <ac:spMkLst>
            <pc:docMk/>
            <pc:sldMk cId="739166947" sldId="310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8:41:41.912" v="3020" actId="14100"/>
          <ac:spMkLst>
            <pc:docMk/>
            <pc:sldMk cId="739166947" sldId="310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41:38.826" v="3019" actId="113"/>
          <ac:spMkLst>
            <pc:docMk/>
            <pc:sldMk cId="739166947" sldId="310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8:43:07.682" v="3043" actId="1076"/>
          <ac:grpSpMkLst>
            <pc:docMk/>
            <pc:sldMk cId="739166947" sldId="310"/>
            <ac:grpSpMk id="4" creationId="{1C63276C-8B11-DFAE-5F13-D26F443BDBCA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6:20:17.061" v="13" actId="47"/>
        <pc:sldMkLst>
          <pc:docMk/>
          <pc:sldMk cId="739166947" sldId="310"/>
        </pc:sldMkLst>
      </pc:sldChg>
      <pc:sldChg chg="modSp add mod">
        <pc:chgData name="Phạm Vũ Kim Thoa" userId="33874427-d0a5-482c-b19b-cbf7bbafe7c6" providerId="ADAL" clId="{18C8010B-BD7B-4E73-9AB7-114742977112}" dt="2024-09-07T09:09:26.434" v="3084" actId="1076"/>
        <pc:sldMkLst>
          <pc:docMk/>
          <pc:sldMk cId="1204427603" sldId="311"/>
        </pc:sldMkLst>
        <pc:spChg chg="mod">
          <ac:chgData name="Phạm Vũ Kim Thoa" userId="33874427-d0a5-482c-b19b-cbf7bbafe7c6" providerId="ADAL" clId="{18C8010B-BD7B-4E73-9AB7-114742977112}" dt="2024-09-07T09:09:24.790" v="3083" actId="1076"/>
          <ac:spMkLst>
            <pc:docMk/>
            <pc:sldMk cId="1204427603" sldId="311"/>
            <ac:spMk id="2" creationId="{787D127B-322F-22CA-8156-A3BE2B3987A8}"/>
          </ac:spMkLst>
        </pc:spChg>
        <pc:spChg chg="mod">
          <ac:chgData name="Phạm Vũ Kim Thoa" userId="33874427-d0a5-482c-b19b-cbf7bbafe7c6" providerId="ADAL" clId="{18C8010B-BD7B-4E73-9AB7-114742977112}" dt="2024-09-07T09:09:20.195" v="3080" actId="1076"/>
          <ac:spMkLst>
            <pc:docMk/>
            <pc:sldMk cId="1204427603" sldId="311"/>
            <ac:spMk id="3" creationId="{6AFAE19C-AB2A-0748-0264-0192B97E49E7}"/>
          </ac:spMkLst>
        </pc:spChg>
        <pc:spChg chg="mod">
          <ac:chgData name="Phạm Vũ Kim Thoa" userId="33874427-d0a5-482c-b19b-cbf7bbafe7c6" providerId="ADAL" clId="{18C8010B-BD7B-4E73-9AB7-114742977112}" dt="2024-09-07T09:09:21.569" v="3081" actId="1076"/>
          <ac:spMkLst>
            <pc:docMk/>
            <pc:sldMk cId="1204427603" sldId="311"/>
            <ac:spMk id="9" creationId="{0686BD50-FAF0-06B5-DCB2-8D9D720385B3}"/>
          </ac:spMkLst>
        </pc:spChg>
        <pc:spChg chg="mod">
          <ac:chgData name="Phạm Vũ Kim Thoa" userId="33874427-d0a5-482c-b19b-cbf7bbafe7c6" providerId="ADAL" clId="{18C8010B-BD7B-4E73-9AB7-114742977112}" dt="2024-09-07T09:09:23.574" v="3082" actId="1076"/>
          <ac:spMkLst>
            <pc:docMk/>
            <pc:sldMk cId="1204427603" sldId="311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8:47:36.938" v="3077" actId="14100"/>
          <ac:spMkLst>
            <pc:docMk/>
            <pc:sldMk cId="1204427603" sldId="311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8:47:38.829" v="3078" actId="1076"/>
          <ac:spMkLst>
            <pc:docMk/>
            <pc:sldMk cId="1204427603" sldId="311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9:09:26.434" v="3084" actId="1076"/>
          <ac:grpSpMkLst>
            <pc:docMk/>
            <pc:sldMk cId="1204427603" sldId="311"/>
            <ac:grpSpMk id="4" creationId="{1C63276C-8B11-DFAE-5F13-D26F443BDBCA}"/>
          </ac:grpSpMkLst>
        </pc:grpChg>
      </pc:sldChg>
      <pc:sldChg chg="del ord modNotes">
        <pc:chgData name="Phạm Vũ Kim Thoa" userId="33874427-d0a5-482c-b19b-cbf7bbafe7c6" providerId="ADAL" clId="{18C8010B-BD7B-4E73-9AB7-114742977112}" dt="2024-09-07T06:20:17.665" v="14" actId="47"/>
        <pc:sldMkLst>
          <pc:docMk/>
          <pc:sldMk cId="1204427603" sldId="311"/>
        </pc:sldMkLst>
      </pc:sldChg>
      <pc:sldChg chg="add del">
        <pc:chgData name="Phạm Vũ Kim Thoa" userId="33874427-d0a5-482c-b19b-cbf7bbafe7c6" providerId="ADAL" clId="{18C8010B-BD7B-4E73-9AB7-114742977112}" dt="2024-09-07T08:44:20.856" v="3054"/>
        <pc:sldMkLst>
          <pc:docMk/>
          <pc:sldMk cId="3848555214" sldId="311"/>
        </pc:sldMkLst>
      </pc:sldChg>
      <pc:sldChg chg="modSp add mod">
        <pc:chgData name="Phạm Vũ Kim Thoa" userId="33874427-d0a5-482c-b19b-cbf7bbafe7c6" providerId="ADAL" clId="{18C8010B-BD7B-4E73-9AB7-114742977112}" dt="2024-09-07T09:29:51.630" v="3103" actId="20577"/>
        <pc:sldMkLst>
          <pc:docMk/>
          <pc:sldMk cId="3484808312" sldId="312"/>
        </pc:sldMkLst>
        <pc:spChg chg="mod">
          <ac:chgData name="Phạm Vũ Kim Thoa" userId="33874427-d0a5-482c-b19b-cbf7bbafe7c6" providerId="ADAL" clId="{18C8010B-BD7B-4E73-9AB7-114742977112}" dt="2024-09-07T09:29:28.767" v="3100"/>
          <ac:spMkLst>
            <pc:docMk/>
            <pc:sldMk cId="3484808312" sldId="312"/>
            <ac:spMk id="2" creationId="{787D127B-322F-22CA-8156-A3BE2B3987A8}"/>
          </ac:spMkLst>
        </pc:spChg>
        <pc:spChg chg="mod">
          <ac:chgData name="Phạm Vũ Kim Thoa" userId="33874427-d0a5-482c-b19b-cbf7bbafe7c6" providerId="ADAL" clId="{18C8010B-BD7B-4E73-9AB7-114742977112}" dt="2024-09-07T09:29:38.160" v="3101"/>
          <ac:spMkLst>
            <pc:docMk/>
            <pc:sldMk cId="3484808312" sldId="312"/>
            <ac:spMk id="3" creationId="{6AFAE19C-AB2A-0748-0264-0192B97E49E7}"/>
          </ac:spMkLst>
        </pc:spChg>
        <pc:spChg chg="mod">
          <ac:chgData name="Phạm Vũ Kim Thoa" userId="33874427-d0a5-482c-b19b-cbf7bbafe7c6" providerId="ADAL" clId="{18C8010B-BD7B-4E73-9AB7-114742977112}" dt="2024-09-07T09:29:51.630" v="3103" actId="20577"/>
          <ac:spMkLst>
            <pc:docMk/>
            <pc:sldMk cId="3484808312" sldId="312"/>
            <ac:spMk id="9" creationId="{0686BD50-FAF0-06B5-DCB2-8D9D720385B3}"/>
          </ac:spMkLst>
        </pc:spChg>
        <pc:spChg chg="mod">
          <ac:chgData name="Phạm Vũ Kim Thoa" userId="33874427-d0a5-482c-b19b-cbf7bbafe7c6" providerId="ADAL" clId="{18C8010B-BD7B-4E73-9AB7-114742977112}" dt="2024-09-07T09:29:06.927" v="3096" actId="6549"/>
          <ac:spMkLst>
            <pc:docMk/>
            <pc:sldMk cId="3484808312" sldId="312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9:10:06.548" v="3092" actId="14100"/>
          <ac:spMkLst>
            <pc:docMk/>
            <pc:sldMk cId="3484808312" sldId="312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9:10:08.749" v="3093" actId="20577"/>
          <ac:spMkLst>
            <pc:docMk/>
            <pc:sldMk cId="3484808312" sldId="312"/>
            <ac:spMk id="2408" creationId="{00000000-0000-0000-0000-000000000000}"/>
          </ac:spMkLst>
        </pc:spChg>
        <pc:grpChg chg="mod ord">
          <ac:chgData name="Phạm Vũ Kim Thoa" userId="33874427-d0a5-482c-b19b-cbf7bbafe7c6" providerId="ADAL" clId="{18C8010B-BD7B-4E73-9AB7-114742977112}" dt="2024-09-07T09:29:15.999" v="3099" actId="1076"/>
          <ac:grpSpMkLst>
            <pc:docMk/>
            <pc:sldMk cId="3484808312" sldId="312"/>
            <ac:grpSpMk id="4" creationId="{1C63276C-8B11-DFAE-5F13-D26F443BDBCA}"/>
          </ac:grpSpMkLst>
        </pc:grpChg>
      </pc:sldChg>
      <pc:sldChg chg="modSp add mod">
        <pc:chgData name="Phạm Vũ Kim Thoa" userId="33874427-d0a5-482c-b19b-cbf7bbafe7c6" providerId="ADAL" clId="{18C8010B-BD7B-4E73-9AB7-114742977112}" dt="2024-09-07T09:31:26.891" v="3124" actId="1076"/>
        <pc:sldMkLst>
          <pc:docMk/>
          <pc:sldMk cId="112917940" sldId="313"/>
        </pc:sldMkLst>
        <pc:spChg chg="mod">
          <ac:chgData name="Phạm Vũ Kim Thoa" userId="33874427-d0a5-482c-b19b-cbf7bbafe7c6" providerId="ADAL" clId="{18C8010B-BD7B-4E73-9AB7-114742977112}" dt="2024-09-07T09:31:02.796" v="3119"/>
          <ac:spMkLst>
            <pc:docMk/>
            <pc:sldMk cId="112917940" sldId="313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9:31:26.891" v="3124" actId="1076"/>
          <ac:spMkLst>
            <pc:docMk/>
            <pc:sldMk cId="112917940" sldId="313"/>
            <ac:spMk id="11" creationId="{415A1643-2DF5-5CEC-5D00-C92CC7A1682F}"/>
          </ac:spMkLst>
        </pc:spChg>
        <pc:spChg chg="mod">
          <ac:chgData name="Phạm Vũ Kim Thoa" userId="33874427-d0a5-482c-b19b-cbf7bbafe7c6" providerId="ADAL" clId="{18C8010B-BD7B-4E73-9AB7-114742977112}" dt="2024-09-07T09:30:22.175" v="3109" actId="1076"/>
          <ac:spMkLst>
            <pc:docMk/>
            <pc:sldMk cId="112917940" sldId="313"/>
            <ac:spMk id="12" creationId="{B0578A7A-A125-689B-8F13-32654A60ACB9}"/>
          </ac:spMkLst>
        </pc:spChg>
        <pc:spChg chg="mod">
          <ac:chgData name="Phạm Vũ Kim Thoa" userId="33874427-d0a5-482c-b19b-cbf7bbafe7c6" providerId="ADAL" clId="{18C8010B-BD7B-4E73-9AB7-114742977112}" dt="2024-09-07T09:31:12.277" v="3120"/>
          <ac:spMkLst>
            <pc:docMk/>
            <pc:sldMk cId="112917940" sldId="313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9:30:39.115" v="3115" actId="14100"/>
          <ac:spMkLst>
            <pc:docMk/>
            <pc:sldMk cId="112917940" sldId="313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9:30:49.185" v="3117" actId="14100"/>
          <ac:spMkLst>
            <pc:docMk/>
            <pc:sldMk cId="112917940" sldId="313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9:30:27.405" v="3111" actId="1076"/>
          <ac:grpSpMkLst>
            <pc:docMk/>
            <pc:sldMk cId="112917940" sldId="313"/>
            <ac:grpSpMk id="4" creationId="{1C63276C-8B11-DFAE-5F13-D26F443BDBCA}"/>
          </ac:grpSpMkLst>
        </pc:grpChg>
        <pc:grpChg chg="mod">
          <ac:chgData name="Phạm Vũ Kim Thoa" userId="33874427-d0a5-482c-b19b-cbf7bbafe7c6" providerId="ADAL" clId="{18C8010B-BD7B-4E73-9AB7-114742977112}" dt="2024-09-07T09:30:32.833" v="3113" actId="1076"/>
          <ac:grpSpMkLst>
            <pc:docMk/>
            <pc:sldMk cId="112917940" sldId="313"/>
            <ac:grpSpMk id="2414" creationId="{00000000-0000-0000-0000-000000000000}"/>
          </ac:grpSpMkLst>
        </pc:grpChg>
      </pc:sldChg>
      <pc:sldChg chg="modSp add mod">
        <pc:chgData name="Phạm Vũ Kim Thoa" userId="33874427-d0a5-482c-b19b-cbf7bbafe7c6" providerId="ADAL" clId="{18C8010B-BD7B-4E73-9AB7-114742977112}" dt="2024-09-07T09:33:16.262" v="3158" actId="14100"/>
        <pc:sldMkLst>
          <pc:docMk/>
          <pc:sldMk cId="2837898463" sldId="314"/>
        </pc:sldMkLst>
        <pc:spChg chg="mod">
          <ac:chgData name="Phạm Vũ Kim Thoa" userId="33874427-d0a5-482c-b19b-cbf7bbafe7c6" providerId="ADAL" clId="{18C8010B-BD7B-4E73-9AB7-114742977112}" dt="2024-09-07T09:33:02.762" v="3150" actId="20577"/>
          <ac:spMkLst>
            <pc:docMk/>
            <pc:sldMk cId="2837898463" sldId="314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9:33:06.885" v="3152" actId="20577"/>
          <ac:spMkLst>
            <pc:docMk/>
            <pc:sldMk cId="2837898463" sldId="314"/>
            <ac:spMk id="11" creationId="{415A1643-2DF5-5CEC-5D00-C92CC7A1682F}"/>
          </ac:spMkLst>
        </pc:spChg>
        <pc:spChg chg="mod">
          <ac:chgData name="Phạm Vũ Kim Thoa" userId="33874427-d0a5-482c-b19b-cbf7bbafe7c6" providerId="ADAL" clId="{18C8010B-BD7B-4E73-9AB7-114742977112}" dt="2024-09-07T09:33:09.389" v="3153" actId="20577"/>
          <ac:spMkLst>
            <pc:docMk/>
            <pc:sldMk cId="2837898463" sldId="314"/>
            <ac:spMk id="12" creationId="{B0578A7A-A125-689B-8F13-32654A60ACB9}"/>
          </ac:spMkLst>
        </pc:spChg>
        <pc:spChg chg="mod">
          <ac:chgData name="Phạm Vũ Kim Thoa" userId="33874427-d0a5-482c-b19b-cbf7bbafe7c6" providerId="ADAL" clId="{18C8010B-BD7B-4E73-9AB7-114742977112}" dt="2024-09-07T09:33:04.607" v="3151" actId="20577"/>
          <ac:spMkLst>
            <pc:docMk/>
            <pc:sldMk cId="2837898463" sldId="314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9:32:52.435" v="3146" actId="14100"/>
          <ac:spMkLst>
            <pc:docMk/>
            <pc:sldMk cId="2837898463" sldId="314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9:32:48.834" v="3145" actId="14100"/>
          <ac:spMkLst>
            <pc:docMk/>
            <pc:sldMk cId="2837898463" sldId="314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9:33:16.262" v="3158" actId="14100"/>
          <ac:grpSpMkLst>
            <pc:docMk/>
            <pc:sldMk cId="2837898463" sldId="314"/>
            <ac:grpSpMk id="4" creationId="{1C63276C-8B11-DFAE-5F13-D26F443BDBCA}"/>
          </ac:grpSpMkLst>
        </pc:grpChg>
        <pc:grpChg chg="mod">
          <ac:chgData name="Phạm Vũ Kim Thoa" userId="33874427-d0a5-482c-b19b-cbf7bbafe7c6" providerId="ADAL" clId="{18C8010B-BD7B-4E73-9AB7-114742977112}" dt="2024-09-07T09:32:54.206" v="3147" actId="1076"/>
          <ac:grpSpMkLst>
            <pc:docMk/>
            <pc:sldMk cId="2837898463" sldId="314"/>
            <ac:grpSpMk id="2414" creationId="{00000000-0000-0000-0000-000000000000}"/>
          </ac:grpSpMkLst>
        </pc:grpChg>
      </pc:sldChg>
      <pc:sldChg chg="addSp modSp add mod">
        <pc:chgData name="Phạm Vũ Kim Thoa" userId="33874427-d0a5-482c-b19b-cbf7bbafe7c6" providerId="ADAL" clId="{18C8010B-BD7B-4E73-9AB7-114742977112}" dt="2024-09-07T09:38:40.001" v="3232" actId="14100"/>
        <pc:sldMkLst>
          <pc:docMk/>
          <pc:sldMk cId="21699837" sldId="315"/>
        </pc:sldMkLst>
        <pc:spChg chg="add mod">
          <ac:chgData name="Phạm Vũ Kim Thoa" userId="33874427-d0a5-482c-b19b-cbf7bbafe7c6" providerId="ADAL" clId="{18C8010B-BD7B-4E73-9AB7-114742977112}" dt="2024-09-07T09:38:40.001" v="3232" actId="14100"/>
          <ac:spMkLst>
            <pc:docMk/>
            <pc:sldMk cId="21699837" sldId="315"/>
            <ac:spMk id="2" creationId="{B50F97FD-C9DC-2A15-CD19-AEFE14877D0E}"/>
          </ac:spMkLst>
        </pc:spChg>
        <pc:spChg chg="mod">
          <ac:chgData name="Phạm Vũ Kim Thoa" userId="33874427-d0a5-482c-b19b-cbf7bbafe7c6" providerId="ADAL" clId="{18C8010B-BD7B-4E73-9AB7-114742977112}" dt="2024-09-07T09:38:25.290" v="3226" actId="1076"/>
          <ac:spMkLst>
            <pc:docMk/>
            <pc:sldMk cId="21699837" sldId="315"/>
            <ac:spMk id="10" creationId="{B6162CA1-C22A-7984-CC39-C6AED1B3D457}"/>
          </ac:spMkLst>
        </pc:spChg>
        <pc:spChg chg="mod">
          <ac:chgData name="Phạm Vũ Kim Thoa" userId="33874427-d0a5-482c-b19b-cbf7bbafe7c6" providerId="ADAL" clId="{18C8010B-BD7B-4E73-9AB7-114742977112}" dt="2024-09-07T09:38:27.796" v="3227" actId="1076"/>
          <ac:spMkLst>
            <pc:docMk/>
            <pc:sldMk cId="21699837" sldId="315"/>
            <ac:spMk id="11" creationId="{415A1643-2DF5-5CEC-5D00-C92CC7A1682F}"/>
          </ac:spMkLst>
        </pc:spChg>
        <pc:spChg chg="mod">
          <ac:chgData name="Phạm Vũ Kim Thoa" userId="33874427-d0a5-482c-b19b-cbf7bbafe7c6" providerId="ADAL" clId="{18C8010B-BD7B-4E73-9AB7-114742977112}" dt="2024-09-07T09:38:32.153" v="3229" actId="1076"/>
          <ac:spMkLst>
            <pc:docMk/>
            <pc:sldMk cId="21699837" sldId="315"/>
            <ac:spMk id="12" creationId="{B0578A7A-A125-689B-8F13-32654A60ACB9}"/>
          </ac:spMkLst>
        </pc:spChg>
        <pc:spChg chg="mod">
          <ac:chgData name="Phạm Vũ Kim Thoa" userId="33874427-d0a5-482c-b19b-cbf7bbafe7c6" providerId="ADAL" clId="{18C8010B-BD7B-4E73-9AB7-114742977112}" dt="2024-09-07T09:38:30.058" v="3228" actId="1076"/>
          <ac:spMkLst>
            <pc:docMk/>
            <pc:sldMk cId="21699837" sldId="315"/>
            <ac:spMk id="13" creationId="{57B9887B-68F1-7FFE-61C0-EDBD815A6653}"/>
          </ac:spMkLst>
        </pc:spChg>
        <pc:spChg chg="mod">
          <ac:chgData name="Phạm Vũ Kim Thoa" userId="33874427-d0a5-482c-b19b-cbf7bbafe7c6" providerId="ADAL" clId="{18C8010B-BD7B-4E73-9AB7-114742977112}" dt="2024-09-07T09:35:19.190" v="3188" actId="14100"/>
          <ac:spMkLst>
            <pc:docMk/>
            <pc:sldMk cId="21699837" sldId="315"/>
            <ac:spMk id="2406" creationId="{00000000-0000-0000-0000-000000000000}"/>
          </ac:spMkLst>
        </pc:spChg>
        <pc:spChg chg="mod">
          <ac:chgData name="Phạm Vũ Kim Thoa" userId="33874427-d0a5-482c-b19b-cbf7bbafe7c6" providerId="ADAL" clId="{18C8010B-BD7B-4E73-9AB7-114742977112}" dt="2024-09-07T09:35:11.538" v="3187" actId="14100"/>
          <ac:spMkLst>
            <pc:docMk/>
            <pc:sldMk cId="21699837" sldId="315"/>
            <ac:spMk id="2408" creationId="{00000000-0000-0000-0000-000000000000}"/>
          </ac:spMkLst>
        </pc:spChg>
        <pc:grpChg chg="mod">
          <ac:chgData name="Phạm Vũ Kim Thoa" userId="33874427-d0a5-482c-b19b-cbf7bbafe7c6" providerId="ADAL" clId="{18C8010B-BD7B-4E73-9AB7-114742977112}" dt="2024-09-07T09:38:34.303" v="3230" actId="1076"/>
          <ac:grpSpMkLst>
            <pc:docMk/>
            <pc:sldMk cId="21699837" sldId="315"/>
            <ac:grpSpMk id="4" creationId="{1C63276C-8B11-DFAE-5F13-D26F443BDBCA}"/>
          </ac:grpSpMkLst>
        </pc:grpChg>
        <pc:grpChg chg="mod">
          <ac:chgData name="Phạm Vũ Kim Thoa" userId="33874427-d0a5-482c-b19b-cbf7bbafe7c6" providerId="ADAL" clId="{18C8010B-BD7B-4E73-9AB7-114742977112}" dt="2024-09-07T09:36:18.634" v="3204" actId="1076"/>
          <ac:grpSpMkLst>
            <pc:docMk/>
            <pc:sldMk cId="21699837" sldId="315"/>
            <ac:grpSpMk id="2414" creationId="{00000000-0000-0000-0000-000000000000}"/>
          </ac:grpSpMkLst>
        </pc:grpChg>
        <pc:grpChg chg="mod">
          <ac:chgData name="Phạm Vũ Kim Thoa" userId="33874427-d0a5-482c-b19b-cbf7bbafe7c6" providerId="ADAL" clId="{18C8010B-BD7B-4E73-9AB7-114742977112}" dt="2024-09-07T09:34:17.943" v="3169" actId="1076"/>
          <ac:grpSpMkLst>
            <pc:docMk/>
            <pc:sldMk cId="21699837" sldId="315"/>
            <ac:grpSpMk id="2426" creationId="{00000000-0000-0000-0000-000000000000}"/>
          </ac:grpSpMkLst>
        </pc:grpChg>
      </pc:sldChg>
      <pc:sldChg chg="addSp delSp modSp new mod">
        <pc:chgData name="Phạm Vũ Kim Thoa" userId="33874427-d0a5-482c-b19b-cbf7bbafe7c6" providerId="ADAL" clId="{18C8010B-BD7B-4E73-9AB7-114742977112}" dt="2024-09-07T09:41:18.555" v="3282" actId="1076"/>
        <pc:sldMkLst>
          <pc:docMk/>
          <pc:sldMk cId="3916341777" sldId="316"/>
        </pc:sldMkLst>
        <pc:spChg chg="del">
          <ac:chgData name="Phạm Vũ Kim Thoa" userId="33874427-d0a5-482c-b19b-cbf7bbafe7c6" providerId="ADAL" clId="{18C8010B-BD7B-4E73-9AB7-114742977112}" dt="2024-09-07T09:40:18.581" v="3271" actId="478"/>
          <ac:spMkLst>
            <pc:docMk/>
            <pc:sldMk cId="3916341777" sldId="316"/>
            <ac:spMk id="2" creationId="{0D937B8C-4C02-F4EB-4126-E6BF08BEB449}"/>
          </ac:spMkLst>
        </pc:spChg>
        <pc:spChg chg="del">
          <ac:chgData name="Phạm Vũ Kim Thoa" userId="33874427-d0a5-482c-b19b-cbf7bbafe7c6" providerId="ADAL" clId="{18C8010B-BD7B-4E73-9AB7-114742977112}" dt="2024-09-07T09:40:17.494" v="3270" actId="478"/>
          <ac:spMkLst>
            <pc:docMk/>
            <pc:sldMk cId="3916341777" sldId="316"/>
            <ac:spMk id="3" creationId="{294B95A0-0163-2A7D-37B9-9A529E2CBE6A}"/>
          </ac:spMkLst>
        </pc:spChg>
        <pc:spChg chg="add mod">
          <ac:chgData name="Phạm Vũ Kim Thoa" userId="33874427-d0a5-482c-b19b-cbf7bbafe7c6" providerId="ADAL" clId="{18C8010B-BD7B-4E73-9AB7-114742977112}" dt="2024-09-07T09:41:18.555" v="3282" actId="1076"/>
          <ac:spMkLst>
            <pc:docMk/>
            <pc:sldMk cId="3916341777" sldId="316"/>
            <ac:spMk id="5" creationId="{E4EB5FB5-2866-7644-259C-2AFA06EB3F1E}"/>
          </ac:spMkLst>
        </pc:spChg>
      </pc:sldChg>
      <pc:sldChg chg="modSp add mod ord">
        <pc:chgData name="Phạm Vũ Kim Thoa" userId="33874427-d0a5-482c-b19b-cbf7bbafe7c6" providerId="ADAL" clId="{18C8010B-BD7B-4E73-9AB7-114742977112}" dt="2024-09-07T09:40:02.926" v="3267" actId="20577"/>
        <pc:sldMkLst>
          <pc:docMk/>
          <pc:sldMk cId="1855668224" sldId="317"/>
        </pc:sldMkLst>
        <pc:spChg chg="mod">
          <ac:chgData name="Phạm Vũ Kim Thoa" userId="33874427-d0a5-482c-b19b-cbf7bbafe7c6" providerId="ADAL" clId="{18C8010B-BD7B-4E73-9AB7-114742977112}" dt="2024-09-07T09:40:02.926" v="3267" actId="20577"/>
          <ac:spMkLst>
            <pc:docMk/>
            <pc:sldMk cId="1855668224" sldId="317"/>
            <ac:spMk id="935" creationId="{00000000-0000-0000-0000-000000000000}"/>
          </ac:spMkLst>
        </pc:spChg>
      </pc:sldChg>
      <pc:sldMasterChg chg="delSldLayout">
        <pc:chgData name="Phạm Vũ Kim Thoa" userId="33874427-d0a5-482c-b19b-cbf7bbafe7c6" providerId="ADAL" clId="{18C8010B-BD7B-4E73-9AB7-114742977112}" dt="2024-09-07T09:42:02.326" v="3290" actId="47"/>
        <pc:sldMasterMkLst>
          <pc:docMk/>
          <pc:sldMasterMk cId="0" sldId="2147483689"/>
        </pc:sldMasterMkLst>
        <pc:sldLayoutChg chg="del">
          <pc:chgData name="Phạm Vũ Kim Thoa" userId="33874427-d0a5-482c-b19b-cbf7bbafe7c6" providerId="ADAL" clId="{18C8010B-BD7B-4E73-9AB7-114742977112}" dt="2024-09-07T08:03:30.208" v="2690" actId="47"/>
          <pc:sldLayoutMkLst>
            <pc:docMk/>
            <pc:sldMasterMk cId="0" sldId="2147483689"/>
            <pc:sldLayoutMk cId="0" sldId="2147483649"/>
          </pc:sldLayoutMkLst>
        </pc:sldLayoutChg>
        <pc:sldLayoutChg chg="del">
          <pc:chgData name="Phạm Vũ Kim Thoa" userId="33874427-d0a5-482c-b19b-cbf7bbafe7c6" providerId="ADAL" clId="{18C8010B-BD7B-4E73-9AB7-114742977112}" dt="2024-09-07T08:03:37.909" v="2693" actId="47"/>
          <pc:sldLayoutMkLst>
            <pc:docMk/>
            <pc:sldMasterMk cId="0" sldId="2147483689"/>
            <pc:sldLayoutMk cId="0" sldId="2147483652"/>
          </pc:sldLayoutMkLst>
        </pc:sldLayoutChg>
        <pc:sldLayoutChg chg="del">
          <pc:chgData name="Phạm Vũ Kim Thoa" userId="33874427-d0a5-482c-b19b-cbf7bbafe7c6" providerId="ADAL" clId="{18C8010B-BD7B-4E73-9AB7-114742977112}" dt="2024-09-07T08:03:33.005" v="2692" actId="47"/>
          <pc:sldLayoutMkLst>
            <pc:docMk/>
            <pc:sldMasterMk cId="0" sldId="2147483689"/>
            <pc:sldLayoutMk cId="0" sldId="2147483656"/>
          </pc:sldLayoutMkLst>
        </pc:sldLayoutChg>
        <pc:sldLayoutChg chg="del">
          <pc:chgData name="Phạm Vũ Kim Thoa" userId="33874427-d0a5-482c-b19b-cbf7bbafe7c6" providerId="ADAL" clId="{18C8010B-BD7B-4E73-9AB7-114742977112}" dt="2024-09-07T08:04:23.047" v="2721" actId="47"/>
          <pc:sldLayoutMkLst>
            <pc:docMk/>
            <pc:sldMasterMk cId="0" sldId="2147483689"/>
            <pc:sldLayoutMk cId="0" sldId="2147483657"/>
          </pc:sldLayoutMkLst>
        </pc:sldLayoutChg>
        <pc:sldLayoutChg chg="del">
          <pc:chgData name="Phạm Vũ Kim Thoa" userId="33874427-d0a5-482c-b19b-cbf7bbafe7c6" providerId="ADAL" clId="{18C8010B-BD7B-4E73-9AB7-114742977112}" dt="2024-09-07T07:31:40.700" v="1315" actId="47"/>
          <pc:sldLayoutMkLst>
            <pc:docMk/>
            <pc:sldMasterMk cId="0" sldId="2147483689"/>
            <pc:sldLayoutMk cId="0" sldId="2147483660"/>
          </pc:sldLayoutMkLst>
        </pc:sldLayoutChg>
        <pc:sldLayoutChg chg="del">
          <pc:chgData name="Phạm Vũ Kim Thoa" userId="33874427-d0a5-482c-b19b-cbf7bbafe7c6" providerId="ADAL" clId="{18C8010B-BD7B-4E73-9AB7-114742977112}" dt="2024-09-07T08:03:23.354" v="2685" actId="47"/>
          <pc:sldLayoutMkLst>
            <pc:docMk/>
            <pc:sldMasterMk cId="0" sldId="2147483689"/>
            <pc:sldLayoutMk cId="0" sldId="2147483661"/>
          </pc:sldLayoutMkLst>
        </pc:sldLayoutChg>
        <pc:sldLayoutChg chg="del">
          <pc:chgData name="Phạm Vũ Kim Thoa" userId="33874427-d0a5-482c-b19b-cbf7bbafe7c6" providerId="ADAL" clId="{18C8010B-BD7B-4E73-9AB7-114742977112}" dt="2024-09-07T08:05:22.296" v="2752" actId="47"/>
          <pc:sldLayoutMkLst>
            <pc:docMk/>
            <pc:sldMasterMk cId="0" sldId="2147483689"/>
            <pc:sldLayoutMk cId="0" sldId="2147483662"/>
          </pc:sldLayoutMkLst>
        </pc:sldLayoutChg>
        <pc:sldLayoutChg chg="del">
          <pc:chgData name="Phạm Vũ Kim Thoa" userId="33874427-d0a5-482c-b19b-cbf7bbafe7c6" providerId="ADAL" clId="{18C8010B-BD7B-4E73-9AB7-114742977112}" dt="2024-09-07T08:24:57.785" v="2854" actId="47"/>
          <pc:sldLayoutMkLst>
            <pc:docMk/>
            <pc:sldMasterMk cId="0" sldId="2147483689"/>
            <pc:sldLayoutMk cId="0" sldId="2147483664"/>
          </pc:sldLayoutMkLst>
        </pc:sldLayoutChg>
        <pc:sldLayoutChg chg="del">
          <pc:chgData name="Phạm Vũ Kim Thoa" userId="33874427-d0a5-482c-b19b-cbf7bbafe7c6" providerId="ADAL" clId="{18C8010B-BD7B-4E73-9AB7-114742977112}" dt="2024-09-07T08:24:50.312" v="2848" actId="47"/>
          <pc:sldLayoutMkLst>
            <pc:docMk/>
            <pc:sldMasterMk cId="0" sldId="2147483689"/>
            <pc:sldLayoutMk cId="0" sldId="2147483665"/>
          </pc:sldLayoutMkLst>
        </pc:sldLayoutChg>
        <pc:sldLayoutChg chg="del">
          <pc:chgData name="Phạm Vũ Kim Thoa" userId="33874427-d0a5-482c-b19b-cbf7bbafe7c6" providerId="ADAL" clId="{18C8010B-BD7B-4E73-9AB7-114742977112}" dt="2024-09-07T08:03:43.270" v="2694" actId="47"/>
          <pc:sldLayoutMkLst>
            <pc:docMk/>
            <pc:sldMasterMk cId="0" sldId="2147483689"/>
            <pc:sldLayoutMk cId="0" sldId="2147483667"/>
          </pc:sldLayoutMkLst>
        </pc:sldLayoutChg>
        <pc:sldLayoutChg chg="del">
          <pc:chgData name="Phạm Vũ Kim Thoa" userId="33874427-d0a5-482c-b19b-cbf7bbafe7c6" providerId="ADAL" clId="{18C8010B-BD7B-4E73-9AB7-114742977112}" dt="2024-09-07T08:24:54.851" v="2851" actId="47"/>
          <pc:sldLayoutMkLst>
            <pc:docMk/>
            <pc:sldMasterMk cId="0" sldId="2147483689"/>
            <pc:sldLayoutMk cId="0" sldId="2147483668"/>
          </pc:sldLayoutMkLst>
        </pc:sldLayoutChg>
        <pc:sldLayoutChg chg="del">
          <pc:chgData name="Phạm Vũ Kim Thoa" userId="33874427-d0a5-482c-b19b-cbf7bbafe7c6" providerId="ADAL" clId="{18C8010B-BD7B-4E73-9AB7-114742977112}" dt="2024-09-07T08:24:59.448" v="2855" actId="47"/>
          <pc:sldLayoutMkLst>
            <pc:docMk/>
            <pc:sldMasterMk cId="0" sldId="2147483689"/>
            <pc:sldLayoutMk cId="0" sldId="2147483669"/>
          </pc:sldLayoutMkLst>
        </pc:sldLayoutChg>
        <pc:sldLayoutChg chg="del">
          <pc:chgData name="Phạm Vũ Kim Thoa" userId="33874427-d0a5-482c-b19b-cbf7bbafe7c6" providerId="ADAL" clId="{18C8010B-BD7B-4E73-9AB7-114742977112}" dt="2024-09-07T08:05:32.656" v="2755" actId="47"/>
          <pc:sldLayoutMkLst>
            <pc:docMk/>
            <pc:sldMasterMk cId="0" sldId="2147483689"/>
            <pc:sldLayoutMk cId="0" sldId="2147483671"/>
          </pc:sldLayoutMkLst>
        </pc:sldLayoutChg>
        <pc:sldLayoutChg chg="del">
          <pc:chgData name="Phạm Vũ Kim Thoa" userId="33874427-d0a5-482c-b19b-cbf7bbafe7c6" providerId="ADAL" clId="{18C8010B-BD7B-4E73-9AB7-114742977112}" dt="2024-09-07T08:25:00.457" v="2856" actId="47"/>
          <pc:sldLayoutMkLst>
            <pc:docMk/>
            <pc:sldMasterMk cId="0" sldId="2147483689"/>
            <pc:sldLayoutMk cId="0" sldId="2147483672"/>
          </pc:sldLayoutMkLst>
        </pc:sldLayoutChg>
        <pc:sldLayoutChg chg="del">
          <pc:chgData name="Phạm Vũ Kim Thoa" userId="33874427-d0a5-482c-b19b-cbf7bbafe7c6" providerId="ADAL" clId="{18C8010B-BD7B-4E73-9AB7-114742977112}" dt="2024-09-07T08:03:24.313" v="2686" actId="47"/>
          <pc:sldLayoutMkLst>
            <pc:docMk/>
            <pc:sldMasterMk cId="0" sldId="2147483689"/>
            <pc:sldLayoutMk cId="0" sldId="2147483673"/>
          </pc:sldLayoutMkLst>
        </pc:sldLayoutChg>
        <pc:sldLayoutChg chg="del">
          <pc:chgData name="Phạm Vũ Kim Thoa" userId="33874427-d0a5-482c-b19b-cbf7bbafe7c6" providerId="ADAL" clId="{18C8010B-BD7B-4E73-9AB7-114742977112}" dt="2024-09-07T08:03:45.552" v="2695" actId="47"/>
          <pc:sldLayoutMkLst>
            <pc:docMk/>
            <pc:sldMasterMk cId="0" sldId="2147483689"/>
            <pc:sldLayoutMk cId="0" sldId="2147483674"/>
          </pc:sldLayoutMkLst>
        </pc:sldLayoutChg>
        <pc:sldLayoutChg chg="del">
          <pc:chgData name="Phạm Vũ Kim Thoa" userId="33874427-d0a5-482c-b19b-cbf7bbafe7c6" providerId="ADAL" clId="{18C8010B-BD7B-4E73-9AB7-114742977112}" dt="2024-09-07T07:31:33.791" v="1314" actId="47"/>
          <pc:sldLayoutMkLst>
            <pc:docMk/>
            <pc:sldMasterMk cId="0" sldId="2147483689"/>
            <pc:sldLayoutMk cId="0" sldId="2147483675"/>
          </pc:sldLayoutMkLst>
        </pc:sldLayoutChg>
        <pc:sldLayoutChg chg="del">
          <pc:chgData name="Phạm Vũ Kim Thoa" userId="33874427-d0a5-482c-b19b-cbf7bbafe7c6" providerId="ADAL" clId="{18C8010B-BD7B-4E73-9AB7-114742977112}" dt="2024-09-07T08:24:46.866" v="2845" actId="47"/>
          <pc:sldLayoutMkLst>
            <pc:docMk/>
            <pc:sldMasterMk cId="0" sldId="2147483689"/>
            <pc:sldLayoutMk cId="0" sldId="2147483676"/>
          </pc:sldLayoutMkLst>
        </pc:sldLayoutChg>
        <pc:sldLayoutChg chg="del">
          <pc:chgData name="Phạm Vũ Kim Thoa" userId="33874427-d0a5-482c-b19b-cbf7bbafe7c6" providerId="ADAL" clId="{18C8010B-BD7B-4E73-9AB7-114742977112}" dt="2024-09-07T08:24:49.255" v="2847" actId="47"/>
          <pc:sldLayoutMkLst>
            <pc:docMk/>
            <pc:sldMasterMk cId="0" sldId="2147483689"/>
            <pc:sldLayoutMk cId="0" sldId="2147483677"/>
          </pc:sldLayoutMkLst>
        </pc:sldLayoutChg>
        <pc:sldLayoutChg chg="del">
          <pc:chgData name="Phạm Vũ Kim Thoa" userId="33874427-d0a5-482c-b19b-cbf7bbafe7c6" providerId="ADAL" clId="{18C8010B-BD7B-4E73-9AB7-114742977112}" dt="2024-09-07T07:56:30.255" v="2114" actId="47"/>
          <pc:sldLayoutMkLst>
            <pc:docMk/>
            <pc:sldMasterMk cId="0" sldId="2147483689"/>
            <pc:sldLayoutMk cId="0" sldId="2147483678"/>
          </pc:sldLayoutMkLst>
        </pc:sldLayoutChg>
        <pc:sldLayoutChg chg="del">
          <pc:chgData name="Phạm Vũ Kim Thoa" userId="33874427-d0a5-482c-b19b-cbf7bbafe7c6" providerId="ADAL" clId="{18C8010B-BD7B-4E73-9AB7-114742977112}" dt="2024-09-07T08:24:55.604" v="2852" actId="47"/>
          <pc:sldLayoutMkLst>
            <pc:docMk/>
            <pc:sldMasterMk cId="0" sldId="2147483689"/>
            <pc:sldLayoutMk cId="0" sldId="2147483679"/>
          </pc:sldLayoutMkLst>
        </pc:sldLayoutChg>
        <pc:sldLayoutChg chg="del">
          <pc:chgData name="Phạm Vũ Kim Thoa" userId="33874427-d0a5-482c-b19b-cbf7bbafe7c6" providerId="ADAL" clId="{18C8010B-BD7B-4E73-9AB7-114742977112}" dt="2024-09-07T08:04:31.428" v="2729" actId="47"/>
          <pc:sldLayoutMkLst>
            <pc:docMk/>
            <pc:sldMasterMk cId="0" sldId="2147483689"/>
            <pc:sldLayoutMk cId="0" sldId="2147483680"/>
          </pc:sldLayoutMkLst>
        </pc:sldLayoutChg>
        <pc:sldLayoutChg chg="del">
          <pc:chgData name="Phạm Vũ Kim Thoa" userId="33874427-d0a5-482c-b19b-cbf7bbafe7c6" providerId="ADAL" clId="{18C8010B-BD7B-4E73-9AB7-114742977112}" dt="2024-09-07T08:03:27.759" v="2688" actId="47"/>
          <pc:sldLayoutMkLst>
            <pc:docMk/>
            <pc:sldMasterMk cId="0" sldId="2147483689"/>
            <pc:sldLayoutMk cId="0" sldId="2147483681"/>
          </pc:sldLayoutMkLst>
        </pc:sldLayoutChg>
        <pc:sldLayoutChg chg="del">
          <pc:chgData name="Phạm Vũ Kim Thoa" userId="33874427-d0a5-482c-b19b-cbf7bbafe7c6" providerId="ADAL" clId="{18C8010B-BD7B-4E73-9AB7-114742977112}" dt="2024-09-07T08:03:29.030" v="2689" actId="47"/>
          <pc:sldLayoutMkLst>
            <pc:docMk/>
            <pc:sldMasterMk cId="0" sldId="2147483689"/>
            <pc:sldLayoutMk cId="0" sldId="2147483682"/>
          </pc:sldLayoutMkLst>
        </pc:sldLayoutChg>
        <pc:sldLayoutChg chg="del">
          <pc:chgData name="Phạm Vũ Kim Thoa" userId="33874427-d0a5-482c-b19b-cbf7bbafe7c6" providerId="ADAL" clId="{18C8010B-BD7B-4E73-9AB7-114742977112}" dt="2024-09-07T08:03:31.996" v="2691" actId="47"/>
          <pc:sldLayoutMkLst>
            <pc:docMk/>
            <pc:sldMasterMk cId="0" sldId="2147483689"/>
            <pc:sldLayoutMk cId="0" sldId="2147483683"/>
          </pc:sldLayoutMkLst>
        </pc:sldLayoutChg>
        <pc:sldLayoutChg chg="del">
          <pc:chgData name="Phạm Vũ Kim Thoa" userId="33874427-d0a5-482c-b19b-cbf7bbafe7c6" providerId="ADAL" clId="{18C8010B-BD7B-4E73-9AB7-114742977112}" dt="2024-09-07T09:42:02.326" v="3290" actId="47"/>
          <pc:sldLayoutMkLst>
            <pc:docMk/>
            <pc:sldMasterMk cId="0" sldId="2147483689"/>
            <pc:sldLayoutMk cId="0" sldId="2147483684"/>
          </pc:sldLayoutMkLst>
        </pc:sldLayoutChg>
      </pc:sldMasterChg>
      <pc:sldMasterChg chg="del delSldLayout">
        <pc:chgData name="Phạm Vũ Kim Thoa" userId="33874427-d0a5-482c-b19b-cbf7bbafe7c6" providerId="ADAL" clId="{18C8010B-BD7B-4E73-9AB7-114742977112}" dt="2024-09-07T06:20:23.556" v="19" actId="47"/>
        <pc:sldMasterMkLst>
          <pc:docMk/>
          <pc:sldMasterMk cId="0" sldId="2147483690"/>
        </pc:sldMasterMkLst>
        <pc:sldLayoutChg chg="del">
          <pc:chgData name="Phạm Vũ Kim Thoa" userId="33874427-d0a5-482c-b19b-cbf7bbafe7c6" providerId="ADAL" clId="{18C8010B-BD7B-4E73-9AB7-114742977112}" dt="2024-09-07T06:20:18.803" v="16" actId="47"/>
          <pc:sldLayoutMkLst>
            <pc:docMk/>
            <pc:sldMasterMk cId="0" sldId="2147483690"/>
            <pc:sldLayoutMk cId="0" sldId="2147483687"/>
          </pc:sldLayoutMkLst>
        </pc:sldLayoutChg>
        <pc:sldLayoutChg chg="del">
          <pc:chgData name="Phạm Vũ Kim Thoa" userId="33874427-d0a5-482c-b19b-cbf7bbafe7c6" providerId="ADAL" clId="{18C8010B-BD7B-4E73-9AB7-114742977112}" dt="2024-09-07T06:20:23.556" v="19" actId="47"/>
          <pc:sldLayoutMkLst>
            <pc:docMk/>
            <pc:sldMasterMk cId="0" sldId="2147483690"/>
            <pc:sldLayoutMk cId="0" sldId="2147483688"/>
          </pc:sldLayoutMkLst>
        </pc:sldLayoutChg>
      </pc:sldMasterChg>
    </pc:docChg>
  </pc:docChgLst>
  <pc:docChgLst>
    <pc:chgData name="Phạm Vũ Kim Thoa" userId="33874427-d0a5-482c-b19b-cbf7bbafe7c6" providerId="ADAL" clId="{3A0414EA-CADE-4631-8052-5DF6F77E75E5}"/>
    <pc:docChg chg="undo custSel modSld sldOrd">
      <pc:chgData name="Phạm Vũ Kim Thoa" userId="33874427-d0a5-482c-b19b-cbf7bbafe7c6" providerId="ADAL" clId="{3A0414EA-CADE-4631-8052-5DF6F77E75E5}" dt="2024-09-07T12:55:49.249" v="46" actId="113"/>
      <pc:docMkLst>
        <pc:docMk/>
      </pc:docMkLst>
      <pc:sldChg chg="modSp mod">
        <pc:chgData name="Phạm Vũ Kim Thoa" userId="33874427-d0a5-482c-b19b-cbf7bbafe7c6" providerId="ADAL" clId="{3A0414EA-CADE-4631-8052-5DF6F77E75E5}" dt="2024-09-07T12:49:37.686" v="14" actId="20577"/>
        <pc:sldMkLst>
          <pc:docMk/>
          <pc:sldMk cId="0" sldId="256"/>
        </pc:sldMkLst>
        <pc:spChg chg="mod">
          <ac:chgData name="Phạm Vũ Kim Thoa" userId="33874427-d0a5-482c-b19b-cbf7bbafe7c6" providerId="ADAL" clId="{3A0414EA-CADE-4631-8052-5DF6F77E75E5}" dt="2024-09-07T12:49:37.686" v="14" actId="20577"/>
          <ac:spMkLst>
            <pc:docMk/>
            <pc:sldMk cId="0" sldId="256"/>
            <ac:spMk id="370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0:51.566" v="17" actId="113"/>
        <pc:sldMkLst>
          <pc:docMk/>
          <pc:sldMk cId="0" sldId="257"/>
        </pc:sldMkLst>
        <pc:spChg chg="mod">
          <ac:chgData name="Phạm Vũ Kim Thoa" userId="33874427-d0a5-482c-b19b-cbf7bbafe7c6" providerId="ADAL" clId="{3A0414EA-CADE-4631-8052-5DF6F77E75E5}" dt="2024-09-07T12:50:51.566" v="17" actId="113"/>
          <ac:spMkLst>
            <pc:docMk/>
            <pc:sldMk cId="0" sldId="257"/>
            <ac:spMk id="464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2:31.518" v="24" actId="113"/>
        <pc:sldMkLst>
          <pc:docMk/>
          <pc:sldMk cId="0" sldId="258"/>
        </pc:sldMkLst>
        <pc:spChg chg="mod">
          <ac:chgData name="Phạm Vũ Kim Thoa" userId="33874427-d0a5-482c-b19b-cbf7bbafe7c6" providerId="ADAL" clId="{3A0414EA-CADE-4631-8052-5DF6F77E75E5}" dt="2024-09-07T12:52:31.518" v="24" actId="113"/>
          <ac:spMkLst>
            <pc:docMk/>
            <pc:sldMk cId="0" sldId="258"/>
            <ac:spMk id="506" creationId="{00000000-0000-0000-0000-000000000000}"/>
          </ac:spMkLst>
        </pc:spChg>
      </pc:sldChg>
      <pc:sldChg chg="ord">
        <pc:chgData name="Phạm Vũ Kim Thoa" userId="33874427-d0a5-482c-b19b-cbf7bbafe7c6" providerId="ADAL" clId="{3A0414EA-CADE-4631-8052-5DF6F77E75E5}" dt="2024-09-07T12:53:11.828" v="28" actId="20578"/>
        <pc:sldMkLst>
          <pc:docMk/>
          <pc:sldMk cId="0" sldId="259"/>
        </pc:sldMkLst>
      </pc:sldChg>
      <pc:sldChg chg="modSp mod">
        <pc:chgData name="Phạm Vũ Kim Thoa" userId="33874427-d0a5-482c-b19b-cbf7bbafe7c6" providerId="ADAL" clId="{3A0414EA-CADE-4631-8052-5DF6F77E75E5}" dt="2024-09-07T12:52:56.208" v="27" actId="113"/>
        <pc:sldMkLst>
          <pc:docMk/>
          <pc:sldMk cId="0" sldId="262"/>
        </pc:sldMkLst>
        <pc:spChg chg="mod">
          <ac:chgData name="Phạm Vũ Kim Thoa" userId="33874427-d0a5-482c-b19b-cbf7bbafe7c6" providerId="ADAL" clId="{3A0414EA-CADE-4631-8052-5DF6F77E75E5}" dt="2024-09-07T12:52:56.208" v="27" actId="113"/>
          <ac:spMkLst>
            <pc:docMk/>
            <pc:sldMk cId="0" sldId="262"/>
            <ac:spMk id="741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4:35.415" v="39" actId="113"/>
        <pc:sldMkLst>
          <pc:docMk/>
          <pc:sldMk cId="0" sldId="263"/>
        </pc:sldMkLst>
        <pc:spChg chg="mod">
          <ac:chgData name="Phạm Vũ Kim Thoa" userId="33874427-d0a5-482c-b19b-cbf7bbafe7c6" providerId="ADAL" clId="{3A0414EA-CADE-4631-8052-5DF6F77E75E5}" dt="2024-09-07T12:54:35.415" v="39" actId="113"/>
          <ac:spMkLst>
            <pc:docMk/>
            <pc:sldMk cId="0" sldId="263"/>
            <ac:spMk id="795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5:20.300" v="44" actId="113"/>
        <pc:sldMkLst>
          <pc:docMk/>
          <pc:sldMk cId="0" sldId="265"/>
        </pc:sldMkLst>
        <pc:spChg chg="mod">
          <ac:chgData name="Phạm Vũ Kim Thoa" userId="33874427-d0a5-482c-b19b-cbf7bbafe7c6" providerId="ADAL" clId="{3A0414EA-CADE-4631-8052-5DF6F77E75E5}" dt="2024-09-07T12:55:20.300" v="44" actId="113"/>
          <ac:spMkLst>
            <pc:docMk/>
            <pc:sldMk cId="0" sldId="265"/>
            <ac:spMk id="935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1:10.453" v="20" actId="113"/>
        <pc:sldMkLst>
          <pc:docMk/>
          <pc:sldMk cId="2330164172" sldId="294"/>
        </pc:sldMkLst>
        <pc:spChg chg="mod">
          <ac:chgData name="Phạm Vũ Kim Thoa" userId="33874427-d0a5-482c-b19b-cbf7bbafe7c6" providerId="ADAL" clId="{3A0414EA-CADE-4631-8052-5DF6F77E75E5}" dt="2024-09-07T12:51:10.453" v="20" actId="113"/>
          <ac:spMkLst>
            <pc:docMk/>
            <pc:sldMk cId="2330164172" sldId="294"/>
            <ac:spMk id="6" creationId="{4ED32AD8-E67F-A3B6-CCE5-C69C58045531}"/>
          </ac:spMkLst>
        </pc:spChg>
      </pc:sldChg>
      <pc:sldChg chg="modSp mod">
        <pc:chgData name="Phạm Vũ Kim Thoa" userId="33874427-d0a5-482c-b19b-cbf7bbafe7c6" providerId="ADAL" clId="{3A0414EA-CADE-4631-8052-5DF6F77E75E5}" dt="2024-09-07T12:53:48.419" v="35" actId="20577"/>
        <pc:sldMkLst>
          <pc:docMk/>
          <pc:sldMk cId="3431969214" sldId="296"/>
        </pc:sldMkLst>
        <pc:spChg chg="mod">
          <ac:chgData name="Phạm Vũ Kim Thoa" userId="33874427-d0a5-482c-b19b-cbf7bbafe7c6" providerId="ADAL" clId="{3A0414EA-CADE-4631-8052-5DF6F77E75E5}" dt="2024-09-07T12:53:48.419" v="35" actId="20577"/>
          <ac:spMkLst>
            <pc:docMk/>
            <pc:sldMk cId="3431969214" sldId="296"/>
            <ac:spMk id="741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4:25.453" v="37" actId="113"/>
        <pc:sldMkLst>
          <pc:docMk/>
          <pc:sldMk cId="1864866573" sldId="303"/>
        </pc:sldMkLst>
        <pc:spChg chg="mod">
          <ac:chgData name="Phạm Vũ Kim Thoa" userId="33874427-d0a5-482c-b19b-cbf7bbafe7c6" providerId="ADAL" clId="{3A0414EA-CADE-4631-8052-5DF6F77E75E5}" dt="2024-09-07T12:54:21.762" v="36" actId="113"/>
          <ac:spMkLst>
            <pc:docMk/>
            <pc:sldMk cId="1864866573" sldId="303"/>
            <ac:spMk id="741" creationId="{00000000-0000-0000-0000-000000000000}"/>
          </ac:spMkLst>
        </pc:spChg>
        <pc:graphicFrameChg chg="modGraphic">
          <ac:chgData name="Phạm Vũ Kim Thoa" userId="33874427-d0a5-482c-b19b-cbf7bbafe7c6" providerId="ADAL" clId="{3A0414EA-CADE-4631-8052-5DF6F77E75E5}" dt="2024-09-07T12:54:25.453" v="37" actId="113"/>
          <ac:graphicFrameMkLst>
            <pc:docMk/>
            <pc:sldMk cId="1864866573" sldId="303"/>
            <ac:graphicFrameMk id="5" creationId="{6389E351-C0D1-D647-378A-12DA9D201F8B}"/>
          </ac:graphicFrameMkLst>
        </pc:graphicFrameChg>
      </pc:sldChg>
      <pc:sldChg chg="modSp mod">
        <pc:chgData name="Phạm Vũ Kim Thoa" userId="33874427-d0a5-482c-b19b-cbf7bbafe7c6" providerId="ADAL" clId="{3A0414EA-CADE-4631-8052-5DF6F77E75E5}" dt="2024-09-07T12:54:50.845" v="42" actId="113"/>
        <pc:sldMkLst>
          <pc:docMk/>
          <pc:sldMk cId="2358464437" sldId="304"/>
        </pc:sldMkLst>
        <pc:spChg chg="mod">
          <ac:chgData name="Phạm Vũ Kim Thoa" userId="33874427-d0a5-482c-b19b-cbf7bbafe7c6" providerId="ADAL" clId="{3A0414EA-CADE-4631-8052-5DF6F77E75E5}" dt="2024-09-07T12:54:50.845" v="42" actId="113"/>
          <ac:spMkLst>
            <pc:docMk/>
            <pc:sldMk cId="2358464437" sldId="304"/>
            <ac:spMk id="795" creationId="{00000000-0000-0000-0000-000000000000}"/>
          </ac:spMkLst>
        </pc:spChg>
      </pc:sldChg>
      <pc:sldChg chg="modSp mod">
        <pc:chgData name="Phạm Vũ Kim Thoa" userId="33874427-d0a5-482c-b19b-cbf7bbafe7c6" providerId="ADAL" clId="{3A0414EA-CADE-4631-8052-5DF6F77E75E5}" dt="2024-09-07T12:55:49.249" v="46" actId="113"/>
        <pc:sldMkLst>
          <pc:docMk/>
          <pc:sldMk cId="1855668224" sldId="317"/>
        </pc:sldMkLst>
        <pc:spChg chg="mod">
          <ac:chgData name="Phạm Vũ Kim Thoa" userId="33874427-d0a5-482c-b19b-cbf7bbafe7c6" providerId="ADAL" clId="{3A0414EA-CADE-4631-8052-5DF6F77E75E5}" dt="2024-09-07T12:55:49.249" v="46" actId="113"/>
          <ac:spMkLst>
            <pc:docMk/>
            <pc:sldMk cId="1855668224" sldId="317"/>
            <ac:spMk id="93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1474dacc6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1474dacc6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20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05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601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1474dacc6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11474dacc60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161e327149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1161e327149_1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61e327149_1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161e327149_1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579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694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8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53af59bf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153af59bf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609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843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94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209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474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229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61e327149_1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161e327149_1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31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97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77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0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1474dacc6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1474dacc6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48202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1_1_1_1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/>
          <p:nvPr/>
        </p:nvSpPr>
        <p:spPr>
          <a:xfrm rot="-5400000">
            <a:off x="1892221" y="-2101756"/>
            <a:ext cx="4750010" cy="9753652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720000" y="2571750"/>
            <a:ext cx="3604200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/>
          <p:nvPr/>
        </p:nvSpPr>
        <p:spPr>
          <a:xfrm>
            <a:off x="7339193" y="233050"/>
            <a:ext cx="2877913" cy="2005304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20000" y="1021998"/>
            <a:ext cx="36042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SECTION_TITLE_AND_DESCRIPTION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5086200" y="2507113"/>
            <a:ext cx="3337800" cy="13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/>
          <p:nvPr/>
        </p:nvSpPr>
        <p:spPr>
          <a:xfrm rot="10800000" flipH="1">
            <a:off x="7646718" y="-2353472"/>
            <a:ext cx="1821120" cy="836475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5617075" y="1492071"/>
            <a:ext cx="21717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/>
          <p:nvPr/>
        </p:nvSpPr>
        <p:spPr>
          <a:xfrm rot="10800000">
            <a:off x="-95250" y="-52394"/>
            <a:ext cx="994800" cy="181452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0" y="4155700"/>
            <a:ext cx="6838995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7650" y="11745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573647">
            <a:off x="6861901" y="2501021"/>
            <a:ext cx="3369028" cy="264247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>
              <a:alpha val="55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05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10646755">
            <a:off x="8772734" y="815464"/>
            <a:ext cx="450198" cy="450256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10646755">
            <a:off x="8509332" y="1349816"/>
            <a:ext cx="270142" cy="27020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-326418" y="-398049"/>
            <a:ext cx="1271740" cy="58414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88125"/>
            <a:ext cx="7704000" cy="42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189822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5046575" y="2663500"/>
            <a:ext cx="2907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li"/>
              <a:buNone/>
              <a:defRPr sz="2000" b="1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720000" y="1182112"/>
            <a:ext cx="7704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-183128" y="1867178"/>
            <a:ext cx="419704" cy="419704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0" y="2508161"/>
            <a:ext cx="957222" cy="2871505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189822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5046575" y="3219163"/>
            <a:ext cx="29076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>
              <a:alpha val="55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729675" y="1409700"/>
            <a:ext cx="4248269" cy="319376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flipH="1">
            <a:off x="-11" y="0"/>
            <a:ext cx="2334924" cy="1606098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957497" y="1663118"/>
            <a:ext cx="37926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2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6248400" y="1747125"/>
            <a:ext cx="2895564" cy="3448597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>
              <a:alpha val="55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0" y="0"/>
            <a:ext cx="7093682" cy="41648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 rot="10800000">
            <a:off x="8471931" y="-18"/>
            <a:ext cx="672069" cy="6392418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5400000">
            <a:off x="5658848" y="-1055312"/>
            <a:ext cx="429510" cy="1196814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901600" y="540000"/>
            <a:ext cx="7340689" cy="406340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6761850" y="-99922"/>
            <a:ext cx="2799174" cy="2195439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6818514">
            <a:off x="-679577" y="2891584"/>
            <a:ext cx="2799167" cy="2195440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6" name="Google Shape;96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8" name="Google Shape;98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1" name="Google Shape;101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5" name="Google Shape;105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5124450" y="0"/>
            <a:ext cx="4019565" cy="137649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25" y="194500"/>
            <a:ext cx="9143947" cy="4948994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1"/>
          </p:nvPr>
        </p:nvSpPr>
        <p:spPr>
          <a:xfrm rot="210">
            <a:off x="1985850" y="3676625"/>
            <a:ext cx="4908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1577850" y="1544912"/>
            <a:ext cx="59883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3" r:id="rId9"/>
    <p:sldLayoutId id="2147483666" r:id="rId10"/>
    <p:sldLayoutId id="2147483670" r:id="rId11"/>
    <p:sldLayoutId id="2147483685" r:id="rId12"/>
    <p:sldLayoutId id="21474836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>
            <a:spLocks noGrp="1"/>
          </p:cNvSpPr>
          <p:nvPr>
            <p:ph type="subTitle" idx="1"/>
          </p:nvPr>
        </p:nvSpPr>
        <p:spPr>
          <a:xfrm rot="-655">
            <a:off x="2664613" y="4666680"/>
            <a:ext cx="6341006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GV: PHẠM VŨ KIM THOA – TRẦN THỊ HỪNG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Google Shape;371;p44"/>
          <p:cNvSpPr txBox="1">
            <a:spLocks noGrp="1"/>
          </p:cNvSpPr>
          <p:nvPr>
            <p:ph type="ctrTitle"/>
          </p:nvPr>
        </p:nvSpPr>
        <p:spPr>
          <a:xfrm>
            <a:off x="1517698" y="581071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2:</a:t>
            </a:r>
            <a:br>
              <a:rPr lang="en-US" sz="4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NGHỆ ENZYME VÀ ỨNG DỤNG</a:t>
            </a:r>
            <a:br>
              <a:rPr lang="en-US" sz="4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 DỤNG CỦA ENZYME</a:t>
            </a:r>
          </a:p>
        </p:txBody>
      </p:sp>
      <p:grpSp>
        <p:nvGrpSpPr>
          <p:cNvPr id="372" name="Google Shape;372;p44"/>
          <p:cNvGrpSpPr/>
          <p:nvPr/>
        </p:nvGrpSpPr>
        <p:grpSpPr>
          <a:xfrm>
            <a:off x="7455155" y="197443"/>
            <a:ext cx="1049059" cy="778108"/>
            <a:chOff x="6224675" y="2055325"/>
            <a:chExt cx="920550" cy="682850"/>
          </a:xfrm>
        </p:grpSpPr>
        <p:sp>
          <p:nvSpPr>
            <p:cNvPr id="373" name="Google Shape;373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375" name="Google Shape;375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44"/>
          <p:cNvGrpSpPr/>
          <p:nvPr/>
        </p:nvGrpSpPr>
        <p:grpSpPr>
          <a:xfrm>
            <a:off x="874498" y="3663010"/>
            <a:ext cx="1049044" cy="1003065"/>
            <a:chOff x="5047850" y="2794950"/>
            <a:chExt cx="1095150" cy="1047150"/>
          </a:xfrm>
        </p:grpSpPr>
        <p:sp>
          <p:nvSpPr>
            <p:cNvPr id="390" name="Google Shape;390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06" name="Google Shape;406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44"/>
          <p:cNvGrpSpPr/>
          <p:nvPr/>
        </p:nvGrpSpPr>
        <p:grpSpPr>
          <a:xfrm>
            <a:off x="7581565" y="3476031"/>
            <a:ext cx="454347" cy="974033"/>
            <a:chOff x="7941975" y="230788"/>
            <a:chExt cx="339775" cy="728413"/>
          </a:xfrm>
        </p:grpSpPr>
        <p:sp>
          <p:nvSpPr>
            <p:cNvPr id="413" name="Google Shape;413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29" name="Google Shape;429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4"/>
          <p:cNvGrpSpPr/>
          <p:nvPr/>
        </p:nvGrpSpPr>
        <p:grpSpPr>
          <a:xfrm rot="-876443">
            <a:off x="1020516" y="1153659"/>
            <a:ext cx="387909" cy="828645"/>
            <a:chOff x="5716500" y="4072075"/>
            <a:chExt cx="387900" cy="828625"/>
          </a:xfrm>
        </p:grpSpPr>
        <p:sp>
          <p:nvSpPr>
            <p:cNvPr id="436" name="Google Shape;436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5739556" y="4097162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44"/>
          <p:cNvGrpSpPr/>
          <p:nvPr/>
        </p:nvGrpSpPr>
        <p:grpSpPr>
          <a:xfrm rot="5973186">
            <a:off x="4924030" y="2327758"/>
            <a:ext cx="525721" cy="428640"/>
            <a:chOff x="5426900" y="3064075"/>
            <a:chExt cx="281450" cy="229525"/>
          </a:xfrm>
        </p:grpSpPr>
        <p:sp>
          <p:nvSpPr>
            <p:cNvPr id="451" name="Google Shape;451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96;p46">
            <a:extLst>
              <a:ext uri="{FF2B5EF4-FFF2-40B4-BE49-F238E27FC236}">
                <a16:creationId xmlns:a16="http://schemas.microsoft.com/office/drawing/2014/main" id="{7AB60F97-C31D-FF1D-1005-40F0DE306D6E}"/>
              </a:ext>
            </a:extLst>
          </p:cNvPr>
          <p:cNvSpPr/>
          <p:nvPr/>
        </p:nvSpPr>
        <p:spPr>
          <a:xfrm>
            <a:off x="3884328" y="2285627"/>
            <a:ext cx="1149740" cy="554407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" name="Google Shape;507;p46">
            <a:extLst>
              <a:ext uri="{FF2B5EF4-FFF2-40B4-BE49-F238E27FC236}">
                <a16:creationId xmlns:a16="http://schemas.microsoft.com/office/drawing/2014/main" id="{1EE1670A-2F43-1507-06C1-59500B8568F2}"/>
              </a:ext>
            </a:extLst>
          </p:cNvPr>
          <p:cNvSpPr txBox="1">
            <a:spLocks/>
          </p:cNvSpPr>
          <p:nvPr/>
        </p:nvSpPr>
        <p:spPr>
          <a:xfrm rot="1538">
            <a:off x="3961083" y="2286927"/>
            <a:ext cx="1024495" cy="519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8</a:t>
            </a:r>
          </a:p>
        </p:txBody>
      </p:sp>
      <p:grpSp>
        <p:nvGrpSpPr>
          <p:cNvPr id="424" name="Google Shape;424;p44"/>
          <p:cNvGrpSpPr/>
          <p:nvPr/>
        </p:nvGrpSpPr>
        <p:grpSpPr>
          <a:xfrm>
            <a:off x="3773338" y="2255973"/>
            <a:ext cx="171208" cy="258133"/>
            <a:chOff x="7509313" y="3231788"/>
            <a:chExt cx="249575" cy="365575"/>
          </a:xfrm>
        </p:grpSpPr>
        <p:sp>
          <p:nvSpPr>
            <p:cNvPr id="425" name="Google Shape;425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6677D52-8512-4C12-161C-FA8387C255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1FF54-A020-87CC-0CF5-5C8FE870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252803-82B4-3A8D-A8ED-FCF8C72B6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987886"/>
              </p:ext>
            </p:extLst>
          </p:nvPr>
        </p:nvGraphicFramePr>
        <p:xfrm>
          <a:off x="0" y="310242"/>
          <a:ext cx="9144000" cy="4833258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1406769">
                  <a:extLst>
                    <a:ext uri="{9D8B030D-6E8A-4147-A177-3AD203B41FA5}">
                      <a16:colId xmlns:a16="http://schemas.microsoft.com/office/drawing/2014/main" val="4040227384"/>
                    </a:ext>
                  </a:extLst>
                </a:gridCol>
                <a:gridCol w="2512089">
                  <a:extLst>
                    <a:ext uri="{9D8B030D-6E8A-4147-A177-3AD203B41FA5}">
                      <a16:colId xmlns:a16="http://schemas.microsoft.com/office/drawing/2014/main" val="4110659762"/>
                    </a:ext>
                  </a:extLst>
                </a:gridCol>
                <a:gridCol w="5225142">
                  <a:extLst>
                    <a:ext uri="{9D8B030D-6E8A-4147-A177-3AD203B41FA5}">
                      <a16:colId xmlns:a16="http://schemas.microsoft.com/office/drawing/2014/main" val="974577847"/>
                    </a:ext>
                  </a:extLst>
                </a:gridCol>
              </a:tblGrid>
              <a:tr h="413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enzyme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Ứng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87929"/>
                  </a:ext>
                </a:extLst>
              </a:tr>
              <a:tr h="1462563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bánh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α–amylase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Tăng cường hương vị, màu sắc, duy trì độ ẩm, độ mềm của bánh.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671946"/>
                  </a:ext>
                </a:extLst>
              </a:tr>
              <a:tr h="472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Glucoamylase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bột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4854"/>
                  </a:ext>
                </a:extLst>
              </a:tr>
              <a:tr h="146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Giảm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trộn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giảm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cấu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bánh.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10918"/>
                  </a:ext>
                </a:extLst>
              </a:tr>
              <a:tr h="967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Lipase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bơ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bánh.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315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49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6677D52-8512-4C12-161C-FA8387C255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1FF54-A020-87CC-0CF5-5C8FE870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252803-82B4-3A8D-A8ED-FCF8C72B6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015913"/>
              </p:ext>
            </p:extLst>
          </p:nvPr>
        </p:nvGraphicFramePr>
        <p:xfrm>
          <a:off x="60385" y="367472"/>
          <a:ext cx="9083615" cy="4776028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1397479">
                  <a:extLst>
                    <a:ext uri="{9D8B030D-6E8A-4147-A177-3AD203B41FA5}">
                      <a16:colId xmlns:a16="http://schemas.microsoft.com/office/drawing/2014/main" val="4040227384"/>
                    </a:ext>
                  </a:extLst>
                </a:gridCol>
                <a:gridCol w="2194807">
                  <a:extLst>
                    <a:ext uri="{9D8B030D-6E8A-4147-A177-3AD203B41FA5}">
                      <a16:colId xmlns:a16="http://schemas.microsoft.com/office/drawing/2014/main" val="4110659762"/>
                    </a:ext>
                  </a:extLst>
                </a:gridCol>
                <a:gridCol w="5491329">
                  <a:extLst>
                    <a:ext uri="{9D8B030D-6E8A-4147-A177-3AD203B41FA5}">
                      <a16:colId xmlns:a16="http://schemas.microsoft.com/office/drawing/2014/main" val="974577847"/>
                    </a:ext>
                  </a:extLst>
                </a:gridCol>
              </a:tblGrid>
              <a:tr h="150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enzyme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Ứng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87929"/>
                  </a:ext>
                </a:extLst>
              </a:tr>
              <a:tr h="461457"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α–amylase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men,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cellulase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pectinase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2922"/>
                  </a:ext>
                </a:extLst>
              </a:tr>
              <a:tr h="474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Glucoamylase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men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nồng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cồn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351887"/>
                  </a:ext>
                </a:extLst>
              </a:tr>
              <a:tr h="150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91449"/>
                  </a:ext>
                </a:extLst>
              </a:tr>
              <a:tr h="312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Lipase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mùi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uống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cồn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807170"/>
                  </a:ext>
                </a:extLst>
              </a:tr>
              <a:tr h="461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Pectinase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khói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uống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15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09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6677D52-8512-4C12-161C-FA8387C255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1FF54-A020-87CC-0CF5-5C8FE870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252803-82B4-3A8D-A8ED-FCF8C72B6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21781"/>
              </p:ext>
            </p:extLst>
          </p:nvPr>
        </p:nvGraphicFramePr>
        <p:xfrm>
          <a:off x="60385" y="585216"/>
          <a:ext cx="9083615" cy="3903410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1959429">
                  <a:extLst>
                    <a:ext uri="{9D8B030D-6E8A-4147-A177-3AD203B41FA5}">
                      <a16:colId xmlns:a16="http://schemas.microsoft.com/office/drawing/2014/main" val="4040227384"/>
                    </a:ext>
                  </a:extLst>
                </a:gridCol>
                <a:gridCol w="1715424">
                  <a:extLst>
                    <a:ext uri="{9D8B030D-6E8A-4147-A177-3AD203B41FA5}">
                      <a16:colId xmlns:a16="http://schemas.microsoft.com/office/drawing/2014/main" val="4110659762"/>
                    </a:ext>
                  </a:extLst>
                </a:gridCol>
                <a:gridCol w="5408762">
                  <a:extLst>
                    <a:ext uri="{9D8B030D-6E8A-4147-A177-3AD203B41FA5}">
                      <a16:colId xmlns:a16="http://schemas.microsoft.com/office/drawing/2014/main" val="974577847"/>
                    </a:ext>
                  </a:extLst>
                </a:gridCol>
              </a:tblGrid>
              <a:tr h="150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enzyme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Ứng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87929"/>
                  </a:ext>
                </a:extLst>
              </a:tr>
              <a:tr h="47428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sữa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phô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dưỡng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mềm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tụ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sữa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hỗ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trợ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825014"/>
                  </a:ext>
                </a:extLst>
              </a:tr>
              <a:tr h="4593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Lipase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mềm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phô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817107"/>
                  </a:ext>
                </a:extLst>
              </a:tr>
              <a:tr h="6188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 công nghiệp tinh bột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α–amylase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syrup glucose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fructose.</a:t>
                      </a:r>
                    </a:p>
                  </a:txBody>
                  <a:tcPr marL="43362" marR="43362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148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865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5" name="Google Shape;1686;p65">
            <a:extLst>
              <a:ext uri="{FF2B5EF4-FFF2-40B4-BE49-F238E27FC236}">
                <a16:creationId xmlns:a16="http://schemas.microsoft.com/office/drawing/2014/main" id="{BBAF14BD-9964-48E5-B102-2D217FEA96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5757914" y="3252291"/>
            <a:ext cx="3369652" cy="1844624"/>
          </a:xfrm>
          <a:prstGeom prst="rect">
            <a:avLst/>
          </a:prstGeom>
        </p:spPr>
      </p:pic>
      <p:sp>
        <p:nvSpPr>
          <p:cNvPr id="546" name="Google Shape;546;p47"/>
          <p:cNvSpPr/>
          <p:nvPr/>
        </p:nvSpPr>
        <p:spPr>
          <a:xfrm>
            <a:off x="848014" y="369161"/>
            <a:ext cx="7760124" cy="187283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title"/>
          </p:nvPr>
        </p:nvSpPr>
        <p:spPr>
          <a:xfrm>
            <a:off x="1099975" y="618705"/>
            <a:ext cx="7256203" cy="1812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endParaRPr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9" name="Google Shape;549;p47"/>
          <p:cNvGrpSpPr/>
          <p:nvPr/>
        </p:nvGrpSpPr>
        <p:grpSpPr>
          <a:xfrm>
            <a:off x="7964110" y="1188368"/>
            <a:ext cx="316000" cy="403512"/>
            <a:chOff x="5905475" y="2032050"/>
            <a:chExt cx="454350" cy="580175"/>
          </a:xfrm>
        </p:grpSpPr>
        <p:sp>
          <p:nvSpPr>
            <p:cNvPr id="550" name="Google Shape;550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57" name="Google Shape;557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47"/>
          <p:cNvGrpSpPr/>
          <p:nvPr/>
        </p:nvGrpSpPr>
        <p:grpSpPr>
          <a:xfrm rot="5973186">
            <a:off x="572606" y="1236165"/>
            <a:ext cx="525721" cy="428640"/>
            <a:chOff x="5426900" y="3064075"/>
            <a:chExt cx="281450" cy="229525"/>
          </a:xfrm>
        </p:grpSpPr>
        <p:sp>
          <p:nvSpPr>
            <p:cNvPr id="586" name="Google Shape;586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546;p47">
            <a:extLst>
              <a:ext uri="{FF2B5EF4-FFF2-40B4-BE49-F238E27FC236}">
                <a16:creationId xmlns:a16="http://schemas.microsoft.com/office/drawing/2014/main" id="{20F7BE2E-3584-632A-9908-B233FCC6F991}"/>
              </a:ext>
            </a:extLst>
          </p:cNvPr>
          <p:cNvSpPr/>
          <p:nvPr/>
        </p:nvSpPr>
        <p:spPr>
          <a:xfrm>
            <a:off x="1025097" y="2210310"/>
            <a:ext cx="6561280" cy="138306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8;p47">
            <a:extLst>
              <a:ext uri="{FF2B5EF4-FFF2-40B4-BE49-F238E27FC236}">
                <a16:creationId xmlns:a16="http://schemas.microsoft.com/office/drawing/2014/main" id="{8849E72E-AF74-E189-1132-E6252CC8C6A0}"/>
              </a:ext>
            </a:extLst>
          </p:cNvPr>
          <p:cNvSpPr txBox="1">
            <a:spLocks/>
          </p:cNvSpPr>
          <p:nvPr/>
        </p:nvSpPr>
        <p:spPr>
          <a:xfrm>
            <a:off x="1289168" y="2568078"/>
            <a:ext cx="5988300" cy="80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li Medium"/>
              <a:buNone/>
              <a:defRPr sz="15400" b="0" i="0" u="none" strike="noStrike" cap="none">
                <a:solidFill>
                  <a:schemeClr val="lt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C7537-20C0-F804-F531-021F00D878BB}"/>
              </a:ext>
            </a:extLst>
          </p:cNvPr>
          <p:cNvSpPr txBox="1"/>
          <p:nvPr/>
        </p:nvSpPr>
        <p:spPr>
          <a:xfrm>
            <a:off x="92556" y="354368"/>
            <a:ext cx="12691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D59D9B9-0DED-60FE-5BEF-D46CB6DE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05" y="3086664"/>
            <a:ext cx="3698421" cy="22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04;p48">
            <a:extLst>
              <a:ext uri="{FF2B5EF4-FFF2-40B4-BE49-F238E27FC236}">
                <a16:creationId xmlns:a16="http://schemas.microsoft.com/office/drawing/2014/main" id="{342F59F2-1314-5951-7701-EE5959C3BB52}"/>
              </a:ext>
            </a:extLst>
          </p:cNvPr>
          <p:cNvGrpSpPr/>
          <p:nvPr/>
        </p:nvGrpSpPr>
        <p:grpSpPr>
          <a:xfrm rot="-438619">
            <a:off x="574278" y="2271446"/>
            <a:ext cx="859666" cy="1306073"/>
            <a:chOff x="3991700" y="3834388"/>
            <a:chExt cx="767625" cy="1338813"/>
          </a:xfrm>
        </p:grpSpPr>
        <p:sp>
          <p:nvSpPr>
            <p:cNvPr id="4" name="Google Shape;605;p48">
              <a:extLst>
                <a:ext uri="{FF2B5EF4-FFF2-40B4-BE49-F238E27FC236}">
                  <a16:creationId xmlns:a16="http://schemas.microsoft.com/office/drawing/2014/main" id="{E3CA9FB8-999C-C0D7-33AD-4045452F87F8}"/>
                </a:ext>
              </a:extLst>
            </p:cNvPr>
            <p:cNvSpPr/>
            <p:nvPr/>
          </p:nvSpPr>
          <p:spPr>
            <a:xfrm>
              <a:off x="4025950" y="5001675"/>
              <a:ext cx="647625" cy="149400"/>
            </a:xfrm>
            <a:custGeom>
              <a:avLst/>
              <a:gdLst/>
              <a:ahLst/>
              <a:cxnLst/>
              <a:rect l="l" t="t" r="r" b="b"/>
              <a:pathLst>
                <a:path w="25905" h="5976" extrusionOk="0">
                  <a:moveTo>
                    <a:pt x="4104" y="0"/>
                  </a:moveTo>
                  <a:cubicBezTo>
                    <a:pt x="2962" y="0"/>
                    <a:pt x="1814" y="48"/>
                    <a:pt x="679" y="161"/>
                  </a:cubicBezTo>
                  <a:cubicBezTo>
                    <a:pt x="381" y="188"/>
                    <a:pt x="137" y="460"/>
                    <a:pt x="109" y="758"/>
                  </a:cubicBezTo>
                  <a:cubicBezTo>
                    <a:pt x="28" y="2114"/>
                    <a:pt x="1" y="5206"/>
                    <a:pt x="109" y="5776"/>
                  </a:cubicBezTo>
                  <a:cubicBezTo>
                    <a:pt x="191" y="5803"/>
                    <a:pt x="299" y="5857"/>
                    <a:pt x="408" y="5857"/>
                  </a:cubicBezTo>
                  <a:cubicBezTo>
                    <a:pt x="1222" y="5884"/>
                    <a:pt x="2035" y="5911"/>
                    <a:pt x="2822" y="5911"/>
                  </a:cubicBezTo>
                  <a:cubicBezTo>
                    <a:pt x="3356" y="5918"/>
                    <a:pt x="3890" y="5920"/>
                    <a:pt x="4422" y="5920"/>
                  </a:cubicBezTo>
                  <a:cubicBezTo>
                    <a:pt x="5372" y="5920"/>
                    <a:pt x="6319" y="5913"/>
                    <a:pt x="7267" y="5913"/>
                  </a:cubicBezTo>
                  <a:cubicBezTo>
                    <a:pt x="8134" y="5913"/>
                    <a:pt x="9002" y="5919"/>
                    <a:pt x="9874" y="5939"/>
                  </a:cubicBezTo>
                  <a:cubicBezTo>
                    <a:pt x="10867" y="5963"/>
                    <a:pt x="11860" y="5975"/>
                    <a:pt x="12852" y="5975"/>
                  </a:cubicBezTo>
                  <a:cubicBezTo>
                    <a:pt x="15169" y="5975"/>
                    <a:pt x="17485" y="5909"/>
                    <a:pt x="19801" y="5776"/>
                  </a:cubicBezTo>
                  <a:cubicBezTo>
                    <a:pt x="20839" y="5713"/>
                    <a:pt x="21868" y="5668"/>
                    <a:pt x="22898" y="5668"/>
                  </a:cubicBezTo>
                  <a:cubicBezTo>
                    <a:pt x="23645" y="5668"/>
                    <a:pt x="24393" y="5692"/>
                    <a:pt x="25145" y="5749"/>
                  </a:cubicBezTo>
                  <a:cubicBezTo>
                    <a:pt x="25280" y="5749"/>
                    <a:pt x="25443" y="5694"/>
                    <a:pt x="25606" y="5694"/>
                  </a:cubicBezTo>
                  <a:cubicBezTo>
                    <a:pt x="25904" y="3931"/>
                    <a:pt x="25877" y="2223"/>
                    <a:pt x="25850" y="460"/>
                  </a:cubicBezTo>
                  <a:cubicBezTo>
                    <a:pt x="25660" y="405"/>
                    <a:pt x="25579" y="378"/>
                    <a:pt x="25470" y="378"/>
                  </a:cubicBezTo>
                  <a:cubicBezTo>
                    <a:pt x="24521" y="351"/>
                    <a:pt x="23572" y="324"/>
                    <a:pt x="22622" y="297"/>
                  </a:cubicBezTo>
                  <a:cubicBezTo>
                    <a:pt x="21863" y="270"/>
                    <a:pt x="21076" y="270"/>
                    <a:pt x="20290" y="270"/>
                  </a:cubicBezTo>
                  <a:cubicBezTo>
                    <a:pt x="19205" y="243"/>
                    <a:pt x="18120" y="215"/>
                    <a:pt x="17035" y="188"/>
                  </a:cubicBezTo>
                  <a:cubicBezTo>
                    <a:pt x="15503" y="139"/>
                    <a:pt x="13994" y="22"/>
                    <a:pt x="12487" y="22"/>
                  </a:cubicBezTo>
                  <a:cubicBezTo>
                    <a:pt x="12340" y="22"/>
                    <a:pt x="12192" y="23"/>
                    <a:pt x="12044" y="26"/>
                  </a:cubicBezTo>
                  <a:cubicBezTo>
                    <a:pt x="10959" y="39"/>
                    <a:pt x="9881" y="46"/>
                    <a:pt x="8806" y="46"/>
                  </a:cubicBezTo>
                  <a:cubicBezTo>
                    <a:pt x="7731" y="46"/>
                    <a:pt x="6660" y="39"/>
                    <a:pt x="5588" y="26"/>
                  </a:cubicBezTo>
                  <a:cubicBezTo>
                    <a:pt x="5096" y="9"/>
                    <a:pt x="4600" y="0"/>
                    <a:pt x="4104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06;p48">
              <a:extLst>
                <a:ext uri="{FF2B5EF4-FFF2-40B4-BE49-F238E27FC236}">
                  <a16:creationId xmlns:a16="http://schemas.microsoft.com/office/drawing/2014/main" id="{347BDD06-6DAF-DD94-69E8-54319E0EBD89}"/>
                </a:ext>
              </a:extLst>
            </p:cNvPr>
            <p:cNvSpPr/>
            <p:nvPr/>
          </p:nvSpPr>
          <p:spPr>
            <a:xfrm>
              <a:off x="4467400" y="3863100"/>
              <a:ext cx="263800" cy="120150"/>
            </a:xfrm>
            <a:custGeom>
              <a:avLst/>
              <a:gdLst/>
              <a:ahLst/>
              <a:cxnLst/>
              <a:rect l="l" t="t" r="r" b="b"/>
              <a:pathLst>
                <a:path w="10552" h="4806" extrusionOk="0">
                  <a:moveTo>
                    <a:pt x="353" y="1"/>
                  </a:moveTo>
                  <a:cubicBezTo>
                    <a:pt x="109" y="869"/>
                    <a:pt x="82" y="1655"/>
                    <a:pt x="28" y="2442"/>
                  </a:cubicBezTo>
                  <a:cubicBezTo>
                    <a:pt x="1" y="2767"/>
                    <a:pt x="109" y="2876"/>
                    <a:pt x="407" y="2930"/>
                  </a:cubicBezTo>
                  <a:cubicBezTo>
                    <a:pt x="841" y="3011"/>
                    <a:pt x="1303" y="3066"/>
                    <a:pt x="1737" y="3147"/>
                  </a:cubicBezTo>
                  <a:cubicBezTo>
                    <a:pt x="4232" y="3608"/>
                    <a:pt x="6727" y="4096"/>
                    <a:pt x="9168" y="4747"/>
                  </a:cubicBezTo>
                  <a:cubicBezTo>
                    <a:pt x="9284" y="4776"/>
                    <a:pt x="9393" y="4805"/>
                    <a:pt x="9497" y="4805"/>
                  </a:cubicBezTo>
                  <a:cubicBezTo>
                    <a:pt x="9588" y="4805"/>
                    <a:pt x="9677" y="4783"/>
                    <a:pt x="9765" y="4720"/>
                  </a:cubicBezTo>
                  <a:cubicBezTo>
                    <a:pt x="10145" y="4015"/>
                    <a:pt x="10525" y="2713"/>
                    <a:pt x="10552" y="2143"/>
                  </a:cubicBezTo>
                  <a:cubicBezTo>
                    <a:pt x="10308" y="1954"/>
                    <a:pt x="9982" y="1926"/>
                    <a:pt x="9684" y="1872"/>
                  </a:cubicBezTo>
                  <a:cubicBezTo>
                    <a:pt x="6890" y="1248"/>
                    <a:pt x="4096" y="652"/>
                    <a:pt x="1275" y="55"/>
                  </a:cubicBezTo>
                  <a:cubicBezTo>
                    <a:pt x="1004" y="1"/>
                    <a:pt x="679" y="28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07;p48">
              <a:extLst>
                <a:ext uri="{FF2B5EF4-FFF2-40B4-BE49-F238E27FC236}">
                  <a16:creationId xmlns:a16="http://schemas.microsoft.com/office/drawing/2014/main" id="{8D917167-56BF-96C8-4953-530DCABB7970}"/>
                </a:ext>
              </a:extLst>
            </p:cNvPr>
            <p:cNvSpPr/>
            <p:nvPr/>
          </p:nvSpPr>
          <p:spPr>
            <a:xfrm>
              <a:off x="4387375" y="4486950"/>
              <a:ext cx="232625" cy="100675"/>
            </a:xfrm>
            <a:custGeom>
              <a:avLst/>
              <a:gdLst/>
              <a:ahLst/>
              <a:cxnLst/>
              <a:rect l="l" t="t" r="r" b="b"/>
              <a:pathLst>
                <a:path w="9305" h="4027" extrusionOk="0">
                  <a:moveTo>
                    <a:pt x="679" y="0"/>
                  </a:moveTo>
                  <a:cubicBezTo>
                    <a:pt x="652" y="0"/>
                    <a:pt x="598" y="28"/>
                    <a:pt x="516" y="55"/>
                  </a:cubicBezTo>
                  <a:cubicBezTo>
                    <a:pt x="326" y="733"/>
                    <a:pt x="1" y="1411"/>
                    <a:pt x="55" y="2143"/>
                  </a:cubicBezTo>
                  <a:cubicBezTo>
                    <a:pt x="164" y="2198"/>
                    <a:pt x="218" y="2252"/>
                    <a:pt x="272" y="2279"/>
                  </a:cubicBezTo>
                  <a:cubicBezTo>
                    <a:pt x="3012" y="2848"/>
                    <a:pt x="5724" y="3445"/>
                    <a:pt x="8464" y="4015"/>
                  </a:cubicBezTo>
                  <a:cubicBezTo>
                    <a:pt x="8487" y="4023"/>
                    <a:pt x="8509" y="4026"/>
                    <a:pt x="8531" y="4026"/>
                  </a:cubicBezTo>
                  <a:cubicBezTo>
                    <a:pt x="8584" y="4026"/>
                    <a:pt x="8639" y="4007"/>
                    <a:pt x="8735" y="3988"/>
                  </a:cubicBezTo>
                  <a:cubicBezTo>
                    <a:pt x="8898" y="3499"/>
                    <a:pt x="9060" y="2984"/>
                    <a:pt x="9196" y="2469"/>
                  </a:cubicBezTo>
                  <a:cubicBezTo>
                    <a:pt x="9304" y="2035"/>
                    <a:pt x="9250" y="1926"/>
                    <a:pt x="8789" y="1818"/>
                  </a:cubicBezTo>
                  <a:cubicBezTo>
                    <a:pt x="7948" y="1628"/>
                    <a:pt x="7135" y="1411"/>
                    <a:pt x="6294" y="1248"/>
                  </a:cubicBezTo>
                  <a:cubicBezTo>
                    <a:pt x="4422" y="814"/>
                    <a:pt x="2551" y="407"/>
                    <a:pt x="679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08;p48">
              <a:extLst>
                <a:ext uri="{FF2B5EF4-FFF2-40B4-BE49-F238E27FC236}">
                  <a16:creationId xmlns:a16="http://schemas.microsoft.com/office/drawing/2014/main" id="{0DF3F60C-57C8-6AB4-05FC-1FD6AFC2A4A4}"/>
                </a:ext>
              </a:extLst>
            </p:cNvPr>
            <p:cNvSpPr/>
            <p:nvPr/>
          </p:nvSpPr>
          <p:spPr>
            <a:xfrm>
              <a:off x="4441625" y="4577775"/>
              <a:ext cx="92925" cy="38025"/>
            </a:xfrm>
            <a:custGeom>
              <a:avLst/>
              <a:gdLst/>
              <a:ahLst/>
              <a:cxnLst/>
              <a:rect l="l" t="t" r="r" b="b"/>
              <a:pathLst>
                <a:path w="3717" h="1521" extrusionOk="0">
                  <a:moveTo>
                    <a:pt x="60" y="1"/>
                  </a:moveTo>
                  <a:cubicBezTo>
                    <a:pt x="39" y="1"/>
                    <a:pt x="19" y="1"/>
                    <a:pt x="1" y="2"/>
                  </a:cubicBezTo>
                  <a:cubicBezTo>
                    <a:pt x="82" y="300"/>
                    <a:pt x="164" y="599"/>
                    <a:pt x="245" y="924"/>
                  </a:cubicBezTo>
                  <a:cubicBezTo>
                    <a:pt x="1276" y="1114"/>
                    <a:pt x="2252" y="1521"/>
                    <a:pt x="3310" y="1521"/>
                  </a:cubicBezTo>
                  <a:cubicBezTo>
                    <a:pt x="3446" y="1250"/>
                    <a:pt x="3690" y="1087"/>
                    <a:pt x="3717" y="789"/>
                  </a:cubicBezTo>
                  <a:cubicBezTo>
                    <a:pt x="2276" y="369"/>
                    <a:pt x="65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09;p48">
              <a:extLst>
                <a:ext uri="{FF2B5EF4-FFF2-40B4-BE49-F238E27FC236}">
                  <a16:creationId xmlns:a16="http://schemas.microsoft.com/office/drawing/2014/main" id="{E1533248-4818-7FD2-1518-A7E1477C1406}"/>
                </a:ext>
              </a:extLst>
            </p:cNvPr>
            <p:cNvSpPr/>
            <p:nvPr/>
          </p:nvSpPr>
          <p:spPr>
            <a:xfrm>
              <a:off x="3992050" y="3837075"/>
              <a:ext cx="766950" cy="1336125"/>
            </a:xfrm>
            <a:custGeom>
              <a:avLst/>
              <a:gdLst/>
              <a:ahLst/>
              <a:cxnLst/>
              <a:rect l="l" t="t" r="r" b="b"/>
              <a:pathLst>
                <a:path w="30678" h="53445" extrusionOk="0">
                  <a:moveTo>
                    <a:pt x="19367" y="1042"/>
                  </a:moveTo>
                  <a:cubicBezTo>
                    <a:pt x="19693" y="1069"/>
                    <a:pt x="20018" y="1042"/>
                    <a:pt x="20289" y="1096"/>
                  </a:cubicBezTo>
                  <a:cubicBezTo>
                    <a:pt x="23110" y="1693"/>
                    <a:pt x="25904" y="2289"/>
                    <a:pt x="28698" y="2913"/>
                  </a:cubicBezTo>
                  <a:cubicBezTo>
                    <a:pt x="28996" y="2967"/>
                    <a:pt x="29322" y="2995"/>
                    <a:pt x="29566" y="3184"/>
                  </a:cubicBezTo>
                  <a:cubicBezTo>
                    <a:pt x="29539" y="3754"/>
                    <a:pt x="29159" y="5056"/>
                    <a:pt x="28779" y="5761"/>
                  </a:cubicBezTo>
                  <a:cubicBezTo>
                    <a:pt x="28691" y="5824"/>
                    <a:pt x="28602" y="5846"/>
                    <a:pt x="28511" y="5846"/>
                  </a:cubicBezTo>
                  <a:cubicBezTo>
                    <a:pt x="28407" y="5846"/>
                    <a:pt x="28298" y="5817"/>
                    <a:pt x="28182" y="5788"/>
                  </a:cubicBezTo>
                  <a:cubicBezTo>
                    <a:pt x="25741" y="5137"/>
                    <a:pt x="23246" y="4649"/>
                    <a:pt x="20751" y="4188"/>
                  </a:cubicBezTo>
                  <a:cubicBezTo>
                    <a:pt x="20317" y="4107"/>
                    <a:pt x="19855" y="4052"/>
                    <a:pt x="19421" y="3971"/>
                  </a:cubicBezTo>
                  <a:cubicBezTo>
                    <a:pt x="19123" y="3917"/>
                    <a:pt x="19015" y="3808"/>
                    <a:pt x="19042" y="3483"/>
                  </a:cubicBezTo>
                  <a:cubicBezTo>
                    <a:pt x="19096" y="2696"/>
                    <a:pt x="19123" y="1910"/>
                    <a:pt x="19367" y="1042"/>
                  </a:cubicBezTo>
                  <a:close/>
                  <a:moveTo>
                    <a:pt x="20811" y="5270"/>
                  </a:moveTo>
                  <a:cubicBezTo>
                    <a:pt x="21762" y="5270"/>
                    <a:pt x="25398" y="6019"/>
                    <a:pt x="26474" y="6412"/>
                  </a:cubicBezTo>
                  <a:cubicBezTo>
                    <a:pt x="26474" y="6602"/>
                    <a:pt x="26501" y="6819"/>
                    <a:pt x="26474" y="7009"/>
                  </a:cubicBezTo>
                  <a:cubicBezTo>
                    <a:pt x="26202" y="9477"/>
                    <a:pt x="25904" y="11918"/>
                    <a:pt x="25633" y="14359"/>
                  </a:cubicBezTo>
                  <a:cubicBezTo>
                    <a:pt x="25551" y="14875"/>
                    <a:pt x="25470" y="15390"/>
                    <a:pt x="25362" y="15905"/>
                  </a:cubicBezTo>
                  <a:cubicBezTo>
                    <a:pt x="24955" y="18347"/>
                    <a:pt x="24548" y="20815"/>
                    <a:pt x="24141" y="23256"/>
                  </a:cubicBezTo>
                  <a:cubicBezTo>
                    <a:pt x="23978" y="24232"/>
                    <a:pt x="23816" y="25209"/>
                    <a:pt x="23626" y="26185"/>
                  </a:cubicBezTo>
                  <a:cubicBezTo>
                    <a:pt x="23626" y="26321"/>
                    <a:pt x="23571" y="26429"/>
                    <a:pt x="23544" y="26646"/>
                  </a:cubicBezTo>
                  <a:cubicBezTo>
                    <a:pt x="21646" y="26240"/>
                    <a:pt x="19828" y="25833"/>
                    <a:pt x="17957" y="25426"/>
                  </a:cubicBezTo>
                  <a:cubicBezTo>
                    <a:pt x="17957" y="25290"/>
                    <a:pt x="17957" y="25155"/>
                    <a:pt x="17957" y="25019"/>
                  </a:cubicBezTo>
                  <a:cubicBezTo>
                    <a:pt x="18174" y="23744"/>
                    <a:pt x="18337" y="22497"/>
                    <a:pt x="18608" y="21249"/>
                  </a:cubicBezTo>
                  <a:cubicBezTo>
                    <a:pt x="18906" y="19784"/>
                    <a:pt x="19015" y="18319"/>
                    <a:pt x="19232" y="16882"/>
                  </a:cubicBezTo>
                  <a:cubicBezTo>
                    <a:pt x="19421" y="15580"/>
                    <a:pt x="19584" y="14305"/>
                    <a:pt x="19747" y="13003"/>
                  </a:cubicBezTo>
                  <a:cubicBezTo>
                    <a:pt x="19937" y="11566"/>
                    <a:pt x="20100" y="10128"/>
                    <a:pt x="20262" y="8718"/>
                  </a:cubicBezTo>
                  <a:cubicBezTo>
                    <a:pt x="20371" y="7741"/>
                    <a:pt x="20506" y="6765"/>
                    <a:pt x="20615" y="5815"/>
                  </a:cubicBezTo>
                  <a:cubicBezTo>
                    <a:pt x="20642" y="5626"/>
                    <a:pt x="20696" y="5463"/>
                    <a:pt x="20723" y="5273"/>
                  </a:cubicBezTo>
                  <a:cubicBezTo>
                    <a:pt x="20749" y="5271"/>
                    <a:pt x="20779" y="5270"/>
                    <a:pt x="20811" y="5270"/>
                  </a:cubicBezTo>
                  <a:close/>
                  <a:moveTo>
                    <a:pt x="16492" y="25995"/>
                  </a:moveTo>
                  <a:cubicBezTo>
                    <a:pt x="18364" y="26402"/>
                    <a:pt x="20235" y="26809"/>
                    <a:pt x="22107" y="27243"/>
                  </a:cubicBezTo>
                  <a:cubicBezTo>
                    <a:pt x="22948" y="27406"/>
                    <a:pt x="23761" y="27623"/>
                    <a:pt x="24602" y="27813"/>
                  </a:cubicBezTo>
                  <a:cubicBezTo>
                    <a:pt x="25063" y="27921"/>
                    <a:pt x="25117" y="28030"/>
                    <a:pt x="25009" y="28464"/>
                  </a:cubicBezTo>
                  <a:cubicBezTo>
                    <a:pt x="24873" y="28979"/>
                    <a:pt x="24711" y="29494"/>
                    <a:pt x="24548" y="29983"/>
                  </a:cubicBezTo>
                  <a:cubicBezTo>
                    <a:pt x="24452" y="30002"/>
                    <a:pt x="24397" y="30021"/>
                    <a:pt x="24344" y="30021"/>
                  </a:cubicBezTo>
                  <a:cubicBezTo>
                    <a:pt x="24322" y="30021"/>
                    <a:pt x="24300" y="30018"/>
                    <a:pt x="24277" y="30010"/>
                  </a:cubicBezTo>
                  <a:cubicBezTo>
                    <a:pt x="21537" y="29440"/>
                    <a:pt x="18825" y="28843"/>
                    <a:pt x="16085" y="28274"/>
                  </a:cubicBezTo>
                  <a:cubicBezTo>
                    <a:pt x="16031" y="28247"/>
                    <a:pt x="15977" y="28193"/>
                    <a:pt x="15868" y="28138"/>
                  </a:cubicBezTo>
                  <a:cubicBezTo>
                    <a:pt x="15814" y="27406"/>
                    <a:pt x="16139" y="26728"/>
                    <a:pt x="16329" y="26050"/>
                  </a:cubicBezTo>
                  <a:cubicBezTo>
                    <a:pt x="16411" y="26023"/>
                    <a:pt x="16465" y="25995"/>
                    <a:pt x="16492" y="25995"/>
                  </a:cubicBezTo>
                  <a:close/>
                  <a:moveTo>
                    <a:pt x="18043" y="29629"/>
                  </a:moveTo>
                  <a:cubicBezTo>
                    <a:pt x="18640" y="29629"/>
                    <a:pt x="20259" y="29997"/>
                    <a:pt x="21700" y="30417"/>
                  </a:cubicBezTo>
                  <a:cubicBezTo>
                    <a:pt x="21673" y="30715"/>
                    <a:pt x="21429" y="30878"/>
                    <a:pt x="21293" y="31149"/>
                  </a:cubicBezTo>
                  <a:cubicBezTo>
                    <a:pt x="20235" y="31149"/>
                    <a:pt x="19259" y="30742"/>
                    <a:pt x="18228" y="30552"/>
                  </a:cubicBezTo>
                  <a:cubicBezTo>
                    <a:pt x="18147" y="30227"/>
                    <a:pt x="18065" y="29928"/>
                    <a:pt x="17984" y="29630"/>
                  </a:cubicBezTo>
                  <a:cubicBezTo>
                    <a:pt x="18002" y="29629"/>
                    <a:pt x="18022" y="29629"/>
                    <a:pt x="18043" y="29629"/>
                  </a:cubicBezTo>
                  <a:close/>
                  <a:moveTo>
                    <a:pt x="16955" y="16792"/>
                  </a:moveTo>
                  <a:cubicBezTo>
                    <a:pt x="17117" y="16792"/>
                    <a:pt x="17279" y="16795"/>
                    <a:pt x="17441" y="16801"/>
                  </a:cubicBezTo>
                  <a:cubicBezTo>
                    <a:pt x="17604" y="16801"/>
                    <a:pt x="17767" y="16801"/>
                    <a:pt x="17930" y="16828"/>
                  </a:cubicBezTo>
                  <a:cubicBezTo>
                    <a:pt x="18011" y="16855"/>
                    <a:pt x="18092" y="16882"/>
                    <a:pt x="18174" y="16909"/>
                  </a:cubicBezTo>
                  <a:cubicBezTo>
                    <a:pt x="18309" y="17451"/>
                    <a:pt x="18174" y="18835"/>
                    <a:pt x="17875" y="20055"/>
                  </a:cubicBezTo>
                  <a:cubicBezTo>
                    <a:pt x="17713" y="20110"/>
                    <a:pt x="17496" y="20164"/>
                    <a:pt x="17306" y="20191"/>
                  </a:cubicBezTo>
                  <a:cubicBezTo>
                    <a:pt x="14838" y="20652"/>
                    <a:pt x="12640" y="21629"/>
                    <a:pt x="10715" y="23202"/>
                  </a:cubicBezTo>
                  <a:cubicBezTo>
                    <a:pt x="9657" y="24043"/>
                    <a:pt x="8789" y="25019"/>
                    <a:pt x="8084" y="26158"/>
                  </a:cubicBezTo>
                  <a:cubicBezTo>
                    <a:pt x="7378" y="27297"/>
                    <a:pt x="7026" y="28545"/>
                    <a:pt x="6863" y="29847"/>
                  </a:cubicBezTo>
                  <a:cubicBezTo>
                    <a:pt x="6782" y="30607"/>
                    <a:pt x="6755" y="31366"/>
                    <a:pt x="6836" y="32125"/>
                  </a:cubicBezTo>
                  <a:cubicBezTo>
                    <a:pt x="6917" y="32939"/>
                    <a:pt x="7216" y="33617"/>
                    <a:pt x="7812" y="34187"/>
                  </a:cubicBezTo>
                  <a:cubicBezTo>
                    <a:pt x="8952" y="35245"/>
                    <a:pt x="10172" y="36167"/>
                    <a:pt x="11447" y="37035"/>
                  </a:cubicBezTo>
                  <a:cubicBezTo>
                    <a:pt x="12342" y="37659"/>
                    <a:pt x="13291" y="38228"/>
                    <a:pt x="14187" y="38825"/>
                  </a:cubicBezTo>
                  <a:cubicBezTo>
                    <a:pt x="14528" y="39045"/>
                    <a:pt x="14870" y="39155"/>
                    <a:pt x="15271" y="39155"/>
                  </a:cubicBezTo>
                  <a:cubicBezTo>
                    <a:pt x="15316" y="39155"/>
                    <a:pt x="15361" y="39153"/>
                    <a:pt x="15407" y="39151"/>
                  </a:cubicBezTo>
                  <a:cubicBezTo>
                    <a:pt x="17414" y="39069"/>
                    <a:pt x="19421" y="38988"/>
                    <a:pt x="21429" y="38934"/>
                  </a:cubicBezTo>
                  <a:cubicBezTo>
                    <a:pt x="23002" y="38906"/>
                    <a:pt x="24575" y="38906"/>
                    <a:pt x="26121" y="38906"/>
                  </a:cubicBezTo>
                  <a:cubicBezTo>
                    <a:pt x="26230" y="38906"/>
                    <a:pt x="26311" y="38934"/>
                    <a:pt x="26392" y="38934"/>
                  </a:cubicBezTo>
                  <a:cubicBezTo>
                    <a:pt x="26501" y="39476"/>
                    <a:pt x="26447" y="41212"/>
                    <a:pt x="26284" y="41782"/>
                  </a:cubicBezTo>
                  <a:cubicBezTo>
                    <a:pt x="26202" y="41782"/>
                    <a:pt x="26121" y="41809"/>
                    <a:pt x="26013" y="41836"/>
                  </a:cubicBezTo>
                  <a:cubicBezTo>
                    <a:pt x="25117" y="41890"/>
                    <a:pt x="24222" y="41944"/>
                    <a:pt x="23327" y="41971"/>
                  </a:cubicBezTo>
                  <a:cubicBezTo>
                    <a:pt x="21157" y="42080"/>
                    <a:pt x="19015" y="42161"/>
                    <a:pt x="16845" y="42243"/>
                  </a:cubicBezTo>
                  <a:cubicBezTo>
                    <a:pt x="16575" y="42251"/>
                    <a:pt x="16304" y="42254"/>
                    <a:pt x="16034" y="42254"/>
                  </a:cubicBezTo>
                  <a:cubicBezTo>
                    <a:pt x="15382" y="42254"/>
                    <a:pt x="14730" y="42235"/>
                    <a:pt x="14078" y="42216"/>
                  </a:cubicBezTo>
                  <a:cubicBezTo>
                    <a:pt x="14024" y="42216"/>
                    <a:pt x="13942" y="42188"/>
                    <a:pt x="13807" y="42161"/>
                  </a:cubicBezTo>
                  <a:cubicBezTo>
                    <a:pt x="13753" y="41836"/>
                    <a:pt x="13698" y="41565"/>
                    <a:pt x="13644" y="41293"/>
                  </a:cubicBezTo>
                  <a:cubicBezTo>
                    <a:pt x="13563" y="40968"/>
                    <a:pt x="13454" y="40642"/>
                    <a:pt x="13346" y="40344"/>
                  </a:cubicBezTo>
                  <a:cubicBezTo>
                    <a:pt x="13183" y="39720"/>
                    <a:pt x="12749" y="39395"/>
                    <a:pt x="12152" y="39259"/>
                  </a:cubicBezTo>
                  <a:cubicBezTo>
                    <a:pt x="11676" y="39149"/>
                    <a:pt x="11200" y="39094"/>
                    <a:pt x="10724" y="39094"/>
                  </a:cubicBezTo>
                  <a:cubicBezTo>
                    <a:pt x="10142" y="39094"/>
                    <a:pt x="9561" y="39176"/>
                    <a:pt x="8979" y="39340"/>
                  </a:cubicBezTo>
                  <a:cubicBezTo>
                    <a:pt x="8572" y="39449"/>
                    <a:pt x="8165" y="39612"/>
                    <a:pt x="7785" y="39774"/>
                  </a:cubicBezTo>
                  <a:cubicBezTo>
                    <a:pt x="7080" y="40100"/>
                    <a:pt x="6619" y="40588"/>
                    <a:pt x="6510" y="41375"/>
                  </a:cubicBezTo>
                  <a:cubicBezTo>
                    <a:pt x="6510" y="41565"/>
                    <a:pt x="6429" y="41727"/>
                    <a:pt x="6375" y="41944"/>
                  </a:cubicBezTo>
                  <a:cubicBezTo>
                    <a:pt x="6049" y="41971"/>
                    <a:pt x="5731" y="41999"/>
                    <a:pt x="5415" y="41999"/>
                  </a:cubicBezTo>
                  <a:cubicBezTo>
                    <a:pt x="5100" y="41999"/>
                    <a:pt x="4788" y="41971"/>
                    <a:pt x="4476" y="41890"/>
                  </a:cubicBezTo>
                  <a:cubicBezTo>
                    <a:pt x="3690" y="41700"/>
                    <a:pt x="3174" y="41131"/>
                    <a:pt x="2740" y="40507"/>
                  </a:cubicBezTo>
                  <a:cubicBezTo>
                    <a:pt x="2496" y="40100"/>
                    <a:pt x="2279" y="39666"/>
                    <a:pt x="2116" y="39232"/>
                  </a:cubicBezTo>
                  <a:cubicBezTo>
                    <a:pt x="1628" y="37821"/>
                    <a:pt x="1357" y="36384"/>
                    <a:pt x="1194" y="34919"/>
                  </a:cubicBezTo>
                  <a:cubicBezTo>
                    <a:pt x="1086" y="33780"/>
                    <a:pt x="1059" y="32614"/>
                    <a:pt x="1194" y="31447"/>
                  </a:cubicBezTo>
                  <a:cubicBezTo>
                    <a:pt x="1872" y="26294"/>
                    <a:pt x="4259" y="22198"/>
                    <a:pt x="8680" y="19350"/>
                  </a:cubicBezTo>
                  <a:cubicBezTo>
                    <a:pt x="9196" y="19025"/>
                    <a:pt x="9738" y="18753"/>
                    <a:pt x="10308" y="18482"/>
                  </a:cubicBezTo>
                  <a:cubicBezTo>
                    <a:pt x="11067" y="18157"/>
                    <a:pt x="11827" y="17858"/>
                    <a:pt x="12613" y="17560"/>
                  </a:cubicBezTo>
                  <a:cubicBezTo>
                    <a:pt x="14008" y="17022"/>
                    <a:pt x="15468" y="16792"/>
                    <a:pt x="16955" y="16792"/>
                  </a:cubicBezTo>
                  <a:close/>
                  <a:moveTo>
                    <a:pt x="11005" y="40000"/>
                  </a:moveTo>
                  <a:cubicBezTo>
                    <a:pt x="11215" y="40000"/>
                    <a:pt x="11425" y="40007"/>
                    <a:pt x="11637" y="40018"/>
                  </a:cubicBezTo>
                  <a:cubicBezTo>
                    <a:pt x="12152" y="40073"/>
                    <a:pt x="12505" y="40290"/>
                    <a:pt x="12613" y="40805"/>
                  </a:cubicBezTo>
                  <a:cubicBezTo>
                    <a:pt x="12722" y="41266"/>
                    <a:pt x="12885" y="41754"/>
                    <a:pt x="12939" y="42243"/>
                  </a:cubicBezTo>
                  <a:cubicBezTo>
                    <a:pt x="13020" y="43355"/>
                    <a:pt x="13047" y="44467"/>
                    <a:pt x="13129" y="45660"/>
                  </a:cubicBezTo>
                  <a:cubicBezTo>
                    <a:pt x="12112" y="45701"/>
                    <a:pt x="11122" y="45714"/>
                    <a:pt x="10142" y="45714"/>
                  </a:cubicBezTo>
                  <a:cubicBezTo>
                    <a:pt x="9162" y="45714"/>
                    <a:pt x="8192" y="45701"/>
                    <a:pt x="7216" y="45687"/>
                  </a:cubicBezTo>
                  <a:cubicBezTo>
                    <a:pt x="7189" y="45470"/>
                    <a:pt x="7161" y="45335"/>
                    <a:pt x="7189" y="45199"/>
                  </a:cubicBezTo>
                  <a:cubicBezTo>
                    <a:pt x="7216" y="44196"/>
                    <a:pt x="7270" y="43165"/>
                    <a:pt x="7324" y="42161"/>
                  </a:cubicBezTo>
                  <a:cubicBezTo>
                    <a:pt x="7406" y="40995"/>
                    <a:pt x="7595" y="40805"/>
                    <a:pt x="8708" y="40371"/>
                  </a:cubicBezTo>
                  <a:cubicBezTo>
                    <a:pt x="9457" y="40093"/>
                    <a:pt x="10222" y="40000"/>
                    <a:pt x="11005" y="40000"/>
                  </a:cubicBezTo>
                  <a:close/>
                  <a:moveTo>
                    <a:pt x="5460" y="46584"/>
                  </a:moveTo>
                  <a:cubicBezTo>
                    <a:pt x="5956" y="46584"/>
                    <a:pt x="6452" y="46593"/>
                    <a:pt x="6944" y="46610"/>
                  </a:cubicBezTo>
                  <a:cubicBezTo>
                    <a:pt x="8016" y="46623"/>
                    <a:pt x="9087" y="46630"/>
                    <a:pt x="10162" y="46630"/>
                  </a:cubicBezTo>
                  <a:cubicBezTo>
                    <a:pt x="11237" y="46630"/>
                    <a:pt x="12315" y="46623"/>
                    <a:pt x="13400" y="46610"/>
                  </a:cubicBezTo>
                  <a:cubicBezTo>
                    <a:pt x="13548" y="46607"/>
                    <a:pt x="13696" y="46606"/>
                    <a:pt x="13843" y="46606"/>
                  </a:cubicBezTo>
                  <a:cubicBezTo>
                    <a:pt x="15350" y="46606"/>
                    <a:pt x="16859" y="46723"/>
                    <a:pt x="18391" y="46772"/>
                  </a:cubicBezTo>
                  <a:cubicBezTo>
                    <a:pt x="19476" y="46799"/>
                    <a:pt x="20561" y="46827"/>
                    <a:pt x="21646" y="46854"/>
                  </a:cubicBezTo>
                  <a:cubicBezTo>
                    <a:pt x="22432" y="46854"/>
                    <a:pt x="23219" y="46854"/>
                    <a:pt x="23978" y="46881"/>
                  </a:cubicBezTo>
                  <a:cubicBezTo>
                    <a:pt x="24928" y="46908"/>
                    <a:pt x="25877" y="46935"/>
                    <a:pt x="26826" y="46962"/>
                  </a:cubicBezTo>
                  <a:cubicBezTo>
                    <a:pt x="26935" y="46962"/>
                    <a:pt x="27016" y="46989"/>
                    <a:pt x="27206" y="47044"/>
                  </a:cubicBezTo>
                  <a:cubicBezTo>
                    <a:pt x="27233" y="48807"/>
                    <a:pt x="27260" y="50515"/>
                    <a:pt x="26962" y="52278"/>
                  </a:cubicBezTo>
                  <a:cubicBezTo>
                    <a:pt x="26799" y="52278"/>
                    <a:pt x="26636" y="52333"/>
                    <a:pt x="26501" y="52333"/>
                  </a:cubicBezTo>
                  <a:cubicBezTo>
                    <a:pt x="25749" y="52276"/>
                    <a:pt x="25001" y="52252"/>
                    <a:pt x="24254" y="52252"/>
                  </a:cubicBezTo>
                  <a:cubicBezTo>
                    <a:pt x="23224" y="52252"/>
                    <a:pt x="22195" y="52297"/>
                    <a:pt x="21157" y="52360"/>
                  </a:cubicBezTo>
                  <a:cubicBezTo>
                    <a:pt x="18841" y="52493"/>
                    <a:pt x="16525" y="52559"/>
                    <a:pt x="14208" y="52559"/>
                  </a:cubicBezTo>
                  <a:cubicBezTo>
                    <a:pt x="13216" y="52559"/>
                    <a:pt x="12223" y="52547"/>
                    <a:pt x="11230" y="52523"/>
                  </a:cubicBezTo>
                  <a:cubicBezTo>
                    <a:pt x="10358" y="52503"/>
                    <a:pt x="9490" y="52497"/>
                    <a:pt x="8623" y="52497"/>
                  </a:cubicBezTo>
                  <a:cubicBezTo>
                    <a:pt x="7675" y="52497"/>
                    <a:pt x="6728" y="52504"/>
                    <a:pt x="5778" y="52504"/>
                  </a:cubicBezTo>
                  <a:cubicBezTo>
                    <a:pt x="5246" y="52504"/>
                    <a:pt x="4712" y="52502"/>
                    <a:pt x="4178" y="52495"/>
                  </a:cubicBezTo>
                  <a:cubicBezTo>
                    <a:pt x="3391" y="52495"/>
                    <a:pt x="2578" y="52468"/>
                    <a:pt x="1764" y="52441"/>
                  </a:cubicBezTo>
                  <a:cubicBezTo>
                    <a:pt x="1655" y="52441"/>
                    <a:pt x="1547" y="52387"/>
                    <a:pt x="1465" y="52360"/>
                  </a:cubicBezTo>
                  <a:cubicBezTo>
                    <a:pt x="1357" y="51790"/>
                    <a:pt x="1384" y="48698"/>
                    <a:pt x="1465" y="47342"/>
                  </a:cubicBezTo>
                  <a:cubicBezTo>
                    <a:pt x="1493" y="47044"/>
                    <a:pt x="1737" y="46772"/>
                    <a:pt x="2035" y="46745"/>
                  </a:cubicBezTo>
                  <a:cubicBezTo>
                    <a:pt x="3170" y="46632"/>
                    <a:pt x="4318" y="46584"/>
                    <a:pt x="5460" y="46584"/>
                  </a:cubicBezTo>
                  <a:close/>
                  <a:moveTo>
                    <a:pt x="19304" y="1"/>
                  </a:moveTo>
                  <a:cubicBezTo>
                    <a:pt x="18741" y="1"/>
                    <a:pt x="18497" y="275"/>
                    <a:pt x="18364" y="987"/>
                  </a:cubicBezTo>
                  <a:cubicBezTo>
                    <a:pt x="18228" y="1611"/>
                    <a:pt x="18174" y="2235"/>
                    <a:pt x="18120" y="2886"/>
                  </a:cubicBezTo>
                  <a:cubicBezTo>
                    <a:pt x="18065" y="3211"/>
                    <a:pt x="18092" y="3537"/>
                    <a:pt x="18092" y="3862"/>
                  </a:cubicBezTo>
                  <a:cubicBezTo>
                    <a:pt x="18147" y="4405"/>
                    <a:pt x="18391" y="4758"/>
                    <a:pt x="18933" y="4893"/>
                  </a:cubicBezTo>
                  <a:cubicBezTo>
                    <a:pt x="19204" y="4975"/>
                    <a:pt x="19476" y="5056"/>
                    <a:pt x="19801" y="5137"/>
                  </a:cubicBezTo>
                  <a:cubicBezTo>
                    <a:pt x="19693" y="6059"/>
                    <a:pt x="19584" y="6927"/>
                    <a:pt x="19476" y="7823"/>
                  </a:cubicBezTo>
                  <a:cubicBezTo>
                    <a:pt x="19394" y="8718"/>
                    <a:pt x="19286" y="9613"/>
                    <a:pt x="19177" y="10508"/>
                  </a:cubicBezTo>
                  <a:cubicBezTo>
                    <a:pt x="19069" y="11430"/>
                    <a:pt x="18987" y="12352"/>
                    <a:pt x="18825" y="13247"/>
                  </a:cubicBezTo>
                  <a:cubicBezTo>
                    <a:pt x="18689" y="14142"/>
                    <a:pt x="18635" y="15037"/>
                    <a:pt x="18418" y="15905"/>
                  </a:cubicBezTo>
                  <a:cubicBezTo>
                    <a:pt x="18264" y="15925"/>
                    <a:pt x="18138" y="15944"/>
                    <a:pt x="18020" y="15944"/>
                  </a:cubicBezTo>
                  <a:cubicBezTo>
                    <a:pt x="17971" y="15944"/>
                    <a:pt x="17923" y="15941"/>
                    <a:pt x="17875" y="15933"/>
                  </a:cubicBezTo>
                  <a:cubicBezTo>
                    <a:pt x="17728" y="15926"/>
                    <a:pt x="17581" y="15923"/>
                    <a:pt x="17434" y="15923"/>
                  </a:cubicBezTo>
                  <a:cubicBezTo>
                    <a:pt x="16339" y="15923"/>
                    <a:pt x="15263" y="16091"/>
                    <a:pt x="14187" y="16258"/>
                  </a:cubicBezTo>
                  <a:cubicBezTo>
                    <a:pt x="12857" y="16475"/>
                    <a:pt x="11637" y="16990"/>
                    <a:pt x="10416" y="17533"/>
                  </a:cubicBezTo>
                  <a:cubicBezTo>
                    <a:pt x="6022" y="19404"/>
                    <a:pt x="3012" y="22632"/>
                    <a:pt x="1330" y="27080"/>
                  </a:cubicBezTo>
                  <a:cubicBezTo>
                    <a:pt x="381" y="29576"/>
                    <a:pt x="1" y="32153"/>
                    <a:pt x="299" y="34838"/>
                  </a:cubicBezTo>
                  <a:cubicBezTo>
                    <a:pt x="462" y="36438"/>
                    <a:pt x="760" y="37984"/>
                    <a:pt x="1303" y="39476"/>
                  </a:cubicBezTo>
                  <a:cubicBezTo>
                    <a:pt x="1655" y="40425"/>
                    <a:pt x="2171" y="41266"/>
                    <a:pt x="2876" y="41999"/>
                  </a:cubicBezTo>
                  <a:cubicBezTo>
                    <a:pt x="3418" y="42568"/>
                    <a:pt x="4096" y="42866"/>
                    <a:pt x="4910" y="42894"/>
                  </a:cubicBezTo>
                  <a:cubicBezTo>
                    <a:pt x="5181" y="42894"/>
                    <a:pt x="5480" y="42894"/>
                    <a:pt x="5751" y="42921"/>
                  </a:cubicBezTo>
                  <a:cubicBezTo>
                    <a:pt x="5914" y="42921"/>
                    <a:pt x="6077" y="42948"/>
                    <a:pt x="6212" y="42948"/>
                  </a:cubicBezTo>
                  <a:cubicBezTo>
                    <a:pt x="6348" y="43653"/>
                    <a:pt x="6294" y="45172"/>
                    <a:pt x="6131" y="45633"/>
                  </a:cubicBezTo>
                  <a:cubicBezTo>
                    <a:pt x="5317" y="45660"/>
                    <a:pt x="4476" y="45660"/>
                    <a:pt x="3662" y="45714"/>
                  </a:cubicBezTo>
                  <a:cubicBezTo>
                    <a:pt x="2903" y="45769"/>
                    <a:pt x="2144" y="45877"/>
                    <a:pt x="1384" y="45959"/>
                  </a:cubicBezTo>
                  <a:cubicBezTo>
                    <a:pt x="950" y="46013"/>
                    <a:pt x="706" y="46230"/>
                    <a:pt x="597" y="46637"/>
                  </a:cubicBezTo>
                  <a:cubicBezTo>
                    <a:pt x="516" y="46908"/>
                    <a:pt x="462" y="47206"/>
                    <a:pt x="462" y="47478"/>
                  </a:cubicBezTo>
                  <a:cubicBezTo>
                    <a:pt x="435" y="48807"/>
                    <a:pt x="408" y="50136"/>
                    <a:pt x="381" y="51465"/>
                  </a:cubicBezTo>
                  <a:cubicBezTo>
                    <a:pt x="381" y="51844"/>
                    <a:pt x="408" y="52224"/>
                    <a:pt x="435" y="52604"/>
                  </a:cubicBezTo>
                  <a:cubicBezTo>
                    <a:pt x="489" y="53201"/>
                    <a:pt x="570" y="53282"/>
                    <a:pt x="1167" y="53309"/>
                  </a:cubicBezTo>
                  <a:cubicBezTo>
                    <a:pt x="2659" y="53309"/>
                    <a:pt x="4151" y="53336"/>
                    <a:pt x="5643" y="53363"/>
                  </a:cubicBezTo>
                  <a:cubicBezTo>
                    <a:pt x="8816" y="53391"/>
                    <a:pt x="11990" y="53445"/>
                    <a:pt x="15190" y="53445"/>
                  </a:cubicBezTo>
                  <a:cubicBezTo>
                    <a:pt x="17469" y="53418"/>
                    <a:pt x="19774" y="53309"/>
                    <a:pt x="22080" y="53255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9" y="53201"/>
                    <a:pt x="25768" y="53228"/>
                    <a:pt x="26338" y="53255"/>
                  </a:cubicBezTo>
                  <a:cubicBezTo>
                    <a:pt x="26431" y="53261"/>
                    <a:pt x="26524" y="53264"/>
                    <a:pt x="26615" y="53264"/>
                  </a:cubicBezTo>
                  <a:cubicBezTo>
                    <a:pt x="26947" y="53264"/>
                    <a:pt x="27266" y="53220"/>
                    <a:pt x="27586" y="53092"/>
                  </a:cubicBezTo>
                  <a:cubicBezTo>
                    <a:pt x="27830" y="52767"/>
                    <a:pt x="27911" y="52387"/>
                    <a:pt x="27965" y="52034"/>
                  </a:cubicBezTo>
                  <a:cubicBezTo>
                    <a:pt x="28237" y="50380"/>
                    <a:pt x="28264" y="48725"/>
                    <a:pt x="28128" y="47071"/>
                  </a:cubicBezTo>
                  <a:cubicBezTo>
                    <a:pt x="28047" y="46311"/>
                    <a:pt x="27721" y="46013"/>
                    <a:pt x="26962" y="46013"/>
                  </a:cubicBezTo>
                  <a:cubicBezTo>
                    <a:pt x="26311" y="45986"/>
                    <a:pt x="25633" y="45986"/>
                    <a:pt x="24982" y="45986"/>
                  </a:cubicBezTo>
                  <a:cubicBezTo>
                    <a:pt x="24033" y="45959"/>
                    <a:pt x="23083" y="45877"/>
                    <a:pt x="22134" y="45877"/>
                  </a:cubicBezTo>
                  <a:cubicBezTo>
                    <a:pt x="21605" y="45864"/>
                    <a:pt x="21069" y="45864"/>
                    <a:pt x="20534" y="45864"/>
                  </a:cubicBezTo>
                  <a:cubicBezTo>
                    <a:pt x="19998" y="45864"/>
                    <a:pt x="19462" y="45864"/>
                    <a:pt x="18933" y="45850"/>
                  </a:cubicBezTo>
                  <a:cubicBezTo>
                    <a:pt x="17441" y="45823"/>
                    <a:pt x="15950" y="45742"/>
                    <a:pt x="14458" y="45687"/>
                  </a:cubicBezTo>
                  <a:cubicBezTo>
                    <a:pt x="14322" y="45660"/>
                    <a:pt x="14187" y="45633"/>
                    <a:pt x="14051" y="45606"/>
                  </a:cubicBezTo>
                  <a:cubicBezTo>
                    <a:pt x="13861" y="44819"/>
                    <a:pt x="13915" y="44033"/>
                    <a:pt x="13915" y="43138"/>
                  </a:cubicBezTo>
                  <a:lnTo>
                    <a:pt x="14675" y="43138"/>
                  </a:lnTo>
                  <a:cubicBezTo>
                    <a:pt x="15733" y="43111"/>
                    <a:pt x="16818" y="43138"/>
                    <a:pt x="17875" y="43083"/>
                  </a:cubicBezTo>
                  <a:cubicBezTo>
                    <a:pt x="19503" y="43029"/>
                    <a:pt x="21130" y="42921"/>
                    <a:pt x="22785" y="42839"/>
                  </a:cubicBezTo>
                  <a:cubicBezTo>
                    <a:pt x="23626" y="42785"/>
                    <a:pt x="24494" y="42785"/>
                    <a:pt x="25334" y="42704"/>
                  </a:cubicBezTo>
                  <a:cubicBezTo>
                    <a:pt x="25796" y="42677"/>
                    <a:pt x="26284" y="42595"/>
                    <a:pt x="26745" y="42514"/>
                  </a:cubicBezTo>
                  <a:cubicBezTo>
                    <a:pt x="27070" y="42433"/>
                    <a:pt x="27260" y="42188"/>
                    <a:pt x="27260" y="41836"/>
                  </a:cubicBezTo>
                  <a:cubicBezTo>
                    <a:pt x="27287" y="40886"/>
                    <a:pt x="27342" y="39937"/>
                    <a:pt x="27342" y="38988"/>
                  </a:cubicBezTo>
                  <a:cubicBezTo>
                    <a:pt x="27342" y="38445"/>
                    <a:pt x="27125" y="38174"/>
                    <a:pt x="26528" y="38120"/>
                  </a:cubicBezTo>
                  <a:cubicBezTo>
                    <a:pt x="26284" y="38120"/>
                    <a:pt x="26013" y="38066"/>
                    <a:pt x="25741" y="38066"/>
                  </a:cubicBezTo>
                  <a:cubicBezTo>
                    <a:pt x="25117" y="38038"/>
                    <a:pt x="24467" y="38011"/>
                    <a:pt x="23843" y="38011"/>
                  </a:cubicBezTo>
                  <a:cubicBezTo>
                    <a:pt x="22731" y="38038"/>
                    <a:pt x="21646" y="38038"/>
                    <a:pt x="20561" y="38066"/>
                  </a:cubicBezTo>
                  <a:cubicBezTo>
                    <a:pt x="18770" y="38120"/>
                    <a:pt x="16953" y="38174"/>
                    <a:pt x="15163" y="38201"/>
                  </a:cubicBezTo>
                  <a:cubicBezTo>
                    <a:pt x="14946" y="38201"/>
                    <a:pt x="14729" y="38174"/>
                    <a:pt x="14539" y="38066"/>
                  </a:cubicBezTo>
                  <a:cubicBezTo>
                    <a:pt x="14051" y="37794"/>
                    <a:pt x="13563" y="37523"/>
                    <a:pt x="13074" y="37198"/>
                  </a:cubicBezTo>
                  <a:cubicBezTo>
                    <a:pt x="11447" y="36058"/>
                    <a:pt x="9847" y="34865"/>
                    <a:pt x="8355" y="33563"/>
                  </a:cubicBezTo>
                  <a:cubicBezTo>
                    <a:pt x="7975" y="33210"/>
                    <a:pt x="7785" y="32831"/>
                    <a:pt x="7704" y="32342"/>
                  </a:cubicBezTo>
                  <a:cubicBezTo>
                    <a:pt x="7623" y="31583"/>
                    <a:pt x="7650" y="30824"/>
                    <a:pt x="7704" y="30064"/>
                  </a:cubicBezTo>
                  <a:cubicBezTo>
                    <a:pt x="7894" y="28003"/>
                    <a:pt x="8816" y="26294"/>
                    <a:pt x="10226" y="24856"/>
                  </a:cubicBezTo>
                  <a:cubicBezTo>
                    <a:pt x="12098" y="22903"/>
                    <a:pt x="14431" y="21764"/>
                    <a:pt x="17062" y="21167"/>
                  </a:cubicBezTo>
                  <a:cubicBezTo>
                    <a:pt x="17125" y="21158"/>
                    <a:pt x="17188" y="21155"/>
                    <a:pt x="17253" y="21155"/>
                  </a:cubicBezTo>
                  <a:cubicBezTo>
                    <a:pt x="17381" y="21155"/>
                    <a:pt x="17514" y="21167"/>
                    <a:pt x="17658" y="21167"/>
                  </a:cubicBezTo>
                  <a:cubicBezTo>
                    <a:pt x="17550" y="21873"/>
                    <a:pt x="17469" y="22551"/>
                    <a:pt x="17333" y="23229"/>
                  </a:cubicBezTo>
                  <a:cubicBezTo>
                    <a:pt x="17197" y="23880"/>
                    <a:pt x="17224" y="24585"/>
                    <a:pt x="16953" y="25209"/>
                  </a:cubicBezTo>
                  <a:lnTo>
                    <a:pt x="16194" y="25209"/>
                  </a:lnTo>
                  <a:cubicBezTo>
                    <a:pt x="15814" y="25209"/>
                    <a:pt x="15543" y="25372"/>
                    <a:pt x="15434" y="25724"/>
                  </a:cubicBezTo>
                  <a:cubicBezTo>
                    <a:pt x="15163" y="26484"/>
                    <a:pt x="14919" y="27270"/>
                    <a:pt x="14838" y="28057"/>
                  </a:cubicBezTo>
                  <a:cubicBezTo>
                    <a:pt x="14810" y="28572"/>
                    <a:pt x="14946" y="28816"/>
                    <a:pt x="15434" y="29006"/>
                  </a:cubicBezTo>
                  <a:cubicBezTo>
                    <a:pt x="15760" y="29115"/>
                    <a:pt x="16112" y="29196"/>
                    <a:pt x="16465" y="29250"/>
                  </a:cubicBezTo>
                  <a:cubicBezTo>
                    <a:pt x="16736" y="29277"/>
                    <a:pt x="16872" y="29413"/>
                    <a:pt x="16953" y="29684"/>
                  </a:cubicBezTo>
                  <a:cubicBezTo>
                    <a:pt x="17116" y="30118"/>
                    <a:pt x="17333" y="30552"/>
                    <a:pt x="17523" y="30986"/>
                  </a:cubicBezTo>
                  <a:cubicBezTo>
                    <a:pt x="17631" y="31258"/>
                    <a:pt x="17875" y="31420"/>
                    <a:pt x="18147" y="31502"/>
                  </a:cubicBezTo>
                  <a:cubicBezTo>
                    <a:pt x="19015" y="31719"/>
                    <a:pt x="19855" y="31908"/>
                    <a:pt x="20696" y="32098"/>
                  </a:cubicBezTo>
                  <a:cubicBezTo>
                    <a:pt x="20824" y="32132"/>
                    <a:pt x="20946" y="32149"/>
                    <a:pt x="21063" y="32149"/>
                  </a:cubicBezTo>
                  <a:cubicBezTo>
                    <a:pt x="21419" y="32149"/>
                    <a:pt x="21726" y="31991"/>
                    <a:pt x="21971" y="31664"/>
                  </a:cubicBezTo>
                  <a:cubicBezTo>
                    <a:pt x="22242" y="31339"/>
                    <a:pt x="22568" y="31013"/>
                    <a:pt x="22839" y="30661"/>
                  </a:cubicBezTo>
                  <a:cubicBezTo>
                    <a:pt x="23300" y="30769"/>
                    <a:pt x="23707" y="30851"/>
                    <a:pt x="24141" y="30932"/>
                  </a:cubicBezTo>
                  <a:cubicBezTo>
                    <a:pt x="24498" y="31017"/>
                    <a:pt x="24727" y="31067"/>
                    <a:pt x="24884" y="31067"/>
                  </a:cubicBezTo>
                  <a:cubicBezTo>
                    <a:pt x="25229" y="31067"/>
                    <a:pt x="25228" y="30825"/>
                    <a:pt x="25470" y="30173"/>
                  </a:cubicBezTo>
                  <a:cubicBezTo>
                    <a:pt x="25741" y="29494"/>
                    <a:pt x="25904" y="28762"/>
                    <a:pt x="26094" y="28057"/>
                  </a:cubicBezTo>
                  <a:cubicBezTo>
                    <a:pt x="26230" y="27460"/>
                    <a:pt x="26148" y="27352"/>
                    <a:pt x="25579" y="27162"/>
                  </a:cubicBezTo>
                  <a:cubicBezTo>
                    <a:pt x="25199" y="27053"/>
                    <a:pt x="24819" y="26945"/>
                    <a:pt x="24439" y="26836"/>
                  </a:cubicBezTo>
                  <a:cubicBezTo>
                    <a:pt x="24439" y="26728"/>
                    <a:pt x="24412" y="26674"/>
                    <a:pt x="24439" y="26592"/>
                  </a:cubicBezTo>
                  <a:cubicBezTo>
                    <a:pt x="24792" y="24639"/>
                    <a:pt x="25172" y="22686"/>
                    <a:pt x="25524" y="20733"/>
                  </a:cubicBezTo>
                  <a:cubicBezTo>
                    <a:pt x="25796" y="19187"/>
                    <a:pt x="26013" y="17641"/>
                    <a:pt x="26257" y="16095"/>
                  </a:cubicBezTo>
                  <a:cubicBezTo>
                    <a:pt x="26338" y="15471"/>
                    <a:pt x="26474" y="14875"/>
                    <a:pt x="26528" y="14251"/>
                  </a:cubicBezTo>
                  <a:cubicBezTo>
                    <a:pt x="26799" y="12108"/>
                    <a:pt x="27016" y="9965"/>
                    <a:pt x="27287" y="7823"/>
                  </a:cubicBezTo>
                  <a:cubicBezTo>
                    <a:pt x="27315" y="7443"/>
                    <a:pt x="27396" y="7036"/>
                    <a:pt x="27477" y="6629"/>
                  </a:cubicBezTo>
                  <a:cubicBezTo>
                    <a:pt x="27640" y="6629"/>
                    <a:pt x="27776" y="6629"/>
                    <a:pt x="27911" y="6656"/>
                  </a:cubicBezTo>
                  <a:cubicBezTo>
                    <a:pt x="28128" y="6683"/>
                    <a:pt x="28345" y="6738"/>
                    <a:pt x="28535" y="6765"/>
                  </a:cubicBezTo>
                  <a:cubicBezTo>
                    <a:pt x="28626" y="6772"/>
                    <a:pt x="28709" y="6776"/>
                    <a:pt x="28785" y="6776"/>
                  </a:cubicBezTo>
                  <a:cubicBezTo>
                    <a:pt x="29304" y="6776"/>
                    <a:pt x="29519" y="6600"/>
                    <a:pt x="29756" y="6032"/>
                  </a:cubicBezTo>
                  <a:cubicBezTo>
                    <a:pt x="29864" y="5843"/>
                    <a:pt x="29946" y="5598"/>
                    <a:pt x="30000" y="5381"/>
                  </a:cubicBezTo>
                  <a:cubicBezTo>
                    <a:pt x="30163" y="4839"/>
                    <a:pt x="30352" y="4296"/>
                    <a:pt x="30461" y="3727"/>
                  </a:cubicBezTo>
                  <a:cubicBezTo>
                    <a:pt x="30678" y="2832"/>
                    <a:pt x="30542" y="2588"/>
                    <a:pt x="29701" y="2289"/>
                  </a:cubicBezTo>
                  <a:cubicBezTo>
                    <a:pt x="29376" y="2154"/>
                    <a:pt x="29023" y="2072"/>
                    <a:pt x="28671" y="1991"/>
                  </a:cubicBezTo>
                  <a:cubicBezTo>
                    <a:pt x="26392" y="1476"/>
                    <a:pt x="24114" y="960"/>
                    <a:pt x="21808" y="445"/>
                  </a:cubicBezTo>
                  <a:cubicBezTo>
                    <a:pt x="21103" y="282"/>
                    <a:pt x="20425" y="147"/>
                    <a:pt x="19720" y="38"/>
                  </a:cubicBezTo>
                  <a:cubicBezTo>
                    <a:pt x="19565" y="14"/>
                    <a:pt x="19427" y="1"/>
                    <a:pt x="19304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0;p48">
              <a:extLst>
                <a:ext uri="{FF2B5EF4-FFF2-40B4-BE49-F238E27FC236}">
                  <a16:creationId xmlns:a16="http://schemas.microsoft.com/office/drawing/2014/main" id="{B412778F-A6FE-BC8D-6D03-FA19DEB21B41}"/>
                </a:ext>
              </a:extLst>
            </p:cNvPr>
            <p:cNvSpPr/>
            <p:nvPr/>
          </p:nvSpPr>
          <p:spPr>
            <a:xfrm>
              <a:off x="4018125" y="4253663"/>
              <a:ext cx="636100" cy="636725"/>
            </a:xfrm>
            <a:custGeom>
              <a:avLst/>
              <a:gdLst/>
              <a:ahLst/>
              <a:cxnLst/>
              <a:rect l="l" t="t" r="r" b="b"/>
              <a:pathLst>
                <a:path w="25444" h="25469" extrusionOk="0">
                  <a:moveTo>
                    <a:pt x="16112" y="1"/>
                  </a:moveTo>
                  <a:cubicBezTo>
                    <a:pt x="14551" y="1"/>
                    <a:pt x="13017" y="225"/>
                    <a:pt x="11556" y="789"/>
                  </a:cubicBezTo>
                  <a:cubicBezTo>
                    <a:pt x="10796" y="1061"/>
                    <a:pt x="10010" y="1386"/>
                    <a:pt x="9250" y="1712"/>
                  </a:cubicBezTo>
                  <a:cubicBezTo>
                    <a:pt x="8708" y="1956"/>
                    <a:pt x="8138" y="2227"/>
                    <a:pt x="7623" y="2580"/>
                  </a:cubicBezTo>
                  <a:cubicBezTo>
                    <a:pt x="3229" y="5428"/>
                    <a:pt x="815" y="9523"/>
                    <a:pt x="137" y="14677"/>
                  </a:cubicBezTo>
                  <a:cubicBezTo>
                    <a:pt x="1" y="15843"/>
                    <a:pt x="28" y="16982"/>
                    <a:pt x="164" y="18149"/>
                  </a:cubicBezTo>
                  <a:cubicBezTo>
                    <a:pt x="299" y="19613"/>
                    <a:pt x="570" y="21051"/>
                    <a:pt x="1086" y="22434"/>
                  </a:cubicBezTo>
                  <a:cubicBezTo>
                    <a:pt x="1221" y="22895"/>
                    <a:pt x="1438" y="23329"/>
                    <a:pt x="1683" y="23709"/>
                  </a:cubicBezTo>
                  <a:cubicBezTo>
                    <a:pt x="2117" y="24360"/>
                    <a:pt x="2659" y="24930"/>
                    <a:pt x="3419" y="25119"/>
                  </a:cubicBezTo>
                  <a:cubicBezTo>
                    <a:pt x="3730" y="25201"/>
                    <a:pt x="4049" y="25228"/>
                    <a:pt x="4371" y="25228"/>
                  </a:cubicBezTo>
                  <a:cubicBezTo>
                    <a:pt x="4693" y="25228"/>
                    <a:pt x="5019" y="25201"/>
                    <a:pt x="5344" y="25174"/>
                  </a:cubicBezTo>
                  <a:cubicBezTo>
                    <a:pt x="5399" y="24957"/>
                    <a:pt x="5453" y="24767"/>
                    <a:pt x="5480" y="24604"/>
                  </a:cubicBezTo>
                  <a:cubicBezTo>
                    <a:pt x="5561" y="23790"/>
                    <a:pt x="6050" y="23302"/>
                    <a:pt x="6728" y="23004"/>
                  </a:cubicBezTo>
                  <a:cubicBezTo>
                    <a:pt x="7107" y="22841"/>
                    <a:pt x="7514" y="22678"/>
                    <a:pt x="7921" y="22543"/>
                  </a:cubicBezTo>
                  <a:cubicBezTo>
                    <a:pt x="8492" y="22396"/>
                    <a:pt x="9062" y="22321"/>
                    <a:pt x="9633" y="22321"/>
                  </a:cubicBezTo>
                  <a:cubicBezTo>
                    <a:pt x="10120" y="22321"/>
                    <a:pt x="10607" y="22376"/>
                    <a:pt x="11095" y="22488"/>
                  </a:cubicBezTo>
                  <a:cubicBezTo>
                    <a:pt x="11691" y="22624"/>
                    <a:pt x="12125" y="22949"/>
                    <a:pt x="12315" y="23573"/>
                  </a:cubicBezTo>
                  <a:cubicBezTo>
                    <a:pt x="12397" y="23872"/>
                    <a:pt x="12505" y="24197"/>
                    <a:pt x="12586" y="24523"/>
                  </a:cubicBezTo>
                  <a:cubicBezTo>
                    <a:pt x="12641" y="24794"/>
                    <a:pt x="12695" y="25065"/>
                    <a:pt x="12776" y="25391"/>
                  </a:cubicBezTo>
                  <a:cubicBezTo>
                    <a:pt x="12912" y="25418"/>
                    <a:pt x="12966" y="25445"/>
                    <a:pt x="13020" y="25445"/>
                  </a:cubicBezTo>
                  <a:cubicBezTo>
                    <a:pt x="13653" y="25445"/>
                    <a:pt x="14274" y="25469"/>
                    <a:pt x="14891" y="25469"/>
                  </a:cubicBezTo>
                  <a:cubicBezTo>
                    <a:pt x="15199" y="25469"/>
                    <a:pt x="15507" y="25463"/>
                    <a:pt x="15814" y="25445"/>
                  </a:cubicBezTo>
                  <a:cubicBezTo>
                    <a:pt x="17957" y="25391"/>
                    <a:pt x="20127" y="25282"/>
                    <a:pt x="22270" y="25201"/>
                  </a:cubicBezTo>
                  <a:cubicBezTo>
                    <a:pt x="23165" y="25147"/>
                    <a:pt x="24060" y="25092"/>
                    <a:pt x="24982" y="25038"/>
                  </a:cubicBezTo>
                  <a:cubicBezTo>
                    <a:pt x="25063" y="25038"/>
                    <a:pt x="25145" y="25011"/>
                    <a:pt x="25226" y="25011"/>
                  </a:cubicBezTo>
                  <a:cubicBezTo>
                    <a:pt x="25389" y="24441"/>
                    <a:pt x="25443" y="22705"/>
                    <a:pt x="25335" y="22163"/>
                  </a:cubicBezTo>
                  <a:cubicBezTo>
                    <a:pt x="25253" y="22136"/>
                    <a:pt x="25172" y="22109"/>
                    <a:pt x="25090" y="22109"/>
                  </a:cubicBezTo>
                  <a:cubicBezTo>
                    <a:pt x="23517" y="22136"/>
                    <a:pt x="21944" y="22109"/>
                    <a:pt x="20371" y="22163"/>
                  </a:cubicBezTo>
                  <a:cubicBezTo>
                    <a:pt x="18364" y="22190"/>
                    <a:pt x="16357" y="22299"/>
                    <a:pt x="14349" y="22380"/>
                  </a:cubicBezTo>
                  <a:cubicBezTo>
                    <a:pt x="14303" y="22383"/>
                    <a:pt x="14258" y="22384"/>
                    <a:pt x="14213" y="22384"/>
                  </a:cubicBezTo>
                  <a:cubicBezTo>
                    <a:pt x="13812" y="22384"/>
                    <a:pt x="13471" y="22274"/>
                    <a:pt x="13129" y="22054"/>
                  </a:cubicBezTo>
                  <a:cubicBezTo>
                    <a:pt x="12234" y="21458"/>
                    <a:pt x="11284" y="20888"/>
                    <a:pt x="10389" y="20264"/>
                  </a:cubicBezTo>
                  <a:cubicBezTo>
                    <a:pt x="9115" y="19396"/>
                    <a:pt x="7894" y="18474"/>
                    <a:pt x="6782" y="17416"/>
                  </a:cubicBezTo>
                  <a:cubicBezTo>
                    <a:pt x="6185" y="16847"/>
                    <a:pt x="5860" y="16169"/>
                    <a:pt x="5778" y="15355"/>
                  </a:cubicBezTo>
                  <a:cubicBezTo>
                    <a:pt x="5724" y="14595"/>
                    <a:pt x="5751" y="13836"/>
                    <a:pt x="5833" y="13076"/>
                  </a:cubicBezTo>
                  <a:cubicBezTo>
                    <a:pt x="5968" y="11774"/>
                    <a:pt x="6348" y="10527"/>
                    <a:pt x="7026" y="9388"/>
                  </a:cubicBezTo>
                  <a:cubicBezTo>
                    <a:pt x="7731" y="8248"/>
                    <a:pt x="8599" y="7245"/>
                    <a:pt x="9657" y="6431"/>
                  </a:cubicBezTo>
                  <a:cubicBezTo>
                    <a:pt x="11610" y="4858"/>
                    <a:pt x="13807" y="3854"/>
                    <a:pt x="16248" y="3420"/>
                  </a:cubicBezTo>
                  <a:cubicBezTo>
                    <a:pt x="16465" y="3393"/>
                    <a:pt x="16655" y="3312"/>
                    <a:pt x="16818" y="3285"/>
                  </a:cubicBezTo>
                  <a:cubicBezTo>
                    <a:pt x="17116" y="2064"/>
                    <a:pt x="17252" y="681"/>
                    <a:pt x="17143" y="111"/>
                  </a:cubicBezTo>
                  <a:cubicBezTo>
                    <a:pt x="17062" y="111"/>
                    <a:pt x="16953" y="57"/>
                    <a:pt x="16872" y="57"/>
                  </a:cubicBezTo>
                  <a:cubicBezTo>
                    <a:pt x="16709" y="30"/>
                    <a:pt x="16546" y="3"/>
                    <a:pt x="16384" y="3"/>
                  </a:cubicBezTo>
                  <a:cubicBezTo>
                    <a:pt x="16293" y="1"/>
                    <a:pt x="16203" y="1"/>
                    <a:pt x="16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1;p48">
              <a:extLst>
                <a:ext uri="{FF2B5EF4-FFF2-40B4-BE49-F238E27FC236}">
                  <a16:creationId xmlns:a16="http://schemas.microsoft.com/office/drawing/2014/main" id="{18CE0D5F-4AAE-2F75-8B94-E1BAE40C3FBD}"/>
                </a:ext>
              </a:extLst>
            </p:cNvPr>
            <p:cNvSpPr/>
            <p:nvPr/>
          </p:nvSpPr>
          <p:spPr>
            <a:xfrm>
              <a:off x="4025600" y="4998613"/>
              <a:ext cx="647600" cy="149450"/>
            </a:xfrm>
            <a:custGeom>
              <a:avLst/>
              <a:gdLst/>
              <a:ahLst/>
              <a:cxnLst/>
              <a:rect l="l" t="t" r="r" b="b"/>
              <a:pathLst>
                <a:path w="25904" h="5978" extrusionOk="0">
                  <a:moveTo>
                    <a:pt x="4249" y="1"/>
                  </a:moveTo>
                  <a:cubicBezTo>
                    <a:pt x="3068" y="1"/>
                    <a:pt x="1887" y="39"/>
                    <a:pt x="705" y="177"/>
                  </a:cubicBezTo>
                  <a:lnTo>
                    <a:pt x="678" y="177"/>
                  </a:lnTo>
                  <a:cubicBezTo>
                    <a:pt x="380" y="204"/>
                    <a:pt x="136" y="448"/>
                    <a:pt x="109" y="773"/>
                  </a:cubicBezTo>
                  <a:cubicBezTo>
                    <a:pt x="27" y="2129"/>
                    <a:pt x="0" y="5222"/>
                    <a:pt x="109" y="5791"/>
                  </a:cubicBezTo>
                  <a:cubicBezTo>
                    <a:pt x="190" y="5818"/>
                    <a:pt x="299" y="5845"/>
                    <a:pt x="434" y="5845"/>
                  </a:cubicBezTo>
                  <a:cubicBezTo>
                    <a:pt x="1221" y="5873"/>
                    <a:pt x="2035" y="5927"/>
                    <a:pt x="2848" y="5927"/>
                  </a:cubicBezTo>
                  <a:cubicBezTo>
                    <a:pt x="4015" y="5927"/>
                    <a:pt x="5181" y="5920"/>
                    <a:pt x="6351" y="5920"/>
                  </a:cubicBezTo>
                  <a:cubicBezTo>
                    <a:pt x="7520" y="5920"/>
                    <a:pt x="8693" y="5927"/>
                    <a:pt x="9873" y="5954"/>
                  </a:cubicBezTo>
                  <a:cubicBezTo>
                    <a:pt x="10802" y="5969"/>
                    <a:pt x="11734" y="5978"/>
                    <a:pt x="12666" y="5978"/>
                  </a:cubicBezTo>
                  <a:cubicBezTo>
                    <a:pt x="15054" y="5978"/>
                    <a:pt x="17448" y="5920"/>
                    <a:pt x="19828" y="5764"/>
                  </a:cubicBezTo>
                  <a:cubicBezTo>
                    <a:pt x="20886" y="5715"/>
                    <a:pt x="21943" y="5676"/>
                    <a:pt x="23007" y="5676"/>
                  </a:cubicBezTo>
                  <a:cubicBezTo>
                    <a:pt x="23716" y="5676"/>
                    <a:pt x="24428" y="5694"/>
                    <a:pt x="25144" y="5737"/>
                  </a:cubicBezTo>
                  <a:cubicBezTo>
                    <a:pt x="25175" y="5742"/>
                    <a:pt x="25205" y="5744"/>
                    <a:pt x="25235" y="5744"/>
                  </a:cubicBezTo>
                  <a:cubicBezTo>
                    <a:pt x="25361" y="5744"/>
                    <a:pt x="25479" y="5705"/>
                    <a:pt x="25632" y="5683"/>
                  </a:cubicBezTo>
                  <a:cubicBezTo>
                    <a:pt x="25904" y="3947"/>
                    <a:pt x="25904" y="2238"/>
                    <a:pt x="25849" y="448"/>
                  </a:cubicBezTo>
                  <a:cubicBezTo>
                    <a:pt x="25659" y="421"/>
                    <a:pt x="25578" y="394"/>
                    <a:pt x="25470" y="394"/>
                  </a:cubicBezTo>
                  <a:cubicBezTo>
                    <a:pt x="24520" y="366"/>
                    <a:pt x="23598" y="312"/>
                    <a:pt x="22649" y="285"/>
                  </a:cubicBezTo>
                  <a:cubicBezTo>
                    <a:pt x="21862" y="285"/>
                    <a:pt x="21076" y="285"/>
                    <a:pt x="20289" y="258"/>
                  </a:cubicBezTo>
                  <a:cubicBezTo>
                    <a:pt x="19204" y="258"/>
                    <a:pt x="18119" y="231"/>
                    <a:pt x="17034" y="204"/>
                  </a:cubicBezTo>
                  <a:cubicBezTo>
                    <a:pt x="15527" y="154"/>
                    <a:pt x="13998" y="37"/>
                    <a:pt x="12487" y="37"/>
                  </a:cubicBezTo>
                  <a:cubicBezTo>
                    <a:pt x="12339" y="37"/>
                    <a:pt x="12191" y="39"/>
                    <a:pt x="12043" y="41"/>
                  </a:cubicBezTo>
                  <a:cubicBezTo>
                    <a:pt x="11156" y="52"/>
                    <a:pt x="10263" y="59"/>
                    <a:pt x="9370" y="59"/>
                  </a:cubicBezTo>
                  <a:cubicBezTo>
                    <a:pt x="8108" y="59"/>
                    <a:pt x="6843" y="46"/>
                    <a:pt x="5588" y="14"/>
                  </a:cubicBezTo>
                  <a:cubicBezTo>
                    <a:pt x="5141" y="6"/>
                    <a:pt x="4695" y="1"/>
                    <a:pt x="4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2;p48">
              <a:extLst>
                <a:ext uri="{FF2B5EF4-FFF2-40B4-BE49-F238E27FC236}">
                  <a16:creationId xmlns:a16="http://schemas.microsoft.com/office/drawing/2014/main" id="{B858BC96-5E42-2195-A014-782B0E8C70F7}"/>
                </a:ext>
              </a:extLst>
            </p:cNvPr>
            <p:cNvSpPr/>
            <p:nvPr/>
          </p:nvSpPr>
          <p:spPr>
            <a:xfrm>
              <a:off x="4440600" y="3966138"/>
              <a:ext cx="213625" cy="533750"/>
            </a:xfrm>
            <a:custGeom>
              <a:avLst/>
              <a:gdLst/>
              <a:ahLst/>
              <a:cxnLst/>
              <a:rect l="l" t="t" r="r" b="b"/>
              <a:pathLst>
                <a:path w="8545" h="21350" extrusionOk="0">
                  <a:moveTo>
                    <a:pt x="2882" y="1"/>
                  </a:moveTo>
                  <a:cubicBezTo>
                    <a:pt x="2849" y="1"/>
                    <a:pt x="2820" y="1"/>
                    <a:pt x="2794" y="3"/>
                  </a:cubicBezTo>
                  <a:cubicBezTo>
                    <a:pt x="2740" y="166"/>
                    <a:pt x="2685" y="356"/>
                    <a:pt x="2658" y="546"/>
                  </a:cubicBezTo>
                  <a:cubicBezTo>
                    <a:pt x="2550" y="1495"/>
                    <a:pt x="2441" y="2472"/>
                    <a:pt x="2306" y="3421"/>
                  </a:cubicBezTo>
                  <a:cubicBezTo>
                    <a:pt x="2143" y="4858"/>
                    <a:pt x="1980" y="6296"/>
                    <a:pt x="1817" y="7734"/>
                  </a:cubicBezTo>
                  <a:cubicBezTo>
                    <a:pt x="1655" y="9008"/>
                    <a:pt x="1492" y="10310"/>
                    <a:pt x="1302" y="11612"/>
                  </a:cubicBezTo>
                  <a:cubicBezTo>
                    <a:pt x="1085" y="13050"/>
                    <a:pt x="949" y="14514"/>
                    <a:pt x="651" y="15952"/>
                  </a:cubicBezTo>
                  <a:cubicBezTo>
                    <a:pt x="380" y="17200"/>
                    <a:pt x="217" y="18475"/>
                    <a:pt x="27" y="19749"/>
                  </a:cubicBezTo>
                  <a:cubicBezTo>
                    <a:pt x="0" y="19885"/>
                    <a:pt x="0" y="20021"/>
                    <a:pt x="0" y="20156"/>
                  </a:cubicBezTo>
                  <a:cubicBezTo>
                    <a:pt x="1872" y="20563"/>
                    <a:pt x="3689" y="20943"/>
                    <a:pt x="5588" y="21350"/>
                  </a:cubicBezTo>
                  <a:cubicBezTo>
                    <a:pt x="5642" y="21160"/>
                    <a:pt x="5669" y="21024"/>
                    <a:pt x="5696" y="20916"/>
                  </a:cubicBezTo>
                  <a:cubicBezTo>
                    <a:pt x="5859" y="19939"/>
                    <a:pt x="6049" y="18963"/>
                    <a:pt x="6211" y="17986"/>
                  </a:cubicBezTo>
                  <a:cubicBezTo>
                    <a:pt x="6618" y="15518"/>
                    <a:pt x="7025" y="13077"/>
                    <a:pt x="7432" y="10636"/>
                  </a:cubicBezTo>
                  <a:cubicBezTo>
                    <a:pt x="7513" y="10120"/>
                    <a:pt x="7622" y="9605"/>
                    <a:pt x="7676" y="9090"/>
                  </a:cubicBezTo>
                  <a:cubicBezTo>
                    <a:pt x="7974" y="6649"/>
                    <a:pt x="8246" y="4180"/>
                    <a:pt x="8517" y="1739"/>
                  </a:cubicBezTo>
                  <a:cubicBezTo>
                    <a:pt x="8544" y="1522"/>
                    <a:pt x="8544" y="1332"/>
                    <a:pt x="8544" y="1142"/>
                  </a:cubicBezTo>
                  <a:cubicBezTo>
                    <a:pt x="7470" y="723"/>
                    <a:pt x="3815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3;p48">
              <a:extLst>
                <a:ext uri="{FF2B5EF4-FFF2-40B4-BE49-F238E27FC236}">
                  <a16:creationId xmlns:a16="http://schemas.microsoft.com/office/drawing/2014/main" id="{0DBE5FA2-2B99-01BA-67B8-C8847C1C40AC}"/>
                </a:ext>
              </a:extLst>
            </p:cNvPr>
            <p:cNvSpPr/>
            <p:nvPr/>
          </p:nvSpPr>
          <p:spPr>
            <a:xfrm>
              <a:off x="4467025" y="3860413"/>
              <a:ext cx="263825" cy="119600"/>
            </a:xfrm>
            <a:custGeom>
              <a:avLst/>
              <a:gdLst/>
              <a:ahLst/>
              <a:cxnLst/>
              <a:rect l="l" t="t" r="r" b="b"/>
              <a:pathLst>
                <a:path w="10553" h="4784" extrusionOk="0">
                  <a:moveTo>
                    <a:pt x="354" y="1"/>
                  </a:moveTo>
                  <a:cubicBezTo>
                    <a:pt x="109" y="869"/>
                    <a:pt x="109" y="1656"/>
                    <a:pt x="28" y="2442"/>
                  </a:cubicBezTo>
                  <a:cubicBezTo>
                    <a:pt x="1" y="2740"/>
                    <a:pt x="109" y="2876"/>
                    <a:pt x="408" y="2930"/>
                  </a:cubicBezTo>
                  <a:cubicBezTo>
                    <a:pt x="869" y="3012"/>
                    <a:pt x="1303" y="3066"/>
                    <a:pt x="1737" y="3147"/>
                  </a:cubicBezTo>
                  <a:cubicBezTo>
                    <a:pt x="4232" y="3608"/>
                    <a:pt x="6728" y="4097"/>
                    <a:pt x="9169" y="4720"/>
                  </a:cubicBezTo>
                  <a:cubicBezTo>
                    <a:pt x="9294" y="4752"/>
                    <a:pt x="9419" y="4783"/>
                    <a:pt x="9539" y="4783"/>
                  </a:cubicBezTo>
                  <a:cubicBezTo>
                    <a:pt x="9627" y="4783"/>
                    <a:pt x="9712" y="4766"/>
                    <a:pt x="9793" y="4720"/>
                  </a:cubicBezTo>
                  <a:cubicBezTo>
                    <a:pt x="10145" y="4015"/>
                    <a:pt x="10525" y="2686"/>
                    <a:pt x="10552" y="2144"/>
                  </a:cubicBezTo>
                  <a:cubicBezTo>
                    <a:pt x="10308" y="1927"/>
                    <a:pt x="9982" y="1927"/>
                    <a:pt x="9684" y="1845"/>
                  </a:cubicBezTo>
                  <a:cubicBezTo>
                    <a:pt x="6890" y="1249"/>
                    <a:pt x="4097" y="652"/>
                    <a:pt x="1303" y="55"/>
                  </a:cubicBezTo>
                  <a:cubicBezTo>
                    <a:pt x="1004" y="1"/>
                    <a:pt x="706" y="28"/>
                    <a:pt x="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4;p48">
              <a:extLst>
                <a:ext uri="{FF2B5EF4-FFF2-40B4-BE49-F238E27FC236}">
                  <a16:creationId xmlns:a16="http://schemas.microsoft.com/office/drawing/2014/main" id="{595323C2-7BC2-521F-F57A-3766F3F5420D}"/>
                </a:ext>
              </a:extLst>
            </p:cNvPr>
            <p:cNvSpPr/>
            <p:nvPr/>
          </p:nvSpPr>
          <p:spPr>
            <a:xfrm>
              <a:off x="4171375" y="4834388"/>
              <a:ext cx="148550" cy="142875"/>
            </a:xfrm>
            <a:custGeom>
              <a:avLst/>
              <a:gdLst/>
              <a:ahLst/>
              <a:cxnLst/>
              <a:rect l="l" t="t" r="r" b="b"/>
              <a:pathLst>
                <a:path w="5942" h="5715" extrusionOk="0">
                  <a:moveTo>
                    <a:pt x="3844" y="1"/>
                  </a:moveTo>
                  <a:cubicBezTo>
                    <a:pt x="3061" y="1"/>
                    <a:pt x="2290" y="93"/>
                    <a:pt x="1520" y="371"/>
                  </a:cubicBezTo>
                  <a:cubicBezTo>
                    <a:pt x="408" y="805"/>
                    <a:pt x="245" y="995"/>
                    <a:pt x="164" y="2162"/>
                  </a:cubicBezTo>
                  <a:cubicBezTo>
                    <a:pt x="82" y="3165"/>
                    <a:pt x="55" y="4196"/>
                    <a:pt x="1" y="5199"/>
                  </a:cubicBezTo>
                  <a:cubicBezTo>
                    <a:pt x="1" y="5335"/>
                    <a:pt x="1" y="5471"/>
                    <a:pt x="28" y="5688"/>
                  </a:cubicBezTo>
                  <a:cubicBezTo>
                    <a:pt x="1004" y="5701"/>
                    <a:pt x="1981" y="5715"/>
                    <a:pt x="2964" y="5715"/>
                  </a:cubicBezTo>
                  <a:cubicBezTo>
                    <a:pt x="3947" y="5715"/>
                    <a:pt x="4937" y="5701"/>
                    <a:pt x="5941" y="5661"/>
                  </a:cubicBezTo>
                  <a:cubicBezTo>
                    <a:pt x="5887" y="4467"/>
                    <a:pt x="5833" y="3355"/>
                    <a:pt x="5751" y="2243"/>
                  </a:cubicBezTo>
                  <a:cubicBezTo>
                    <a:pt x="5697" y="1755"/>
                    <a:pt x="5534" y="1267"/>
                    <a:pt x="5426" y="778"/>
                  </a:cubicBezTo>
                  <a:cubicBezTo>
                    <a:pt x="5317" y="290"/>
                    <a:pt x="4965" y="46"/>
                    <a:pt x="4476" y="19"/>
                  </a:cubicBezTo>
                  <a:cubicBezTo>
                    <a:pt x="4265" y="7"/>
                    <a:pt x="4054" y="1"/>
                    <a:pt x="3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5;p48">
              <a:extLst>
                <a:ext uri="{FF2B5EF4-FFF2-40B4-BE49-F238E27FC236}">
                  <a16:creationId xmlns:a16="http://schemas.microsoft.com/office/drawing/2014/main" id="{81DEEAE0-0827-148D-02AC-50EC703F959A}"/>
                </a:ext>
              </a:extLst>
            </p:cNvPr>
            <p:cNvSpPr/>
            <p:nvPr/>
          </p:nvSpPr>
          <p:spPr>
            <a:xfrm>
              <a:off x="4387025" y="4484263"/>
              <a:ext cx="233275" cy="100675"/>
            </a:xfrm>
            <a:custGeom>
              <a:avLst/>
              <a:gdLst/>
              <a:ahLst/>
              <a:cxnLst/>
              <a:rect l="l" t="t" r="r" b="b"/>
              <a:pathLst>
                <a:path w="9331" h="4027" extrusionOk="0">
                  <a:moveTo>
                    <a:pt x="678" y="1"/>
                  </a:moveTo>
                  <a:cubicBezTo>
                    <a:pt x="651" y="1"/>
                    <a:pt x="597" y="28"/>
                    <a:pt x="516" y="55"/>
                  </a:cubicBezTo>
                  <a:cubicBezTo>
                    <a:pt x="326" y="733"/>
                    <a:pt x="0" y="1384"/>
                    <a:pt x="82" y="2144"/>
                  </a:cubicBezTo>
                  <a:cubicBezTo>
                    <a:pt x="163" y="2198"/>
                    <a:pt x="217" y="2252"/>
                    <a:pt x="272" y="2252"/>
                  </a:cubicBezTo>
                  <a:cubicBezTo>
                    <a:pt x="3011" y="2849"/>
                    <a:pt x="5751" y="3446"/>
                    <a:pt x="8490" y="4015"/>
                  </a:cubicBezTo>
                  <a:cubicBezTo>
                    <a:pt x="8506" y="4023"/>
                    <a:pt x="8524" y="4026"/>
                    <a:pt x="8545" y="4026"/>
                  </a:cubicBezTo>
                  <a:cubicBezTo>
                    <a:pt x="8597" y="4026"/>
                    <a:pt x="8665" y="4007"/>
                    <a:pt x="8761" y="3988"/>
                  </a:cubicBezTo>
                  <a:cubicBezTo>
                    <a:pt x="8897" y="3473"/>
                    <a:pt x="9060" y="2984"/>
                    <a:pt x="9195" y="2442"/>
                  </a:cubicBezTo>
                  <a:cubicBezTo>
                    <a:pt x="9331" y="2035"/>
                    <a:pt x="9250" y="1927"/>
                    <a:pt x="8788" y="1818"/>
                  </a:cubicBezTo>
                  <a:cubicBezTo>
                    <a:pt x="7975" y="1601"/>
                    <a:pt x="7134" y="1411"/>
                    <a:pt x="6320" y="1221"/>
                  </a:cubicBezTo>
                  <a:cubicBezTo>
                    <a:pt x="4449" y="815"/>
                    <a:pt x="2577" y="408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6;p48">
              <a:extLst>
                <a:ext uri="{FF2B5EF4-FFF2-40B4-BE49-F238E27FC236}">
                  <a16:creationId xmlns:a16="http://schemas.microsoft.com/office/drawing/2014/main" id="{558590BF-8970-E126-BDE4-790F6F0AC4A6}"/>
                </a:ext>
              </a:extLst>
            </p:cNvPr>
            <p:cNvSpPr/>
            <p:nvPr/>
          </p:nvSpPr>
          <p:spPr>
            <a:xfrm>
              <a:off x="4441275" y="4575088"/>
              <a:ext cx="92925" cy="37400"/>
            </a:xfrm>
            <a:custGeom>
              <a:avLst/>
              <a:gdLst/>
              <a:ahLst/>
              <a:cxnLst/>
              <a:rect l="l" t="t" r="r" b="b"/>
              <a:pathLst>
                <a:path w="3717" h="1496" extrusionOk="0">
                  <a:moveTo>
                    <a:pt x="63" y="1"/>
                  </a:moveTo>
                  <a:cubicBezTo>
                    <a:pt x="41" y="1"/>
                    <a:pt x="20" y="1"/>
                    <a:pt x="0" y="2"/>
                  </a:cubicBezTo>
                  <a:cubicBezTo>
                    <a:pt x="82" y="301"/>
                    <a:pt x="163" y="572"/>
                    <a:pt x="244" y="898"/>
                  </a:cubicBezTo>
                  <a:cubicBezTo>
                    <a:pt x="1242" y="1108"/>
                    <a:pt x="2189" y="1496"/>
                    <a:pt x="3208" y="1496"/>
                  </a:cubicBezTo>
                  <a:cubicBezTo>
                    <a:pt x="3242" y="1496"/>
                    <a:pt x="3275" y="1495"/>
                    <a:pt x="3309" y="1494"/>
                  </a:cubicBezTo>
                  <a:cubicBezTo>
                    <a:pt x="3472" y="1250"/>
                    <a:pt x="3716" y="1087"/>
                    <a:pt x="3716" y="789"/>
                  </a:cubicBezTo>
                  <a:cubicBezTo>
                    <a:pt x="2278" y="345"/>
                    <a:pt x="664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7;p48">
              <a:extLst>
                <a:ext uri="{FF2B5EF4-FFF2-40B4-BE49-F238E27FC236}">
                  <a16:creationId xmlns:a16="http://schemas.microsoft.com/office/drawing/2014/main" id="{36703AA4-C34B-C76B-62C5-AE6141D9ECE6}"/>
                </a:ext>
              </a:extLst>
            </p:cNvPr>
            <p:cNvSpPr/>
            <p:nvPr/>
          </p:nvSpPr>
          <p:spPr>
            <a:xfrm>
              <a:off x="3991700" y="3834388"/>
              <a:ext cx="767625" cy="1335650"/>
            </a:xfrm>
            <a:custGeom>
              <a:avLst/>
              <a:gdLst/>
              <a:ahLst/>
              <a:cxnLst/>
              <a:rect l="l" t="t" r="r" b="b"/>
              <a:pathLst>
                <a:path w="30705" h="53426" extrusionOk="0">
                  <a:moveTo>
                    <a:pt x="19367" y="1042"/>
                  </a:moveTo>
                  <a:cubicBezTo>
                    <a:pt x="19719" y="1069"/>
                    <a:pt x="20017" y="1042"/>
                    <a:pt x="20316" y="1096"/>
                  </a:cubicBezTo>
                  <a:cubicBezTo>
                    <a:pt x="23110" y="1693"/>
                    <a:pt x="25903" y="2290"/>
                    <a:pt x="28697" y="2886"/>
                  </a:cubicBezTo>
                  <a:cubicBezTo>
                    <a:pt x="28995" y="2968"/>
                    <a:pt x="29321" y="2968"/>
                    <a:pt x="29565" y="3185"/>
                  </a:cubicBezTo>
                  <a:cubicBezTo>
                    <a:pt x="29538" y="3727"/>
                    <a:pt x="29158" y="5056"/>
                    <a:pt x="28806" y="5761"/>
                  </a:cubicBezTo>
                  <a:cubicBezTo>
                    <a:pt x="28725" y="5807"/>
                    <a:pt x="28640" y="5824"/>
                    <a:pt x="28552" y="5824"/>
                  </a:cubicBezTo>
                  <a:cubicBezTo>
                    <a:pt x="28432" y="5824"/>
                    <a:pt x="28307" y="5793"/>
                    <a:pt x="28182" y="5761"/>
                  </a:cubicBezTo>
                  <a:cubicBezTo>
                    <a:pt x="25741" y="5138"/>
                    <a:pt x="23245" y="4649"/>
                    <a:pt x="20750" y="4188"/>
                  </a:cubicBezTo>
                  <a:cubicBezTo>
                    <a:pt x="20316" y="4107"/>
                    <a:pt x="19882" y="4053"/>
                    <a:pt x="19421" y="3971"/>
                  </a:cubicBezTo>
                  <a:cubicBezTo>
                    <a:pt x="19122" y="3917"/>
                    <a:pt x="19014" y="3781"/>
                    <a:pt x="19041" y="3483"/>
                  </a:cubicBezTo>
                  <a:cubicBezTo>
                    <a:pt x="19122" y="2697"/>
                    <a:pt x="19122" y="1910"/>
                    <a:pt x="19367" y="1042"/>
                  </a:cubicBezTo>
                  <a:close/>
                  <a:moveTo>
                    <a:pt x="20838" y="5271"/>
                  </a:moveTo>
                  <a:cubicBezTo>
                    <a:pt x="21771" y="5271"/>
                    <a:pt x="25426" y="5993"/>
                    <a:pt x="26500" y="6412"/>
                  </a:cubicBezTo>
                  <a:cubicBezTo>
                    <a:pt x="26500" y="6602"/>
                    <a:pt x="26500" y="6792"/>
                    <a:pt x="26473" y="7009"/>
                  </a:cubicBezTo>
                  <a:cubicBezTo>
                    <a:pt x="26202" y="9450"/>
                    <a:pt x="25930" y="11919"/>
                    <a:pt x="25632" y="14360"/>
                  </a:cubicBezTo>
                  <a:cubicBezTo>
                    <a:pt x="25578" y="14875"/>
                    <a:pt x="25469" y="15390"/>
                    <a:pt x="25388" y="15906"/>
                  </a:cubicBezTo>
                  <a:cubicBezTo>
                    <a:pt x="24981" y="18347"/>
                    <a:pt x="24574" y="20788"/>
                    <a:pt x="24167" y="23256"/>
                  </a:cubicBezTo>
                  <a:cubicBezTo>
                    <a:pt x="24005" y="24233"/>
                    <a:pt x="23815" y="25209"/>
                    <a:pt x="23652" y="26186"/>
                  </a:cubicBezTo>
                  <a:cubicBezTo>
                    <a:pt x="23625" y="26294"/>
                    <a:pt x="23598" y="26430"/>
                    <a:pt x="23544" y="26620"/>
                  </a:cubicBezTo>
                  <a:cubicBezTo>
                    <a:pt x="21645" y="26213"/>
                    <a:pt x="19828" y="25833"/>
                    <a:pt x="17956" y="25426"/>
                  </a:cubicBezTo>
                  <a:cubicBezTo>
                    <a:pt x="17956" y="25291"/>
                    <a:pt x="17956" y="25155"/>
                    <a:pt x="17983" y="25019"/>
                  </a:cubicBezTo>
                  <a:cubicBezTo>
                    <a:pt x="18173" y="23745"/>
                    <a:pt x="18336" y="22470"/>
                    <a:pt x="18607" y="21222"/>
                  </a:cubicBezTo>
                  <a:cubicBezTo>
                    <a:pt x="18905" y="19784"/>
                    <a:pt x="19041" y="18320"/>
                    <a:pt x="19258" y="16882"/>
                  </a:cubicBezTo>
                  <a:cubicBezTo>
                    <a:pt x="19448" y="15580"/>
                    <a:pt x="19611" y="14278"/>
                    <a:pt x="19773" y="13004"/>
                  </a:cubicBezTo>
                  <a:cubicBezTo>
                    <a:pt x="19936" y="11566"/>
                    <a:pt x="20099" y="10128"/>
                    <a:pt x="20262" y="8691"/>
                  </a:cubicBezTo>
                  <a:cubicBezTo>
                    <a:pt x="20397" y="7742"/>
                    <a:pt x="20506" y="6765"/>
                    <a:pt x="20614" y="5816"/>
                  </a:cubicBezTo>
                  <a:cubicBezTo>
                    <a:pt x="20641" y="5626"/>
                    <a:pt x="20696" y="5436"/>
                    <a:pt x="20750" y="5273"/>
                  </a:cubicBezTo>
                  <a:cubicBezTo>
                    <a:pt x="20776" y="5271"/>
                    <a:pt x="20805" y="5271"/>
                    <a:pt x="20838" y="5271"/>
                  </a:cubicBezTo>
                  <a:close/>
                  <a:moveTo>
                    <a:pt x="16491" y="25996"/>
                  </a:moveTo>
                  <a:cubicBezTo>
                    <a:pt x="18390" y="26403"/>
                    <a:pt x="20262" y="26810"/>
                    <a:pt x="22133" y="27216"/>
                  </a:cubicBezTo>
                  <a:cubicBezTo>
                    <a:pt x="22947" y="27406"/>
                    <a:pt x="23788" y="27596"/>
                    <a:pt x="24601" y="27813"/>
                  </a:cubicBezTo>
                  <a:cubicBezTo>
                    <a:pt x="25063" y="27922"/>
                    <a:pt x="25144" y="28030"/>
                    <a:pt x="25008" y="28437"/>
                  </a:cubicBezTo>
                  <a:cubicBezTo>
                    <a:pt x="24873" y="28979"/>
                    <a:pt x="24710" y="29468"/>
                    <a:pt x="24574" y="29983"/>
                  </a:cubicBezTo>
                  <a:cubicBezTo>
                    <a:pt x="24478" y="30002"/>
                    <a:pt x="24410" y="30021"/>
                    <a:pt x="24358" y="30021"/>
                  </a:cubicBezTo>
                  <a:cubicBezTo>
                    <a:pt x="24337" y="30021"/>
                    <a:pt x="24319" y="30018"/>
                    <a:pt x="24303" y="30010"/>
                  </a:cubicBezTo>
                  <a:cubicBezTo>
                    <a:pt x="21564" y="29441"/>
                    <a:pt x="18824" y="28844"/>
                    <a:pt x="16085" y="28247"/>
                  </a:cubicBezTo>
                  <a:cubicBezTo>
                    <a:pt x="16030" y="28247"/>
                    <a:pt x="15976" y="28193"/>
                    <a:pt x="15895" y="28139"/>
                  </a:cubicBezTo>
                  <a:cubicBezTo>
                    <a:pt x="15813" y="27379"/>
                    <a:pt x="16139" y="26728"/>
                    <a:pt x="16329" y="26050"/>
                  </a:cubicBezTo>
                  <a:cubicBezTo>
                    <a:pt x="16410" y="26023"/>
                    <a:pt x="16464" y="25996"/>
                    <a:pt x="16491" y="25996"/>
                  </a:cubicBezTo>
                  <a:close/>
                  <a:moveTo>
                    <a:pt x="18046" y="29629"/>
                  </a:moveTo>
                  <a:cubicBezTo>
                    <a:pt x="18647" y="29629"/>
                    <a:pt x="20261" y="29973"/>
                    <a:pt x="21699" y="30417"/>
                  </a:cubicBezTo>
                  <a:cubicBezTo>
                    <a:pt x="21699" y="30715"/>
                    <a:pt x="21455" y="30878"/>
                    <a:pt x="21292" y="31122"/>
                  </a:cubicBezTo>
                  <a:cubicBezTo>
                    <a:pt x="21258" y="31123"/>
                    <a:pt x="21225" y="31124"/>
                    <a:pt x="21191" y="31124"/>
                  </a:cubicBezTo>
                  <a:cubicBezTo>
                    <a:pt x="20172" y="31124"/>
                    <a:pt x="19225" y="30736"/>
                    <a:pt x="18227" y="30526"/>
                  </a:cubicBezTo>
                  <a:cubicBezTo>
                    <a:pt x="18146" y="30200"/>
                    <a:pt x="18065" y="29929"/>
                    <a:pt x="17983" y="29630"/>
                  </a:cubicBezTo>
                  <a:cubicBezTo>
                    <a:pt x="18003" y="29629"/>
                    <a:pt x="18024" y="29629"/>
                    <a:pt x="18046" y="29629"/>
                  </a:cubicBezTo>
                  <a:close/>
                  <a:moveTo>
                    <a:pt x="17169" y="16772"/>
                  </a:moveTo>
                  <a:cubicBezTo>
                    <a:pt x="17260" y="16772"/>
                    <a:pt x="17350" y="16772"/>
                    <a:pt x="17441" y="16774"/>
                  </a:cubicBezTo>
                  <a:cubicBezTo>
                    <a:pt x="17603" y="16774"/>
                    <a:pt x="17766" y="16801"/>
                    <a:pt x="17929" y="16828"/>
                  </a:cubicBezTo>
                  <a:cubicBezTo>
                    <a:pt x="18010" y="16828"/>
                    <a:pt x="18119" y="16882"/>
                    <a:pt x="18200" y="16882"/>
                  </a:cubicBezTo>
                  <a:cubicBezTo>
                    <a:pt x="18309" y="17452"/>
                    <a:pt x="18173" y="18835"/>
                    <a:pt x="17875" y="20056"/>
                  </a:cubicBezTo>
                  <a:cubicBezTo>
                    <a:pt x="17712" y="20083"/>
                    <a:pt x="17522" y="20164"/>
                    <a:pt x="17305" y="20191"/>
                  </a:cubicBezTo>
                  <a:cubicBezTo>
                    <a:pt x="14864" y="20625"/>
                    <a:pt x="12667" y="21629"/>
                    <a:pt x="10714" y="23202"/>
                  </a:cubicBezTo>
                  <a:cubicBezTo>
                    <a:pt x="9656" y="24016"/>
                    <a:pt x="8788" y="25019"/>
                    <a:pt x="8083" y="26159"/>
                  </a:cubicBezTo>
                  <a:cubicBezTo>
                    <a:pt x="7405" y="27298"/>
                    <a:pt x="7025" y="28545"/>
                    <a:pt x="6890" y="29847"/>
                  </a:cubicBezTo>
                  <a:cubicBezTo>
                    <a:pt x="6808" y="30607"/>
                    <a:pt x="6781" y="31366"/>
                    <a:pt x="6835" y="32126"/>
                  </a:cubicBezTo>
                  <a:cubicBezTo>
                    <a:pt x="6917" y="32940"/>
                    <a:pt x="7242" y="33618"/>
                    <a:pt x="7839" y="34187"/>
                  </a:cubicBezTo>
                  <a:cubicBezTo>
                    <a:pt x="8951" y="35245"/>
                    <a:pt x="10172" y="36167"/>
                    <a:pt x="11446" y="37035"/>
                  </a:cubicBezTo>
                  <a:cubicBezTo>
                    <a:pt x="12341" y="37659"/>
                    <a:pt x="13291" y="38229"/>
                    <a:pt x="14186" y="38825"/>
                  </a:cubicBezTo>
                  <a:cubicBezTo>
                    <a:pt x="14528" y="39045"/>
                    <a:pt x="14869" y="39155"/>
                    <a:pt x="15270" y="39155"/>
                  </a:cubicBezTo>
                  <a:cubicBezTo>
                    <a:pt x="15315" y="39155"/>
                    <a:pt x="15360" y="39154"/>
                    <a:pt x="15406" y="39151"/>
                  </a:cubicBezTo>
                  <a:cubicBezTo>
                    <a:pt x="17414" y="39070"/>
                    <a:pt x="19421" y="38961"/>
                    <a:pt x="21428" y="38934"/>
                  </a:cubicBezTo>
                  <a:cubicBezTo>
                    <a:pt x="23001" y="38880"/>
                    <a:pt x="24574" y="38907"/>
                    <a:pt x="26147" y="38880"/>
                  </a:cubicBezTo>
                  <a:cubicBezTo>
                    <a:pt x="26229" y="38880"/>
                    <a:pt x="26310" y="38907"/>
                    <a:pt x="26392" y="38934"/>
                  </a:cubicBezTo>
                  <a:cubicBezTo>
                    <a:pt x="26500" y="39476"/>
                    <a:pt x="26446" y="41212"/>
                    <a:pt x="26283" y="41782"/>
                  </a:cubicBezTo>
                  <a:cubicBezTo>
                    <a:pt x="26202" y="41782"/>
                    <a:pt x="26120" y="41809"/>
                    <a:pt x="26039" y="41809"/>
                  </a:cubicBezTo>
                  <a:cubicBezTo>
                    <a:pt x="25117" y="41863"/>
                    <a:pt x="24222" y="41918"/>
                    <a:pt x="23327" y="41972"/>
                  </a:cubicBezTo>
                  <a:cubicBezTo>
                    <a:pt x="21184" y="42053"/>
                    <a:pt x="19014" y="42162"/>
                    <a:pt x="16871" y="42216"/>
                  </a:cubicBezTo>
                  <a:cubicBezTo>
                    <a:pt x="16564" y="42234"/>
                    <a:pt x="16256" y="42240"/>
                    <a:pt x="15948" y="42240"/>
                  </a:cubicBezTo>
                  <a:cubicBezTo>
                    <a:pt x="15331" y="42240"/>
                    <a:pt x="14710" y="42216"/>
                    <a:pt x="14077" y="42216"/>
                  </a:cubicBezTo>
                  <a:cubicBezTo>
                    <a:pt x="14023" y="42216"/>
                    <a:pt x="13969" y="42189"/>
                    <a:pt x="13833" y="42162"/>
                  </a:cubicBezTo>
                  <a:cubicBezTo>
                    <a:pt x="13752" y="41836"/>
                    <a:pt x="13698" y="41565"/>
                    <a:pt x="13643" y="41294"/>
                  </a:cubicBezTo>
                  <a:cubicBezTo>
                    <a:pt x="13562" y="40968"/>
                    <a:pt x="13454" y="40643"/>
                    <a:pt x="13372" y="40344"/>
                  </a:cubicBezTo>
                  <a:cubicBezTo>
                    <a:pt x="13182" y="39720"/>
                    <a:pt x="12748" y="39395"/>
                    <a:pt x="12152" y="39259"/>
                  </a:cubicBezTo>
                  <a:cubicBezTo>
                    <a:pt x="11664" y="39147"/>
                    <a:pt x="11177" y="39092"/>
                    <a:pt x="10690" y="39092"/>
                  </a:cubicBezTo>
                  <a:cubicBezTo>
                    <a:pt x="10119" y="39092"/>
                    <a:pt x="9549" y="39167"/>
                    <a:pt x="8978" y="39314"/>
                  </a:cubicBezTo>
                  <a:cubicBezTo>
                    <a:pt x="8571" y="39449"/>
                    <a:pt x="8164" y="39612"/>
                    <a:pt x="7785" y="39775"/>
                  </a:cubicBezTo>
                  <a:cubicBezTo>
                    <a:pt x="7107" y="40073"/>
                    <a:pt x="6618" y="40561"/>
                    <a:pt x="6537" y="41375"/>
                  </a:cubicBezTo>
                  <a:cubicBezTo>
                    <a:pt x="6510" y="41538"/>
                    <a:pt x="6456" y="41728"/>
                    <a:pt x="6401" y="41945"/>
                  </a:cubicBezTo>
                  <a:cubicBezTo>
                    <a:pt x="6076" y="41972"/>
                    <a:pt x="5750" y="41999"/>
                    <a:pt x="5428" y="41999"/>
                  </a:cubicBezTo>
                  <a:cubicBezTo>
                    <a:pt x="5106" y="41999"/>
                    <a:pt x="4787" y="41972"/>
                    <a:pt x="4476" y="41890"/>
                  </a:cubicBezTo>
                  <a:cubicBezTo>
                    <a:pt x="3716" y="41701"/>
                    <a:pt x="3174" y="41131"/>
                    <a:pt x="2740" y="40480"/>
                  </a:cubicBezTo>
                  <a:cubicBezTo>
                    <a:pt x="2495" y="40100"/>
                    <a:pt x="2278" y="39666"/>
                    <a:pt x="2143" y="39205"/>
                  </a:cubicBezTo>
                  <a:cubicBezTo>
                    <a:pt x="1627" y="37822"/>
                    <a:pt x="1356" y="36384"/>
                    <a:pt x="1221" y="34920"/>
                  </a:cubicBezTo>
                  <a:cubicBezTo>
                    <a:pt x="1085" y="33753"/>
                    <a:pt x="1058" y="32614"/>
                    <a:pt x="1194" y="31448"/>
                  </a:cubicBezTo>
                  <a:cubicBezTo>
                    <a:pt x="1872" y="26294"/>
                    <a:pt x="4286" y="22199"/>
                    <a:pt x="8680" y="19351"/>
                  </a:cubicBezTo>
                  <a:cubicBezTo>
                    <a:pt x="9195" y="18998"/>
                    <a:pt x="9765" y="18727"/>
                    <a:pt x="10307" y="18483"/>
                  </a:cubicBezTo>
                  <a:cubicBezTo>
                    <a:pt x="11067" y="18157"/>
                    <a:pt x="11853" y="17832"/>
                    <a:pt x="12613" y="17560"/>
                  </a:cubicBezTo>
                  <a:cubicBezTo>
                    <a:pt x="14074" y="16996"/>
                    <a:pt x="15608" y="16772"/>
                    <a:pt x="17169" y="16772"/>
                  </a:cubicBezTo>
                  <a:close/>
                  <a:moveTo>
                    <a:pt x="11031" y="40001"/>
                  </a:moveTo>
                  <a:cubicBezTo>
                    <a:pt x="11241" y="40001"/>
                    <a:pt x="11452" y="40007"/>
                    <a:pt x="11663" y="40019"/>
                  </a:cubicBezTo>
                  <a:cubicBezTo>
                    <a:pt x="12152" y="40046"/>
                    <a:pt x="12504" y="40290"/>
                    <a:pt x="12613" y="40778"/>
                  </a:cubicBezTo>
                  <a:cubicBezTo>
                    <a:pt x="12721" y="41267"/>
                    <a:pt x="12884" y="41755"/>
                    <a:pt x="12938" y="42243"/>
                  </a:cubicBezTo>
                  <a:cubicBezTo>
                    <a:pt x="13020" y="43355"/>
                    <a:pt x="13074" y="44467"/>
                    <a:pt x="13128" y="45661"/>
                  </a:cubicBezTo>
                  <a:cubicBezTo>
                    <a:pt x="12124" y="45701"/>
                    <a:pt x="11134" y="45715"/>
                    <a:pt x="10151" y="45715"/>
                  </a:cubicBezTo>
                  <a:cubicBezTo>
                    <a:pt x="9168" y="45715"/>
                    <a:pt x="8191" y="45701"/>
                    <a:pt x="7215" y="45688"/>
                  </a:cubicBezTo>
                  <a:cubicBezTo>
                    <a:pt x="7188" y="45471"/>
                    <a:pt x="7188" y="45335"/>
                    <a:pt x="7188" y="45199"/>
                  </a:cubicBezTo>
                  <a:cubicBezTo>
                    <a:pt x="7242" y="44196"/>
                    <a:pt x="7269" y="43165"/>
                    <a:pt x="7351" y="42162"/>
                  </a:cubicBezTo>
                  <a:cubicBezTo>
                    <a:pt x="7432" y="40995"/>
                    <a:pt x="7595" y="40805"/>
                    <a:pt x="8707" y="40371"/>
                  </a:cubicBezTo>
                  <a:cubicBezTo>
                    <a:pt x="9477" y="40093"/>
                    <a:pt x="10248" y="40001"/>
                    <a:pt x="11031" y="40001"/>
                  </a:cubicBezTo>
                  <a:close/>
                  <a:moveTo>
                    <a:pt x="5605" y="46570"/>
                  </a:moveTo>
                  <a:cubicBezTo>
                    <a:pt x="6051" y="46570"/>
                    <a:pt x="6497" y="46575"/>
                    <a:pt x="6944" y="46583"/>
                  </a:cubicBezTo>
                  <a:cubicBezTo>
                    <a:pt x="8199" y="46615"/>
                    <a:pt x="9464" y="46628"/>
                    <a:pt x="10726" y="46628"/>
                  </a:cubicBezTo>
                  <a:cubicBezTo>
                    <a:pt x="11619" y="46628"/>
                    <a:pt x="12512" y="46621"/>
                    <a:pt x="13399" y="46610"/>
                  </a:cubicBezTo>
                  <a:cubicBezTo>
                    <a:pt x="13547" y="46608"/>
                    <a:pt x="13695" y="46606"/>
                    <a:pt x="13843" y="46606"/>
                  </a:cubicBezTo>
                  <a:cubicBezTo>
                    <a:pt x="15354" y="46606"/>
                    <a:pt x="16883" y="46723"/>
                    <a:pt x="18390" y="46773"/>
                  </a:cubicBezTo>
                  <a:cubicBezTo>
                    <a:pt x="19475" y="46800"/>
                    <a:pt x="20560" y="46827"/>
                    <a:pt x="21645" y="46827"/>
                  </a:cubicBezTo>
                  <a:cubicBezTo>
                    <a:pt x="22432" y="46854"/>
                    <a:pt x="23218" y="46854"/>
                    <a:pt x="24005" y="46854"/>
                  </a:cubicBezTo>
                  <a:cubicBezTo>
                    <a:pt x="24954" y="46881"/>
                    <a:pt x="25876" y="46935"/>
                    <a:pt x="26826" y="46963"/>
                  </a:cubicBezTo>
                  <a:cubicBezTo>
                    <a:pt x="26934" y="46963"/>
                    <a:pt x="27015" y="46990"/>
                    <a:pt x="27205" y="47017"/>
                  </a:cubicBezTo>
                  <a:cubicBezTo>
                    <a:pt x="27260" y="48807"/>
                    <a:pt x="27260" y="50516"/>
                    <a:pt x="26988" y="52252"/>
                  </a:cubicBezTo>
                  <a:cubicBezTo>
                    <a:pt x="26835" y="52274"/>
                    <a:pt x="26717" y="52313"/>
                    <a:pt x="26591" y="52313"/>
                  </a:cubicBezTo>
                  <a:cubicBezTo>
                    <a:pt x="26561" y="52313"/>
                    <a:pt x="26531" y="52311"/>
                    <a:pt x="26500" y="52306"/>
                  </a:cubicBezTo>
                  <a:cubicBezTo>
                    <a:pt x="25784" y="52263"/>
                    <a:pt x="25072" y="52245"/>
                    <a:pt x="24363" y="52245"/>
                  </a:cubicBezTo>
                  <a:cubicBezTo>
                    <a:pt x="23299" y="52245"/>
                    <a:pt x="22242" y="52284"/>
                    <a:pt x="21184" y="52333"/>
                  </a:cubicBezTo>
                  <a:cubicBezTo>
                    <a:pt x="18804" y="52489"/>
                    <a:pt x="16410" y="52547"/>
                    <a:pt x="14022" y="52547"/>
                  </a:cubicBezTo>
                  <a:cubicBezTo>
                    <a:pt x="13090" y="52547"/>
                    <a:pt x="12158" y="52538"/>
                    <a:pt x="11229" y="52523"/>
                  </a:cubicBezTo>
                  <a:cubicBezTo>
                    <a:pt x="10049" y="52496"/>
                    <a:pt x="8876" y="52489"/>
                    <a:pt x="7707" y="52489"/>
                  </a:cubicBezTo>
                  <a:cubicBezTo>
                    <a:pt x="6537" y="52489"/>
                    <a:pt x="5371" y="52496"/>
                    <a:pt x="4204" y="52496"/>
                  </a:cubicBezTo>
                  <a:cubicBezTo>
                    <a:pt x="3391" y="52496"/>
                    <a:pt x="2577" y="52442"/>
                    <a:pt x="1790" y="52414"/>
                  </a:cubicBezTo>
                  <a:cubicBezTo>
                    <a:pt x="1655" y="52414"/>
                    <a:pt x="1546" y="52387"/>
                    <a:pt x="1465" y="52360"/>
                  </a:cubicBezTo>
                  <a:cubicBezTo>
                    <a:pt x="1356" y="51791"/>
                    <a:pt x="1383" y="48698"/>
                    <a:pt x="1465" y="47342"/>
                  </a:cubicBezTo>
                  <a:cubicBezTo>
                    <a:pt x="1492" y="47017"/>
                    <a:pt x="1736" y="46773"/>
                    <a:pt x="2034" y="46746"/>
                  </a:cubicBezTo>
                  <a:lnTo>
                    <a:pt x="2061" y="46746"/>
                  </a:lnTo>
                  <a:cubicBezTo>
                    <a:pt x="3243" y="46608"/>
                    <a:pt x="4424" y="46570"/>
                    <a:pt x="5605" y="46570"/>
                  </a:cubicBezTo>
                  <a:close/>
                  <a:moveTo>
                    <a:pt x="19301" y="1"/>
                  </a:moveTo>
                  <a:cubicBezTo>
                    <a:pt x="18739" y="1"/>
                    <a:pt x="18496" y="271"/>
                    <a:pt x="18363" y="961"/>
                  </a:cubicBezTo>
                  <a:cubicBezTo>
                    <a:pt x="18227" y="1584"/>
                    <a:pt x="18173" y="2235"/>
                    <a:pt x="18119" y="2859"/>
                  </a:cubicBezTo>
                  <a:cubicBezTo>
                    <a:pt x="18092" y="3212"/>
                    <a:pt x="18092" y="3537"/>
                    <a:pt x="18119" y="3863"/>
                  </a:cubicBezTo>
                  <a:cubicBezTo>
                    <a:pt x="18146" y="4378"/>
                    <a:pt x="18390" y="4758"/>
                    <a:pt x="18933" y="4894"/>
                  </a:cubicBezTo>
                  <a:cubicBezTo>
                    <a:pt x="19204" y="4948"/>
                    <a:pt x="19475" y="5056"/>
                    <a:pt x="19800" y="5138"/>
                  </a:cubicBezTo>
                  <a:cubicBezTo>
                    <a:pt x="19692" y="6033"/>
                    <a:pt x="19611" y="6928"/>
                    <a:pt x="19502" y="7823"/>
                  </a:cubicBezTo>
                  <a:cubicBezTo>
                    <a:pt x="19394" y="8718"/>
                    <a:pt x="19312" y="9613"/>
                    <a:pt x="19204" y="10508"/>
                  </a:cubicBezTo>
                  <a:cubicBezTo>
                    <a:pt x="19095" y="11430"/>
                    <a:pt x="18987" y="12353"/>
                    <a:pt x="18851" y="13248"/>
                  </a:cubicBezTo>
                  <a:cubicBezTo>
                    <a:pt x="18716" y="14143"/>
                    <a:pt x="18634" y="15038"/>
                    <a:pt x="18417" y="15906"/>
                  </a:cubicBezTo>
                  <a:cubicBezTo>
                    <a:pt x="18200" y="15906"/>
                    <a:pt x="18037" y="15933"/>
                    <a:pt x="17875" y="15933"/>
                  </a:cubicBezTo>
                  <a:cubicBezTo>
                    <a:pt x="17727" y="15927"/>
                    <a:pt x="17580" y="15924"/>
                    <a:pt x="17434" y="15924"/>
                  </a:cubicBezTo>
                  <a:cubicBezTo>
                    <a:pt x="16339" y="15924"/>
                    <a:pt x="15262" y="16091"/>
                    <a:pt x="14186" y="16258"/>
                  </a:cubicBezTo>
                  <a:cubicBezTo>
                    <a:pt x="12884" y="16475"/>
                    <a:pt x="11636" y="16991"/>
                    <a:pt x="10416" y="17506"/>
                  </a:cubicBezTo>
                  <a:cubicBezTo>
                    <a:pt x="6022" y="19405"/>
                    <a:pt x="3011" y="22632"/>
                    <a:pt x="1329" y="27081"/>
                  </a:cubicBezTo>
                  <a:cubicBezTo>
                    <a:pt x="407" y="29576"/>
                    <a:pt x="0" y="32153"/>
                    <a:pt x="298" y="34838"/>
                  </a:cubicBezTo>
                  <a:cubicBezTo>
                    <a:pt x="461" y="36411"/>
                    <a:pt x="787" y="37985"/>
                    <a:pt x="1302" y="39476"/>
                  </a:cubicBezTo>
                  <a:cubicBezTo>
                    <a:pt x="1655" y="40426"/>
                    <a:pt x="2170" y="41267"/>
                    <a:pt x="2875" y="41999"/>
                  </a:cubicBezTo>
                  <a:cubicBezTo>
                    <a:pt x="3445" y="42568"/>
                    <a:pt x="4096" y="42867"/>
                    <a:pt x="4909" y="42894"/>
                  </a:cubicBezTo>
                  <a:lnTo>
                    <a:pt x="5750" y="42894"/>
                  </a:lnTo>
                  <a:cubicBezTo>
                    <a:pt x="5913" y="42921"/>
                    <a:pt x="6076" y="42921"/>
                    <a:pt x="6239" y="42948"/>
                  </a:cubicBezTo>
                  <a:cubicBezTo>
                    <a:pt x="6347" y="43626"/>
                    <a:pt x="6293" y="45172"/>
                    <a:pt x="6130" y="45633"/>
                  </a:cubicBezTo>
                  <a:cubicBezTo>
                    <a:pt x="5316" y="45661"/>
                    <a:pt x="4476" y="45661"/>
                    <a:pt x="3662" y="45715"/>
                  </a:cubicBezTo>
                  <a:cubicBezTo>
                    <a:pt x="2902" y="45742"/>
                    <a:pt x="2143" y="45878"/>
                    <a:pt x="1411" y="45959"/>
                  </a:cubicBezTo>
                  <a:cubicBezTo>
                    <a:pt x="977" y="45986"/>
                    <a:pt x="705" y="46230"/>
                    <a:pt x="597" y="46637"/>
                  </a:cubicBezTo>
                  <a:cubicBezTo>
                    <a:pt x="515" y="46908"/>
                    <a:pt x="461" y="47207"/>
                    <a:pt x="461" y="47478"/>
                  </a:cubicBezTo>
                  <a:cubicBezTo>
                    <a:pt x="434" y="48807"/>
                    <a:pt x="407" y="50136"/>
                    <a:pt x="380" y="51465"/>
                  </a:cubicBezTo>
                  <a:cubicBezTo>
                    <a:pt x="380" y="51845"/>
                    <a:pt x="407" y="52225"/>
                    <a:pt x="434" y="52604"/>
                  </a:cubicBezTo>
                  <a:cubicBezTo>
                    <a:pt x="488" y="53201"/>
                    <a:pt x="570" y="53282"/>
                    <a:pt x="1166" y="53282"/>
                  </a:cubicBezTo>
                  <a:cubicBezTo>
                    <a:pt x="2658" y="53310"/>
                    <a:pt x="4150" y="53337"/>
                    <a:pt x="5642" y="53364"/>
                  </a:cubicBezTo>
                  <a:cubicBezTo>
                    <a:pt x="8231" y="53386"/>
                    <a:pt x="10803" y="53425"/>
                    <a:pt x="13371" y="53425"/>
                  </a:cubicBezTo>
                  <a:cubicBezTo>
                    <a:pt x="13977" y="53425"/>
                    <a:pt x="14583" y="53423"/>
                    <a:pt x="15189" y="53418"/>
                  </a:cubicBezTo>
                  <a:cubicBezTo>
                    <a:pt x="17495" y="53418"/>
                    <a:pt x="19773" y="53310"/>
                    <a:pt x="22079" y="53228"/>
                  </a:cubicBezTo>
                  <a:cubicBezTo>
                    <a:pt x="22920" y="53228"/>
                    <a:pt x="23788" y="53201"/>
                    <a:pt x="24629" y="53201"/>
                  </a:cubicBezTo>
                  <a:cubicBezTo>
                    <a:pt x="25198" y="53201"/>
                    <a:pt x="25768" y="53228"/>
                    <a:pt x="26337" y="53255"/>
                  </a:cubicBezTo>
                  <a:cubicBezTo>
                    <a:pt x="26771" y="53255"/>
                    <a:pt x="27178" y="53228"/>
                    <a:pt x="27612" y="53093"/>
                  </a:cubicBezTo>
                  <a:cubicBezTo>
                    <a:pt x="27829" y="52767"/>
                    <a:pt x="27911" y="52387"/>
                    <a:pt x="27965" y="52008"/>
                  </a:cubicBezTo>
                  <a:cubicBezTo>
                    <a:pt x="28236" y="50380"/>
                    <a:pt x="28263" y="48726"/>
                    <a:pt x="28128" y="47044"/>
                  </a:cubicBezTo>
                  <a:cubicBezTo>
                    <a:pt x="28046" y="46312"/>
                    <a:pt x="27721" y="46013"/>
                    <a:pt x="26961" y="45986"/>
                  </a:cubicBezTo>
                  <a:cubicBezTo>
                    <a:pt x="26310" y="45986"/>
                    <a:pt x="25632" y="45986"/>
                    <a:pt x="24981" y="45959"/>
                  </a:cubicBezTo>
                  <a:cubicBezTo>
                    <a:pt x="24032" y="45959"/>
                    <a:pt x="23082" y="45878"/>
                    <a:pt x="22133" y="45878"/>
                  </a:cubicBezTo>
                  <a:cubicBezTo>
                    <a:pt x="21604" y="45864"/>
                    <a:pt x="21069" y="45864"/>
                    <a:pt x="20533" y="45864"/>
                  </a:cubicBezTo>
                  <a:cubicBezTo>
                    <a:pt x="19997" y="45864"/>
                    <a:pt x="19461" y="45864"/>
                    <a:pt x="18933" y="45850"/>
                  </a:cubicBezTo>
                  <a:cubicBezTo>
                    <a:pt x="17441" y="45796"/>
                    <a:pt x="15949" y="45742"/>
                    <a:pt x="14457" y="45661"/>
                  </a:cubicBezTo>
                  <a:cubicBezTo>
                    <a:pt x="14321" y="45661"/>
                    <a:pt x="14186" y="45633"/>
                    <a:pt x="14050" y="45606"/>
                  </a:cubicBezTo>
                  <a:cubicBezTo>
                    <a:pt x="13860" y="44793"/>
                    <a:pt x="13915" y="44033"/>
                    <a:pt x="13915" y="43138"/>
                  </a:cubicBezTo>
                  <a:cubicBezTo>
                    <a:pt x="14132" y="43138"/>
                    <a:pt x="14300" y="43126"/>
                    <a:pt x="14453" y="43126"/>
                  </a:cubicBezTo>
                  <a:cubicBezTo>
                    <a:pt x="14529" y="43126"/>
                    <a:pt x="14602" y="43129"/>
                    <a:pt x="14674" y="43138"/>
                  </a:cubicBezTo>
                  <a:cubicBezTo>
                    <a:pt x="15759" y="43111"/>
                    <a:pt x="16817" y="43138"/>
                    <a:pt x="17875" y="43084"/>
                  </a:cubicBezTo>
                  <a:cubicBezTo>
                    <a:pt x="19529" y="43030"/>
                    <a:pt x="21157" y="42921"/>
                    <a:pt x="22784" y="42840"/>
                  </a:cubicBezTo>
                  <a:cubicBezTo>
                    <a:pt x="23625" y="42785"/>
                    <a:pt x="24493" y="42758"/>
                    <a:pt x="25334" y="42704"/>
                  </a:cubicBezTo>
                  <a:cubicBezTo>
                    <a:pt x="25822" y="42677"/>
                    <a:pt x="26283" y="42596"/>
                    <a:pt x="26744" y="42514"/>
                  </a:cubicBezTo>
                  <a:cubicBezTo>
                    <a:pt x="27070" y="42433"/>
                    <a:pt x="27260" y="42189"/>
                    <a:pt x="27260" y="41836"/>
                  </a:cubicBezTo>
                  <a:cubicBezTo>
                    <a:pt x="27287" y="40887"/>
                    <a:pt x="27341" y="39937"/>
                    <a:pt x="27341" y="38988"/>
                  </a:cubicBezTo>
                  <a:cubicBezTo>
                    <a:pt x="27341" y="38446"/>
                    <a:pt x="27124" y="38147"/>
                    <a:pt x="26527" y="38120"/>
                  </a:cubicBezTo>
                  <a:cubicBezTo>
                    <a:pt x="26283" y="38093"/>
                    <a:pt x="26012" y="38066"/>
                    <a:pt x="25768" y="38066"/>
                  </a:cubicBezTo>
                  <a:cubicBezTo>
                    <a:pt x="25117" y="38039"/>
                    <a:pt x="24493" y="38012"/>
                    <a:pt x="23842" y="38012"/>
                  </a:cubicBezTo>
                  <a:cubicBezTo>
                    <a:pt x="22757" y="38012"/>
                    <a:pt x="21672" y="38039"/>
                    <a:pt x="20560" y="38066"/>
                  </a:cubicBezTo>
                  <a:cubicBezTo>
                    <a:pt x="18770" y="38093"/>
                    <a:pt x="16980" y="38147"/>
                    <a:pt x="15162" y="38202"/>
                  </a:cubicBezTo>
                  <a:cubicBezTo>
                    <a:pt x="14972" y="38202"/>
                    <a:pt x="14728" y="38147"/>
                    <a:pt x="14566" y="38066"/>
                  </a:cubicBezTo>
                  <a:cubicBezTo>
                    <a:pt x="14050" y="37795"/>
                    <a:pt x="13562" y="37523"/>
                    <a:pt x="13101" y="37198"/>
                  </a:cubicBezTo>
                  <a:cubicBezTo>
                    <a:pt x="11473" y="36059"/>
                    <a:pt x="9873" y="34865"/>
                    <a:pt x="8354" y="33536"/>
                  </a:cubicBezTo>
                  <a:cubicBezTo>
                    <a:pt x="7974" y="33211"/>
                    <a:pt x="7785" y="32831"/>
                    <a:pt x="7703" y="32343"/>
                  </a:cubicBezTo>
                  <a:cubicBezTo>
                    <a:pt x="7622" y="31583"/>
                    <a:pt x="7649" y="30824"/>
                    <a:pt x="7703" y="30064"/>
                  </a:cubicBezTo>
                  <a:cubicBezTo>
                    <a:pt x="7920" y="28003"/>
                    <a:pt x="8815" y="26294"/>
                    <a:pt x="10226" y="24857"/>
                  </a:cubicBezTo>
                  <a:cubicBezTo>
                    <a:pt x="12124" y="22904"/>
                    <a:pt x="14457" y="21765"/>
                    <a:pt x="17088" y="21168"/>
                  </a:cubicBezTo>
                  <a:cubicBezTo>
                    <a:pt x="17142" y="21150"/>
                    <a:pt x="17200" y="21144"/>
                    <a:pt x="17261" y="21144"/>
                  </a:cubicBezTo>
                  <a:cubicBezTo>
                    <a:pt x="17383" y="21144"/>
                    <a:pt x="17522" y="21168"/>
                    <a:pt x="17685" y="21168"/>
                  </a:cubicBezTo>
                  <a:cubicBezTo>
                    <a:pt x="17576" y="21873"/>
                    <a:pt x="17495" y="22551"/>
                    <a:pt x="17359" y="23202"/>
                  </a:cubicBezTo>
                  <a:cubicBezTo>
                    <a:pt x="17224" y="23880"/>
                    <a:pt x="17224" y="24558"/>
                    <a:pt x="16952" y="25209"/>
                  </a:cubicBezTo>
                  <a:lnTo>
                    <a:pt x="16193" y="25209"/>
                  </a:lnTo>
                  <a:cubicBezTo>
                    <a:pt x="15840" y="25209"/>
                    <a:pt x="15569" y="25372"/>
                    <a:pt x="15434" y="25725"/>
                  </a:cubicBezTo>
                  <a:cubicBezTo>
                    <a:pt x="15162" y="26484"/>
                    <a:pt x="14945" y="27244"/>
                    <a:pt x="14864" y="28057"/>
                  </a:cubicBezTo>
                  <a:cubicBezTo>
                    <a:pt x="14810" y="28545"/>
                    <a:pt x="14945" y="28817"/>
                    <a:pt x="15434" y="28979"/>
                  </a:cubicBezTo>
                  <a:cubicBezTo>
                    <a:pt x="15759" y="29115"/>
                    <a:pt x="16112" y="29169"/>
                    <a:pt x="16464" y="29251"/>
                  </a:cubicBezTo>
                  <a:cubicBezTo>
                    <a:pt x="16735" y="29278"/>
                    <a:pt x="16871" y="29413"/>
                    <a:pt x="16952" y="29658"/>
                  </a:cubicBezTo>
                  <a:cubicBezTo>
                    <a:pt x="17115" y="30119"/>
                    <a:pt x="17332" y="30526"/>
                    <a:pt x="17522" y="30959"/>
                  </a:cubicBezTo>
                  <a:cubicBezTo>
                    <a:pt x="17658" y="31258"/>
                    <a:pt x="17875" y="31421"/>
                    <a:pt x="18146" y="31502"/>
                  </a:cubicBezTo>
                  <a:cubicBezTo>
                    <a:pt x="19014" y="31692"/>
                    <a:pt x="19855" y="31909"/>
                    <a:pt x="20723" y="32099"/>
                  </a:cubicBezTo>
                  <a:cubicBezTo>
                    <a:pt x="20842" y="32130"/>
                    <a:pt x="20956" y="32146"/>
                    <a:pt x="21064" y="32146"/>
                  </a:cubicBezTo>
                  <a:cubicBezTo>
                    <a:pt x="21423" y="32146"/>
                    <a:pt x="21720" y="31977"/>
                    <a:pt x="21970" y="31665"/>
                  </a:cubicBezTo>
                  <a:cubicBezTo>
                    <a:pt x="22269" y="31312"/>
                    <a:pt x="22567" y="30987"/>
                    <a:pt x="22838" y="30661"/>
                  </a:cubicBezTo>
                  <a:cubicBezTo>
                    <a:pt x="23299" y="30770"/>
                    <a:pt x="23706" y="30851"/>
                    <a:pt x="24140" y="30932"/>
                  </a:cubicBezTo>
                  <a:cubicBezTo>
                    <a:pt x="24497" y="31017"/>
                    <a:pt x="24729" y="31068"/>
                    <a:pt x="24889" y="31068"/>
                  </a:cubicBezTo>
                  <a:cubicBezTo>
                    <a:pt x="25242" y="31068"/>
                    <a:pt x="25254" y="30825"/>
                    <a:pt x="25497" y="30173"/>
                  </a:cubicBezTo>
                  <a:cubicBezTo>
                    <a:pt x="25741" y="29468"/>
                    <a:pt x="25930" y="28762"/>
                    <a:pt x="26093" y="28057"/>
                  </a:cubicBezTo>
                  <a:cubicBezTo>
                    <a:pt x="26256" y="27461"/>
                    <a:pt x="26147" y="27352"/>
                    <a:pt x="25605" y="27162"/>
                  </a:cubicBezTo>
                  <a:cubicBezTo>
                    <a:pt x="25225" y="27054"/>
                    <a:pt x="24818" y="26945"/>
                    <a:pt x="24439" y="26837"/>
                  </a:cubicBezTo>
                  <a:cubicBezTo>
                    <a:pt x="24439" y="26728"/>
                    <a:pt x="24439" y="26647"/>
                    <a:pt x="24439" y="26593"/>
                  </a:cubicBezTo>
                  <a:cubicBezTo>
                    <a:pt x="24791" y="24640"/>
                    <a:pt x="25198" y="22687"/>
                    <a:pt x="25524" y="20707"/>
                  </a:cubicBezTo>
                  <a:cubicBezTo>
                    <a:pt x="25795" y="19188"/>
                    <a:pt x="26012" y="17642"/>
                    <a:pt x="26256" y="16096"/>
                  </a:cubicBezTo>
                  <a:cubicBezTo>
                    <a:pt x="26364" y="15472"/>
                    <a:pt x="26473" y="14875"/>
                    <a:pt x="26554" y="14251"/>
                  </a:cubicBezTo>
                  <a:cubicBezTo>
                    <a:pt x="26798" y="12108"/>
                    <a:pt x="27043" y="9966"/>
                    <a:pt x="27287" y="7823"/>
                  </a:cubicBezTo>
                  <a:cubicBezTo>
                    <a:pt x="27341" y="7443"/>
                    <a:pt x="27395" y="7036"/>
                    <a:pt x="27477" y="6602"/>
                  </a:cubicBezTo>
                  <a:cubicBezTo>
                    <a:pt x="27639" y="6629"/>
                    <a:pt x="27775" y="6629"/>
                    <a:pt x="27911" y="6657"/>
                  </a:cubicBezTo>
                  <a:cubicBezTo>
                    <a:pt x="28128" y="6684"/>
                    <a:pt x="28345" y="6738"/>
                    <a:pt x="28562" y="6765"/>
                  </a:cubicBezTo>
                  <a:cubicBezTo>
                    <a:pt x="28641" y="6771"/>
                    <a:pt x="28715" y="6775"/>
                    <a:pt x="28783" y="6775"/>
                  </a:cubicBezTo>
                  <a:cubicBezTo>
                    <a:pt x="29298" y="6775"/>
                    <a:pt x="29519" y="6583"/>
                    <a:pt x="29782" y="6033"/>
                  </a:cubicBezTo>
                  <a:cubicBezTo>
                    <a:pt x="29863" y="5816"/>
                    <a:pt x="29945" y="5599"/>
                    <a:pt x="30026" y="5382"/>
                  </a:cubicBezTo>
                  <a:cubicBezTo>
                    <a:pt x="30189" y="4812"/>
                    <a:pt x="30352" y="4270"/>
                    <a:pt x="30487" y="3727"/>
                  </a:cubicBezTo>
                  <a:cubicBezTo>
                    <a:pt x="30704" y="2832"/>
                    <a:pt x="30569" y="2588"/>
                    <a:pt x="29701" y="2290"/>
                  </a:cubicBezTo>
                  <a:cubicBezTo>
                    <a:pt x="29375" y="2154"/>
                    <a:pt x="29023" y="2046"/>
                    <a:pt x="28670" y="1991"/>
                  </a:cubicBezTo>
                  <a:cubicBezTo>
                    <a:pt x="26392" y="1449"/>
                    <a:pt x="24113" y="933"/>
                    <a:pt x="21808" y="445"/>
                  </a:cubicBezTo>
                  <a:cubicBezTo>
                    <a:pt x="21130" y="282"/>
                    <a:pt x="20424" y="147"/>
                    <a:pt x="19719" y="38"/>
                  </a:cubicBezTo>
                  <a:cubicBezTo>
                    <a:pt x="19563" y="14"/>
                    <a:pt x="19424" y="1"/>
                    <a:pt x="1930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8;p48">
              <a:extLst>
                <a:ext uri="{FF2B5EF4-FFF2-40B4-BE49-F238E27FC236}">
                  <a16:creationId xmlns:a16="http://schemas.microsoft.com/office/drawing/2014/main" id="{33AF013C-3615-1A8F-4F04-281251DE5051}"/>
                </a:ext>
              </a:extLst>
            </p:cNvPr>
            <p:cNvSpPr/>
            <p:nvPr/>
          </p:nvSpPr>
          <p:spPr>
            <a:xfrm>
              <a:off x="4480600" y="4414538"/>
              <a:ext cx="86150" cy="40025"/>
            </a:xfrm>
            <a:custGeom>
              <a:avLst/>
              <a:gdLst/>
              <a:ahLst/>
              <a:cxnLst/>
              <a:rect l="l" t="t" r="r" b="b"/>
              <a:pathLst>
                <a:path w="3446" h="1601" extrusionOk="0">
                  <a:moveTo>
                    <a:pt x="307" y="1"/>
                  </a:moveTo>
                  <a:cubicBezTo>
                    <a:pt x="151" y="1"/>
                    <a:pt x="0" y="132"/>
                    <a:pt x="0" y="294"/>
                  </a:cubicBezTo>
                  <a:cubicBezTo>
                    <a:pt x="28" y="457"/>
                    <a:pt x="82" y="647"/>
                    <a:pt x="163" y="756"/>
                  </a:cubicBezTo>
                  <a:cubicBezTo>
                    <a:pt x="553" y="1301"/>
                    <a:pt x="1092" y="1598"/>
                    <a:pt x="1852" y="1598"/>
                  </a:cubicBezTo>
                  <a:cubicBezTo>
                    <a:pt x="1886" y="1598"/>
                    <a:pt x="1919" y="1598"/>
                    <a:pt x="1953" y="1596"/>
                  </a:cubicBezTo>
                  <a:cubicBezTo>
                    <a:pt x="1991" y="1599"/>
                    <a:pt x="2030" y="1600"/>
                    <a:pt x="2069" y="1600"/>
                  </a:cubicBezTo>
                  <a:cubicBezTo>
                    <a:pt x="2419" y="1600"/>
                    <a:pt x="2805" y="1491"/>
                    <a:pt x="3147" y="1271"/>
                  </a:cubicBezTo>
                  <a:cubicBezTo>
                    <a:pt x="3309" y="1190"/>
                    <a:pt x="3445" y="1027"/>
                    <a:pt x="3391" y="810"/>
                  </a:cubicBezTo>
                  <a:cubicBezTo>
                    <a:pt x="3348" y="659"/>
                    <a:pt x="3201" y="576"/>
                    <a:pt x="3007" y="576"/>
                  </a:cubicBezTo>
                  <a:cubicBezTo>
                    <a:pt x="2957" y="576"/>
                    <a:pt x="2904" y="582"/>
                    <a:pt x="2848" y="593"/>
                  </a:cubicBezTo>
                  <a:cubicBezTo>
                    <a:pt x="2740" y="620"/>
                    <a:pt x="2631" y="674"/>
                    <a:pt x="2523" y="728"/>
                  </a:cubicBezTo>
                  <a:cubicBezTo>
                    <a:pt x="2318" y="809"/>
                    <a:pt x="2118" y="848"/>
                    <a:pt x="1925" y="848"/>
                  </a:cubicBezTo>
                  <a:cubicBezTo>
                    <a:pt x="1533" y="848"/>
                    <a:pt x="1169" y="685"/>
                    <a:pt x="841" y="376"/>
                  </a:cubicBezTo>
                  <a:cubicBezTo>
                    <a:pt x="706" y="240"/>
                    <a:pt x="597" y="132"/>
                    <a:pt x="461" y="50"/>
                  </a:cubicBezTo>
                  <a:cubicBezTo>
                    <a:pt x="413" y="16"/>
                    <a:pt x="360" y="1"/>
                    <a:pt x="3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9;p48">
              <a:extLst>
                <a:ext uri="{FF2B5EF4-FFF2-40B4-BE49-F238E27FC236}">
                  <a16:creationId xmlns:a16="http://schemas.microsoft.com/office/drawing/2014/main" id="{E1FB0433-9154-51BC-3454-4798E22D619F}"/>
                </a:ext>
              </a:extLst>
            </p:cNvPr>
            <p:cNvSpPr/>
            <p:nvPr/>
          </p:nvSpPr>
          <p:spPr>
            <a:xfrm>
              <a:off x="4557900" y="4371713"/>
              <a:ext cx="19700" cy="19000"/>
            </a:xfrm>
            <a:custGeom>
              <a:avLst/>
              <a:gdLst/>
              <a:ahLst/>
              <a:cxnLst/>
              <a:rect l="l" t="t" r="r" b="b"/>
              <a:pathLst>
                <a:path w="788" h="760" extrusionOk="0">
                  <a:moveTo>
                    <a:pt x="407" y="0"/>
                  </a:moveTo>
                  <a:cubicBezTo>
                    <a:pt x="190" y="0"/>
                    <a:pt x="0" y="190"/>
                    <a:pt x="28" y="407"/>
                  </a:cubicBezTo>
                  <a:cubicBezTo>
                    <a:pt x="28" y="597"/>
                    <a:pt x="190" y="760"/>
                    <a:pt x="380" y="760"/>
                  </a:cubicBezTo>
                  <a:cubicBezTo>
                    <a:pt x="570" y="760"/>
                    <a:pt x="760" y="624"/>
                    <a:pt x="760" y="407"/>
                  </a:cubicBezTo>
                  <a:cubicBezTo>
                    <a:pt x="787" y="190"/>
                    <a:pt x="624" y="0"/>
                    <a:pt x="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20;p48">
              <a:extLst>
                <a:ext uri="{FF2B5EF4-FFF2-40B4-BE49-F238E27FC236}">
                  <a16:creationId xmlns:a16="http://schemas.microsoft.com/office/drawing/2014/main" id="{54104782-D653-758E-B458-9AF1EF26B66F}"/>
                </a:ext>
              </a:extLst>
            </p:cNvPr>
            <p:cNvSpPr/>
            <p:nvPr/>
          </p:nvSpPr>
          <p:spPr>
            <a:xfrm>
              <a:off x="4491450" y="4357388"/>
              <a:ext cx="19000" cy="17800"/>
            </a:xfrm>
            <a:custGeom>
              <a:avLst/>
              <a:gdLst/>
              <a:ahLst/>
              <a:cxnLst/>
              <a:rect l="l" t="t" r="r" b="b"/>
              <a:pathLst>
                <a:path w="760" h="712" extrusionOk="0">
                  <a:moveTo>
                    <a:pt x="365" y="1"/>
                  </a:moveTo>
                  <a:cubicBezTo>
                    <a:pt x="190" y="1"/>
                    <a:pt x="27" y="153"/>
                    <a:pt x="27" y="329"/>
                  </a:cubicBezTo>
                  <a:cubicBezTo>
                    <a:pt x="0" y="519"/>
                    <a:pt x="163" y="709"/>
                    <a:pt x="353" y="709"/>
                  </a:cubicBezTo>
                  <a:cubicBezTo>
                    <a:pt x="367" y="711"/>
                    <a:pt x="381" y="712"/>
                    <a:pt x="394" y="712"/>
                  </a:cubicBezTo>
                  <a:cubicBezTo>
                    <a:pt x="566" y="712"/>
                    <a:pt x="708" y="559"/>
                    <a:pt x="733" y="383"/>
                  </a:cubicBezTo>
                  <a:cubicBezTo>
                    <a:pt x="760" y="166"/>
                    <a:pt x="597" y="4"/>
                    <a:pt x="407" y="4"/>
                  </a:cubicBezTo>
                  <a:cubicBezTo>
                    <a:pt x="393" y="2"/>
                    <a:pt x="379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21;p48">
              <a:extLst>
                <a:ext uri="{FF2B5EF4-FFF2-40B4-BE49-F238E27FC236}">
                  <a16:creationId xmlns:a16="http://schemas.microsoft.com/office/drawing/2014/main" id="{565FB0B1-9F7C-D9C2-8C8F-2CD8A7B7FA26}"/>
                </a:ext>
              </a:extLst>
            </p:cNvPr>
            <p:cNvSpPr/>
            <p:nvPr/>
          </p:nvSpPr>
          <p:spPr>
            <a:xfrm>
              <a:off x="4222250" y="4876738"/>
              <a:ext cx="58325" cy="59850"/>
            </a:xfrm>
            <a:custGeom>
              <a:avLst/>
              <a:gdLst/>
              <a:ahLst/>
              <a:cxnLst/>
              <a:rect l="l" t="t" r="r" b="b"/>
              <a:pathLst>
                <a:path w="2333" h="2394" extrusionOk="0">
                  <a:moveTo>
                    <a:pt x="1194" y="983"/>
                  </a:moveTo>
                  <a:cubicBezTo>
                    <a:pt x="1275" y="1064"/>
                    <a:pt x="1329" y="1146"/>
                    <a:pt x="1411" y="1254"/>
                  </a:cubicBezTo>
                  <a:cubicBezTo>
                    <a:pt x="1329" y="1363"/>
                    <a:pt x="1248" y="1444"/>
                    <a:pt x="1167" y="1498"/>
                  </a:cubicBezTo>
                  <a:cubicBezTo>
                    <a:pt x="1157" y="1505"/>
                    <a:pt x="1146" y="1508"/>
                    <a:pt x="1136" y="1508"/>
                  </a:cubicBezTo>
                  <a:cubicBezTo>
                    <a:pt x="1055" y="1508"/>
                    <a:pt x="953" y="1343"/>
                    <a:pt x="977" y="1200"/>
                  </a:cubicBezTo>
                  <a:cubicBezTo>
                    <a:pt x="1031" y="1119"/>
                    <a:pt x="1139" y="1064"/>
                    <a:pt x="1194" y="983"/>
                  </a:cubicBezTo>
                  <a:close/>
                  <a:moveTo>
                    <a:pt x="1200" y="1"/>
                  </a:moveTo>
                  <a:cubicBezTo>
                    <a:pt x="886" y="1"/>
                    <a:pt x="563" y="165"/>
                    <a:pt x="326" y="468"/>
                  </a:cubicBezTo>
                  <a:cubicBezTo>
                    <a:pt x="27" y="902"/>
                    <a:pt x="0" y="1525"/>
                    <a:pt x="271" y="1932"/>
                  </a:cubicBezTo>
                  <a:cubicBezTo>
                    <a:pt x="461" y="2258"/>
                    <a:pt x="733" y="2393"/>
                    <a:pt x="1085" y="2393"/>
                  </a:cubicBezTo>
                  <a:cubicBezTo>
                    <a:pt x="1763" y="2393"/>
                    <a:pt x="2333" y="1742"/>
                    <a:pt x="2279" y="1064"/>
                  </a:cubicBezTo>
                  <a:cubicBezTo>
                    <a:pt x="2224" y="603"/>
                    <a:pt x="1872" y="142"/>
                    <a:pt x="1438" y="34"/>
                  </a:cubicBezTo>
                  <a:cubicBezTo>
                    <a:pt x="1360" y="11"/>
                    <a:pt x="1280" y="1"/>
                    <a:pt x="120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2;p48">
              <a:extLst>
                <a:ext uri="{FF2B5EF4-FFF2-40B4-BE49-F238E27FC236}">
                  <a16:creationId xmlns:a16="http://schemas.microsoft.com/office/drawing/2014/main" id="{9442B0A7-EAC4-E049-AE82-4640D2BEAF60}"/>
                </a:ext>
              </a:extLst>
            </p:cNvPr>
            <p:cNvSpPr/>
            <p:nvPr/>
          </p:nvSpPr>
          <p:spPr>
            <a:xfrm>
              <a:off x="4246050" y="4901288"/>
              <a:ext cx="11475" cy="13150"/>
            </a:xfrm>
            <a:custGeom>
              <a:avLst/>
              <a:gdLst/>
              <a:ahLst/>
              <a:cxnLst/>
              <a:rect l="l" t="t" r="r" b="b"/>
              <a:pathLst>
                <a:path w="459" h="526" extrusionOk="0">
                  <a:moveTo>
                    <a:pt x="242" y="1"/>
                  </a:moveTo>
                  <a:cubicBezTo>
                    <a:pt x="187" y="82"/>
                    <a:pt x="79" y="137"/>
                    <a:pt x="25" y="218"/>
                  </a:cubicBezTo>
                  <a:cubicBezTo>
                    <a:pt x="1" y="361"/>
                    <a:pt x="103" y="526"/>
                    <a:pt x="184" y="526"/>
                  </a:cubicBezTo>
                  <a:cubicBezTo>
                    <a:pt x="194" y="526"/>
                    <a:pt x="205" y="523"/>
                    <a:pt x="215" y="516"/>
                  </a:cubicBezTo>
                  <a:cubicBezTo>
                    <a:pt x="296" y="462"/>
                    <a:pt x="377" y="381"/>
                    <a:pt x="459" y="272"/>
                  </a:cubicBezTo>
                  <a:cubicBezTo>
                    <a:pt x="377" y="164"/>
                    <a:pt x="323" y="82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634;p48">
            <a:extLst>
              <a:ext uri="{FF2B5EF4-FFF2-40B4-BE49-F238E27FC236}">
                <a16:creationId xmlns:a16="http://schemas.microsoft.com/office/drawing/2014/main" id="{CF9CE28C-B35A-F007-8C60-904D6F747257}"/>
              </a:ext>
            </a:extLst>
          </p:cNvPr>
          <p:cNvGrpSpPr/>
          <p:nvPr/>
        </p:nvGrpSpPr>
        <p:grpSpPr>
          <a:xfrm>
            <a:off x="1469759" y="3947617"/>
            <a:ext cx="790572" cy="1180997"/>
            <a:chOff x="4526725" y="5632238"/>
            <a:chExt cx="659800" cy="966288"/>
          </a:xfrm>
        </p:grpSpPr>
        <p:sp>
          <p:nvSpPr>
            <p:cNvPr id="27" name="Google Shape;635;p48">
              <a:extLst>
                <a:ext uri="{FF2B5EF4-FFF2-40B4-BE49-F238E27FC236}">
                  <a16:creationId xmlns:a16="http://schemas.microsoft.com/office/drawing/2014/main" id="{0BA21603-4948-4AF1-1786-526F370C5AB8}"/>
                </a:ext>
              </a:extLst>
            </p:cNvPr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6;p48">
              <a:extLst>
                <a:ext uri="{FF2B5EF4-FFF2-40B4-BE49-F238E27FC236}">
                  <a16:creationId xmlns:a16="http://schemas.microsoft.com/office/drawing/2014/main" id="{B3EB01C5-3B09-AF92-3D5D-2E09F3E1E904}"/>
                </a:ext>
              </a:extLst>
            </p:cNvPr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;p48">
              <a:extLst>
                <a:ext uri="{FF2B5EF4-FFF2-40B4-BE49-F238E27FC236}">
                  <a16:creationId xmlns:a16="http://schemas.microsoft.com/office/drawing/2014/main" id="{632DB24E-1623-8587-E364-5A43F887D793}"/>
                </a:ext>
              </a:extLst>
            </p:cNvPr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8;p48">
              <a:extLst>
                <a:ext uri="{FF2B5EF4-FFF2-40B4-BE49-F238E27FC236}">
                  <a16:creationId xmlns:a16="http://schemas.microsoft.com/office/drawing/2014/main" id="{E421D780-11D8-3B41-8FDC-637A00F0CE8C}"/>
                </a:ext>
              </a:extLst>
            </p:cNvPr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9;p48">
              <a:extLst>
                <a:ext uri="{FF2B5EF4-FFF2-40B4-BE49-F238E27FC236}">
                  <a16:creationId xmlns:a16="http://schemas.microsoft.com/office/drawing/2014/main" id="{79D3E50F-9867-CE89-28E4-1E590398361D}"/>
                </a:ext>
              </a:extLst>
            </p:cNvPr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640;p48">
              <a:extLst>
                <a:ext uri="{FF2B5EF4-FFF2-40B4-BE49-F238E27FC236}">
                  <a16:creationId xmlns:a16="http://schemas.microsoft.com/office/drawing/2014/main" id="{DD1A258F-60ED-7FB7-D76E-A50D0EF1A0F7}"/>
                </a:ext>
              </a:extLst>
            </p:cNvPr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641;p48">
              <a:extLst>
                <a:ext uri="{FF2B5EF4-FFF2-40B4-BE49-F238E27FC236}">
                  <a16:creationId xmlns:a16="http://schemas.microsoft.com/office/drawing/2014/main" id="{23628D5A-EC24-0972-EA2C-B4B2EE9DCE3E}"/>
                </a:ext>
              </a:extLst>
            </p:cNvPr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642;p48">
              <a:extLst>
                <a:ext uri="{FF2B5EF4-FFF2-40B4-BE49-F238E27FC236}">
                  <a16:creationId xmlns:a16="http://schemas.microsoft.com/office/drawing/2014/main" id="{77713FF9-CE8C-5FC7-706D-23F0784229D1}"/>
                </a:ext>
              </a:extLst>
            </p:cNvPr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643;p48">
              <a:extLst>
                <a:ext uri="{FF2B5EF4-FFF2-40B4-BE49-F238E27FC236}">
                  <a16:creationId xmlns:a16="http://schemas.microsoft.com/office/drawing/2014/main" id="{7E444804-FBAC-C513-3C0F-29962879E35B}"/>
                </a:ext>
              </a:extLst>
            </p:cNvPr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644;p48">
              <a:extLst>
                <a:ext uri="{FF2B5EF4-FFF2-40B4-BE49-F238E27FC236}">
                  <a16:creationId xmlns:a16="http://schemas.microsoft.com/office/drawing/2014/main" id="{571BCB38-4697-9BAB-C161-1135DCD04894}"/>
                </a:ext>
              </a:extLst>
            </p:cNvPr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645;p48">
              <a:extLst>
                <a:ext uri="{FF2B5EF4-FFF2-40B4-BE49-F238E27FC236}">
                  <a16:creationId xmlns:a16="http://schemas.microsoft.com/office/drawing/2014/main" id="{003117D0-6DC2-847A-C504-BF86182AFFD2}"/>
                </a:ext>
              </a:extLst>
            </p:cNvPr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646;p48">
              <a:extLst>
                <a:ext uri="{FF2B5EF4-FFF2-40B4-BE49-F238E27FC236}">
                  <a16:creationId xmlns:a16="http://schemas.microsoft.com/office/drawing/2014/main" id="{3B2B1C86-AA6F-023B-64BB-F697E2662649}"/>
                </a:ext>
              </a:extLst>
            </p:cNvPr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647;p48">
              <a:extLst>
                <a:ext uri="{FF2B5EF4-FFF2-40B4-BE49-F238E27FC236}">
                  <a16:creationId xmlns:a16="http://schemas.microsoft.com/office/drawing/2014/main" id="{715FA52C-376B-FE3A-BFDB-AA2F02C4A55E}"/>
                </a:ext>
              </a:extLst>
            </p:cNvPr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648;p48">
              <a:extLst>
                <a:ext uri="{FF2B5EF4-FFF2-40B4-BE49-F238E27FC236}">
                  <a16:creationId xmlns:a16="http://schemas.microsoft.com/office/drawing/2014/main" id="{5925C9BC-AE00-1BEA-7692-7BFAA5223A84}"/>
                </a:ext>
              </a:extLst>
            </p:cNvPr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8" name="Google Shape;649;p48">
            <a:extLst>
              <a:ext uri="{FF2B5EF4-FFF2-40B4-BE49-F238E27FC236}">
                <a16:creationId xmlns:a16="http://schemas.microsoft.com/office/drawing/2014/main" id="{C52BD453-E543-A786-764D-482FF1EA8B66}"/>
              </a:ext>
            </a:extLst>
          </p:cNvPr>
          <p:cNvGrpSpPr/>
          <p:nvPr/>
        </p:nvGrpSpPr>
        <p:grpSpPr>
          <a:xfrm>
            <a:off x="207822" y="3754841"/>
            <a:ext cx="1049025" cy="1334938"/>
            <a:chOff x="2586363" y="5410988"/>
            <a:chExt cx="1049025" cy="1334938"/>
          </a:xfrm>
        </p:grpSpPr>
        <p:sp>
          <p:nvSpPr>
            <p:cNvPr id="7179" name="Google Shape;650;p48">
              <a:extLst>
                <a:ext uri="{FF2B5EF4-FFF2-40B4-BE49-F238E27FC236}">
                  <a16:creationId xmlns:a16="http://schemas.microsoft.com/office/drawing/2014/main" id="{A04B8408-7728-D1CF-CD1F-0A5DBFFA8AEB}"/>
                </a:ext>
              </a:extLst>
            </p:cNvPr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651;p48">
              <a:extLst>
                <a:ext uri="{FF2B5EF4-FFF2-40B4-BE49-F238E27FC236}">
                  <a16:creationId xmlns:a16="http://schemas.microsoft.com/office/drawing/2014/main" id="{1B69F9E8-D70D-D406-CC13-D72B88EAA04F}"/>
                </a:ext>
              </a:extLst>
            </p:cNvPr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652;p48">
              <a:extLst>
                <a:ext uri="{FF2B5EF4-FFF2-40B4-BE49-F238E27FC236}">
                  <a16:creationId xmlns:a16="http://schemas.microsoft.com/office/drawing/2014/main" id="{A6C3F7E9-1E7A-BC1B-37F1-C1C613A4092D}"/>
                </a:ext>
              </a:extLst>
            </p:cNvPr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653;p48">
              <a:extLst>
                <a:ext uri="{FF2B5EF4-FFF2-40B4-BE49-F238E27FC236}">
                  <a16:creationId xmlns:a16="http://schemas.microsoft.com/office/drawing/2014/main" id="{34458243-654C-3772-9F49-147758BCEB3C}"/>
                </a:ext>
              </a:extLst>
            </p:cNvPr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654;p48">
              <a:extLst>
                <a:ext uri="{FF2B5EF4-FFF2-40B4-BE49-F238E27FC236}">
                  <a16:creationId xmlns:a16="http://schemas.microsoft.com/office/drawing/2014/main" id="{9B52E1BE-FF9C-165A-9D60-3CA80C68288E}"/>
                </a:ext>
              </a:extLst>
            </p:cNvPr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655;p48">
              <a:extLst>
                <a:ext uri="{FF2B5EF4-FFF2-40B4-BE49-F238E27FC236}">
                  <a16:creationId xmlns:a16="http://schemas.microsoft.com/office/drawing/2014/main" id="{0907E38A-A4A9-6F59-0159-950270279003}"/>
                </a:ext>
              </a:extLst>
            </p:cNvPr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656;p48">
              <a:extLst>
                <a:ext uri="{FF2B5EF4-FFF2-40B4-BE49-F238E27FC236}">
                  <a16:creationId xmlns:a16="http://schemas.microsoft.com/office/drawing/2014/main" id="{A3E2FD6A-3E95-F996-03C6-776004D1D844}"/>
                </a:ext>
              </a:extLst>
            </p:cNvPr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657;p48">
              <a:extLst>
                <a:ext uri="{FF2B5EF4-FFF2-40B4-BE49-F238E27FC236}">
                  <a16:creationId xmlns:a16="http://schemas.microsoft.com/office/drawing/2014/main" id="{E346B74D-F21B-07F9-D2E5-903465875798}"/>
                </a:ext>
              </a:extLst>
            </p:cNvPr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658;p48">
              <a:extLst>
                <a:ext uri="{FF2B5EF4-FFF2-40B4-BE49-F238E27FC236}">
                  <a16:creationId xmlns:a16="http://schemas.microsoft.com/office/drawing/2014/main" id="{19464F0A-915F-0284-BC49-D2B2BA724764}"/>
                </a:ext>
              </a:extLst>
            </p:cNvPr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659;p48">
              <a:extLst>
                <a:ext uri="{FF2B5EF4-FFF2-40B4-BE49-F238E27FC236}">
                  <a16:creationId xmlns:a16="http://schemas.microsoft.com/office/drawing/2014/main" id="{9287B35F-2D77-175A-6662-EA092DB44AE6}"/>
                </a:ext>
              </a:extLst>
            </p:cNvPr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660;p48">
              <a:extLst>
                <a:ext uri="{FF2B5EF4-FFF2-40B4-BE49-F238E27FC236}">
                  <a16:creationId xmlns:a16="http://schemas.microsoft.com/office/drawing/2014/main" id="{8327C350-085F-A49E-CFB7-49C6B7EEFDFF}"/>
                </a:ext>
              </a:extLst>
            </p:cNvPr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661;p48">
              <a:extLst>
                <a:ext uri="{FF2B5EF4-FFF2-40B4-BE49-F238E27FC236}">
                  <a16:creationId xmlns:a16="http://schemas.microsoft.com/office/drawing/2014/main" id="{2A7B8B00-2844-7EB0-C29C-5AFBDFB1792E}"/>
                </a:ext>
              </a:extLst>
            </p:cNvPr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662;p48">
              <a:extLst>
                <a:ext uri="{FF2B5EF4-FFF2-40B4-BE49-F238E27FC236}">
                  <a16:creationId xmlns:a16="http://schemas.microsoft.com/office/drawing/2014/main" id="{3F2029B1-2E83-E8DC-F4DF-BB26917E6742}"/>
                </a:ext>
              </a:extLst>
            </p:cNvPr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663;p48">
              <a:extLst>
                <a:ext uri="{FF2B5EF4-FFF2-40B4-BE49-F238E27FC236}">
                  <a16:creationId xmlns:a16="http://schemas.microsoft.com/office/drawing/2014/main" id="{B161FA9D-3EEC-E54F-779B-A0C00585539F}"/>
                </a:ext>
              </a:extLst>
            </p:cNvPr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664;p48">
              <a:extLst>
                <a:ext uri="{FF2B5EF4-FFF2-40B4-BE49-F238E27FC236}">
                  <a16:creationId xmlns:a16="http://schemas.microsoft.com/office/drawing/2014/main" id="{99AC1546-2C40-F82A-4F14-A0EAC5418702}"/>
                </a:ext>
              </a:extLst>
            </p:cNvPr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665;p48">
              <a:extLst>
                <a:ext uri="{FF2B5EF4-FFF2-40B4-BE49-F238E27FC236}">
                  <a16:creationId xmlns:a16="http://schemas.microsoft.com/office/drawing/2014/main" id="{89E3BFE9-BD13-8C6D-7D6C-3FAD16707B84}"/>
                </a:ext>
              </a:extLst>
            </p:cNvPr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922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lang="en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 THÀNH PHT 02</a:t>
            </a:r>
            <a:endParaRPr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3" name="Google Shape;743;p50"/>
          <p:cNvGrpSpPr/>
          <p:nvPr/>
        </p:nvGrpSpPr>
        <p:grpSpPr>
          <a:xfrm>
            <a:off x="8045029" y="539072"/>
            <a:ext cx="329404" cy="420627"/>
            <a:chOff x="5905475" y="2032050"/>
            <a:chExt cx="454350" cy="580175"/>
          </a:xfrm>
        </p:grpSpPr>
        <p:sp>
          <p:nvSpPr>
            <p:cNvPr id="744" name="Google Shape;744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50"/>
          <p:cNvGrpSpPr/>
          <p:nvPr/>
        </p:nvGrpSpPr>
        <p:grpSpPr>
          <a:xfrm>
            <a:off x="833168" y="548166"/>
            <a:ext cx="248477" cy="364003"/>
            <a:chOff x="7509313" y="3231788"/>
            <a:chExt cx="249575" cy="365575"/>
          </a:xfrm>
        </p:grpSpPr>
        <p:sp>
          <p:nvSpPr>
            <p:cNvPr id="751" name="Google Shape;751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50"/>
          <p:cNvGrpSpPr/>
          <p:nvPr/>
        </p:nvGrpSpPr>
        <p:grpSpPr>
          <a:xfrm rot="5973186">
            <a:off x="69340" y="4501397"/>
            <a:ext cx="525721" cy="428640"/>
            <a:chOff x="5426900" y="3064075"/>
            <a:chExt cx="281450" cy="229525"/>
          </a:xfrm>
        </p:grpSpPr>
        <p:sp>
          <p:nvSpPr>
            <p:cNvPr id="771" name="Google Shape;77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50"/>
          <p:cNvGrpSpPr/>
          <p:nvPr/>
        </p:nvGrpSpPr>
        <p:grpSpPr>
          <a:xfrm rot="-1060642">
            <a:off x="5488069" y="1274512"/>
            <a:ext cx="525720" cy="428628"/>
            <a:chOff x="5426900" y="3064075"/>
            <a:chExt cx="281450" cy="229525"/>
          </a:xfrm>
        </p:grpSpPr>
        <p:sp>
          <p:nvSpPr>
            <p:cNvPr id="781" name="Google Shape;78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61ED4FE-D005-CED4-B290-63754A77ECEB}"/>
              </a:ext>
            </a:extLst>
          </p:cNvPr>
          <p:cNvSpPr/>
          <p:nvPr/>
        </p:nvSpPr>
        <p:spPr>
          <a:xfrm>
            <a:off x="665933" y="1439131"/>
            <a:ext cx="7708500" cy="3180560"/>
          </a:xfrm>
          <a:prstGeom prst="rect">
            <a:avLst/>
          </a:prstGeom>
          <a:solidFill>
            <a:srgbClr val="FFF5D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89E351-C0D1-D647-378A-12DA9D201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06131"/>
              </p:ext>
            </p:extLst>
          </p:nvPr>
        </p:nvGraphicFramePr>
        <p:xfrm>
          <a:off x="712699" y="1469626"/>
          <a:ext cx="7658932" cy="3034903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3621687">
                  <a:extLst>
                    <a:ext uri="{9D8B030D-6E8A-4147-A177-3AD203B41FA5}">
                      <a16:colId xmlns:a16="http://schemas.microsoft.com/office/drawing/2014/main" val="1956392632"/>
                    </a:ext>
                  </a:extLst>
                </a:gridCol>
                <a:gridCol w="2178234">
                  <a:extLst>
                    <a:ext uri="{9D8B030D-6E8A-4147-A177-3AD203B41FA5}">
                      <a16:colId xmlns:a16="http://schemas.microsoft.com/office/drawing/2014/main" val="560783893"/>
                    </a:ext>
                  </a:extLst>
                </a:gridCol>
                <a:gridCol w="1859011">
                  <a:extLst>
                    <a:ext uri="{9D8B030D-6E8A-4147-A177-3AD203B41FA5}">
                      <a16:colId xmlns:a16="http://schemas.microsoft.com/office/drawing/2014/main" val="1088593410"/>
                    </a:ext>
                  </a:extLst>
                </a:gridCol>
              </a:tblGrid>
              <a:tr h="365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 enzyme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12481"/>
                  </a:ext>
                </a:extLst>
              </a:tr>
              <a:tr h="757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 tăng tiêu hóa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485414"/>
                  </a:ext>
                </a:extLst>
              </a:tr>
              <a:tr h="757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 điều trị tim mạch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239171"/>
                  </a:ext>
                </a:extLst>
              </a:tr>
              <a:tr h="757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chống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926451"/>
                  </a:ext>
                </a:extLst>
              </a:tr>
            </a:tbl>
          </a:graphicData>
        </a:graphic>
      </p:graphicFrame>
      <p:pic>
        <p:nvPicPr>
          <p:cNvPr id="3080" name="Picture 8" descr="Vòng Tròn Ghế, Nhiều Cái Ghế, Vòng Tròn">
            <a:extLst>
              <a:ext uri="{FF2B5EF4-FFF2-40B4-BE49-F238E27FC236}">
                <a16:creationId xmlns:a16="http://schemas.microsoft.com/office/drawing/2014/main" id="{91350864-222D-CE0A-F01B-D2F66D61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7" y="3942558"/>
            <a:ext cx="1666358" cy="1110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ình ảnh Đồng Hồ đếm Ngược 2 Phút PNG , đồng Hồ 2 Phút, đồng Hồ Bấm Giờ,  Thời Gian PNG và Vector với nền trong suốt để tải xuống miễn phí">
            <a:extLst>
              <a:ext uri="{FF2B5EF4-FFF2-40B4-BE49-F238E27FC236}">
                <a16:creationId xmlns:a16="http://schemas.microsoft.com/office/drawing/2014/main" id="{62220151-288D-FA25-AEC3-A1B15C92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64" y="557307"/>
            <a:ext cx="1445079" cy="14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6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9B235C-10E7-1E33-7AD9-A1EDA3D08FA6}"/>
              </a:ext>
            </a:extLst>
          </p:cNvPr>
          <p:cNvSpPr txBox="1"/>
          <p:nvPr/>
        </p:nvSpPr>
        <p:spPr>
          <a:xfrm>
            <a:off x="1338578" y="1696808"/>
            <a:ext cx="6633885" cy="2943503"/>
          </a:xfrm>
          <a:prstGeom prst="rect">
            <a:avLst/>
          </a:prstGeom>
          <a:solidFill>
            <a:srgbClr val="FFF5D7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4" name="Google Shape;794;p51"/>
          <p:cNvSpPr/>
          <p:nvPr/>
        </p:nvSpPr>
        <p:spPr>
          <a:xfrm>
            <a:off x="1258560" y="193001"/>
            <a:ext cx="6626900" cy="1429602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51"/>
          <p:cNvSpPr txBox="1">
            <a:spLocks noGrp="1"/>
          </p:cNvSpPr>
          <p:nvPr>
            <p:ph type="title"/>
          </p:nvPr>
        </p:nvSpPr>
        <p:spPr>
          <a:xfrm>
            <a:off x="1236513" y="584670"/>
            <a:ext cx="6776736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 ĐIỂM CHÉO</a:t>
            </a:r>
            <a:endParaRPr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7" name="Google Shape;797;p51"/>
          <p:cNvGrpSpPr/>
          <p:nvPr/>
        </p:nvGrpSpPr>
        <p:grpSpPr>
          <a:xfrm>
            <a:off x="7180538" y="1575907"/>
            <a:ext cx="152614" cy="191190"/>
            <a:chOff x="7249250" y="2312150"/>
            <a:chExt cx="433317" cy="542846"/>
          </a:xfrm>
        </p:grpSpPr>
        <p:sp>
          <p:nvSpPr>
            <p:cNvPr id="798" name="Google Shape;798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1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51"/>
          <p:cNvGrpSpPr/>
          <p:nvPr/>
        </p:nvGrpSpPr>
        <p:grpSpPr>
          <a:xfrm>
            <a:off x="905328" y="88245"/>
            <a:ext cx="353212" cy="413317"/>
            <a:chOff x="5905475" y="2032050"/>
            <a:chExt cx="454350" cy="580175"/>
          </a:xfrm>
        </p:grpSpPr>
        <p:sp>
          <p:nvSpPr>
            <p:cNvPr id="802" name="Google Shape;802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51"/>
          <p:cNvGrpSpPr/>
          <p:nvPr/>
        </p:nvGrpSpPr>
        <p:grpSpPr>
          <a:xfrm>
            <a:off x="7423197" y="1045624"/>
            <a:ext cx="590052" cy="624097"/>
            <a:chOff x="2586363" y="5410988"/>
            <a:chExt cx="1049025" cy="1334938"/>
          </a:xfrm>
        </p:grpSpPr>
        <p:sp>
          <p:nvSpPr>
            <p:cNvPr id="809" name="Google Shape;809;p51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1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1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1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1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1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1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1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1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1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1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1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1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51"/>
          <p:cNvGrpSpPr/>
          <p:nvPr/>
        </p:nvGrpSpPr>
        <p:grpSpPr>
          <a:xfrm rot="5973186">
            <a:off x="2159750" y="4215078"/>
            <a:ext cx="525721" cy="428640"/>
            <a:chOff x="5426900" y="3064075"/>
            <a:chExt cx="281450" cy="229525"/>
          </a:xfrm>
        </p:grpSpPr>
        <p:sp>
          <p:nvSpPr>
            <p:cNvPr id="826" name="Google Shape;826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4A68D55-49B2-6EDC-758D-F00EBFC7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6135" y="1933047"/>
            <a:ext cx="4808700" cy="1043700"/>
          </a:xfrm>
        </p:spPr>
        <p:txBody>
          <a:bodyPr/>
          <a:lstStyle/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  <a:p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1"/>
          <p:cNvSpPr/>
          <p:nvPr/>
        </p:nvSpPr>
        <p:spPr>
          <a:xfrm>
            <a:off x="2753072" y="-2078"/>
            <a:ext cx="3637855" cy="685593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51"/>
          <p:cNvSpPr txBox="1">
            <a:spLocks noGrp="1"/>
          </p:cNvSpPr>
          <p:nvPr>
            <p:ph type="title"/>
          </p:nvPr>
        </p:nvSpPr>
        <p:spPr>
          <a:xfrm>
            <a:off x="1499106" y="124925"/>
            <a:ext cx="63027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endParaRPr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01" name="Google Shape;801;p51"/>
          <p:cNvGrpSpPr/>
          <p:nvPr/>
        </p:nvGrpSpPr>
        <p:grpSpPr>
          <a:xfrm>
            <a:off x="2908299" y="-9075"/>
            <a:ext cx="353212" cy="413317"/>
            <a:chOff x="5905475" y="2032050"/>
            <a:chExt cx="454350" cy="580175"/>
          </a:xfrm>
        </p:grpSpPr>
        <p:sp>
          <p:nvSpPr>
            <p:cNvPr id="802" name="Google Shape;802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51"/>
          <p:cNvGrpSpPr/>
          <p:nvPr/>
        </p:nvGrpSpPr>
        <p:grpSpPr>
          <a:xfrm rot="5973186">
            <a:off x="5839996" y="201481"/>
            <a:ext cx="525721" cy="428640"/>
            <a:chOff x="5426900" y="3064075"/>
            <a:chExt cx="281450" cy="229525"/>
          </a:xfrm>
        </p:grpSpPr>
        <p:sp>
          <p:nvSpPr>
            <p:cNvPr id="826" name="Google Shape;826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1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1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BC739B0B-C565-4F01-0917-530A9B590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79FD14-587C-4CD4-5CED-CF6EFFC51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4772"/>
              </p:ext>
            </p:extLst>
          </p:nvPr>
        </p:nvGraphicFramePr>
        <p:xfrm>
          <a:off x="144384" y="603511"/>
          <a:ext cx="8999614" cy="4412498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1902130">
                  <a:extLst>
                    <a:ext uri="{9D8B030D-6E8A-4147-A177-3AD203B41FA5}">
                      <a16:colId xmlns:a16="http://schemas.microsoft.com/office/drawing/2014/main" val="3021727352"/>
                    </a:ext>
                  </a:extLst>
                </a:gridCol>
                <a:gridCol w="4175100">
                  <a:extLst>
                    <a:ext uri="{9D8B030D-6E8A-4147-A177-3AD203B41FA5}">
                      <a16:colId xmlns:a16="http://schemas.microsoft.com/office/drawing/2014/main" val="1869911640"/>
                    </a:ext>
                  </a:extLst>
                </a:gridCol>
                <a:gridCol w="1195520">
                  <a:extLst>
                    <a:ext uri="{9D8B030D-6E8A-4147-A177-3AD203B41FA5}">
                      <a16:colId xmlns:a16="http://schemas.microsoft.com/office/drawing/2014/main" val="3956964386"/>
                    </a:ext>
                  </a:extLst>
                </a:gridCol>
                <a:gridCol w="929849">
                  <a:extLst>
                    <a:ext uri="{9D8B030D-6E8A-4147-A177-3AD203B41FA5}">
                      <a16:colId xmlns:a16="http://schemas.microsoft.com/office/drawing/2014/main" val="3402921565"/>
                    </a:ext>
                  </a:extLst>
                </a:gridCol>
                <a:gridCol w="797015">
                  <a:extLst>
                    <a:ext uri="{9D8B030D-6E8A-4147-A177-3AD203B41FA5}">
                      <a16:colId xmlns:a16="http://schemas.microsoft.com/office/drawing/2014/main" val="1209193276"/>
                    </a:ext>
                  </a:extLst>
                </a:gridCol>
              </a:tblGrid>
              <a:tr h="6058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chí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ĐG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GV ĐG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32904"/>
                  </a:ext>
                </a:extLst>
              </a:tr>
              <a:tr h="6028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050518"/>
                  </a:ext>
                </a:extLst>
              </a:tr>
              <a:tr h="728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187037"/>
                  </a:ext>
                </a:extLst>
              </a:tr>
              <a:tr h="7460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thảo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Hoàn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phiếu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45583"/>
                  </a:ext>
                </a:extLst>
              </a:tr>
              <a:tr h="629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Sơ đồ tư duy rõ ràng, logic, đầy đủ nội dung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27250"/>
                  </a:ext>
                </a:extLst>
              </a:tr>
              <a:tr h="53120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Thuyết trình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Phong cách tự tin, lưu loát, đúng giờ.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860828"/>
                  </a:ext>
                </a:extLst>
              </a:tr>
              <a:tr h="5281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Trả lời tốt các câu hỏi phản biện.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010" marR="60010" marT="0" marB="0" anchor="ctr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005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46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ÁN </a:t>
            </a:r>
            <a:endParaRPr sz="4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3" name="Google Shape;743;p50"/>
          <p:cNvGrpSpPr/>
          <p:nvPr/>
        </p:nvGrpSpPr>
        <p:grpSpPr>
          <a:xfrm>
            <a:off x="8045029" y="539072"/>
            <a:ext cx="329404" cy="420627"/>
            <a:chOff x="5905475" y="2032050"/>
            <a:chExt cx="454350" cy="580175"/>
          </a:xfrm>
        </p:grpSpPr>
        <p:sp>
          <p:nvSpPr>
            <p:cNvPr id="744" name="Google Shape;744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50"/>
          <p:cNvGrpSpPr/>
          <p:nvPr/>
        </p:nvGrpSpPr>
        <p:grpSpPr>
          <a:xfrm>
            <a:off x="833168" y="548166"/>
            <a:ext cx="248477" cy="364003"/>
            <a:chOff x="7509313" y="3231788"/>
            <a:chExt cx="249575" cy="365575"/>
          </a:xfrm>
        </p:grpSpPr>
        <p:sp>
          <p:nvSpPr>
            <p:cNvPr id="751" name="Google Shape;751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50"/>
          <p:cNvGrpSpPr/>
          <p:nvPr/>
        </p:nvGrpSpPr>
        <p:grpSpPr>
          <a:xfrm rot="5973186">
            <a:off x="69340" y="4501397"/>
            <a:ext cx="525721" cy="428640"/>
            <a:chOff x="5426900" y="3064075"/>
            <a:chExt cx="281450" cy="229525"/>
          </a:xfrm>
        </p:grpSpPr>
        <p:sp>
          <p:nvSpPr>
            <p:cNvPr id="771" name="Google Shape;77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50"/>
          <p:cNvGrpSpPr/>
          <p:nvPr/>
        </p:nvGrpSpPr>
        <p:grpSpPr>
          <a:xfrm rot="-1060642">
            <a:off x="5488069" y="1274512"/>
            <a:ext cx="525720" cy="428628"/>
            <a:chOff x="5426900" y="3064075"/>
            <a:chExt cx="281450" cy="229525"/>
          </a:xfrm>
        </p:grpSpPr>
        <p:sp>
          <p:nvSpPr>
            <p:cNvPr id="781" name="Google Shape;78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89E351-C0D1-D647-378A-12DA9D201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26"/>
              </p:ext>
            </p:extLst>
          </p:nvPr>
        </p:nvGraphicFramePr>
        <p:xfrm>
          <a:off x="92789" y="65081"/>
          <a:ext cx="8958421" cy="5072436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1556005">
                  <a:extLst>
                    <a:ext uri="{9D8B030D-6E8A-4147-A177-3AD203B41FA5}">
                      <a16:colId xmlns:a16="http://schemas.microsoft.com/office/drawing/2014/main" val="1956392632"/>
                    </a:ext>
                  </a:extLst>
                </a:gridCol>
                <a:gridCol w="2514817">
                  <a:extLst>
                    <a:ext uri="{9D8B030D-6E8A-4147-A177-3AD203B41FA5}">
                      <a16:colId xmlns:a16="http://schemas.microsoft.com/office/drawing/2014/main" val="560783893"/>
                    </a:ext>
                  </a:extLst>
                </a:gridCol>
                <a:gridCol w="4887599">
                  <a:extLst>
                    <a:ext uri="{9D8B030D-6E8A-4147-A177-3AD203B41FA5}">
                      <a16:colId xmlns:a16="http://schemas.microsoft.com/office/drawing/2014/main" val="1088593410"/>
                    </a:ext>
                  </a:extLst>
                </a:gridCol>
              </a:tblGrid>
              <a:tr h="557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enzyme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12481"/>
                  </a:ext>
                </a:extLst>
              </a:tr>
              <a:tr h="17205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tăng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hóa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Protease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485414"/>
                  </a:ext>
                </a:extLst>
              </a:tr>
              <a:tr h="13031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điều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trị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mạch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Amylase, bromelain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239171"/>
                  </a:ext>
                </a:extLst>
              </a:tr>
              <a:tr h="13031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Thuốc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chống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Trypsin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chymotrypsin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926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2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/>
          <p:nvPr/>
        </p:nvSpPr>
        <p:spPr>
          <a:xfrm>
            <a:off x="848014" y="369161"/>
            <a:ext cx="7760124" cy="187283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title"/>
          </p:nvPr>
        </p:nvSpPr>
        <p:spPr>
          <a:xfrm>
            <a:off x="1099975" y="618705"/>
            <a:ext cx="7256203" cy="1812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endParaRPr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9" name="Google Shape;549;p47"/>
          <p:cNvGrpSpPr/>
          <p:nvPr/>
        </p:nvGrpSpPr>
        <p:grpSpPr>
          <a:xfrm>
            <a:off x="7964110" y="1188368"/>
            <a:ext cx="316000" cy="403512"/>
            <a:chOff x="5905475" y="2032050"/>
            <a:chExt cx="454350" cy="580175"/>
          </a:xfrm>
        </p:grpSpPr>
        <p:sp>
          <p:nvSpPr>
            <p:cNvPr id="550" name="Google Shape;550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57" name="Google Shape;557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47"/>
          <p:cNvGrpSpPr/>
          <p:nvPr/>
        </p:nvGrpSpPr>
        <p:grpSpPr>
          <a:xfrm rot="5973186">
            <a:off x="572606" y="1236165"/>
            <a:ext cx="525721" cy="428640"/>
            <a:chOff x="5426900" y="3064075"/>
            <a:chExt cx="281450" cy="229525"/>
          </a:xfrm>
        </p:grpSpPr>
        <p:sp>
          <p:nvSpPr>
            <p:cNvPr id="586" name="Google Shape;586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546;p47">
            <a:extLst>
              <a:ext uri="{FF2B5EF4-FFF2-40B4-BE49-F238E27FC236}">
                <a16:creationId xmlns:a16="http://schemas.microsoft.com/office/drawing/2014/main" id="{20F7BE2E-3584-632A-9908-B233FCC6F991}"/>
              </a:ext>
            </a:extLst>
          </p:cNvPr>
          <p:cNvSpPr/>
          <p:nvPr/>
        </p:nvSpPr>
        <p:spPr>
          <a:xfrm>
            <a:off x="1025097" y="2210310"/>
            <a:ext cx="6561280" cy="138306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8;p47">
            <a:extLst>
              <a:ext uri="{FF2B5EF4-FFF2-40B4-BE49-F238E27FC236}">
                <a16:creationId xmlns:a16="http://schemas.microsoft.com/office/drawing/2014/main" id="{8849E72E-AF74-E189-1132-E6252CC8C6A0}"/>
              </a:ext>
            </a:extLst>
          </p:cNvPr>
          <p:cNvSpPr txBox="1">
            <a:spLocks/>
          </p:cNvSpPr>
          <p:nvPr/>
        </p:nvSpPr>
        <p:spPr>
          <a:xfrm>
            <a:off x="1289168" y="2568078"/>
            <a:ext cx="5988300" cy="80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li Medium"/>
              <a:buNone/>
              <a:defRPr sz="15400" b="0" i="0" u="none" strike="noStrike" cap="none">
                <a:solidFill>
                  <a:schemeClr val="lt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KỸ THUẬT DI TRUYỀN</a:t>
            </a:r>
          </a:p>
        </p:txBody>
      </p:sp>
      <p:grpSp>
        <p:nvGrpSpPr>
          <p:cNvPr id="560" name="Google Shape;560;p47"/>
          <p:cNvGrpSpPr/>
          <p:nvPr/>
        </p:nvGrpSpPr>
        <p:grpSpPr>
          <a:xfrm>
            <a:off x="7381810" y="2153823"/>
            <a:ext cx="1133585" cy="1384271"/>
            <a:chOff x="5117700" y="3973625"/>
            <a:chExt cx="956150" cy="1062588"/>
          </a:xfrm>
        </p:grpSpPr>
        <p:sp>
          <p:nvSpPr>
            <p:cNvPr id="561" name="Google Shape;561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AC7537-20C0-F804-F531-021F00D878BB}"/>
              </a:ext>
            </a:extLst>
          </p:cNvPr>
          <p:cNvSpPr txBox="1"/>
          <p:nvPr/>
        </p:nvSpPr>
        <p:spPr>
          <a:xfrm>
            <a:off x="96993" y="245732"/>
            <a:ext cx="144233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III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764C3CE-92BF-3F2B-7467-B6FCCAA0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59" y="3516916"/>
            <a:ext cx="2490335" cy="136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A pair of scissors making a double-strand cut in DNA, with a mobile element nearby.">
            <a:extLst>
              <a:ext uri="{FF2B5EF4-FFF2-40B4-BE49-F238E27FC236}">
                <a16:creationId xmlns:a16="http://schemas.microsoft.com/office/drawing/2014/main" id="{41075E8A-3687-48D0-EBE0-9CB4FD1D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75" r="95875">
                        <a14:foregroundMark x1="3375" y1="21200" x2="3375" y2="21200"/>
                        <a14:foregroundMark x1="56625" y1="33000" x2="56625" y2="33000"/>
                        <a14:foregroundMark x1="59125" y1="25000" x2="59125" y2="25000"/>
                        <a14:foregroundMark x1="59750" y1="21400" x2="59750" y2="21400"/>
                        <a14:foregroundMark x1="57375" y1="26200" x2="57375" y2="26200"/>
                        <a14:foregroundMark x1="56375" y1="31200" x2="56375" y2="31200"/>
                        <a14:foregroundMark x1="56250" y1="34000" x2="56250" y2="34000"/>
                        <a14:foregroundMark x1="55250" y1="37000" x2="55250" y2="37000"/>
                        <a14:foregroundMark x1="55250" y1="39200" x2="55250" y2="39200"/>
                        <a14:foregroundMark x1="56250" y1="40600" x2="56250" y2="40600"/>
                        <a14:foregroundMark x1="91250" y1="73200" x2="91250" y2="73200"/>
                        <a14:foregroundMark x1="95125" y1="70600" x2="95125" y2="70600"/>
                        <a14:foregroundMark x1="95875" y1="80800" x2="95875" y2="80800"/>
                        <a14:foregroundMark x1="48375" y1="68200" x2="48375" y2="68200"/>
                        <a14:foregroundMark x1="46375" y1="61400" x2="46375" y2="61400"/>
                        <a14:foregroundMark x1="45750" y1="58800" x2="45750" y2="58800"/>
                        <a14:foregroundMark x1="46125" y1="57200" x2="46125" y2="57200"/>
                        <a14:foregroundMark x1="29125" y1="45200" x2="29125" y2="45200"/>
                        <a14:foregroundMark x1="27250" y1="43800" x2="27250" y2="43800"/>
                        <a14:foregroundMark x1="15000" y1="48200" x2="15000" y2="48200"/>
                        <a14:foregroundMark x1="11375" y1="50400" x2="11375" y2="50400"/>
                        <a14:foregroundMark x1="12750" y1="54200" x2="12750" y2="54200"/>
                        <a14:foregroundMark x1="18625" y1="53000" x2="18625" y2="53000"/>
                        <a14:foregroundMark x1="21250" y1="50800" x2="21250" y2="50800"/>
                        <a14:foregroundMark x1="25250" y1="48200" x2="26250" y2="47600"/>
                        <a14:foregroundMark x1="27250" y1="47200" x2="27250" y2="47200"/>
                        <a14:foregroundMark x1="24250" y1="49400" x2="24250" y2="49400"/>
                        <a14:foregroundMark x1="22375" y1="52200" x2="21875" y2="53400"/>
                        <a14:foregroundMark x1="16750" y1="62200" x2="16750" y2="62200"/>
                        <a14:foregroundMark x1="19875" y1="62200" x2="19875" y2="62200"/>
                        <a14:foregroundMark x1="15625" y1="50800" x2="15625" y2="50800"/>
                        <a14:foregroundMark x1="58625" y1="21400" x2="58625" y2="21400"/>
                        <a14:foregroundMark x1="56375" y1="32200" x2="56375" y2="32200"/>
                        <a14:foregroundMark x1="57250" y1="40800" x2="57250" y2="4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36" y="3483750"/>
            <a:ext cx="2545032" cy="15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llustration showing opportunities and challenges">
            <a:extLst>
              <a:ext uri="{FF2B5EF4-FFF2-40B4-BE49-F238E27FC236}">
                <a16:creationId xmlns:a16="http://schemas.microsoft.com/office/drawing/2014/main" id="{69523997-3029-114E-2835-9B9E9780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2" y="3622323"/>
            <a:ext cx="2562790" cy="144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69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59"/>
          <p:cNvSpPr/>
          <p:nvPr/>
        </p:nvSpPr>
        <p:spPr>
          <a:xfrm>
            <a:off x="-27214" y="1241265"/>
            <a:ext cx="9198428" cy="366380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6" name="Google Shape;1256;p59"/>
          <p:cNvSpPr txBox="1">
            <a:spLocks noGrp="1"/>
          </p:cNvSpPr>
          <p:nvPr>
            <p:ph type="subTitle" idx="1"/>
          </p:nvPr>
        </p:nvSpPr>
        <p:spPr>
          <a:xfrm>
            <a:off x="542671" y="1192559"/>
            <a:ext cx="4121067" cy="576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1300"/>
              </a:spcAft>
              <a:buNone/>
            </a:pPr>
            <a:r>
              <a:rPr lang="e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ali Medium"/>
              </a:rPr>
              <a:t>Hoạt động cá nhân 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Mali Medium"/>
            </a:endParaRPr>
          </a:p>
        </p:txBody>
      </p:sp>
      <p:sp>
        <p:nvSpPr>
          <p:cNvPr id="1259" name="Google Shape;1259;p59"/>
          <p:cNvSpPr txBox="1">
            <a:spLocks noGrp="1"/>
          </p:cNvSpPr>
          <p:nvPr>
            <p:ph type="title"/>
          </p:nvPr>
        </p:nvSpPr>
        <p:spPr>
          <a:xfrm>
            <a:off x="720000" y="588125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Hướng dẫn chuẩn bị </a:t>
            </a:r>
            <a:endParaRPr sz="3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0" name="Google Shape;1260;p59"/>
          <p:cNvSpPr txBox="1">
            <a:spLocks noGrp="1"/>
          </p:cNvSpPr>
          <p:nvPr>
            <p:ph type="subTitle" idx="4"/>
          </p:nvPr>
        </p:nvSpPr>
        <p:spPr>
          <a:xfrm rot="355">
            <a:off x="518654" y="1813465"/>
            <a:ext cx="8904384" cy="22203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nháp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62" name="Google Shape;1262;p59"/>
          <p:cNvGrpSpPr/>
          <p:nvPr/>
        </p:nvGrpSpPr>
        <p:grpSpPr>
          <a:xfrm>
            <a:off x="401580" y="1092862"/>
            <a:ext cx="318420" cy="629844"/>
            <a:chOff x="6014177" y="1404745"/>
            <a:chExt cx="248843" cy="492220"/>
          </a:xfrm>
        </p:grpSpPr>
        <p:sp>
          <p:nvSpPr>
            <p:cNvPr id="1263" name="Google Shape;1263;p59"/>
            <p:cNvSpPr/>
            <p:nvPr/>
          </p:nvSpPr>
          <p:spPr>
            <a:xfrm>
              <a:off x="6109398" y="1808709"/>
              <a:ext cx="51420" cy="44101"/>
            </a:xfrm>
            <a:custGeom>
              <a:avLst/>
              <a:gdLst/>
              <a:ahLst/>
              <a:cxnLst/>
              <a:rect l="l" t="t" r="r" b="b"/>
              <a:pathLst>
                <a:path w="3864" h="3314" extrusionOk="0">
                  <a:moveTo>
                    <a:pt x="1670" y="1"/>
                  </a:moveTo>
                  <a:cubicBezTo>
                    <a:pt x="716" y="1"/>
                    <a:pt x="0" y="716"/>
                    <a:pt x="0" y="1670"/>
                  </a:cubicBezTo>
                  <a:cubicBezTo>
                    <a:pt x="0" y="2664"/>
                    <a:pt x="798" y="3314"/>
                    <a:pt x="1639" y="3314"/>
                  </a:cubicBezTo>
                  <a:cubicBezTo>
                    <a:pt x="2050" y="3314"/>
                    <a:pt x="2470" y="3159"/>
                    <a:pt x="2814" y="2815"/>
                  </a:cubicBezTo>
                  <a:cubicBezTo>
                    <a:pt x="3864" y="1766"/>
                    <a:pt x="3148" y="1"/>
                    <a:pt x="1670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6105579" y="1738259"/>
              <a:ext cx="27946" cy="27307"/>
            </a:xfrm>
            <a:custGeom>
              <a:avLst/>
              <a:gdLst/>
              <a:ahLst/>
              <a:cxnLst/>
              <a:rect l="l" t="t" r="r" b="b"/>
              <a:pathLst>
                <a:path w="2100" h="2052" extrusionOk="0">
                  <a:moveTo>
                    <a:pt x="716" y="0"/>
                  </a:moveTo>
                  <a:lnTo>
                    <a:pt x="621" y="48"/>
                  </a:lnTo>
                  <a:lnTo>
                    <a:pt x="526" y="95"/>
                  </a:lnTo>
                  <a:lnTo>
                    <a:pt x="430" y="143"/>
                  </a:lnTo>
                  <a:lnTo>
                    <a:pt x="382" y="191"/>
                  </a:lnTo>
                  <a:lnTo>
                    <a:pt x="287" y="286"/>
                  </a:lnTo>
                  <a:cubicBezTo>
                    <a:pt x="239" y="286"/>
                    <a:pt x="239" y="334"/>
                    <a:pt x="192" y="334"/>
                  </a:cubicBezTo>
                  <a:lnTo>
                    <a:pt x="144" y="429"/>
                  </a:lnTo>
                  <a:lnTo>
                    <a:pt x="96" y="525"/>
                  </a:lnTo>
                  <a:cubicBezTo>
                    <a:pt x="96" y="572"/>
                    <a:pt x="49" y="572"/>
                    <a:pt x="49" y="620"/>
                  </a:cubicBezTo>
                  <a:cubicBezTo>
                    <a:pt x="49" y="668"/>
                    <a:pt x="49" y="668"/>
                    <a:pt x="1" y="716"/>
                  </a:cubicBezTo>
                  <a:lnTo>
                    <a:pt x="1" y="811"/>
                  </a:lnTo>
                  <a:cubicBezTo>
                    <a:pt x="1" y="859"/>
                    <a:pt x="1" y="906"/>
                    <a:pt x="1" y="906"/>
                  </a:cubicBezTo>
                  <a:cubicBezTo>
                    <a:pt x="1" y="1002"/>
                    <a:pt x="1" y="1049"/>
                    <a:pt x="1" y="1145"/>
                  </a:cubicBezTo>
                  <a:cubicBezTo>
                    <a:pt x="1" y="1193"/>
                    <a:pt x="1" y="1193"/>
                    <a:pt x="1" y="1240"/>
                  </a:cubicBezTo>
                  <a:cubicBezTo>
                    <a:pt x="1" y="1288"/>
                    <a:pt x="1" y="1336"/>
                    <a:pt x="1" y="1336"/>
                  </a:cubicBezTo>
                  <a:cubicBezTo>
                    <a:pt x="49" y="1383"/>
                    <a:pt x="49" y="1431"/>
                    <a:pt x="49" y="1431"/>
                  </a:cubicBezTo>
                  <a:cubicBezTo>
                    <a:pt x="49" y="1479"/>
                    <a:pt x="96" y="1526"/>
                    <a:pt x="96" y="1526"/>
                  </a:cubicBezTo>
                  <a:lnTo>
                    <a:pt x="144" y="1622"/>
                  </a:lnTo>
                  <a:cubicBezTo>
                    <a:pt x="192" y="1670"/>
                    <a:pt x="192" y="1670"/>
                    <a:pt x="192" y="1717"/>
                  </a:cubicBezTo>
                  <a:cubicBezTo>
                    <a:pt x="239" y="1717"/>
                    <a:pt x="239" y="1765"/>
                    <a:pt x="287" y="1813"/>
                  </a:cubicBezTo>
                  <a:lnTo>
                    <a:pt x="382" y="1860"/>
                  </a:lnTo>
                  <a:cubicBezTo>
                    <a:pt x="382" y="1860"/>
                    <a:pt x="430" y="1908"/>
                    <a:pt x="430" y="1908"/>
                  </a:cubicBezTo>
                  <a:lnTo>
                    <a:pt x="526" y="1956"/>
                  </a:lnTo>
                  <a:lnTo>
                    <a:pt x="621" y="2003"/>
                  </a:lnTo>
                  <a:lnTo>
                    <a:pt x="716" y="2051"/>
                  </a:lnTo>
                  <a:lnTo>
                    <a:pt x="1336" y="2051"/>
                  </a:lnTo>
                  <a:lnTo>
                    <a:pt x="1432" y="2003"/>
                  </a:lnTo>
                  <a:cubicBezTo>
                    <a:pt x="1480" y="2003"/>
                    <a:pt x="1527" y="2003"/>
                    <a:pt x="1527" y="1956"/>
                  </a:cubicBezTo>
                  <a:lnTo>
                    <a:pt x="1623" y="1908"/>
                  </a:lnTo>
                  <a:cubicBezTo>
                    <a:pt x="1670" y="1908"/>
                    <a:pt x="1670" y="1860"/>
                    <a:pt x="1718" y="1860"/>
                  </a:cubicBezTo>
                  <a:lnTo>
                    <a:pt x="1813" y="1813"/>
                  </a:lnTo>
                  <a:cubicBezTo>
                    <a:pt x="1813" y="1765"/>
                    <a:pt x="1861" y="1717"/>
                    <a:pt x="1861" y="1717"/>
                  </a:cubicBezTo>
                  <a:cubicBezTo>
                    <a:pt x="1909" y="1670"/>
                    <a:pt x="1909" y="1670"/>
                    <a:pt x="1957" y="1622"/>
                  </a:cubicBezTo>
                  <a:lnTo>
                    <a:pt x="2004" y="1526"/>
                  </a:lnTo>
                  <a:cubicBezTo>
                    <a:pt x="2052" y="1526"/>
                    <a:pt x="2052" y="1479"/>
                    <a:pt x="2052" y="1431"/>
                  </a:cubicBezTo>
                  <a:cubicBezTo>
                    <a:pt x="2052" y="1431"/>
                    <a:pt x="2052" y="1383"/>
                    <a:pt x="2052" y="1336"/>
                  </a:cubicBezTo>
                  <a:cubicBezTo>
                    <a:pt x="2100" y="1336"/>
                    <a:pt x="2100" y="1288"/>
                    <a:pt x="2100" y="1240"/>
                  </a:cubicBezTo>
                  <a:cubicBezTo>
                    <a:pt x="2100" y="1193"/>
                    <a:pt x="2100" y="1193"/>
                    <a:pt x="2100" y="1145"/>
                  </a:cubicBezTo>
                  <a:cubicBezTo>
                    <a:pt x="2100" y="1049"/>
                    <a:pt x="2100" y="1002"/>
                    <a:pt x="2100" y="906"/>
                  </a:cubicBezTo>
                  <a:cubicBezTo>
                    <a:pt x="2100" y="906"/>
                    <a:pt x="2100" y="859"/>
                    <a:pt x="2100" y="811"/>
                  </a:cubicBezTo>
                  <a:lnTo>
                    <a:pt x="2052" y="716"/>
                  </a:lnTo>
                  <a:cubicBezTo>
                    <a:pt x="2052" y="668"/>
                    <a:pt x="2052" y="668"/>
                    <a:pt x="2052" y="620"/>
                  </a:cubicBezTo>
                  <a:cubicBezTo>
                    <a:pt x="2004" y="572"/>
                    <a:pt x="2004" y="572"/>
                    <a:pt x="2004" y="525"/>
                  </a:cubicBezTo>
                  <a:lnTo>
                    <a:pt x="1957" y="429"/>
                  </a:lnTo>
                  <a:lnTo>
                    <a:pt x="1861" y="334"/>
                  </a:lnTo>
                  <a:cubicBezTo>
                    <a:pt x="1861" y="334"/>
                    <a:pt x="1813" y="286"/>
                    <a:pt x="1813" y="286"/>
                  </a:cubicBezTo>
                  <a:lnTo>
                    <a:pt x="1718" y="191"/>
                  </a:lnTo>
                  <a:lnTo>
                    <a:pt x="1623" y="143"/>
                  </a:lnTo>
                  <a:lnTo>
                    <a:pt x="1527" y="95"/>
                  </a:lnTo>
                  <a:lnTo>
                    <a:pt x="1432" y="48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6197627" y="1820140"/>
              <a:ext cx="27307" cy="28571"/>
            </a:xfrm>
            <a:custGeom>
              <a:avLst/>
              <a:gdLst/>
              <a:ahLst/>
              <a:cxnLst/>
              <a:rect l="l" t="t" r="r" b="b"/>
              <a:pathLst>
                <a:path w="2052" h="2147" extrusionOk="0">
                  <a:moveTo>
                    <a:pt x="811" y="0"/>
                  </a:moveTo>
                  <a:lnTo>
                    <a:pt x="668" y="48"/>
                  </a:lnTo>
                  <a:lnTo>
                    <a:pt x="621" y="96"/>
                  </a:lnTo>
                  <a:lnTo>
                    <a:pt x="477" y="144"/>
                  </a:lnTo>
                  <a:lnTo>
                    <a:pt x="430" y="191"/>
                  </a:lnTo>
                  <a:lnTo>
                    <a:pt x="334" y="239"/>
                  </a:lnTo>
                  <a:cubicBezTo>
                    <a:pt x="287" y="287"/>
                    <a:pt x="287" y="287"/>
                    <a:pt x="239" y="334"/>
                  </a:cubicBezTo>
                  <a:lnTo>
                    <a:pt x="191" y="382"/>
                  </a:lnTo>
                  <a:cubicBezTo>
                    <a:pt x="144" y="430"/>
                    <a:pt x="144" y="430"/>
                    <a:pt x="96" y="477"/>
                  </a:cubicBezTo>
                  <a:lnTo>
                    <a:pt x="48" y="573"/>
                  </a:lnTo>
                  <a:cubicBezTo>
                    <a:pt x="48" y="573"/>
                    <a:pt x="0" y="621"/>
                    <a:pt x="0" y="668"/>
                  </a:cubicBezTo>
                  <a:lnTo>
                    <a:pt x="0" y="764"/>
                  </a:lnTo>
                  <a:cubicBezTo>
                    <a:pt x="0" y="811"/>
                    <a:pt x="0" y="811"/>
                    <a:pt x="0" y="859"/>
                  </a:cubicBezTo>
                  <a:cubicBezTo>
                    <a:pt x="0" y="907"/>
                    <a:pt x="0" y="954"/>
                    <a:pt x="0" y="954"/>
                  </a:cubicBezTo>
                  <a:cubicBezTo>
                    <a:pt x="0" y="1002"/>
                    <a:pt x="0" y="1050"/>
                    <a:pt x="0" y="1050"/>
                  </a:cubicBezTo>
                  <a:cubicBezTo>
                    <a:pt x="0" y="1098"/>
                    <a:pt x="0" y="1145"/>
                    <a:pt x="0" y="1193"/>
                  </a:cubicBezTo>
                  <a:cubicBezTo>
                    <a:pt x="0" y="1193"/>
                    <a:pt x="0" y="1241"/>
                    <a:pt x="0" y="1288"/>
                  </a:cubicBezTo>
                  <a:cubicBezTo>
                    <a:pt x="0" y="1336"/>
                    <a:pt x="0" y="1336"/>
                    <a:pt x="0" y="1384"/>
                  </a:cubicBezTo>
                  <a:lnTo>
                    <a:pt x="0" y="1479"/>
                  </a:lnTo>
                  <a:cubicBezTo>
                    <a:pt x="48" y="1527"/>
                    <a:pt x="48" y="1575"/>
                    <a:pt x="48" y="1575"/>
                  </a:cubicBezTo>
                  <a:lnTo>
                    <a:pt x="96" y="1670"/>
                  </a:lnTo>
                  <a:cubicBezTo>
                    <a:pt x="96" y="1670"/>
                    <a:pt x="144" y="1718"/>
                    <a:pt x="144" y="1718"/>
                  </a:cubicBezTo>
                  <a:lnTo>
                    <a:pt x="239" y="1813"/>
                  </a:lnTo>
                  <a:cubicBezTo>
                    <a:pt x="239" y="1861"/>
                    <a:pt x="287" y="1861"/>
                    <a:pt x="287" y="1909"/>
                  </a:cubicBezTo>
                  <a:lnTo>
                    <a:pt x="382" y="1956"/>
                  </a:lnTo>
                  <a:lnTo>
                    <a:pt x="477" y="2004"/>
                  </a:lnTo>
                  <a:lnTo>
                    <a:pt x="573" y="2052"/>
                  </a:lnTo>
                  <a:lnTo>
                    <a:pt x="668" y="2099"/>
                  </a:lnTo>
                  <a:lnTo>
                    <a:pt x="859" y="2099"/>
                  </a:lnTo>
                  <a:lnTo>
                    <a:pt x="907" y="2147"/>
                  </a:lnTo>
                  <a:lnTo>
                    <a:pt x="1241" y="2147"/>
                  </a:lnTo>
                  <a:lnTo>
                    <a:pt x="1336" y="2099"/>
                  </a:lnTo>
                  <a:lnTo>
                    <a:pt x="1432" y="2052"/>
                  </a:lnTo>
                  <a:lnTo>
                    <a:pt x="1527" y="2004"/>
                  </a:lnTo>
                  <a:lnTo>
                    <a:pt x="1622" y="1956"/>
                  </a:lnTo>
                  <a:lnTo>
                    <a:pt x="1670" y="1909"/>
                  </a:lnTo>
                  <a:cubicBezTo>
                    <a:pt x="1718" y="1861"/>
                    <a:pt x="1718" y="1861"/>
                    <a:pt x="1765" y="1813"/>
                  </a:cubicBezTo>
                  <a:cubicBezTo>
                    <a:pt x="1813" y="1813"/>
                    <a:pt x="1813" y="1765"/>
                    <a:pt x="1813" y="1765"/>
                  </a:cubicBezTo>
                  <a:cubicBezTo>
                    <a:pt x="1861" y="1718"/>
                    <a:pt x="1861" y="1718"/>
                    <a:pt x="1909" y="1670"/>
                  </a:cubicBezTo>
                  <a:lnTo>
                    <a:pt x="1956" y="1575"/>
                  </a:lnTo>
                  <a:cubicBezTo>
                    <a:pt x="1956" y="1527"/>
                    <a:pt x="2004" y="1527"/>
                    <a:pt x="2004" y="1479"/>
                  </a:cubicBezTo>
                  <a:cubicBezTo>
                    <a:pt x="2004" y="1431"/>
                    <a:pt x="2004" y="1431"/>
                    <a:pt x="2052" y="1384"/>
                  </a:cubicBezTo>
                  <a:cubicBezTo>
                    <a:pt x="2052" y="1336"/>
                    <a:pt x="2052" y="1336"/>
                    <a:pt x="2052" y="1288"/>
                  </a:cubicBezTo>
                  <a:cubicBezTo>
                    <a:pt x="2052" y="1241"/>
                    <a:pt x="2052" y="1193"/>
                    <a:pt x="2052" y="1193"/>
                  </a:cubicBezTo>
                  <a:cubicBezTo>
                    <a:pt x="2052" y="1145"/>
                    <a:pt x="2052" y="1098"/>
                    <a:pt x="2052" y="1050"/>
                  </a:cubicBezTo>
                  <a:cubicBezTo>
                    <a:pt x="2052" y="1050"/>
                    <a:pt x="2052" y="1002"/>
                    <a:pt x="2052" y="954"/>
                  </a:cubicBezTo>
                  <a:cubicBezTo>
                    <a:pt x="2052" y="954"/>
                    <a:pt x="2052" y="907"/>
                    <a:pt x="2052" y="859"/>
                  </a:cubicBezTo>
                  <a:cubicBezTo>
                    <a:pt x="2052" y="811"/>
                    <a:pt x="2052" y="811"/>
                    <a:pt x="2052" y="764"/>
                  </a:cubicBezTo>
                  <a:cubicBezTo>
                    <a:pt x="2004" y="716"/>
                    <a:pt x="2004" y="668"/>
                    <a:pt x="2004" y="668"/>
                  </a:cubicBezTo>
                  <a:cubicBezTo>
                    <a:pt x="2004" y="621"/>
                    <a:pt x="1956" y="621"/>
                    <a:pt x="1956" y="573"/>
                  </a:cubicBezTo>
                  <a:lnTo>
                    <a:pt x="1909" y="477"/>
                  </a:lnTo>
                  <a:cubicBezTo>
                    <a:pt x="1861" y="430"/>
                    <a:pt x="1861" y="430"/>
                    <a:pt x="1813" y="382"/>
                  </a:cubicBezTo>
                  <a:cubicBezTo>
                    <a:pt x="1813" y="382"/>
                    <a:pt x="1813" y="334"/>
                    <a:pt x="1765" y="334"/>
                  </a:cubicBezTo>
                  <a:cubicBezTo>
                    <a:pt x="1718" y="287"/>
                    <a:pt x="1718" y="287"/>
                    <a:pt x="1670" y="239"/>
                  </a:cubicBezTo>
                  <a:lnTo>
                    <a:pt x="1622" y="191"/>
                  </a:lnTo>
                  <a:lnTo>
                    <a:pt x="1527" y="144"/>
                  </a:lnTo>
                  <a:lnTo>
                    <a:pt x="1432" y="96"/>
                  </a:lnTo>
                  <a:lnTo>
                    <a:pt x="1336" y="4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6175403" y="1772526"/>
              <a:ext cx="27320" cy="27320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716" y="1"/>
                  </a:moveTo>
                  <a:lnTo>
                    <a:pt x="621" y="49"/>
                  </a:lnTo>
                  <a:lnTo>
                    <a:pt x="526" y="96"/>
                  </a:lnTo>
                  <a:cubicBezTo>
                    <a:pt x="478" y="96"/>
                    <a:pt x="430" y="96"/>
                    <a:pt x="430" y="144"/>
                  </a:cubicBezTo>
                  <a:lnTo>
                    <a:pt x="335" y="192"/>
                  </a:lnTo>
                  <a:lnTo>
                    <a:pt x="239" y="287"/>
                  </a:lnTo>
                  <a:lnTo>
                    <a:pt x="192" y="335"/>
                  </a:lnTo>
                  <a:cubicBezTo>
                    <a:pt x="144" y="383"/>
                    <a:pt x="144" y="383"/>
                    <a:pt x="144" y="430"/>
                  </a:cubicBezTo>
                  <a:lnTo>
                    <a:pt x="49" y="526"/>
                  </a:lnTo>
                  <a:lnTo>
                    <a:pt x="49" y="621"/>
                  </a:lnTo>
                  <a:cubicBezTo>
                    <a:pt x="1" y="669"/>
                    <a:pt x="1" y="669"/>
                    <a:pt x="1" y="716"/>
                  </a:cubicBezTo>
                  <a:cubicBezTo>
                    <a:pt x="1" y="764"/>
                    <a:pt x="1" y="764"/>
                    <a:pt x="1" y="812"/>
                  </a:cubicBezTo>
                  <a:cubicBezTo>
                    <a:pt x="1" y="860"/>
                    <a:pt x="1" y="907"/>
                    <a:pt x="1" y="907"/>
                  </a:cubicBezTo>
                  <a:cubicBezTo>
                    <a:pt x="1" y="1003"/>
                    <a:pt x="1" y="1050"/>
                    <a:pt x="1" y="1146"/>
                  </a:cubicBezTo>
                  <a:cubicBezTo>
                    <a:pt x="1" y="1146"/>
                    <a:pt x="1" y="1193"/>
                    <a:pt x="1" y="1241"/>
                  </a:cubicBezTo>
                  <a:cubicBezTo>
                    <a:pt x="1" y="1289"/>
                    <a:pt x="1" y="1289"/>
                    <a:pt x="1" y="1337"/>
                  </a:cubicBezTo>
                  <a:cubicBezTo>
                    <a:pt x="1" y="1384"/>
                    <a:pt x="1" y="1384"/>
                    <a:pt x="49" y="1432"/>
                  </a:cubicBezTo>
                  <a:lnTo>
                    <a:pt x="49" y="1527"/>
                  </a:lnTo>
                  <a:lnTo>
                    <a:pt x="144" y="1623"/>
                  </a:lnTo>
                  <a:cubicBezTo>
                    <a:pt x="144" y="1670"/>
                    <a:pt x="144" y="1670"/>
                    <a:pt x="192" y="1718"/>
                  </a:cubicBezTo>
                  <a:lnTo>
                    <a:pt x="239" y="1766"/>
                  </a:lnTo>
                  <a:lnTo>
                    <a:pt x="335" y="1861"/>
                  </a:lnTo>
                  <a:lnTo>
                    <a:pt x="430" y="1909"/>
                  </a:lnTo>
                  <a:lnTo>
                    <a:pt x="526" y="1957"/>
                  </a:lnTo>
                  <a:lnTo>
                    <a:pt x="621" y="2004"/>
                  </a:lnTo>
                  <a:lnTo>
                    <a:pt x="716" y="2052"/>
                  </a:lnTo>
                  <a:lnTo>
                    <a:pt x="1337" y="2052"/>
                  </a:lnTo>
                  <a:lnTo>
                    <a:pt x="1432" y="2004"/>
                  </a:lnTo>
                  <a:lnTo>
                    <a:pt x="1527" y="1957"/>
                  </a:lnTo>
                  <a:lnTo>
                    <a:pt x="1623" y="1909"/>
                  </a:lnTo>
                  <a:lnTo>
                    <a:pt x="1670" y="1861"/>
                  </a:lnTo>
                  <a:lnTo>
                    <a:pt x="1766" y="1766"/>
                  </a:lnTo>
                  <a:lnTo>
                    <a:pt x="1861" y="1718"/>
                  </a:lnTo>
                  <a:lnTo>
                    <a:pt x="1909" y="1623"/>
                  </a:lnTo>
                  <a:lnTo>
                    <a:pt x="1957" y="1527"/>
                  </a:lnTo>
                  <a:cubicBezTo>
                    <a:pt x="1957" y="1480"/>
                    <a:pt x="2004" y="1480"/>
                    <a:pt x="2004" y="1432"/>
                  </a:cubicBezTo>
                  <a:lnTo>
                    <a:pt x="2052" y="1337"/>
                  </a:lnTo>
                  <a:cubicBezTo>
                    <a:pt x="2052" y="1289"/>
                    <a:pt x="2052" y="1289"/>
                    <a:pt x="2052" y="1241"/>
                  </a:cubicBezTo>
                  <a:lnTo>
                    <a:pt x="2052" y="1146"/>
                  </a:lnTo>
                  <a:cubicBezTo>
                    <a:pt x="2052" y="1050"/>
                    <a:pt x="2052" y="1003"/>
                    <a:pt x="2052" y="907"/>
                  </a:cubicBezTo>
                  <a:lnTo>
                    <a:pt x="2052" y="812"/>
                  </a:lnTo>
                  <a:cubicBezTo>
                    <a:pt x="2052" y="764"/>
                    <a:pt x="2052" y="764"/>
                    <a:pt x="2052" y="716"/>
                  </a:cubicBezTo>
                  <a:lnTo>
                    <a:pt x="2004" y="621"/>
                  </a:lnTo>
                  <a:cubicBezTo>
                    <a:pt x="2004" y="573"/>
                    <a:pt x="1957" y="573"/>
                    <a:pt x="1957" y="526"/>
                  </a:cubicBezTo>
                  <a:lnTo>
                    <a:pt x="1909" y="430"/>
                  </a:lnTo>
                  <a:lnTo>
                    <a:pt x="1861" y="335"/>
                  </a:lnTo>
                  <a:lnTo>
                    <a:pt x="1766" y="287"/>
                  </a:lnTo>
                  <a:lnTo>
                    <a:pt x="1670" y="192"/>
                  </a:lnTo>
                  <a:lnTo>
                    <a:pt x="1623" y="144"/>
                  </a:lnTo>
                  <a:lnTo>
                    <a:pt x="1527" y="96"/>
                  </a:lnTo>
                  <a:lnTo>
                    <a:pt x="1432" y="49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6017989" y="1410070"/>
              <a:ext cx="240586" cy="486895"/>
            </a:xfrm>
            <a:custGeom>
              <a:avLst/>
              <a:gdLst/>
              <a:ahLst/>
              <a:cxnLst/>
              <a:rect l="l" t="t" r="r" b="b"/>
              <a:pathLst>
                <a:path w="18079" h="36588" extrusionOk="0">
                  <a:moveTo>
                    <a:pt x="2147" y="1"/>
                  </a:moveTo>
                  <a:lnTo>
                    <a:pt x="2147" y="7394"/>
                  </a:lnTo>
                  <a:lnTo>
                    <a:pt x="1908" y="7394"/>
                  </a:lnTo>
                  <a:cubicBezTo>
                    <a:pt x="859" y="7394"/>
                    <a:pt x="0" y="8253"/>
                    <a:pt x="0" y="9302"/>
                  </a:cubicBezTo>
                  <a:lnTo>
                    <a:pt x="0" y="33868"/>
                  </a:lnTo>
                  <a:cubicBezTo>
                    <a:pt x="0" y="35347"/>
                    <a:pt x="1193" y="36587"/>
                    <a:pt x="2671" y="36587"/>
                  </a:cubicBezTo>
                  <a:lnTo>
                    <a:pt x="15360" y="36587"/>
                  </a:lnTo>
                  <a:cubicBezTo>
                    <a:pt x="16839" y="36587"/>
                    <a:pt x="18079" y="35347"/>
                    <a:pt x="18079" y="33868"/>
                  </a:cubicBezTo>
                  <a:lnTo>
                    <a:pt x="18079" y="9302"/>
                  </a:lnTo>
                  <a:cubicBezTo>
                    <a:pt x="18079" y="8205"/>
                    <a:pt x="17220" y="7394"/>
                    <a:pt x="16171" y="7394"/>
                  </a:cubicBezTo>
                  <a:lnTo>
                    <a:pt x="15741" y="7394"/>
                  </a:lnTo>
                  <a:lnTo>
                    <a:pt x="15741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6017989" y="1410070"/>
              <a:ext cx="245031" cy="28598"/>
            </a:xfrm>
            <a:custGeom>
              <a:avLst/>
              <a:gdLst/>
              <a:ahLst/>
              <a:cxnLst/>
              <a:rect l="l" t="t" r="r" b="b"/>
              <a:pathLst>
                <a:path w="18413" h="2149" extrusionOk="0">
                  <a:moveTo>
                    <a:pt x="1050" y="1"/>
                  </a:moveTo>
                  <a:cubicBezTo>
                    <a:pt x="477" y="48"/>
                    <a:pt x="0" y="525"/>
                    <a:pt x="0" y="1098"/>
                  </a:cubicBezTo>
                  <a:cubicBezTo>
                    <a:pt x="0" y="1670"/>
                    <a:pt x="477" y="2147"/>
                    <a:pt x="1050" y="2147"/>
                  </a:cubicBezTo>
                  <a:lnTo>
                    <a:pt x="16982" y="2147"/>
                  </a:lnTo>
                  <a:cubicBezTo>
                    <a:pt x="16997" y="2148"/>
                    <a:pt x="17013" y="2148"/>
                    <a:pt x="17028" y="2148"/>
                  </a:cubicBezTo>
                  <a:cubicBezTo>
                    <a:pt x="18412" y="2148"/>
                    <a:pt x="18397" y="48"/>
                    <a:pt x="1698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6096386" y="1792859"/>
              <a:ext cx="51420" cy="44101"/>
            </a:xfrm>
            <a:custGeom>
              <a:avLst/>
              <a:gdLst/>
              <a:ahLst/>
              <a:cxnLst/>
              <a:rect l="l" t="t" r="r" b="b"/>
              <a:pathLst>
                <a:path w="3864" h="3314" extrusionOk="0">
                  <a:moveTo>
                    <a:pt x="1670" y="1"/>
                  </a:moveTo>
                  <a:cubicBezTo>
                    <a:pt x="716" y="1"/>
                    <a:pt x="0" y="716"/>
                    <a:pt x="0" y="1670"/>
                  </a:cubicBezTo>
                  <a:cubicBezTo>
                    <a:pt x="0" y="2664"/>
                    <a:pt x="798" y="3314"/>
                    <a:pt x="1639" y="3314"/>
                  </a:cubicBezTo>
                  <a:cubicBezTo>
                    <a:pt x="2050" y="3314"/>
                    <a:pt x="2470" y="3159"/>
                    <a:pt x="2814" y="2815"/>
                  </a:cubicBezTo>
                  <a:cubicBezTo>
                    <a:pt x="3864" y="1766"/>
                    <a:pt x="3148" y="1"/>
                    <a:pt x="1670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6092567" y="1722409"/>
              <a:ext cx="27946" cy="27307"/>
            </a:xfrm>
            <a:custGeom>
              <a:avLst/>
              <a:gdLst/>
              <a:ahLst/>
              <a:cxnLst/>
              <a:rect l="l" t="t" r="r" b="b"/>
              <a:pathLst>
                <a:path w="2100" h="2052" extrusionOk="0">
                  <a:moveTo>
                    <a:pt x="716" y="0"/>
                  </a:moveTo>
                  <a:lnTo>
                    <a:pt x="621" y="48"/>
                  </a:lnTo>
                  <a:lnTo>
                    <a:pt x="526" y="95"/>
                  </a:lnTo>
                  <a:lnTo>
                    <a:pt x="430" y="143"/>
                  </a:lnTo>
                  <a:lnTo>
                    <a:pt x="382" y="191"/>
                  </a:lnTo>
                  <a:lnTo>
                    <a:pt x="287" y="286"/>
                  </a:lnTo>
                  <a:cubicBezTo>
                    <a:pt x="239" y="286"/>
                    <a:pt x="239" y="334"/>
                    <a:pt x="192" y="334"/>
                  </a:cubicBezTo>
                  <a:lnTo>
                    <a:pt x="144" y="429"/>
                  </a:lnTo>
                  <a:lnTo>
                    <a:pt x="96" y="525"/>
                  </a:lnTo>
                  <a:cubicBezTo>
                    <a:pt x="96" y="572"/>
                    <a:pt x="49" y="572"/>
                    <a:pt x="49" y="620"/>
                  </a:cubicBezTo>
                  <a:cubicBezTo>
                    <a:pt x="49" y="668"/>
                    <a:pt x="49" y="668"/>
                    <a:pt x="1" y="716"/>
                  </a:cubicBezTo>
                  <a:lnTo>
                    <a:pt x="1" y="811"/>
                  </a:lnTo>
                  <a:cubicBezTo>
                    <a:pt x="1" y="859"/>
                    <a:pt x="1" y="906"/>
                    <a:pt x="1" y="906"/>
                  </a:cubicBezTo>
                  <a:cubicBezTo>
                    <a:pt x="1" y="1002"/>
                    <a:pt x="1" y="1049"/>
                    <a:pt x="1" y="1145"/>
                  </a:cubicBezTo>
                  <a:cubicBezTo>
                    <a:pt x="1" y="1193"/>
                    <a:pt x="1" y="1193"/>
                    <a:pt x="1" y="1240"/>
                  </a:cubicBezTo>
                  <a:cubicBezTo>
                    <a:pt x="1" y="1288"/>
                    <a:pt x="1" y="1336"/>
                    <a:pt x="1" y="1336"/>
                  </a:cubicBezTo>
                  <a:cubicBezTo>
                    <a:pt x="49" y="1383"/>
                    <a:pt x="49" y="1431"/>
                    <a:pt x="49" y="1431"/>
                  </a:cubicBezTo>
                  <a:cubicBezTo>
                    <a:pt x="49" y="1479"/>
                    <a:pt x="96" y="1526"/>
                    <a:pt x="96" y="1526"/>
                  </a:cubicBezTo>
                  <a:lnTo>
                    <a:pt x="144" y="1622"/>
                  </a:lnTo>
                  <a:cubicBezTo>
                    <a:pt x="192" y="1670"/>
                    <a:pt x="192" y="1670"/>
                    <a:pt x="192" y="1717"/>
                  </a:cubicBezTo>
                  <a:cubicBezTo>
                    <a:pt x="239" y="1717"/>
                    <a:pt x="239" y="1765"/>
                    <a:pt x="287" y="1813"/>
                  </a:cubicBezTo>
                  <a:lnTo>
                    <a:pt x="382" y="1860"/>
                  </a:lnTo>
                  <a:cubicBezTo>
                    <a:pt x="382" y="1860"/>
                    <a:pt x="430" y="1908"/>
                    <a:pt x="430" y="1908"/>
                  </a:cubicBezTo>
                  <a:lnTo>
                    <a:pt x="526" y="1956"/>
                  </a:lnTo>
                  <a:lnTo>
                    <a:pt x="621" y="2003"/>
                  </a:lnTo>
                  <a:lnTo>
                    <a:pt x="716" y="2051"/>
                  </a:lnTo>
                  <a:lnTo>
                    <a:pt x="1336" y="2051"/>
                  </a:lnTo>
                  <a:lnTo>
                    <a:pt x="1432" y="2003"/>
                  </a:lnTo>
                  <a:cubicBezTo>
                    <a:pt x="1480" y="2003"/>
                    <a:pt x="1527" y="2003"/>
                    <a:pt x="1527" y="1956"/>
                  </a:cubicBezTo>
                  <a:lnTo>
                    <a:pt x="1623" y="1908"/>
                  </a:lnTo>
                  <a:cubicBezTo>
                    <a:pt x="1670" y="1908"/>
                    <a:pt x="1670" y="1860"/>
                    <a:pt x="1718" y="1860"/>
                  </a:cubicBezTo>
                  <a:lnTo>
                    <a:pt x="1813" y="1813"/>
                  </a:lnTo>
                  <a:cubicBezTo>
                    <a:pt x="1813" y="1765"/>
                    <a:pt x="1861" y="1717"/>
                    <a:pt x="1861" y="1717"/>
                  </a:cubicBezTo>
                  <a:cubicBezTo>
                    <a:pt x="1909" y="1670"/>
                    <a:pt x="1909" y="1670"/>
                    <a:pt x="1957" y="1622"/>
                  </a:cubicBezTo>
                  <a:lnTo>
                    <a:pt x="2004" y="1526"/>
                  </a:lnTo>
                  <a:cubicBezTo>
                    <a:pt x="2052" y="1526"/>
                    <a:pt x="2052" y="1479"/>
                    <a:pt x="2052" y="1431"/>
                  </a:cubicBezTo>
                  <a:cubicBezTo>
                    <a:pt x="2052" y="1431"/>
                    <a:pt x="2052" y="1383"/>
                    <a:pt x="2052" y="1336"/>
                  </a:cubicBezTo>
                  <a:cubicBezTo>
                    <a:pt x="2100" y="1336"/>
                    <a:pt x="2100" y="1288"/>
                    <a:pt x="2100" y="1240"/>
                  </a:cubicBezTo>
                  <a:cubicBezTo>
                    <a:pt x="2100" y="1193"/>
                    <a:pt x="2100" y="1193"/>
                    <a:pt x="2100" y="1145"/>
                  </a:cubicBezTo>
                  <a:cubicBezTo>
                    <a:pt x="2100" y="1049"/>
                    <a:pt x="2100" y="1002"/>
                    <a:pt x="2100" y="906"/>
                  </a:cubicBezTo>
                  <a:cubicBezTo>
                    <a:pt x="2100" y="906"/>
                    <a:pt x="2100" y="859"/>
                    <a:pt x="2100" y="811"/>
                  </a:cubicBezTo>
                  <a:lnTo>
                    <a:pt x="2052" y="716"/>
                  </a:lnTo>
                  <a:cubicBezTo>
                    <a:pt x="2052" y="668"/>
                    <a:pt x="2052" y="668"/>
                    <a:pt x="2052" y="620"/>
                  </a:cubicBezTo>
                  <a:cubicBezTo>
                    <a:pt x="2004" y="572"/>
                    <a:pt x="2004" y="572"/>
                    <a:pt x="2004" y="525"/>
                  </a:cubicBezTo>
                  <a:lnTo>
                    <a:pt x="1957" y="429"/>
                  </a:lnTo>
                  <a:lnTo>
                    <a:pt x="1861" y="334"/>
                  </a:lnTo>
                  <a:cubicBezTo>
                    <a:pt x="1861" y="334"/>
                    <a:pt x="1813" y="286"/>
                    <a:pt x="1813" y="286"/>
                  </a:cubicBezTo>
                  <a:lnTo>
                    <a:pt x="1718" y="191"/>
                  </a:lnTo>
                  <a:lnTo>
                    <a:pt x="1623" y="143"/>
                  </a:lnTo>
                  <a:lnTo>
                    <a:pt x="1527" y="95"/>
                  </a:lnTo>
                  <a:lnTo>
                    <a:pt x="1432" y="48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6184614" y="1804290"/>
              <a:ext cx="27307" cy="28571"/>
            </a:xfrm>
            <a:custGeom>
              <a:avLst/>
              <a:gdLst/>
              <a:ahLst/>
              <a:cxnLst/>
              <a:rect l="l" t="t" r="r" b="b"/>
              <a:pathLst>
                <a:path w="2052" h="2147" extrusionOk="0">
                  <a:moveTo>
                    <a:pt x="811" y="0"/>
                  </a:moveTo>
                  <a:lnTo>
                    <a:pt x="668" y="48"/>
                  </a:lnTo>
                  <a:lnTo>
                    <a:pt x="621" y="96"/>
                  </a:lnTo>
                  <a:lnTo>
                    <a:pt x="477" y="144"/>
                  </a:lnTo>
                  <a:lnTo>
                    <a:pt x="430" y="191"/>
                  </a:lnTo>
                  <a:lnTo>
                    <a:pt x="334" y="239"/>
                  </a:lnTo>
                  <a:cubicBezTo>
                    <a:pt x="287" y="287"/>
                    <a:pt x="287" y="287"/>
                    <a:pt x="239" y="334"/>
                  </a:cubicBezTo>
                  <a:lnTo>
                    <a:pt x="191" y="382"/>
                  </a:lnTo>
                  <a:cubicBezTo>
                    <a:pt x="144" y="430"/>
                    <a:pt x="144" y="430"/>
                    <a:pt x="96" y="477"/>
                  </a:cubicBezTo>
                  <a:lnTo>
                    <a:pt x="48" y="573"/>
                  </a:lnTo>
                  <a:cubicBezTo>
                    <a:pt x="48" y="573"/>
                    <a:pt x="0" y="621"/>
                    <a:pt x="0" y="668"/>
                  </a:cubicBezTo>
                  <a:lnTo>
                    <a:pt x="0" y="764"/>
                  </a:lnTo>
                  <a:cubicBezTo>
                    <a:pt x="0" y="811"/>
                    <a:pt x="0" y="811"/>
                    <a:pt x="0" y="859"/>
                  </a:cubicBezTo>
                  <a:cubicBezTo>
                    <a:pt x="0" y="907"/>
                    <a:pt x="0" y="954"/>
                    <a:pt x="0" y="954"/>
                  </a:cubicBezTo>
                  <a:cubicBezTo>
                    <a:pt x="0" y="1002"/>
                    <a:pt x="0" y="1050"/>
                    <a:pt x="0" y="1050"/>
                  </a:cubicBezTo>
                  <a:cubicBezTo>
                    <a:pt x="0" y="1098"/>
                    <a:pt x="0" y="1145"/>
                    <a:pt x="0" y="1193"/>
                  </a:cubicBezTo>
                  <a:cubicBezTo>
                    <a:pt x="0" y="1193"/>
                    <a:pt x="0" y="1241"/>
                    <a:pt x="0" y="1288"/>
                  </a:cubicBezTo>
                  <a:cubicBezTo>
                    <a:pt x="0" y="1336"/>
                    <a:pt x="0" y="1336"/>
                    <a:pt x="0" y="1384"/>
                  </a:cubicBezTo>
                  <a:lnTo>
                    <a:pt x="0" y="1479"/>
                  </a:lnTo>
                  <a:cubicBezTo>
                    <a:pt x="48" y="1527"/>
                    <a:pt x="48" y="1575"/>
                    <a:pt x="48" y="1575"/>
                  </a:cubicBezTo>
                  <a:lnTo>
                    <a:pt x="96" y="1670"/>
                  </a:lnTo>
                  <a:cubicBezTo>
                    <a:pt x="96" y="1670"/>
                    <a:pt x="144" y="1718"/>
                    <a:pt x="144" y="1718"/>
                  </a:cubicBezTo>
                  <a:lnTo>
                    <a:pt x="239" y="1813"/>
                  </a:lnTo>
                  <a:cubicBezTo>
                    <a:pt x="239" y="1861"/>
                    <a:pt x="287" y="1861"/>
                    <a:pt x="287" y="1909"/>
                  </a:cubicBezTo>
                  <a:lnTo>
                    <a:pt x="382" y="1956"/>
                  </a:lnTo>
                  <a:lnTo>
                    <a:pt x="477" y="2004"/>
                  </a:lnTo>
                  <a:lnTo>
                    <a:pt x="573" y="2052"/>
                  </a:lnTo>
                  <a:lnTo>
                    <a:pt x="668" y="2099"/>
                  </a:lnTo>
                  <a:lnTo>
                    <a:pt x="859" y="2099"/>
                  </a:lnTo>
                  <a:lnTo>
                    <a:pt x="907" y="2147"/>
                  </a:lnTo>
                  <a:lnTo>
                    <a:pt x="1241" y="2147"/>
                  </a:lnTo>
                  <a:lnTo>
                    <a:pt x="1336" y="2099"/>
                  </a:lnTo>
                  <a:lnTo>
                    <a:pt x="1432" y="2052"/>
                  </a:lnTo>
                  <a:lnTo>
                    <a:pt x="1527" y="2004"/>
                  </a:lnTo>
                  <a:lnTo>
                    <a:pt x="1622" y="1956"/>
                  </a:lnTo>
                  <a:lnTo>
                    <a:pt x="1670" y="1909"/>
                  </a:lnTo>
                  <a:cubicBezTo>
                    <a:pt x="1718" y="1861"/>
                    <a:pt x="1718" y="1861"/>
                    <a:pt x="1765" y="1813"/>
                  </a:cubicBezTo>
                  <a:cubicBezTo>
                    <a:pt x="1813" y="1813"/>
                    <a:pt x="1813" y="1765"/>
                    <a:pt x="1813" y="1765"/>
                  </a:cubicBezTo>
                  <a:cubicBezTo>
                    <a:pt x="1861" y="1718"/>
                    <a:pt x="1861" y="1718"/>
                    <a:pt x="1909" y="1670"/>
                  </a:cubicBezTo>
                  <a:lnTo>
                    <a:pt x="1956" y="1575"/>
                  </a:lnTo>
                  <a:cubicBezTo>
                    <a:pt x="1956" y="1527"/>
                    <a:pt x="2004" y="1527"/>
                    <a:pt x="2004" y="1479"/>
                  </a:cubicBezTo>
                  <a:cubicBezTo>
                    <a:pt x="2004" y="1431"/>
                    <a:pt x="2004" y="1431"/>
                    <a:pt x="2052" y="1384"/>
                  </a:cubicBezTo>
                  <a:cubicBezTo>
                    <a:pt x="2052" y="1336"/>
                    <a:pt x="2052" y="1336"/>
                    <a:pt x="2052" y="1288"/>
                  </a:cubicBezTo>
                  <a:cubicBezTo>
                    <a:pt x="2052" y="1241"/>
                    <a:pt x="2052" y="1193"/>
                    <a:pt x="2052" y="1193"/>
                  </a:cubicBezTo>
                  <a:cubicBezTo>
                    <a:pt x="2052" y="1145"/>
                    <a:pt x="2052" y="1098"/>
                    <a:pt x="2052" y="1050"/>
                  </a:cubicBezTo>
                  <a:cubicBezTo>
                    <a:pt x="2052" y="1050"/>
                    <a:pt x="2052" y="1002"/>
                    <a:pt x="2052" y="954"/>
                  </a:cubicBezTo>
                  <a:cubicBezTo>
                    <a:pt x="2052" y="954"/>
                    <a:pt x="2052" y="907"/>
                    <a:pt x="2052" y="859"/>
                  </a:cubicBezTo>
                  <a:cubicBezTo>
                    <a:pt x="2052" y="811"/>
                    <a:pt x="2052" y="811"/>
                    <a:pt x="2052" y="764"/>
                  </a:cubicBezTo>
                  <a:cubicBezTo>
                    <a:pt x="2004" y="716"/>
                    <a:pt x="2004" y="668"/>
                    <a:pt x="2004" y="668"/>
                  </a:cubicBezTo>
                  <a:cubicBezTo>
                    <a:pt x="2004" y="621"/>
                    <a:pt x="1956" y="621"/>
                    <a:pt x="1956" y="573"/>
                  </a:cubicBezTo>
                  <a:lnTo>
                    <a:pt x="1909" y="477"/>
                  </a:lnTo>
                  <a:cubicBezTo>
                    <a:pt x="1861" y="430"/>
                    <a:pt x="1861" y="430"/>
                    <a:pt x="1813" y="382"/>
                  </a:cubicBezTo>
                  <a:cubicBezTo>
                    <a:pt x="1813" y="382"/>
                    <a:pt x="1813" y="334"/>
                    <a:pt x="1765" y="334"/>
                  </a:cubicBezTo>
                  <a:cubicBezTo>
                    <a:pt x="1718" y="287"/>
                    <a:pt x="1718" y="287"/>
                    <a:pt x="1670" y="239"/>
                  </a:cubicBezTo>
                  <a:lnTo>
                    <a:pt x="1622" y="191"/>
                  </a:lnTo>
                  <a:lnTo>
                    <a:pt x="1527" y="144"/>
                  </a:lnTo>
                  <a:lnTo>
                    <a:pt x="1432" y="96"/>
                  </a:lnTo>
                  <a:lnTo>
                    <a:pt x="1336" y="4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6162391" y="1756676"/>
              <a:ext cx="27320" cy="27320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716" y="1"/>
                  </a:moveTo>
                  <a:lnTo>
                    <a:pt x="621" y="49"/>
                  </a:lnTo>
                  <a:lnTo>
                    <a:pt x="526" y="96"/>
                  </a:lnTo>
                  <a:cubicBezTo>
                    <a:pt x="478" y="96"/>
                    <a:pt x="430" y="96"/>
                    <a:pt x="430" y="144"/>
                  </a:cubicBezTo>
                  <a:lnTo>
                    <a:pt x="335" y="192"/>
                  </a:lnTo>
                  <a:lnTo>
                    <a:pt x="239" y="287"/>
                  </a:lnTo>
                  <a:lnTo>
                    <a:pt x="192" y="335"/>
                  </a:lnTo>
                  <a:cubicBezTo>
                    <a:pt x="144" y="383"/>
                    <a:pt x="144" y="383"/>
                    <a:pt x="144" y="430"/>
                  </a:cubicBezTo>
                  <a:lnTo>
                    <a:pt x="49" y="526"/>
                  </a:lnTo>
                  <a:lnTo>
                    <a:pt x="49" y="621"/>
                  </a:lnTo>
                  <a:cubicBezTo>
                    <a:pt x="1" y="669"/>
                    <a:pt x="1" y="669"/>
                    <a:pt x="1" y="716"/>
                  </a:cubicBezTo>
                  <a:cubicBezTo>
                    <a:pt x="1" y="764"/>
                    <a:pt x="1" y="764"/>
                    <a:pt x="1" y="812"/>
                  </a:cubicBezTo>
                  <a:cubicBezTo>
                    <a:pt x="1" y="860"/>
                    <a:pt x="1" y="907"/>
                    <a:pt x="1" y="907"/>
                  </a:cubicBezTo>
                  <a:cubicBezTo>
                    <a:pt x="1" y="1003"/>
                    <a:pt x="1" y="1050"/>
                    <a:pt x="1" y="1146"/>
                  </a:cubicBezTo>
                  <a:cubicBezTo>
                    <a:pt x="1" y="1146"/>
                    <a:pt x="1" y="1193"/>
                    <a:pt x="1" y="1241"/>
                  </a:cubicBezTo>
                  <a:cubicBezTo>
                    <a:pt x="1" y="1289"/>
                    <a:pt x="1" y="1289"/>
                    <a:pt x="1" y="1337"/>
                  </a:cubicBezTo>
                  <a:cubicBezTo>
                    <a:pt x="1" y="1384"/>
                    <a:pt x="1" y="1384"/>
                    <a:pt x="49" y="1432"/>
                  </a:cubicBezTo>
                  <a:lnTo>
                    <a:pt x="49" y="1527"/>
                  </a:lnTo>
                  <a:lnTo>
                    <a:pt x="144" y="1623"/>
                  </a:lnTo>
                  <a:cubicBezTo>
                    <a:pt x="144" y="1670"/>
                    <a:pt x="144" y="1670"/>
                    <a:pt x="192" y="1718"/>
                  </a:cubicBezTo>
                  <a:lnTo>
                    <a:pt x="239" y="1766"/>
                  </a:lnTo>
                  <a:lnTo>
                    <a:pt x="335" y="1861"/>
                  </a:lnTo>
                  <a:lnTo>
                    <a:pt x="430" y="1909"/>
                  </a:lnTo>
                  <a:lnTo>
                    <a:pt x="526" y="1957"/>
                  </a:lnTo>
                  <a:lnTo>
                    <a:pt x="621" y="2004"/>
                  </a:lnTo>
                  <a:lnTo>
                    <a:pt x="716" y="2052"/>
                  </a:lnTo>
                  <a:lnTo>
                    <a:pt x="1337" y="2052"/>
                  </a:lnTo>
                  <a:lnTo>
                    <a:pt x="1432" y="2004"/>
                  </a:lnTo>
                  <a:lnTo>
                    <a:pt x="1527" y="1957"/>
                  </a:lnTo>
                  <a:lnTo>
                    <a:pt x="1623" y="1909"/>
                  </a:lnTo>
                  <a:lnTo>
                    <a:pt x="1670" y="1861"/>
                  </a:lnTo>
                  <a:lnTo>
                    <a:pt x="1766" y="1766"/>
                  </a:lnTo>
                  <a:lnTo>
                    <a:pt x="1861" y="1718"/>
                  </a:lnTo>
                  <a:lnTo>
                    <a:pt x="1909" y="1623"/>
                  </a:lnTo>
                  <a:lnTo>
                    <a:pt x="1957" y="1527"/>
                  </a:lnTo>
                  <a:cubicBezTo>
                    <a:pt x="1957" y="1480"/>
                    <a:pt x="2004" y="1480"/>
                    <a:pt x="2004" y="1432"/>
                  </a:cubicBezTo>
                  <a:lnTo>
                    <a:pt x="2052" y="1337"/>
                  </a:lnTo>
                  <a:cubicBezTo>
                    <a:pt x="2052" y="1289"/>
                    <a:pt x="2052" y="1289"/>
                    <a:pt x="2052" y="1241"/>
                  </a:cubicBezTo>
                  <a:lnTo>
                    <a:pt x="2052" y="1146"/>
                  </a:lnTo>
                  <a:cubicBezTo>
                    <a:pt x="2052" y="1050"/>
                    <a:pt x="2052" y="1003"/>
                    <a:pt x="2052" y="907"/>
                  </a:cubicBezTo>
                  <a:lnTo>
                    <a:pt x="2052" y="812"/>
                  </a:lnTo>
                  <a:cubicBezTo>
                    <a:pt x="2052" y="764"/>
                    <a:pt x="2052" y="764"/>
                    <a:pt x="2052" y="716"/>
                  </a:cubicBezTo>
                  <a:lnTo>
                    <a:pt x="2004" y="621"/>
                  </a:lnTo>
                  <a:cubicBezTo>
                    <a:pt x="2004" y="573"/>
                    <a:pt x="1957" y="573"/>
                    <a:pt x="1957" y="526"/>
                  </a:cubicBezTo>
                  <a:lnTo>
                    <a:pt x="1909" y="430"/>
                  </a:lnTo>
                  <a:lnTo>
                    <a:pt x="1861" y="335"/>
                  </a:lnTo>
                  <a:lnTo>
                    <a:pt x="1766" y="287"/>
                  </a:lnTo>
                  <a:lnTo>
                    <a:pt x="1670" y="192"/>
                  </a:lnTo>
                  <a:lnTo>
                    <a:pt x="1623" y="144"/>
                  </a:lnTo>
                  <a:lnTo>
                    <a:pt x="1527" y="96"/>
                  </a:lnTo>
                  <a:lnTo>
                    <a:pt x="1432" y="49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6014177" y="1404745"/>
              <a:ext cx="240586" cy="486895"/>
            </a:xfrm>
            <a:custGeom>
              <a:avLst/>
              <a:gdLst/>
              <a:ahLst/>
              <a:cxnLst/>
              <a:rect l="l" t="t" r="r" b="b"/>
              <a:pathLst>
                <a:path w="18079" h="36588" extrusionOk="0">
                  <a:moveTo>
                    <a:pt x="2147" y="1"/>
                  </a:moveTo>
                  <a:lnTo>
                    <a:pt x="2147" y="7394"/>
                  </a:lnTo>
                  <a:lnTo>
                    <a:pt x="1908" y="7394"/>
                  </a:lnTo>
                  <a:cubicBezTo>
                    <a:pt x="859" y="7394"/>
                    <a:pt x="0" y="8253"/>
                    <a:pt x="0" y="9302"/>
                  </a:cubicBezTo>
                  <a:lnTo>
                    <a:pt x="0" y="33868"/>
                  </a:lnTo>
                  <a:cubicBezTo>
                    <a:pt x="0" y="35347"/>
                    <a:pt x="1193" y="36587"/>
                    <a:pt x="2671" y="36587"/>
                  </a:cubicBezTo>
                  <a:lnTo>
                    <a:pt x="15360" y="36587"/>
                  </a:lnTo>
                  <a:cubicBezTo>
                    <a:pt x="16839" y="36587"/>
                    <a:pt x="18079" y="35347"/>
                    <a:pt x="18079" y="33868"/>
                  </a:cubicBezTo>
                  <a:lnTo>
                    <a:pt x="18079" y="9302"/>
                  </a:lnTo>
                  <a:cubicBezTo>
                    <a:pt x="18079" y="8205"/>
                    <a:pt x="17220" y="7394"/>
                    <a:pt x="16171" y="7394"/>
                  </a:cubicBezTo>
                  <a:lnTo>
                    <a:pt x="15741" y="7394"/>
                  </a:lnTo>
                  <a:lnTo>
                    <a:pt x="15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6014177" y="1404745"/>
              <a:ext cx="121245" cy="486895"/>
            </a:xfrm>
            <a:custGeom>
              <a:avLst/>
              <a:gdLst/>
              <a:ahLst/>
              <a:cxnLst/>
              <a:rect l="l" t="t" r="r" b="b"/>
              <a:pathLst>
                <a:path w="9111" h="36588" extrusionOk="0">
                  <a:moveTo>
                    <a:pt x="2147" y="1"/>
                  </a:moveTo>
                  <a:lnTo>
                    <a:pt x="2147" y="7394"/>
                  </a:lnTo>
                  <a:lnTo>
                    <a:pt x="1908" y="7394"/>
                  </a:lnTo>
                  <a:cubicBezTo>
                    <a:pt x="859" y="7394"/>
                    <a:pt x="0" y="8253"/>
                    <a:pt x="0" y="9302"/>
                  </a:cubicBezTo>
                  <a:lnTo>
                    <a:pt x="0" y="33868"/>
                  </a:lnTo>
                  <a:cubicBezTo>
                    <a:pt x="0" y="35347"/>
                    <a:pt x="1193" y="36587"/>
                    <a:pt x="2671" y="36587"/>
                  </a:cubicBezTo>
                  <a:lnTo>
                    <a:pt x="9111" y="36587"/>
                  </a:lnTo>
                  <a:lnTo>
                    <a:pt x="91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6014177" y="1404745"/>
              <a:ext cx="245031" cy="28598"/>
            </a:xfrm>
            <a:custGeom>
              <a:avLst/>
              <a:gdLst/>
              <a:ahLst/>
              <a:cxnLst/>
              <a:rect l="l" t="t" r="r" b="b"/>
              <a:pathLst>
                <a:path w="18413" h="2149" extrusionOk="0">
                  <a:moveTo>
                    <a:pt x="1050" y="1"/>
                  </a:moveTo>
                  <a:cubicBezTo>
                    <a:pt x="477" y="48"/>
                    <a:pt x="0" y="525"/>
                    <a:pt x="0" y="1098"/>
                  </a:cubicBezTo>
                  <a:cubicBezTo>
                    <a:pt x="0" y="1670"/>
                    <a:pt x="477" y="2147"/>
                    <a:pt x="1050" y="2147"/>
                  </a:cubicBezTo>
                  <a:lnTo>
                    <a:pt x="16982" y="2147"/>
                  </a:lnTo>
                  <a:cubicBezTo>
                    <a:pt x="16997" y="2148"/>
                    <a:pt x="17013" y="2148"/>
                    <a:pt x="17028" y="2148"/>
                  </a:cubicBezTo>
                  <a:cubicBezTo>
                    <a:pt x="18412" y="2148"/>
                    <a:pt x="18397" y="48"/>
                    <a:pt x="16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6014177" y="1582479"/>
              <a:ext cx="239961" cy="309160"/>
            </a:xfrm>
            <a:custGeom>
              <a:avLst/>
              <a:gdLst/>
              <a:ahLst/>
              <a:cxnLst/>
              <a:rect l="l" t="t" r="r" b="b"/>
              <a:pathLst>
                <a:path w="18032" h="23232" extrusionOk="0">
                  <a:moveTo>
                    <a:pt x="18031" y="1"/>
                  </a:moveTo>
                  <a:lnTo>
                    <a:pt x="14644" y="1814"/>
                  </a:lnTo>
                  <a:cubicBezTo>
                    <a:pt x="14189" y="2041"/>
                    <a:pt x="13690" y="2160"/>
                    <a:pt x="13195" y="2160"/>
                  </a:cubicBezTo>
                  <a:cubicBezTo>
                    <a:pt x="12652" y="2160"/>
                    <a:pt x="12113" y="2017"/>
                    <a:pt x="11639" y="1718"/>
                  </a:cubicBezTo>
                  <a:cubicBezTo>
                    <a:pt x="10876" y="1289"/>
                    <a:pt x="9970" y="1050"/>
                    <a:pt x="9111" y="1003"/>
                  </a:cubicBezTo>
                  <a:cubicBezTo>
                    <a:pt x="8205" y="1003"/>
                    <a:pt x="7346" y="1193"/>
                    <a:pt x="6583" y="1575"/>
                  </a:cubicBezTo>
                  <a:lnTo>
                    <a:pt x="6344" y="1718"/>
                  </a:lnTo>
                  <a:cubicBezTo>
                    <a:pt x="5898" y="1928"/>
                    <a:pt x="5409" y="2037"/>
                    <a:pt x="4917" y="2037"/>
                  </a:cubicBezTo>
                  <a:cubicBezTo>
                    <a:pt x="4513" y="2037"/>
                    <a:pt x="4107" y="1964"/>
                    <a:pt x="3721" y="1814"/>
                  </a:cubicBezTo>
                  <a:lnTo>
                    <a:pt x="0" y="96"/>
                  </a:lnTo>
                  <a:lnTo>
                    <a:pt x="0" y="20512"/>
                  </a:lnTo>
                  <a:cubicBezTo>
                    <a:pt x="0" y="22039"/>
                    <a:pt x="1193" y="23231"/>
                    <a:pt x="2671" y="23231"/>
                  </a:cubicBezTo>
                  <a:lnTo>
                    <a:pt x="15360" y="23231"/>
                  </a:lnTo>
                  <a:cubicBezTo>
                    <a:pt x="16839" y="23231"/>
                    <a:pt x="18031" y="22039"/>
                    <a:pt x="18031" y="20512"/>
                  </a:cubicBezTo>
                  <a:lnTo>
                    <a:pt x="180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6073847" y="1787521"/>
              <a:ext cx="51420" cy="44101"/>
            </a:xfrm>
            <a:custGeom>
              <a:avLst/>
              <a:gdLst/>
              <a:ahLst/>
              <a:cxnLst/>
              <a:rect l="l" t="t" r="r" b="b"/>
              <a:pathLst>
                <a:path w="3864" h="3314" extrusionOk="0">
                  <a:moveTo>
                    <a:pt x="1670" y="0"/>
                  </a:moveTo>
                  <a:cubicBezTo>
                    <a:pt x="716" y="0"/>
                    <a:pt x="0" y="716"/>
                    <a:pt x="0" y="1670"/>
                  </a:cubicBezTo>
                  <a:cubicBezTo>
                    <a:pt x="0" y="2664"/>
                    <a:pt x="798" y="3313"/>
                    <a:pt x="1639" y="3313"/>
                  </a:cubicBezTo>
                  <a:cubicBezTo>
                    <a:pt x="2050" y="3313"/>
                    <a:pt x="2470" y="3159"/>
                    <a:pt x="2814" y="2815"/>
                  </a:cubicBezTo>
                  <a:cubicBezTo>
                    <a:pt x="3864" y="1765"/>
                    <a:pt x="3148" y="0"/>
                    <a:pt x="1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6070028" y="1717058"/>
              <a:ext cx="27946" cy="27307"/>
            </a:xfrm>
            <a:custGeom>
              <a:avLst/>
              <a:gdLst/>
              <a:ahLst/>
              <a:cxnLst/>
              <a:rect l="l" t="t" r="r" b="b"/>
              <a:pathLst>
                <a:path w="2100" h="2052" extrusionOk="0">
                  <a:moveTo>
                    <a:pt x="716" y="1"/>
                  </a:moveTo>
                  <a:lnTo>
                    <a:pt x="621" y="48"/>
                  </a:lnTo>
                  <a:lnTo>
                    <a:pt x="526" y="96"/>
                  </a:lnTo>
                  <a:lnTo>
                    <a:pt x="430" y="144"/>
                  </a:lnTo>
                  <a:lnTo>
                    <a:pt x="382" y="191"/>
                  </a:lnTo>
                  <a:lnTo>
                    <a:pt x="287" y="287"/>
                  </a:lnTo>
                  <a:cubicBezTo>
                    <a:pt x="239" y="287"/>
                    <a:pt x="239" y="334"/>
                    <a:pt x="192" y="334"/>
                  </a:cubicBezTo>
                  <a:lnTo>
                    <a:pt x="144" y="430"/>
                  </a:lnTo>
                  <a:lnTo>
                    <a:pt x="96" y="525"/>
                  </a:lnTo>
                  <a:cubicBezTo>
                    <a:pt x="96" y="573"/>
                    <a:pt x="49" y="573"/>
                    <a:pt x="49" y="621"/>
                  </a:cubicBezTo>
                  <a:cubicBezTo>
                    <a:pt x="49" y="668"/>
                    <a:pt x="49" y="668"/>
                    <a:pt x="1" y="716"/>
                  </a:cubicBezTo>
                  <a:lnTo>
                    <a:pt x="1" y="811"/>
                  </a:lnTo>
                  <a:cubicBezTo>
                    <a:pt x="1" y="859"/>
                    <a:pt x="1" y="907"/>
                    <a:pt x="1" y="907"/>
                  </a:cubicBezTo>
                  <a:cubicBezTo>
                    <a:pt x="1" y="1002"/>
                    <a:pt x="1" y="1050"/>
                    <a:pt x="1" y="1145"/>
                  </a:cubicBezTo>
                  <a:cubicBezTo>
                    <a:pt x="1" y="1193"/>
                    <a:pt x="1" y="1193"/>
                    <a:pt x="1" y="1241"/>
                  </a:cubicBezTo>
                  <a:cubicBezTo>
                    <a:pt x="1" y="1288"/>
                    <a:pt x="1" y="1336"/>
                    <a:pt x="1" y="1336"/>
                  </a:cubicBezTo>
                  <a:cubicBezTo>
                    <a:pt x="49" y="1384"/>
                    <a:pt x="49" y="1432"/>
                    <a:pt x="49" y="1432"/>
                  </a:cubicBezTo>
                  <a:cubicBezTo>
                    <a:pt x="49" y="1479"/>
                    <a:pt x="96" y="1527"/>
                    <a:pt x="96" y="1527"/>
                  </a:cubicBezTo>
                  <a:lnTo>
                    <a:pt x="144" y="1622"/>
                  </a:lnTo>
                  <a:cubicBezTo>
                    <a:pt x="192" y="1670"/>
                    <a:pt x="192" y="1670"/>
                    <a:pt x="192" y="1718"/>
                  </a:cubicBezTo>
                  <a:cubicBezTo>
                    <a:pt x="239" y="1718"/>
                    <a:pt x="239" y="1765"/>
                    <a:pt x="287" y="1813"/>
                  </a:cubicBezTo>
                  <a:lnTo>
                    <a:pt x="382" y="1861"/>
                  </a:lnTo>
                  <a:cubicBezTo>
                    <a:pt x="382" y="1861"/>
                    <a:pt x="430" y="1909"/>
                    <a:pt x="430" y="1909"/>
                  </a:cubicBezTo>
                  <a:lnTo>
                    <a:pt x="526" y="1956"/>
                  </a:lnTo>
                  <a:lnTo>
                    <a:pt x="621" y="2004"/>
                  </a:lnTo>
                  <a:lnTo>
                    <a:pt x="716" y="2052"/>
                  </a:lnTo>
                  <a:lnTo>
                    <a:pt x="1336" y="2052"/>
                  </a:lnTo>
                  <a:lnTo>
                    <a:pt x="1432" y="2004"/>
                  </a:lnTo>
                  <a:cubicBezTo>
                    <a:pt x="1480" y="2004"/>
                    <a:pt x="1527" y="2004"/>
                    <a:pt x="1527" y="1956"/>
                  </a:cubicBezTo>
                  <a:lnTo>
                    <a:pt x="1623" y="1909"/>
                  </a:lnTo>
                  <a:cubicBezTo>
                    <a:pt x="1670" y="1909"/>
                    <a:pt x="1670" y="1861"/>
                    <a:pt x="1718" y="1861"/>
                  </a:cubicBezTo>
                  <a:lnTo>
                    <a:pt x="1813" y="1813"/>
                  </a:lnTo>
                  <a:cubicBezTo>
                    <a:pt x="1813" y="1765"/>
                    <a:pt x="1861" y="1718"/>
                    <a:pt x="1861" y="1718"/>
                  </a:cubicBezTo>
                  <a:cubicBezTo>
                    <a:pt x="1909" y="1670"/>
                    <a:pt x="1909" y="1670"/>
                    <a:pt x="1957" y="1622"/>
                  </a:cubicBezTo>
                  <a:lnTo>
                    <a:pt x="2004" y="1527"/>
                  </a:lnTo>
                  <a:cubicBezTo>
                    <a:pt x="2052" y="1527"/>
                    <a:pt x="2052" y="1479"/>
                    <a:pt x="2052" y="1432"/>
                  </a:cubicBezTo>
                  <a:cubicBezTo>
                    <a:pt x="2052" y="1432"/>
                    <a:pt x="2052" y="1384"/>
                    <a:pt x="2052" y="1336"/>
                  </a:cubicBezTo>
                  <a:cubicBezTo>
                    <a:pt x="2100" y="1336"/>
                    <a:pt x="2100" y="1288"/>
                    <a:pt x="2100" y="1241"/>
                  </a:cubicBezTo>
                  <a:cubicBezTo>
                    <a:pt x="2100" y="1193"/>
                    <a:pt x="2100" y="1193"/>
                    <a:pt x="2100" y="1145"/>
                  </a:cubicBezTo>
                  <a:cubicBezTo>
                    <a:pt x="2100" y="1050"/>
                    <a:pt x="2100" y="1002"/>
                    <a:pt x="2100" y="907"/>
                  </a:cubicBezTo>
                  <a:cubicBezTo>
                    <a:pt x="2100" y="907"/>
                    <a:pt x="2100" y="859"/>
                    <a:pt x="2100" y="811"/>
                  </a:cubicBezTo>
                  <a:lnTo>
                    <a:pt x="2052" y="716"/>
                  </a:lnTo>
                  <a:cubicBezTo>
                    <a:pt x="2052" y="668"/>
                    <a:pt x="2052" y="668"/>
                    <a:pt x="2052" y="621"/>
                  </a:cubicBezTo>
                  <a:cubicBezTo>
                    <a:pt x="2004" y="573"/>
                    <a:pt x="2004" y="573"/>
                    <a:pt x="2004" y="525"/>
                  </a:cubicBezTo>
                  <a:lnTo>
                    <a:pt x="1957" y="430"/>
                  </a:lnTo>
                  <a:lnTo>
                    <a:pt x="1861" y="334"/>
                  </a:lnTo>
                  <a:cubicBezTo>
                    <a:pt x="1861" y="334"/>
                    <a:pt x="1813" y="287"/>
                    <a:pt x="1813" y="287"/>
                  </a:cubicBezTo>
                  <a:lnTo>
                    <a:pt x="1718" y="191"/>
                  </a:lnTo>
                  <a:lnTo>
                    <a:pt x="1623" y="144"/>
                  </a:lnTo>
                  <a:lnTo>
                    <a:pt x="1527" y="96"/>
                  </a:lnTo>
                  <a:lnTo>
                    <a:pt x="1432" y="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6162076" y="1798939"/>
              <a:ext cx="27307" cy="28585"/>
            </a:xfrm>
            <a:custGeom>
              <a:avLst/>
              <a:gdLst/>
              <a:ahLst/>
              <a:cxnLst/>
              <a:rect l="l" t="t" r="r" b="b"/>
              <a:pathLst>
                <a:path w="2052" h="2148" extrusionOk="0">
                  <a:moveTo>
                    <a:pt x="811" y="1"/>
                  </a:moveTo>
                  <a:lnTo>
                    <a:pt x="668" y="49"/>
                  </a:lnTo>
                  <a:lnTo>
                    <a:pt x="621" y="96"/>
                  </a:lnTo>
                  <a:lnTo>
                    <a:pt x="477" y="144"/>
                  </a:lnTo>
                  <a:lnTo>
                    <a:pt x="430" y="192"/>
                  </a:lnTo>
                  <a:lnTo>
                    <a:pt x="334" y="239"/>
                  </a:lnTo>
                  <a:cubicBezTo>
                    <a:pt x="287" y="287"/>
                    <a:pt x="287" y="287"/>
                    <a:pt x="239" y="335"/>
                  </a:cubicBezTo>
                  <a:lnTo>
                    <a:pt x="191" y="383"/>
                  </a:lnTo>
                  <a:cubicBezTo>
                    <a:pt x="144" y="430"/>
                    <a:pt x="144" y="430"/>
                    <a:pt x="96" y="478"/>
                  </a:cubicBezTo>
                  <a:lnTo>
                    <a:pt x="48" y="573"/>
                  </a:lnTo>
                  <a:cubicBezTo>
                    <a:pt x="48" y="573"/>
                    <a:pt x="0" y="621"/>
                    <a:pt x="0" y="669"/>
                  </a:cubicBezTo>
                  <a:lnTo>
                    <a:pt x="0" y="764"/>
                  </a:lnTo>
                  <a:cubicBezTo>
                    <a:pt x="0" y="812"/>
                    <a:pt x="0" y="812"/>
                    <a:pt x="0" y="860"/>
                  </a:cubicBezTo>
                  <a:cubicBezTo>
                    <a:pt x="0" y="907"/>
                    <a:pt x="0" y="955"/>
                    <a:pt x="0" y="955"/>
                  </a:cubicBezTo>
                  <a:cubicBezTo>
                    <a:pt x="0" y="1003"/>
                    <a:pt x="0" y="1050"/>
                    <a:pt x="0" y="1050"/>
                  </a:cubicBezTo>
                  <a:cubicBezTo>
                    <a:pt x="0" y="1098"/>
                    <a:pt x="0" y="1146"/>
                    <a:pt x="0" y="1193"/>
                  </a:cubicBezTo>
                  <a:cubicBezTo>
                    <a:pt x="0" y="1193"/>
                    <a:pt x="0" y="1241"/>
                    <a:pt x="0" y="1289"/>
                  </a:cubicBezTo>
                  <a:cubicBezTo>
                    <a:pt x="0" y="1337"/>
                    <a:pt x="0" y="1337"/>
                    <a:pt x="0" y="1384"/>
                  </a:cubicBezTo>
                  <a:lnTo>
                    <a:pt x="0" y="1480"/>
                  </a:lnTo>
                  <a:cubicBezTo>
                    <a:pt x="48" y="1527"/>
                    <a:pt x="48" y="1575"/>
                    <a:pt x="48" y="1575"/>
                  </a:cubicBezTo>
                  <a:lnTo>
                    <a:pt x="96" y="1670"/>
                  </a:lnTo>
                  <a:cubicBezTo>
                    <a:pt x="96" y="1670"/>
                    <a:pt x="144" y="1718"/>
                    <a:pt x="144" y="1718"/>
                  </a:cubicBezTo>
                  <a:lnTo>
                    <a:pt x="239" y="1814"/>
                  </a:lnTo>
                  <a:cubicBezTo>
                    <a:pt x="239" y="1861"/>
                    <a:pt x="287" y="1861"/>
                    <a:pt x="287" y="1909"/>
                  </a:cubicBezTo>
                  <a:lnTo>
                    <a:pt x="382" y="1957"/>
                  </a:lnTo>
                  <a:lnTo>
                    <a:pt x="477" y="2004"/>
                  </a:lnTo>
                  <a:lnTo>
                    <a:pt x="573" y="2052"/>
                  </a:lnTo>
                  <a:lnTo>
                    <a:pt x="668" y="2100"/>
                  </a:lnTo>
                  <a:lnTo>
                    <a:pt x="859" y="2100"/>
                  </a:lnTo>
                  <a:lnTo>
                    <a:pt x="907" y="2147"/>
                  </a:lnTo>
                  <a:lnTo>
                    <a:pt x="1241" y="2147"/>
                  </a:lnTo>
                  <a:lnTo>
                    <a:pt x="1336" y="2100"/>
                  </a:lnTo>
                  <a:lnTo>
                    <a:pt x="1431" y="2052"/>
                  </a:lnTo>
                  <a:lnTo>
                    <a:pt x="1527" y="2004"/>
                  </a:lnTo>
                  <a:lnTo>
                    <a:pt x="1622" y="1957"/>
                  </a:lnTo>
                  <a:lnTo>
                    <a:pt x="1670" y="1909"/>
                  </a:lnTo>
                  <a:cubicBezTo>
                    <a:pt x="1718" y="1861"/>
                    <a:pt x="1718" y="1861"/>
                    <a:pt x="1765" y="1814"/>
                  </a:cubicBezTo>
                  <a:cubicBezTo>
                    <a:pt x="1813" y="1814"/>
                    <a:pt x="1813" y="1766"/>
                    <a:pt x="1813" y="1766"/>
                  </a:cubicBezTo>
                  <a:cubicBezTo>
                    <a:pt x="1861" y="1718"/>
                    <a:pt x="1861" y="1718"/>
                    <a:pt x="1908" y="1670"/>
                  </a:cubicBezTo>
                  <a:lnTo>
                    <a:pt x="1956" y="1575"/>
                  </a:lnTo>
                  <a:cubicBezTo>
                    <a:pt x="1956" y="1527"/>
                    <a:pt x="2004" y="1527"/>
                    <a:pt x="2004" y="1480"/>
                  </a:cubicBezTo>
                  <a:cubicBezTo>
                    <a:pt x="2004" y="1432"/>
                    <a:pt x="2004" y="1432"/>
                    <a:pt x="2052" y="1384"/>
                  </a:cubicBezTo>
                  <a:cubicBezTo>
                    <a:pt x="2052" y="1337"/>
                    <a:pt x="2052" y="1337"/>
                    <a:pt x="2052" y="1289"/>
                  </a:cubicBezTo>
                  <a:cubicBezTo>
                    <a:pt x="2052" y="1241"/>
                    <a:pt x="2052" y="1193"/>
                    <a:pt x="2052" y="1193"/>
                  </a:cubicBezTo>
                  <a:cubicBezTo>
                    <a:pt x="2052" y="1146"/>
                    <a:pt x="2052" y="1098"/>
                    <a:pt x="2052" y="1050"/>
                  </a:cubicBezTo>
                  <a:cubicBezTo>
                    <a:pt x="2052" y="1050"/>
                    <a:pt x="2052" y="1003"/>
                    <a:pt x="2052" y="955"/>
                  </a:cubicBezTo>
                  <a:cubicBezTo>
                    <a:pt x="2052" y="955"/>
                    <a:pt x="2052" y="907"/>
                    <a:pt x="2052" y="860"/>
                  </a:cubicBezTo>
                  <a:cubicBezTo>
                    <a:pt x="2052" y="812"/>
                    <a:pt x="2052" y="812"/>
                    <a:pt x="2052" y="764"/>
                  </a:cubicBezTo>
                  <a:cubicBezTo>
                    <a:pt x="2004" y="716"/>
                    <a:pt x="2004" y="669"/>
                    <a:pt x="2004" y="669"/>
                  </a:cubicBezTo>
                  <a:cubicBezTo>
                    <a:pt x="2004" y="621"/>
                    <a:pt x="1956" y="621"/>
                    <a:pt x="1956" y="573"/>
                  </a:cubicBezTo>
                  <a:lnTo>
                    <a:pt x="1908" y="478"/>
                  </a:lnTo>
                  <a:cubicBezTo>
                    <a:pt x="1861" y="430"/>
                    <a:pt x="1861" y="430"/>
                    <a:pt x="1813" y="383"/>
                  </a:cubicBezTo>
                  <a:cubicBezTo>
                    <a:pt x="1813" y="383"/>
                    <a:pt x="1813" y="335"/>
                    <a:pt x="1765" y="335"/>
                  </a:cubicBezTo>
                  <a:cubicBezTo>
                    <a:pt x="1718" y="287"/>
                    <a:pt x="1718" y="287"/>
                    <a:pt x="1670" y="239"/>
                  </a:cubicBezTo>
                  <a:lnTo>
                    <a:pt x="1622" y="192"/>
                  </a:lnTo>
                  <a:lnTo>
                    <a:pt x="1527" y="144"/>
                  </a:lnTo>
                  <a:lnTo>
                    <a:pt x="1431" y="96"/>
                  </a:lnTo>
                  <a:lnTo>
                    <a:pt x="1336" y="49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0" name="Google Shape;1280;p59"/>
            <p:cNvSpPr/>
            <p:nvPr/>
          </p:nvSpPr>
          <p:spPr>
            <a:xfrm>
              <a:off x="6139853" y="1751338"/>
              <a:ext cx="27320" cy="27307"/>
            </a:xfrm>
            <a:custGeom>
              <a:avLst/>
              <a:gdLst/>
              <a:ahLst/>
              <a:cxnLst/>
              <a:rect l="l" t="t" r="r" b="b"/>
              <a:pathLst>
                <a:path w="2053" h="2052" extrusionOk="0">
                  <a:moveTo>
                    <a:pt x="716" y="0"/>
                  </a:moveTo>
                  <a:lnTo>
                    <a:pt x="621" y="48"/>
                  </a:lnTo>
                  <a:lnTo>
                    <a:pt x="526" y="96"/>
                  </a:lnTo>
                  <a:cubicBezTo>
                    <a:pt x="478" y="96"/>
                    <a:pt x="430" y="96"/>
                    <a:pt x="430" y="143"/>
                  </a:cubicBezTo>
                  <a:lnTo>
                    <a:pt x="335" y="191"/>
                  </a:lnTo>
                  <a:lnTo>
                    <a:pt x="239" y="287"/>
                  </a:lnTo>
                  <a:lnTo>
                    <a:pt x="192" y="334"/>
                  </a:lnTo>
                  <a:cubicBezTo>
                    <a:pt x="144" y="382"/>
                    <a:pt x="144" y="382"/>
                    <a:pt x="96" y="430"/>
                  </a:cubicBezTo>
                  <a:lnTo>
                    <a:pt x="49" y="525"/>
                  </a:lnTo>
                  <a:lnTo>
                    <a:pt x="49" y="620"/>
                  </a:lnTo>
                  <a:cubicBezTo>
                    <a:pt x="1" y="668"/>
                    <a:pt x="1" y="668"/>
                    <a:pt x="1" y="716"/>
                  </a:cubicBezTo>
                  <a:cubicBezTo>
                    <a:pt x="1" y="764"/>
                    <a:pt x="1" y="764"/>
                    <a:pt x="1" y="811"/>
                  </a:cubicBezTo>
                  <a:cubicBezTo>
                    <a:pt x="1" y="859"/>
                    <a:pt x="1" y="907"/>
                    <a:pt x="1" y="907"/>
                  </a:cubicBezTo>
                  <a:cubicBezTo>
                    <a:pt x="1" y="1002"/>
                    <a:pt x="1" y="1050"/>
                    <a:pt x="1" y="1145"/>
                  </a:cubicBezTo>
                  <a:cubicBezTo>
                    <a:pt x="1" y="1145"/>
                    <a:pt x="1" y="1193"/>
                    <a:pt x="1" y="1241"/>
                  </a:cubicBezTo>
                  <a:cubicBezTo>
                    <a:pt x="1" y="1288"/>
                    <a:pt x="1" y="1288"/>
                    <a:pt x="1" y="1336"/>
                  </a:cubicBezTo>
                  <a:cubicBezTo>
                    <a:pt x="1" y="1384"/>
                    <a:pt x="1" y="1384"/>
                    <a:pt x="49" y="1431"/>
                  </a:cubicBezTo>
                  <a:lnTo>
                    <a:pt x="49" y="1527"/>
                  </a:lnTo>
                  <a:lnTo>
                    <a:pt x="96" y="1622"/>
                  </a:lnTo>
                  <a:cubicBezTo>
                    <a:pt x="144" y="1670"/>
                    <a:pt x="144" y="1670"/>
                    <a:pt x="192" y="1718"/>
                  </a:cubicBezTo>
                  <a:lnTo>
                    <a:pt x="239" y="1765"/>
                  </a:lnTo>
                  <a:lnTo>
                    <a:pt x="335" y="1861"/>
                  </a:lnTo>
                  <a:lnTo>
                    <a:pt x="430" y="1908"/>
                  </a:lnTo>
                  <a:lnTo>
                    <a:pt x="526" y="1956"/>
                  </a:lnTo>
                  <a:lnTo>
                    <a:pt x="621" y="2004"/>
                  </a:lnTo>
                  <a:lnTo>
                    <a:pt x="716" y="2052"/>
                  </a:lnTo>
                  <a:lnTo>
                    <a:pt x="1337" y="2052"/>
                  </a:lnTo>
                  <a:lnTo>
                    <a:pt x="1432" y="2004"/>
                  </a:lnTo>
                  <a:lnTo>
                    <a:pt x="1527" y="1956"/>
                  </a:lnTo>
                  <a:lnTo>
                    <a:pt x="1623" y="1908"/>
                  </a:lnTo>
                  <a:lnTo>
                    <a:pt x="1670" y="1861"/>
                  </a:lnTo>
                  <a:lnTo>
                    <a:pt x="1766" y="1765"/>
                  </a:lnTo>
                  <a:lnTo>
                    <a:pt x="1861" y="1718"/>
                  </a:lnTo>
                  <a:lnTo>
                    <a:pt x="1909" y="1622"/>
                  </a:lnTo>
                  <a:lnTo>
                    <a:pt x="1957" y="1527"/>
                  </a:lnTo>
                  <a:cubicBezTo>
                    <a:pt x="1957" y="1479"/>
                    <a:pt x="2004" y="1479"/>
                    <a:pt x="2004" y="1431"/>
                  </a:cubicBezTo>
                  <a:lnTo>
                    <a:pt x="2052" y="1336"/>
                  </a:lnTo>
                  <a:cubicBezTo>
                    <a:pt x="2052" y="1288"/>
                    <a:pt x="2052" y="1288"/>
                    <a:pt x="2052" y="1241"/>
                  </a:cubicBezTo>
                  <a:lnTo>
                    <a:pt x="2052" y="1145"/>
                  </a:lnTo>
                  <a:cubicBezTo>
                    <a:pt x="2052" y="1050"/>
                    <a:pt x="2052" y="1002"/>
                    <a:pt x="2052" y="907"/>
                  </a:cubicBezTo>
                  <a:lnTo>
                    <a:pt x="2052" y="811"/>
                  </a:lnTo>
                  <a:cubicBezTo>
                    <a:pt x="2052" y="764"/>
                    <a:pt x="2052" y="764"/>
                    <a:pt x="2052" y="716"/>
                  </a:cubicBezTo>
                  <a:lnTo>
                    <a:pt x="2004" y="620"/>
                  </a:lnTo>
                  <a:cubicBezTo>
                    <a:pt x="2004" y="573"/>
                    <a:pt x="1957" y="573"/>
                    <a:pt x="1957" y="525"/>
                  </a:cubicBezTo>
                  <a:lnTo>
                    <a:pt x="1909" y="430"/>
                  </a:lnTo>
                  <a:lnTo>
                    <a:pt x="1861" y="334"/>
                  </a:lnTo>
                  <a:lnTo>
                    <a:pt x="1766" y="287"/>
                  </a:lnTo>
                  <a:lnTo>
                    <a:pt x="1670" y="191"/>
                  </a:lnTo>
                  <a:lnTo>
                    <a:pt x="1623" y="143"/>
                  </a:lnTo>
                  <a:lnTo>
                    <a:pt x="1527" y="96"/>
                  </a:lnTo>
                  <a:lnTo>
                    <a:pt x="1432" y="48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81" name="Google Shape;1281;p59"/>
          <p:cNvGrpSpPr/>
          <p:nvPr/>
        </p:nvGrpSpPr>
        <p:grpSpPr>
          <a:xfrm>
            <a:off x="8368941" y="996394"/>
            <a:ext cx="443550" cy="564277"/>
            <a:chOff x="5074260" y="1425632"/>
            <a:chExt cx="383428" cy="487834"/>
          </a:xfrm>
        </p:grpSpPr>
        <p:sp>
          <p:nvSpPr>
            <p:cNvPr id="1282" name="Google Shape;1282;p59"/>
            <p:cNvSpPr/>
            <p:nvPr/>
          </p:nvSpPr>
          <p:spPr>
            <a:xfrm>
              <a:off x="5089299" y="1494492"/>
              <a:ext cx="351691" cy="418973"/>
            </a:xfrm>
            <a:custGeom>
              <a:avLst/>
              <a:gdLst/>
              <a:ahLst/>
              <a:cxnLst/>
              <a:rect l="l" t="t" r="r" b="b"/>
              <a:pathLst>
                <a:path w="26428" h="31484" extrusionOk="0">
                  <a:moveTo>
                    <a:pt x="3674" y="1"/>
                  </a:moveTo>
                  <a:cubicBezTo>
                    <a:pt x="3101" y="1"/>
                    <a:pt x="2624" y="478"/>
                    <a:pt x="2624" y="1098"/>
                  </a:cubicBezTo>
                  <a:lnTo>
                    <a:pt x="2624" y="3578"/>
                  </a:lnTo>
                  <a:lnTo>
                    <a:pt x="859" y="5010"/>
                  </a:lnTo>
                  <a:cubicBezTo>
                    <a:pt x="335" y="5439"/>
                    <a:pt x="1" y="6107"/>
                    <a:pt x="1" y="6870"/>
                  </a:cubicBezTo>
                  <a:lnTo>
                    <a:pt x="1" y="26523"/>
                  </a:lnTo>
                  <a:cubicBezTo>
                    <a:pt x="1" y="29242"/>
                    <a:pt x="2195" y="31483"/>
                    <a:pt x="4962" y="31483"/>
                  </a:cubicBezTo>
                  <a:lnTo>
                    <a:pt x="21466" y="31483"/>
                  </a:lnTo>
                  <a:cubicBezTo>
                    <a:pt x="24233" y="31483"/>
                    <a:pt x="26427" y="29242"/>
                    <a:pt x="26427" y="26523"/>
                  </a:cubicBezTo>
                  <a:lnTo>
                    <a:pt x="26427" y="6584"/>
                  </a:lnTo>
                  <a:cubicBezTo>
                    <a:pt x="26427" y="5820"/>
                    <a:pt x="26045" y="5105"/>
                    <a:pt x="25425" y="4628"/>
                  </a:cubicBezTo>
                  <a:lnTo>
                    <a:pt x="23804" y="3435"/>
                  </a:lnTo>
                  <a:lnTo>
                    <a:pt x="23804" y="1241"/>
                  </a:lnTo>
                  <a:cubicBezTo>
                    <a:pt x="23804" y="621"/>
                    <a:pt x="23327" y="144"/>
                    <a:pt x="22706" y="144"/>
                  </a:cubicBezTo>
                  <a:lnTo>
                    <a:pt x="13357" y="96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3" name="Google Shape;1283;p59"/>
            <p:cNvSpPr/>
            <p:nvPr/>
          </p:nvSpPr>
          <p:spPr>
            <a:xfrm>
              <a:off x="5109619" y="1425945"/>
              <a:ext cx="314230" cy="96493"/>
            </a:xfrm>
            <a:custGeom>
              <a:avLst/>
              <a:gdLst/>
              <a:ahLst/>
              <a:cxnLst/>
              <a:rect l="l" t="t" r="r" b="b"/>
              <a:pathLst>
                <a:path w="23613" h="7251" extrusionOk="0">
                  <a:moveTo>
                    <a:pt x="2528" y="0"/>
                  </a:moveTo>
                  <a:cubicBezTo>
                    <a:pt x="1145" y="0"/>
                    <a:pt x="0" y="1145"/>
                    <a:pt x="0" y="2528"/>
                  </a:cubicBezTo>
                  <a:lnTo>
                    <a:pt x="0" y="6201"/>
                  </a:lnTo>
                  <a:cubicBezTo>
                    <a:pt x="0" y="6774"/>
                    <a:pt x="477" y="7251"/>
                    <a:pt x="1050" y="7251"/>
                  </a:cubicBezTo>
                  <a:lnTo>
                    <a:pt x="22515" y="7251"/>
                  </a:lnTo>
                  <a:cubicBezTo>
                    <a:pt x="23135" y="7251"/>
                    <a:pt x="23612" y="6774"/>
                    <a:pt x="23612" y="6201"/>
                  </a:cubicBezTo>
                  <a:lnTo>
                    <a:pt x="23612" y="2528"/>
                  </a:lnTo>
                  <a:cubicBezTo>
                    <a:pt x="23612" y="1145"/>
                    <a:pt x="22467" y="0"/>
                    <a:pt x="2108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5186615" y="1679853"/>
              <a:ext cx="193624" cy="111091"/>
            </a:xfrm>
            <a:custGeom>
              <a:avLst/>
              <a:gdLst/>
              <a:ahLst/>
              <a:cxnLst/>
              <a:rect l="l" t="t" r="r" b="b"/>
              <a:pathLst>
                <a:path w="14550" h="8348" extrusionOk="0">
                  <a:moveTo>
                    <a:pt x="4199" y="0"/>
                  </a:moveTo>
                  <a:cubicBezTo>
                    <a:pt x="1861" y="0"/>
                    <a:pt x="1" y="1860"/>
                    <a:pt x="1" y="4150"/>
                  </a:cubicBezTo>
                  <a:cubicBezTo>
                    <a:pt x="1" y="6487"/>
                    <a:pt x="1861" y="8348"/>
                    <a:pt x="4199" y="8348"/>
                  </a:cubicBezTo>
                  <a:lnTo>
                    <a:pt x="10400" y="8348"/>
                  </a:lnTo>
                  <a:cubicBezTo>
                    <a:pt x="12689" y="8348"/>
                    <a:pt x="14550" y="6487"/>
                    <a:pt x="14550" y="4150"/>
                  </a:cubicBezTo>
                  <a:cubicBezTo>
                    <a:pt x="14550" y="1860"/>
                    <a:pt x="12689" y="0"/>
                    <a:pt x="10400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5090135" y="1494192"/>
              <a:ext cx="351691" cy="418960"/>
            </a:xfrm>
            <a:custGeom>
              <a:avLst/>
              <a:gdLst/>
              <a:ahLst/>
              <a:cxnLst/>
              <a:rect l="l" t="t" r="r" b="b"/>
              <a:pathLst>
                <a:path w="26428" h="31483" extrusionOk="0">
                  <a:moveTo>
                    <a:pt x="3674" y="0"/>
                  </a:moveTo>
                  <a:cubicBezTo>
                    <a:pt x="3101" y="0"/>
                    <a:pt x="2624" y="477"/>
                    <a:pt x="2624" y="1098"/>
                  </a:cubicBezTo>
                  <a:lnTo>
                    <a:pt x="2624" y="3578"/>
                  </a:lnTo>
                  <a:lnTo>
                    <a:pt x="859" y="5009"/>
                  </a:lnTo>
                  <a:cubicBezTo>
                    <a:pt x="335" y="5438"/>
                    <a:pt x="1" y="6106"/>
                    <a:pt x="1" y="6869"/>
                  </a:cubicBezTo>
                  <a:lnTo>
                    <a:pt x="1" y="26522"/>
                  </a:lnTo>
                  <a:cubicBezTo>
                    <a:pt x="1" y="29241"/>
                    <a:pt x="2195" y="31483"/>
                    <a:pt x="4962" y="31483"/>
                  </a:cubicBezTo>
                  <a:lnTo>
                    <a:pt x="21466" y="31483"/>
                  </a:lnTo>
                  <a:cubicBezTo>
                    <a:pt x="24233" y="31483"/>
                    <a:pt x="26427" y="29241"/>
                    <a:pt x="26427" y="26522"/>
                  </a:cubicBezTo>
                  <a:lnTo>
                    <a:pt x="26427" y="6583"/>
                  </a:lnTo>
                  <a:cubicBezTo>
                    <a:pt x="26427" y="5820"/>
                    <a:pt x="26045" y="5104"/>
                    <a:pt x="25425" y="4627"/>
                  </a:cubicBezTo>
                  <a:lnTo>
                    <a:pt x="23804" y="3435"/>
                  </a:lnTo>
                  <a:lnTo>
                    <a:pt x="23804" y="1241"/>
                  </a:lnTo>
                  <a:cubicBezTo>
                    <a:pt x="23804" y="621"/>
                    <a:pt x="23327" y="143"/>
                    <a:pt x="22706" y="143"/>
                  </a:cubicBezTo>
                  <a:lnTo>
                    <a:pt x="13357" y="96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5074260" y="1486242"/>
              <a:ext cx="177762" cy="418960"/>
            </a:xfrm>
            <a:custGeom>
              <a:avLst/>
              <a:gdLst/>
              <a:ahLst/>
              <a:cxnLst/>
              <a:rect l="l" t="t" r="r" b="b"/>
              <a:pathLst>
                <a:path w="13358" h="31483" extrusionOk="0">
                  <a:moveTo>
                    <a:pt x="3674" y="0"/>
                  </a:moveTo>
                  <a:cubicBezTo>
                    <a:pt x="3101" y="0"/>
                    <a:pt x="2624" y="477"/>
                    <a:pt x="2624" y="1098"/>
                  </a:cubicBezTo>
                  <a:lnTo>
                    <a:pt x="2624" y="3578"/>
                  </a:lnTo>
                  <a:lnTo>
                    <a:pt x="859" y="5009"/>
                  </a:lnTo>
                  <a:cubicBezTo>
                    <a:pt x="335" y="5438"/>
                    <a:pt x="1" y="6106"/>
                    <a:pt x="1" y="6822"/>
                  </a:cubicBezTo>
                  <a:lnTo>
                    <a:pt x="1" y="26522"/>
                  </a:lnTo>
                  <a:cubicBezTo>
                    <a:pt x="1" y="29241"/>
                    <a:pt x="2195" y="31483"/>
                    <a:pt x="4962" y="31483"/>
                  </a:cubicBezTo>
                  <a:lnTo>
                    <a:pt x="13357" y="31483"/>
                  </a:lnTo>
                  <a:lnTo>
                    <a:pt x="13357" y="96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7" name="Google Shape;1287;p59"/>
            <p:cNvSpPr/>
            <p:nvPr/>
          </p:nvSpPr>
          <p:spPr>
            <a:xfrm>
              <a:off x="5090135" y="1613534"/>
              <a:ext cx="351691" cy="227891"/>
            </a:xfrm>
            <a:custGeom>
              <a:avLst/>
              <a:gdLst/>
              <a:ahLst/>
              <a:cxnLst/>
              <a:rect l="l" t="t" r="r" b="b"/>
              <a:pathLst>
                <a:path w="26428" h="17125" extrusionOk="0">
                  <a:moveTo>
                    <a:pt x="1" y="0"/>
                  </a:moveTo>
                  <a:lnTo>
                    <a:pt x="1" y="17125"/>
                  </a:lnTo>
                  <a:lnTo>
                    <a:pt x="26427" y="17125"/>
                  </a:lnTo>
                  <a:lnTo>
                    <a:pt x="26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8" name="Google Shape;1288;p59"/>
            <p:cNvSpPr/>
            <p:nvPr/>
          </p:nvSpPr>
          <p:spPr>
            <a:xfrm>
              <a:off x="5170752" y="1671927"/>
              <a:ext cx="193624" cy="111104"/>
            </a:xfrm>
            <a:custGeom>
              <a:avLst/>
              <a:gdLst/>
              <a:ahLst/>
              <a:cxnLst/>
              <a:rect l="l" t="t" r="r" b="b"/>
              <a:pathLst>
                <a:path w="14550" h="8349" extrusionOk="0">
                  <a:moveTo>
                    <a:pt x="4198" y="1"/>
                  </a:moveTo>
                  <a:cubicBezTo>
                    <a:pt x="1861" y="1"/>
                    <a:pt x="1" y="1861"/>
                    <a:pt x="1" y="4151"/>
                  </a:cubicBezTo>
                  <a:cubicBezTo>
                    <a:pt x="1" y="6488"/>
                    <a:pt x="1861" y="8348"/>
                    <a:pt x="4198" y="8348"/>
                  </a:cubicBezTo>
                  <a:lnTo>
                    <a:pt x="10400" y="8348"/>
                  </a:lnTo>
                  <a:cubicBezTo>
                    <a:pt x="12689" y="8348"/>
                    <a:pt x="14550" y="6488"/>
                    <a:pt x="14550" y="4151"/>
                  </a:cubicBezTo>
                  <a:cubicBezTo>
                    <a:pt x="14550" y="1861"/>
                    <a:pt x="12689" y="1"/>
                    <a:pt x="10400" y="1"/>
                  </a:cubicBezTo>
                  <a:close/>
                </a:path>
              </a:pathLst>
            </a:custGeom>
            <a:solidFill>
              <a:srgbClr val="EBB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5110456" y="1425632"/>
              <a:ext cx="314230" cy="96506"/>
            </a:xfrm>
            <a:custGeom>
              <a:avLst/>
              <a:gdLst/>
              <a:ahLst/>
              <a:cxnLst/>
              <a:rect l="l" t="t" r="r" b="b"/>
              <a:pathLst>
                <a:path w="23613" h="7252" extrusionOk="0">
                  <a:moveTo>
                    <a:pt x="2528" y="1"/>
                  </a:moveTo>
                  <a:cubicBezTo>
                    <a:pt x="1145" y="1"/>
                    <a:pt x="0" y="1146"/>
                    <a:pt x="0" y="2529"/>
                  </a:cubicBezTo>
                  <a:lnTo>
                    <a:pt x="0" y="6202"/>
                  </a:lnTo>
                  <a:cubicBezTo>
                    <a:pt x="0" y="6774"/>
                    <a:pt x="477" y="7251"/>
                    <a:pt x="1050" y="7251"/>
                  </a:cubicBezTo>
                  <a:lnTo>
                    <a:pt x="22515" y="7251"/>
                  </a:lnTo>
                  <a:cubicBezTo>
                    <a:pt x="23135" y="7251"/>
                    <a:pt x="23612" y="6774"/>
                    <a:pt x="23612" y="6202"/>
                  </a:cubicBezTo>
                  <a:lnTo>
                    <a:pt x="23612" y="2529"/>
                  </a:lnTo>
                  <a:cubicBezTo>
                    <a:pt x="23612" y="1146"/>
                    <a:pt x="22467" y="1"/>
                    <a:pt x="21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5082523" y="1494192"/>
              <a:ext cx="375165" cy="28571"/>
            </a:xfrm>
            <a:custGeom>
              <a:avLst/>
              <a:gdLst/>
              <a:ahLst/>
              <a:cxnLst/>
              <a:rect l="l" t="t" r="r" b="b"/>
              <a:pathLst>
                <a:path w="28192" h="2147" extrusionOk="0">
                  <a:moveTo>
                    <a:pt x="1050" y="0"/>
                  </a:moveTo>
                  <a:cubicBezTo>
                    <a:pt x="477" y="0"/>
                    <a:pt x="0" y="477"/>
                    <a:pt x="0" y="1050"/>
                  </a:cubicBezTo>
                  <a:cubicBezTo>
                    <a:pt x="0" y="1670"/>
                    <a:pt x="477" y="2147"/>
                    <a:pt x="1050" y="2147"/>
                  </a:cubicBezTo>
                  <a:lnTo>
                    <a:pt x="26761" y="2147"/>
                  </a:lnTo>
                  <a:cubicBezTo>
                    <a:pt x="28192" y="2147"/>
                    <a:pt x="28192" y="0"/>
                    <a:pt x="26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Google Shape;1260;p59">
            <a:extLst>
              <a:ext uri="{FF2B5EF4-FFF2-40B4-BE49-F238E27FC236}">
                <a16:creationId xmlns:a16="http://schemas.microsoft.com/office/drawing/2014/main" id="{EFE03924-D34C-0F0F-59E9-BB419F26E27D}"/>
              </a:ext>
            </a:extLst>
          </p:cNvPr>
          <p:cNvSpPr txBox="1">
            <a:spLocks/>
          </p:cNvSpPr>
          <p:nvPr/>
        </p:nvSpPr>
        <p:spPr>
          <a:xfrm rot="355">
            <a:off x="242629" y="2924102"/>
            <a:ext cx="9180396" cy="248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 của sơ đồ sẽ trình bày </a:t>
            </a:r>
          </a:p>
          <a:p>
            <a:pPr marL="285750" indent="-285750" algn="l">
              <a:buFontTx/>
              <a:buChar char="-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 huyết khi 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sẽ cần enzyme gì</a:t>
            </a:r>
          </a:p>
          <a:p>
            <a:pPr marL="285750" indent="-285750" algn="l">
              <a:buFontTx/>
              <a:buChar char="-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 quan nào tiết 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"/>
          <p:cNvSpPr txBox="1">
            <a:spLocks noGrp="1"/>
          </p:cNvSpPr>
          <p:nvPr>
            <p:ph type="title"/>
          </p:nvPr>
        </p:nvSpPr>
        <p:spPr>
          <a:xfrm>
            <a:off x="476626" y="584462"/>
            <a:ext cx="8181113" cy="42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" sz="3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 và trả lời câu hỏi sau</a:t>
            </a:r>
            <a:endParaRPr sz="3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5" name="Google Shape;465;p45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1925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6419850" algn="l"/>
                <a:tab pos="8101330" algn="l"/>
              </a:tabLs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insulin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61925" indent="0">
              <a:lnSpc>
                <a:spcPct val="107000"/>
              </a:lnSpc>
              <a:spcAft>
                <a:spcPts val="800"/>
              </a:spcAft>
              <a:buNone/>
              <a:tabLst>
                <a:tab pos="6419850" algn="l"/>
                <a:tab pos="8101330" algn="l"/>
              </a:tabLs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Insulin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huyết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66" name="Google Shape;466;p45"/>
          <p:cNvGrpSpPr/>
          <p:nvPr/>
        </p:nvGrpSpPr>
        <p:grpSpPr>
          <a:xfrm>
            <a:off x="7817888" y="4447321"/>
            <a:ext cx="307867" cy="375544"/>
            <a:chOff x="8203301" y="1315421"/>
            <a:chExt cx="307867" cy="375544"/>
          </a:xfrm>
        </p:grpSpPr>
        <p:sp>
          <p:nvSpPr>
            <p:cNvPr id="467" name="Google Shape;467;p45"/>
            <p:cNvSpPr/>
            <p:nvPr/>
          </p:nvSpPr>
          <p:spPr>
            <a:xfrm>
              <a:off x="8403520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5"/>
            <p:cNvSpPr/>
            <p:nvPr/>
          </p:nvSpPr>
          <p:spPr>
            <a:xfrm>
              <a:off x="8276615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5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5"/>
            <p:cNvSpPr/>
            <p:nvPr/>
          </p:nvSpPr>
          <p:spPr>
            <a:xfrm>
              <a:off x="8408189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5"/>
            <p:cNvSpPr/>
            <p:nvPr/>
          </p:nvSpPr>
          <p:spPr>
            <a:xfrm>
              <a:off x="8281284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45"/>
          <p:cNvGrpSpPr/>
          <p:nvPr/>
        </p:nvGrpSpPr>
        <p:grpSpPr>
          <a:xfrm>
            <a:off x="241188" y="1174541"/>
            <a:ext cx="400447" cy="326568"/>
            <a:chOff x="5426900" y="3064075"/>
            <a:chExt cx="281450" cy="229525"/>
          </a:xfrm>
        </p:grpSpPr>
        <p:sp>
          <p:nvSpPr>
            <p:cNvPr id="474" name="Google Shape;474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45"/>
          <p:cNvGrpSpPr/>
          <p:nvPr/>
        </p:nvGrpSpPr>
        <p:grpSpPr>
          <a:xfrm>
            <a:off x="586377" y="357082"/>
            <a:ext cx="400419" cy="511250"/>
            <a:chOff x="5905475" y="2032050"/>
            <a:chExt cx="454350" cy="580175"/>
          </a:xfrm>
        </p:grpSpPr>
        <p:sp>
          <p:nvSpPr>
            <p:cNvPr id="484" name="Google Shape;484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4"/>
          <p:cNvSpPr/>
          <p:nvPr/>
        </p:nvSpPr>
        <p:spPr>
          <a:xfrm>
            <a:off x="270835" y="40671"/>
            <a:ext cx="7882565" cy="149853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54"/>
          <p:cNvSpPr txBox="1">
            <a:spLocks noGrp="1"/>
          </p:cNvSpPr>
          <p:nvPr>
            <p:ph type="title"/>
          </p:nvPr>
        </p:nvSpPr>
        <p:spPr>
          <a:xfrm>
            <a:off x="544241" y="179708"/>
            <a:ext cx="7882564" cy="1220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insulin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glucagon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ổn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huyết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022" name="Google Shape;1022;p54"/>
          <p:cNvGrpSpPr/>
          <p:nvPr/>
        </p:nvGrpSpPr>
        <p:grpSpPr>
          <a:xfrm>
            <a:off x="187924" y="40671"/>
            <a:ext cx="320453" cy="409255"/>
            <a:chOff x="5905475" y="2032050"/>
            <a:chExt cx="454350" cy="580175"/>
          </a:xfrm>
        </p:grpSpPr>
        <p:sp>
          <p:nvSpPr>
            <p:cNvPr id="1023" name="Google Shape;1023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54"/>
          <p:cNvGrpSpPr/>
          <p:nvPr/>
        </p:nvGrpSpPr>
        <p:grpSpPr>
          <a:xfrm>
            <a:off x="7598398" y="1120377"/>
            <a:ext cx="173110" cy="216867"/>
            <a:chOff x="7249250" y="2312150"/>
            <a:chExt cx="433317" cy="542846"/>
          </a:xfrm>
        </p:grpSpPr>
        <p:sp>
          <p:nvSpPr>
            <p:cNvPr id="1030" name="Google Shape;1030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4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e8.png" descr="chuyển hóa insulin">
            <a:extLst>
              <a:ext uri="{FF2B5EF4-FFF2-40B4-BE49-F238E27FC236}">
                <a16:creationId xmlns:a16="http://schemas.microsoft.com/office/drawing/2014/main" id="{7BDFAE3F-66EE-8DCC-0F0F-F25E01020EC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3322" y="1606167"/>
            <a:ext cx="7066978" cy="3489764"/>
          </a:xfrm>
          <a:prstGeom prst="rect">
            <a:avLst/>
          </a:prstGeom>
          <a:ln/>
        </p:spPr>
      </p:pic>
      <p:pic>
        <p:nvPicPr>
          <p:cNvPr id="5" name="Picture 8" descr="Digit 120">
            <a:extLst>
              <a:ext uri="{FF2B5EF4-FFF2-40B4-BE49-F238E27FC236}">
                <a16:creationId xmlns:a16="http://schemas.microsoft.com/office/drawing/2014/main" id="{58673D64-B7C0-16E4-ACC4-B1F84B80D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50" y="3823368"/>
            <a:ext cx="2316350" cy="127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53"/>
          <p:cNvSpPr txBox="1">
            <a:spLocks noGrp="1"/>
          </p:cNvSpPr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LUYỆN TẬP </a:t>
            </a:r>
            <a:endParaRPr sz="8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6" name="Google Shape;936;p53"/>
          <p:cNvGrpSpPr/>
          <p:nvPr/>
        </p:nvGrpSpPr>
        <p:grpSpPr>
          <a:xfrm>
            <a:off x="7258475" y="3579900"/>
            <a:ext cx="938366" cy="1023697"/>
            <a:chOff x="5117700" y="3973625"/>
            <a:chExt cx="956150" cy="1062588"/>
          </a:xfrm>
        </p:grpSpPr>
        <p:sp>
          <p:nvSpPr>
            <p:cNvPr id="937" name="Google Shape;937;p53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3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3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3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53"/>
          <p:cNvGrpSpPr/>
          <p:nvPr/>
        </p:nvGrpSpPr>
        <p:grpSpPr>
          <a:xfrm>
            <a:off x="1123760" y="2832028"/>
            <a:ext cx="790572" cy="1180997"/>
            <a:chOff x="4526725" y="5632238"/>
            <a:chExt cx="659800" cy="966288"/>
          </a:xfrm>
        </p:grpSpPr>
        <p:sp>
          <p:nvSpPr>
            <p:cNvPr id="962" name="Google Shape;962;p53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3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3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3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3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3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3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3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3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3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" name="Google Shape;976;p53"/>
          <p:cNvGrpSpPr/>
          <p:nvPr/>
        </p:nvGrpSpPr>
        <p:grpSpPr>
          <a:xfrm>
            <a:off x="761970" y="1501913"/>
            <a:ext cx="281652" cy="359650"/>
            <a:chOff x="5905475" y="2032050"/>
            <a:chExt cx="454350" cy="580175"/>
          </a:xfrm>
        </p:grpSpPr>
        <p:sp>
          <p:nvSpPr>
            <p:cNvPr id="977" name="Google Shape;977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53"/>
          <p:cNvGrpSpPr/>
          <p:nvPr/>
        </p:nvGrpSpPr>
        <p:grpSpPr>
          <a:xfrm>
            <a:off x="7755249" y="727927"/>
            <a:ext cx="133997" cy="202053"/>
            <a:chOff x="7509313" y="3231788"/>
            <a:chExt cx="249575" cy="365575"/>
          </a:xfrm>
        </p:grpSpPr>
        <p:sp>
          <p:nvSpPr>
            <p:cNvPr id="984" name="Google Shape;984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53"/>
          <p:cNvGrpSpPr/>
          <p:nvPr/>
        </p:nvGrpSpPr>
        <p:grpSpPr>
          <a:xfrm>
            <a:off x="7889256" y="2171700"/>
            <a:ext cx="372921" cy="304098"/>
            <a:chOff x="5426900" y="3064075"/>
            <a:chExt cx="281450" cy="229525"/>
          </a:xfrm>
        </p:grpSpPr>
        <p:sp>
          <p:nvSpPr>
            <p:cNvPr id="988" name="Google Shape;988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23708" y="88925"/>
            <a:ext cx="8100291" cy="252633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345218" y="227391"/>
            <a:ext cx="8278880" cy="184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bánh,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ẩm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mịn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bánh?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762416" y="1884820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890375" y="2923173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–amylase.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977461" y="3985240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Saccarase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4903775" y="3985240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Catalase.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4803656" y="2951784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–amylase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822548" y="3126706"/>
            <a:ext cx="433200" cy="447300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23708" y="88926"/>
            <a:ext cx="8100291" cy="15840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345218" y="227391"/>
            <a:ext cx="8278880" cy="184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Enzim nào sau đây có tác dụng làm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nước ép trái cây? 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581807" y="1055300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426638" y="1927270"/>
            <a:ext cx="321128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α-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amylase.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345218" y="2951783"/>
            <a:ext cx="348803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Glucoamylase.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4623047" y="2973377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Protease..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4623047" y="1908992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Pectinase.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364307" y="2060400"/>
            <a:ext cx="433200" cy="447300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53491" y="88884"/>
            <a:ext cx="8100291" cy="15840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220802" y="220065"/>
            <a:ext cx="8278880" cy="184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Trong ngành công nghiệp bia,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 trái cây, vai trò của enzim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α–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amylase là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181507" y="1866983"/>
            <a:ext cx="8619808" cy="7492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chuyển đổi đường trong tinh bột lên men thành rượu.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8273793" y="2309223"/>
            <a:ext cx="730472" cy="715755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  <p:sp>
        <p:nvSpPr>
          <p:cNvPr id="2" name="Google Shape;2406;p77">
            <a:extLst>
              <a:ext uri="{FF2B5EF4-FFF2-40B4-BE49-F238E27FC236}">
                <a16:creationId xmlns:a16="http://schemas.microsoft.com/office/drawing/2014/main" id="{787D127B-322F-22CA-8156-A3BE2B3987A8}"/>
              </a:ext>
            </a:extLst>
          </p:cNvPr>
          <p:cNvSpPr/>
          <p:nvPr/>
        </p:nvSpPr>
        <p:spPr>
          <a:xfrm>
            <a:off x="68042" y="2751818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 xuất siro có hàm lượng glucose cao.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406;p77">
            <a:extLst>
              <a:ext uri="{FF2B5EF4-FFF2-40B4-BE49-F238E27FC236}">
                <a16:creationId xmlns:a16="http://schemas.microsoft.com/office/drawing/2014/main" id="{6AFAE19C-AB2A-0748-0264-0192B97E49E7}"/>
              </a:ext>
            </a:extLst>
          </p:cNvPr>
          <p:cNvSpPr/>
          <p:nvPr/>
        </p:nvSpPr>
        <p:spPr>
          <a:xfrm>
            <a:off x="68042" y="3485827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 chỉnh mùi thơm của đồ uống.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406;p77">
            <a:extLst>
              <a:ext uri="{FF2B5EF4-FFF2-40B4-BE49-F238E27FC236}">
                <a16:creationId xmlns:a16="http://schemas.microsoft.com/office/drawing/2014/main" id="{0686BD50-FAF0-06B5-DCB2-8D9D720385B3}"/>
              </a:ext>
            </a:extLst>
          </p:cNvPr>
          <p:cNvSpPr/>
          <p:nvPr/>
        </p:nvSpPr>
        <p:spPr>
          <a:xfrm>
            <a:off x="181507" y="4240962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cải thiện màu sắc và hương vị của đồ uống.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23708" y="88926"/>
            <a:ext cx="8100291" cy="15840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345218" y="227391"/>
            <a:ext cx="8278880" cy="184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Enzim nào sau đây đây không được ứng dụng trong công nghệ thực phẩm?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581807" y="1055300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4508269" y="2951782"/>
            <a:ext cx="321128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345218" y="2951783"/>
            <a:ext cx="348803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Lipase..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426638" y="1935431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Protease..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4541040" y="1935234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Amylase.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060622" y="2951766"/>
            <a:ext cx="590307" cy="694171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53491" y="88883"/>
            <a:ext cx="8104030" cy="184910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220802" y="220065"/>
            <a:ext cx="8278880" cy="1849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5: </a:t>
            </a:r>
            <a:r>
              <a:rPr lang="vi-VN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ngành công nghiệp tinh bột, loại enzim nào sau đây được ứng dụng để chuyển hóa tinh bột thành syrup glucose và fructose?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913032" y="2351242"/>
            <a:ext cx="2292239" cy="7492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Protease..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6754541" y="2318254"/>
            <a:ext cx="730472" cy="715755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  <p:sp>
        <p:nvSpPr>
          <p:cNvPr id="2" name="Google Shape;2406;p77">
            <a:extLst>
              <a:ext uri="{FF2B5EF4-FFF2-40B4-BE49-F238E27FC236}">
                <a16:creationId xmlns:a16="http://schemas.microsoft.com/office/drawing/2014/main" id="{787D127B-322F-22CA-8156-A3BE2B3987A8}"/>
              </a:ext>
            </a:extLst>
          </p:cNvPr>
          <p:cNvSpPr/>
          <p:nvPr/>
        </p:nvSpPr>
        <p:spPr>
          <a:xfrm>
            <a:off x="913032" y="3367563"/>
            <a:ext cx="2283272" cy="71575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Lipase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406;p77">
            <a:extLst>
              <a:ext uri="{FF2B5EF4-FFF2-40B4-BE49-F238E27FC236}">
                <a16:creationId xmlns:a16="http://schemas.microsoft.com/office/drawing/2014/main" id="{6AFAE19C-AB2A-0748-0264-0192B97E49E7}"/>
              </a:ext>
            </a:extLst>
          </p:cNvPr>
          <p:cNvSpPr/>
          <p:nvPr/>
        </p:nvSpPr>
        <p:spPr>
          <a:xfrm>
            <a:off x="4360242" y="2337304"/>
            <a:ext cx="239429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α–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amylase.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406;p77">
            <a:extLst>
              <a:ext uri="{FF2B5EF4-FFF2-40B4-BE49-F238E27FC236}">
                <a16:creationId xmlns:a16="http://schemas.microsoft.com/office/drawing/2014/main" id="{0686BD50-FAF0-06B5-DCB2-8D9D720385B3}"/>
              </a:ext>
            </a:extLst>
          </p:cNvPr>
          <p:cNvSpPr/>
          <p:nvPr/>
        </p:nvSpPr>
        <p:spPr>
          <a:xfrm>
            <a:off x="4360242" y="3367563"/>
            <a:ext cx="2910036" cy="71575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Glucoamylase.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53491" y="88884"/>
            <a:ext cx="8100291" cy="228993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315594" y="184480"/>
            <a:ext cx="8278880" cy="2393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Nhà khoa học nào sau đây đã tìm ra phương pháp tổng hợp kháng thể đơn dòng bằng kỹ thuật lai soma giữa tế bào B với một tế bào ung thư?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184692" y="2944102"/>
            <a:ext cx="3531062" cy="7492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Kohler và Milster..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3329223" y="2937633"/>
            <a:ext cx="730472" cy="715755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  <p:sp>
        <p:nvSpPr>
          <p:cNvPr id="2" name="Google Shape;2406;p77">
            <a:extLst>
              <a:ext uri="{FF2B5EF4-FFF2-40B4-BE49-F238E27FC236}">
                <a16:creationId xmlns:a16="http://schemas.microsoft.com/office/drawing/2014/main" id="{787D127B-322F-22CA-8156-A3BE2B3987A8}"/>
              </a:ext>
            </a:extLst>
          </p:cNvPr>
          <p:cNvSpPr/>
          <p:nvPr/>
        </p:nvSpPr>
        <p:spPr>
          <a:xfrm>
            <a:off x="291515" y="4092700"/>
            <a:ext cx="3317415" cy="66606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Jokichi Takamine..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406;p77">
            <a:extLst>
              <a:ext uri="{FF2B5EF4-FFF2-40B4-BE49-F238E27FC236}">
                <a16:creationId xmlns:a16="http://schemas.microsoft.com/office/drawing/2014/main" id="{6AFAE19C-AB2A-0748-0264-0192B97E49E7}"/>
              </a:ext>
            </a:extLst>
          </p:cNvPr>
          <p:cNvSpPr/>
          <p:nvPr/>
        </p:nvSpPr>
        <p:spPr>
          <a:xfrm>
            <a:off x="4403636" y="2930746"/>
            <a:ext cx="3876435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Murashige và Skoog.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406;p77">
            <a:extLst>
              <a:ext uri="{FF2B5EF4-FFF2-40B4-BE49-F238E27FC236}">
                <a16:creationId xmlns:a16="http://schemas.microsoft.com/office/drawing/2014/main" id="{0686BD50-FAF0-06B5-DCB2-8D9D720385B3}"/>
              </a:ext>
            </a:extLst>
          </p:cNvPr>
          <p:cNvSpPr/>
          <p:nvPr/>
        </p:nvSpPr>
        <p:spPr>
          <a:xfrm>
            <a:off x="4522163" y="4080211"/>
            <a:ext cx="363937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Gurdon.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3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53492" y="88884"/>
            <a:ext cx="7566190" cy="15840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220802" y="220065"/>
            <a:ext cx="7812344" cy="1266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Trong y học, enz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yme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Trypsin 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 sử dụng để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181507" y="1866983"/>
            <a:ext cx="8619808" cy="74927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chống đông tụ tiểu cầu, giảm nguy cơ đột quỵ.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  <p:sp>
        <p:nvSpPr>
          <p:cNvPr id="2" name="Google Shape;2406;p77">
            <a:extLst>
              <a:ext uri="{FF2B5EF4-FFF2-40B4-BE49-F238E27FC236}">
                <a16:creationId xmlns:a16="http://schemas.microsoft.com/office/drawing/2014/main" id="{787D127B-322F-22CA-8156-A3BE2B3987A8}"/>
              </a:ext>
            </a:extLst>
          </p:cNvPr>
          <p:cNvSpPr/>
          <p:nvPr/>
        </p:nvSpPr>
        <p:spPr>
          <a:xfrm>
            <a:off x="68042" y="2751818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 bệnh viêm tĩnh mạch, viêm tụy..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406;p77">
            <a:extLst>
              <a:ext uri="{FF2B5EF4-FFF2-40B4-BE49-F238E27FC236}">
                <a16:creationId xmlns:a16="http://schemas.microsoft.com/office/drawing/2014/main" id="{6AFAE19C-AB2A-0748-0264-0192B97E49E7}"/>
              </a:ext>
            </a:extLst>
          </p:cNvPr>
          <p:cNvSpPr/>
          <p:nvPr/>
        </p:nvSpPr>
        <p:spPr>
          <a:xfrm>
            <a:off x="68042" y="3485827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 bệnh loét dạ dày, loét kết tràng..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406;p77">
            <a:extLst>
              <a:ext uri="{FF2B5EF4-FFF2-40B4-BE49-F238E27FC236}">
                <a16:creationId xmlns:a16="http://schemas.microsoft.com/office/drawing/2014/main" id="{0686BD50-FAF0-06B5-DCB2-8D9D720385B3}"/>
              </a:ext>
            </a:extLst>
          </p:cNvPr>
          <p:cNvSpPr/>
          <p:nvPr/>
        </p:nvSpPr>
        <p:spPr>
          <a:xfrm>
            <a:off x="181507" y="4240962"/>
            <a:ext cx="7851639" cy="60527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 tiêu hóa, cải thiện tế bào máu.</a:t>
            </a:r>
            <a:endParaRPr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302674" y="2684238"/>
            <a:ext cx="730472" cy="715755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48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3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23708" y="88925"/>
            <a:ext cx="8100291" cy="2218776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345218" y="227390"/>
            <a:ext cx="7722643" cy="2151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Loại enzim nào sau đây được dùng để sản xuất môi trường dinh dưỡng nuôi cấy vi sinh vật sản xuất ra kháng sinh, chất kháng độc,…? </a:t>
            </a: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856425" y="1610169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345218" y="2482139"/>
            <a:ext cx="321128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Pectinase.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270233" y="3402001"/>
            <a:ext cx="331176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Amylase. 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4484658" y="3467028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Protease..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4484658" y="2464350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Cellulase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217729" y="3566049"/>
            <a:ext cx="433200" cy="447300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7D71-BF86-2224-D82D-FA08AFC8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E2D4E-7529-5EFD-DDED-94F74600F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sử dụng bút tiêm Insulin điều trị tiểu đường">
            <a:hlinkClick r:id="" action="ppaction://media"/>
            <a:extLst>
              <a:ext uri="{FF2B5EF4-FFF2-40B4-BE49-F238E27FC236}">
                <a16:creationId xmlns:a16="http://schemas.microsoft.com/office/drawing/2014/main" id="{380F1E00-2125-E0CE-E05E-FAC6CA806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" y="128586"/>
            <a:ext cx="8674102" cy="48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323708" y="88924"/>
            <a:ext cx="8100291" cy="2835601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580348" y="52966"/>
            <a:ext cx="7722643" cy="2438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Cho các enzime sau:</a:t>
            </a:r>
            <a:b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 Amylase.	    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II. Glucoamylase.	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III. Protease. 	           IV. Trysin.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enzime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722871" y="2301113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96851" y="184480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353491" y="2924526"/>
            <a:ext cx="3211285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323708" y="3733241"/>
            <a:ext cx="331176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4417948" y="3785211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4441669" y="2957846"/>
            <a:ext cx="2908739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6760030" y="2877873"/>
            <a:ext cx="892758" cy="810401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-154352" y="-85543"/>
            <a:ext cx="8686479" cy="147738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77"/>
          <p:cNvSpPr txBox="1">
            <a:spLocks noGrp="1"/>
          </p:cNvSpPr>
          <p:nvPr>
            <p:ph type="title"/>
          </p:nvPr>
        </p:nvSpPr>
        <p:spPr>
          <a:xfrm>
            <a:off x="142212" y="52967"/>
            <a:ext cx="8237213" cy="130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nói về ứng dụng của enzym trong ngành mỹ phẩm, có bao nhiêu phát biểu sau đây đúng?</a:t>
            </a:r>
            <a:b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vi-VN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7822416" y="818947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-130006" y="46731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406;p77">
            <a:extLst>
              <a:ext uri="{FF2B5EF4-FFF2-40B4-BE49-F238E27FC236}">
                <a16:creationId xmlns:a16="http://schemas.microsoft.com/office/drawing/2014/main" id="{B6162CA1-C22A-7984-CC39-C6AED1B3D457}"/>
              </a:ext>
            </a:extLst>
          </p:cNvPr>
          <p:cNvSpPr/>
          <p:nvPr/>
        </p:nvSpPr>
        <p:spPr>
          <a:xfrm>
            <a:off x="7110297" y="1538885"/>
            <a:ext cx="1010140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2406;p77">
            <a:extLst>
              <a:ext uri="{FF2B5EF4-FFF2-40B4-BE49-F238E27FC236}">
                <a16:creationId xmlns:a16="http://schemas.microsoft.com/office/drawing/2014/main" id="{415A1643-2DF5-5CEC-5D00-C92CC7A1682F}"/>
              </a:ext>
            </a:extLst>
          </p:cNvPr>
          <p:cNvSpPr/>
          <p:nvPr/>
        </p:nvSpPr>
        <p:spPr>
          <a:xfrm>
            <a:off x="7085815" y="2394731"/>
            <a:ext cx="1059103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406;p77">
            <a:extLst>
              <a:ext uri="{FF2B5EF4-FFF2-40B4-BE49-F238E27FC236}">
                <a16:creationId xmlns:a16="http://schemas.microsoft.com/office/drawing/2014/main" id="{B0578A7A-A125-689B-8F13-32654A60ACB9}"/>
              </a:ext>
            </a:extLst>
          </p:cNvPr>
          <p:cNvSpPr/>
          <p:nvPr/>
        </p:nvSpPr>
        <p:spPr>
          <a:xfrm>
            <a:off x="7072841" y="4179795"/>
            <a:ext cx="1139716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406;p77">
            <a:extLst>
              <a:ext uri="{FF2B5EF4-FFF2-40B4-BE49-F238E27FC236}">
                <a16:creationId xmlns:a16="http://schemas.microsoft.com/office/drawing/2014/main" id="{57B9887B-68F1-7FFE-61C0-EDBD815A6653}"/>
              </a:ext>
            </a:extLst>
          </p:cNvPr>
          <p:cNvSpPr/>
          <p:nvPr/>
        </p:nvSpPr>
        <p:spPr>
          <a:xfrm>
            <a:off x="7092994" y="3269084"/>
            <a:ext cx="1099410" cy="775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oogle Shape;1744;p66">
            <a:extLst>
              <a:ext uri="{FF2B5EF4-FFF2-40B4-BE49-F238E27FC236}">
                <a16:creationId xmlns:a16="http://schemas.microsoft.com/office/drawing/2014/main" id="{1C63276C-8B11-DFAE-5F13-D26F443BDBCA}"/>
              </a:ext>
            </a:extLst>
          </p:cNvPr>
          <p:cNvGrpSpPr/>
          <p:nvPr/>
        </p:nvGrpSpPr>
        <p:grpSpPr>
          <a:xfrm>
            <a:off x="7985998" y="4333301"/>
            <a:ext cx="593665" cy="621889"/>
            <a:chOff x="5394433" y="376358"/>
            <a:chExt cx="433200" cy="447300"/>
          </a:xfrm>
        </p:grpSpPr>
        <p:sp>
          <p:nvSpPr>
            <p:cNvPr id="5" name="Google Shape;1745;p66">
              <a:extLst>
                <a:ext uri="{FF2B5EF4-FFF2-40B4-BE49-F238E27FC236}">
                  <a16:creationId xmlns:a16="http://schemas.microsoft.com/office/drawing/2014/main" id="{B67EB34E-EE94-D2EA-4AC0-1D6D7DC8EC24}"/>
                </a:ext>
              </a:extLst>
            </p:cNvPr>
            <p:cNvSpPr/>
            <p:nvPr/>
          </p:nvSpPr>
          <p:spPr>
            <a:xfrm>
              <a:off x="5394433" y="376358"/>
              <a:ext cx="433200" cy="4473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746;p66">
              <a:extLst>
                <a:ext uri="{FF2B5EF4-FFF2-40B4-BE49-F238E27FC236}">
                  <a16:creationId xmlns:a16="http://schemas.microsoft.com/office/drawing/2014/main" id="{44155A37-37CC-34E6-2308-F1ED7E8EF8D8}"/>
                </a:ext>
              </a:extLst>
            </p:cNvPr>
            <p:cNvGrpSpPr/>
            <p:nvPr/>
          </p:nvGrpSpPr>
          <p:grpSpPr>
            <a:xfrm>
              <a:off x="5404932" y="393907"/>
              <a:ext cx="412202" cy="412202"/>
              <a:chOff x="1487200" y="4993750"/>
              <a:chExt cx="483125" cy="483125"/>
            </a:xfrm>
          </p:grpSpPr>
          <p:sp>
            <p:nvSpPr>
              <p:cNvPr id="7" name="Google Shape;1747;p66">
                <a:extLst>
                  <a:ext uri="{FF2B5EF4-FFF2-40B4-BE49-F238E27FC236}">
                    <a16:creationId xmlns:a16="http://schemas.microsoft.com/office/drawing/2014/main" id="{D4A423FC-4DED-7D40-70FF-9A695179EC4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" name="Google Shape;1748;p66">
                <a:extLst>
                  <a:ext uri="{FF2B5EF4-FFF2-40B4-BE49-F238E27FC236}">
                    <a16:creationId xmlns:a16="http://schemas.microsoft.com/office/drawing/2014/main" id="{5B0B0CC5-AEBE-699B-1B3B-3DD419C8E3B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14" name="am-thanh-tra-loi-dung-chinh-xac-www.tiengdong.com">
            <a:hlinkClick r:id="" action="ppaction://media"/>
            <a:extLst>
              <a:ext uri="{FF2B5EF4-FFF2-40B4-BE49-F238E27FC236}">
                <a16:creationId xmlns:a16="http://schemas.microsoft.com/office/drawing/2014/main" id="{B3105778-8A64-0384-A1BB-10E9A44D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300" y="5143500"/>
            <a:ext cx="487363" cy="487363"/>
          </a:xfrm>
          <a:prstGeom prst="rect">
            <a:avLst/>
          </a:prstGeom>
        </p:spPr>
      </p:pic>
      <p:sp>
        <p:nvSpPr>
          <p:cNvPr id="2" name="Google Shape;2408;p77">
            <a:extLst>
              <a:ext uri="{FF2B5EF4-FFF2-40B4-BE49-F238E27FC236}">
                <a16:creationId xmlns:a16="http://schemas.microsoft.com/office/drawing/2014/main" id="{B50F97FD-C9DC-2A15-CD19-AEFE14877D0E}"/>
              </a:ext>
            </a:extLst>
          </p:cNvPr>
          <p:cNvSpPr txBox="1">
            <a:spLocks/>
          </p:cNvSpPr>
          <p:nvPr/>
        </p:nvSpPr>
        <p:spPr>
          <a:xfrm>
            <a:off x="43376" y="1452357"/>
            <a:ext cx="7039715" cy="3546534"/>
          </a:xfrm>
          <a:prstGeom prst="rect">
            <a:avLst/>
          </a:pr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 Enzym có thể phá vỡ prôtêin kêratin trên da, loại bỏ tế bào chết, mang đến một làn da mềm mại.</a:t>
            </a:r>
            <a:b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II. Enzym đóng vai trò là chất chống oxy hóa hiệu quả, bảo vệ làn da dưới tác hại của ánh nắng mặt trời.</a:t>
            </a:r>
            <a:b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III. Nhiều loại mặt nạ chứa các chiết xuất tốt cho da, được sản xuất bằng cách lên men hoa quả.</a:t>
            </a:r>
            <a:b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 Đu đủ, dứa, dưa hấu, nho, mật ong nguyên chất… là nguồn cung cấp enzym giúp cho da săn chắc và khỏe mạnh.</a:t>
            </a:r>
            <a:b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vi-VN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53"/>
          <p:cNvSpPr txBox="1">
            <a:spLocks noGrp="1"/>
          </p:cNvSpPr>
          <p:nvPr>
            <p:ph type="title"/>
          </p:nvPr>
        </p:nvSpPr>
        <p:spPr>
          <a:xfrm>
            <a:off x="1254750" y="1013250"/>
            <a:ext cx="6634500" cy="31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sz="8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6" name="Google Shape;936;p53"/>
          <p:cNvGrpSpPr/>
          <p:nvPr/>
        </p:nvGrpSpPr>
        <p:grpSpPr>
          <a:xfrm>
            <a:off x="7258475" y="3579900"/>
            <a:ext cx="938366" cy="1023697"/>
            <a:chOff x="5117700" y="3973625"/>
            <a:chExt cx="956150" cy="1062588"/>
          </a:xfrm>
        </p:grpSpPr>
        <p:sp>
          <p:nvSpPr>
            <p:cNvPr id="937" name="Google Shape;937;p53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3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3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3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53"/>
          <p:cNvGrpSpPr/>
          <p:nvPr/>
        </p:nvGrpSpPr>
        <p:grpSpPr>
          <a:xfrm>
            <a:off x="1123760" y="2832028"/>
            <a:ext cx="790572" cy="1180997"/>
            <a:chOff x="4526725" y="5632238"/>
            <a:chExt cx="659800" cy="966288"/>
          </a:xfrm>
        </p:grpSpPr>
        <p:sp>
          <p:nvSpPr>
            <p:cNvPr id="962" name="Google Shape;962;p53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3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3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3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3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3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3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3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3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3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" name="Google Shape;976;p53"/>
          <p:cNvGrpSpPr/>
          <p:nvPr/>
        </p:nvGrpSpPr>
        <p:grpSpPr>
          <a:xfrm>
            <a:off x="761970" y="1501913"/>
            <a:ext cx="281652" cy="359650"/>
            <a:chOff x="5905475" y="2032050"/>
            <a:chExt cx="454350" cy="580175"/>
          </a:xfrm>
        </p:grpSpPr>
        <p:sp>
          <p:nvSpPr>
            <p:cNvPr id="977" name="Google Shape;977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53"/>
          <p:cNvGrpSpPr/>
          <p:nvPr/>
        </p:nvGrpSpPr>
        <p:grpSpPr>
          <a:xfrm>
            <a:off x="7755249" y="727927"/>
            <a:ext cx="133997" cy="202053"/>
            <a:chOff x="7509313" y="3231788"/>
            <a:chExt cx="249575" cy="365575"/>
          </a:xfrm>
        </p:grpSpPr>
        <p:sp>
          <p:nvSpPr>
            <p:cNvPr id="984" name="Google Shape;984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53"/>
          <p:cNvGrpSpPr/>
          <p:nvPr/>
        </p:nvGrpSpPr>
        <p:grpSpPr>
          <a:xfrm>
            <a:off x="7889256" y="2171700"/>
            <a:ext cx="372921" cy="304098"/>
            <a:chOff x="5426900" y="3064075"/>
            <a:chExt cx="281450" cy="229525"/>
          </a:xfrm>
        </p:grpSpPr>
        <p:sp>
          <p:nvSpPr>
            <p:cNvPr id="988" name="Google Shape;988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5668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B5FB5-2866-7644-259C-2AFA06EB3F1E}"/>
              </a:ext>
            </a:extLst>
          </p:cNvPr>
          <p:cNvSpPr txBox="1"/>
          <p:nvPr/>
        </p:nvSpPr>
        <p:spPr>
          <a:xfrm>
            <a:off x="291169" y="409734"/>
            <a:ext cx="8561661" cy="4887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hầm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non,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da?</a:t>
            </a:r>
          </a:p>
        </p:txBody>
      </p:sp>
    </p:spTree>
    <p:extLst>
      <p:ext uri="{BB962C8B-B14F-4D97-AF65-F5344CB8AC3E}">
        <p14:creationId xmlns:p14="http://schemas.microsoft.com/office/powerpoint/2010/main" val="391634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3BC9F2-7C92-CE70-2398-8661DC429E28}"/>
              </a:ext>
            </a:extLst>
          </p:cNvPr>
          <p:cNvSpPr/>
          <p:nvPr/>
        </p:nvSpPr>
        <p:spPr>
          <a:xfrm>
            <a:off x="133171" y="219382"/>
            <a:ext cx="8753168" cy="4704735"/>
          </a:xfrm>
          <a:prstGeom prst="roundRect">
            <a:avLst/>
          </a:prstGeom>
          <a:solidFill>
            <a:srgbClr val="FFF5D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464;p45">
            <a:extLst>
              <a:ext uri="{FF2B5EF4-FFF2-40B4-BE49-F238E27FC236}">
                <a16:creationId xmlns:a16="http://schemas.microsoft.com/office/drawing/2014/main" id="{4ED32AD8-E67F-A3B6-CCE5-C69C580455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171" y="280074"/>
            <a:ext cx="8181113" cy="42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A256C-801A-9E67-67BD-BEAB7331E26A}"/>
              </a:ext>
            </a:extLst>
          </p:cNvPr>
          <p:cNvSpPr txBox="1"/>
          <p:nvPr/>
        </p:nvSpPr>
        <p:spPr>
          <a:xfrm>
            <a:off x="133171" y="632657"/>
            <a:ext cx="8347473" cy="298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insulin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insulin.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Đuổi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726612-CC9C-28EF-2163-FD65F865686F}"/>
              </a:ext>
            </a:extLst>
          </p:cNvPr>
          <p:cNvSpPr txBox="1"/>
          <p:nvPr/>
        </p:nvSpPr>
        <p:spPr>
          <a:xfrm>
            <a:off x="5551116" y="1383730"/>
            <a:ext cx="3820562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liều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267A4-78E0-E83A-CE93-788E25B5E2CE}"/>
              </a:ext>
            </a:extLst>
          </p:cNvPr>
          <p:cNvSpPr txBox="1"/>
          <p:nvPr/>
        </p:nvSpPr>
        <p:spPr>
          <a:xfrm>
            <a:off x="450094" y="4130220"/>
            <a:ext cx="8347473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419850" algn="l"/>
                <a:tab pos="810133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16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êu chuẩn ISO 22000 và các thông tin cơ bản bạn cần biết">
            <a:extLst>
              <a:ext uri="{FF2B5EF4-FFF2-40B4-BE49-F238E27FC236}">
                <a16:creationId xmlns:a16="http://schemas.microsoft.com/office/drawing/2014/main" id="{E145452B-616D-C7F8-3133-4263ACC6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908">
            <a:off x="7209209" y="2180262"/>
            <a:ext cx="1765071" cy="176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6" name="Google Shape;546;p47"/>
          <p:cNvSpPr/>
          <p:nvPr/>
        </p:nvSpPr>
        <p:spPr>
          <a:xfrm>
            <a:off x="848014" y="369161"/>
            <a:ext cx="7760124" cy="187283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title"/>
          </p:nvPr>
        </p:nvSpPr>
        <p:spPr>
          <a:xfrm>
            <a:off x="1099975" y="618705"/>
            <a:ext cx="7256203" cy="1812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endParaRPr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9" name="Google Shape;549;p47"/>
          <p:cNvGrpSpPr/>
          <p:nvPr/>
        </p:nvGrpSpPr>
        <p:grpSpPr>
          <a:xfrm>
            <a:off x="7964110" y="1188368"/>
            <a:ext cx="316000" cy="403512"/>
            <a:chOff x="5905475" y="2032050"/>
            <a:chExt cx="454350" cy="580175"/>
          </a:xfrm>
        </p:grpSpPr>
        <p:sp>
          <p:nvSpPr>
            <p:cNvPr id="550" name="Google Shape;550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57" name="Google Shape;557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47"/>
          <p:cNvGrpSpPr/>
          <p:nvPr/>
        </p:nvGrpSpPr>
        <p:grpSpPr>
          <a:xfrm rot="5973186">
            <a:off x="572606" y="1236165"/>
            <a:ext cx="525721" cy="428640"/>
            <a:chOff x="5426900" y="3064075"/>
            <a:chExt cx="281450" cy="229525"/>
          </a:xfrm>
        </p:grpSpPr>
        <p:sp>
          <p:nvSpPr>
            <p:cNvPr id="586" name="Google Shape;586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546;p47">
            <a:extLst>
              <a:ext uri="{FF2B5EF4-FFF2-40B4-BE49-F238E27FC236}">
                <a16:creationId xmlns:a16="http://schemas.microsoft.com/office/drawing/2014/main" id="{20F7BE2E-3584-632A-9908-B233FCC6F991}"/>
              </a:ext>
            </a:extLst>
          </p:cNvPr>
          <p:cNvSpPr/>
          <p:nvPr/>
        </p:nvSpPr>
        <p:spPr>
          <a:xfrm>
            <a:off x="1025097" y="2210310"/>
            <a:ext cx="6561280" cy="138306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8;p47">
            <a:extLst>
              <a:ext uri="{FF2B5EF4-FFF2-40B4-BE49-F238E27FC236}">
                <a16:creationId xmlns:a16="http://schemas.microsoft.com/office/drawing/2014/main" id="{8849E72E-AF74-E189-1132-E6252CC8C6A0}"/>
              </a:ext>
            </a:extLst>
          </p:cNvPr>
          <p:cNvSpPr txBox="1">
            <a:spLocks/>
          </p:cNvSpPr>
          <p:nvPr/>
        </p:nvSpPr>
        <p:spPr>
          <a:xfrm>
            <a:off x="1289168" y="2568078"/>
            <a:ext cx="5988300" cy="80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li Medium"/>
              <a:buNone/>
              <a:defRPr sz="15400" b="0" i="0" u="none" strike="noStrike" cap="none">
                <a:solidFill>
                  <a:schemeClr val="lt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ingle Day"/>
              <a:buNone/>
              <a:defRPr sz="48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560" name="Google Shape;560;p47"/>
          <p:cNvGrpSpPr/>
          <p:nvPr/>
        </p:nvGrpSpPr>
        <p:grpSpPr>
          <a:xfrm>
            <a:off x="6750844" y="3298942"/>
            <a:ext cx="1133585" cy="1384271"/>
            <a:chOff x="5117700" y="3973625"/>
            <a:chExt cx="956150" cy="1062588"/>
          </a:xfrm>
        </p:grpSpPr>
        <p:sp>
          <p:nvSpPr>
            <p:cNvPr id="561" name="Google Shape;561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1C92E4-4559-D5D6-814E-625275C2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62" y="2626418"/>
            <a:ext cx="3127420" cy="3127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C7537-20C0-F804-F531-021F00D878BB}"/>
              </a:ext>
            </a:extLst>
          </p:cNvPr>
          <p:cNvSpPr txBox="1"/>
          <p:nvPr/>
        </p:nvSpPr>
        <p:spPr>
          <a:xfrm>
            <a:off x="92556" y="354368"/>
            <a:ext cx="117486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24" name="Google Shape;524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25" name="Google Shape;525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8" name="Google Shape;528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29" name="Google Shape;52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2" name="Google Shape;532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33" name="Google Shape;533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DC7ED27-6344-3191-C39F-29C97138C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63884"/>
              </p:ext>
            </p:extLst>
          </p:nvPr>
        </p:nvGraphicFramePr>
        <p:xfrm>
          <a:off x="134819" y="657882"/>
          <a:ext cx="8752006" cy="4297363"/>
        </p:xfrm>
        <a:graphic>
          <a:graphicData uri="http://schemas.openxmlformats.org/drawingml/2006/table">
            <a:tbl>
              <a:tblPr bandRow="1">
                <a:tableStyleId>{D6EF2946-CD29-4A4F-A32D-C2F64139B802}</a:tableStyleId>
              </a:tblPr>
              <a:tblGrid>
                <a:gridCol w="3736141">
                  <a:extLst>
                    <a:ext uri="{9D8B030D-6E8A-4147-A177-3AD203B41FA5}">
                      <a16:colId xmlns:a16="http://schemas.microsoft.com/office/drawing/2014/main" val="3607238598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323442438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2740993801"/>
                    </a:ext>
                  </a:extLst>
                </a:gridCol>
              </a:tblGrid>
              <a:tr h="459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enzyme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147800"/>
                  </a:ext>
                </a:extLst>
              </a:tr>
              <a:tr h="172233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bánh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941918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94661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93281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098352"/>
                  </a:ext>
                </a:extLst>
              </a:tr>
              <a:tr h="172233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49827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50452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0273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423621"/>
                  </a:ext>
                </a:extLst>
              </a:tr>
              <a:tr h="17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03672"/>
                  </a:ext>
                </a:extLst>
              </a:tr>
              <a:tr h="429161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sữa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phô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657248"/>
                  </a:ext>
                </a:extLst>
              </a:tr>
              <a:tr h="405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68735"/>
                  </a:ext>
                </a:extLst>
              </a:tr>
              <a:tr h="12221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nghiệp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7284" marR="67284" marT="0" marB="0">
                    <a:solidFill>
                      <a:srgbClr val="FF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9394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A41441-BFBE-0624-2726-5F834AD32FDC}"/>
              </a:ext>
            </a:extLst>
          </p:cNvPr>
          <p:cNvSpPr/>
          <p:nvPr/>
        </p:nvSpPr>
        <p:spPr>
          <a:xfrm>
            <a:off x="901988" y="50342"/>
            <a:ext cx="7522304" cy="575191"/>
          </a:xfrm>
          <a:prstGeom prst="roundRect">
            <a:avLst/>
          </a:prstGeom>
          <a:solidFill>
            <a:srgbClr val="FFF5D7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Google Shape;506;p46"/>
          <p:cNvSpPr txBox="1">
            <a:spLocks noGrp="1"/>
          </p:cNvSpPr>
          <p:nvPr>
            <p:ph type="title"/>
          </p:nvPr>
        </p:nvSpPr>
        <p:spPr>
          <a:xfrm>
            <a:off x="649955" y="152898"/>
            <a:ext cx="7704000" cy="5751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 LUẬN NHÓM</a:t>
            </a:r>
            <a:endParaRPr sz="3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oogle Shape;1611;p64">
            <a:extLst>
              <a:ext uri="{FF2B5EF4-FFF2-40B4-BE49-F238E27FC236}">
                <a16:creationId xmlns:a16="http://schemas.microsoft.com/office/drawing/2014/main" id="{C40DEEAB-66D9-9447-FEDE-01AF73499690}"/>
              </a:ext>
            </a:extLst>
          </p:cNvPr>
          <p:cNvGrpSpPr/>
          <p:nvPr/>
        </p:nvGrpSpPr>
        <p:grpSpPr>
          <a:xfrm>
            <a:off x="8238296" y="140076"/>
            <a:ext cx="865845" cy="829156"/>
            <a:chOff x="2968638" y="3728200"/>
            <a:chExt cx="1092800" cy="1182350"/>
          </a:xfrm>
        </p:grpSpPr>
        <p:sp>
          <p:nvSpPr>
            <p:cNvPr id="29" name="Google Shape;1612;p64">
              <a:extLst>
                <a:ext uri="{FF2B5EF4-FFF2-40B4-BE49-F238E27FC236}">
                  <a16:creationId xmlns:a16="http://schemas.microsoft.com/office/drawing/2014/main" id="{46EE291F-DA76-9549-8A3E-F3F5EC4C9330}"/>
                </a:ext>
              </a:extLst>
            </p:cNvPr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13;p64">
              <a:extLst>
                <a:ext uri="{FF2B5EF4-FFF2-40B4-BE49-F238E27FC236}">
                  <a16:creationId xmlns:a16="http://schemas.microsoft.com/office/drawing/2014/main" id="{3E5488F3-21CC-DD56-D02D-453D3165D817}"/>
                </a:ext>
              </a:extLst>
            </p:cNvPr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14;p64">
              <a:extLst>
                <a:ext uri="{FF2B5EF4-FFF2-40B4-BE49-F238E27FC236}">
                  <a16:creationId xmlns:a16="http://schemas.microsoft.com/office/drawing/2014/main" id="{3E83DFDF-7B4D-9DCB-8FB7-7613A68BC026}"/>
                </a:ext>
              </a:extLst>
            </p:cNvPr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615;p64">
              <a:extLst>
                <a:ext uri="{FF2B5EF4-FFF2-40B4-BE49-F238E27FC236}">
                  <a16:creationId xmlns:a16="http://schemas.microsoft.com/office/drawing/2014/main" id="{81C1D1DD-6BA0-D4CE-CBBA-483E2B9BFBD9}"/>
                </a:ext>
              </a:extLst>
            </p:cNvPr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616;p64">
              <a:extLst>
                <a:ext uri="{FF2B5EF4-FFF2-40B4-BE49-F238E27FC236}">
                  <a16:creationId xmlns:a16="http://schemas.microsoft.com/office/drawing/2014/main" id="{AAE87F88-A338-32CA-E338-BED74A3C8FFE}"/>
                </a:ext>
              </a:extLst>
            </p:cNvPr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617;p64">
              <a:extLst>
                <a:ext uri="{FF2B5EF4-FFF2-40B4-BE49-F238E27FC236}">
                  <a16:creationId xmlns:a16="http://schemas.microsoft.com/office/drawing/2014/main" id="{34C6DB16-FA76-0F99-7ADF-927275F816A4}"/>
                </a:ext>
              </a:extLst>
            </p:cNvPr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618;p64">
              <a:extLst>
                <a:ext uri="{FF2B5EF4-FFF2-40B4-BE49-F238E27FC236}">
                  <a16:creationId xmlns:a16="http://schemas.microsoft.com/office/drawing/2014/main" id="{445493A6-B340-1A7C-E5C5-93E01551DFF1}"/>
                </a:ext>
              </a:extLst>
            </p:cNvPr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619;p64">
              <a:extLst>
                <a:ext uri="{FF2B5EF4-FFF2-40B4-BE49-F238E27FC236}">
                  <a16:creationId xmlns:a16="http://schemas.microsoft.com/office/drawing/2014/main" id="{91C8305B-DA56-D6D9-2B40-E792E78F4563}"/>
                </a:ext>
              </a:extLst>
            </p:cNvPr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620;p64">
              <a:extLst>
                <a:ext uri="{FF2B5EF4-FFF2-40B4-BE49-F238E27FC236}">
                  <a16:creationId xmlns:a16="http://schemas.microsoft.com/office/drawing/2014/main" id="{A6DBA286-7850-C99C-11C7-96BF421922DB}"/>
                </a:ext>
              </a:extLst>
            </p:cNvPr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621;p64">
              <a:extLst>
                <a:ext uri="{FF2B5EF4-FFF2-40B4-BE49-F238E27FC236}">
                  <a16:creationId xmlns:a16="http://schemas.microsoft.com/office/drawing/2014/main" id="{BD42ADBF-9A8F-9113-E5F9-0E0214E3F98C}"/>
                </a:ext>
              </a:extLst>
            </p:cNvPr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622;p64">
              <a:extLst>
                <a:ext uri="{FF2B5EF4-FFF2-40B4-BE49-F238E27FC236}">
                  <a16:creationId xmlns:a16="http://schemas.microsoft.com/office/drawing/2014/main" id="{3581ED4B-ABD2-22A9-E980-1E2736AB53CD}"/>
                </a:ext>
              </a:extLst>
            </p:cNvPr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623;p64">
              <a:extLst>
                <a:ext uri="{FF2B5EF4-FFF2-40B4-BE49-F238E27FC236}">
                  <a16:creationId xmlns:a16="http://schemas.microsoft.com/office/drawing/2014/main" id="{91F0BCEB-AD1E-9A03-5F87-2AD5910B347E}"/>
                </a:ext>
              </a:extLst>
            </p:cNvPr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624;p64">
              <a:extLst>
                <a:ext uri="{FF2B5EF4-FFF2-40B4-BE49-F238E27FC236}">
                  <a16:creationId xmlns:a16="http://schemas.microsoft.com/office/drawing/2014/main" id="{0406F3FE-F67C-C3E2-2771-9F9D81D94CD0}"/>
                </a:ext>
              </a:extLst>
            </p:cNvPr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1611;p64">
            <a:extLst>
              <a:ext uri="{FF2B5EF4-FFF2-40B4-BE49-F238E27FC236}">
                <a16:creationId xmlns:a16="http://schemas.microsoft.com/office/drawing/2014/main" id="{B06019BD-406F-EC72-B750-167722583D42}"/>
              </a:ext>
            </a:extLst>
          </p:cNvPr>
          <p:cNvGrpSpPr/>
          <p:nvPr/>
        </p:nvGrpSpPr>
        <p:grpSpPr>
          <a:xfrm>
            <a:off x="8261189" y="4269794"/>
            <a:ext cx="865845" cy="829156"/>
            <a:chOff x="2968638" y="3728200"/>
            <a:chExt cx="1092800" cy="1182350"/>
          </a:xfrm>
        </p:grpSpPr>
        <p:sp>
          <p:nvSpPr>
            <p:cNvPr id="491" name="Google Shape;1612;p64">
              <a:extLst>
                <a:ext uri="{FF2B5EF4-FFF2-40B4-BE49-F238E27FC236}">
                  <a16:creationId xmlns:a16="http://schemas.microsoft.com/office/drawing/2014/main" id="{A1BB7C96-3363-B6F2-AC65-3A05FE330A95}"/>
                </a:ext>
              </a:extLst>
            </p:cNvPr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613;p64">
              <a:extLst>
                <a:ext uri="{FF2B5EF4-FFF2-40B4-BE49-F238E27FC236}">
                  <a16:creationId xmlns:a16="http://schemas.microsoft.com/office/drawing/2014/main" id="{F40B51C1-489F-FDD4-BAAD-25270522B5CA}"/>
                </a:ext>
              </a:extLst>
            </p:cNvPr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614;p64">
              <a:extLst>
                <a:ext uri="{FF2B5EF4-FFF2-40B4-BE49-F238E27FC236}">
                  <a16:creationId xmlns:a16="http://schemas.microsoft.com/office/drawing/2014/main" id="{EB80E739-A4AD-F122-8E9E-F3A2E118BAB0}"/>
                </a:ext>
              </a:extLst>
            </p:cNvPr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1615;p64">
              <a:extLst>
                <a:ext uri="{FF2B5EF4-FFF2-40B4-BE49-F238E27FC236}">
                  <a16:creationId xmlns:a16="http://schemas.microsoft.com/office/drawing/2014/main" id="{4A459F51-2C0B-F479-AEA5-73DADB8C3979}"/>
                </a:ext>
              </a:extLst>
            </p:cNvPr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616;p64">
              <a:extLst>
                <a:ext uri="{FF2B5EF4-FFF2-40B4-BE49-F238E27FC236}">
                  <a16:creationId xmlns:a16="http://schemas.microsoft.com/office/drawing/2014/main" id="{DAC3B99F-EAB7-AC29-35A8-3ED761ABF586}"/>
                </a:ext>
              </a:extLst>
            </p:cNvPr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617;p64">
              <a:extLst>
                <a:ext uri="{FF2B5EF4-FFF2-40B4-BE49-F238E27FC236}">
                  <a16:creationId xmlns:a16="http://schemas.microsoft.com/office/drawing/2014/main" id="{BC398E57-CBB9-C583-0194-1B628A6A0F56}"/>
                </a:ext>
              </a:extLst>
            </p:cNvPr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618;p64">
              <a:extLst>
                <a:ext uri="{FF2B5EF4-FFF2-40B4-BE49-F238E27FC236}">
                  <a16:creationId xmlns:a16="http://schemas.microsoft.com/office/drawing/2014/main" id="{EBCA4641-DF4A-4FE5-072B-3D7DA49F930B}"/>
                </a:ext>
              </a:extLst>
            </p:cNvPr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619;p64">
              <a:extLst>
                <a:ext uri="{FF2B5EF4-FFF2-40B4-BE49-F238E27FC236}">
                  <a16:creationId xmlns:a16="http://schemas.microsoft.com/office/drawing/2014/main" id="{97EFABEC-561F-6E80-9E71-C137E7FB27F1}"/>
                </a:ext>
              </a:extLst>
            </p:cNvPr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620;p64">
              <a:extLst>
                <a:ext uri="{FF2B5EF4-FFF2-40B4-BE49-F238E27FC236}">
                  <a16:creationId xmlns:a16="http://schemas.microsoft.com/office/drawing/2014/main" id="{AE223ED5-E94A-F6DC-AA98-0C27BBF04BFB}"/>
                </a:ext>
              </a:extLst>
            </p:cNvPr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621;p64">
              <a:extLst>
                <a:ext uri="{FF2B5EF4-FFF2-40B4-BE49-F238E27FC236}">
                  <a16:creationId xmlns:a16="http://schemas.microsoft.com/office/drawing/2014/main" id="{AF82A42B-33E6-11C3-CEC0-DE29CB3A5F13}"/>
                </a:ext>
              </a:extLst>
            </p:cNvPr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622;p64">
              <a:extLst>
                <a:ext uri="{FF2B5EF4-FFF2-40B4-BE49-F238E27FC236}">
                  <a16:creationId xmlns:a16="http://schemas.microsoft.com/office/drawing/2014/main" id="{83AC9008-41E8-704B-D228-9B632D0B97B1}"/>
                </a:ext>
              </a:extLst>
            </p:cNvPr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1623;p64">
              <a:extLst>
                <a:ext uri="{FF2B5EF4-FFF2-40B4-BE49-F238E27FC236}">
                  <a16:creationId xmlns:a16="http://schemas.microsoft.com/office/drawing/2014/main" id="{E00104DE-2B9D-76CC-475C-F104C2547B62}"/>
                </a:ext>
              </a:extLst>
            </p:cNvPr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1624;p64">
              <a:extLst>
                <a:ext uri="{FF2B5EF4-FFF2-40B4-BE49-F238E27FC236}">
                  <a16:creationId xmlns:a16="http://schemas.microsoft.com/office/drawing/2014/main" id="{C510457A-59F2-4CEC-A197-156DBE033F3C}"/>
                </a:ext>
              </a:extLst>
            </p:cNvPr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HƯỚNG DẪN: THẢO LUẬN NHÓM</a:t>
            </a:r>
            <a:endParaRPr sz="3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3" name="Google Shape;743;p50"/>
          <p:cNvGrpSpPr/>
          <p:nvPr/>
        </p:nvGrpSpPr>
        <p:grpSpPr>
          <a:xfrm>
            <a:off x="8045029" y="539072"/>
            <a:ext cx="329404" cy="420627"/>
            <a:chOff x="5905475" y="2032050"/>
            <a:chExt cx="454350" cy="580175"/>
          </a:xfrm>
        </p:grpSpPr>
        <p:sp>
          <p:nvSpPr>
            <p:cNvPr id="744" name="Google Shape;744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50"/>
          <p:cNvGrpSpPr/>
          <p:nvPr/>
        </p:nvGrpSpPr>
        <p:grpSpPr>
          <a:xfrm>
            <a:off x="833168" y="548166"/>
            <a:ext cx="248477" cy="364003"/>
            <a:chOff x="7509313" y="3231788"/>
            <a:chExt cx="249575" cy="365575"/>
          </a:xfrm>
        </p:grpSpPr>
        <p:sp>
          <p:nvSpPr>
            <p:cNvPr id="751" name="Google Shape;751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50"/>
          <p:cNvGrpSpPr/>
          <p:nvPr/>
        </p:nvGrpSpPr>
        <p:grpSpPr>
          <a:xfrm rot="5973186">
            <a:off x="69340" y="4501397"/>
            <a:ext cx="525721" cy="428640"/>
            <a:chOff x="5426900" y="3064075"/>
            <a:chExt cx="281450" cy="229525"/>
          </a:xfrm>
        </p:grpSpPr>
        <p:sp>
          <p:nvSpPr>
            <p:cNvPr id="771" name="Google Shape;77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50"/>
          <p:cNvGrpSpPr/>
          <p:nvPr/>
        </p:nvGrpSpPr>
        <p:grpSpPr>
          <a:xfrm rot="-1060642">
            <a:off x="5488069" y="1274512"/>
            <a:ext cx="525720" cy="428628"/>
            <a:chOff x="5426900" y="3064075"/>
            <a:chExt cx="281450" cy="229525"/>
          </a:xfrm>
        </p:grpSpPr>
        <p:sp>
          <p:nvSpPr>
            <p:cNvPr id="781" name="Google Shape;78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61ED4FE-D005-CED4-B290-63754A77ECEB}"/>
              </a:ext>
            </a:extLst>
          </p:cNvPr>
          <p:cNvSpPr/>
          <p:nvPr/>
        </p:nvSpPr>
        <p:spPr>
          <a:xfrm>
            <a:off x="200365" y="1377724"/>
            <a:ext cx="4873832" cy="3203153"/>
          </a:xfrm>
          <a:prstGeom prst="rect">
            <a:avLst/>
          </a:prstGeom>
          <a:solidFill>
            <a:srgbClr val="FFF5D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Google Shape;742;p50"/>
          <p:cNvSpPr txBox="1">
            <a:spLocks noGrp="1"/>
          </p:cNvSpPr>
          <p:nvPr>
            <p:ph type="subTitle" idx="1"/>
          </p:nvPr>
        </p:nvSpPr>
        <p:spPr>
          <a:xfrm rot="-272">
            <a:off x="75658" y="1489016"/>
            <a:ext cx="4779386" cy="2448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ezyme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nháp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3080" name="Picture 8" descr="Vòng Tròn Ghế, Nhiều Cái Ghế, Vòng Tròn">
            <a:extLst>
              <a:ext uri="{FF2B5EF4-FFF2-40B4-BE49-F238E27FC236}">
                <a16:creationId xmlns:a16="http://schemas.microsoft.com/office/drawing/2014/main" id="{91350864-222D-CE0A-F01B-D2F66D61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1" y="1767337"/>
            <a:ext cx="3482957" cy="232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đồng Hồ Bấm Giờ Hẹn Giờ 5 Phút PNG , Giờ, Web, Ký Tên PNG và  Vector với nền trong suốt để tải xuống miễn phí">
            <a:extLst>
              <a:ext uri="{FF2B5EF4-FFF2-40B4-BE49-F238E27FC236}">
                <a16:creationId xmlns:a16="http://schemas.microsoft.com/office/drawing/2014/main" id="{4E825A52-CE78-4242-9A9D-CBA2DE04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45" y="3365683"/>
            <a:ext cx="2216342" cy="20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139394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34000" y="139394"/>
            <a:ext cx="1977629" cy="59997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88254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130640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130640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141118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139570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162549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175765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164216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191481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119210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442584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442465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442465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169812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161835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155048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1841897" y="180885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6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/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13865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41" y="2454171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2963606" y="2578030"/>
            <a:ext cx="439341" cy="52503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sz="1350" dirty="0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0" y="3549546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2461022" y="3868396"/>
            <a:ext cx="471965" cy="433388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175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sz="1350" dirty="0"/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214460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09949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0" y="3620984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4161527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698816" y="2542278"/>
            <a:ext cx="428625" cy="466900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sz="135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122709" y="3868396"/>
            <a:ext cx="427435" cy="426244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50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96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sz="1350" dirty="0"/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03162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07805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97660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91350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165407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174098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94445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88254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199578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120877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pic>
        <p:nvPicPr>
          <p:cNvPr id="3" name="Picture 6" descr="Hình ảnh đồng Hồ Bấm Giờ Hẹn Giờ 5 Phút PNG , Giờ, Web, Ký Tên PNG và  Vector với nền trong suốt để tải xuống miễn phí">
            <a:extLst>
              <a:ext uri="{FF2B5EF4-FFF2-40B4-BE49-F238E27FC236}">
                <a16:creationId xmlns:a16="http://schemas.microsoft.com/office/drawing/2014/main" id="{1759CC9C-FEB7-7E25-663D-475B2C4D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52" y="1720253"/>
            <a:ext cx="3291665" cy="29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C56CA-3788-D974-1600-79FBD2072768}"/>
              </a:ext>
            </a:extLst>
          </p:cNvPr>
          <p:cNvSpPr txBox="1"/>
          <p:nvPr/>
        </p:nvSpPr>
        <p:spPr>
          <a:xfrm>
            <a:off x="3659983" y="485897"/>
            <a:ext cx="4734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 GIAN </a:t>
            </a:r>
          </a:p>
          <a:p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 LUẬN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 CÁO KẾT QUẢ THẢO LUẬN</a:t>
            </a:r>
          </a:p>
        </p:txBody>
      </p:sp>
      <p:grpSp>
        <p:nvGrpSpPr>
          <p:cNvPr id="743" name="Google Shape;743;p50"/>
          <p:cNvGrpSpPr/>
          <p:nvPr/>
        </p:nvGrpSpPr>
        <p:grpSpPr>
          <a:xfrm>
            <a:off x="8045029" y="539072"/>
            <a:ext cx="329404" cy="420627"/>
            <a:chOff x="5905475" y="2032050"/>
            <a:chExt cx="454350" cy="580175"/>
          </a:xfrm>
        </p:grpSpPr>
        <p:sp>
          <p:nvSpPr>
            <p:cNvPr id="744" name="Google Shape;744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50"/>
          <p:cNvGrpSpPr/>
          <p:nvPr/>
        </p:nvGrpSpPr>
        <p:grpSpPr>
          <a:xfrm>
            <a:off x="833168" y="548166"/>
            <a:ext cx="248477" cy="364003"/>
            <a:chOff x="7509313" y="3231788"/>
            <a:chExt cx="249575" cy="365575"/>
          </a:xfrm>
        </p:grpSpPr>
        <p:sp>
          <p:nvSpPr>
            <p:cNvPr id="751" name="Google Shape;751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50"/>
          <p:cNvGrpSpPr/>
          <p:nvPr/>
        </p:nvGrpSpPr>
        <p:grpSpPr>
          <a:xfrm rot="5973186">
            <a:off x="69340" y="4501397"/>
            <a:ext cx="525721" cy="428640"/>
            <a:chOff x="5426900" y="3064075"/>
            <a:chExt cx="281450" cy="229525"/>
          </a:xfrm>
        </p:grpSpPr>
        <p:sp>
          <p:nvSpPr>
            <p:cNvPr id="771" name="Google Shape;77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50"/>
          <p:cNvGrpSpPr/>
          <p:nvPr/>
        </p:nvGrpSpPr>
        <p:grpSpPr>
          <a:xfrm rot="-1060642">
            <a:off x="5488069" y="1274512"/>
            <a:ext cx="525720" cy="428628"/>
            <a:chOff x="5426900" y="3064075"/>
            <a:chExt cx="281450" cy="229525"/>
          </a:xfrm>
        </p:grpSpPr>
        <p:sp>
          <p:nvSpPr>
            <p:cNvPr id="781" name="Google Shape;78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8" descr="Digit 120">
            <a:extLst>
              <a:ext uri="{FF2B5EF4-FFF2-40B4-BE49-F238E27FC236}">
                <a16:creationId xmlns:a16="http://schemas.microsoft.com/office/drawing/2014/main" id="{2A518107-A402-494B-1E09-A6E1E9244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47" y="3331865"/>
            <a:ext cx="2316350" cy="127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5E5C1-E1DC-3D8A-147D-D9E62A55F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05" y="268357"/>
            <a:ext cx="5956657" cy="59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1607</Words>
  <PresentationFormat>On-screen Show (16:9)</PresentationFormat>
  <Paragraphs>240</Paragraphs>
  <Slides>33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Comfortaa Medium</vt:lpstr>
      <vt:lpstr>Mali</vt:lpstr>
      <vt:lpstr>Times New Roman</vt:lpstr>
      <vt:lpstr>Mali Medium</vt:lpstr>
      <vt:lpstr>Mali SemiBold</vt:lpstr>
      <vt:lpstr>Calibri</vt:lpstr>
      <vt:lpstr>Comfortaa</vt:lpstr>
      <vt:lpstr>Comfortaa SemiBold</vt:lpstr>
      <vt:lpstr>Arial</vt:lpstr>
      <vt:lpstr>Comfortaa Light</vt:lpstr>
      <vt:lpstr>Raleway</vt:lpstr>
      <vt:lpstr>Basic Chemistry for Pre-K by Slidesgo</vt:lpstr>
      <vt:lpstr>CHUYÊN ĐỀ 2:  CÔNG NGHỆ ENZYME VÀ ỨNG DỤNG   ỨNG DỤNG CỦA ENZYME</vt:lpstr>
      <vt:lpstr>Cùng xem Video và trả lời câu hỏi sau</vt:lpstr>
      <vt:lpstr>PowerPoint Presentation</vt:lpstr>
      <vt:lpstr>Đáp án </vt:lpstr>
      <vt:lpstr>Ứng dụng của enzyme  trong các lĩnh vực</vt:lpstr>
      <vt:lpstr>THẢO LUẬN NHÓM</vt:lpstr>
      <vt:lpstr>HƯỚNG DẪN: THẢO LUẬN NHÓM</vt:lpstr>
      <vt:lpstr>PowerPoint Presentation</vt:lpstr>
      <vt:lpstr>BÁO CÁO KẾT QUẢ THẢO LUẬN</vt:lpstr>
      <vt:lpstr>PowerPoint Presentation</vt:lpstr>
      <vt:lpstr>PowerPoint Presentation</vt:lpstr>
      <vt:lpstr>PowerPoint Presentation</vt:lpstr>
      <vt:lpstr>Ứng dụng của enzyme  trong lĩnh vực</vt:lpstr>
      <vt:lpstr>THẢO LUẬN NHÓM HOÀN THÀNH PHT 02</vt:lpstr>
      <vt:lpstr>CHẤM ĐIỂM CHÉO</vt:lpstr>
      <vt:lpstr>Hướng dẫn</vt:lpstr>
      <vt:lpstr>ĐÁP ÁN </vt:lpstr>
      <vt:lpstr>Ứng dụng của enzyme  trong các lĩnh vực</vt:lpstr>
      <vt:lpstr>Hướng dẫn chuẩn bị </vt:lpstr>
      <vt:lpstr>Tóm tắt cơ chế insulin và glucagon ổn định đường huyết theo sơ đồ sau.</vt:lpstr>
      <vt:lpstr>LUYỆN TẬP </vt:lpstr>
      <vt:lpstr>Câu 1: Trong ngành công nghiệp bánh,  loại enzyme nào sau đây có tác dụng tăng  hương vị, màu sắc và duy trì độ ẩm,  độ mềm mịn của bánh?</vt:lpstr>
      <vt:lpstr>Câu 2: Enzim nào sau đây có tác dụng làm  trong nước ép trái cây? </vt:lpstr>
      <vt:lpstr>Câu 3: Trong ngành công nghiệp bia,  nước trái cây, vai trò của enzim α–amylase là</vt:lpstr>
      <vt:lpstr>Câu 4: Enzim nào sau đây đây không được ứng dụng trong công nghệ thực phẩm?</vt:lpstr>
      <vt:lpstr>Câu 5: Trong ngành công nghiệp tinh bột, loại enzim nào sau đây được ứng dụng để chuyển hóa tinh bột thành syrup glucose và fructose?</vt:lpstr>
      <vt:lpstr>Câu 6: Nhà khoa học nào sau đây đã tìm ra phương pháp tổng hợp kháng thể đơn dòng bằng kỹ thuật lai soma giữa tế bào B với một tế bào ung thư?</vt:lpstr>
      <vt:lpstr>Câu 7: Trong y học, enzyme Trypsin  được sử dụng để</vt:lpstr>
      <vt:lpstr>Câu 8: Loại enzim nào sau đây được dùng để sản xuất môi trường dinh dưỡng nuôi cấy vi sinh vật sản xuất ra kháng sinh, chất kháng độc,…? </vt:lpstr>
      <vt:lpstr>Câu 9: Cho các enzime sau: I. Amylase.           II. Glucoamylase.  III. Protease.             IV. Trysin. Có bao nhiêu enzime có khả năng phân giải tinh bột? </vt:lpstr>
      <vt:lpstr>Câu 10: Khi nói về ứng dụng của enzym trong ngành mỹ phẩm, có bao nhiêu phát biểu sau đây đúng?  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2024-09-07T12:56:02Z</dcterms:modified>
</cp:coreProperties>
</file>