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mp3" ContentType="audio/mpe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81" r:id="rId4"/>
    <p:sldId id="282" r:id="rId5"/>
    <p:sldId id="283" r:id="rId6"/>
    <p:sldId id="284" r:id="rId7"/>
    <p:sldId id="279" r:id="rId8"/>
    <p:sldId id="285" r:id="rId9"/>
    <p:sldId id="286" r:id="rId10"/>
    <p:sldId id="287" r:id="rId11"/>
    <p:sldId id="288" r:id="rId12"/>
  </p:sldIdLst>
  <p:sldSz cx="9144000" cy="5143500" type="screen16x9"/>
  <p:notesSz cx="6858000" cy="9144000"/>
  <p:custDataLst>
    <p:tags r:id="rId14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-102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465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1665023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40511929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462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36823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2020/8/18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35: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NGÀY TRONG TUẦN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6031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Phan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Phương</a:t>
            </a:r>
            <a:r>
              <a:rPr lang="en-US" altLang="zh-CN" b="1" i="1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Chi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610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0">
        <p:dissolve/>
      </p:transition>
    </mc:Choice>
    <mc:Fallback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1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5"/>
            <a:ext cx="3022600" cy="8805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2475" y="0"/>
            <a:ext cx="4581525" cy="5143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0377" y="697659"/>
            <a:ext cx="4422098" cy="421410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Cao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377" y="2225385"/>
            <a:ext cx="4422098" cy="20459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3843" y="2692928"/>
            <a:ext cx="4195166" cy="4634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6929" y="3250419"/>
            <a:ext cx="4415546" cy="7328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2" name="组合 5"/>
          <p:cNvGrpSpPr/>
          <p:nvPr/>
        </p:nvGrpSpPr>
        <p:grpSpPr>
          <a:xfrm>
            <a:off x="1211580" y="1263921"/>
            <a:ext cx="7223760" cy="1307829"/>
            <a:chOff x="1302141" y="2644047"/>
            <a:chExt cx="8163513" cy="3277030"/>
          </a:xfrm>
        </p:grpSpPr>
        <p:sp>
          <p:nvSpPr>
            <p:cNvPr id="7" name="椭圆 6"/>
            <p:cNvSpPr/>
            <p:nvPr/>
          </p:nvSpPr>
          <p:spPr>
            <a:xfrm>
              <a:off x="1302141" y="2644047"/>
              <a:ext cx="8137679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340892" y="2790633"/>
              <a:ext cx="8124762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Củng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cố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-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</a:t>
              </a:r>
              <a:r>
                <a:rPr lang="en-US" altLang="zh-CN" sz="6600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err="1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578226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75" t="22596" r="60943" b="71788"/>
          <a:stretch/>
        </p:blipFill>
        <p:spPr>
          <a:xfrm>
            <a:off x="342900" y="48855"/>
            <a:ext cx="2343122" cy="1020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1171977"/>
            <a:ext cx="1872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022" y="171711"/>
            <a:ext cx="5969463" cy="497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251238" cy="954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" y="1060835"/>
            <a:ext cx="8573304" cy="3930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0932" y="1576943"/>
            <a:ext cx="8972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99623" y="4365542"/>
            <a:ext cx="917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1450" y="3989311"/>
            <a:ext cx="8573304" cy="8378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342900" indent="-342900">
              <a:buAutoNum type="alphaLcParenR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1450" y="4454541"/>
            <a:ext cx="8972550" cy="3632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22465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348958"/>
            <a:ext cx="7713662" cy="29718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101088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87776" y="3681931"/>
            <a:ext cx="1340285" cy="53861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012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" y="1219200"/>
            <a:ext cx="7759701" cy="39243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65810" y="2826607"/>
            <a:ext cx="875099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96284" y="2826607"/>
            <a:ext cx="915646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784891" y="2826607"/>
            <a:ext cx="855991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008463" y="2773158"/>
            <a:ext cx="889667" cy="83924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595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21626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 advTm="0">
        <p15:prstTrans prst="origami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2221"/>
          <a:stretch/>
        </p:blipFill>
        <p:spPr>
          <a:xfrm>
            <a:off x="342900" y="48854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25" y="1209675"/>
            <a:ext cx="6781800" cy="346614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52775" y="2202968"/>
            <a:ext cx="990600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305299" y="2942746"/>
            <a:ext cx="12287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148137" y="3624406"/>
            <a:ext cx="1081087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05448" y="3323746"/>
            <a:ext cx="1162051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48325" y="3999781"/>
            <a:ext cx="1190625" cy="38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1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26" y="1166487"/>
            <a:ext cx="7848288" cy="3848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0017" y="4103370"/>
            <a:ext cx="8249955" cy="3657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2878" y="4551125"/>
            <a:ext cx="8249955" cy="3637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43e9d979e23c9119641affadf6bb690d812c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429</TotalTime>
  <Words>260</Words>
  <Application>Microsoft Office PowerPoint</Application>
  <PresentationFormat>On-screen Show (16:9)</PresentationFormat>
  <Paragraphs>40</Paragraphs>
  <Slides>11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 R 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PhiLong</cp:lastModifiedBy>
  <cp:revision>46</cp:revision>
  <dcterms:created xsi:type="dcterms:W3CDTF">2017-01-10T13:46:13Z</dcterms:created>
  <dcterms:modified xsi:type="dcterms:W3CDTF">2020-08-18T13:39:34Z</dcterms:modified>
</cp:coreProperties>
</file>