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421" r:id="rId3"/>
    <p:sldId id="283" r:id="rId4"/>
    <p:sldId id="284" r:id="rId5"/>
    <p:sldId id="271" r:id="rId6"/>
    <p:sldId id="272" r:id="rId7"/>
    <p:sldId id="285" r:id="rId8"/>
    <p:sldId id="286" r:id="rId9"/>
    <p:sldId id="287" r:id="rId10"/>
    <p:sldId id="288" r:id="rId11"/>
    <p:sldId id="289" r:id="rId12"/>
    <p:sldId id="290" r:id="rId13"/>
    <p:sldId id="293" r:id="rId14"/>
    <p:sldId id="294" r:id="rId15"/>
    <p:sldId id="291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4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9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5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3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3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9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2380" y="2296774"/>
            <a:ext cx="9354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759258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8855" y="5175237"/>
            <a:ext cx="2069797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ẢNH RÕ NÉT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7924799" y="4682588"/>
            <a:ext cx="2641600" cy="126538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91131" y="5197229"/>
            <a:ext cx="2000869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CÓ LOGO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768" t="36203" r="51987" b="39368"/>
          <a:stretch/>
        </p:blipFill>
        <p:spPr>
          <a:xfrm>
            <a:off x="868680" y="563880"/>
            <a:ext cx="2438400" cy="2529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417" t="35926" r="39167" b="39926"/>
          <a:stretch/>
        </p:blipFill>
        <p:spPr>
          <a:xfrm>
            <a:off x="4221480" y="609600"/>
            <a:ext cx="2270760" cy="2484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416" t="35778" r="25917" b="40074"/>
          <a:stretch/>
        </p:blipFill>
        <p:spPr>
          <a:xfrm>
            <a:off x="7604760" y="441960"/>
            <a:ext cx="231648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416" t="61259" r="52000" b="18445"/>
          <a:stretch/>
        </p:blipFill>
        <p:spPr>
          <a:xfrm>
            <a:off x="868680" y="3794760"/>
            <a:ext cx="2301240" cy="2087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8583" t="60518" r="39000" b="18889"/>
          <a:stretch/>
        </p:blipFill>
        <p:spPr>
          <a:xfrm>
            <a:off x="4442460" y="3764280"/>
            <a:ext cx="2270760" cy="2118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1499" t="61111" r="25750" b="19037"/>
          <a:stretch/>
        </p:blipFill>
        <p:spPr>
          <a:xfrm>
            <a:off x="7772400" y="3794760"/>
            <a:ext cx="2331720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67" t="37555" r="21583" b="23778"/>
          <a:stretch/>
        </p:blipFill>
        <p:spPr>
          <a:xfrm>
            <a:off x="1219200" y="1493520"/>
            <a:ext cx="982980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83" t="37260" r="60751" b="29259"/>
          <a:stretch/>
        </p:blipFill>
        <p:spPr>
          <a:xfrm>
            <a:off x="548640" y="2583180"/>
            <a:ext cx="2407920" cy="3444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333" t="37260" r="48417" b="29259"/>
          <a:stretch/>
        </p:blipFill>
        <p:spPr>
          <a:xfrm>
            <a:off x="3512820" y="213360"/>
            <a:ext cx="2240280" cy="3444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166" t="37260" r="35834" b="29259"/>
          <a:stretch/>
        </p:blipFill>
        <p:spPr>
          <a:xfrm>
            <a:off x="6324600" y="2606040"/>
            <a:ext cx="2377440" cy="3444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4250" t="37260" r="21250" b="29703"/>
          <a:stretch/>
        </p:blipFill>
        <p:spPr>
          <a:xfrm>
            <a:off x="9418320" y="259080"/>
            <a:ext cx="2651760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666" t="35481" r="23500" b="31926"/>
          <a:stretch/>
        </p:blipFill>
        <p:spPr>
          <a:xfrm>
            <a:off x="1600200" y="1874520"/>
            <a:ext cx="893064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9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667" t="34297" r="21583" b="36963"/>
          <a:stretch/>
        </p:blipFill>
        <p:spPr>
          <a:xfrm>
            <a:off x="1005840" y="1981200"/>
            <a:ext cx="9646920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416" t="39778" r="24583" b="17704"/>
          <a:stretch/>
        </p:blipFill>
        <p:spPr>
          <a:xfrm>
            <a:off x="1935480" y="1249680"/>
            <a:ext cx="8778240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00" t="39037" r="20417" b="19926"/>
          <a:stretch/>
        </p:blipFill>
        <p:spPr>
          <a:xfrm>
            <a:off x="1097280" y="1173480"/>
            <a:ext cx="10073640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249" t="26297" r="21084" b="37554"/>
          <a:stretch/>
        </p:blipFill>
        <p:spPr>
          <a:xfrm>
            <a:off x="1539240" y="1402080"/>
            <a:ext cx="908304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000" t="32075" r="20167" b="30888"/>
          <a:stretch/>
        </p:blipFill>
        <p:spPr>
          <a:xfrm>
            <a:off x="1889760" y="1584960"/>
            <a:ext cx="966216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00" t="25260" r="19417" b="29259"/>
          <a:stretch/>
        </p:blipFill>
        <p:spPr>
          <a:xfrm>
            <a:off x="975360" y="883920"/>
            <a:ext cx="10713720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66687"/>
            <a:ext cx="124968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84" t="25556" r="19584" b="34592"/>
          <a:stretch/>
        </p:blipFill>
        <p:spPr>
          <a:xfrm>
            <a:off x="746760" y="1676400"/>
            <a:ext cx="1057656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33" t="33259" r="48000" b="49556"/>
          <a:stretch/>
        </p:blipFill>
        <p:spPr>
          <a:xfrm>
            <a:off x="868680" y="838200"/>
            <a:ext cx="4511040" cy="1767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250" t="52222" r="44250" b="30889"/>
          <a:stretch/>
        </p:blipFill>
        <p:spPr>
          <a:xfrm>
            <a:off x="701040" y="3840480"/>
            <a:ext cx="5212080" cy="1737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583" t="31630" r="20667" b="55185"/>
          <a:stretch/>
        </p:blipFill>
        <p:spPr>
          <a:xfrm>
            <a:off x="8031480" y="1539240"/>
            <a:ext cx="3429000" cy="1356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583" t="52222" r="20917" b="34593"/>
          <a:stretch/>
        </p:blipFill>
        <p:spPr>
          <a:xfrm>
            <a:off x="7482840" y="4030980"/>
            <a:ext cx="338328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167" t="43185" r="20917" b="20815"/>
          <a:stretch/>
        </p:blipFill>
        <p:spPr>
          <a:xfrm>
            <a:off x="1386840" y="1874520"/>
            <a:ext cx="986028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67" t="24963" r="19667" b="24074"/>
          <a:stretch/>
        </p:blipFill>
        <p:spPr>
          <a:xfrm>
            <a:off x="899160" y="868680"/>
            <a:ext cx="1063752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34" t="24815" r="19583" b="38296"/>
          <a:stretch/>
        </p:blipFill>
        <p:spPr>
          <a:xfrm>
            <a:off x="944880" y="1630680"/>
            <a:ext cx="1062228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417" t="35482" r="49583" b="46444"/>
          <a:stretch/>
        </p:blipFill>
        <p:spPr>
          <a:xfrm>
            <a:off x="1280160" y="1280160"/>
            <a:ext cx="3474720" cy="1859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334" t="56074" r="50000" b="25555"/>
          <a:stretch/>
        </p:blipFill>
        <p:spPr>
          <a:xfrm>
            <a:off x="1280160" y="3962400"/>
            <a:ext cx="3413760" cy="1889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750" t="32370" r="21500" b="49852"/>
          <a:stretch/>
        </p:blipFill>
        <p:spPr>
          <a:xfrm>
            <a:off x="6583680" y="990600"/>
            <a:ext cx="452628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667" t="53704" r="21584" b="29111"/>
          <a:stretch/>
        </p:blipFill>
        <p:spPr>
          <a:xfrm>
            <a:off x="6766560" y="3810000"/>
            <a:ext cx="4526280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750" t="33407" r="50917" b="48371"/>
          <a:stretch/>
        </p:blipFill>
        <p:spPr>
          <a:xfrm>
            <a:off x="899160" y="868680"/>
            <a:ext cx="3535680" cy="1874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83" t="53852" r="51001" b="28222"/>
          <a:stretch/>
        </p:blipFill>
        <p:spPr>
          <a:xfrm>
            <a:off x="899160" y="3779520"/>
            <a:ext cx="3459480" cy="1844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50" t="34000" r="22000" b="48667"/>
          <a:stretch/>
        </p:blipFill>
        <p:spPr>
          <a:xfrm>
            <a:off x="6751320" y="960120"/>
            <a:ext cx="3886200" cy="1783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667" t="53852" r="21833" b="28222"/>
          <a:stretch/>
        </p:blipFill>
        <p:spPr>
          <a:xfrm>
            <a:off x="6431280" y="3779520"/>
            <a:ext cx="3931920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166" t="39185" r="25500" b="16519"/>
          <a:stretch/>
        </p:blipFill>
        <p:spPr>
          <a:xfrm>
            <a:off x="2103120" y="1005840"/>
            <a:ext cx="7924800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00" t="31926" r="55833" b="41111"/>
          <a:stretch/>
        </p:blipFill>
        <p:spPr>
          <a:xfrm>
            <a:off x="2286000" y="1005839"/>
            <a:ext cx="7239000" cy="47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417" t="38593" r="24083" b="16666"/>
          <a:stretch/>
        </p:blipFill>
        <p:spPr>
          <a:xfrm>
            <a:off x="2011680" y="1249680"/>
            <a:ext cx="832104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167" t="35037" r="49333" b="48815"/>
          <a:stretch/>
        </p:blipFill>
        <p:spPr>
          <a:xfrm>
            <a:off x="1234440" y="1546860"/>
            <a:ext cx="3749040" cy="1661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250" t="55482" r="49416" b="28518"/>
          <a:stretch/>
        </p:blipFill>
        <p:spPr>
          <a:xfrm>
            <a:off x="1234440" y="3810000"/>
            <a:ext cx="371856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417" t="53704" r="22667" b="30148"/>
          <a:stretch/>
        </p:blipFill>
        <p:spPr>
          <a:xfrm>
            <a:off x="6720840" y="3810000"/>
            <a:ext cx="4373880" cy="166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3167" t="32666" r="22917" b="50148"/>
          <a:stretch/>
        </p:blipFill>
        <p:spPr>
          <a:xfrm>
            <a:off x="6675120" y="1645920"/>
            <a:ext cx="4373880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34" t="35333" r="19166" b="15926"/>
          <a:stretch/>
        </p:blipFill>
        <p:spPr>
          <a:xfrm>
            <a:off x="1188720" y="929640"/>
            <a:ext cx="9784080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500" t="29556" r="55166" b="40667"/>
          <a:stretch/>
        </p:blipFill>
        <p:spPr>
          <a:xfrm>
            <a:off x="2164080" y="1158239"/>
            <a:ext cx="7315200" cy="4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000" t="34444" r="23000" b="40074"/>
          <a:stretch/>
        </p:blipFill>
        <p:spPr>
          <a:xfrm>
            <a:off x="1356360" y="1996440"/>
            <a:ext cx="9144000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4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083" t="39926" r="50834" b="38741"/>
          <a:stretch/>
        </p:blipFill>
        <p:spPr>
          <a:xfrm>
            <a:off x="1062990" y="182880"/>
            <a:ext cx="2026920" cy="219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624" t="39926" r="39043" b="38444"/>
          <a:stretch/>
        </p:blipFill>
        <p:spPr>
          <a:xfrm>
            <a:off x="5444490" y="167640"/>
            <a:ext cx="2072640" cy="2225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458" t="39926" r="27084" b="38592"/>
          <a:stretch/>
        </p:blipFill>
        <p:spPr>
          <a:xfrm>
            <a:off x="9022080" y="243840"/>
            <a:ext cx="20955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583" t="61926" r="38834" b="18963"/>
          <a:stretch/>
        </p:blipFill>
        <p:spPr>
          <a:xfrm>
            <a:off x="5074920" y="3779520"/>
            <a:ext cx="2118360" cy="1965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083" t="62148" r="50896" b="19333"/>
          <a:stretch/>
        </p:blipFill>
        <p:spPr>
          <a:xfrm>
            <a:off x="1276350" y="3779520"/>
            <a:ext cx="201549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1166" t="62444" r="27334" b="19482"/>
          <a:stretch/>
        </p:blipFill>
        <p:spPr>
          <a:xfrm>
            <a:off x="8976360" y="3886200"/>
            <a:ext cx="2103120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916" t="36074" r="51583" b="46444"/>
          <a:stretch/>
        </p:blipFill>
        <p:spPr>
          <a:xfrm>
            <a:off x="2057400" y="1996440"/>
            <a:ext cx="3749040" cy="1798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083" t="56222" r="51667" b="27482"/>
          <a:stretch/>
        </p:blipFill>
        <p:spPr>
          <a:xfrm>
            <a:off x="2087880" y="4069080"/>
            <a:ext cx="3703320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5917" t="36223" r="20667" b="47185"/>
          <a:stretch/>
        </p:blipFill>
        <p:spPr>
          <a:xfrm>
            <a:off x="7178040" y="2011680"/>
            <a:ext cx="4282440" cy="1706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5667" t="56074" r="20500" b="27630"/>
          <a:stretch/>
        </p:blipFill>
        <p:spPr>
          <a:xfrm>
            <a:off x="7132320" y="4053840"/>
            <a:ext cx="435864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750" t="36963" r="20167" b="23185"/>
          <a:stretch/>
        </p:blipFill>
        <p:spPr>
          <a:xfrm>
            <a:off x="1478280" y="2087880"/>
            <a:ext cx="1007364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3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3" t="36518" r="22750" b="15333"/>
          <a:stretch/>
        </p:blipFill>
        <p:spPr>
          <a:xfrm>
            <a:off x="1859280" y="1021080"/>
            <a:ext cx="848868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083" t="38001" r="20834" b="16074"/>
          <a:stretch/>
        </p:blipFill>
        <p:spPr>
          <a:xfrm>
            <a:off x="1036320" y="1143000"/>
            <a:ext cx="1007364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50" t="45704" r="56167" b="21704"/>
          <a:stretch/>
        </p:blipFill>
        <p:spPr>
          <a:xfrm>
            <a:off x="1524000" y="1600200"/>
            <a:ext cx="339852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417" t="45259" r="20250" b="20963"/>
          <a:stretch/>
        </p:blipFill>
        <p:spPr>
          <a:xfrm>
            <a:off x="6324600" y="1539240"/>
            <a:ext cx="51816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416" t="29852" r="25251" b="19185"/>
          <a:stretch/>
        </p:blipFill>
        <p:spPr>
          <a:xfrm>
            <a:off x="2849880" y="777240"/>
            <a:ext cx="701040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51976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21</Words>
  <Application>Microsoft Office PowerPoint</Application>
  <PresentationFormat>Widescreen</PresentationFormat>
  <Paragraphs>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2021-08-23T07:27:14Z</dcterms:created>
  <dcterms:modified xsi:type="dcterms:W3CDTF">2021-08-26T09:56:06Z</dcterms:modified>
</cp:coreProperties>
</file>