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More Sugar" panose="020B0604020202020204" charset="0"/>
      <p:regular r:id="rId15"/>
    </p:embeddedFont>
    <p:embeddedFont>
      <p:font typeface="Noto Serif Display" panose="020B0604020202020204"/>
      <p:regular r:id="rId16"/>
    </p:embeddedFont>
    <p:embeddedFont>
      <p:font typeface="Open Sans" panose="020B0606030504020204" pitchFamily="34" charset="0"/>
      <p:regular r:id="rId17"/>
      <p:bold r:id="rId18"/>
    </p:embeddedFont>
    <p:embeddedFont>
      <p:font typeface="Open Sans Bold" panose="020B0806030504020204" charset="0"/>
      <p:regular r:id="rId19"/>
    </p:embeddedFont>
    <p:embeddedFont>
      <p:font typeface="Open Sans Light" panose="020B030603050402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image" Target="../media/image5.jpe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image" Target="../media/image1.jpe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3.svg"/><Relationship Id="rId8" Type="http://schemas.openxmlformats.org/officeDocument/2006/relationships/audio" Target="../media/media4.mp3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svg"/><Relationship Id="rId13" Type="http://schemas.openxmlformats.org/officeDocument/2006/relationships/image" Target="../media/image143.png"/><Relationship Id="rId18" Type="http://schemas.openxmlformats.org/officeDocument/2006/relationships/image" Target="../media/image147.jpeg"/><Relationship Id="rId3" Type="http://schemas.openxmlformats.org/officeDocument/2006/relationships/image" Target="../media/image137.png"/><Relationship Id="rId21" Type="http://schemas.openxmlformats.org/officeDocument/2006/relationships/image" Target="../media/image22.jpeg"/><Relationship Id="rId7" Type="http://schemas.openxmlformats.org/officeDocument/2006/relationships/image" Target="../media/image139.png"/><Relationship Id="rId12" Type="http://schemas.openxmlformats.org/officeDocument/2006/relationships/image" Target="../media/image24.jpeg"/><Relationship Id="rId17" Type="http://schemas.openxmlformats.org/officeDocument/2006/relationships/image" Target="../media/image146.svg"/><Relationship Id="rId2" Type="http://schemas.openxmlformats.org/officeDocument/2006/relationships/image" Target="../media/image1.jpeg"/><Relationship Id="rId16" Type="http://schemas.openxmlformats.org/officeDocument/2006/relationships/image" Target="../media/image145.png"/><Relationship Id="rId20" Type="http://schemas.openxmlformats.org/officeDocument/2006/relationships/image" Target="../media/image1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142.svg"/><Relationship Id="rId5" Type="http://schemas.openxmlformats.org/officeDocument/2006/relationships/image" Target="../media/image4.png"/><Relationship Id="rId15" Type="http://schemas.openxmlformats.org/officeDocument/2006/relationships/image" Target="../media/image33.jpeg"/><Relationship Id="rId23" Type="http://schemas.openxmlformats.org/officeDocument/2006/relationships/image" Target="../media/image151.png"/><Relationship Id="rId10" Type="http://schemas.openxmlformats.org/officeDocument/2006/relationships/image" Target="../media/image141.png"/><Relationship Id="rId19" Type="http://schemas.openxmlformats.org/officeDocument/2006/relationships/image" Target="../media/image148.png"/><Relationship Id="rId4" Type="http://schemas.openxmlformats.org/officeDocument/2006/relationships/image" Target="../media/image138.svg"/><Relationship Id="rId9" Type="http://schemas.openxmlformats.org/officeDocument/2006/relationships/image" Target="../media/image29.jpeg"/><Relationship Id="rId14" Type="http://schemas.openxmlformats.org/officeDocument/2006/relationships/image" Target="../media/image144.svg"/><Relationship Id="rId22" Type="http://schemas.openxmlformats.org/officeDocument/2006/relationships/image" Target="../media/image15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svg"/><Relationship Id="rId13" Type="http://schemas.openxmlformats.org/officeDocument/2006/relationships/image" Target="../media/image143.png"/><Relationship Id="rId18" Type="http://schemas.openxmlformats.org/officeDocument/2006/relationships/image" Target="../media/image158.png"/><Relationship Id="rId3" Type="http://schemas.openxmlformats.org/officeDocument/2006/relationships/image" Target="../media/image152.png"/><Relationship Id="rId21" Type="http://schemas.openxmlformats.org/officeDocument/2006/relationships/image" Target="../media/image160.jpeg"/><Relationship Id="rId7" Type="http://schemas.openxmlformats.org/officeDocument/2006/relationships/image" Target="../media/image139.png"/><Relationship Id="rId12" Type="http://schemas.openxmlformats.org/officeDocument/2006/relationships/image" Target="../media/image33.jpeg"/><Relationship Id="rId17" Type="http://schemas.openxmlformats.org/officeDocument/2006/relationships/image" Target="../media/image157.svg"/><Relationship Id="rId2" Type="http://schemas.openxmlformats.org/officeDocument/2006/relationships/image" Target="../media/image1.jpeg"/><Relationship Id="rId16" Type="http://schemas.openxmlformats.org/officeDocument/2006/relationships/image" Target="../media/image145.png"/><Relationship Id="rId20" Type="http://schemas.openxmlformats.org/officeDocument/2006/relationships/image" Target="../media/image15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155.svg"/><Relationship Id="rId5" Type="http://schemas.openxmlformats.org/officeDocument/2006/relationships/image" Target="../media/image4.png"/><Relationship Id="rId15" Type="http://schemas.openxmlformats.org/officeDocument/2006/relationships/image" Target="../media/image26.jpeg"/><Relationship Id="rId23" Type="http://schemas.openxmlformats.org/officeDocument/2006/relationships/image" Target="../media/image162.png"/><Relationship Id="rId10" Type="http://schemas.openxmlformats.org/officeDocument/2006/relationships/image" Target="../media/image141.png"/><Relationship Id="rId19" Type="http://schemas.openxmlformats.org/officeDocument/2006/relationships/image" Target="../media/image148.png"/><Relationship Id="rId4" Type="http://schemas.openxmlformats.org/officeDocument/2006/relationships/image" Target="../media/image153.svg"/><Relationship Id="rId9" Type="http://schemas.openxmlformats.org/officeDocument/2006/relationships/image" Target="../media/image28.jpeg"/><Relationship Id="rId14" Type="http://schemas.openxmlformats.org/officeDocument/2006/relationships/image" Target="../media/image156.svg"/><Relationship Id="rId22" Type="http://schemas.openxmlformats.org/officeDocument/2006/relationships/image" Target="../media/image16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65.svg"/><Relationship Id="rId18" Type="http://schemas.openxmlformats.org/officeDocument/2006/relationships/image" Target="../media/image170.png"/><Relationship Id="rId26" Type="http://schemas.openxmlformats.org/officeDocument/2006/relationships/image" Target="../media/image178.png"/><Relationship Id="rId3" Type="http://schemas.openxmlformats.org/officeDocument/2006/relationships/image" Target="../media/image35.png"/><Relationship Id="rId21" Type="http://schemas.openxmlformats.org/officeDocument/2006/relationships/image" Target="../media/image173.svg"/><Relationship Id="rId7" Type="http://schemas.openxmlformats.org/officeDocument/2006/relationships/image" Target="../media/image33.jpeg"/><Relationship Id="rId12" Type="http://schemas.openxmlformats.org/officeDocument/2006/relationships/image" Target="../media/image164.png"/><Relationship Id="rId17" Type="http://schemas.openxmlformats.org/officeDocument/2006/relationships/image" Target="../media/image169.svg"/><Relationship Id="rId25" Type="http://schemas.openxmlformats.org/officeDocument/2006/relationships/image" Target="../media/image177.svg"/><Relationship Id="rId2" Type="http://schemas.openxmlformats.org/officeDocument/2006/relationships/image" Target="../media/image1.jpeg"/><Relationship Id="rId16" Type="http://schemas.openxmlformats.org/officeDocument/2006/relationships/image" Target="../media/image168.svg"/><Relationship Id="rId20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11" Type="http://schemas.openxmlformats.org/officeDocument/2006/relationships/image" Target="../media/image32.jpeg"/><Relationship Id="rId24" Type="http://schemas.openxmlformats.org/officeDocument/2006/relationships/image" Target="../media/image176.svg"/><Relationship Id="rId5" Type="http://schemas.openxmlformats.org/officeDocument/2006/relationships/image" Target="../media/image4.png"/><Relationship Id="rId15" Type="http://schemas.openxmlformats.org/officeDocument/2006/relationships/image" Target="../media/image167.svg"/><Relationship Id="rId23" Type="http://schemas.openxmlformats.org/officeDocument/2006/relationships/image" Target="../media/image175.png"/><Relationship Id="rId10" Type="http://schemas.openxmlformats.org/officeDocument/2006/relationships/image" Target="../media/image22.jpeg"/><Relationship Id="rId19" Type="http://schemas.openxmlformats.org/officeDocument/2006/relationships/image" Target="../media/image171.svg"/><Relationship Id="rId4" Type="http://schemas.openxmlformats.org/officeDocument/2006/relationships/image" Target="../media/image36.svg"/><Relationship Id="rId9" Type="http://schemas.openxmlformats.org/officeDocument/2006/relationships/image" Target="../media/image26.jpeg"/><Relationship Id="rId14" Type="http://schemas.openxmlformats.org/officeDocument/2006/relationships/image" Target="../media/image166.png"/><Relationship Id="rId22" Type="http://schemas.openxmlformats.org/officeDocument/2006/relationships/image" Target="../media/image174.svg"/><Relationship Id="rId27" Type="http://schemas.openxmlformats.org/officeDocument/2006/relationships/image" Target="../media/image17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84.png"/><Relationship Id="rId18" Type="http://schemas.openxmlformats.org/officeDocument/2006/relationships/image" Target="../media/image189.png"/><Relationship Id="rId3" Type="http://schemas.openxmlformats.org/officeDocument/2006/relationships/image" Target="../media/image180.png"/><Relationship Id="rId7" Type="http://schemas.openxmlformats.org/officeDocument/2006/relationships/image" Target="../media/image46.png"/><Relationship Id="rId12" Type="http://schemas.openxmlformats.org/officeDocument/2006/relationships/image" Target="../media/image183.svg"/><Relationship Id="rId17" Type="http://schemas.openxmlformats.org/officeDocument/2006/relationships/image" Target="../media/image188.svg"/><Relationship Id="rId2" Type="http://schemas.openxmlformats.org/officeDocument/2006/relationships/image" Target="../media/image1.jpeg"/><Relationship Id="rId16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2.png"/><Relationship Id="rId5" Type="http://schemas.openxmlformats.org/officeDocument/2006/relationships/image" Target="../media/image4.png"/><Relationship Id="rId15" Type="http://schemas.openxmlformats.org/officeDocument/2006/relationships/image" Target="../media/image186.svg"/><Relationship Id="rId10" Type="http://schemas.openxmlformats.org/officeDocument/2006/relationships/image" Target="../media/image37.png"/><Relationship Id="rId19" Type="http://schemas.openxmlformats.org/officeDocument/2006/relationships/image" Target="../media/image190.svg"/><Relationship Id="rId4" Type="http://schemas.openxmlformats.org/officeDocument/2006/relationships/image" Target="../media/image181.svg"/><Relationship Id="rId9" Type="http://schemas.openxmlformats.org/officeDocument/2006/relationships/image" Target="../media/image39.png"/><Relationship Id="rId14" Type="http://schemas.openxmlformats.org/officeDocument/2006/relationships/image" Target="../media/image1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audio" Target="../media/media14.mp3"/><Relationship Id="rId16" Type="http://schemas.openxmlformats.org/officeDocument/2006/relationships/image" Target="../media/image6.png"/><Relationship Id="rId1" Type="http://schemas.microsoft.com/office/2007/relationships/media" Target="../media/media14.mp3"/><Relationship Id="rId6" Type="http://schemas.openxmlformats.org/officeDocument/2006/relationships/image" Target="../media/image8.svg"/><Relationship Id="rId11" Type="http://schemas.openxmlformats.org/officeDocument/2006/relationships/image" Target="../media/image12.sv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2.jpe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image" Target="../media/image18.svg"/><Relationship Id="rId10" Type="http://schemas.openxmlformats.org/officeDocument/2006/relationships/image" Target="../media/image30.svg"/><Relationship Id="rId4" Type="http://schemas.openxmlformats.org/officeDocument/2006/relationships/image" Target="../media/image17.png"/><Relationship Id="rId9" Type="http://schemas.openxmlformats.org/officeDocument/2006/relationships/image" Target="../media/image29.jpe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18.svg"/><Relationship Id="rId10" Type="http://schemas.openxmlformats.org/officeDocument/2006/relationships/image" Target="../media/image30.svg"/><Relationship Id="rId4" Type="http://schemas.openxmlformats.org/officeDocument/2006/relationships/image" Target="../media/image17.pn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4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36.sv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12" Type="http://schemas.openxmlformats.org/officeDocument/2006/relationships/image" Target="../media/image5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6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5.png"/><Relationship Id="rId7" Type="http://schemas.openxmlformats.org/officeDocument/2006/relationships/image" Target="../media/image5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4.png"/><Relationship Id="rId10" Type="http://schemas.openxmlformats.org/officeDocument/2006/relationships/image" Target="../media/image55.png"/><Relationship Id="rId4" Type="http://schemas.openxmlformats.org/officeDocument/2006/relationships/image" Target="../media/image36.svg"/><Relationship Id="rId9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7.jpeg"/><Relationship Id="rId21" Type="http://schemas.openxmlformats.org/officeDocument/2006/relationships/image" Target="../media/image72.jpeg"/><Relationship Id="rId42" Type="http://schemas.openxmlformats.org/officeDocument/2006/relationships/image" Target="../media/image93.jpeg"/><Relationship Id="rId47" Type="http://schemas.openxmlformats.org/officeDocument/2006/relationships/image" Target="../media/image98.jpeg"/><Relationship Id="rId63" Type="http://schemas.openxmlformats.org/officeDocument/2006/relationships/image" Target="../media/image114.png"/><Relationship Id="rId68" Type="http://schemas.openxmlformats.org/officeDocument/2006/relationships/image" Target="../media/image119.jpeg"/><Relationship Id="rId84" Type="http://schemas.openxmlformats.org/officeDocument/2006/relationships/image" Target="../media/image10.png"/><Relationship Id="rId16" Type="http://schemas.openxmlformats.org/officeDocument/2006/relationships/image" Target="../media/image67.jpeg"/><Relationship Id="rId11" Type="http://schemas.openxmlformats.org/officeDocument/2006/relationships/image" Target="../media/image62.svg"/><Relationship Id="rId32" Type="http://schemas.openxmlformats.org/officeDocument/2006/relationships/image" Target="../media/image83.jpeg"/><Relationship Id="rId37" Type="http://schemas.openxmlformats.org/officeDocument/2006/relationships/image" Target="../media/image88.svg"/><Relationship Id="rId53" Type="http://schemas.openxmlformats.org/officeDocument/2006/relationships/image" Target="../media/image104.jpeg"/><Relationship Id="rId58" Type="http://schemas.openxmlformats.org/officeDocument/2006/relationships/image" Target="../media/image109.jpeg"/><Relationship Id="rId74" Type="http://schemas.openxmlformats.org/officeDocument/2006/relationships/image" Target="../media/image125.png"/><Relationship Id="rId79" Type="http://schemas.openxmlformats.org/officeDocument/2006/relationships/image" Target="../media/image130.png"/><Relationship Id="rId5" Type="http://schemas.openxmlformats.org/officeDocument/2006/relationships/image" Target="../media/image4.png"/><Relationship Id="rId19" Type="http://schemas.openxmlformats.org/officeDocument/2006/relationships/image" Target="../media/image70.jpeg"/><Relationship Id="rId14" Type="http://schemas.openxmlformats.org/officeDocument/2006/relationships/image" Target="../media/image65.jpeg"/><Relationship Id="rId22" Type="http://schemas.openxmlformats.org/officeDocument/2006/relationships/image" Target="../media/image73.jpeg"/><Relationship Id="rId27" Type="http://schemas.openxmlformats.org/officeDocument/2006/relationships/image" Target="../media/image78.jpeg"/><Relationship Id="rId30" Type="http://schemas.openxmlformats.org/officeDocument/2006/relationships/image" Target="../media/image81.jpeg"/><Relationship Id="rId35" Type="http://schemas.openxmlformats.org/officeDocument/2006/relationships/image" Target="../media/image86.jpeg"/><Relationship Id="rId43" Type="http://schemas.openxmlformats.org/officeDocument/2006/relationships/image" Target="../media/image94.jpeg"/><Relationship Id="rId48" Type="http://schemas.openxmlformats.org/officeDocument/2006/relationships/image" Target="../media/image99.jpeg"/><Relationship Id="rId56" Type="http://schemas.openxmlformats.org/officeDocument/2006/relationships/image" Target="../media/image107.jpeg"/><Relationship Id="rId64" Type="http://schemas.openxmlformats.org/officeDocument/2006/relationships/image" Target="../media/image115.svg"/><Relationship Id="rId69" Type="http://schemas.openxmlformats.org/officeDocument/2006/relationships/image" Target="../media/image120.jpeg"/><Relationship Id="rId77" Type="http://schemas.openxmlformats.org/officeDocument/2006/relationships/image" Target="../media/image128.png"/><Relationship Id="rId8" Type="http://schemas.openxmlformats.org/officeDocument/2006/relationships/image" Target="../media/image59.png"/><Relationship Id="rId51" Type="http://schemas.openxmlformats.org/officeDocument/2006/relationships/image" Target="../media/image102.jpeg"/><Relationship Id="rId72" Type="http://schemas.openxmlformats.org/officeDocument/2006/relationships/image" Target="../media/image123.png"/><Relationship Id="rId80" Type="http://schemas.openxmlformats.org/officeDocument/2006/relationships/image" Target="../media/image131.svg"/><Relationship Id="rId85" Type="http://schemas.openxmlformats.org/officeDocument/2006/relationships/image" Target="../media/image41.png"/><Relationship Id="rId3" Type="http://schemas.openxmlformats.org/officeDocument/2006/relationships/image" Target="../media/image35.pn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5" Type="http://schemas.openxmlformats.org/officeDocument/2006/relationships/image" Target="../media/image76.jpeg"/><Relationship Id="rId33" Type="http://schemas.openxmlformats.org/officeDocument/2006/relationships/image" Target="../media/image84.jpeg"/><Relationship Id="rId38" Type="http://schemas.openxmlformats.org/officeDocument/2006/relationships/image" Target="../media/image89.jpeg"/><Relationship Id="rId46" Type="http://schemas.openxmlformats.org/officeDocument/2006/relationships/image" Target="../media/image97.jpeg"/><Relationship Id="rId59" Type="http://schemas.openxmlformats.org/officeDocument/2006/relationships/image" Target="../media/image110.jpeg"/><Relationship Id="rId67" Type="http://schemas.openxmlformats.org/officeDocument/2006/relationships/image" Target="../media/image118.svg"/><Relationship Id="rId20" Type="http://schemas.openxmlformats.org/officeDocument/2006/relationships/image" Target="../media/image71.jpeg"/><Relationship Id="rId41" Type="http://schemas.openxmlformats.org/officeDocument/2006/relationships/image" Target="../media/image92.jpeg"/><Relationship Id="rId54" Type="http://schemas.openxmlformats.org/officeDocument/2006/relationships/image" Target="../media/image105.jpeg"/><Relationship Id="rId62" Type="http://schemas.openxmlformats.org/officeDocument/2006/relationships/image" Target="../media/image113.jpeg"/><Relationship Id="rId70" Type="http://schemas.openxmlformats.org/officeDocument/2006/relationships/image" Target="../media/image121.jpeg"/><Relationship Id="rId75" Type="http://schemas.openxmlformats.org/officeDocument/2006/relationships/image" Target="../media/image126.svg"/><Relationship Id="rId83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5" Type="http://schemas.openxmlformats.org/officeDocument/2006/relationships/image" Target="../media/image66.jpeg"/><Relationship Id="rId23" Type="http://schemas.openxmlformats.org/officeDocument/2006/relationships/image" Target="../media/image74.jpeg"/><Relationship Id="rId28" Type="http://schemas.openxmlformats.org/officeDocument/2006/relationships/image" Target="../media/image79.jpeg"/><Relationship Id="rId36" Type="http://schemas.openxmlformats.org/officeDocument/2006/relationships/image" Target="../media/image87.png"/><Relationship Id="rId49" Type="http://schemas.openxmlformats.org/officeDocument/2006/relationships/image" Target="../media/image100.jpeg"/><Relationship Id="rId57" Type="http://schemas.openxmlformats.org/officeDocument/2006/relationships/image" Target="../media/image108.jpeg"/><Relationship Id="rId10" Type="http://schemas.openxmlformats.org/officeDocument/2006/relationships/image" Target="../media/image61.png"/><Relationship Id="rId31" Type="http://schemas.openxmlformats.org/officeDocument/2006/relationships/image" Target="../media/image82.jpeg"/><Relationship Id="rId44" Type="http://schemas.openxmlformats.org/officeDocument/2006/relationships/image" Target="../media/image95.jpeg"/><Relationship Id="rId52" Type="http://schemas.openxmlformats.org/officeDocument/2006/relationships/image" Target="../media/image103.jpeg"/><Relationship Id="rId60" Type="http://schemas.openxmlformats.org/officeDocument/2006/relationships/image" Target="../media/image111.jpeg"/><Relationship Id="rId65" Type="http://schemas.openxmlformats.org/officeDocument/2006/relationships/image" Target="../media/image116.jpeg"/><Relationship Id="rId73" Type="http://schemas.openxmlformats.org/officeDocument/2006/relationships/image" Target="../media/image124.svg"/><Relationship Id="rId78" Type="http://schemas.openxmlformats.org/officeDocument/2006/relationships/image" Target="../media/image129.svg"/><Relationship Id="rId81" Type="http://schemas.openxmlformats.org/officeDocument/2006/relationships/image" Target="../media/image132.png"/><Relationship Id="rId86" Type="http://schemas.openxmlformats.org/officeDocument/2006/relationships/image" Target="../media/image135.png"/><Relationship Id="rId4" Type="http://schemas.openxmlformats.org/officeDocument/2006/relationships/image" Target="../media/image36.svg"/><Relationship Id="rId9" Type="http://schemas.openxmlformats.org/officeDocument/2006/relationships/image" Target="../media/image60.sv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39" Type="http://schemas.openxmlformats.org/officeDocument/2006/relationships/image" Target="../media/image90.jpeg"/><Relationship Id="rId34" Type="http://schemas.openxmlformats.org/officeDocument/2006/relationships/image" Target="../media/image85.jpeg"/><Relationship Id="rId50" Type="http://schemas.openxmlformats.org/officeDocument/2006/relationships/image" Target="../media/image101.jpeg"/><Relationship Id="rId55" Type="http://schemas.openxmlformats.org/officeDocument/2006/relationships/image" Target="../media/image106.jpeg"/><Relationship Id="rId76" Type="http://schemas.openxmlformats.org/officeDocument/2006/relationships/image" Target="../media/image127.png"/><Relationship Id="rId7" Type="http://schemas.openxmlformats.org/officeDocument/2006/relationships/image" Target="../media/image58.svg"/><Relationship Id="rId71" Type="http://schemas.openxmlformats.org/officeDocument/2006/relationships/image" Target="../media/image122.jpeg"/><Relationship Id="rId2" Type="http://schemas.openxmlformats.org/officeDocument/2006/relationships/image" Target="../media/image1.jpeg"/><Relationship Id="rId29" Type="http://schemas.openxmlformats.org/officeDocument/2006/relationships/image" Target="../media/image80.jpeg"/><Relationship Id="rId24" Type="http://schemas.openxmlformats.org/officeDocument/2006/relationships/image" Target="../media/image75.jpeg"/><Relationship Id="rId40" Type="http://schemas.openxmlformats.org/officeDocument/2006/relationships/image" Target="../media/image91.jpeg"/><Relationship Id="rId45" Type="http://schemas.openxmlformats.org/officeDocument/2006/relationships/image" Target="../media/image96.jpeg"/><Relationship Id="rId66" Type="http://schemas.openxmlformats.org/officeDocument/2006/relationships/image" Target="../media/image117.png"/><Relationship Id="rId87" Type="http://schemas.openxmlformats.org/officeDocument/2006/relationships/image" Target="../media/image136.svg"/><Relationship Id="rId61" Type="http://schemas.openxmlformats.org/officeDocument/2006/relationships/image" Target="../media/image112.jpeg"/><Relationship Id="rId82" Type="http://schemas.openxmlformats.org/officeDocument/2006/relationships/image" Target="../media/image1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15123" y="497767"/>
            <a:ext cx="16591131" cy="9376439"/>
          </a:xfrm>
          <a:custGeom>
            <a:avLst/>
            <a:gdLst/>
            <a:ahLst/>
            <a:cxnLst/>
            <a:rect l="l" t="t" r="r" b="b"/>
            <a:pathLst>
              <a:path w="16591131" h="9376439">
                <a:moveTo>
                  <a:pt x="0" y="0"/>
                </a:moveTo>
                <a:lnTo>
                  <a:pt x="16591131" y="0"/>
                </a:lnTo>
                <a:lnTo>
                  <a:pt x="16591131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89289" y="941241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928099" y="664540"/>
            <a:ext cx="12868275" cy="9096375"/>
          </a:xfrm>
          <a:custGeom>
            <a:avLst/>
            <a:gdLst/>
            <a:ahLst/>
            <a:cxnLst/>
            <a:rect l="l" t="t" r="r" b="b"/>
            <a:pathLst>
              <a:path w="12868275" h="9096375">
                <a:moveTo>
                  <a:pt x="0" y="0"/>
                </a:moveTo>
                <a:lnTo>
                  <a:pt x="12868275" y="0"/>
                </a:lnTo>
                <a:lnTo>
                  <a:pt x="12868275" y="9096375"/>
                </a:lnTo>
                <a:lnTo>
                  <a:pt x="0" y="9096375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doctor">
            <a:hlinkClick r:id="" action="ppaction://media"/>
            <a:extLst>
              <a:ext uri="{FF2B5EF4-FFF2-40B4-BE49-F238E27FC236}">
                <a16:creationId xmlns:a16="http://schemas.microsoft.com/office/drawing/2014/main" id="{305C96BC-19F4-0E42-0155-8C11C1F854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696200" y="992041"/>
            <a:ext cx="406400" cy="406400"/>
          </a:xfrm>
          <a:prstGeom prst="rect">
            <a:avLst/>
          </a:prstGeom>
        </p:spPr>
      </p:pic>
      <p:pic>
        <p:nvPicPr>
          <p:cNvPr id="7" name="nurse">
            <a:hlinkClick r:id="" action="ppaction://media"/>
            <a:extLst>
              <a:ext uri="{FF2B5EF4-FFF2-40B4-BE49-F238E27FC236}">
                <a16:creationId xmlns:a16="http://schemas.microsoft.com/office/drawing/2014/main" id="{152F3C62-13B3-2D4E-5B26-5CDE81756C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9982202" y="936267"/>
            <a:ext cx="406400" cy="406400"/>
          </a:xfrm>
          <a:prstGeom prst="rect">
            <a:avLst/>
          </a:prstGeom>
        </p:spPr>
      </p:pic>
      <p:pic>
        <p:nvPicPr>
          <p:cNvPr id="8" name="farmer">
            <a:hlinkClick r:id="" action="ppaction://media"/>
            <a:extLst>
              <a:ext uri="{FF2B5EF4-FFF2-40B4-BE49-F238E27FC236}">
                <a16:creationId xmlns:a16="http://schemas.microsoft.com/office/drawing/2014/main" id="{0F55658F-74A2-DD69-E2C7-F7B30B5A8B4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101578" y="1132967"/>
            <a:ext cx="406400" cy="406400"/>
          </a:xfrm>
          <a:prstGeom prst="rect">
            <a:avLst/>
          </a:prstGeom>
        </p:spPr>
      </p:pic>
      <p:pic>
        <p:nvPicPr>
          <p:cNvPr id="9" name="cook">
            <a:hlinkClick r:id="" action="ppaction://media"/>
            <a:extLst>
              <a:ext uri="{FF2B5EF4-FFF2-40B4-BE49-F238E27FC236}">
                <a16:creationId xmlns:a16="http://schemas.microsoft.com/office/drawing/2014/main" id="{BF86AA57-C54C-5739-DBF6-CCD46855545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5359901" y="3771900"/>
            <a:ext cx="406400" cy="406400"/>
          </a:xfrm>
          <a:prstGeom prst="rect">
            <a:avLst/>
          </a:prstGeom>
        </p:spPr>
      </p:pic>
      <p:pic>
        <p:nvPicPr>
          <p:cNvPr id="10" name="uscld01856">
            <a:hlinkClick r:id="" action="ppaction://media"/>
            <a:extLst>
              <a:ext uri="{FF2B5EF4-FFF2-40B4-BE49-F238E27FC236}">
                <a16:creationId xmlns:a16="http://schemas.microsoft.com/office/drawing/2014/main" id="{B042CFD7-0372-7C12-AA82-77D51D2688D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4630400" y="6972300"/>
            <a:ext cx="406400" cy="406400"/>
          </a:xfrm>
          <a:prstGeom prst="rect">
            <a:avLst/>
          </a:prstGeom>
        </p:spPr>
      </p:pic>
      <p:pic>
        <p:nvPicPr>
          <p:cNvPr id="11" name="eus71219">
            <a:hlinkClick r:id="" action="ppaction://media"/>
            <a:extLst>
              <a:ext uri="{FF2B5EF4-FFF2-40B4-BE49-F238E27FC236}">
                <a16:creationId xmlns:a16="http://schemas.microsoft.com/office/drawing/2014/main" id="{C8A161E9-AF87-FA4D-4D53-B5F88932F2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315664" y="9411161"/>
            <a:ext cx="406400" cy="406400"/>
          </a:xfrm>
          <a:prstGeom prst="rect">
            <a:avLst/>
          </a:prstGeom>
        </p:spPr>
      </p:pic>
      <p:pic>
        <p:nvPicPr>
          <p:cNvPr id="12" name="pilot">
            <a:hlinkClick r:id="" action="ppaction://media"/>
            <a:extLst>
              <a:ext uri="{FF2B5EF4-FFF2-40B4-BE49-F238E27FC236}">
                <a16:creationId xmlns:a16="http://schemas.microsoft.com/office/drawing/2014/main" id="{9A799CDA-BB8B-9DC9-3E06-13B6CBAB3F7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0047516" y="9292929"/>
            <a:ext cx="406400" cy="406400"/>
          </a:xfrm>
          <a:prstGeom prst="rect">
            <a:avLst/>
          </a:prstGeom>
        </p:spPr>
      </p:pic>
      <p:pic>
        <p:nvPicPr>
          <p:cNvPr id="13" name="police">
            <a:hlinkClick r:id="" action="ppaction://media"/>
            <a:extLst>
              <a:ext uri="{FF2B5EF4-FFF2-40B4-BE49-F238E27FC236}">
                <a16:creationId xmlns:a16="http://schemas.microsoft.com/office/drawing/2014/main" id="{681FF747-065A-F8B6-6B36-35AC1D26D3C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761514" y="9292929"/>
            <a:ext cx="406400" cy="406400"/>
          </a:xfrm>
          <a:prstGeom prst="rect">
            <a:avLst/>
          </a:prstGeom>
        </p:spPr>
      </p:pic>
      <p:pic>
        <p:nvPicPr>
          <p:cNvPr id="14" name="chemist">
            <a:hlinkClick r:id="" action="ppaction://media"/>
            <a:extLst>
              <a:ext uri="{FF2B5EF4-FFF2-40B4-BE49-F238E27FC236}">
                <a16:creationId xmlns:a16="http://schemas.microsoft.com/office/drawing/2014/main" id="{7987FEDB-0698-378D-2B3C-5FC41B03065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394220" y="9438177"/>
            <a:ext cx="406400" cy="406400"/>
          </a:xfrm>
          <a:prstGeom prst="rect">
            <a:avLst/>
          </a:prstGeom>
        </p:spPr>
      </p:pic>
      <p:pic>
        <p:nvPicPr>
          <p:cNvPr id="15" name="baker">
            <a:hlinkClick r:id="" action="ppaction://media"/>
            <a:extLst>
              <a:ext uri="{FF2B5EF4-FFF2-40B4-BE49-F238E27FC236}">
                <a16:creationId xmlns:a16="http://schemas.microsoft.com/office/drawing/2014/main" id="{21BDF50B-3A32-7E8A-AB5F-A819E895A2E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073342" y="5009527"/>
            <a:ext cx="406400" cy="406400"/>
          </a:xfrm>
          <a:prstGeom prst="rect">
            <a:avLst/>
          </a:prstGeom>
        </p:spPr>
      </p:pic>
      <p:pic>
        <p:nvPicPr>
          <p:cNvPr id="16" name="teacher">
            <a:hlinkClick r:id="" action="ppaction://media"/>
            <a:extLst>
              <a:ext uri="{FF2B5EF4-FFF2-40B4-BE49-F238E27FC236}">
                <a16:creationId xmlns:a16="http://schemas.microsoft.com/office/drawing/2014/main" id="{66FDA40E-386C-A056-1272-80CA8CF2A23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479742" y="1539367"/>
            <a:ext cx="406400" cy="406400"/>
          </a:xfrm>
          <a:prstGeom prst="rect">
            <a:avLst/>
          </a:prstGeom>
        </p:spPr>
      </p:pic>
      <p:pic>
        <p:nvPicPr>
          <p:cNvPr id="17" name="pupil">
            <a:hlinkClick r:id="" action="ppaction://media"/>
            <a:extLst>
              <a:ext uri="{FF2B5EF4-FFF2-40B4-BE49-F238E27FC236}">
                <a16:creationId xmlns:a16="http://schemas.microsoft.com/office/drawing/2014/main" id="{5AEA261F-472A-376B-7C8F-4A9E264A8C79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521692" y="1087009"/>
            <a:ext cx="406400" cy="406400"/>
          </a:xfrm>
          <a:prstGeom prst="rect">
            <a:avLst/>
          </a:prstGeom>
        </p:spPr>
      </p:pic>
      <p:pic>
        <p:nvPicPr>
          <p:cNvPr id="18" name="luvvoice.com-20241208-fLxSsz">
            <a:hlinkClick r:id="" action="ppaction://media"/>
            <a:extLst>
              <a:ext uri="{FF2B5EF4-FFF2-40B4-BE49-F238E27FC236}">
                <a16:creationId xmlns:a16="http://schemas.microsoft.com/office/drawing/2014/main" id="{AD6C0B87-413F-4316-DC26-D765B954E806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934200" y="4457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2497" y="497767"/>
            <a:ext cx="16343757" cy="9442399"/>
          </a:xfrm>
          <a:custGeom>
            <a:avLst/>
            <a:gdLst/>
            <a:ahLst/>
            <a:cxnLst/>
            <a:rect l="l" t="t" r="r" b="b"/>
            <a:pathLst>
              <a:path w="16343757" h="9442399">
                <a:moveTo>
                  <a:pt x="0" y="0"/>
                </a:moveTo>
                <a:lnTo>
                  <a:pt x="16343757" y="0"/>
                </a:lnTo>
                <a:lnTo>
                  <a:pt x="16343757" y="9442399"/>
                </a:lnTo>
                <a:lnTo>
                  <a:pt x="0" y="9442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3159281" y="2578503"/>
            <a:ext cx="2184206" cy="2184206"/>
            <a:chOff x="0" y="0"/>
            <a:chExt cx="2912275" cy="2912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12364" cy="2912237"/>
            </a:xfrm>
            <a:custGeom>
              <a:avLst/>
              <a:gdLst/>
              <a:ahLst/>
              <a:cxnLst/>
              <a:rect l="l" t="t" r="r" b="b"/>
              <a:pathLst>
                <a:path w="2912364" h="2912237">
                  <a:moveTo>
                    <a:pt x="1456182" y="0"/>
                  </a:moveTo>
                  <a:cubicBezTo>
                    <a:pt x="651891" y="0"/>
                    <a:pt x="0" y="651891"/>
                    <a:pt x="0" y="1456182"/>
                  </a:cubicBezTo>
                  <a:cubicBezTo>
                    <a:pt x="0" y="2260473"/>
                    <a:pt x="651891" y="2912237"/>
                    <a:pt x="1456182" y="2912237"/>
                  </a:cubicBezTo>
                  <a:cubicBezTo>
                    <a:pt x="2260473" y="2912237"/>
                    <a:pt x="2912364" y="2260346"/>
                    <a:pt x="2912364" y="1456055"/>
                  </a:cubicBezTo>
                  <a:cubicBezTo>
                    <a:pt x="2912364" y="651764"/>
                    <a:pt x="2260346" y="0"/>
                    <a:pt x="1456182" y="0"/>
                  </a:cubicBezTo>
                  <a:close/>
                </a:path>
              </a:pathLst>
            </a:custGeom>
            <a:blipFill>
              <a:blip r:embed="rId6"/>
              <a:stretch>
                <a:fillRect t="-14068" r="-81244" b="-1405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3159281" y="2578503"/>
            <a:ext cx="2184197" cy="2184206"/>
          </a:xfrm>
          <a:custGeom>
            <a:avLst/>
            <a:gdLst/>
            <a:ahLst/>
            <a:cxnLst/>
            <a:rect l="l" t="t" r="r" b="b"/>
            <a:pathLst>
              <a:path w="2184197" h="2184206">
                <a:moveTo>
                  <a:pt x="0" y="0"/>
                </a:moveTo>
                <a:lnTo>
                  <a:pt x="2184196" y="0"/>
                </a:lnTo>
                <a:lnTo>
                  <a:pt x="2184196" y="2184207"/>
                </a:lnTo>
                <a:lnTo>
                  <a:pt x="0" y="21842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385572" y="2578503"/>
            <a:ext cx="2252358" cy="2254510"/>
            <a:chOff x="0" y="0"/>
            <a:chExt cx="3003144" cy="30060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03169" cy="3005963"/>
            </a:xfrm>
            <a:custGeom>
              <a:avLst/>
              <a:gdLst/>
              <a:ahLst/>
              <a:cxnLst/>
              <a:rect l="l" t="t" r="r" b="b"/>
              <a:pathLst>
                <a:path w="3003169" h="3005963">
                  <a:moveTo>
                    <a:pt x="1503045" y="0"/>
                  </a:moveTo>
                  <a:cubicBezTo>
                    <a:pt x="672973" y="0"/>
                    <a:pt x="0" y="672973"/>
                    <a:pt x="0" y="1503045"/>
                  </a:cubicBezTo>
                  <a:cubicBezTo>
                    <a:pt x="0" y="2333117"/>
                    <a:pt x="672973" y="3005963"/>
                    <a:pt x="1503045" y="3005963"/>
                  </a:cubicBezTo>
                  <a:cubicBezTo>
                    <a:pt x="2301621" y="3005963"/>
                    <a:pt x="2954782" y="2383155"/>
                    <a:pt x="3003169" y="1596644"/>
                  </a:cubicBezTo>
                  <a:lnTo>
                    <a:pt x="3003169" y="1596644"/>
                  </a:lnTo>
                  <a:lnTo>
                    <a:pt x="3003169" y="1409319"/>
                  </a:lnTo>
                  <a:lnTo>
                    <a:pt x="3003169" y="1409319"/>
                  </a:lnTo>
                  <a:cubicBezTo>
                    <a:pt x="2954782" y="622808"/>
                    <a:pt x="2301621" y="0"/>
                    <a:pt x="1503045" y="0"/>
                  </a:cubicBezTo>
                  <a:close/>
                </a:path>
              </a:pathLst>
            </a:custGeom>
            <a:blipFill>
              <a:blip r:embed="rId9"/>
              <a:stretch>
                <a:fillRect l="-82595" t="-14527" b="-1438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385572" y="2578503"/>
            <a:ext cx="2254453" cy="2254453"/>
          </a:xfrm>
          <a:custGeom>
            <a:avLst/>
            <a:gdLst/>
            <a:ahLst/>
            <a:cxnLst/>
            <a:rect l="l" t="t" r="r" b="b"/>
            <a:pathLst>
              <a:path w="2254453" h="2254453">
                <a:moveTo>
                  <a:pt x="0" y="0"/>
                </a:moveTo>
                <a:lnTo>
                  <a:pt x="2254453" y="0"/>
                </a:lnTo>
                <a:lnTo>
                  <a:pt x="2254453" y="2254453"/>
                </a:lnTo>
                <a:lnTo>
                  <a:pt x="0" y="22544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043078" y="2578503"/>
            <a:ext cx="2276551" cy="2276551"/>
            <a:chOff x="0" y="0"/>
            <a:chExt cx="3035402" cy="30354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35300" cy="3035300"/>
            </a:xfrm>
            <a:custGeom>
              <a:avLst/>
              <a:gdLst/>
              <a:ahLst/>
              <a:cxnLst/>
              <a:rect l="l" t="t" r="r" b="b"/>
              <a:pathLst>
                <a:path w="3035300" h="3035300">
                  <a:moveTo>
                    <a:pt x="1517650" y="0"/>
                  </a:moveTo>
                  <a:cubicBezTo>
                    <a:pt x="679450" y="0"/>
                    <a:pt x="0" y="679450"/>
                    <a:pt x="0" y="1517650"/>
                  </a:cubicBezTo>
                  <a:cubicBezTo>
                    <a:pt x="0" y="2355850"/>
                    <a:pt x="679450" y="3035300"/>
                    <a:pt x="1517650" y="3035300"/>
                  </a:cubicBezTo>
                  <a:cubicBezTo>
                    <a:pt x="2355088" y="3035300"/>
                    <a:pt x="3034157" y="2356993"/>
                    <a:pt x="3035300" y="1519809"/>
                  </a:cubicBezTo>
                  <a:lnTo>
                    <a:pt x="3035300" y="1519809"/>
                  </a:lnTo>
                  <a:lnTo>
                    <a:pt x="3035300" y="1515618"/>
                  </a:lnTo>
                  <a:lnTo>
                    <a:pt x="3035300" y="1515618"/>
                  </a:lnTo>
                  <a:cubicBezTo>
                    <a:pt x="3034284" y="678434"/>
                    <a:pt x="2355215" y="0"/>
                    <a:pt x="1517650" y="0"/>
                  </a:cubicBezTo>
                  <a:close/>
                </a:path>
              </a:pathLst>
            </a:custGeom>
            <a:blipFill>
              <a:blip r:embed="rId12"/>
              <a:stretch>
                <a:fillRect l="-100003" t="-20709" r="-3" b="-207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043078" y="2578503"/>
            <a:ext cx="2276475" cy="2276475"/>
          </a:xfrm>
          <a:custGeom>
            <a:avLst/>
            <a:gdLst/>
            <a:ahLst/>
            <a:cxnLst/>
            <a:rect l="l" t="t" r="r" b="b"/>
            <a:pathLst>
              <a:path w="2276475" h="2276475">
                <a:moveTo>
                  <a:pt x="0" y="0"/>
                </a:moveTo>
                <a:lnTo>
                  <a:pt x="2276475" y="0"/>
                </a:lnTo>
                <a:lnTo>
                  <a:pt x="2276475" y="2276475"/>
                </a:lnTo>
                <a:lnTo>
                  <a:pt x="0" y="22764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2945961" y="6206728"/>
            <a:ext cx="2288153" cy="2288153"/>
            <a:chOff x="0" y="0"/>
            <a:chExt cx="3050870" cy="30508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50794" cy="3050921"/>
            </a:xfrm>
            <a:custGeom>
              <a:avLst/>
              <a:gdLst/>
              <a:ahLst/>
              <a:cxnLst/>
              <a:rect l="l" t="t" r="r" b="b"/>
              <a:pathLst>
                <a:path w="3050794" h="3050921">
                  <a:moveTo>
                    <a:pt x="1525397" y="0"/>
                  </a:moveTo>
                  <a:cubicBezTo>
                    <a:pt x="683006" y="0"/>
                    <a:pt x="0" y="683006"/>
                    <a:pt x="0" y="1525397"/>
                  </a:cubicBezTo>
                  <a:cubicBezTo>
                    <a:pt x="0" y="2367788"/>
                    <a:pt x="683006" y="3050921"/>
                    <a:pt x="1525397" y="3050921"/>
                  </a:cubicBezTo>
                  <a:cubicBezTo>
                    <a:pt x="2367788" y="3050921"/>
                    <a:pt x="3050794" y="2367915"/>
                    <a:pt x="3050794" y="1525524"/>
                  </a:cubicBezTo>
                  <a:cubicBezTo>
                    <a:pt x="3050794" y="683133"/>
                    <a:pt x="2367915" y="0"/>
                    <a:pt x="1525397" y="0"/>
                  </a:cubicBezTo>
                  <a:close/>
                </a:path>
              </a:pathLst>
            </a:custGeom>
            <a:blipFill>
              <a:blip r:embed="rId15"/>
              <a:stretch>
                <a:fillRect t="-14068" r="-81254" b="-140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945961" y="6206728"/>
            <a:ext cx="2288086" cy="2288086"/>
          </a:xfrm>
          <a:custGeom>
            <a:avLst/>
            <a:gdLst/>
            <a:ahLst/>
            <a:cxnLst/>
            <a:rect l="l" t="t" r="r" b="b"/>
            <a:pathLst>
              <a:path w="2288086" h="2288086">
                <a:moveTo>
                  <a:pt x="0" y="0"/>
                </a:moveTo>
                <a:lnTo>
                  <a:pt x="2288086" y="0"/>
                </a:lnTo>
                <a:lnTo>
                  <a:pt x="2288086" y="2288086"/>
                </a:lnTo>
                <a:lnTo>
                  <a:pt x="0" y="228808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8494633" y="6326505"/>
            <a:ext cx="2265712" cy="2265712"/>
            <a:chOff x="0" y="0"/>
            <a:chExt cx="3020949" cy="302094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021076" cy="3020949"/>
            </a:xfrm>
            <a:custGeom>
              <a:avLst/>
              <a:gdLst/>
              <a:ahLst/>
              <a:cxnLst/>
              <a:rect l="l" t="t" r="r" b="b"/>
              <a:pathLst>
                <a:path w="3021076" h="3020949">
                  <a:moveTo>
                    <a:pt x="1510538" y="0"/>
                  </a:moveTo>
                  <a:cubicBezTo>
                    <a:pt x="676275" y="0"/>
                    <a:pt x="0" y="676275"/>
                    <a:pt x="0" y="1510538"/>
                  </a:cubicBezTo>
                  <a:cubicBezTo>
                    <a:pt x="0" y="2344801"/>
                    <a:pt x="676275" y="3020949"/>
                    <a:pt x="1510538" y="3020949"/>
                  </a:cubicBezTo>
                  <a:cubicBezTo>
                    <a:pt x="2344801" y="3020949"/>
                    <a:pt x="3021076" y="2344674"/>
                    <a:pt x="3021076" y="1510411"/>
                  </a:cubicBezTo>
                  <a:cubicBezTo>
                    <a:pt x="3021076" y="676148"/>
                    <a:pt x="2344674" y="0"/>
                    <a:pt x="1510538" y="0"/>
                  </a:cubicBezTo>
                  <a:close/>
                </a:path>
              </a:pathLst>
            </a:custGeom>
            <a:blipFill>
              <a:blip r:embed="rId18"/>
              <a:stretch>
                <a:fillRect t="-24332" r="-110147" b="-2449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8494633" y="6326505"/>
            <a:ext cx="2265607" cy="2265607"/>
          </a:xfrm>
          <a:custGeom>
            <a:avLst/>
            <a:gdLst/>
            <a:ahLst/>
            <a:cxnLst/>
            <a:rect l="l" t="t" r="r" b="b"/>
            <a:pathLst>
              <a:path w="2265607" h="2265607">
                <a:moveTo>
                  <a:pt x="0" y="0"/>
                </a:moveTo>
                <a:lnTo>
                  <a:pt x="2265607" y="0"/>
                </a:lnTo>
                <a:lnTo>
                  <a:pt x="2265607" y="2265607"/>
                </a:lnTo>
                <a:lnTo>
                  <a:pt x="0" y="226560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3064002" y="6408010"/>
            <a:ext cx="2184206" cy="2184206"/>
            <a:chOff x="0" y="0"/>
            <a:chExt cx="2912275" cy="29122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912364" cy="2912237"/>
            </a:xfrm>
            <a:custGeom>
              <a:avLst/>
              <a:gdLst/>
              <a:ahLst/>
              <a:cxnLst/>
              <a:rect l="l" t="t" r="r" b="b"/>
              <a:pathLst>
                <a:path w="2912364" h="2912237">
                  <a:moveTo>
                    <a:pt x="1456182" y="0"/>
                  </a:moveTo>
                  <a:cubicBezTo>
                    <a:pt x="651891" y="0"/>
                    <a:pt x="0" y="651891"/>
                    <a:pt x="0" y="1456182"/>
                  </a:cubicBezTo>
                  <a:cubicBezTo>
                    <a:pt x="0" y="2260473"/>
                    <a:pt x="651891" y="2912237"/>
                    <a:pt x="1456182" y="2912237"/>
                  </a:cubicBezTo>
                  <a:cubicBezTo>
                    <a:pt x="2260473" y="2912237"/>
                    <a:pt x="2912364" y="2260346"/>
                    <a:pt x="2912364" y="1456055"/>
                  </a:cubicBezTo>
                  <a:cubicBezTo>
                    <a:pt x="2912364" y="651764"/>
                    <a:pt x="2260346" y="0"/>
                    <a:pt x="1456182" y="0"/>
                  </a:cubicBezTo>
                  <a:close/>
                </a:path>
              </a:pathLst>
            </a:custGeom>
            <a:blipFill>
              <a:blip r:embed="rId21"/>
              <a:stretch>
                <a:fillRect t="-16404" r="-87885" b="-1640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3064002" y="6408010"/>
            <a:ext cx="2184197" cy="2184206"/>
          </a:xfrm>
          <a:custGeom>
            <a:avLst/>
            <a:gdLst/>
            <a:ahLst/>
            <a:cxnLst/>
            <a:rect l="l" t="t" r="r" b="b"/>
            <a:pathLst>
              <a:path w="2184197" h="2184206">
                <a:moveTo>
                  <a:pt x="0" y="0"/>
                </a:moveTo>
                <a:lnTo>
                  <a:pt x="2184197" y="0"/>
                </a:lnTo>
                <a:lnTo>
                  <a:pt x="2184197" y="2184207"/>
                </a:lnTo>
                <a:lnTo>
                  <a:pt x="0" y="21842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994519" y="1779680"/>
            <a:ext cx="2371725" cy="714375"/>
          </a:xfrm>
          <a:custGeom>
            <a:avLst/>
            <a:gdLst/>
            <a:ahLst/>
            <a:cxnLst/>
            <a:rect l="l" t="t" r="r" b="b"/>
            <a:pathLst>
              <a:path w="2371725" h="714375">
                <a:moveTo>
                  <a:pt x="0" y="0"/>
                </a:moveTo>
                <a:lnTo>
                  <a:pt x="2371725" y="0"/>
                </a:lnTo>
                <a:lnTo>
                  <a:pt x="2371725" y="714375"/>
                </a:lnTo>
                <a:lnTo>
                  <a:pt x="0" y="71437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8297847" y="1779680"/>
            <a:ext cx="2371725" cy="714375"/>
          </a:xfrm>
          <a:custGeom>
            <a:avLst/>
            <a:gdLst/>
            <a:ahLst/>
            <a:cxnLst/>
            <a:rect l="l" t="t" r="r" b="b"/>
            <a:pathLst>
              <a:path w="2371725" h="714375">
                <a:moveTo>
                  <a:pt x="0" y="0"/>
                </a:moveTo>
                <a:lnTo>
                  <a:pt x="2371725" y="0"/>
                </a:lnTo>
                <a:lnTo>
                  <a:pt x="2371725" y="714375"/>
                </a:lnTo>
                <a:lnTo>
                  <a:pt x="0" y="71437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160395" y="1822809"/>
            <a:ext cx="2371725" cy="714375"/>
          </a:xfrm>
          <a:custGeom>
            <a:avLst/>
            <a:gdLst/>
            <a:ahLst/>
            <a:cxnLst/>
            <a:rect l="l" t="t" r="r" b="b"/>
            <a:pathLst>
              <a:path w="2371725" h="714375">
                <a:moveTo>
                  <a:pt x="0" y="0"/>
                </a:moveTo>
                <a:lnTo>
                  <a:pt x="2371725" y="0"/>
                </a:lnTo>
                <a:lnTo>
                  <a:pt x="2371725" y="714375"/>
                </a:lnTo>
                <a:lnTo>
                  <a:pt x="0" y="71437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2969828" y="5650716"/>
            <a:ext cx="2371725" cy="714375"/>
          </a:xfrm>
          <a:custGeom>
            <a:avLst/>
            <a:gdLst/>
            <a:ahLst/>
            <a:cxnLst/>
            <a:rect l="l" t="t" r="r" b="b"/>
            <a:pathLst>
              <a:path w="2371725" h="714375">
                <a:moveTo>
                  <a:pt x="0" y="0"/>
                </a:moveTo>
                <a:lnTo>
                  <a:pt x="2371725" y="0"/>
                </a:lnTo>
                <a:lnTo>
                  <a:pt x="2371725" y="714375"/>
                </a:lnTo>
                <a:lnTo>
                  <a:pt x="0" y="71437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945961" y="5486086"/>
            <a:ext cx="2371725" cy="714375"/>
          </a:xfrm>
          <a:custGeom>
            <a:avLst/>
            <a:gdLst/>
            <a:ahLst/>
            <a:cxnLst/>
            <a:rect l="l" t="t" r="r" b="b"/>
            <a:pathLst>
              <a:path w="2371725" h="714375">
                <a:moveTo>
                  <a:pt x="0" y="0"/>
                </a:moveTo>
                <a:lnTo>
                  <a:pt x="2371725" y="0"/>
                </a:lnTo>
                <a:lnTo>
                  <a:pt x="2371725" y="714375"/>
                </a:lnTo>
                <a:lnTo>
                  <a:pt x="0" y="71437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8343471" y="5559752"/>
            <a:ext cx="2771775" cy="714375"/>
          </a:xfrm>
          <a:custGeom>
            <a:avLst/>
            <a:gdLst/>
            <a:ahLst/>
            <a:cxnLst/>
            <a:rect l="l" t="t" r="r" b="b"/>
            <a:pathLst>
              <a:path w="2771775" h="714375">
                <a:moveTo>
                  <a:pt x="0" y="0"/>
                </a:moveTo>
                <a:lnTo>
                  <a:pt x="2771775" y="0"/>
                </a:lnTo>
                <a:lnTo>
                  <a:pt x="2771775" y="714375"/>
                </a:lnTo>
                <a:lnTo>
                  <a:pt x="0" y="71437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t="-8392" b="-76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2137609" y="790975"/>
            <a:ext cx="5638761" cy="122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III. </a:t>
            </a:r>
            <a:r>
              <a:rPr lang="vi-VN" sz="3999" dirty="0" err="1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Exercise</a:t>
            </a:r>
            <a:endParaRPr lang="en-US" sz="3999" dirty="0">
              <a:solidFill>
                <a:srgbClr val="3C2E3D"/>
              </a:solidFill>
              <a:latin typeface="More Sugar"/>
              <a:ea typeface="More Sugar"/>
              <a:cs typeface="More Sugar"/>
              <a:sym typeface="More Sugar"/>
            </a:endParaRPr>
          </a:p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5. </a:t>
            </a:r>
            <a:r>
              <a:rPr lang="en-US" sz="3000" b="1" dirty="0" err="1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Reoder</a:t>
            </a:r>
            <a:r>
              <a:rPr lang="en-US" sz="3000" b="1" dirty="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 the words.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422552" y="1816065"/>
            <a:ext cx="1888379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p/o/l/e/i/c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968714" y="4927197"/>
            <a:ext cx="2422122" cy="649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3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......................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274447" y="5599395"/>
            <a:ext cx="1605210" cy="649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3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p/u/p/l/i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160395" y="8864479"/>
            <a:ext cx="2422122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......................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785088" y="1816065"/>
            <a:ext cx="1363008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c/o/k/o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385572" y="4716818"/>
            <a:ext cx="2422122" cy="72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7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......................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574853" y="5480895"/>
            <a:ext cx="2455602" cy="72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7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f/i/r/e/m/n/a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494633" y="8838562"/>
            <a:ext cx="2422122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......................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341734" y="1733683"/>
            <a:ext cx="1712671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n/u/s/r/e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044192" y="8838562"/>
            <a:ext cx="2422122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......................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147596" y="4764443"/>
            <a:ext cx="2422122" cy="678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5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......................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414924" y="5471236"/>
            <a:ext cx="1464288" cy="678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5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p/o/l/i/t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2497" y="497767"/>
            <a:ext cx="16343757" cy="9376439"/>
          </a:xfrm>
          <a:custGeom>
            <a:avLst/>
            <a:gdLst/>
            <a:ahLst/>
            <a:cxnLst/>
            <a:rect l="l" t="t" r="r" b="b"/>
            <a:pathLst>
              <a:path w="16343757" h="9376439">
                <a:moveTo>
                  <a:pt x="0" y="0"/>
                </a:moveTo>
                <a:lnTo>
                  <a:pt x="16343757" y="0"/>
                </a:lnTo>
                <a:lnTo>
                  <a:pt x="16343757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3159281" y="2446087"/>
            <a:ext cx="2183635" cy="2184206"/>
            <a:chOff x="0" y="0"/>
            <a:chExt cx="2911513" cy="2912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11602" cy="2912237"/>
            </a:xfrm>
            <a:custGeom>
              <a:avLst/>
              <a:gdLst/>
              <a:ahLst/>
              <a:cxnLst/>
              <a:rect l="l" t="t" r="r" b="b"/>
              <a:pathLst>
                <a:path w="2911602" h="2912237">
                  <a:moveTo>
                    <a:pt x="1456182" y="0"/>
                  </a:moveTo>
                  <a:cubicBezTo>
                    <a:pt x="651891" y="0"/>
                    <a:pt x="0" y="651891"/>
                    <a:pt x="0" y="1456182"/>
                  </a:cubicBezTo>
                  <a:cubicBezTo>
                    <a:pt x="0" y="2260473"/>
                    <a:pt x="651891" y="2912237"/>
                    <a:pt x="1456182" y="2912237"/>
                  </a:cubicBezTo>
                  <a:cubicBezTo>
                    <a:pt x="2244471" y="2912237"/>
                    <a:pt x="2886456" y="2285873"/>
                    <a:pt x="2911602" y="1503680"/>
                  </a:cubicBezTo>
                  <a:lnTo>
                    <a:pt x="2911602" y="1503680"/>
                  </a:lnTo>
                  <a:lnTo>
                    <a:pt x="2911602" y="1408430"/>
                  </a:lnTo>
                  <a:lnTo>
                    <a:pt x="2911602" y="1408430"/>
                  </a:lnTo>
                  <a:cubicBezTo>
                    <a:pt x="2886329" y="626364"/>
                    <a:pt x="2244471" y="0"/>
                    <a:pt x="1456182" y="0"/>
                  </a:cubicBezTo>
                  <a:close/>
                </a:path>
              </a:pathLst>
            </a:custGeom>
            <a:blipFill>
              <a:blip r:embed="rId6"/>
              <a:stretch>
                <a:fillRect l="-105910" t="-22789" r="3" b="-229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3159281" y="2446087"/>
            <a:ext cx="2184197" cy="2184206"/>
          </a:xfrm>
          <a:custGeom>
            <a:avLst/>
            <a:gdLst/>
            <a:ahLst/>
            <a:cxnLst/>
            <a:rect l="l" t="t" r="r" b="b"/>
            <a:pathLst>
              <a:path w="2184197" h="2184206">
                <a:moveTo>
                  <a:pt x="0" y="0"/>
                </a:moveTo>
                <a:lnTo>
                  <a:pt x="2184196" y="0"/>
                </a:lnTo>
                <a:lnTo>
                  <a:pt x="2184196" y="2184206"/>
                </a:lnTo>
                <a:lnTo>
                  <a:pt x="0" y="21842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385572" y="2375783"/>
            <a:ext cx="2254510" cy="2254510"/>
            <a:chOff x="0" y="0"/>
            <a:chExt cx="3006014" cy="30060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06090" cy="3005963"/>
            </a:xfrm>
            <a:custGeom>
              <a:avLst/>
              <a:gdLst/>
              <a:ahLst/>
              <a:cxnLst/>
              <a:rect l="l" t="t" r="r" b="b"/>
              <a:pathLst>
                <a:path w="3006090" h="3005963">
                  <a:moveTo>
                    <a:pt x="1503045" y="0"/>
                  </a:moveTo>
                  <a:cubicBezTo>
                    <a:pt x="672973" y="0"/>
                    <a:pt x="0" y="672973"/>
                    <a:pt x="0" y="1503045"/>
                  </a:cubicBezTo>
                  <a:cubicBezTo>
                    <a:pt x="0" y="2333117"/>
                    <a:pt x="672973" y="3005963"/>
                    <a:pt x="1503045" y="3005963"/>
                  </a:cubicBezTo>
                  <a:cubicBezTo>
                    <a:pt x="2333117" y="3005963"/>
                    <a:pt x="3006090" y="2332990"/>
                    <a:pt x="3006090" y="1502918"/>
                  </a:cubicBezTo>
                  <a:cubicBezTo>
                    <a:pt x="3006090" y="672846"/>
                    <a:pt x="2333117" y="0"/>
                    <a:pt x="1503045" y="0"/>
                  </a:cubicBezTo>
                  <a:close/>
                </a:path>
              </a:pathLst>
            </a:custGeom>
            <a:blipFill>
              <a:blip r:embed="rId9"/>
              <a:stretch>
                <a:fillRect t="-14752" r="-83198" b="-1493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385572" y="2375783"/>
            <a:ext cx="2254453" cy="2254444"/>
          </a:xfrm>
          <a:custGeom>
            <a:avLst/>
            <a:gdLst/>
            <a:ahLst/>
            <a:cxnLst/>
            <a:rect l="l" t="t" r="r" b="b"/>
            <a:pathLst>
              <a:path w="2254453" h="2254444">
                <a:moveTo>
                  <a:pt x="0" y="0"/>
                </a:moveTo>
                <a:lnTo>
                  <a:pt x="2254453" y="0"/>
                </a:lnTo>
                <a:lnTo>
                  <a:pt x="2254453" y="2254443"/>
                </a:lnTo>
                <a:lnTo>
                  <a:pt x="0" y="22544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044192" y="2318652"/>
            <a:ext cx="2276551" cy="2276551"/>
            <a:chOff x="0" y="0"/>
            <a:chExt cx="3035402" cy="30354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35300" cy="3035300"/>
            </a:xfrm>
            <a:custGeom>
              <a:avLst/>
              <a:gdLst/>
              <a:ahLst/>
              <a:cxnLst/>
              <a:rect l="l" t="t" r="r" b="b"/>
              <a:pathLst>
                <a:path w="3035300" h="3035300">
                  <a:moveTo>
                    <a:pt x="1517650" y="0"/>
                  </a:moveTo>
                  <a:cubicBezTo>
                    <a:pt x="679450" y="0"/>
                    <a:pt x="0" y="679450"/>
                    <a:pt x="0" y="1517650"/>
                  </a:cubicBezTo>
                  <a:cubicBezTo>
                    <a:pt x="0" y="2355850"/>
                    <a:pt x="679450" y="3035300"/>
                    <a:pt x="1517650" y="3035300"/>
                  </a:cubicBezTo>
                  <a:cubicBezTo>
                    <a:pt x="2355850" y="3035300"/>
                    <a:pt x="3035300" y="2355850"/>
                    <a:pt x="3035300" y="1517650"/>
                  </a:cubicBezTo>
                  <a:cubicBezTo>
                    <a:pt x="3035300" y="679450"/>
                    <a:pt x="2355850" y="0"/>
                    <a:pt x="1517650" y="0"/>
                  </a:cubicBezTo>
                  <a:close/>
                </a:path>
              </a:pathLst>
            </a:custGeom>
            <a:blipFill>
              <a:blip r:embed="rId12"/>
              <a:stretch>
                <a:fillRect t="-14069" r="-81256" b="-140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044192" y="2318652"/>
            <a:ext cx="2276475" cy="2276475"/>
          </a:xfrm>
          <a:custGeom>
            <a:avLst/>
            <a:gdLst/>
            <a:ahLst/>
            <a:cxnLst/>
            <a:rect l="l" t="t" r="r" b="b"/>
            <a:pathLst>
              <a:path w="2276475" h="2276475">
                <a:moveTo>
                  <a:pt x="0" y="0"/>
                </a:moveTo>
                <a:lnTo>
                  <a:pt x="2276475" y="0"/>
                </a:lnTo>
                <a:lnTo>
                  <a:pt x="2276475" y="2276475"/>
                </a:lnTo>
                <a:lnTo>
                  <a:pt x="0" y="22764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2945961" y="6003207"/>
            <a:ext cx="2288153" cy="2288153"/>
            <a:chOff x="0" y="0"/>
            <a:chExt cx="3050870" cy="30508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50794" cy="3050921"/>
            </a:xfrm>
            <a:custGeom>
              <a:avLst/>
              <a:gdLst/>
              <a:ahLst/>
              <a:cxnLst/>
              <a:rect l="l" t="t" r="r" b="b"/>
              <a:pathLst>
                <a:path w="3050794" h="3050921">
                  <a:moveTo>
                    <a:pt x="1525397" y="0"/>
                  </a:moveTo>
                  <a:cubicBezTo>
                    <a:pt x="683006" y="0"/>
                    <a:pt x="0" y="683006"/>
                    <a:pt x="0" y="1525397"/>
                  </a:cubicBezTo>
                  <a:cubicBezTo>
                    <a:pt x="0" y="2367788"/>
                    <a:pt x="683006" y="3050921"/>
                    <a:pt x="1525397" y="3050921"/>
                  </a:cubicBezTo>
                  <a:cubicBezTo>
                    <a:pt x="2367788" y="3050921"/>
                    <a:pt x="3050794" y="2367915"/>
                    <a:pt x="3050794" y="1525524"/>
                  </a:cubicBezTo>
                  <a:cubicBezTo>
                    <a:pt x="3050794" y="683133"/>
                    <a:pt x="2367915" y="0"/>
                    <a:pt x="1525397" y="0"/>
                  </a:cubicBezTo>
                  <a:close/>
                </a:path>
              </a:pathLst>
            </a:custGeom>
            <a:blipFill>
              <a:blip r:embed="rId15"/>
              <a:stretch>
                <a:fillRect l="-98338" t="-20119" r="-103" b="-201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945961" y="6003207"/>
            <a:ext cx="2288086" cy="2288086"/>
          </a:xfrm>
          <a:custGeom>
            <a:avLst/>
            <a:gdLst/>
            <a:ahLst/>
            <a:cxnLst/>
            <a:rect l="l" t="t" r="r" b="b"/>
            <a:pathLst>
              <a:path w="2288086" h="2288086">
                <a:moveTo>
                  <a:pt x="0" y="0"/>
                </a:moveTo>
                <a:lnTo>
                  <a:pt x="2288086" y="0"/>
                </a:lnTo>
                <a:lnTo>
                  <a:pt x="2288086" y="2288086"/>
                </a:lnTo>
                <a:lnTo>
                  <a:pt x="0" y="228808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8494633" y="6066387"/>
            <a:ext cx="2265712" cy="2265712"/>
            <a:chOff x="0" y="0"/>
            <a:chExt cx="3020949" cy="302094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021076" cy="3020949"/>
            </a:xfrm>
            <a:custGeom>
              <a:avLst/>
              <a:gdLst/>
              <a:ahLst/>
              <a:cxnLst/>
              <a:rect l="l" t="t" r="r" b="b"/>
              <a:pathLst>
                <a:path w="3021076" h="3020949">
                  <a:moveTo>
                    <a:pt x="1510538" y="0"/>
                  </a:moveTo>
                  <a:cubicBezTo>
                    <a:pt x="676275" y="0"/>
                    <a:pt x="0" y="676275"/>
                    <a:pt x="0" y="1510538"/>
                  </a:cubicBezTo>
                  <a:cubicBezTo>
                    <a:pt x="0" y="2344801"/>
                    <a:pt x="676275" y="3020949"/>
                    <a:pt x="1510538" y="3020949"/>
                  </a:cubicBezTo>
                  <a:cubicBezTo>
                    <a:pt x="2344293" y="3020949"/>
                    <a:pt x="3020314" y="2345309"/>
                    <a:pt x="3021076" y="1511681"/>
                  </a:cubicBezTo>
                  <a:lnTo>
                    <a:pt x="3021076" y="1511681"/>
                  </a:lnTo>
                  <a:lnTo>
                    <a:pt x="3021076" y="1509776"/>
                  </a:lnTo>
                  <a:lnTo>
                    <a:pt x="3021076" y="1509776"/>
                  </a:lnTo>
                  <a:cubicBezTo>
                    <a:pt x="3020568" y="675894"/>
                    <a:pt x="2344420" y="0"/>
                    <a:pt x="1510538" y="0"/>
                  </a:cubicBezTo>
                  <a:close/>
                </a:path>
              </a:pathLst>
            </a:custGeom>
            <a:blipFill>
              <a:blip r:embed="rId18"/>
              <a:stretch>
                <a:fillRect t="-8823" r="4" b="-87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8494633" y="6066387"/>
            <a:ext cx="2265607" cy="2265607"/>
          </a:xfrm>
          <a:custGeom>
            <a:avLst/>
            <a:gdLst/>
            <a:ahLst/>
            <a:cxnLst/>
            <a:rect l="l" t="t" r="r" b="b"/>
            <a:pathLst>
              <a:path w="2265607" h="2265607">
                <a:moveTo>
                  <a:pt x="0" y="0"/>
                </a:moveTo>
                <a:lnTo>
                  <a:pt x="2265607" y="0"/>
                </a:lnTo>
                <a:lnTo>
                  <a:pt x="2265607" y="2265607"/>
                </a:lnTo>
                <a:lnTo>
                  <a:pt x="0" y="226560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3159281" y="6107144"/>
            <a:ext cx="2184206" cy="2184206"/>
            <a:chOff x="0" y="0"/>
            <a:chExt cx="2912275" cy="29122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912364" cy="2912237"/>
            </a:xfrm>
            <a:custGeom>
              <a:avLst/>
              <a:gdLst/>
              <a:ahLst/>
              <a:cxnLst/>
              <a:rect l="l" t="t" r="r" b="b"/>
              <a:pathLst>
                <a:path w="2912364" h="2912237">
                  <a:moveTo>
                    <a:pt x="1456182" y="0"/>
                  </a:moveTo>
                  <a:cubicBezTo>
                    <a:pt x="651891" y="0"/>
                    <a:pt x="0" y="651891"/>
                    <a:pt x="0" y="1456182"/>
                  </a:cubicBezTo>
                  <a:cubicBezTo>
                    <a:pt x="0" y="2260473"/>
                    <a:pt x="651891" y="2912237"/>
                    <a:pt x="1456182" y="2912237"/>
                  </a:cubicBezTo>
                  <a:cubicBezTo>
                    <a:pt x="2260473" y="2912237"/>
                    <a:pt x="2912364" y="2260346"/>
                    <a:pt x="2912364" y="1456055"/>
                  </a:cubicBezTo>
                  <a:cubicBezTo>
                    <a:pt x="2912364" y="651764"/>
                    <a:pt x="2260346" y="0"/>
                    <a:pt x="1456182" y="0"/>
                  </a:cubicBezTo>
                  <a:close/>
                </a:path>
              </a:pathLst>
            </a:custGeom>
            <a:blipFill>
              <a:blip r:embed="rId21"/>
              <a:stretch>
                <a:fillRect t="-23867" r="-108978" b="-2379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3159281" y="6107144"/>
            <a:ext cx="2184197" cy="2184197"/>
          </a:xfrm>
          <a:custGeom>
            <a:avLst/>
            <a:gdLst/>
            <a:ahLst/>
            <a:cxnLst/>
            <a:rect l="l" t="t" r="r" b="b"/>
            <a:pathLst>
              <a:path w="2184197" h="2184197">
                <a:moveTo>
                  <a:pt x="0" y="0"/>
                </a:moveTo>
                <a:lnTo>
                  <a:pt x="2184196" y="0"/>
                </a:lnTo>
                <a:lnTo>
                  <a:pt x="2184196" y="2184197"/>
                </a:lnTo>
                <a:lnTo>
                  <a:pt x="0" y="21841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2885599" y="4706988"/>
            <a:ext cx="2924175" cy="590550"/>
          </a:xfrm>
          <a:custGeom>
            <a:avLst/>
            <a:gdLst/>
            <a:ahLst/>
            <a:cxnLst/>
            <a:rect l="l" t="t" r="r" b="b"/>
            <a:pathLst>
              <a:path w="2924175" h="590550">
                <a:moveTo>
                  <a:pt x="0" y="0"/>
                </a:moveTo>
                <a:lnTo>
                  <a:pt x="2924175" y="0"/>
                </a:lnTo>
                <a:lnTo>
                  <a:pt x="2924175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2628969" y="8481470"/>
            <a:ext cx="2924175" cy="590550"/>
          </a:xfrm>
          <a:custGeom>
            <a:avLst/>
            <a:gdLst/>
            <a:ahLst/>
            <a:cxnLst/>
            <a:rect l="l" t="t" r="r" b="b"/>
            <a:pathLst>
              <a:path w="2924175" h="590550">
                <a:moveTo>
                  <a:pt x="0" y="0"/>
                </a:moveTo>
                <a:lnTo>
                  <a:pt x="2924175" y="0"/>
                </a:lnTo>
                <a:lnTo>
                  <a:pt x="2924175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2945961" y="4648791"/>
            <a:ext cx="2905125" cy="581025"/>
          </a:xfrm>
          <a:custGeom>
            <a:avLst/>
            <a:gdLst/>
            <a:ahLst/>
            <a:cxnLst/>
            <a:rect l="l" t="t" r="r" b="b"/>
            <a:pathLst>
              <a:path w="2905125" h="581025">
                <a:moveTo>
                  <a:pt x="0" y="0"/>
                </a:moveTo>
                <a:lnTo>
                  <a:pt x="2905125" y="0"/>
                </a:lnTo>
                <a:lnTo>
                  <a:pt x="29051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8023603" y="8494881"/>
            <a:ext cx="2924175" cy="590550"/>
          </a:xfrm>
          <a:custGeom>
            <a:avLst/>
            <a:gdLst/>
            <a:ahLst/>
            <a:cxnLst/>
            <a:rect l="l" t="t" r="r" b="b"/>
            <a:pathLst>
              <a:path w="2924175" h="590550">
                <a:moveTo>
                  <a:pt x="0" y="0"/>
                </a:moveTo>
                <a:lnTo>
                  <a:pt x="2924175" y="0"/>
                </a:lnTo>
                <a:lnTo>
                  <a:pt x="2924175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2885599" y="8563994"/>
            <a:ext cx="2924175" cy="590550"/>
          </a:xfrm>
          <a:custGeom>
            <a:avLst/>
            <a:gdLst/>
            <a:ahLst/>
            <a:cxnLst/>
            <a:rect l="l" t="t" r="r" b="b"/>
            <a:pathLst>
              <a:path w="2924175" h="590550">
                <a:moveTo>
                  <a:pt x="0" y="0"/>
                </a:moveTo>
                <a:lnTo>
                  <a:pt x="2924175" y="0"/>
                </a:lnTo>
                <a:lnTo>
                  <a:pt x="2924175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8023603" y="4744174"/>
            <a:ext cx="2924175" cy="590550"/>
          </a:xfrm>
          <a:custGeom>
            <a:avLst/>
            <a:gdLst/>
            <a:ahLst/>
            <a:cxnLst/>
            <a:rect l="l" t="t" r="r" b="b"/>
            <a:pathLst>
              <a:path w="2924175" h="590550">
                <a:moveTo>
                  <a:pt x="0" y="0"/>
                </a:moveTo>
                <a:lnTo>
                  <a:pt x="2924175" y="0"/>
                </a:lnTo>
                <a:lnTo>
                  <a:pt x="2924175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3589249" y="4668164"/>
            <a:ext cx="1544822" cy="608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dent_st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486969" y="8533762"/>
            <a:ext cx="1753781" cy="608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chem_st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096708" y="8464648"/>
            <a:ext cx="1207580" cy="608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b_ker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583736" y="8464648"/>
            <a:ext cx="1120997" cy="608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d_tor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878258" y="4631646"/>
            <a:ext cx="931516" cy="608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pil_t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717661" y="4698178"/>
            <a:ext cx="1431265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f_rmer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137610" y="790975"/>
            <a:ext cx="5558590" cy="122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III. </a:t>
            </a:r>
            <a:r>
              <a:rPr lang="vi-VN" sz="3999" dirty="0" err="1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Exercise</a:t>
            </a:r>
            <a:endParaRPr lang="en-US" sz="3999" dirty="0">
              <a:solidFill>
                <a:srgbClr val="3C2E3D"/>
              </a:solidFill>
              <a:latin typeface="More Sugar"/>
              <a:ea typeface="More Sugar"/>
              <a:cs typeface="More Sugar"/>
              <a:sym typeface="More Sugar"/>
            </a:endParaRPr>
          </a:p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6. Fill in the missing letters.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2497" y="497767"/>
            <a:ext cx="16343757" cy="9376439"/>
          </a:xfrm>
          <a:custGeom>
            <a:avLst/>
            <a:gdLst/>
            <a:ahLst/>
            <a:cxnLst/>
            <a:rect l="l" t="t" r="r" b="b"/>
            <a:pathLst>
              <a:path w="16343757" h="9376439">
                <a:moveTo>
                  <a:pt x="0" y="0"/>
                </a:moveTo>
                <a:lnTo>
                  <a:pt x="16343757" y="0"/>
                </a:lnTo>
                <a:lnTo>
                  <a:pt x="16343757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716892" y="2498417"/>
            <a:ext cx="1666875" cy="2105025"/>
          </a:xfrm>
          <a:custGeom>
            <a:avLst/>
            <a:gdLst/>
            <a:ahLst/>
            <a:cxnLst/>
            <a:rect l="l" t="t" r="r" b="b"/>
            <a:pathLst>
              <a:path w="1666875" h="2105025">
                <a:moveTo>
                  <a:pt x="0" y="0"/>
                </a:moveTo>
                <a:lnTo>
                  <a:pt x="1666875" y="0"/>
                </a:lnTo>
                <a:lnTo>
                  <a:pt x="1666875" y="2105025"/>
                </a:lnTo>
                <a:lnTo>
                  <a:pt x="0" y="2105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782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347933" y="7449360"/>
            <a:ext cx="1657350" cy="2095500"/>
          </a:xfrm>
          <a:custGeom>
            <a:avLst/>
            <a:gdLst/>
            <a:ahLst/>
            <a:cxnLst/>
            <a:rect l="l" t="t" r="r" b="b"/>
            <a:pathLst>
              <a:path w="1657350" h="2095500">
                <a:moveTo>
                  <a:pt x="0" y="0"/>
                </a:moveTo>
                <a:lnTo>
                  <a:pt x="1657350" y="0"/>
                </a:lnTo>
                <a:lnTo>
                  <a:pt x="1657350" y="2095500"/>
                </a:lnTo>
                <a:lnTo>
                  <a:pt x="0" y="20955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781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962176" y="2422217"/>
            <a:ext cx="1628775" cy="2105025"/>
          </a:xfrm>
          <a:custGeom>
            <a:avLst/>
            <a:gdLst/>
            <a:ahLst/>
            <a:cxnLst/>
            <a:rect l="l" t="t" r="r" b="b"/>
            <a:pathLst>
              <a:path w="1628775" h="2105025">
                <a:moveTo>
                  <a:pt x="0" y="0"/>
                </a:moveTo>
                <a:lnTo>
                  <a:pt x="1628775" y="0"/>
                </a:lnTo>
                <a:lnTo>
                  <a:pt x="1628775" y="2105025"/>
                </a:lnTo>
                <a:lnTo>
                  <a:pt x="0" y="21050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824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718713" y="2422217"/>
            <a:ext cx="1438275" cy="2038350"/>
          </a:xfrm>
          <a:custGeom>
            <a:avLst/>
            <a:gdLst/>
            <a:ahLst/>
            <a:cxnLst/>
            <a:rect l="l" t="t" r="r" b="b"/>
            <a:pathLst>
              <a:path w="1438275" h="2038350">
                <a:moveTo>
                  <a:pt x="0" y="0"/>
                </a:moveTo>
                <a:lnTo>
                  <a:pt x="1438275" y="0"/>
                </a:lnTo>
                <a:lnTo>
                  <a:pt x="1438275" y="2038350"/>
                </a:lnTo>
                <a:lnTo>
                  <a:pt x="0" y="20383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0236" r="-4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461753" y="7449360"/>
            <a:ext cx="1514475" cy="2009775"/>
          </a:xfrm>
          <a:custGeom>
            <a:avLst/>
            <a:gdLst/>
            <a:ahLst/>
            <a:cxnLst/>
            <a:rect l="l" t="t" r="r" b="b"/>
            <a:pathLst>
              <a:path w="1514475" h="2009775">
                <a:moveTo>
                  <a:pt x="0" y="0"/>
                </a:moveTo>
                <a:lnTo>
                  <a:pt x="1514475" y="0"/>
                </a:lnTo>
                <a:lnTo>
                  <a:pt x="1514475" y="2009775"/>
                </a:lnTo>
                <a:lnTo>
                  <a:pt x="0" y="20097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874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708017" y="7348376"/>
            <a:ext cx="1447800" cy="2105025"/>
          </a:xfrm>
          <a:custGeom>
            <a:avLst/>
            <a:gdLst/>
            <a:ahLst/>
            <a:cxnLst/>
            <a:rect l="l" t="t" r="r" b="b"/>
            <a:pathLst>
              <a:path w="1447800" h="2105025">
                <a:moveTo>
                  <a:pt x="0" y="0"/>
                </a:moveTo>
                <a:lnTo>
                  <a:pt x="1447800" y="0"/>
                </a:lnTo>
                <a:lnTo>
                  <a:pt x="1447800" y="2105025"/>
                </a:lnTo>
                <a:lnTo>
                  <a:pt x="0" y="21050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05526" r="-3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579658" y="2667257"/>
            <a:ext cx="568271" cy="1585941"/>
          </a:xfrm>
          <a:custGeom>
            <a:avLst/>
            <a:gdLst/>
            <a:ahLst/>
            <a:cxnLst/>
            <a:rect l="l" t="t" r="r" b="b"/>
            <a:pathLst>
              <a:path w="568271" h="1585941">
                <a:moveTo>
                  <a:pt x="0" y="0"/>
                </a:moveTo>
                <a:lnTo>
                  <a:pt x="568271" y="0"/>
                </a:lnTo>
                <a:lnTo>
                  <a:pt x="568271" y="1585941"/>
                </a:lnTo>
                <a:lnTo>
                  <a:pt x="0" y="15859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136423" y="7634697"/>
            <a:ext cx="568271" cy="568271"/>
          </a:xfrm>
          <a:custGeom>
            <a:avLst/>
            <a:gdLst/>
            <a:ahLst/>
            <a:cxnLst/>
            <a:rect l="l" t="t" r="r" b="b"/>
            <a:pathLst>
              <a:path w="568271" h="568271">
                <a:moveTo>
                  <a:pt x="0" y="0"/>
                </a:moveTo>
                <a:lnTo>
                  <a:pt x="568271" y="0"/>
                </a:lnTo>
                <a:lnTo>
                  <a:pt x="568271" y="568271"/>
                </a:lnTo>
                <a:lnTo>
                  <a:pt x="0" y="5682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173323" y="8210740"/>
            <a:ext cx="568271" cy="568271"/>
          </a:xfrm>
          <a:custGeom>
            <a:avLst/>
            <a:gdLst/>
            <a:ahLst/>
            <a:cxnLst/>
            <a:rect l="l" t="t" r="r" b="b"/>
            <a:pathLst>
              <a:path w="568271" h="568271">
                <a:moveTo>
                  <a:pt x="0" y="0"/>
                </a:moveTo>
                <a:lnTo>
                  <a:pt x="568271" y="0"/>
                </a:lnTo>
                <a:lnTo>
                  <a:pt x="568271" y="568272"/>
                </a:lnTo>
                <a:lnTo>
                  <a:pt x="0" y="568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173323" y="8806529"/>
            <a:ext cx="568271" cy="568271"/>
          </a:xfrm>
          <a:custGeom>
            <a:avLst/>
            <a:gdLst/>
            <a:ahLst/>
            <a:cxnLst/>
            <a:rect l="l" t="t" r="r" b="b"/>
            <a:pathLst>
              <a:path w="568271" h="568271">
                <a:moveTo>
                  <a:pt x="0" y="0"/>
                </a:moveTo>
                <a:lnTo>
                  <a:pt x="568271" y="0"/>
                </a:lnTo>
                <a:lnTo>
                  <a:pt x="568271" y="568271"/>
                </a:lnTo>
                <a:lnTo>
                  <a:pt x="0" y="5682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598228" y="2796711"/>
            <a:ext cx="577796" cy="1662684"/>
          </a:xfrm>
          <a:custGeom>
            <a:avLst/>
            <a:gdLst/>
            <a:ahLst/>
            <a:cxnLst/>
            <a:rect l="l" t="t" r="r" b="b"/>
            <a:pathLst>
              <a:path w="577796" h="1662684">
                <a:moveTo>
                  <a:pt x="0" y="0"/>
                </a:moveTo>
                <a:lnTo>
                  <a:pt x="577796" y="0"/>
                </a:lnTo>
                <a:lnTo>
                  <a:pt x="577796" y="1662684"/>
                </a:lnTo>
                <a:lnTo>
                  <a:pt x="0" y="166268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223287" y="7719127"/>
            <a:ext cx="568271" cy="1093441"/>
          </a:xfrm>
          <a:custGeom>
            <a:avLst/>
            <a:gdLst/>
            <a:ahLst/>
            <a:cxnLst/>
            <a:rect l="l" t="t" r="r" b="b"/>
            <a:pathLst>
              <a:path w="568271" h="1093441">
                <a:moveTo>
                  <a:pt x="0" y="0"/>
                </a:moveTo>
                <a:lnTo>
                  <a:pt x="568271" y="0"/>
                </a:lnTo>
                <a:lnTo>
                  <a:pt x="568271" y="1093441"/>
                </a:lnTo>
                <a:lnTo>
                  <a:pt x="0" y="10934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223287" y="8837962"/>
            <a:ext cx="568271" cy="568271"/>
          </a:xfrm>
          <a:custGeom>
            <a:avLst/>
            <a:gdLst/>
            <a:ahLst/>
            <a:cxnLst/>
            <a:rect l="l" t="t" r="r" b="b"/>
            <a:pathLst>
              <a:path w="568271" h="568271">
                <a:moveTo>
                  <a:pt x="0" y="0"/>
                </a:moveTo>
                <a:lnTo>
                  <a:pt x="568271" y="0"/>
                </a:lnTo>
                <a:lnTo>
                  <a:pt x="568271" y="568271"/>
                </a:lnTo>
                <a:lnTo>
                  <a:pt x="0" y="5682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189002" y="2716197"/>
            <a:ext cx="590445" cy="1662998"/>
          </a:xfrm>
          <a:custGeom>
            <a:avLst/>
            <a:gdLst/>
            <a:ahLst/>
            <a:cxnLst/>
            <a:rect l="l" t="t" r="r" b="b"/>
            <a:pathLst>
              <a:path w="590445" h="1662998">
                <a:moveTo>
                  <a:pt x="0" y="0"/>
                </a:moveTo>
                <a:lnTo>
                  <a:pt x="590445" y="0"/>
                </a:lnTo>
                <a:lnTo>
                  <a:pt x="590445" y="1662998"/>
                </a:lnTo>
                <a:lnTo>
                  <a:pt x="0" y="166299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4409639" y="7719127"/>
            <a:ext cx="568271" cy="568271"/>
          </a:xfrm>
          <a:custGeom>
            <a:avLst/>
            <a:gdLst/>
            <a:ahLst/>
            <a:cxnLst/>
            <a:rect l="l" t="t" r="r" b="b"/>
            <a:pathLst>
              <a:path w="568271" h="568271">
                <a:moveTo>
                  <a:pt x="0" y="0"/>
                </a:moveTo>
                <a:lnTo>
                  <a:pt x="568271" y="0"/>
                </a:lnTo>
                <a:lnTo>
                  <a:pt x="568271" y="568271"/>
                </a:lnTo>
                <a:lnTo>
                  <a:pt x="0" y="5682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4436347" y="8308086"/>
            <a:ext cx="568271" cy="1133361"/>
          </a:xfrm>
          <a:custGeom>
            <a:avLst/>
            <a:gdLst/>
            <a:ahLst/>
            <a:cxnLst/>
            <a:rect l="l" t="t" r="r" b="b"/>
            <a:pathLst>
              <a:path w="568271" h="1133361">
                <a:moveTo>
                  <a:pt x="0" y="0"/>
                </a:moveTo>
                <a:lnTo>
                  <a:pt x="568271" y="0"/>
                </a:lnTo>
                <a:lnTo>
                  <a:pt x="568271" y="1133361"/>
                </a:lnTo>
                <a:lnTo>
                  <a:pt x="0" y="113336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137610" y="790975"/>
            <a:ext cx="5177590" cy="122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III. </a:t>
            </a:r>
            <a:r>
              <a:rPr lang="vi-VN" sz="3999" dirty="0" err="1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Exercise</a:t>
            </a:r>
            <a:endParaRPr lang="en-US" sz="3999" dirty="0">
              <a:solidFill>
                <a:srgbClr val="3C2E3D"/>
              </a:solidFill>
              <a:latin typeface="More Sugar"/>
              <a:ea typeface="More Sugar"/>
              <a:cs typeface="More Sugar"/>
              <a:sym typeface="More Sugar"/>
            </a:endParaRPr>
          </a:p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7. Tick the correct answer.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84758" y="2237051"/>
            <a:ext cx="21723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967285" y="7110889"/>
            <a:ext cx="21723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199926" y="2581351"/>
            <a:ext cx="1392422" cy="1722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7"/>
              </a:lnSpc>
            </a:pPr>
            <a:r>
              <a:rPr lang="en-US" sz="3000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teacher police</a:t>
            </a:r>
          </a:p>
          <a:p>
            <a:pPr algn="l">
              <a:lnSpc>
                <a:spcPts val="5685"/>
              </a:lnSpc>
            </a:pPr>
            <a:r>
              <a:rPr lang="en-US" sz="3000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cook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882488" y="7501414"/>
            <a:ext cx="1106786" cy="1857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6"/>
              </a:lnSpc>
            </a:pPr>
            <a:r>
              <a:rPr lang="en-US" sz="3000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pilot police nurse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642603" y="2160851"/>
            <a:ext cx="21723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749121" y="6882289"/>
            <a:ext cx="21723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16096" y="2624900"/>
            <a:ext cx="1303430" cy="183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3"/>
              </a:lnSpc>
            </a:pPr>
            <a:r>
              <a:rPr lang="en-US" sz="3000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farmer pilot doctor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400893" y="2160851"/>
            <a:ext cx="21723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400893" y="6710839"/>
            <a:ext cx="217237" cy="70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1"/>
              </a:lnSpc>
            </a:pPr>
            <a:r>
              <a:rPr lang="en-US" sz="3000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6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778852" y="7478049"/>
            <a:ext cx="1392422" cy="1872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3000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teacher</a:t>
            </a:r>
          </a:p>
          <a:p>
            <a:pPr algn="ctr">
              <a:lnSpc>
                <a:spcPts val="3558"/>
              </a:lnSpc>
            </a:pPr>
            <a:r>
              <a:rPr lang="en-US" sz="3000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pupil</a:t>
            </a:r>
          </a:p>
          <a:p>
            <a:pPr algn="ctr">
              <a:lnSpc>
                <a:spcPts val="5295"/>
              </a:lnSpc>
            </a:pPr>
            <a:r>
              <a:rPr lang="en-US" sz="3000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farmer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845684" y="2643950"/>
            <a:ext cx="1270397" cy="1659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2"/>
              </a:lnSpc>
            </a:pPr>
            <a:r>
              <a:rPr lang="en-US" sz="3000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baker dentist</a:t>
            </a:r>
          </a:p>
          <a:p>
            <a:pPr algn="ctr">
              <a:lnSpc>
                <a:spcPts val="3395"/>
              </a:lnSpc>
            </a:pPr>
            <a:r>
              <a:rPr lang="en-US" sz="3000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doctor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941115" y="7512653"/>
            <a:ext cx="1270397" cy="1877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2"/>
              </a:lnSpc>
            </a:pPr>
            <a:r>
              <a:rPr lang="en-US" sz="3000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baker dentist</a:t>
            </a:r>
          </a:p>
          <a:p>
            <a:pPr algn="ctr">
              <a:lnSpc>
                <a:spcPts val="3972"/>
              </a:lnSpc>
            </a:pPr>
            <a:r>
              <a:rPr lang="en-US" sz="3000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chem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78455" y="497767"/>
            <a:ext cx="16527799" cy="9442399"/>
          </a:xfrm>
          <a:custGeom>
            <a:avLst/>
            <a:gdLst/>
            <a:ahLst/>
            <a:cxnLst/>
            <a:rect l="l" t="t" r="r" b="b"/>
            <a:pathLst>
              <a:path w="16527799" h="9442399">
                <a:moveTo>
                  <a:pt x="0" y="0"/>
                </a:moveTo>
                <a:lnTo>
                  <a:pt x="16527799" y="0"/>
                </a:lnTo>
                <a:lnTo>
                  <a:pt x="16527799" y="9442399"/>
                </a:lnTo>
                <a:lnTo>
                  <a:pt x="0" y="9442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921070" y="2316575"/>
            <a:ext cx="1704975" cy="1714500"/>
          </a:xfrm>
          <a:custGeom>
            <a:avLst/>
            <a:gdLst/>
            <a:ahLst/>
            <a:cxnLst/>
            <a:rect l="l" t="t" r="r" b="b"/>
            <a:pathLst>
              <a:path w="1704975" h="1714500">
                <a:moveTo>
                  <a:pt x="0" y="0"/>
                </a:moveTo>
                <a:lnTo>
                  <a:pt x="1704975" y="0"/>
                </a:lnTo>
                <a:lnTo>
                  <a:pt x="1704975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376006" y="1947653"/>
            <a:ext cx="1533525" cy="2076450"/>
          </a:xfrm>
          <a:custGeom>
            <a:avLst/>
            <a:gdLst/>
            <a:ahLst/>
            <a:cxnLst/>
            <a:rect l="l" t="t" r="r" b="b"/>
            <a:pathLst>
              <a:path w="1533525" h="2076450">
                <a:moveTo>
                  <a:pt x="0" y="0"/>
                </a:moveTo>
                <a:lnTo>
                  <a:pt x="1533525" y="0"/>
                </a:lnTo>
                <a:lnTo>
                  <a:pt x="1533525" y="2076450"/>
                </a:lnTo>
                <a:lnTo>
                  <a:pt x="0" y="20764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134170" y="2512685"/>
            <a:ext cx="2238375" cy="1590675"/>
          </a:xfrm>
          <a:custGeom>
            <a:avLst/>
            <a:gdLst/>
            <a:ahLst/>
            <a:cxnLst/>
            <a:rect l="l" t="t" r="r" b="b"/>
            <a:pathLst>
              <a:path w="2238375" h="1590675">
                <a:moveTo>
                  <a:pt x="0" y="0"/>
                </a:moveTo>
                <a:lnTo>
                  <a:pt x="2238375" y="0"/>
                </a:lnTo>
                <a:lnTo>
                  <a:pt x="2238375" y="1590675"/>
                </a:lnTo>
                <a:lnTo>
                  <a:pt x="0" y="15906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764452" y="1954644"/>
            <a:ext cx="1409700" cy="2152650"/>
          </a:xfrm>
          <a:custGeom>
            <a:avLst/>
            <a:gdLst/>
            <a:ahLst/>
            <a:cxnLst/>
            <a:rect l="l" t="t" r="r" b="b"/>
            <a:pathLst>
              <a:path w="1409700" h="2152650">
                <a:moveTo>
                  <a:pt x="0" y="0"/>
                </a:moveTo>
                <a:lnTo>
                  <a:pt x="1409700" y="0"/>
                </a:lnTo>
                <a:lnTo>
                  <a:pt x="1409700" y="2152650"/>
                </a:lnTo>
                <a:lnTo>
                  <a:pt x="0" y="21526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080790" y="1928765"/>
            <a:ext cx="1266825" cy="2200275"/>
          </a:xfrm>
          <a:custGeom>
            <a:avLst/>
            <a:gdLst/>
            <a:ahLst/>
            <a:cxnLst/>
            <a:rect l="l" t="t" r="r" b="b"/>
            <a:pathLst>
              <a:path w="1266825" h="2200275">
                <a:moveTo>
                  <a:pt x="0" y="0"/>
                </a:moveTo>
                <a:lnTo>
                  <a:pt x="1266825" y="0"/>
                </a:lnTo>
                <a:lnTo>
                  <a:pt x="1266825" y="2200275"/>
                </a:lnTo>
                <a:lnTo>
                  <a:pt x="0" y="22002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027462" y="7290664"/>
            <a:ext cx="2108197" cy="1515323"/>
          </a:xfrm>
          <a:custGeom>
            <a:avLst/>
            <a:gdLst/>
            <a:ahLst/>
            <a:cxnLst/>
            <a:rect l="l" t="t" r="r" b="b"/>
            <a:pathLst>
              <a:path w="2108197" h="1515323">
                <a:moveTo>
                  <a:pt x="0" y="0"/>
                </a:moveTo>
                <a:lnTo>
                  <a:pt x="2108196" y="0"/>
                </a:lnTo>
                <a:lnTo>
                  <a:pt x="2108196" y="1515322"/>
                </a:lnTo>
                <a:lnTo>
                  <a:pt x="0" y="15153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921070" y="7222560"/>
            <a:ext cx="2533650" cy="1590675"/>
          </a:xfrm>
          <a:custGeom>
            <a:avLst/>
            <a:gdLst/>
            <a:ahLst/>
            <a:cxnLst/>
            <a:rect l="l" t="t" r="r" b="b"/>
            <a:pathLst>
              <a:path w="2533650" h="1590675">
                <a:moveTo>
                  <a:pt x="0" y="0"/>
                </a:moveTo>
                <a:lnTo>
                  <a:pt x="2533650" y="0"/>
                </a:lnTo>
                <a:lnTo>
                  <a:pt x="2533650" y="1590675"/>
                </a:lnTo>
                <a:lnTo>
                  <a:pt x="0" y="15906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161694" y="7332631"/>
            <a:ext cx="2323062" cy="1372800"/>
          </a:xfrm>
          <a:custGeom>
            <a:avLst/>
            <a:gdLst/>
            <a:ahLst/>
            <a:cxnLst/>
            <a:rect l="l" t="t" r="r" b="b"/>
            <a:pathLst>
              <a:path w="2323062" h="1372800">
                <a:moveTo>
                  <a:pt x="0" y="0"/>
                </a:moveTo>
                <a:lnTo>
                  <a:pt x="2323062" y="0"/>
                </a:lnTo>
                <a:lnTo>
                  <a:pt x="2323062" y="1372800"/>
                </a:lnTo>
                <a:lnTo>
                  <a:pt x="0" y="1372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570932" y="7378446"/>
            <a:ext cx="2666038" cy="987895"/>
          </a:xfrm>
          <a:custGeom>
            <a:avLst/>
            <a:gdLst/>
            <a:ahLst/>
            <a:cxnLst/>
            <a:rect l="l" t="t" r="r" b="b"/>
            <a:pathLst>
              <a:path w="2666038" h="987895">
                <a:moveTo>
                  <a:pt x="0" y="0"/>
                </a:moveTo>
                <a:lnTo>
                  <a:pt x="2666038" y="0"/>
                </a:lnTo>
                <a:lnTo>
                  <a:pt x="2666038" y="987895"/>
                </a:lnTo>
                <a:lnTo>
                  <a:pt x="0" y="98789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529883" y="7260536"/>
            <a:ext cx="2121627" cy="1298572"/>
          </a:xfrm>
          <a:custGeom>
            <a:avLst/>
            <a:gdLst/>
            <a:ahLst/>
            <a:cxnLst/>
            <a:rect l="l" t="t" r="r" b="b"/>
            <a:pathLst>
              <a:path w="2121627" h="1298572">
                <a:moveTo>
                  <a:pt x="0" y="0"/>
                </a:moveTo>
                <a:lnTo>
                  <a:pt x="2121627" y="0"/>
                </a:lnTo>
                <a:lnTo>
                  <a:pt x="2121627" y="1298572"/>
                </a:lnTo>
                <a:lnTo>
                  <a:pt x="0" y="129857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137610" y="790975"/>
            <a:ext cx="5253790" cy="122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III. </a:t>
            </a:r>
            <a:r>
              <a:rPr lang="vi-VN" sz="3999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Exercise</a:t>
            </a:r>
            <a:endParaRPr lang="en-US" sz="3999" dirty="0">
              <a:solidFill>
                <a:srgbClr val="3C2E3D"/>
              </a:solidFill>
              <a:latin typeface="More Sugar"/>
              <a:ea typeface="More Sugar"/>
              <a:cs typeface="More Sugar"/>
              <a:sym typeface="More Sugar"/>
            </a:endParaRPr>
          </a:p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8. Draw lines to match.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54742" y="4113219"/>
            <a:ext cx="246183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96144" y="6545351"/>
            <a:ext cx="247945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23535" y="4203001"/>
            <a:ext cx="246183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210787" y="6489259"/>
            <a:ext cx="270405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b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81917" y="6545351"/>
            <a:ext cx="216675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c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34619" y="4203001"/>
            <a:ext cx="246183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631884" y="6489259"/>
            <a:ext cx="270405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147596" y="4127449"/>
            <a:ext cx="246183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470972" y="4113219"/>
            <a:ext cx="246183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475287" y="6545351"/>
            <a:ext cx="235620" cy="6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C2E3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97454" y="448542"/>
            <a:ext cx="16608800" cy="9425664"/>
          </a:xfrm>
          <a:custGeom>
            <a:avLst/>
            <a:gdLst/>
            <a:ahLst/>
            <a:cxnLst/>
            <a:rect l="l" t="t" r="r" b="b"/>
            <a:pathLst>
              <a:path w="16608800" h="9425664">
                <a:moveTo>
                  <a:pt x="0" y="0"/>
                </a:moveTo>
                <a:lnTo>
                  <a:pt x="16608800" y="0"/>
                </a:lnTo>
                <a:lnTo>
                  <a:pt x="16608800" y="9425664"/>
                </a:lnTo>
                <a:lnTo>
                  <a:pt x="0" y="94256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92597" y="1001430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294911" y="1734407"/>
            <a:ext cx="1323975" cy="2333625"/>
          </a:xfrm>
          <a:custGeom>
            <a:avLst/>
            <a:gdLst/>
            <a:ahLst/>
            <a:cxnLst/>
            <a:rect l="l" t="t" r="r" b="b"/>
            <a:pathLst>
              <a:path w="1323975" h="2333625">
                <a:moveTo>
                  <a:pt x="0" y="0"/>
                </a:moveTo>
                <a:lnTo>
                  <a:pt x="1323975" y="0"/>
                </a:lnTo>
                <a:lnTo>
                  <a:pt x="1323975" y="2333625"/>
                </a:lnTo>
                <a:lnTo>
                  <a:pt x="0" y="23336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243768" y="4762281"/>
            <a:ext cx="2486025" cy="2486025"/>
          </a:xfrm>
          <a:custGeom>
            <a:avLst/>
            <a:gdLst/>
            <a:ahLst/>
            <a:cxnLst/>
            <a:rect l="l" t="t" r="r" b="b"/>
            <a:pathLst>
              <a:path w="2486025" h="2486025">
                <a:moveTo>
                  <a:pt x="0" y="0"/>
                </a:moveTo>
                <a:lnTo>
                  <a:pt x="2486026" y="0"/>
                </a:lnTo>
                <a:lnTo>
                  <a:pt x="2486026" y="2486025"/>
                </a:lnTo>
                <a:lnTo>
                  <a:pt x="0" y="24860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808822" y="7195328"/>
            <a:ext cx="1258976" cy="2601925"/>
          </a:xfrm>
          <a:custGeom>
            <a:avLst/>
            <a:gdLst/>
            <a:ahLst/>
            <a:cxnLst/>
            <a:rect l="l" t="t" r="r" b="b"/>
            <a:pathLst>
              <a:path w="1258976" h="2601925">
                <a:moveTo>
                  <a:pt x="0" y="0"/>
                </a:moveTo>
                <a:lnTo>
                  <a:pt x="1258977" y="0"/>
                </a:lnTo>
                <a:lnTo>
                  <a:pt x="1258977" y="2601925"/>
                </a:lnTo>
                <a:lnTo>
                  <a:pt x="0" y="2601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96932" y="2285048"/>
            <a:ext cx="1848879" cy="2926128"/>
          </a:xfrm>
          <a:custGeom>
            <a:avLst/>
            <a:gdLst/>
            <a:ahLst/>
            <a:cxnLst/>
            <a:rect l="l" t="t" r="r" b="b"/>
            <a:pathLst>
              <a:path w="1848879" h="2926128">
                <a:moveTo>
                  <a:pt x="0" y="0"/>
                </a:moveTo>
                <a:lnTo>
                  <a:pt x="1848879" y="0"/>
                </a:lnTo>
                <a:lnTo>
                  <a:pt x="1848879" y="2926127"/>
                </a:lnTo>
                <a:lnTo>
                  <a:pt x="0" y="29261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437176" y="6459569"/>
            <a:ext cx="2371725" cy="2628900"/>
          </a:xfrm>
          <a:custGeom>
            <a:avLst/>
            <a:gdLst/>
            <a:ahLst/>
            <a:cxnLst/>
            <a:rect l="l" t="t" r="r" b="b"/>
            <a:pathLst>
              <a:path w="2371725" h="2628900">
                <a:moveTo>
                  <a:pt x="0" y="0"/>
                </a:moveTo>
                <a:lnTo>
                  <a:pt x="2371725" y="0"/>
                </a:lnTo>
                <a:lnTo>
                  <a:pt x="2371725" y="2628900"/>
                </a:lnTo>
                <a:lnTo>
                  <a:pt x="0" y="26289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1341589" y="7769381"/>
            <a:ext cx="2647950" cy="1485900"/>
          </a:xfrm>
          <a:custGeom>
            <a:avLst/>
            <a:gdLst/>
            <a:ahLst/>
            <a:cxnLst/>
            <a:rect l="l" t="t" r="r" b="b"/>
            <a:pathLst>
              <a:path w="2647950" h="1485900">
                <a:moveTo>
                  <a:pt x="0" y="0"/>
                </a:moveTo>
                <a:lnTo>
                  <a:pt x="2647950" y="0"/>
                </a:lnTo>
                <a:lnTo>
                  <a:pt x="2647950" y="1485900"/>
                </a:lnTo>
                <a:lnTo>
                  <a:pt x="0" y="14859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85914" y="4857750"/>
            <a:ext cx="133350" cy="133350"/>
            <a:chOff x="0" y="0"/>
            <a:chExt cx="133350" cy="1333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70993"/>
                    <a:pt x="132969" y="75438"/>
                    <a:pt x="132080" y="79629"/>
                  </a:cubicBezTo>
                  <a:cubicBezTo>
                    <a:pt x="131191" y="83820"/>
                    <a:pt x="129921" y="88138"/>
                    <a:pt x="128270" y="92075"/>
                  </a:cubicBezTo>
                  <a:cubicBezTo>
                    <a:pt x="126619" y="96012"/>
                    <a:pt x="124587" y="99949"/>
                    <a:pt x="122047" y="103632"/>
                  </a:cubicBezTo>
                  <a:cubicBezTo>
                    <a:pt x="119507" y="107315"/>
                    <a:pt x="116840" y="110617"/>
                    <a:pt x="113792" y="113792"/>
                  </a:cubicBezTo>
                  <a:cubicBezTo>
                    <a:pt x="110744" y="116967"/>
                    <a:pt x="107315" y="119634"/>
                    <a:pt x="103632" y="122047"/>
                  </a:cubicBezTo>
                  <a:cubicBezTo>
                    <a:pt x="99949" y="124460"/>
                    <a:pt x="96139" y="126492"/>
                    <a:pt x="92075" y="128270"/>
                  </a:cubicBezTo>
                  <a:cubicBezTo>
                    <a:pt x="88011" y="130048"/>
                    <a:pt x="83820" y="131191"/>
                    <a:pt x="79629" y="132080"/>
                  </a:cubicBezTo>
                  <a:cubicBezTo>
                    <a:pt x="75438" y="132969"/>
                    <a:pt x="70993" y="133350"/>
                    <a:pt x="66675" y="133350"/>
                  </a:cubicBezTo>
                  <a:cubicBezTo>
                    <a:pt x="62357" y="133350"/>
                    <a:pt x="57912" y="132969"/>
                    <a:pt x="53721" y="132080"/>
                  </a:cubicBezTo>
                  <a:cubicBezTo>
                    <a:pt x="49530" y="131191"/>
                    <a:pt x="45212" y="129921"/>
                    <a:pt x="41275" y="128270"/>
                  </a:cubicBezTo>
                  <a:cubicBezTo>
                    <a:pt x="37338" y="126619"/>
                    <a:pt x="33401" y="124587"/>
                    <a:pt x="29718" y="122047"/>
                  </a:cubicBezTo>
                  <a:cubicBezTo>
                    <a:pt x="26035" y="119507"/>
                    <a:pt x="22733" y="116840"/>
                    <a:pt x="19558" y="113792"/>
                  </a:cubicBezTo>
                  <a:cubicBezTo>
                    <a:pt x="16383" y="110744"/>
                    <a:pt x="13716" y="107315"/>
                    <a:pt x="11303" y="103632"/>
                  </a:cubicBezTo>
                  <a:cubicBezTo>
                    <a:pt x="8890" y="99949"/>
                    <a:pt x="6731" y="96266"/>
                    <a:pt x="5080" y="92202"/>
                  </a:cubicBezTo>
                  <a:cubicBezTo>
                    <a:pt x="3429" y="88138"/>
                    <a:pt x="2159" y="83947"/>
                    <a:pt x="1270" y="79629"/>
                  </a:cubicBezTo>
                  <a:cubicBezTo>
                    <a:pt x="381" y="75311"/>
                    <a:pt x="0" y="70993"/>
                    <a:pt x="0" y="66675"/>
                  </a:cubicBezTo>
                  <a:cubicBezTo>
                    <a:pt x="0" y="62357"/>
                    <a:pt x="381" y="57912"/>
                    <a:pt x="1270" y="53721"/>
                  </a:cubicBezTo>
                  <a:cubicBezTo>
                    <a:pt x="2159" y="49530"/>
                    <a:pt x="3429" y="45212"/>
                    <a:pt x="5080" y="41275"/>
                  </a:cubicBezTo>
                  <a:cubicBezTo>
                    <a:pt x="6731" y="37338"/>
                    <a:pt x="8763" y="33401"/>
                    <a:pt x="11303" y="29718"/>
                  </a:cubicBezTo>
                  <a:cubicBezTo>
                    <a:pt x="13843" y="26035"/>
                    <a:pt x="16510" y="22733"/>
                    <a:pt x="19558" y="19558"/>
                  </a:cubicBezTo>
                  <a:cubicBezTo>
                    <a:pt x="22606" y="16383"/>
                    <a:pt x="26035" y="13716"/>
                    <a:pt x="29718" y="11303"/>
                  </a:cubicBezTo>
                  <a:cubicBezTo>
                    <a:pt x="33401" y="8890"/>
                    <a:pt x="37211" y="6858"/>
                    <a:pt x="41275" y="5080"/>
                  </a:cubicBezTo>
                  <a:cubicBezTo>
                    <a:pt x="45339" y="3302"/>
                    <a:pt x="49530" y="2159"/>
                    <a:pt x="53721" y="1270"/>
                  </a:cubicBezTo>
                  <a:cubicBezTo>
                    <a:pt x="57912" y="381"/>
                    <a:pt x="62357" y="0"/>
                    <a:pt x="66675" y="0"/>
                  </a:cubicBezTo>
                  <a:cubicBezTo>
                    <a:pt x="70993" y="0"/>
                    <a:pt x="75438" y="381"/>
                    <a:pt x="79629" y="1270"/>
                  </a:cubicBezTo>
                  <a:cubicBezTo>
                    <a:pt x="83820" y="2159"/>
                    <a:pt x="88138" y="3429"/>
                    <a:pt x="92075" y="5080"/>
                  </a:cubicBezTo>
                  <a:cubicBezTo>
                    <a:pt x="96012" y="6731"/>
                    <a:pt x="99949" y="8763"/>
                    <a:pt x="103632" y="11303"/>
                  </a:cubicBezTo>
                  <a:cubicBezTo>
                    <a:pt x="107315" y="13843"/>
                    <a:pt x="110617" y="16510"/>
                    <a:pt x="113792" y="19558"/>
                  </a:cubicBezTo>
                  <a:cubicBezTo>
                    <a:pt x="116967" y="22606"/>
                    <a:pt x="119634" y="26035"/>
                    <a:pt x="122047" y="29718"/>
                  </a:cubicBezTo>
                  <a:cubicBezTo>
                    <a:pt x="124460" y="33401"/>
                    <a:pt x="126492" y="37211"/>
                    <a:pt x="128270" y="41275"/>
                  </a:cubicBezTo>
                  <a:cubicBezTo>
                    <a:pt x="130048" y="45339"/>
                    <a:pt x="131191" y="49530"/>
                    <a:pt x="132080" y="53721"/>
                  </a:cubicBezTo>
                  <a:cubicBezTo>
                    <a:pt x="132969" y="57912"/>
                    <a:pt x="133350" y="62357"/>
                    <a:pt x="133350" y="66675"/>
                  </a:cubicBezTo>
                  <a:close/>
                </a:path>
              </a:pathLst>
            </a:custGeom>
            <a:solidFill>
              <a:srgbClr val="3C2E3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488530" y="2430723"/>
            <a:ext cx="133350" cy="133350"/>
            <a:chOff x="0" y="0"/>
            <a:chExt cx="133350" cy="1333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70993"/>
                    <a:pt x="132969" y="75438"/>
                    <a:pt x="132080" y="79629"/>
                  </a:cubicBezTo>
                  <a:cubicBezTo>
                    <a:pt x="131191" y="83820"/>
                    <a:pt x="129921" y="88138"/>
                    <a:pt x="128270" y="92075"/>
                  </a:cubicBezTo>
                  <a:cubicBezTo>
                    <a:pt x="126619" y="96012"/>
                    <a:pt x="124587" y="99949"/>
                    <a:pt x="122047" y="103632"/>
                  </a:cubicBezTo>
                  <a:cubicBezTo>
                    <a:pt x="119507" y="107315"/>
                    <a:pt x="116840" y="110617"/>
                    <a:pt x="113792" y="113792"/>
                  </a:cubicBezTo>
                  <a:cubicBezTo>
                    <a:pt x="110744" y="116967"/>
                    <a:pt x="107315" y="119634"/>
                    <a:pt x="103632" y="122047"/>
                  </a:cubicBezTo>
                  <a:cubicBezTo>
                    <a:pt x="99949" y="124460"/>
                    <a:pt x="96139" y="126492"/>
                    <a:pt x="92075" y="128270"/>
                  </a:cubicBezTo>
                  <a:cubicBezTo>
                    <a:pt x="88011" y="130048"/>
                    <a:pt x="83820" y="131191"/>
                    <a:pt x="79629" y="132080"/>
                  </a:cubicBezTo>
                  <a:cubicBezTo>
                    <a:pt x="75438" y="132969"/>
                    <a:pt x="70993" y="133350"/>
                    <a:pt x="66675" y="133350"/>
                  </a:cubicBezTo>
                  <a:cubicBezTo>
                    <a:pt x="62357" y="133350"/>
                    <a:pt x="57912" y="132969"/>
                    <a:pt x="53721" y="132080"/>
                  </a:cubicBezTo>
                  <a:cubicBezTo>
                    <a:pt x="49530" y="131191"/>
                    <a:pt x="45212" y="129921"/>
                    <a:pt x="41275" y="128270"/>
                  </a:cubicBezTo>
                  <a:cubicBezTo>
                    <a:pt x="37338" y="126619"/>
                    <a:pt x="33401" y="124587"/>
                    <a:pt x="29718" y="122047"/>
                  </a:cubicBezTo>
                  <a:cubicBezTo>
                    <a:pt x="26035" y="119507"/>
                    <a:pt x="22733" y="116840"/>
                    <a:pt x="19558" y="113792"/>
                  </a:cubicBezTo>
                  <a:cubicBezTo>
                    <a:pt x="16383" y="110744"/>
                    <a:pt x="13716" y="107315"/>
                    <a:pt x="11303" y="103632"/>
                  </a:cubicBezTo>
                  <a:cubicBezTo>
                    <a:pt x="8890" y="99949"/>
                    <a:pt x="6731" y="96266"/>
                    <a:pt x="5080" y="92202"/>
                  </a:cubicBezTo>
                  <a:cubicBezTo>
                    <a:pt x="3429" y="88138"/>
                    <a:pt x="2159" y="83947"/>
                    <a:pt x="1270" y="79629"/>
                  </a:cubicBezTo>
                  <a:cubicBezTo>
                    <a:pt x="381" y="75311"/>
                    <a:pt x="0" y="70993"/>
                    <a:pt x="0" y="66675"/>
                  </a:cubicBezTo>
                  <a:cubicBezTo>
                    <a:pt x="0" y="62357"/>
                    <a:pt x="381" y="57912"/>
                    <a:pt x="1270" y="53721"/>
                  </a:cubicBezTo>
                  <a:cubicBezTo>
                    <a:pt x="2159" y="49530"/>
                    <a:pt x="3429" y="45212"/>
                    <a:pt x="5080" y="41275"/>
                  </a:cubicBezTo>
                  <a:cubicBezTo>
                    <a:pt x="6731" y="37338"/>
                    <a:pt x="8763" y="33401"/>
                    <a:pt x="11303" y="29718"/>
                  </a:cubicBezTo>
                  <a:cubicBezTo>
                    <a:pt x="13843" y="26035"/>
                    <a:pt x="16510" y="22733"/>
                    <a:pt x="19558" y="19558"/>
                  </a:cubicBezTo>
                  <a:cubicBezTo>
                    <a:pt x="22606" y="16383"/>
                    <a:pt x="26035" y="13716"/>
                    <a:pt x="29718" y="11303"/>
                  </a:cubicBezTo>
                  <a:cubicBezTo>
                    <a:pt x="33401" y="8890"/>
                    <a:pt x="37211" y="6858"/>
                    <a:pt x="41275" y="5080"/>
                  </a:cubicBezTo>
                  <a:cubicBezTo>
                    <a:pt x="45339" y="3302"/>
                    <a:pt x="49530" y="2159"/>
                    <a:pt x="53721" y="1270"/>
                  </a:cubicBezTo>
                  <a:cubicBezTo>
                    <a:pt x="57912" y="381"/>
                    <a:pt x="62357" y="0"/>
                    <a:pt x="66675" y="0"/>
                  </a:cubicBezTo>
                  <a:cubicBezTo>
                    <a:pt x="70993" y="0"/>
                    <a:pt x="75438" y="381"/>
                    <a:pt x="79629" y="1270"/>
                  </a:cubicBezTo>
                  <a:cubicBezTo>
                    <a:pt x="83820" y="2159"/>
                    <a:pt x="88138" y="3429"/>
                    <a:pt x="92075" y="5080"/>
                  </a:cubicBezTo>
                  <a:cubicBezTo>
                    <a:pt x="96012" y="6731"/>
                    <a:pt x="99949" y="8763"/>
                    <a:pt x="103632" y="11303"/>
                  </a:cubicBezTo>
                  <a:cubicBezTo>
                    <a:pt x="107315" y="13843"/>
                    <a:pt x="110617" y="16510"/>
                    <a:pt x="113792" y="19558"/>
                  </a:cubicBezTo>
                  <a:cubicBezTo>
                    <a:pt x="116967" y="22606"/>
                    <a:pt x="119634" y="26035"/>
                    <a:pt x="122047" y="29718"/>
                  </a:cubicBezTo>
                  <a:cubicBezTo>
                    <a:pt x="124460" y="33401"/>
                    <a:pt x="126492" y="37211"/>
                    <a:pt x="128270" y="41275"/>
                  </a:cubicBezTo>
                  <a:cubicBezTo>
                    <a:pt x="130048" y="45339"/>
                    <a:pt x="131191" y="49530"/>
                    <a:pt x="132080" y="53721"/>
                  </a:cubicBezTo>
                  <a:cubicBezTo>
                    <a:pt x="132969" y="57912"/>
                    <a:pt x="133350" y="62357"/>
                    <a:pt x="133350" y="6667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488530" y="8093573"/>
            <a:ext cx="133350" cy="133350"/>
            <a:chOff x="0" y="0"/>
            <a:chExt cx="133350" cy="1333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70993"/>
                    <a:pt x="132969" y="75438"/>
                    <a:pt x="132080" y="79629"/>
                  </a:cubicBezTo>
                  <a:cubicBezTo>
                    <a:pt x="131191" y="83820"/>
                    <a:pt x="129921" y="88138"/>
                    <a:pt x="128270" y="92075"/>
                  </a:cubicBezTo>
                  <a:cubicBezTo>
                    <a:pt x="126619" y="96012"/>
                    <a:pt x="124587" y="99949"/>
                    <a:pt x="122047" y="103632"/>
                  </a:cubicBezTo>
                  <a:cubicBezTo>
                    <a:pt x="119507" y="107315"/>
                    <a:pt x="116840" y="110617"/>
                    <a:pt x="113792" y="113792"/>
                  </a:cubicBezTo>
                  <a:cubicBezTo>
                    <a:pt x="110744" y="116967"/>
                    <a:pt x="107315" y="119634"/>
                    <a:pt x="103632" y="122047"/>
                  </a:cubicBezTo>
                  <a:cubicBezTo>
                    <a:pt x="99949" y="124460"/>
                    <a:pt x="96139" y="126492"/>
                    <a:pt x="92075" y="128270"/>
                  </a:cubicBezTo>
                  <a:cubicBezTo>
                    <a:pt x="88011" y="130048"/>
                    <a:pt x="83820" y="131191"/>
                    <a:pt x="79629" y="132080"/>
                  </a:cubicBezTo>
                  <a:cubicBezTo>
                    <a:pt x="75438" y="132969"/>
                    <a:pt x="70993" y="133350"/>
                    <a:pt x="66675" y="133350"/>
                  </a:cubicBezTo>
                  <a:cubicBezTo>
                    <a:pt x="62357" y="133350"/>
                    <a:pt x="57912" y="132969"/>
                    <a:pt x="53721" y="132080"/>
                  </a:cubicBezTo>
                  <a:cubicBezTo>
                    <a:pt x="49530" y="131191"/>
                    <a:pt x="45212" y="129921"/>
                    <a:pt x="41275" y="128270"/>
                  </a:cubicBezTo>
                  <a:cubicBezTo>
                    <a:pt x="37338" y="126619"/>
                    <a:pt x="33401" y="124587"/>
                    <a:pt x="29718" y="122047"/>
                  </a:cubicBezTo>
                  <a:cubicBezTo>
                    <a:pt x="26035" y="119507"/>
                    <a:pt x="22733" y="116840"/>
                    <a:pt x="19558" y="113792"/>
                  </a:cubicBezTo>
                  <a:cubicBezTo>
                    <a:pt x="16383" y="110744"/>
                    <a:pt x="13716" y="107315"/>
                    <a:pt x="11303" y="103632"/>
                  </a:cubicBezTo>
                  <a:cubicBezTo>
                    <a:pt x="8890" y="99949"/>
                    <a:pt x="6731" y="96266"/>
                    <a:pt x="5080" y="92202"/>
                  </a:cubicBezTo>
                  <a:cubicBezTo>
                    <a:pt x="3429" y="88138"/>
                    <a:pt x="2159" y="83947"/>
                    <a:pt x="1270" y="79629"/>
                  </a:cubicBezTo>
                  <a:cubicBezTo>
                    <a:pt x="381" y="75311"/>
                    <a:pt x="0" y="70993"/>
                    <a:pt x="0" y="66675"/>
                  </a:cubicBezTo>
                  <a:cubicBezTo>
                    <a:pt x="0" y="62357"/>
                    <a:pt x="381" y="57912"/>
                    <a:pt x="1270" y="53721"/>
                  </a:cubicBezTo>
                  <a:cubicBezTo>
                    <a:pt x="2159" y="49530"/>
                    <a:pt x="3429" y="45212"/>
                    <a:pt x="5080" y="41275"/>
                  </a:cubicBezTo>
                  <a:cubicBezTo>
                    <a:pt x="6731" y="37338"/>
                    <a:pt x="8763" y="33401"/>
                    <a:pt x="11303" y="29718"/>
                  </a:cubicBezTo>
                  <a:cubicBezTo>
                    <a:pt x="13843" y="26035"/>
                    <a:pt x="16510" y="22733"/>
                    <a:pt x="19558" y="19558"/>
                  </a:cubicBezTo>
                  <a:cubicBezTo>
                    <a:pt x="22606" y="16383"/>
                    <a:pt x="26035" y="13716"/>
                    <a:pt x="29718" y="11303"/>
                  </a:cubicBezTo>
                  <a:cubicBezTo>
                    <a:pt x="33401" y="8890"/>
                    <a:pt x="37211" y="6858"/>
                    <a:pt x="41275" y="5080"/>
                  </a:cubicBezTo>
                  <a:cubicBezTo>
                    <a:pt x="45339" y="3302"/>
                    <a:pt x="49530" y="2159"/>
                    <a:pt x="53721" y="1270"/>
                  </a:cubicBezTo>
                  <a:cubicBezTo>
                    <a:pt x="57912" y="381"/>
                    <a:pt x="62357" y="0"/>
                    <a:pt x="66675" y="0"/>
                  </a:cubicBezTo>
                  <a:cubicBezTo>
                    <a:pt x="70993" y="0"/>
                    <a:pt x="75438" y="381"/>
                    <a:pt x="79629" y="1270"/>
                  </a:cubicBezTo>
                  <a:cubicBezTo>
                    <a:pt x="83820" y="2159"/>
                    <a:pt x="88138" y="3429"/>
                    <a:pt x="92075" y="5080"/>
                  </a:cubicBezTo>
                  <a:cubicBezTo>
                    <a:pt x="96012" y="6731"/>
                    <a:pt x="99949" y="8763"/>
                    <a:pt x="103632" y="11303"/>
                  </a:cubicBezTo>
                  <a:cubicBezTo>
                    <a:pt x="107315" y="13843"/>
                    <a:pt x="110617" y="16510"/>
                    <a:pt x="113792" y="19558"/>
                  </a:cubicBezTo>
                  <a:cubicBezTo>
                    <a:pt x="116967" y="22606"/>
                    <a:pt x="119634" y="26035"/>
                    <a:pt x="122047" y="29718"/>
                  </a:cubicBezTo>
                  <a:cubicBezTo>
                    <a:pt x="124460" y="33401"/>
                    <a:pt x="126492" y="37211"/>
                    <a:pt x="128270" y="41275"/>
                  </a:cubicBezTo>
                  <a:cubicBezTo>
                    <a:pt x="130048" y="45339"/>
                    <a:pt x="131191" y="49530"/>
                    <a:pt x="132080" y="53721"/>
                  </a:cubicBezTo>
                  <a:cubicBezTo>
                    <a:pt x="132969" y="57912"/>
                    <a:pt x="133350" y="62357"/>
                    <a:pt x="133350" y="66675"/>
                  </a:cubicBezTo>
                  <a:close/>
                </a:path>
              </a:pathLst>
            </a:custGeom>
            <a:solidFill>
              <a:srgbClr val="3C2E3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0207428" y="2439257"/>
            <a:ext cx="133350" cy="133350"/>
            <a:chOff x="0" y="0"/>
            <a:chExt cx="133350" cy="133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70993"/>
                    <a:pt x="132969" y="75438"/>
                    <a:pt x="132080" y="79629"/>
                  </a:cubicBezTo>
                  <a:cubicBezTo>
                    <a:pt x="131191" y="83820"/>
                    <a:pt x="129921" y="88138"/>
                    <a:pt x="128270" y="92075"/>
                  </a:cubicBezTo>
                  <a:cubicBezTo>
                    <a:pt x="126619" y="96012"/>
                    <a:pt x="124587" y="99949"/>
                    <a:pt x="122047" y="103632"/>
                  </a:cubicBezTo>
                  <a:cubicBezTo>
                    <a:pt x="119507" y="107315"/>
                    <a:pt x="116840" y="110617"/>
                    <a:pt x="113792" y="113792"/>
                  </a:cubicBezTo>
                  <a:cubicBezTo>
                    <a:pt x="110744" y="116967"/>
                    <a:pt x="107315" y="119634"/>
                    <a:pt x="103632" y="122047"/>
                  </a:cubicBezTo>
                  <a:cubicBezTo>
                    <a:pt x="99949" y="124460"/>
                    <a:pt x="96139" y="126492"/>
                    <a:pt x="92075" y="128270"/>
                  </a:cubicBezTo>
                  <a:cubicBezTo>
                    <a:pt x="88011" y="130048"/>
                    <a:pt x="83820" y="131191"/>
                    <a:pt x="79629" y="132080"/>
                  </a:cubicBezTo>
                  <a:cubicBezTo>
                    <a:pt x="75438" y="132969"/>
                    <a:pt x="70993" y="133350"/>
                    <a:pt x="66675" y="133350"/>
                  </a:cubicBezTo>
                  <a:cubicBezTo>
                    <a:pt x="62357" y="133350"/>
                    <a:pt x="57912" y="132969"/>
                    <a:pt x="53721" y="132080"/>
                  </a:cubicBezTo>
                  <a:cubicBezTo>
                    <a:pt x="49530" y="131191"/>
                    <a:pt x="45212" y="129921"/>
                    <a:pt x="41275" y="128270"/>
                  </a:cubicBezTo>
                  <a:cubicBezTo>
                    <a:pt x="37338" y="126619"/>
                    <a:pt x="33401" y="124587"/>
                    <a:pt x="29718" y="122047"/>
                  </a:cubicBezTo>
                  <a:cubicBezTo>
                    <a:pt x="26035" y="119507"/>
                    <a:pt x="22733" y="116840"/>
                    <a:pt x="19558" y="113792"/>
                  </a:cubicBezTo>
                  <a:cubicBezTo>
                    <a:pt x="16383" y="110744"/>
                    <a:pt x="13716" y="107315"/>
                    <a:pt x="11303" y="103632"/>
                  </a:cubicBezTo>
                  <a:cubicBezTo>
                    <a:pt x="8890" y="99949"/>
                    <a:pt x="6731" y="96266"/>
                    <a:pt x="5080" y="92202"/>
                  </a:cubicBezTo>
                  <a:cubicBezTo>
                    <a:pt x="3429" y="88138"/>
                    <a:pt x="2159" y="83947"/>
                    <a:pt x="1270" y="79629"/>
                  </a:cubicBezTo>
                  <a:cubicBezTo>
                    <a:pt x="381" y="75311"/>
                    <a:pt x="0" y="70993"/>
                    <a:pt x="0" y="66675"/>
                  </a:cubicBezTo>
                  <a:cubicBezTo>
                    <a:pt x="0" y="62357"/>
                    <a:pt x="381" y="57912"/>
                    <a:pt x="1270" y="53721"/>
                  </a:cubicBezTo>
                  <a:cubicBezTo>
                    <a:pt x="2159" y="49530"/>
                    <a:pt x="3429" y="45212"/>
                    <a:pt x="5080" y="41275"/>
                  </a:cubicBezTo>
                  <a:cubicBezTo>
                    <a:pt x="6731" y="37338"/>
                    <a:pt x="8763" y="33401"/>
                    <a:pt x="11303" y="29718"/>
                  </a:cubicBezTo>
                  <a:cubicBezTo>
                    <a:pt x="13843" y="26035"/>
                    <a:pt x="16510" y="22733"/>
                    <a:pt x="19558" y="19558"/>
                  </a:cubicBezTo>
                  <a:cubicBezTo>
                    <a:pt x="22606" y="16383"/>
                    <a:pt x="26035" y="13716"/>
                    <a:pt x="29718" y="11303"/>
                  </a:cubicBezTo>
                  <a:cubicBezTo>
                    <a:pt x="33401" y="8890"/>
                    <a:pt x="37211" y="6858"/>
                    <a:pt x="41275" y="5080"/>
                  </a:cubicBezTo>
                  <a:cubicBezTo>
                    <a:pt x="45339" y="3302"/>
                    <a:pt x="49530" y="2159"/>
                    <a:pt x="53721" y="1270"/>
                  </a:cubicBezTo>
                  <a:cubicBezTo>
                    <a:pt x="57912" y="381"/>
                    <a:pt x="62357" y="0"/>
                    <a:pt x="66675" y="0"/>
                  </a:cubicBezTo>
                  <a:cubicBezTo>
                    <a:pt x="70993" y="0"/>
                    <a:pt x="75438" y="381"/>
                    <a:pt x="79629" y="1270"/>
                  </a:cubicBezTo>
                  <a:cubicBezTo>
                    <a:pt x="83820" y="2159"/>
                    <a:pt x="88138" y="3429"/>
                    <a:pt x="92075" y="5080"/>
                  </a:cubicBezTo>
                  <a:cubicBezTo>
                    <a:pt x="96012" y="6731"/>
                    <a:pt x="99949" y="8763"/>
                    <a:pt x="103632" y="11303"/>
                  </a:cubicBezTo>
                  <a:cubicBezTo>
                    <a:pt x="107315" y="13843"/>
                    <a:pt x="110617" y="16510"/>
                    <a:pt x="113792" y="19558"/>
                  </a:cubicBezTo>
                  <a:cubicBezTo>
                    <a:pt x="116967" y="22606"/>
                    <a:pt x="119634" y="26035"/>
                    <a:pt x="122047" y="29718"/>
                  </a:cubicBezTo>
                  <a:cubicBezTo>
                    <a:pt x="124460" y="33401"/>
                    <a:pt x="126492" y="37211"/>
                    <a:pt x="128270" y="41275"/>
                  </a:cubicBezTo>
                  <a:cubicBezTo>
                    <a:pt x="130048" y="45339"/>
                    <a:pt x="131191" y="49530"/>
                    <a:pt x="132080" y="53721"/>
                  </a:cubicBezTo>
                  <a:cubicBezTo>
                    <a:pt x="132969" y="57912"/>
                    <a:pt x="133350" y="62357"/>
                    <a:pt x="133350" y="66675"/>
                  </a:cubicBezTo>
                  <a:close/>
                </a:path>
              </a:pathLst>
            </a:custGeom>
            <a:solidFill>
              <a:srgbClr val="3C2E3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0525077" y="6798002"/>
            <a:ext cx="133350" cy="133350"/>
            <a:chOff x="0" y="0"/>
            <a:chExt cx="133350" cy="1333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70993"/>
                    <a:pt x="132969" y="75438"/>
                    <a:pt x="132080" y="79629"/>
                  </a:cubicBezTo>
                  <a:cubicBezTo>
                    <a:pt x="131191" y="83820"/>
                    <a:pt x="129921" y="88138"/>
                    <a:pt x="128270" y="92075"/>
                  </a:cubicBezTo>
                  <a:cubicBezTo>
                    <a:pt x="126619" y="96012"/>
                    <a:pt x="124587" y="99949"/>
                    <a:pt x="122047" y="103632"/>
                  </a:cubicBezTo>
                  <a:cubicBezTo>
                    <a:pt x="119507" y="107315"/>
                    <a:pt x="116840" y="110617"/>
                    <a:pt x="113792" y="113792"/>
                  </a:cubicBezTo>
                  <a:cubicBezTo>
                    <a:pt x="110744" y="116967"/>
                    <a:pt x="107315" y="119634"/>
                    <a:pt x="103632" y="122047"/>
                  </a:cubicBezTo>
                  <a:cubicBezTo>
                    <a:pt x="99949" y="124460"/>
                    <a:pt x="96139" y="126492"/>
                    <a:pt x="92075" y="128270"/>
                  </a:cubicBezTo>
                  <a:cubicBezTo>
                    <a:pt x="88011" y="130048"/>
                    <a:pt x="83820" y="131191"/>
                    <a:pt x="79629" y="132080"/>
                  </a:cubicBezTo>
                  <a:cubicBezTo>
                    <a:pt x="75438" y="132969"/>
                    <a:pt x="70993" y="133350"/>
                    <a:pt x="66675" y="133350"/>
                  </a:cubicBezTo>
                  <a:cubicBezTo>
                    <a:pt x="62357" y="133350"/>
                    <a:pt x="57912" y="132969"/>
                    <a:pt x="53721" y="132080"/>
                  </a:cubicBezTo>
                  <a:cubicBezTo>
                    <a:pt x="49530" y="131191"/>
                    <a:pt x="45212" y="129921"/>
                    <a:pt x="41275" y="128270"/>
                  </a:cubicBezTo>
                  <a:cubicBezTo>
                    <a:pt x="37338" y="126619"/>
                    <a:pt x="33401" y="124587"/>
                    <a:pt x="29718" y="122047"/>
                  </a:cubicBezTo>
                  <a:cubicBezTo>
                    <a:pt x="26035" y="119507"/>
                    <a:pt x="22733" y="116840"/>
                    <a:pt x="19558" y="113792"/>
                  </a:cubicBezTo>
                  <a:cubicBezTo>
                    <a:pt x="16383" y="110744"/>
                    <a:pt x="13716" y="107315"/>
                    <a:pt x="11303" y="103632"/>
                  </a:cubicBezTo>
                  <a:cubicBezTo>
                    <a:pt x="8890" y="99949"/>
                    <a:pt x="6731" y="96266"/>
                    <a:pt x="5080" y="92202"/>
                  </a:cubicBezTo>
                  <a:cubicBezTo>
                    <a:pt x="3429" y="88138"/>
                    <a:pt x="2159" y="83947"/>
                    <a:pt x="1270" y="79629"/>
                  </a:cubicBezTo>
                  <a:cubicBezTo>
                    <a:pt x="381" y="75311"/>
                    <a:pt x="0" y="70993"/>
                    <a:pt x="0" y="66675"/>
                  </a:cubicBezTo>
                  <a:cubicBezTo>
                    <a:pt x="0" y="62357"/>
                    <a:pt x="381" y="57912"/>
                    <a:pt x="1270" y="53721"/>
                  </a:cubicBezTo>
                  <a:cubicBezTo>
                    <a:pt x="2159" y="49530"/>
                    <a:pt x="3429" y="45212"/>
                    <a:pt x="5080" y="41275"/>
                  </a:cubicBezTo>
                  <a:cubicBezTo>
                    <a:pt x="6731" y="37338"/>
                    <a:pt x="8763" y="33401"/>
                    <a:pt x="11303" y="29718"/>
                  </a:cubicBezTo>
                  <a:cubicBezTo>
                    <a:pt x="13843" y="26035"/>
                    <a:pt x="16510" y="22733"/>
                    <a:pt x="19558" y="19558"/>
                  </a:cubicBezTo>
                  <a:cubicBezTo>
                    <a:pt x="22606" y="16383"/>
                    <a:pt x="26035" y="13716"/>
                    <a:pt x="29718" y="11303"/>
                  </a:cubicBezTo>
                  <a:cubicBezTo>
                    <a:pt x="33401" y="8890"/>
                    <a:pt x="37211" y="6858"/>
                    <a:pt x="41275" y="5080"/>
                  </a:cubicBezTo>
                  <a:cubicBezTo>
                    <a:pt x="45339" y="3302"/>
                    <a:pt x="49530" y="2159"/>
                    <a:pt x="53721" y="1270"/>
                  </a:cubicBezTo>
                  <a:cubicBezTo>
                    <a:pt x="57912" y="381"/>
                    <a:pt x="62357" y="0"/>
                    <a:pt x="66675" y="0"/>
                  </a:cubicBezTo>
                  <a:cubicBezTo>
                    <a:pt x="70993" y="0"/>
                    <a:pt x="75438" y="381"/>
                    <a:pt x="79629" y="1270"/>
                  </a:cubicBezTo>
                  <a:cubicBezTo>
                    <a:pt x="83820" y="2159"/>
                    <a:pt x="88138" y="3429"/>
                    <a:pt x="92075" y="5080"/>
                  </a:cubicBezTo>
                  <a:cubicBezTo>
                    <a:pt x="96012" y="6731"/>
                    <a:pt x="99949" y="8763"/>
                    <a:pt x="103632" y="11303"/>
                  </a:cubicBezTo>
                  <a:cubicBezTo>
                    <a:pt x="107315" y="13843"/>
                    <a:pt x="110617" y="16510"/>
                    <a:pt x="113792" y="19558"/>
                  </a:cubicBezTo>
                  <a:cubicBezTo>
                    <a:pt x="116967" y="22606"/>
                    <a:pt x="119634" y="26035"/>
                    <a:pt x="122047" y="29718"/>
                  </a:cubicBezTo>
                  <a:cubicBezTo>
                    <a:pt x="124460" y="33401"/>
                    <a:pt x="126492" y="37211"/>
                    <a:pt x="128270" y="41275"/>
                  </a:cubicBezTo>
                  <a:cubicBezTo>
                    <a:pt x="130048" y="45339"/>
                    <a:pt x="131191" y="49530"/>
                    <a:pt x="132080" y="53721"/>
                  </a:cubicBezTo>
                  <a:cubicBezTo>
                    <a:pt x="132969" y="57912"/>
                    <a:pt x="133350" y="62357"/>
                    <a:pt x="133350" y="66675"/>
                  </a:cubicBezTo>
                  <a:close/>
                </a:path>
              </a:pathLst>
            </a:custGeom>
            <a:solidFill>
              <a:srgbClr val="3C2E3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174205" y="914238"/>
            <a:ext cx="4087530" cy="1400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I. Questions</a:t>
            </a:r>
          </a:p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1.Who works at school?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71589" y="4073995"/>
            <a:ext cx="4286583" cy="50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3C2E3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2. Who puts out the fire?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19289" y="4607395"/>
            <a:ext cx="2312746" cy="529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3C2E3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It’s a fireman.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21905" y="2180377"/>
            <a:ext cx="2293391" cy="529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It’s a teacher.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174205" y="7309818"/>
            <a:ext cx="4363812" cy="50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3C2E3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3. Who catches the thief?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821905" y="7843218"/>
            <a:ext cx="1998316" cy="529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3C2E3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It’s a police.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893103" y="1656255"/>
            <a:ext cx="4356297" cy="1063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n-US" sz="3000" b="1" dirty="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. Who grows food</a:t>
            </a:r>
            <a:r>
              <a:rPr lang="en-US" sz="3000" dirty="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endParaRPr lang="vi-VN" sz="3000" dirty="0">
              <a:solidFill>
                <a:srgbClr val="3C2E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It’s a farmer.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07428" y="5511241"/>
            <a:ext cx="6730679" cy="1063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87" dirty="0">
                <a:solidFill>
                  <a:srgbClr val="3C2E3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5. What do you want to be when you grow up?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858452" y="6547647"/>
            <a:ext cx="3188084" cy="529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3C2E3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 want to be a.........</a:t>
            </a:r>
          </a:p>
        </p:txBody>
      </p:sp>
      <p:pic>
        <p:nvPicPr>
          <p:cNvPr id="30" name="luvvoice.com-20241208-H8dzx4">
            <a:hlinkClick r:id="" action="ppaction://media"/>
            <a:extLst>
              <a:ext uri="{FF2B5EF4-FFF2-40B4-BE49-F238E27FC236}">
                <a16:creationId xmlns:a16="http://schemas.microsoft.com/office/drawing/2014/main" id="{D4E5316C-7779-968F-62BE-CF99C126E0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698620" y="1047364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5812357" y="1314040"/>
            <a:ext cx="1993897" cy="1123264"/>
            <a:chOff x="0" y="0"/>
            <a:chExt cx="1993900" cy="1123264"/>
          </a:xfrm>
        </p:grpSpPr>
        <p:sp>
          <p:nvSpPr>
            <p:cNvPr id="4" name="Freeform 4"/>
            <p:cNvSpPr/>
            <p:nvPr/>
          </p:nvSpPr>
          <p:spPr>
            <a:xfrm>
              <a:off x="63500" y="169418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60C6C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5812357" y="2561892"/>
            <a:ext cx="1993897" cy="1118673"/>
            <a:chOff x="0" y="0"/>
            <a:chExt cx="1993900" cy="1118680"/>
          </a:xfrm>
        </p:grpSpPr>
        <p:sp>
          <p:nvSpPr>
            <p:cNvPr id="7" name="Freeform 7"/>
            <p:cNvSpPr/>
            <p:nvPr/>
          </p:nvSpPr>
          <p:spPr>
            <a:xfrm>
              <a:off x="63500" y="164846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5812357" y="3806933"/>
            <a:ext cx="1993897" cy="1117692"/>
            <a:chOff x="0" y="0"/>
            <a:chExt cx="1993900" cy="1117689"/>
          </a:xfrm>
        </p:grpSpPr>
        <p:sp>
          <p:nvSpPr>
            <p:cNvPr id="10" name="Freeform 10"/>
            <p:cNvSpPr/>
            <p:nvPr/>
          </p:nvSpPr>
          <p:spPr>
            <a:xfrm>
              <a:off x="63500" y="16383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EF9F3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5812357" y="5049650"/>
            <a:ext cx="1993897" cy="1119026"/>
            <a:chOff x="0" y="0"/>
            <a:chExt cx="1993900" cy="1119022"/>
          </a:xfrm>
        </p:grpSpPr>
        <p:sp>
          <p:nvSpPr>
            <p:cNvPr id="13" name="Freeform 13"/>
            <p:cNvSpPr/>
            <p:nvPr/>
          </p:nvSpPr>
          <p:spPr>
            <a:xfrm>
              <a:off x="63500" y="165227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3500" y="63500"/>
              <a:ext cx="1866900" cy="891667"/>
            </a:xfrm>
            <a:custGeom>
              <a:avLst/>
              <a:gdLst/>
              <a:ahLst/>
              <a:cxnLst/>
              <a:rect l="l" t="t" r="r" b="b"/>
              <a:pathLst>
                <a:path w="1866900" h="891667">
                  <a:moveTo>
                    <a:pt x="0" y="0"/>
                  </a:moveTo>
                  <a:lnTo>
                    <a:pt x="0" y="891667"/>
                  </a:lnTo>
                  <a:lnTo>
                    <a:pt x="1866900" y="891667"/>
                  </a:lnTo>
                  <a:lnTo>
                    <a:pt x="1866900" y="891540"/>
                  </a:lnTo>
                  <a:lnTo>
                    <a:pt x="1700784" y="795528"/>
                  </a:lnTo>
                  <a:lnTo>
                    <a:pt x="1852295" y="708406"/>
                  </a:lnTo>
                  <a:lnTo>
                    <a:pt x="1700784" y="620522"/>
                  </a:lnTo>
                  <a:lnTo>
                    <a:pt x="1852295" y="533400"/>
                  </a:lnTo>
                  <a:lnTo>
                    <a:pt x="1700784" y="446278"/>
                  </a:lnTo>
                  <a:lnTo>
                    <a:pt x="1852295" y="358394"/>
                  </a:lnTo>
                  <a:lnTo>
                    <a:pt x="1700784" y="271272"/>
                  </a:lnTo>
                  <a:lnTo>
                    <a:pt x="1852295" y="183388"/>
                  </a:lnTo>
                  <a:lnTo>
                    <a:pt x="1700784" y="96266"/>
                  </a:lnTo>
                  <a:lnTo>
                    <a:pt x="1866900" y="127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95C4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5812357" y="7539095"/>
            <a:ext cx="1993897" cy="1114654"/>
            <a:chOff x="0" y="0"/>
            <a:chExt cx="1993900" cy="1114654"/>
          </a:xfrm>
        </p:grpSpPr>
        <p:sp>
          <p:nvSpPr>
            <p:cNvPr id="16" name="Freeform 16"/>
            <p:cNvSpPr/>
            <p:nvPr/>
          </p:nvSpPr>
          <p:spPr>
            <a:xfrm>
              <a:off x="63500" y="160782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508"/>
                  </a:lnTo>
                  <a:lnTo>
                    <a:pt x="1866900" y="127"/>
                  </a:lnTo>
                  <a:close/>
                </a:path>
              </a:pathLst>
            </a:custGeom>
            <a:solidFill>
              <a:srgbClr val="182C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DF6E9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987228" y="1120273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462497" y="455285"/>
            <a:ext cx="16044348" cy="9418930"/>
          </a:xfrm>
          <a:custGeom>
            <a:avLst/>
            <a:gdLst/>
            <a:ahLst/>
            <a:cxnLst/>
            <a:rect l="l" t="t" r="r" b="b"/>
            <a:pathLst>
              <a:path w="16044348" h="9418930">
                <a:moveTo>
                  <a:pt x="0" y="0"/>
                </a:moveTo>
                <a:lnTo>
                  <a:pt x="16044348" y="0"/>
                </a:lnTo>
                <a:lnTo>
                  <a:pt x="16044348" y="9418930"/>
                </a:lnTo>
                <a:lnTo>
                  <a:pt x="0" y="9418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971589" y="1674838"/>
            <a:ext cx="1791795" cy="1791795"/>
            <a:chOff x="0" y="0"/>
            <a:chExt cx="2389060" cy="23890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88997" cy="2388997"/>
            </a:xfrm>
            <a:custGeom>
              <a:avLst/>
              <a:gdLst/>
              <a:ahLst/>
              <a:cxnLst/>
              <a:rect l="l" t="t" r="r" b="b"/>
              <a:pathLst>
                <a:path w="2388997" h="2388997">
                  <a:moveTo>
                    <a:pt x="1192911" y="0"/>
                  </a:moveTo>
                  <a:cubicBezTo>
                    <a:pt x="533908" y="889"/>
                    <a:pt x="0" y="535305"/>
                    <a:pt x="0" y="1194562"/>
                  </a:cubicBezTo>
                  <a:cubicBezTo>
                    <a:pt x="0" y="1854200"/>
                    <a:pt x="534797" y="2388997"/>
                    <a:pt x="1194562" y="2388997"/>
                  </a:cubicBezTo>
                  <a:cubicBezTo>
                    <a:pt x="1854327" y="2388997"/>
                    <a:pt x="2388997" y="1854200"/>
                    <a:pt x="2388997" y="1194562"/>
                  </a:cubicBezTo>
                  <a:cubicBezTo>
                    <a:pt x="2388997" y="535305"/>
                    <a:pt x="1855089" y="889"/>
                    <a:pt x="1196086" y="0"/>
                  </a:cubicBezTo>
                  <a:close/>
                </a:path>
              </a:pathLst>
            </a:custGeom>
            <a:blipFill>
              <a:blip r:embed="rId6"/>
              <a:stretch>
                <a:fillRect l="-20713" r="-20696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971589" y="1674838"/>
            <a:ext cx="1791738" cy="1791738"/>
          </a:xfrm>
          <a:custGeom>
            <a:avLst/>
            <a:gdLst/>
            <a:ahLst/>
            <a:cxnLst/>
            <a:rect l="l" t="t" r="r" b="b"/>
            <a:pathLst>
              <a:path w="1791738" h="1791738">
                <a:moveTo>
                  <a:pt x="0" y="0"/>
                </a:moveTo>
                <a:lnTo>
                  <a:pt x="1791739" y="0"/>
                </a:lnTo>
                <a:lnTo>
                  <a:pt x="1791739" y="1791738"/>
                </a:lnTo>
                <a:lnTo>
                  <a:pt x="0" y="17917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971589" y="3619033"/>
            <a:ext cx="1791795" cy="1791786"/>
            <a:chOff x="0" y="0"/>
            <a:chExt cx="2389060" cy="238904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88997" cy="2389124"/>
            </a:xfrm>
            <a:custGeom>
              <a:avLst/>
              <a:gdLst/>
              <a:ahLst/>
              <a:cxnLst/>
              <a:rect l="l" t="t" r="r" b="b"/>
              <a:pathLst>
                <a:path w="2388997" h="2389124">
                  <a:moveTo>
                    <a:pt x="1194562" y="0"/>
                  </a:moveTo>
                  <a:cubicBezTo>
                    <a:pt x="534797" y="0"/>
                    <a:pt x="0" y="534797"/>
                    <a:pt x="0" y="1194562"/>
                  </a:cubicBezTo>
                  <a:cubicBezTo>
                    <a:pt x="0" y="1854327"/>
                    <a:pt x="534797" y="2389124"/>
                    <a:pt x="1194562" y="2389124"/>
                  </a:cubicBezTo>
                  <a:cubicBezTo>
                    <a:pt x="1854327" y="2389124"/>
                    <a:pt x="2388997" y="1854200"/>
                    <a:pt x="2388997" y="1194562"/>
                  </a:cubicBezTo>
                  <a:cubicBezTo>
                    <a:pt x="2388997" y="534924"/>
                    <a:pt x="1854200" y="0"/>
                    <a:pt x="1194562" y="0"/>
                  </a:cubicBezTo>
                  <a:close/>
                </a:path>
              </a:pathLst>
            </a:custGeom>
            <a:blipFill>
              <a:blip r:embed="rId9"/>
              <a:stretch>
                <a:fillRect l="-20713" r="-20696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971589" y="3619033"/>
            <a:ext cx="1791738" cy="1791738"/>
          </a:xfrm>
          <a:custGeom>
            <a:avLst/>
            <a:gdLst/>
            <a:ahLst/>
            <a:cxnLst/>
            <a:rect l="l" t="t" r="r" b="b"/>
            <a:pathLst>
              <a:path w="1791738" h="1791738">
                <a:moveTo>
                  <a:pt x="0" y="0"/>
                </a:moveTo>
                <a:lnTo>
                  <a:pt x="1791739" y="0"/>
                </a:lnTo>
                <a:lnTo>
                  <a:pt x="1791739" y="1791739"/>
                </a:lnTo>
                <a:lnTo>
                  <a:pt x="0" y="17917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971589" y="5559752"/>
            <a:ext cx="1791795" cy="1791786"/>
            <a:chOff x="0" y="0"/>
            <a:chExt cx="2389060" cy="238904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388997" cy="2389124"/>
            </a:xfrm>
            <a:custGeom>
              <a:avLst/>
              <a:gdLst/>
              <a:ahLst/>
              <a:cxnLst/>
              <a:rect l="l" t="t" r="r" b="b"/>
              <a:pathLst>
                <a:path w="2388997" h="2389124">
                  <a:moveTo>
                    <a:pt x="1194562" y="0"/>
                  </a:moveTo>
                  <a:cubicBezTo>
                    <a:pt x="534797" y="0"/>
                    <a:pt x="0" y="534797"/>
                    <a:pt x="0" y="1194562"/>
                  </a:cubicBezTo>
                  <a:cubicBezTo>
                    <a:pt x="0" y="1854073"/>
                    <a:pt x="534416" y="2388616"/>
                    <a:pt x="1193673" y="2389124"/>
                  </a:cubicBezTo>
                  <a:lnTo>
                    <a:pt x="1195324" y="2389124"/>
                  </a:lnTo>
                  <a:cubicBezTo>
                    <a:pt x="1854708" y="2388743"/>
                    <a:pt x="2388997" y="1854073"/>
                    <a:pt x="2388997" y="1194562"/>
                  </a:cubicBezTo>
                  <a:cubicBezTo>
                    <a:pt x="2388997" y="534797"/>
                    <a:pt x="1854200" y="0"/>
                    <a:pt x="1194562" y="0"/>
                  </a:cubicBezTo>
                  <a:close/>
                </a:path>
              </a:pathLst>
            </a:custGeom>
            <a:blipFill>
              <a:blip r:embed="rId11"/>
              <a:stretch>
                <a:fillRect l="-20713" r="-20696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1971589" y="5559752"/>
            <a:ext cx="1791738" cy="1791738"/>
          </a:xfrm>
          <a:custGeom>
            <a:avLst/>
            <a:gdLst/>
            <a:ahLst/>
            <a:cxnLst/>
            <a:rect l="l" t="t" r="r" b="b"/>
            <a:pathLst>
              <a:path w="1791738" h="1791738">
                <a:moveTo>
                  <a:pt x="0" y="0"/>
                </a:moveTo>
                <a:lnTo>
                  <a:pt x="1791739" y="0"/>
                </a:lnTo>
                <a:lnTo>
                  <a:pt x="1791739" y="1791738"/>
                </a:lnTo>
                <a:lnTo>
                  <a:pt x="0" y="17917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971589" y="7466514"/>
            <a:ext cx="1791795" cy="1791786"/>
            <a:chOff x="0" y="0"/>
            <a:chExt cx="2389060" cy="238904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388997" cy="2388997"/>
            </a:xfrm>
            <a:custGeom>
              <a:avLst/>
              <a:gdLst/>
              <a:ahLst/>
              <a:cxnLst/>
              <a:rect l="l" t="t" r="r" b="b"/>
              <a:pathLst>
                <a:path w="2388997" h="2388997">
                  <a:moveTo>
                    <a:pt x="1193419" y="0"/>
                  </a:moveTo>
                  <a:cubicBezTo>
                    <a:pt x="534162" y="635"/>
                    <a:pt x="0" y="535178"/>
                    <a:pt x="0" y="1194562"/>
                  </a:cubicBezTo>
                  <a:cubicBezTo>
                    <a:pt x="0" y="1854200"/>
                    <a:pt x="534797" y="2388997"/>
                    <a:pt x="1194562" y="2388997"/>
                  </a:cubicBezTo>
                  <a:cubicBezTo>
                    <a:pt x="1854327" y="2388997"/>
                    <a:pt x="2388997" y="1854200"/>
                    <a:pt x="2388997" y="1194562"/>
                  </a:cubicBezTo>
                  <a:cubicBezTo>
                    <a:pt x="2388997" y="535178"/>
                    <a:pt x="1854835" y="635"/>
                    <a:pt x="1195705" y="0"/>
                  </a:cubicBezTo>
                  <a:close/>
                </a:path>
              </a:pathLst>
            </a:custGeom>
            <a:blipFill>
              <a:blip r:embed="rId13"/>
              <a:stretch>
                <a:fillRect l="-20713" r="-20696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Freeform 31"/>
          <p:cNvSpPr/>
          <p:nvPr/>
        </p:nvSpPr>
        <p:spPr>
          <a:xfrm>
            <a:off x="1971589" y="7466505"/>
            <a:ext cx="1791738" cy="1791738"/>
          </a:xfrm>
          <a:custGeom>
            <a:avLst/>
            <a:gdLst/>
            <a:ahLst/>
            <a:cxnLst/>
            <a:rect l="l" t="t" r="r" b="b"/>
            <a:pathLst>
              <a:path w="1791738" h="1791738">
                <a:moveTo>
                  <a:pt x="0" y="0"/>
                </a:moveTo>
                <a:lnTo>
                  <a:pt x="1791739" y="0"/>
                </a:lnTo>
                <a:lnTo>
                  <a:pt x="1791739" y="1791738"/>
                </a:lnTo>
                <a:lnTo>
                  <a:pt x="0" y="17917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2129047" y="914238"/>
            <a:ext cx="4088321" cy="865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II. Vocabulary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989241" y="4332894"/>
            <a:ext cx="12399054" cy="608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pupil: ............................................................................................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89241" y="6216796"/>
            <a:ext cx="12671517" cy="608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nurse:..............................................................................................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989241" y="2448992"/>
            <a:ext cx="12694529" cy="608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teacher: ..........................................................................................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989241" y="8100708"/>
            <a:ext cx="12722200" cy="608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doctor: ............................................................................................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5812357" y="1314040"/>
            <a:ext cx="1993897" cy="1123264"/>
            <a:chOff x="0" y="0"/>
            <a:chExt cx="1993900" cy="1123264"/>
          </a:xfrm>
        </p:grpSpPr>
        <p:sp>
          <p:nvSpPr>
            <p:cNvPr id="4" name="Freeform 4"/>
            <p:cNvSpPr/>
            <p:nvPr/>
          </p:nvSpPr>
          <p:spPr>
            <a:xfrm>
              <a:off x="63500" y="169418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60C6C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5812357" y="2561892"/>
            <a:ext cx="1993897" cy="1118673"/>
            <a:chOff x="0" y="0"/>
            <a:chExt cx="1993900" cy="1118680"/>
          </a:xfrm>
        </p:grpSpPr>
        <p:sp>
          <p:nvSpPr>
            <p:cNvPr id="7" name="Freeform 7"/>
            <p:cNvSpPr/>
            <p:nvPr/>
          </p:nvSpPr>
          <p:spPr>
            <a:xfrm>
              <a:off x="63500" y="164846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5812357" y="3806933"/>
            <a:ext cx="1993897" cy="1117692"/>
            <a:chOff x="0" y="0"/>
            <a:chExt cx="1993900" cy="1117689"/>
          </a:xfrm>
        </p:grpSpPr>
        <p:sp>
          <p:nvSpPr>
            <p:cNvPr id="10" name="Freeform 10"/>
            <p:cNvSpPr/>
            <p:nvPr/>
          </p:nvSpPr>
          <p:spPr>
            <a:xfrm>
              <a:off x="63500" y="16383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EF9F3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5812357" y="5049650"/>
            <a:ext cx="1993897" cy="1119026"/>
            <a:chOff x="0" y="0"/>
            <a:chExt cx="1993900" cy="1119022"/>
          </a:xfrm>
        </p:grpSpPr>
        <p:sp>
          <p:nvSpPr>
            <p:cNvPr id="13" name="Freeform 13"/>
            <p:cNvSpPr/>
            <p:nvPr/>
          </p:nvSpPr>
          <p:spPr>
            <a:xfrm>
              <a:off x="63500" y="165227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3500" y="63500"/>
              <a:ext cx="1866900" cy="891667"/>
            </a:xfrm>
            <a:custGeom>
              <a:avLst/>
              <a:gdLst/>
              <a:ahLst/>
              <a:cxnLst/>
              <a:rect l="l" t="t" r="r" b="b"/>
              <a:pathLst>
                <a:path w="1866900" h="891667">
                  <a:moveTo>
                    <a:pt x="0" y="0"/>
                  </a:moveTo>
                  <a:lnTo>
                    <a:pt x="0" y="891667"/>
                  </a:lnTo>
                  <a:lnTo>
                    <a:pt x="1866900" y="891667"/>
                  </a:lnTo>
                  <a:lnTo>
                    <a:pt x="1866900" y="891540"/>
                  </a:lnTo>
                  <a:lnTo>
                    <a:pt x="1700784" y="795528"/>
                  </a:lnTo>
                  <a:lnTo>
                    <a:pt x="1852295" y="708406"/>
                  </a:lnTo>
                  <a:lnTo>
                    <a:pt x="1700784" y="620522"/>
                  </a:lnTo>
                  <a:lnTo>
                    <a:pt x="1852295" y="533400"/>
                  </a:lnTo>
                  <a:lnTo>
                    <a:pt x="1700784" y="446278"/>
                  </a:lnTo>
                  <a:lnTo>
                    <a:pt x="1852295" y="358394"/>
                  </a:lnTo>
                  <a:lnTo>
                    <a:pt x="1700784" y="271272"/>
                  </a:lnTo>
                  <a:lnTo>
                    <a:pt x="1852295" y="183388"/>
                  </a:lnTo>
                  <a:lnTo>
                    <a:pt x="1700784" y="96266"/>
                  </a:lnTo>
                  <a:lnTo>
                    <a:pt x="1866900" y="127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95C4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5812357" y="7539095"/>
            <a:ext cx="1993897" cy="1114654"/>
            <a:chOff x="0" y="0"/>
            <a:chExt cx="1993900" cy="1114654"/>
          </a:xfrm>
        </p:grpSpPr>
        <p:sp>
          <p:nvSpPr>
            <p:cNvPr id="16" name="Freeform 16"/>
            <p:cNvSpPr/>
            <p:nvPr/>
          </p:nvSpPr>
          <p:spPr>
            <a:xfrm>
              <a:off x="63500" y="160782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508"/>
                  </a:lnTo>
                  <a:lnTo>
                    <a:pt x="1866900" y="127"/>
                  </a:lnTo>
                  <a:close/>
                </a:path>
              </a:pathLst>
            </a:custGeom>
            <a:solidFill>
              <a:srgbClr val="182C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DF6E9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987228" y="1120273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462497" y="455285"/>
            <a:ext cx="16044348" cy="9418930"/>
          </a:xfrm>
          <a:custGeom>
            <a:avLst/>
            <a:gdLst/>
            <a:ahLst/>
            <a:cxnLst/>
            <a:rect l="l" t="t" r="r" b="b"/>
            <a:pathLst>
              <a:path w="16044348" h="9418930">
                <a:moveTo>
                  <a:pt x="0" y="0"/>
                </a:moveTo>
                <a:lnTo>
                  <a:pt x="16044348" y="0"/>
                </a:lnTo>
                <a:lnTo>
                  <a:pt x="16044348" y="9418930"/>
                </a:lnTo>
                <a:lnTo>
                  <a:pt x="0" y="9418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971589" y="1674838"/>
            <a:ext cx="1791795" cy="1791795"/>
            <a:chOff x="0" y="0"/>
            <a:chExt cx="2389060" cy="23890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88997" cy="2388997"/>
            </a:xfrm>
            <a:custGeom>
              <a:avLst/>
              <a:gdLst/>
              <a:ahLst/>
              <a:cxnLst/>
              <a:rect l="l" t="t" r="r" b="b"/>
              <a:pathLst>
                <a:path w="2388997" h="2388997">
                  <a:moveTo>
                    <a:pt x="1192911" y="0"/>
                  </a:moveTo>
                  <a:cubicBezTo>
                    <a:pt x="533908" y="889"/>
                    <a:pt x="0" y="535305"/>
                    <a:pt x="0" y="1194562"/>
                  </a:cubicBezTo>
                  <a:cubicBezTo>
                    <a:pt x="0" y="1854200"/>
                    <a:pt x="534797" y="2388997"/>
                    <a:pt x="1194562" y="2388997"/>
                  </a:cubicBezTo>
                  <a:cubicBezTo>
                    <a:pt x="1854327" y="2388997"/>
                    <a:pt x="2388997" y="1854200"/>
                    <a:pt x="2388997" y="1194562"/>
                  </a:cubicBezTo>
                  <a:cubicBezTo>
                    <a:pt x="2388997" y="535305"/>
                    <a:pt x="1855089" y="889"/>
                    <a:pt x="1196086" y="0"/>
                  </a:cubicBezTo>
                  <a:close/>
                </a:path>
              </a:pathLst>
            </a:custGeom>
            <a:blipFill>
              <a:blip r:embed="rId6"/>
              <a:stretch>
                <a:fillRect l="-20713" r="-20696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971589" y="1674838"/>
            <a:ext cx="1791738" cy="1791738"/>
          </a:xfrm>
          <a:custGeom>
            <a:avLst/>
            <a:gdLst/>
            <a:ahLst/>
            <a:cxnLst/>
            <a:rect l="l" t="t" r="r" b="b"/>
            <a:pathLst>
              <a:path w="1791738" h="1791738">
                <a:moveTo>
                  <a:pt x="0" y="0"/>
                </a:moveTo>
                <a:lnTo>
                  <a:pt x="1791739" y="0"/>
                </a:lnTo>
                <a:lnTo>
                  <a:pt x="1791739" y="1791738"/>
                </a:lnTo>
                <a:lnTo>
                  <a:pt x="0" y="17917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960693" y="3517668"/>
            <a:ext cx="1791795" cy="1791795"/>
            <a:chOff x="0" y="0"/>
            <a:chExt cx="2389060" cy="23890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88997" cy="2389124"/>
            </a:xfrm>
            <a:custGeom>
              <a:avLst/>
              <a:gdLst/>
              <a:ahLst/>
              <a:cxnLst/>
              <a:rect l="l" t="t" r="r" b="b"/>
              <a:pathLst>
                <a:path w="2388997" h="2389124">
                  <a:moveTo>
                    <a:pt x="1194562" y="0"/>
                  </a:moveTo>
                  <a:cubicBezTo>
                    <a:pt x="534797" y="0"/>
                    <a:pt x="0" y="534797"/>
                    <a:pt x="0" y="1194562"/>
                  </a:cubicBezTo>
                  <a:cubicBezTo>
                    <a:pt x="0" y="1854327"/>
                    <a:pt x="534797" y="2389124"/>
                    <a:pt x="1194562" y="2389124"/>
                  </a:cubicBezTo>
                  <a:cubicBezTo>
                    <a:pt x="1854327" y="2389124"/>
                    <a:pt x="2388997" y="1854200"/>
                    <a:pt x="2388997" y="1194562"/>
                  </a:cubicBezTo>
                  <a:cubicBezTo>
                    <a:pt x="2388997" y="534924"/>
                    <a:pt x="1854200" y="0"/>
                    <a:pt x="1194562" y="0"/>
                  </a:cubicBezTo>
                  <a:close/>
                </a:path>
              </a:pathLst>
            </a:custGeom>
            <a:blipFill>
              <a:blip r:embed="rId9"/>
              <a:stretch>
                <a:fillRect l="-20713" r="-20696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960693" y="3517668"/>
            <a:ext cx="1791738" cy="1791738"/>
          </a:xfrm>
          <a:custGeom>
            <a:avLst/>
            <a:gdLst/>
            <a:ahLst/>
            <a:cxnLst/>
            <a:rect l="l" t="t" r="r" b="b"/>
            <a:pathLst>
              <a:path w="1791738" h="1791738">
                <a:moveTo>
                  <a:pt x="0" y="0"/>
                </a:moveTo>
                <a:lnTo>
                  <a:pt x="1791738" y="0"/>
                </a:lnTo>
                <a:lnTo>
                  <a:pt x="1791738" y="1791738"/>
                </a:lnTo>
                <a:lnTo>
                  <a:pt x="0" y="17917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971589" y="5559752"/>
            <a:ext cx="1791795" cy="1791786"/>
            <a:chOff x="0" y="0"/>
            <a:chExt cx="2389060" cy="238904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388997" cy="2389124"/>
            </a:xfrm>
            <a:custGeom>
              <a:avLst/>
              <a:gdLst/>
              <a:ahLst/>
              <a:cxnLst/>
              <a:rect l="l" t="t" r="r" b="b"/>
              <a:pathLst>
                <a:path w="2388997" h="2389124">
                  <a:moveTo>
                    <a:pt x="1194562" y="0"/>
                  </a:moveTo>
                  <a:cubicBezTo>
                    <a:pt x="534797" y="0"/>
                    <a:pt x="0" y="534797"/>
                    <a:pt x="0" y="1194562"/>
                  </a:cubicBezTo>
                  <a:cubicBezTo>
                    <a:pt x="0" y="1854073"/>
                    <a:pt x="534416" y="2388616"/>
                    <a:pt x="1193673" y="2389124"/>
                  </a:cubicBezTo>
                  <a:lnTo>
                    <a:pt x="1195324" y="2389124"/>
                  </a:lnTo>
                  <a:cubicBezTo>
                    <a:pt x="1854708" y="2388743"/>
                    <a:pt x="2388997" y="1854073"/>
                    <a:pt x="2388997" y="1194562"/>
                  </a:cubicBezTo>
                  <a:cubicBezTo>
                    <a:pt x="2388997" y="534797"/>
                    <a:pt x="1854200" y="0"/>
                    <a:pt x="1194562" y="0"/>
                  </a:cubicBezTo>
                  <a:close/>
                </a:path>
              </a:pathLst>
            </a:custGeom>
            <a:blipFill>
              <a:blip r:embed="rId11"/>
              <a:stretch>
                <a:fillRect l="-20713" r="-20696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1971589" y="5559752"/>
            <a:ext cx="1791738" cy="1791738"/>
          </a:xfrm>
          <a:custGeom>
            <a:avLst/>
            <a:gdLst/>
            <a:ahLst/>
            <a:cxnLst/>
            <a:rect l="l" t="t" r="r" b="b"/>
            <a:pathLst>
              <a:path w="1791738" h="1791738">
                <a:moveTo>
                  <a:pt x="0" y="0"/>
                </a:moveTo>
                <a:lnTo>
                  <a:pt x="1791739" y="0"/>
                </a:lnTo>
                <a:lnTo>
                  <a:pt x="1791739" y="1791738"/>
                </a:lnTo>
                <a:lnTo>
                  <a:pt x="0" y="17917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971589" y="7466514"/>
            <a:ext cx="1791795" cy="1791786"/>
            <a:chOff x="0" y="0"/>
            <a:chExt cx="2389060" cy="238904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388997" cy="2388997"/>
            </a:xfrm>
            <a:custGeom>
              <a:avLst/>
              <a:gdLst/>
              <a:ahLst/>
              <a:cxnLst/>
              <a:rect l="l" t="t" r="r" b="b"/>
              <a:pathLst>
                <a:path w="2388997" h="2388997">
                  <a:moveTo>
                    <a:pt x="1193419" y="0"/>
                  </a:moveTo>
                  <a:cubicBezTo>
                    <a:pt x="534162" y="635"/>
                    <a:pt x="0" y="535178"/>
                    <a:pt x="0" y="1194562"/>
                  </a:cubicBezTo>
                  <a:cubicBezTo>
                    <a:pt x="0" y="1854200"/>
                    <a:pt x="534797" y="2388997"/>
                    <a:pt x="1194562" y="2388997"/>
                  </a:cubicBezTo>
                  <a:cubicBezTo>
                    <a:pt x="1854327" y="2388997"/>
                    <a:pt x="2388997" y="1854200"/>
                    <a:pt x="2388997" y="1194562"/>
                  </a:cubicBezTo>
                  <a:cubicBezTo>
                    <a:pt x="2388997" y="535178"/>
                    <a:pt x="1854835" y="635"/>
                    <a:pt x="1195705" y="0"/>
                  </a:cubicBezTo>
                  <a:close/>
                </a:path>
              </a:pathLst>
            </a:custGeom>
            <a:blipFill>
              <a:blip r:embed="rId13"/>
              <a:stretch>
                <a:fillRect l="-20713" r="-20696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Freeform 31"/>
          <p:cNvSpPr/>
          <p:nvPr/>
        </p:nvSpPr>
        <p:spPr>
          <a:xfrm>
            <a:off x="1971589" y="7466505"/>
            <a:ext cx="1791738" cy="1791738"/>
          </a:xfrm>
          <a:custGeom>
            <a:avLst/>
            <a:gdLst/>
            <a:ahLst/>
            <a:cxnLst/>
            <a:rect l="l" t="t" r="r" b="b"/>
            <a:pathLst>
              <a:path w="1791738" h="1791738">
                <a:moveTo>
                  <a:pt x="0" y="0"/>
                </a:moveTo>
                <a:lnTo>
                  <a:pt x="1791739" y="0"/>
                </a:lnTo>
                <a:lnTo>
                  <a:pt x="1791739" y="1791738"/>
                </a:lnTo>
                <a:lnTo>
                  <a:pt x="0" y="17917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2129047" y="914238"/>
            <a:ext cx="4088321" cy="865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II. Vocabulary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989241" y="2448992"/>
            <a:ext cx="12546463" cy="608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farmer: ..........................................................................................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89241" y="8100708"/>
            <a:ext cx="12555979" cy="608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dentist: ..........................................................................................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989241" y="4332894"/>
            <a:ext cx="12578553" cy="608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cook: ..............................................................................................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989241" y="6216796"/>
            <a:ext cx="12633665" cy="608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fire man:.........................................................................................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5812357" y="1314040"/>
            <a:ext cx="1993897" cy="1123264"/>
            <a:chOff x="0" y="0"/>
            <a:chExt cx="1993900" cy="1123264"/>
          </a:xfrm>
        </p:grpSpPr>
        <p:sp>
          <p:nvSpPr>
            <p:cNvPr id="4" name="Freeform 4"/>
            <p:cNvSpPr/>
            <p:nvPr/>
          </p:nvSpPr>
          <p:spPr>
            <a:xfrm>
              <a:off x="63500" y="169418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60C6C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5812357" y="2561892"/>
            <a:ext cx="1993897" cy="1118673"/>
            <a:chOff x="0" y="0"/>
            <a:chExt cx="1993900" cy="1118680"/>
          </a:xfrm>
        </p:grpSpPr>
        <p:sp>
          <p:nvSpPr>
            <p:cNvPr id="7" name="Freeform 7"/>
            <p:cNvSpPr/>
            <p:nvPr/>
          </p:nvSpPr>
          <p:spPr>
            <a:xfrm>
              <a:off x="63500" y="164846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5812357" y="3806933"/>
            <a:ext cx="1993897" cy="1117692"/>
            <a:chOff x="0" y="0"/>
            <a:chExt cx="1993900" cy="1117689"/>
          </a:xfrm>
        </p:grpSpPr>
        <p:sp>
          <p:nvSpPr>
            <p:cNvPr id="10" name="Freeform 10"/>
            <p:cNvSpPr/>
            <p:nvPr/>
          </p:nvSpPr>
          <p:spPr>
            <a:xfrm>
              <a:off x="63500" y="16383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EF9F3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5812357" y="5049650"/>
            <a:ext cx="1993897" cy="1119026"/>
            <a:chOff x="0" y="0"/>
            <a:chExt cx="1993900" cy="1119022"/>
          </a:xfrm>
        </p:grpSpPr>
        <p:sp>
          <p:nvSpPr>
            <p:cNvPr id="13" name="Freeform 13"/>
            <p:cNvSpPr/>
            <p:nvPr/>
          </p:nvSpPr>
          <p:spPr>
            <a:xfrm>
              <a:off x="63500" y="165227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182C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3500" y="63500"/>
              <a:ext cx="1866900" cy="891667"/>
            </a:xfrm>
            <a:custGeom>
              <a:avLst/>
              <a:gdLst/>
              <a:ahLst/>
              <a:cxnLst/>
              <a:rect l="l" t="t" r="r" b="b"/>
              <a:pathLst>
                <a:path w="1866900" h="891667">
                  <a:moveTo>
                    <a:pt x="0" y="0"/>
                  </a:moveTo>
                  <a:lnTo>
                    <a:pt x="0" y="891667"/>
                  </a:lnTo>
                  <a:lnTo>
                    <a:pt x="1866900" y="891667"/>
                  </a:lnTo>
                  <a:lnTo>
                    <a:pt x="1866900" y="891540"/>
                  </a:lnTo>
                  <a:lnTo>
                    <a:pt x="1700784" y="795528"/>
                  </a:lnTo>
                  <a:lnTo>
                    <a:pt x="1852295" y="708406"/>
                  </a:lnTo>
                  <a:lnTo>
                    <a:pt x="1700784" y="620522"/>
                  </a:lnTo>
                  <a:lnTo>
                    <a:pt x="1852295" y="533400"/>
                  </a:lnTo>
                  <a:lnTo>
                    <a:pt x="1700784" y="446278"/>
                  </a:lnTo>
                  <a:lnTo>
                    <a:pt x="1852295" y="358394"/>
                  </a:lnTo>
                  <a:lnTo>
                    <a:pt x="1700784" y="271272"/>
                  </a:lnTo>
                  <a:lnTo>
                    <a:pt x="1852295" y="183388"/>
                  </a:lnTo>
                  <a:lnTo>
                    <a:pt x="1700784" y="96266"/>
                  </a:lnTo>
                  <a:lnTo>
                    <a:pt x="1866900" y="127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95C4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5812357" y="7539095"/>
            <a:ext cx="1993897" cy="1114654"/>
            <a:chOff x="0" y="0"/>
            <a:chExt cx="1993900" cy="1114654"/>
          </a:xfrm>
        </p:grpSpPr>
        <p:sp>
          <p:nvSpPr>
            <p:cNvPr id="16" name="Freeform 16"/>
            <p:cNvSpPr/>
            <p:nvPr/>
          </p:nvSpPr>
          <p:spPr>
            <a:xfrm>
              <a:off x="63500" y="160782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508"/>
                  </a:lnTo>
                  <a:lnTo>
                    <a:pt x="1866900" y="127"/>
                  </a:lnTo>
                  <a:close/>
                </a:path>
              </a:pathLst>
            </a:custGeom>
            <a:solidFill>
              <a:srgbClr val="182C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3500" y="63500"/>
              <a:ext cx="1866900" cy="890270"/>
            </a:xfrm>
            <a:custGeom>
              <a:avLst/>
              <a:gdLst/>
              <a:ahLst/>
              <a:cxnLst/>
              <a:rect l="l" t="t" r="r" b="b"/>
              <a:pathLst>
                <a:path w="1866900" h="890270">
                  <a:moveTo>
                    <a:pt x="0" y="0"/>
                  </a:moveTo>
                  <a:lnTo>
                    <a:pt x="0" y="890270"/>
                  </a:lnTo>
                  <a:lnTo>
                    <a:pt x="1866900" y="890270"/>
                  </a:lnTo>
                  <a:lnTo>
                    <a:pt x="1866900" y="889889"/>
                  </a:lnTo>
                  <a:lnTo>
                    <a:pt x="1701165" y="794258"/>
                  </a:lnTo>
                  <a:lnTo>
                    <a:pt x="1852676" y="707263"/>
                  </a:lnTo>
                  <a:lnTo>
                    <a:pt x="1701165" y="619506"/>
                  </a:lnTo>
                  <a:lnTo>
                    <a:pt x="1852676" y="532511"/>
                  </a:lnTo>
                  <a:lnTo>
                    <a:pt x="1701165" y="445516"/>
                  </a:lnTo>
                  <a:lnTo>
                    <a:pt x="1852676" y="357759"/>
                  </a:lnTo>
                  <a:lnTo>
                    <a:pt x="1701165" y="270764"/>
                  </a:lnTo>
                  <a:lnTo>
                    <a:pt x="1852676" y="183007"/>
                  </a:lnTo>
                  <a:lnTo>
                    <a:pt x="1701165" y="96012"/>
                  </a:lnTo>
                  <a:lnTo>
                    <a:pt x="1866900" y="38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DF6E9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987228" y="1120273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462497" y="455285"/>
            <a:ext cx="16044348" cy="9418930"/>
          </a:xfrm>
          <a:custGeom>
            <a:avLst/>
            <a:gdLst/>
            <a:ahLst/>
            <a:cxnLst/>
            <a:rect l="l" t="t" r="r" b="b"/>
            <a:pathLst>
              <a:path w="16044348" h="9418930">
                <a:moveTo>
                  <a:pt x="0" y="0"/>
                </a:moveTo>
                <a:lnTo>
                  <a:pt x="16044348" y="0"/>
                </a:lnTo>
                <a:lnTo>
                  <a:pt x="16044348" y="9418930"/>
                </a:lnTo>
                <a:lnTo>
                  <a:pt x="0" y="9418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971589" y="1674838"/>
            <a:ext cx="1791795" cy="1791795"/>
            <a:chOff x="0" y="0"/>
            <a:chExt cx="2389060" cy="23890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88997" cy="2388997"/>
            </a:xfrm>
            <a:custGeom>
              <a:avLst/>
              <a:gdLst/>
              <a:ahLst/>
              <a:cxnLst/>
              <a:rect l="l" t="t" r="r" b="b"/>
              <a:pathLst>
                <a:path w="2388997" h="2388997">
                  <a:moveTo>
                    <a:pt x="1192911" y="0"/>
                  </a:moveTo>
                  <a:cubicBezTo>
                    <a:pt x="533908" y="889"/>
                    <a:pt x="0" y="535305"/>
                    <a:pt x="0" y="1194562"/>
                  </a:cubicBezTo>
                  <a:cubicBezTo>
                    <a:pt x="0" y="1854200"/>
                    <a:pt x="534797" y="2388997"/>
                    <a:pt x="1194562" y="2388997"/>
                  </a:cubicBezTo>
                  <a:cubicBezTo>
                    <a:pt x="1854327" y="2388997"/>
                    <a:pt x="2388997" y="1854200"/>
                    <a:pt x="2388997" y="1194562"/>
                  </a:cubicBezTo>
                  <a:cubicBezTo>
                    <a:pt x="2388997" y="535305"/>
                    <a:pt x="1855089" y="889"/>
                    <a:pt x="1196086" y="0"/>
                  </a:cubicBezTo>
                  <a:close/>
                </a:path>
              </a:pathLst>
            </a:custGeom>
            <a:blipFill>
              <a:blip r:embed="rId6"/>
              <a:stretch>
                <a:fillRect l="-20713" r="-20696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971589" y="1674838"/>
            <a:ext cx="1791738" cy="1791738"/>
          </a:xfrm>
          <a:custGeom>
            <a:avLst/>
            <a:gdLst/>
            <a:ahLst/>
            <a:cxnLst/>
            <a:rect l="l" t="t" r="r" b="b"/>
            <a:pathLst>
              <a:path w="1791738" h="1791738">
                <a:moveTo>
                  <a:pt x="0" y="0"/>
                </a:moveTo>
                <a:lnTo>
                  <a:pt x="1791739" y="0"/>
                </a:lnTo>
                <a:lnTo>
                  <a:pt x="1791739" y="1791738"/>
                </a:lnTo>
                <a:lnTo>
                  <a:pt x="0" y="17917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960693" y="3517668"/>
            <a:ext cx="1791795" cy="1791795"/>
            <a:chOff x="0" y="0"/>
            <a:chExt cx="2389060" cy="23890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88997" cy="2389124"/>
            </a:xfrm>
            <a:custGeom>
              <a:avLst/>
              <a:gdLst/>
              <a:ahLst/>
              <a:cxnLst/>
              <a:rect l="l" t="t" r="r" b="b"/>
              <a:pathLst>
                <a:path w="2388997" h="2389124">
                  <a:moveTo>
                    <a:pt x="1194562" y="0"/>
                  </a:moveTo>
                  <a:cubicBezTo>
                    <a:pt x="534797" y="0"/>
                    <a:pt x="0" y="534797"/>
                    <a:pt x="0" y="1194562"/>
                  </a:cubicBezTo>
                  <a:cubicBezTo>
                    <a:pt x="0" y="1854327"/>
                    <a:pt x="534797" y="2389124"/>
                    <a:pt x="1194562" y="2389124"/>
                  </a:cubicBezTo>
                  <a:cubicBezTo>
                    <a:pt x="1854327" y="2389124"/>
                    <a:pt x="2388997" y="1854200"/>
                    <a:pt x="2388997" y="1194562"/>
                  </a:cubicBezTo>
                  <a:cubicBezTo>
                    <a:pt x="2388997" y="534924"/>
                    <a:pt x="1854200" y="0"/>
                    <a:pt x="1194562" y="0"/>
                  </a:cubicBezTo>
                  <a:close/>
                </a:path>
              </a:pathLst>
            </a:custGeom>
            <a:blipFill>
              <a:blip r:embed="rId9"/>
              <a:stretch>
                <a:fillRect l="-20713" r="-20696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960693" y="3517668"/>
            <a:ext cx="1791738" cy="1791738"/>
          </a:xfrm>
          <a:custGeom>
            <a:avLst/>
            <a:gdLst/>
            <a:ahLst/>
            <a:cxnLst/>
            <a:rect l="l" t="t" r="r" b="b"/>
            <a:pathLst>
              <a:path w="1791738" h="1791738">
                <a:moveTo>
                  <a:pt x="0" y="0"/>
                </a:moveTo>
                <a:lnTo>
                  <a:pt x="1791738" y="0"/>
                </a:lnTo>
                <a:lnTo>
                  <a:pt x="1791738" y="1791738"/>
                </a:lnTo>
                <a:lnTo>
                  <a:pt x="0" y="17917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2129047" y="914238"/>
            <a:ext cx="4088321" cy="865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II. Vocabulary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89241" y="2448992"/>
            <a:ext cx="12035619" cy="608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pilot: ..........................................................................................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989241" y="4332894"/>
            <a:ext cx="12586964" cy="608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police: ............................................................................................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2497" y="497767"/>
            <a:ext cx="16343757" cy="9376439"/>
          </a:xfrm>
          <a:custGeom>
            <a:avLst/>
            <a:gdLst/>
            <a:ahLst/>
            <a:cxnLst/>
            <a:rect l="l" t="t" r="r" b="b"/>
            <a:pathLst>
              <a:path w="16343757" h="9376439">
                <a:moveTo>
                  <a:pt x="0" y="0"/>
                </a:moveTo>
                <a:lnTo>
                  <a:pt x="16343757" y="0"/>
                </a:lnTo>
                <a:lnTo>
                  <a:pt x="16343757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021511" y="2434847"/>
            <a:ext cx="1362075" cy="2371725"/>
          </a:xfrm>
          <a:custGeom>
            <a:avLst/>
            <a:gdLst/>
            <a:ahLst/>
            <a:cxnLst/>
            <a:rect l="l" t="t" r="r" b="b"/>
            <a:pathLst>
              <a:path w="1362075" h="2371725">
                <a:moveTo>
                  <a:pt x="0" y="0"/>
                </a:moveTo>
                <a:lnTo>
                  <a:pt x="1362075" y="0"/>
                </a:lnTo>
                <a:lnTo>
                  <a:pt x="1362075" y="2371725"/>
                </a:lnTo>
                <a:lnTo>
                  <a:pt x="0" y="2371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409992" y="5895737"/>
            <a:ext cx="1362075" cy="2371725"/>
          </a:xfrm>
          <a:custGeom>
            <a:avLst/>
            <a:gdLst/>
            <a:ahLst/>
            <a:cxnLst/>
            <a:rect l="l" t="t" r="r" b="b"/>
            <a:pathLst>
              <a:path w="1362075" h="2371725">
                <a:moveTo>
                  <a:pt x="0" y="0"/>
                </a:moveTo>
                <a:lnTo>
                  <a:pt x="1362074" y="0"/>
                </a:lnTo>
                <a:lnTo>
                  <a:pt x="1362074" y="2371725"/>
                </a:lnTo>
                <a:lnTo>
                  <a:pt x="0" y="23717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637657" y="2610583"/>
            <a:ext cx="1409700" cy="2152650"/>
          </a:xfrm>
          <a:custGeom>
            <a:avLst/>
            <a:gdLst/>
            <a:ahLst/>
            <a:cxnLst/>
            <a:rect l="l" t="t" r="r" b="b"/>
            <a:pathLst>
              <a:path w="1409700" h="2152650">
                <a:moveTo>
                  <a:pt x="0" y="0"/>
                </a:moveTo>
                <a:lnTo>
                  <a:pt x="1409700" y="0"/>
                </a:lnTo>
                <a:lnTo>
                  <a:pt x="1409700" y="2152650"/>
                </a:lnTo>
                <a:lnTo>
                  <a:pt x="0" y="21526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970714" y="5895737"/>
            <a:ext cx="1409700" cy="2152650"/>
          </a:xfrm>
          <a:custGeom>
            <a:avLst/>
            <a:gdLst/>
            <a:ahLst/>
            <a:cxnLst/>
            <a:rect l="l" t="t" r="r" b="b"/>
            <a:pathLst>
              <a:path w="1409700" h="2152650">
                <a:moveTo>
                  <a:pt x="0" y="0"/>
                </a:moveTo>
                <a:lnTo>
                  <a:pt x="1409700" y="0"/>
                </a:lnTo>
                <a:lnTo>
                  <a:pt x="1409700" y="2152650"/>
                </a:lnTo>
                <a:lnTo>
                  <a:pt x="0" y="21526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304600" y="2821991"/>
            <a:ext cx="2238375" cy="1590675"/>
          </a:xfrm>
          <a:custGeom>
            <a:avLst/>
            <a:gdLst/>
            <a:ahLst/>
            <a:cxnLst/>
            <a:rect l="l" t="t" r="r" b="b"/>
            <a:pathLst>
              <a:path w="2238375" h="1590675">
                <a:moveTo>
                  <a:pt x="0" y="0"/>
                </a:moveTo>
                <a:lnTo>
                  <a:pt x="2238375" y="0"/>
                </a:lnTo>
                <a:lnTo>
                  <a:pt x="2238375" y="1590675"/>
                </a:lnTo>
                <a:lnTo>
                  <a:pt x="0" y="15906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223824" y="6309932"/>
            <a:ext cx="2238375" cy="1590675"/>
          </a:xfrm>
          <a:custGeom>
            <a:avLst/>
            <a:gdLst/>
            <a:ahLst/>
            <a:cxnLst/>
            <a:rect l="l" t="t" r="r" b="b"/>
            <a:pathLst>
              <a:path w="2238375" h="1590675">
                <a:moveTo>
                  <a:pt x="0" y="0"/>
                </a:moveTo>
                <a:lnTo>
                  <a:pt x="2238375" y="0"/>
                </a:lnTo>
                <a:lnTo>
                  <a:pt x="2238375" y="1590674"/>
                </a:lnTo>
                <a:lnTo>
                  <a:pt x="0" y="1590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488817" y="2705186"/>
            <a:ext cx="1704975" cy="1714500"/>
          </a:xfrm>
          <a:custGeom>
            <a:avLst/>
            <a:gdLst/>
            <a:ahLst/>
            <a:cxnLst/>
            <a:rect l="l" t="t" r="r" b="b"/>
            <a:pathLst>
              <a:path w="1704975" h="1714500">
                <a:moveTo>
                  <a:pt x="0" y="0"/>
                </a:moveTo>
                <a:lnTo>
                  <a:pt x="1704975" y="0"/>
                </a:lnTo>
                <a:lnTo>
                  <a:pt x="1704975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642242" y="6116355"/>
            <a:ext cx="1704975" cy="1714500"/>
          </a:xfrm>
          <a:custGeom>
            <a:avLst/>
            <a:gdLst/>
            <a:ahLst/>
            <a:cxnLst/>
            <a:rect l="l" t="t" r="r" b="b"/>
            <a:pathLst>
              <a:path w="1704975" h="1714500">
                <a:moveTo>
                  <a:pt x="0" y="0"/>
                </a:moveTo>
                <a:lnTo>
                  <a:pt x="1704975" y="0"/>
                </a:lnTo>
                <a:lnTo>
                  <a:pt x="1704975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144473" y="2224316"/>
            <a:ext cx="1885950" cy="2676525"/>
          </a:xfrm>
          <a:custGeom>
            <a:avLst/>
            <a:gdLst/>
            <a:ahLst/>
            <a:cxnLst/>
            <a:rect l="l" t="t" r="r" b="b"/>
            <a:pathLst>
              <a:path w="1885950" h="2676525">
                <a:moveTo>
                  <a:pt x="0" y="0"/>
                </a:moveTo>
                <a:lnTo>
                  <a:pt x="1885950" y="0"/>
                </a:lnTo>
                <a:lnTo>
                  <a:pt x="1885950" y="2676525"/>
                </a:lnTo>
                <a:lnTo>
                  <a:pt x="0" y="267652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00209" r="-2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753602" y="5919587"/>
            <a:ext cx="1885950" cy="2676525"/>
          </a:xfrm>
          <a:custGeom>
            <a:avLst/>
            <a:gdLst/>
            <a:ahLst/>
            <a:cxnLst/>
            <a:rect l="l" t="t" r="r" b="b"/>
            <a:pathLst>
              <a:path w="1885950" h="2676525">
                <a:moveTo>
                  <a:pt x="0" y="0"/>
                </a:moveTo>
                <a:lnTo>
                  <a:pt x="1885950" y="0"/>
                </a:lnTo>
                <a:lnTo>
                  <a:pt x="1885950" y="2676525"/>
                </a:lnTo>
                <a:lnTo>
                  <a:pt x="0" y="267652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00209" r="-2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137610" y="790975"/>
            <a:ext cx="6166990" cy="122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III. </a:t>
            </a:r>
            <a:r>
              <a:rPr lang="vi-VN" sz="3999" dirty="0" err="1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Exercise</a:t>
            </a:r>
            <a:endParaRPr lang="en-US" sz="3999" dirty="0">
              <a:solidFill>
                <a:srgbClr val="3C2E3D"/>
              </a:solidFill>
              <a:latin typeface="More Sugar"/>
              <a:ea typeface="More Sugar"/>
              <a:cs typeface="More Sugar"/>
              <a:sym typeface="More Sugar"/>
            </a:endParaRPr>
          </a:p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1. Find the correct shadow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2497" y="497767"/>
            <a:ext cx="16343757" cy="9376439"/>
          </a:xfrm>
          <a:custGeom>
            <a:avLst/>
            <a:gdLst/>
            <a:ahLst/>
            <a:cxnLst/>
            <a:rect l="l" t="t" r="r" b="b"/>
            <a:pathLst>
              <a:path w="16343757" h="9376439">
                <a:moveTo>
                  <a:pt x="0" y="0"/>
                </a:moveTo>
                <a:lnTo>
                  <a:pt x="16343757" y="0"/>
                </a:lnTo>
                <a:lnTo>
                  <a:pt x="16343757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283007" y="2906878"/>
            <a:ext cx="2403338" cy="5651497"/>
            <a:chOff x="0" y="0"/>
            <a:chExt cx="2403335" cy="5651500"/>
          </a:xfrm>
        </p:grpSpPr>
        <p:sp>
          <p:nvSpPr>
            <p:cNvPr id="6" name="Freeform 6"/>
            <p:cNvSpPr/>
            <p:nvPr/>
          </p:nvSpPr>
          <p:spPr>
            <a:xfrm>
              <a:off x="63500" y="82550"/>
              <a:ext cx="2276348" cy="5486400"/>
            </a:xfrm>
            <a:custGeom>
              <a:avLst/>
              <a:gdLst/>
              <a:ahLst/>
              <a:cxnLst/>
              <a:rect l="l" t="t" r="r" b="b"/>
              <a:pathLst>
                <a:path w="2276348" h="5486400">
                  <a:moveTo>
                    <a:pt x="19050" y="19050"/>
                  </a:moveTo>
                  <a:lnTo>
                    <a:pt x="19050" y="5467350"/>
                  </a:lnTo>
                  <a:moveTo>
                    <a:pt x="2257298" y="19050"/>
                  </a:moveTo>
                  <a:lnTo>
                    <a:pt x="2257298" y="5467350"/>
                  </a:lnTo>
                  <a:moveTo>
                    <a:pt x="0" y="0"/>
                  </a:moveTo>
                  <a:lnTo>
                    <a:pt x="2276348" y="0"/>
                  </a:lnTo>
                  <a:moveTo>
                    <a:pt x="0" y="914400"/>
                  </a:moveTo>
                  <a:lnTo>
                    <a:pt x="2276348" y="914400"/>
                  </a:lnTo>
                  <a:moveTo>
                    <a:pt x="0" y="1828800"/>
                  </a:moveTo>
                  <a:lnTo>
                    <a:pt x="2276348" y="1828800"/>
                  </a:lnTo>
                  <a:moveTo>
                    <a:pt x="0" y="2743200"/>
                  </a:moveTo>
                  <a:lnTo>
                    <a:pt x="2276348" y="2743200"/>
                  </a:lnTo>
                  <a:moveTo>
                    <a:pt x="0" y="3657600"/>
                  </a:moveTo>
                  <a:lnTo>
                    <a:pt x="2276348" y="3657600"/>
                  </a:lnTo>
                  <a:moveTo>
                    <a:pt x="0" y="4572000"/>
                  </a:moveTo>
                  <a:lnTo>
                    <a:pt x="2276348" y="4572000"/>
                  </a:lnTo>
                  <a:moveTo>
                    <a:pt x="0" y="5486400"/>
                  </a:moveTo>
                  <a:lnTo>
                    <a:pt x="2276348" y="5486400"/>
                  </a:ln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63500" y="63500"/>
              <a:ext cx="2276348" cy="5524500"/>
            </a:xfrm>
            <a:custGeom>
              <a:avLst/>
              <a:gdLst/>
              <a:ahLst/>
              <a:cxnLst/>
              <a:rect l="l" t="t" r="r" b="b"/>
              <a:pathLst>
                <a:path w="2276348" h="5524500">
                  <a:moveTo>
                    <a:pt x="38100" y="38100"/>
                  </a:moveTo>
                  <a:lnTo>
                    <a:pt x="38100" y="5486400"/>
                  </a:lnTo>
                  <a:lnTo>
                    <a:pt x="0" y="5486400"/>
                  </a:lnTo>
                  <a:lnTo>
                    <a:pt x="0" y="38100"/>
                  </a:lnTo>
                  <a:close/>
                  <a:moveTo>
                    <a:pt x="2276348" y="38100"/>
                  </a:moveTo>
                  <a:lnTo>
                    <a:pt x="2276348" y="5486400"/>
                  </a:lnTo>
                  <a:lnTo>
                    <a:pt x="2238248" y="5486400"/>
                  </a:lnTo>
                  <a:lnTo>
                    <a:pt x="2238248" y="38100"/>
                  </a:lnTo>
                  <a:close/>
                  <a:moveTo>
                    <a:pt x="0" y="0"/>
                  </a:moveTo>
                  <a:lnTo>
                    <a:pt x="2276348" y="0"/>
                  </a:lnTo>
                  <a:lnTo>
                    <a:pt x="2276348" y="38100"/>
                  </a:lnTo>
                  <a:lnTo>
                    <a:pt x="0" y="38100"/>
                  </a:lnTo>
                  <a:close/>
                  <a:moveTo>
                    <a:pt x="0" y="914400"/>
                  </a:moveTo>
                  <a:lnTo>
                    <a:pt x="2276348" y="914400"/>
                  </a:lnTo>
                  <a:lnTo>
                    <a:pt x="2276348" y="952500"/>
                  </a:lnTo>
                  <a:lnTo>
                    <a:pt x="0" y="952500"/>
                  </a:lnTo>
                  <a:close/>
                  <a:moveTo>
                    <a:pt x="0" y="1828800"/>
                  </a:moveTo>
                  <a:lnTo>
                    <a:pt x="2276348" y="1828800"/>
                  </a:lnTo>
                  <a:lnTo>
                    <a:pt x="2276348" y="1866900"/>
                  </a:lnTo>
                  <a:lnTo>
                    <a:pt x="0" y="1866900"/>
                  </a:lnTo>
                  <a:close/>
                  <a:moveTo>
                    <a:pt x="0" y="2743200"/>
                  </a:moveTo>
                  <a:lnTo>
                    <a:pt x="2276348" y="2743200"/>
                  </a:lnTo>
                  <a:lnTo>
                    <a:pt x="2276348" y="2781300"/>
                  </a:lnTo>
                  <a:lnTo>
                    <a:pt x="0" y="2781300"/>
                  </a:lnTo>
                  <a:close/>
                  <a:moveTo>
                    <a:pt x="0" y="3657600"/>
                  </a:moveTo>
                  <a:lnTo>
                    <a:pt x="2276348" y="3657600"/>
                  </a:lnTo>
                  <a:lnTo>
                    <a:pt x="2276348" y="3695700"/>
                  </a:lnTo>
                  <a:lnTo>
                    <a:pt x="0" y="3695700"/>
                  </a:lnTo>
                  <a:close/>
                  <a:moveTo>
                    <a:pt x="0" y="4572000"/>
                  </a:moveTo>
                  <a:lnTo>
                    <a:pt x="2276348" y="4572000"/>
                  </a:lnTo>
                  <a:lnTo>
                    <a:pt x="2276348" y="4610100"/>
                  </a:lnTo>
                  <a:lnTo>
                    <a:pt x="0" y="4610100"/>
                  </a:lnTo>
                  <a:close/>
                  <a:moveTo>
                    <a:pt x="0" y="5486400"/>
                  </a:moveTo>
                  <a:lnTo>
                    <a:pt x="2276348" y="5486400"/>
                  </a:lnTo>
                  <a:lnTo>
                    <a:pt x="2276348" y="5524500"/>
                  </a:lnTo>
                  <a:lnTo>
                    <a:pt x="0" y="5524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3131439" y="1983486"/>
            <a:ext cx="1533525" cy="2076450"/>
          </a:xfrm>
          <a:custGeom>
            <a:avLst/>
            <a:gdLst/>
            <a:ahLst/>
            <a:cxnLst/>
            <a:rect l="l" t="t" r="r" b="b"/>
            <a:pathLst>
              <a:path w="1533525" h="2076450">
                <a:moveTo>
                  <a:pt x="0" y="0"/>
                </a:moveTo>
                <a:lnTo>
                  <a:pt x="1533525" y="0"/>
                </a:lnTo>
                <a:lnTo>
                  <a:pt x="1533525" y="2076450"/>
                </a:lnTo>
                <a:lnTo>
                  <a:pt x="0" y="20764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761968" y="4482827"/>
            <a:ext cx="1661798" cy="2150583"/>
          </a:xfrm>
          <a:custGeom>
            <a:avLst/>
            <a:gdLst/>
            <a:ahLst/>
            <a:cxnLst/>
            <a:rect l="l" t="t" r="r" b="b"/>
            <a:pathLst>
              <a:path w="1661798" h="2150583">
                <a:moveTo>
                  <a:pt x="0" y="0"/>
                </a:moveTo>
                <a:lnTo>
                  <a:pt x="1661798" y="0"/>
                </a:lnTo>
                <a:lnTo>
                  <a:pt x="1661798" y="2150583"/>
                </a:lnTo>
                <a:lnTo>
                  <a:pt x="0" y="21505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819651" y="6928228"/>
            <a:ext cx="2371725" cy="2628900"/>
          </a:xfrm>
          <a:custGeom>
            <a:avLst/>
            <a:gdLst/>
            <a:ahLst/>
            <a:cxnLst/>
            <a:rect l="l" t="t" r="r" b="b"/>
            <a:pathLst>
              <a:path w="2371725" h="2628900">
                <a:moveTo>
                  <a:pt x="0" y="0"/>
                </a:moveTo>
                <a:lnTo>
                  <a:pt x="2371725" y="0"/>
                </a:lnTo>
                <a:lnTo>
                  <a:pt x="2371725" y="2628900"/>
                </a:lnTo>
                <a:lnTo>
                  <a:pt x="0" y="26289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696146" y="4399036"/>
            <a:ext cx="2647950" cy="1485900"/>
          </a:xfrm>
          <a:custGeom>
            <a:avLst/>
            <a:gdLst/>
            <a:ahLst/>
            <a:cxnLst/>
            <a:rect l="l" t="t" r="r" b="b"/>
            <a:pathLst>
              <a:path w="2647950" h="1485900">
                <a:moveTo>
                  <a:pt x="0" y="0"/>
                </a:moveTo>
                <a:lnTo>
                  <a:pt x="2647950" y="0"/>
                </a:lnTo>
                <a:lnTo>
                  <a:pt x="2647950" y="1485900"/>
                </a:lnTo>
                <a:lnTo>
                  <a:pt x="0" y="14859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341313" y="6513281"/>
            <a:ext cx="1388869" cy="2887285"/>
          </a:xfrm>
          <a:custGeom>
            <a:avLst/>
            <a:gdLst/>
            <a:ahLst/>
            <a:cxnLst/>
            <a:rect l="l" t="t" r="r" b="b"/>
            <a:pathLst>
              <a:path w="1388869" h="2887285">
                <a:moveTo>
                  <a:pt x="0" y="0"/>
                </a:moveTo>
                <a:lnTo>
                  <a:pt x="1388869" y="0"/>
                </a:lnTo>
                <a:lnTo>
                  <a:pt x="1388869" y="2887284"/>
                </a:lnTo>
                <a:lnTo>
                  <a:pt x="0" y="28872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954401" y="1766687"/>
            <a:ext cx="1409700" cy="2152650"/>
          </a:xfrm>
          <a:custGeom>
            <a:avLst/>
            <a:gdLst/>
            <a:ahLst/>
            <a:cxnLst/>
            <a:rect l="l" t="t" r="r" b="b"/>
            <a:pathLst>
              <a:path w="1409700" h="2152650">
                <a:moveTo>
                  <a:pt x="0" y="0"/>
                </a:moveTo>
                <a:lnTo>
                  <a:pt x="1409700" y="0"/>
                </a:lnTo>
                <a:lnTo>
                  <a:pt x="1409700" y="2152650"/>
                </a:lnTo>
                <a:lnTo>
                  <a:pt x="0" y="215265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9033348" y="2958455"/>
            <a:ext cx="920582" cy="66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8"/>
              </a:lnSpc>
            </a:pPr>
            <a:r>
              <a:rPr lang="en-US" sz="2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Police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49417" y="3872855"/>
            <a:ext cx="887654" cy="66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8"/>
              </a:lnSpc>
            </a:pPr>
            <a:r>
              <a:rPr lang="en-US" sz="2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nurse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23236" y="4787255"/>
            <a:ext cx="737292" cy="66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8"/>
              </a:lnSpc>
            </a:pPr>
            <a:r>
              <a:rPr lang="en-US" sz="2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cook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34846" y="5701655"/>
            <a:ext cx="713613" cy="66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8"/>
              </a:lnSpc>
            </a:pPr>
            <a:r>
              <a:rPr lang="en-US" sz="2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pilot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86018" y="6616055"/>
            <a:ext cx="1017222" cy="66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8"/>
              </a:lnSpc>
            </a:pPr>
            <a:r>
              <a:rPr lang="en-US" sz="2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doctor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955653" y="7530455"/>
            <a:ext cx="1078982" cy="66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8"/>
              </a:lnSpc>
            </a:pPr>
            <a:r>
              <a:rPr lang="en-US" sz="2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farmer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37610" y="790975"/>
            <a:ext cx="4644190" cy="122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III. </a:t>
            </a:r>
            <a:r>
              <a:rPr lang="vi-VN" sz="3999" dirty="0" err="1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Exercise</a:t>
            </a:r>
            <a:endParaRPr lang="en-US" sz="3999" dirty="0">
              <a:solidFill>
                <a:srgbClr val="3C2E3D"/>
              </a:solidFill>
              <a:latin typeface="More Sugar"/>
              <a:ea typeface="More Sugar"/>
              <a:cs typeface="More Sugar"/>
              <a:sym typeface="More Sugar"/>
            </a:endParaRPr>
          </a:p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2. Look and match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2497" y="497767"/>
            <a:ext cx="16343757" cy="9376439"/>
          </a:xfrm>
          <a:custGeom>
            <a:avLst/>
            <a:gdLst/>
            <a:ahLst/>
            <a:cxnLst/>
            <a:rect l="l" t="t" r="r" b="b"/>
            <a:pathLst>
              <a:path w="16343757" h="9376439">
                <a:moveTo>
                  <a:pt x="0" y="0"/>
                </a:moveTo>
                <a:lnTo>
                  <a:pt x="16343757" y="0"/>
                </a:lnTo>
                <a:lnTo>
                  <a:pt x="16343757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437648" y="2497103"/>
            <a:ext cx="3406454" cy="6059919"/>
          </a:xfrm>
          <a:custGeom>
            <a:avLst/>
            <a:gdLst/>
            <a:ahLst/>
            <a:cxnLst/>
            <a:rect l="l" t="t" r="r" b="b"/>
            <a:pathLst>
              <a:path w="3406454" h="6059919">
                <a:moveTo>
                  <a:pt x="0" y="0"/>
                </a:moveTo>
                <a:lnTo>
                  <a:pt x="3406454" y="0"/>
                </a:lnTo>
                <a:lnTo>
                  <a:pt x="3406454" y="6059919"/>
                </a:lnTo>
                <a:lnTo>
                  <a:pt x="0" y="60599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951974" y="3294555"/>
            <a:ext cx="3659857" cy="5431498"/>
          </a:xfrm>
          <a:custGeom>
            <a:avLst/>
            <a:gdLst/>
            <a:ahLst/>
            <a:cxnLst/>
            <a:rect l="l" t="t" r="r" b="b"/>
            <a:pathLst>
              <a:path w="3659857" h="5431498">
                <a:moveTo>
                  <a:pt x="0" y="0"/>
                </a:moveTo>
                <a:lnTo>
                  <a:pt x="3659857" y="0"/>
                </a:lnTo>
                <a:lnTo>
                  <a:pt x="3659857" y="5431498"/>
                </a:lnTo>
                <a:lnTo>
                  <a:pt x="0" y="54314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774824" y="1993925"/>
            <a:ext cx="5159645" cy="3768776"/>
          </a:xfrm>
          <a:custGeom>
            <a:avLst/>
            <a:gdLst/>
            <a:ahLst/>
            <a:cxnLst/>
            <a:rect l="l" t="t" r="r" b="b"/>
            <a:pathLst>
              <a:path w="5159645" h="3768776">
                <a:moveTo>
                  <a:pt x="0" y="0"/>
                </a:moveTo>
                <a:lnTo>
                  <a:pt x="5159645" y="0"/>
                </a:lnTo>
                <a:lnTo>
                  <a:pt x="5159645" y="3768776"/>
                </a:lnTo>
                <a:lnTo>
                  <a:pt x="0" y="37687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137610" y="790975"/>
            <a:ext cx="4814364" cy="122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III. </a:t>
            </a:r>
            <a:r>
              <a:rPr lang="vi-VN" sz="3999" dirty="0" err="1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Exercise</a:t>
            </a:r>
            <a:endParaRPr lang="en-US" sz="3999" dirty="0">
              <a:solidFill>
                <a:srgbClr val="3C2E3D"/>
              </a:solidFill>
              <a:latin typeface="More Sugar"/>
              <a:ea typeface="More Sugar"/>
              <a:cs typeface="More Sugar"/>
              <a:sym typeface="More Sugar"/>
            </a:endParaRPr>
          </a:p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3. Read and </a:t>
            </a:r>
            <a:r>
              <a:rPr lang="en-US" sz="3000" b="1" dirty="0" err="1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colour</a:t>
            </a:r>
            <a:r>
              <a:rPr lang="en-US" sz="3000" b="1" dirty="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25223" y="8670236"/>
            <a:ext cx="2480110" cy="529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I’m a fireman.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97516" y="8722947"/>
            <a:ext cx="1915773" cy="529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I’m a cook.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92773" y="6028982"/>
            <a:ext cx="2428875" cy="529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I’m a teacher.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2497" y="497767"/>
            <a:ext cx="16343757" cy="9376439"/>
          </a:xfrm>
          <a:custGeom>
            <a:avLst/>
            <a:gdLst/>
            <a:ahLst/>
            <a:cxnLst/>
            <a:rect l="l" t="t" r="r" b="b"/>
            <a:pathLst>
              <a:path w="16343757" h="9376439">
                <a:moveTo>
                  <a:pt x="0" y="0"/>
                </a:moveTo>
                <a:lnTo>
                  <a:pt x="16343757" y="0"/>
                </a:lnTo>
                <a:lnTo>
                  <a:pt x="16343757" y="9376439"/>
                </a:lnTo>
                <a:lnTo>
                  <a:pt x="0" y="937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1019889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215945" y="6290558"/>
            <a:ext cx="888197" cy="1342149"/>
          </a:xfrm>
          <a:custGeom>
            <a:avLst/>
            <a:gdLst/>
            <a:ahLst/>
            <a:cxnLst/>
            <a:rect l="l" t="t" r="r" b="b"/>
            <a:pathLst>
              <a:path w="888197" h="1342149">
                <a:moveTo>
                  <a:pt x="0" y="0"/>
                </a:moveTo>
                <a:lnTo>
                  <a:pt x="888197" y="0"/>
                </a:lnTo>
                <a:lnTo>
                  <a:pt x="888197" y="1342148"/>
                </a:lnTo>
                <a:lnTo>
                  <a:pt x="0" y="13421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34223" y="4202468"/>
            <a:ext cx="2135762" cy="1520076"/>
          </a:xfrm>
          <a:custGeom>
            <a:avLst/>
            <a:gdLst/>
            <a:ahLst/>
            <a:cxnLst/>
            <a:rect l="l" t="t" r="r" b="b"/>
            <a:pathLst>
              <a:path w="2135762" h="1520076">
                <a:moveTo>
                  <a:pt x="0" y="0"/>
                </a:moveTo>
                <a:lnTo>
                  <a:pt x="2135762" y="0"/>
                </a:lnTo>
                <a:lnTo>
                  <a:pt x="2135762" y="1520076"/>
                </a:lnTo>
                <a:lnTo>
                  <a:pt x="0" y="15200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373688" y="2207733"/>
            <a:ext cx="2127247" cy="1543279"/>
          </a:xfrm>
          <a:custGeom>
            <a:avLst/>
            <a:gdLst/>
            <a:ahLst/>
            <a:cxnLst/>
            <a:rect l="l" t="t" r="r" b="b"/>
            <a:pathLst>
              <a:path w="2127247" h="1543279">
                <a:moveTo>
                  <a:pt x="0" y="0"/>
                </a:moveTo>
                <a:lnTo>
                  <a:pt x="2127247" y="0"/>
                </a:lnTo>
                <a:lnTo>
                  <a:pt x="2127247" y="1543279"/>
                </a:lnTo>
                <a:lnTo>
                  <a:pt x="0" y="15432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489779" y="7023916"/>
            <a:ext cx="96717" cy="89068"/>
            <a:chOff x="0" y="0"/>
            <a:chExt cx="128956" cy="1187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905" cy="118745"/>
            </a:xfrm>
            <a:custGeom>
              <a:avLst/>
              <a:gdLst/>
              <a:ahLst/>
              <a:cxnLst/>
              <a:rect l="l" t="t" r="r" b="b"/>
              <a:pathLst>
                <a:path w="128905" h="118745">
                  <a:moveTo>
                    <a:pt x="64516" y="0"/>
                  </a:moveTo>
                  <a:cubicBezTo>
                    <a:pt x="28829" y="0"/>
                    <a:pt x="0" y="37338"/>
                    <a:pt x="0" y="83439"/>
                  </a:cubicBezTo>
                  <a:cubicBezTo>
                    <a:pt x="0" y="88646"/>
                    <a:pt x="381" y="93853"/>
                    <a:pt x="1143" y="98806"/>
                  </a:cubicBezTo>
                  <a:cubicBezTo>
                    <a:pt x="3810" y="98552"/>
                    <a:pt x="6604" y="98425"/>
                    <a:pt x="9271" y="98425"/>
                  </a:cubicBezTo>
                  <a:cubicBezTo>
                    <a:pt x="17145" y="98425"/>
                    <a:pt x="25273" y="99441"/>
                    <a:pt x="33274" y="101600"/>
                  </a:cubicBezTo>
                  <a:cubicBezTo>
                    <a:pt x="57531" y="107950"/>
                    <a:pt x="77724" y="118745"/>
                    <a:pt x="102870" y="118745"/>
                  </a:cubicBezTo>
                  <a:cubicBezTo>
                    <a:pt x="105537" y="118745"/>
                    <a:pt x="108331" y="118618"/>
                    <a:pt x="111125" y="118364"/>
                  </a:cubicBezTo>
                  <a:cubicBezTo>
                    <a:pt x="115697" y="117983"/>
                    <a:pt x="119888" y="117094"/>
                    <a:pt x="123825" y="115951"/>
                  </a:cubicBezTo>
                  <a:cubicBezTo>
                    <a:pt x="127127" y="105918"/>
                    <a:pt x="128905" y="94996"/>
                    <a:pt x="128905" y="83439"/>
                  </a:cubicBezTo>
                  <a:cubicBezTo>
                    <a:pt x="128905" y="37338"/>
                    <a:pt x="100076" y="0"/>
                    <a:pt x="64516" y="0"/>
                  </a:cubicBezTo>
                  <a:close/>
                </a:path>
              </a:pathLst>
            </a:custGeom>
            <a:blipFill>
              <a:blip r:embed="rId12"/>
              <a:stretch>
                <a:fillRect l="-2295" t="-1572" r="-1645" b="-19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3658467" y="7023916"/>
            <a:ext cx="93469" cy="61627"/>
            <a:chOff x="0" y="0"/>
            <a:chExt cx="124625" cy="821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4587" cy="82296"/>
            </a:xfrm>
            <a:custGeom>
              <a:avLst/>
              <a:gdLst/>
              <a:ahLst/>
              <a:cxnLst/>
              <a:rect l="l" t="t" r="r" b="b"/>
              <a:pathLst>
                <a:path w="124587" h="82296">
                  <a:moveTo>
                    <a:pt x="60198" y="0"/>
                  </a:moveTo>
                  <a:cubicBezTo>
                    <a:pt x="32766" y="0"/>
                    <a:pt x="9271" y="22225"/>
                    <a:pt x="0" y="53467"/>
                  </a:cubicBezTo>
                  <a:lnTo>
                    <a:pt x="0" y="53467"/>
                  </a:lnTo>
                  <a:cubicBezTo>
                    <a:pt x="14478" y="47625"/>
                    <a:pt x="28575" y="44704"/>
                    <a:pt x="42545" y="44704"/>
                  </a:cubicBezTo>
                  <a:cubicBezTo>
                    <a:pt x="67945" y="44704"/>
                    <a:pt x="92710" y="54737"/>
                    <a:pt x="117602" y="76454"/>
                  </a:cubicBezTo>
                  <a:cubicBezTo>
                    <a:pt x="119888" y="78486"/>
                    <a:pt x="122174" y="80391"/>
                    <a:pt x="124587" y="82296"/>
                  </a:cubicBezTo>
                  <a:lnTo>
                    <a:pt x="124587" y="82296"/>
                  </a:lnTo>
                  <a:cubicBezTo>
                    <a:pt x="124079" y="36703"/>
                    <a:pt x="95377" y="0"/>
                    <a:pt x="60198" y="0"/>
                  </a:cubicBezTo>
                  <a:close/>
                </a:path>
              </a:pathLst>
            </a:custGeom>
            <a:blipFill>
              <a:blip r:embed="rId13"/>
              <a:stretch>
                <a:fillRect l="-1875" t="-2268" r="-2181" b="-30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3820954" y="7023916"/>
            <a:ext cx="96707" cy="77743"/>
            <a:chOff x="0" y="0"/>
            <a:chExt cx="128943" cy="1036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8905" cy="103632"/>
            </a:xfrm>
            <a:custGeom>
              <a:avLst/>
              <a:gdLst/>
              <a:ahLst/>
              <a:cxnLst/>
              <a:rect l="l" t="t" r="r" b="b"/>
              <a:pathLst>
                <a:path w="128905" h="103632">
                  <a:moveTo>
                    <a:pt x="64516" y="0"/>
                  </a:moveTo>
                  <a:cubicBezTo>
                    <a:pt x="28829" y="0"/>
                    <a:pt x="0" y="37338"/>
                    <a:pt x="0" y="83439"/>
                  </a:cubicBezTo>
                  <a:cubicBezTo>
                    <a:pt x="0" y="89535"/>
                    <a:pt x="508" y="95504"/>
                    <a:pt x="1524" y="101219"/>
                  </a:cubicBezTo>
                  <a:cubicBezTo>
                    <a:pt x="17272" y="96520"/>
                    <a:pt x="32639" y="91186"/>
                    <a:pt x="49911" y="91186"/>
                  </a:cubicBezTo>
                  <a:cubicBezTo>
                    <a:pt x="53467" y="91186"/>
                    <a:pt x="57150" y="91440"/>
                    <a:pt x="60960" y="91948"/>
                  </a:cubicBezTo>
                  <a:cubicBezTo>
                    <a:pt x="78105" y="94234"/>
                    <a:pt x="102997" y="97917"/>
                    <a:pt x="127000" y="103632"/>
                  </a:cubicBezTo>
                  <a:cubicBezTo>
                    <a:pt x="128270" y="97155"/>
                    <a:pt x="128905" y="90424"/>
                    <a:pt x="128905" y="83439"/>
                  </a:cubicBezTo>
                  <a:cubicBezTo>
                    <a:pt x="128905" y="37338"/>
                    <a:pt x="100076" y="0"/>
                    <a:pt x="64516" y="0"/>
                  </a:cubicBezTo>
                  <a:close/>
                </a:path>
              </a:pathLst>
            </a:custGeom>
            <a:blipFill>
              <a:blip r:embed="rId14"/>
              <a:stretch>
                <a:fillRect l="-1448" t="-1801" r="-1369" b="-19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3518468" y="7292912"/>
            <a:ext cx="94936" cy="81343"/>
            <a:chOff x="0" y="0"/>
            <a:chExt cx="126581" cy="10845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6492" cy="108458"/>
            </a:xfrm>
            <a:custGeom>
              <a:avLst/>
              <a:gdLst/>
              <a:ahLst/>
              <a:cxnLst/>
              <a:rect l="l" t="t" r="r" b="b"/>
              <a:pathLst>
                <a:path w="126492" h="108458">
                  <a:moveTo>
                    <a:pt x="64516" y="0"/>
                  </a:moveTo>
                  <a:cubicBezTo>
                    <a:pt x="28829" y="0"/>
                    <a:pt x="0" y="37338"/>
                    <a:pt x="0" y="83439"/>
                  </a:cubicBezTo>
                  <a:cubicBezTo>
                    <a:pt x="0" y="86995"/>
                    <a:pt x="127" y="90424"/>
                    <a:pt x="508" y="93980"/>
                  </a:cubicBezTo>
                  <a:cubicBezTo>
                    <a:pt x="2794" y="93726"/>
                    <a:pt x="5207" y="93599"/>
                    <a:pt x="7620" y="93599"/>
                  </a:cubicBezTo>
                  <a:cubicBezTo>
                    <a:pt x="13970" y="93599"/>
                    <a:pt x="20828" y="94361"/>
                    <a:pt x="28321" y="96012"/>
                  </a:cubicBezTo>
                  <a:cubicBezTo>
                    <a:pt x="40386" y="98679"/>
                    <a:pt x="51943" y="103251"/>
                    <a:pt x="63373" y="108458"/>
                  </a:cubicBezTo>
                  <a:cubicBezTo>
                    <a:pt x="68072" y="88773"/>
                    <a:pt x="79375" y="71374"/>
                    <a:pt x="99822" y="63246"/>
                  </a:cubicBezTo>
                  <a:cubicBezTo>
                    <a:pt x="105791" y="60833"/>
                    <a:pt x="111506" y="59817"/>
                    <a:pt x="116967" y="59817"/>
                  </a:cubicBezTo>
                  <a:cubicBezTo>
                    <a:pt x="120269" y="59817"/>
                    <a:pt x="123444" y="60198"/>
                    <a:pt x="126492" y="60960"/>
                  </a:cubicBezTo>
                  <a:lnTo>
                    <a:pt x="126492" y="60960"/>
                  </a:lnTo>
                  <a:cubicBezTo>
                    <a:pt x="118999" y="25781"/>
                    <a:pt x="94107" y="0"/>
                    <a:pt x="64516" y="0"/>
                  </a:cubicBezTo>
                  <a:close/>
                </a:path>
              </a:pathLst>
            </a:custGeom>
            <a:blipFill>
              <a:blip r:embed="rId15"/>
              <a:stretch>
                <a:fillRect l="-1636" t="-1381" r="-1997" b="-15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3664553" y="7342203"/>
            <a:ext cx="1695" cy="25879"/>
            <a:chOff x="0" y="0"/>
            <a:chExt cx="2261" cy="3450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86" cy="34417"/>
            </a:xfrm>
            <a:custGeom>
              <a:avLst/>
              <a:gdLst/>
              <a:ahLst/>
              <a:cxnLst/>
              <a:rect l="l" t="t" r="r" b="b"/>
              <a:pathLst>
                <a:path w="2286" h="34417">
                  <a:moveTo>
                    <a:pt x="762" y="0"/>
                  </a:moveTo>
                  <a:cubicBezTo>
                    <a:pt x="254" y="4064"/>
                    <a:pt x="0" y="8255"/>
                    <a:pt x="0" y="12446"/>
                  </a:cubicBezTo>
                  <a:cubicBezTo>
                    <a:pt x="0" y="20066"/>
                    <a:pt x="762" y="27432"/>
                    <a:pt x="2286" y="34417"/>
                  </a:cubicBezTo>
                  <a:lnTo>
                    <a:pt x="2286" y="34417"/>
                  </a:lnTo>
                  <a:lnTo>
                    <a:pt x="762" y="0"/>
                  </a:lnTo>
                  <a:close/>
                </a:path>
              </a:pathLst>
            </a:custGeom>
            <a:blipFill>
              <a:blip r:embed="rId16"/>
              <a:stretch>
                <a:fillRect l="-89444" t="-5867" r="-129999" b="-88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665087" y="7288968"/>
            <a:ext cx="96183" cy="87973"/>
            <a:chOff x="0" y="0"/>
            <a:chExt cx="128245" cy="11729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8397" cy="117221"/>
            </a:xfrm>
            <a:custGeom>
              <a:avLst/>
              <a:gdLst/>
              <a:ahLst/>
              <a:cxnLst/>
              <a:rect l="l" t="t" r="r" b="b"/>
              <a:pathLst>
                <a:path w="128397" h="117221">
                  <a:moveTo>
                    <a:pt x="63754" y="0"/>
                  </a:moveTo>
                  <a:cubicBezTo>
                    <a:pt x="31496" y="0"/>
                    <a:pt x="4699" y="30861"/>
                    <a:pt x="0" y="70993"/>
                  </a:cubicBezTo>
                  <a:lnTo>
                    <a:pt x="1524" y="105537"/>
                  </a:lnTo>
                  <a:cubicBezTo>
                    <a:pt x="2159" y="108585"/>
                    <a:pt x="2921" y="111506"/>
                    <a:pt x="3810" y="114427"/>
                  </a:cubicBezTo>
                  <a:cubicBezTo>
                    <a:pt x="5334" y="115189"/>
                    <a:pt x="6858" y="116078"/>
                    <a:pt x="8382" y="117094"/>
                  </a:cubicBezTo>
                  <a:cubicBezTo>
                    <a:pt x="8509" y="117094"/>
                    <a:pt x="8509" y="117221"/>
                    <a:pt x="8636" y="117221"/>
                  </a:cubicBezTo>
                  <a:cubicBezTo>
                    <a:pt x="14859" y="113284"/>
                    <a:pt x="21209" y="109220"/>
                    <a:pt x="27813" y="105537"/>
                  </a:cubicBezTo>
                  <a:cubicBezTo>
                    <a:pt x="49784" y="93091"/>
                    <a:pt x="69215" y="88646"/>
                    <a:pt x="88265" y="88646"/>
                  </a:cubicBezTo>
                  <a:cubicBezTo>
                    <a:pt x="101473" y="88646"/>
                    <a:pt x="114427" y="90805"/>
                    <a:pt x="127889" y="93853"/>
                  </a:cubicBezTo>
                  <a:cubicBezTo>
                    <a:pt x="128270" y="90424"/>
                    <a:pt x="128397" y="86868"/>
                    <a:pt x="128397" y="83312"/>
                  </a:cubicBezTo>
                  <a:cubicBezTo>
                    <a:pt x="128270" y="37338"/>
                    <a:pt x="99441" y="0"/>
                    <a:pt x="63754" y="0"/>
                  </a:cubicBezTo>
                  <a:close/>
                </a:path>
              </a:pathLst>
            </a:custGeom>
            <a:blipFill>
              <a:blip r:embed="rId17"/>
              <a:stretch>
                <a:fillRect l="-2146" t="-1484" r="-1978" b="-189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3821935" y="7346356"/>
            <a:ext cx="96717" cy="18374"/>
            <a:chOff x="0" y="0"/>
            <a:chExt cx="128956" cy="244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8905" cy="24511"/>
            </a:xfrm>
            <a:custGeom>
              <a:avLst/>
              <a:gdLst/>
              <a:ahLst/>
              <a:cxnLst/>
              <a:rect l="l" t="t" r="r" b="b"/>
              <a:pathLst>
                <a:path w="128905" h="24511">
                  <a:moveTo>
                    <a:pt x="127" y="7620"/>
                  </a:moveTo>
                  <a:cubicBezTo>
                    <a:pt x="0" y="9144"/>
                    <a:pt x="0" y="10668"/>
                    <a:pt x="0" y="12192"/>
                  </a:cubicBezTo>
                  <a:cubicBezTo>
                    <a:pt x="0" y="15367"/>
                    <a:pt x="127" y="18542"/>
                    <a:pt x="381" y="21717"/>
                  </a:cubicBezTo>
                  <a:lnTo>
                    <a:pt x="381" y="21717"/>
                  </a:lnTo>
                  <a:lnTo>
                    <a:pt x="127" y="7620"/>
                  </a:lnTo>
                  <a:close/>
                  <a:moveTo>
                    <a:pt x="128270" y="0"/>
                  </a:moveTo>
                  <a:lnTo>
                    <a:pt x="128270" y="24511"/>
                  </a:lnTo>
                  <a:cubicBezTo>
                    <a:pt x="128778" y="20574"/>
                    <a:pt x="128905" y="16383"/>
                    <a:pt x="128905" y="12319"/>
                  </a:cubicBezTo>
                  <a:cubicBezTo>
                    <a:pt x="128905" y="8255"/>
                    <a:pt x="128778" y="3937"/>
                    <a:pt x="128270" y="0"/>
                  </a:cubicBezTo>
                  <a:close/>
                </a:path>
              </a:pathLst>
            </a:custGeom>
            <a:blipFill>
              <a:blip r:embed="rId18"/>
              <a:stretch>
                <a:fillRect l="-1330" t="-7202" r="-1261" b="-7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3822011" y="7292940"/>
            <a:ext cx="96126" cy="78029"/>
            <a:chOff x="0" y="0"/>
            <a:chExt cx="128168" cy="10403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8143" cy="104013"/>
            </a:xfrm>
            <a:custGeom>
              <a:avLst/>
              <a:gdLst/>
              <a:ahLst/>
              <a:cxnLst/>
              <a:rect l="l" t="t" r="r" b="b"/>
              <a:pathLst>
                <a:path w="128143" h="104013">
                  <a:moveTo>
                    <a:pt x="64389" y="0"/>
                  </a:moveTo>
                  <a:cubicBezTo>
                    <a:pt x="29972" y="0"/>
                    <a:pt x="1778" y="34925"/>
                    <a:pt x="0" y="78867"/>
                  </a:cubicBezTo>
                  <a:lnTo>
                    <a:pt x="254" y="92964"/>
                  </a:lnTo>
                  <a:cubicBezTo>
                    <a:pt x="508" y="95504"/>
                    <a:pt x="762" y="98044"/>
                    <a:pt x="1143" y="100457"/>
                  </a:cubicBezTo>
                  <a:cubicBezTo>
                    <a:pt x="1524" y="100457"/>
                    <a:pt x="1778" y="100457"/>
                    <a:pt x="2159" y="100457"/>
                  </a:cubicBezTo>
                  <a:cubicBezTo>
                    <a:pt x="6604" y="100457"/>
                    <a:pt x="10541" y="101727"/>
                    <a:pt x="13970" y="104013"/>
                  </a:cubicBezTo>
                  <a:cubicBezTo>
                    <a:pt x="39243" y="99060"/>
                    <a:pt x="60071" y="84328"/>
                    <a:pt x="91059" y="77470"/>
                  </a:cubicBezTo>
                  <a:cubicBezTo>
                    <a:pt x="104140" y="74549"/>
                    <a:pt x="116459" y="72771"/>
                    <a:pt x="128143" y="71882"/>
                  </a:cubicBezTo>
                  <a:lnTo>
                    <a:pt x="128143" y="71247"/>
                  </a:lnTo>
                  <a:cubicBezTo>
                    <a:pt x="123571" y="30861"/>
                    <a:pt x="96774" y="0"/>
                    <a:pt x="64389" y="0"/>
                  </a:cubicBezTo>
                  <a:close/>
                </a:path>
              </a:pathLst>
            </a:custGeom>
            <a:blipFill>
              <a:blip r:embed="rId19"/>
              <a:stretch>
                <a:fillRect l="-1417" t="-1477" r="-1783" b="-16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3885886" y="7364730"/>
            <a:ext cx="32252" cy="61760"/>
            <a:chOff x="0" y="0"/>
            <a:chExt cx="43002" cy="8234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3053" cy="82296"/>
            </a:xfrm>
            <a:custGeom>
              <a:avLst/>
              <a:gdLst/>
              <a:ahLst/>
              <a:cxnLst/>
              <a:rect l="l" t="t" r="r" b="b"/>
              <a:pathLst>
                <a:path w="43053" h="82296">
                  <a:moveTo>
                    <a:pt x="43053" y="0"/>
                  </a:moveTo>
                  <a:cubicBezTo>
                    <a:pt x="39624" y="29210"/>
                    <a:pt x="24638" y="53467"/>
                    <a:pt x="4318" y="64643"/>
                  </a:cubicBezTo>
                  <a:cubicBezTo>
                    <a:pt x="3429" y="70993"/>
                    <a:pt x="1778" y="77089"/>
                    <a:pt x="0" y="82296"/>
                  </a:cubicBezTo>
                  <a:lnTo>
                    <a:pt x="43053" y="82296"/>
                  </a:lnTo>
                  <a:lnTo>
                    <a:pt x="43053" y="0"/>
                  </a:lnTo>
                  <a:close/>
                </a:path>
              </a:pathLst>
            </a:custGeom>
            <a:blipFill>
              <a:blip r:embed="rId20"/>
              <a:stretch>
                <a:fillRect l="-5427" t="-3379" r="-5132" b="-373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3832498" y="7346909"/>
            <a:ext cx="85630" cy="66313"/>
            <a:chOff x="0" y="0"/>
            <a:chExt cx="114173" cy="8841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4173" cy="88519"/>
            </a:xfrm>
            <a:custGeom>
              <a:avLst/>
              <a:gdLst/>
              <a:ahLst/>
              <a:cxnLst/>
              <a:rect l="l" t="t" r="r" b="b"/>
              <a:pathLst>
                <a:path w="114173" h="88519">
                  <a:moveTo>
                    <a:pt x="114173" y="0"/>
                  </a:moveTo>
                  <a:cubicBezTo>
                    <a:pt x="102489" y="889"/>
                    <a:pt x="90170" y="2667"/>
                    <a:pt x="77089" y="5588"/>
                  </a:cubicBezTo>
                  <a:cubicBezTo>
                    <a:pt x="46101" y="12446"/>
                    <a:pt x="25273" y="27051"/>
                    <a:pt x="0" y="32131"/>
                  </a:cubicBezTo>
                  <a:cubicBezTo>
                    <a:pt x="9398" y="38608"/>
                    <a:pt x="13843" y="52959"/>
                    <a:pt x="12700" y="67310"/>
                  </a:cubicBezTo>
                  <a:lnTo>
                    <a:pt x="12700" y="67310"/>
                  </a:lnTo>
                  <a:cubicBezTo>
                    <a:pt x="16764" y="54991"/>
                    <a:pt x="34036" y="45212"/>
                    <a:pt x="49149" y="45212"/>
                  </a:cubicBezTo>
                  <a:cubicBezTo>
                    <a:pt x="53594" y="45212"/>
                    <a:pt x="57785" y="45974"/>
                    <a:pt x="61341" y="47879"/>
                  </a:cubicBezTo>
                  <a:cubicBezTo>
                    <a:pt x="75438" y="54864"/>
                    <a:pt x="77724" y="72263"/>
                    <a:pt x="75438" y="88519"/>
                  </a:cubicBezTo>
                  <a:lnTo>
                    <a:pt x="75438" y="88519"/>
                  </a:lnTo>
                  <a:cubicBezTo>
                    <a:pt x="95758" y="77343"/>
                    <a:pt x="110744" y="53086"/>
                    <a:pt x="114173" y="23876"/>
                  </a:cubicBezTo>
                  <a:lnTo>
                    <a:pt x="114173" y="0"/>
                  </a:lnTo>
                  <a:close/>
                </a:path>
              </a:pathLst>
            </a:custGeom>
            <a:blipFill>
              <a:blip r:embed="rId21"/>
              <a:stretch>
                <a:fillRect l="-1657" t="-2826" r="-1991" b="-26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3683679" y="7359425"/>
            <a:ext cx="78848" cy="67056"/>
            <a:chOff x="0" y="0"/>
            <a:chExt cx="105131" cy="8940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5156" cy="89408"/>
            </a:xfrm>
            <a:custGeom>
              <a:avLst/>
              <a:gdLst/>
              <a:ahLst/>
              <a:cxnLst/>
              <a:rect l="l" t="t" r="r" b="b"/>
              <a:pathLst>
                <a:path w="105156" h="89408">
                  <a:moveTo>
                    <a:pt x="102997" y="0"/>
                  </a:moveTo>
                  <a:cubicBezTo>
                    <a:pt x="98933" y="41148"/>
                    <a:pt x="71882" y="73025"/>
                    <a:pt x="38989" y="73025"/>
                  </a:cubicBezTo>
                  <a:cubicBezTo>
                    <a:pt x="24892" y="73025"/>
                    <a:pt x="11938" y="67183"/>
                    <a:pt x="1397" y="57277"/>
                  </a:cubicBezTo>
                  <a:lnTo>
                    <a:pt x="1397" y="57277"/>
                  </a:lnTo>
                  <a:cubicBezTo>
                    <a:pt x="3175" y="68580"/>
                    <a:pt x="2667" y="80264"/>
                    <a:pt x="0" y="89408"/>
                  </a:cubicBezTo>
                  <a:lnTo>
                    <a:pt x="1397" y="89408"/>
                  </a:lnTo>
                  <a:cubicBezTo>
                    <a:pt x="6604" y="82677"/>
                    <a:pt x="12827" y="79756"/>
                    <a:pt x="19177" y="79756"/>
                  </a:cubicBezTo>
                  <a:cubicBezTo>
                    <a:pt x="26289" y="79756"/>
                    <a:pt x="33274" y="83439"/>
                    <a:pt x="38227" y="89408"/>
                  </a:cubicBezTo>
                  <a:lnTo>
                    <a:pt x="50673" y="89408"/>
                  </a:lnTo>
                  <a:cubicBezTo>
                    <a:pt x="56388" y="82804"/>
                    <a:pt x="64135" y="78613"/>
                    <a:pt x="72009" y="78613"/>
                  </a:cubicBezTo>
                  <a:cubicBezTo>
                    <a:pt x="77216" y="78613"/>
                    <a:pt x="82550" y="80518"/>
                    <a:pt x="87249" y="84963"/>
                  </a:cubicBezTo>
                  <a:lnTo>
                    <a:pt x="87249" y="84963"/>
                  </a:lnTo>
                  <a:cubicBezTo>
                    <a:pt x="87122" y="83566"/>
                    <a:pt x="87122" y="82296"/>
                    <a:pt x="87122" y="80899"/>
                  </a:cubicBezTo>
                  <a:cubicBezTo>
                    <a:pt x="87122" y="64135"/>
                    <a:pt x="95123" y="49911"/>
                    <a:pt x="105156" y="42291"/>
                  </a:cubicBezTo>
                  <a:lnTo>
                    <a:pt x="104140" y="254"/>
                  </a:lnTo>
                  <a:cubicBezTo>
                    <a:pt x="103759" y="254"/>
                    <a:pt x="103378" y="127"/>
                    <a:pt x="102997" y="0"/>
                  </a:cubicBezTo>
                  <a:close/>
                </a:path>
              </a:pathLst>
            </a:custGeom>
            <a:blipFill>
              <a:blip r:embed="rId22"/>
              <a:stretch>
                <a:fillRect l="-2487" t="-2997" r="-2330" b="-338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3671564" y="7355519"/>
            <a:ext cx="89335" cy="58655"/>
            <a:chOff x="0" y="0"/>
            <a:chExt cx="119113" cy="7820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9126" cy="78232"/>
            </a:xfrm>
            <a:custGeom>
              <a:avLst/>
              <a:gdLst/>
              <a:ahLst/>
              <a:cxnLst/>
              <a:rect l="l" t="t" r="r" b="b"/>
              <a:pathLst>
                <a:path w="119126" h="78232">
                  <a:moveTo>
                    <a:pt x="79502" y="0"/>
                  </a:moveTo>
                  <a:cubicBezTo>
                    <a:pt x="60579" y="0"/>
                    <a:pt x="41021" y="4445"/>
                    <a:pt x="19177" y="16891"/>
                  </a:cubicBezTo>
                  <a:cubicBezTo>
                    <a:pt x="12573" y="20574"/>
                    <a:pt x="6223" y="24638"/>
                    <a:pt x="0" y="28575"/>
                  </a:cubicBezTo>
                  <a:cubicBezTo>
                    <a:pt x="9525" y="35687"/>
                    <a:pt x="15240" y="48768"/>
                    <a:pt x="17526" y="62484"/>
                  </a:cubicBezTo>
                  <a:cubicBezTo>
                    <a:pt x="28067" y="72390"/>
                    <a:pt x="41148" y="78232"/>
                    <a:pt x="55118" y="78232"/>
                  </a:cubicBezTo>
                  <a:cubicBezTo>
                    <a:pt x="88011" y="78232"/>
                    <a:pt x="115062" y="46355"/>
                    <a:pt x="119126" y="5207"/>
                  </a:cubicBezTo>
                  <a:cubicBezTo>
                    <a:pt x="105664" y="2159"/>
                    <a:pt x="92710" y="0"/>
                    <a:pt x="79502" y="0"/>
                  </a:cubicBezTo>
                  <a:close/>
                </a:path>
              </a:pathLst>
            </a:custGeom>
            <a:blipFill>
              <a:blip r:embed="rId23"/>
              <a:stretch>
                <a:fillRect l="-1524" t="-1948" r="-1705" b="-332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3516268" y="7363377"/>
            <a:ext cx="28156" cy="63113"/>
            <a:chOff x="0" y="0"/>
            <a:chExt cx="37541" cy="8415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7592" cy="84201"/>
            </a:xfrm>
            <a:custGeom>
              <a:avLst/>
              <a:gdLst/>
              <a:ahLst/>
              <a:cxnLst/>
              <a:rect l="l" t="t" r="r" b="b"/>
              <a:pathLst>
                <a:path w="37592" h="84201">
                  <a:moveTo>
                    <a:pt x="3429" y="0"/>
                  </a:moveTo>
                  <a:cubicBezTo>
                    <a:pt x="2286" y="127"/>
                    <a:pt x="1143" y="254"/>
                    <a:pt x="0" y="381"/>
                  </a:cubicBezTo>
                  <a:lnTo>
                    <a:pt x="8509" y="84201"/>
                  </a:lnTo>
                  <a:lnTo>
                    <a:pt x="25654" y="84201"/>
                  </a:lnTo>
                  <a:cubicBezTo>
                    <a:pt x="26797" y="76581"/>
                    <a:pt x="31115" y="68961"/>
                    <a:pt x="37592" y="63627"/>
                  </a:cubicBezTo>
                  <a:cubicBezTo>
                    <a:pt x="19177" y="51054"/>
                    <a:pt x="6096" y="27686"/>
                    <a:pt x="3429" y="0"/>
                  </a:cubicBezTo>
                  <a:close/>
                </a:path>
              </a:pathLst>
            </a:custGeom>
            <a:blipFill>
              <a:blip r:embed="rId24"/>
              <a:stretch>
                <a:fillRect l="-5405" t="-2895" r="-6554" b="-351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3518849" y="7363130"/>
            <a:ext cx="47215" cy="47882"/>
            <a:chOff x="0" y="0"/>
            <a:chExt cx="62954" cy="6384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2992" cy="63881"/>
            </a:xfrm>
            <a:custGeom>
              <a:avLst/>
              <a:gdLst/>
              <a:ahLst/>
              <a:cxnLst/>
              <a:rect l="l" t="t" r="r" b="b"/>
              <a:pathLst>
                <a:path w="62992" h="63881">
                  <a:moveTo>
                    <a:pt x="7112" y="0"/>
                  </a:moveTo>
                  <a:cubicBezTo>
                    <a:pt x="4699" y="0"/>
                    <a:pt x="2286" y="127"/>
                    <a:pt x="0" y="381"/>
                  </a:cubicBezTo>
                  <a:cubicBezTo>
                    <a:pt x="2667" y="28067"/>
                    <a:pt x="15748" y="51435"/>
                    <a:pt x="34036" y="63881"/>
                  </a:cubicBezTo>
                  <a:cubicBezTo>
                    <a:pt x="39497" y="59182"/>
                    <a:pt x="46482" y="56261"/>
                    <a:pt x="54102" y="56261"/>
                  </a:cubicBezTo>
                  <a:cubicBezTo>
                    <a:pt x="56769" y="56261"/>
                    <a:pt x="59563" y="56642"/>
                    <a:pt x="62357" y="57404"/>
                  </a:cubicBezTo>
                  <a:lnTo>
                    <a:pt x="62357" y="57404"/>
                  </a:lnTo>
                  <a:cubicBezTo>
                    <a:pt x="61087" y="50927"/>
                    <a:pt x="60452" y="44069"/>
                    <a:pt x="60452" y="37211"/>
                  </a:cubicBezTo>
                  <a:cubicBezTo>
                    <a:pt x="60452" y="29718"/>
                    <a:pt x="61214" y="22225"/>
                    <a:pt x="62992" y="14859"/>
                  </a:cubicBezTo>
                  <a:cubicBezTo>
                    <a:pt x="51435" y="9779"/>
                    <a:pt x="39878" y="5207"/>
                    <a:pt x="27813" y="2413"/>
                  </a:cubicBezTo>
                  <a:cubicBezTo>
                    <a:pt x="20320" y="762"/>
                    <a:pt x="13462" y="0"/>
                    <a:pt x="7112" y="0"/>
                  </a:cubicBezTo>
                  <a:close/>
                </a:path>
              </a:pathLst>
            </a:custGeom>
            <a:blipFill>
              <a:blip r:embed="rId25"/>
              <a:stretch>
                <a:fillRect l="-4092" t="-3300" r="-4616" b="-42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>
            <a:off x="3817782" y="7099840"/>
            <a:ext cx="102479" cy="57683"/>
            <a:chOff x="0" y="0"/>
            <a:chExt cx="136639" cy="7691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36652" cy="76962"/>
            </a:xfrm>
            <a:custGeom>
              <a:avLst/>
              <a:gdLst/>
              <a:ahLst/>
              <a:cxnLst/>
              <a:rect l="l" t="t" r="r" b="b"/>
              <a:pathLst>
                <a:path w="136652" h="76962">
                  <a:moveTo>
                    <a:pt x="5715" y="0"/>
                  </a:moveTo>
                  <a:cubicBezTo>
                    <a:pt x="3810" y="508"/>
                    <a:pt x="1905" y="1143"/>
                    <a:pt x="0" y="1651"/>
                  </a:cubicBezTo>
                  <a:lnTo>
                    <a:pt x="1778" y="76962"/>
                  </a:lnTo>
                  <a:lnTo>
                    <a:pt x="136652" y="76962"/>
                  </a:lnTo>
                  <a:lnTo>
                    <a:pt x="136652" y="3683"/>
                  </a:lnTo>
                  <a:cubicBezTo>
                    <a:pt x="134874" y="3302"/>
                    <a:pt x="133096" y="2794"/>
                    <a:pt x="131318" y="2413"/>
                  </a:cubicBezTo>
                  <a:cubicBezTo>
                    <a:pt x="124333" y="38735"/>
                    <a:pt x="98933" y="65659"/>
                    <a:pt x="68707" y="65659"/>
                  </a:cubicBezTo>
                  <a:cubicBezTo>
                    <a:pt x="37846" y="65659"/>
                    <a:pt x="11938" y="37592"/>
                    <a:pt x="5715" y="0"/>
                  </a:cubicBezTo>
                  <a:close/>
                </a:path>
              </a:pathLst>
            </a:custGeom>
            <a:blipFill>
              <a:blip r:embed="rId26"/>
              <a:stretch>
                <a:fillRect l="-1449" t="-3696" r="-1691" b="-33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3822049" y="7092334"/>
            <a:ext cx="94193" cy="56779"/>
            <a:chOff x="0" y="0"/>
            <a:chExt cx="125590" cy="7570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25603" cy="75692"/>
            </a:xfrm>
            <a:custGeom>
              <a:avLst/>
              <a:gdLst/>
              <a:ahLst/>
              <a:cxnLst/>
              <a:rect l="l" t="t" r="r" b="b"/>
              <a:pathLst>
                <a:path w="125603" h="75692">
                  <a:moveTo>
                    <a:pt x="48387" y="0"/>
                  </a:moveTo>
                  <a:cubicBezTo>
                    <a:pt x="31115" y="0"/>
                    <a:pt x="15748" y="5334"/>
                    <a:pt x="0" y="10033"/>
                  </a:cubicBezTo>
                  <a:cubicBezTo>
                    <a:pt x="6350" y="47625"/>
                    <a:pt x="32131" y="75692"/>
                    <a:pt x="62992" y="75692"/>
                  </a:cubicBezTo>
                  <a:cubicBezTo>
                    <a:pt x="93218" y="75692"/>
                    <a:pt x="118618" y="48768"/>
                    <a:pt x="125603" y="12446"/>
                  </a:cubicBezTo>
                  <a:cubicBezTo>
                    <a:pt x="101473" y="6731"/>
                    <a:pt x="76581" y="3048"/>
                    <a:pt x="59436" y="762"/>
                  </a:cubicBezTo>
                  <a:cubicBezTo>
                    <a:pt x="55753" y="254"/>
                    <a:pt x="52070" y="0"/>
                    <a:pt x="48387" y="0"/>
                  </a:cubicBezTo>
                  <a:close/>
                </a:path>
              </a:pathLst>
            </a:custGeom>
            <a:blipFill>
              <a:blip r:embed="rId27"/>
              <a:stretch>
                <a:fillRect l="-1496" t="-3557" r="-1718" b="-370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3652256" y="7063978"/>
            <a:ext cx="105327" cy="93555"/>
            <a:chOff x="0" y="0"/>
            <a:chExt cx="140437" cy="12473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40462" cy="124714"/>
            </a:xfrm>
            <a:custGeom>
              <a:avLst/>
              <a:gdLst/>
              <a:ahLst/>
              <a:cxnLst/>
              <a:rect l="l" t="t" r="r" b="b"/>
              <a:pathLst>
                <a:path w="140462" h="124714">
                  <a:moveTo>
                    <a:pt x="8255" y="0"/>
                  </a:moveTo>
                  <a:cubicBezTo>
                    <a:pt x="5588" y="1143"/>
                    <a:pt x="2794" y="2286"/>
                    <a:pt x="0" y="3556"/>
                  </a:cubicBezTo>
                  <a:lnTo>
                    <a:pt x="5588" y="124714"/>
                  </a:lnTo>
                  <a:lnTo>
                    <a:pt x="140462" y="124714"/>
                  </a:lnTo>
                  <a:lnTo>
                    <a:pt x="138303" y="33020"/>
                  </a:lnTo>
                  <a:cubicBezTo>
                    <a:pt x="136525" y="31623"/>
                    <a:pt x="134620" y="30226"/>
                    <a:pt x="132842" y="28702"/>
                  </a:cubicBezTo>
                  <a:lnTo>
                    <a:pt x="132842" y="28702"/>
                  </a:lnTo>
                  <a:cubicBezTo>
                    <a:pt x="132842" y="29083"/>
                    <a:pt x="132842" y="29591"/>
                    <a:pt x="132842" y="29972"/>
                  </a:cubicBezTo>
                  <a:cubicBezTo>
                    <a:pt x="132842" y="76073"/>
                    <a:pt x="104013" y="113411"/>
                    <a:pt x="68326" y="113411"/>
                  </a:cubicBezTo>
                  <a:cubicBezTo>
                    <a:pt x="32639" y="113411"/>
                    <a:pt x="3937" y="76200"/>
                    <a:pt x="3937" y="30099"/>
                  </a:cubicBezTo>
                  <a:cubicBezTo>
                    <a:pt x="3937" y="19431"/>
                    <a:pt x="5461" y="9271"/>
                    <a:pt x="8255" y="0"/>
                  </a:cubicBezTo>
                  <a:close/>
                </a:path>
              </a:pathLst>
            </a:custGeom>
            <a:blipFill>
              <a:blip r:embed="rId28"/>
              <a:stretch>
                <a:fillRect l="-1754" t="-1812" r="-1482" b="-20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3655238" y="7057358"/>
            <a:ext cx="96707" cy="91754"/>
            <a:chOff x="0" y="0"/>
            <a:chExt cx="128943" cy="12233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29032" cy="122301"/>
            </a:xfrm>
            <a:custGeom>
              <a:avLst/>
              <a:gdLst/>
              <a:ahLst/>
              <a:cxnLst/>
              <a:rect l="l" t="t" r="r" b="b"/>
              <a:pathLst>
                <a:path w="129032" h="122301">
                  <a:moveTo>
                    <a:pt x="46863" y="0"/>
                  </a:moveTo>
                  <a:cubicBezTo>
                    <a:pt x="32893" y="0"/>
                    <a:pt x="18796" y="3048"/>
                    <a:pt x="4318" y="8763"/>
                  </a:cubicBezTo>
                  <a:cubicBezTo>
                    <a:pt x="1524" y="18161"/>
                    <a:pt x="0" y="28321"/>
                    <a:pt x="0" y="38862"/>
                  </a:cubicBezTo>
                  <a:cubicBezTo>
                    <a:pt x="0" y="84963"/>
                    <a:pt x="28829" y="122301"/>
                    <a:pt x="64516" y="122301"/>
                  </a:cubicBezTo>
                  <a:cubicBezTo>
                    <a:pt x="100203" y="122301"/>
                    <a:pt x="129032" y="84963"/>
                    <a:pt x="129032" y="38862"/>
                  </a:cubicBezTo>
                  <a:cubicBezTo>
                    <a:pt x="129032" y="38481"/>
                    <a:pt x="129032" y="37973"/>
                    <a:pt x="129032" y="37592"/>
                  </a:cubicBezTo>
                  <a:cubicBezTo>
                    <a:pt x="126619" y="35687"/>
                    <a:pt x="124333" y="33655"/>
                    <a:pt x="122047" y="31750"/>
                  </a:cubicBezTo>
                  <a:cubicBezTo>
                    <a:pt x="97028" y="10033"/>
                    <a:pt x="72263" y="0"/>
                    <a:pt x="46863" y="0"/>
                  </a:cubicBezTo>
                  <a:close/>
                </a:path>
              </a:pathLst>
            </a:custGeom>
            <a:blipFill>
              <a:blip r:embed="rId29"/>
              <a:stretch>
                <a:fillRect l="-1614" t="-1505" r="-1998" b="-232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>
            <a:off x="3487293" y="7098020"/>
            <a:ext cx="107604" cy="59512"/>
            <a:chOff x="0" y="0"/>
            <a:chExt cx="143472" cy="7935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43510" cy="79375"/>
            </a:xfrm>
            <a:custGeom>
              <a:avLst/>
              <a:gdLst/>
              <a:ahLst/>
              <a:cxnLst/>
              <a:rect l="l" t="t" r="r" b="b"/>
              <a:pathLst>
                <a:path w="143510" h="79375">
                  <a:moveTo>
                    <a:pt x="4445" y="0"/>
                  </a:moveTo>
                  <a:cubicBezTo>
                    <a:pt x="2921" y="127"/>
                    <a:pt x="1524" y="254"/>
                    <a:pt x="0" y="508"/>
                  </a:cubicBezTo>
                  <a:lnTo>
                    <a:pt x="8128" y="79375"/>
                  </a:lnTo>
                  <a:lnTo>
                    <a:pt x="143510" y="79375"/>
                  </a:lnTo>
                  <a:lnTo>
                    <a:pt x="140335" y="12065"/>
                  </a:lnTo>
                  <a:cubicBezTo>
                    <a:pt x="136144" y="14097"/>
                    <a:pt x="131826" y="15875"/>
                    <a:pt x="127127" y="17272"/>
                  </a:cubicBezTo>
                  <a:cubicBezTo>
                    <a:pt x="117348" y="47244"/>
                    <a:pt x="94488" y="68199"/>
                    <a:pt x="67691" y="68199"/>
                  </a:cubicBezTo>
                  <a:cubicBezTo>
                    <a:pt x="36195" y="68072"/>
                    <a:pt x="9906" y="38735"/>
                    <a:pt x="4445" y="0"/>
                  </a:cubicBezTo>
                  <a:close/>
                </a:path>
              </a:pathLst>
            </a:custGeom>
            <a:blipFill>
              <a:blip r:embed="rId30"/>
              <a:stretch>
                <a:fillRect l="-1575" t="-2352" r="-1283" b="-323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46"/>
          <p:cNvGrpSpPr>
            <a:grpSpLocks noChangeAspect="1"/>
          </p:cNvGrpSpPr>
          <p:nvPr/>
        </p:nvGrpSpPr>
        <p:grpSpPr>
          <a:xfrm>
            <a:off x="3490589" y="7097744"/>
            <a:ext cx="92088" cy="51368"/>
            <a:chOff x="0" y="0"/>
            <a:chExt cx="122784" cy="68491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22809" cy="68453"/>
            </a:xfrm>
            <a:custGeom>
              <a:avLst/>
              <a:gdLst/>
              <a:ahLst/>
              <a:cxnLst/>
              <a:rect l="l" t="t" r="r" b="b"/>
              <a:pathLst>
                <a:path w="122809" h="68453">
                  <a:moveTo>
                    <a:pt x="8128" y="0"/>
                  </a:moveTo>
                  <a:cubicBezTo>
                    <a:pt x="5461" y="0"/>
                    <a:pt x="2667" y="127"/>
                    <a:pt x="0" y="381"/>
                  </a:cubicBezTo>
                  <a:cubicBezTo>
                    <a:pt x="5588" y="39116"/>
                    <a:pt x="31877" y="68453"/>
                    <a:pt x="63373" y="68453"/>
                  </a:cubicBezTo>
                  <a:cubicBezTo>
                    <a:pt x="90043" y="68453"/>
                    <a:pt x="113030" y="47498"/>
                    <a:pt x="122809" y="17526"/>
                  </a:cubicBezTo>
                  <a:lnTo>
                    <a:pt x="122809" y="17526"/>
                  </a:lnTo>
                  <a:cubicBezTo>
                    <a:pt x="118872" y="18669"/>
                    <a:pt x="114681" y="19431"/>
                    <a:pt x="110109" y="19939"/>
                  </a:cubicBezTo>
                  <a:cubicBezTo>
                    <a:pt x="107315" y="20193"/>
                    <a:pt x="104521" y="20320"/>
                    <a:pt x="101854" y="20320"/>
                  </a:cubicBezTo>
                  <a:cubicBezTo>
                    <a:pt x="76581" y="20320"/>
                    <a:pt x="56388" y="9525"/>
                    <a:pt x="32131" y="3175"/>
                  </a:cubicBezTo>
                  <a:cubicBezTo>
                    <a:pt x="24130" y="1016"/>
                    <a:pt x="16129" y="0"/>
                    <a:pt x="8128" y="0"/>
                  </a:cubicBezTo>
                  <a:close/>
                </a:path>
              </a:pathLst>
            </a:custGeom>
            <a:blipFill>
              <a:blip r:embed="rId31"/>
              <a:stretch>
                <a:fillRect l="-2109" t="-4304" r="-1323" b="-41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48"/>
          <p:cNvGrpSpPr>
            <a:grpSpLocks noChangeAspect="1"/>
          </p:cNvGrpSpPr>
          <p:nvPr/>
        </p:nvGrpSpPr>
        <p:grpSpPr>
          <a:xfrm>
            <a:off x="3510344" y="6447930"/>
            <a:ext cx="424358" cy="338452"/>
            <a:chOff x="0" y="0"/>
            <a:chExt cx="565810" cy="451269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65785" cy="451231"/>
            </a:xfrm>
            <a:custGeom>
              <a:avLst/>
              <a:gdLst/>
              <a:ahLst/>
              <a:cxnLst/>
              <a:rect l="l" t="t" r="r" b="b"/>
              <a:pathLst>
                <a:path w="565785" h="451231">
                  <a:moveTo>
                    <a:pt x="303530" y="0"/>
                  </a:moveTo>
                  <a:cubicBezTo>
                    <a:pt x="253111" y="1143"/>
                    <a:pt x="205486" y="9017"/>
                    <a:pt x="162560" y="22225"/>
                  </a:cubicBezTo>
                  <a:lnTo>
                    <a:pt x="0" y="327025"/>
                  </a:lnTo>
                  <a:cubicBezTo>
                    <a:pt x="26924" y="361061"/>
                    <a:pt x="66929" y="390144"/>
                    <a:pt x="115951" y="411607"/>
                  </a:cubicBezTo>
                  <a:lnTo>
                    <a:pt x="303530" y="0"/>
                  </a:lnTo>
                  <a:close/>
                  <a:moveTo>
                    <a:pt x="459994" y="18923"/>
                  </a:moveTo>
                  <a:lnTo>
                    <a:pt x="318135" y="451231"/>
                  </a:lnTo>
                  <a:lnTo>
                    <a:pt x="318135" y="451231"/>
                  </a:lnTo>
                  <a:cubicBezTo>
                    <a:pt x="389636" y="451104"/>
                    <a:pt x="456184" y="437515"/>
                    <a:pt x="511683" y="414147"/>
                  </a:cubicBezTo>
                  <a:lnTo>
                    <a:pt x="554228" y="232029"/>
                  </a:lnTo>
                  <a:cubicBezTo>
                    <a:pt x="527304" y="214376"/>
                    <a:pt x="498856" y="188087"/>
                    <a:pt x="487172" y="161671"/>
                  </a:cubicBezTo>
                  <a:cubicBezTo>
                    <a:pt x="487172" y="161671"/>
                    <a:pt x="487172" y="161671"/>
                    <a:pt x="487172" y="161671"/>
                  </a:cubicBezTo>
                  <a:cubicBezTo>
                    <a:pt x="487172" y="161671"/>
                    <a:pt x="487172" y="161544"/>
                    <a:pt x="487172" y="161544"/>
                  </a:cubicBezTo>
                  <a:cubicBezTo>
                    <a:pt x="487172" y="161544"/>
                    <a:pt x="487172" y="161544"/>
                    <a:pt x="487172" y="161544"/>
                  </a:cubicBezTo>
                  <a:cubicBezTo>
                    <a:pt x="487172" y="161544"/>
                    <a:pt x="487172" y="161417"/>
                    <a:pt x="487045" y="161290"/>
                  </a:cubicBezTo>
                  <a:cubicBezTo>
                    <a:pt x="486918" y="161163"/>
                    <a:pt x="487045" y="161290"/>
                    <a:pt x="487045" y="161290"/>
                  </a:cubicBezTo>
                  <a:cubicBezTo>
                    <a:pt x="487045" y="161290"/>
                    <a:pt x="487045" y="161163"/>
                    <a:pt x="487045" y="161163"/>
                  </a:cubicBezTo>
                  <a:cubicBezTo>
                    <a:pt x="487045" y="161163"/>
                    <a:pt x="487045" y="161163"/>
                    <a:pt x="487045" y="161036"/>
                  </a:cubicBezTo>
                  <a:cubicBezTo>
                    <a:pt x="487045" y="160909"/>
                    <a:pt x="487045" y="161036"/>
                    <a:pt x="487045" y="160909"/>
                  </a:cubicBezTo>
                  <a:cubicBezTo>
                    <a:pt x="487045" y="160782"/>
                    <a:pt x="487045" y="160782"/>
                    <a:pt x="487045" y="160782"/>
                  </a:cubicBezTo>
                  <a:cubicBezTo>
                    <a:pt x="487045" y="160782"/>
                    <a:pt x="487045" y="160782"/>
                    <a:pt x="487045" y="160655"/>
                  </a:cubicBezTo>
                  <a:cubicBezTo>
                    <a:pt x="487045" y="160528"/>
                    <a:pt x="487045" y="160528"/>
                    <a:pt x="487045" y="160528"/>
                  </a:cubicBezTo>
                  <a:cubicBezTo>
                    <a:pt x="487045" y="160528"/>
                    <a:pt x="487045" y="160528"/>
                    <a:pt x="487045" y="160401"/>
                  </a:cubicBezTo>
                  <a:cubicBezTo>
                    <a:pt x="487045" y="160274"/>
                    <a:pt x="487045" y="160274"/>
                    <a:pt x="487045" y="160274"/>
                  </a:cubicBezTo>
                  <a:cubicBezTo>
                    <a:pt x="487045" y="160274"/>
                    <a:pt x="487045" y="160274"/>
                    <a:pt x="487045" y="160274"/>
                  </a:cubicBezTo>
                  <a:cubicBezTo>
                    <a:pt x="487045" y="160274"/>
                    <a:pt x="487045" y="160147"/>
                    <a:pt x="487045" y="160147"/>
                  </a:cubicBezTo>
                  <a:cubicBezTo>
                    <a:pt x="487045" y="160147"/>
                    <a:pt x="487045" y="160147"/>
                    <a:pt x="487045" y="160147"/>
                  </a:cubicBezTo>
                  <a:cubicBezTo>
                    <a:pt x="487045" y="160147"/>
                    <a:pt x="487045" y="160020"/>
                    <a:pt x="487045" y="160020"/>
                  </a:cubicBezTo>
                  <a:cubicBezTo>
                    <a:pt x="487045" y="160020"/>
                    <a:pt x="487045" y="160020"/>
                    <a:pt x="487045" y="160020"/>
                  </a:cubicBezTo>
                  <a:cubicBezTo>
                    <a:pt x="487045" y="160020"/>
                    <a:pt x="487045" y="159893"/>
                    <a:pt x="486918" y="159893"/>
                  </a:cubicBezTo>
                  <a:cubicBezTo>
                    <a:pt x="486791" y="159893"/>
                    <a:pt x="486918" y="159893"/>
                    <a:pt x="486918" y="159893"/>
                  </a:cubicBezTo>
                  <a:cubicBezTo>
                    <a:pt x="486918" y="159893"/>
                    <a:pt x="486918" y="159766"/>
                    <a:pt x="486918" y="159766"/>
                  </a:cubicBezTo>
                  <a:cubicBezTo>
                    <a:pt x="486918" y="159766"/>
                    <a:pt x="486918" y="159766"/>
                    <a:pt x="486918" y="159766"/>
                  </a:cubicBezTo>
                  <a:cubicBezTo>
                    <a:pt x="486918" y="159766"/>
                    <a:pt x="486918" y="159639"/>
                    <a:pt x="486791" y="159639"/>
                  </a:cubicBezTo>
                  <a:lnTo>
                    <a:pt x="565785" y="64770"/>
                  </a:lnTo>
                  <a:cubicBezTo>
                    <a:pt x="535305" y="45720"/>
                    <a:pt x="499491" y="30099"/>
                    <a:pt x="459867" y="18923"/>
                  </a:cubicBezTo>
                  <a:close/>
                </a:path>
              </a:pathLst>
            </a:custGeom>
            <a:blipFill>
              <a:blip r:embed="rId32"/>
              <a:stretch>
                <a:fillRect l="-451" t="-334" r="-446" b="-5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50"/>
          <p:cNvGrpSpPr>
            <a:grpSpLocks noChangeAspect="1"/>
          </p:cNvGrpSpPr>
          <p:nvPr/>
        </p:nvGrpSpPr>
        <p:grpSpPr>
          <a:xfrm>
            <a:off x="3894153" y="6622009"/>
            <a:ext cx="90126" cy="136560"/>
            <a:chOff x="0" y="0"/>
            <a:chExt cx="120167" cy="18208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20142" cy="182118"/>
            </a:xfrm>
            <a:custGeom>
              <a:avLst/>
              <a:gdLst/>
              <a:ahLst/>
              <a:cxnLst/>
              <a:rect l="l" t="t" r="r" b="b"/>
              <a:pathLst>
                <a:path w="120142" h="182118">
                  <a:moveTo>
                    <a:pt x="42545" y="0"/>
                  </a:moveTo>
                  <a:lnTo>
                    <a:pt x="0" y="182118"/>
                  </a:lnTo>
                  <a:lnTo>
                    <a:pt x="0" y="182118"/>
                  </a:lnTo>
                  <a:cubicBezTo>
                    <a:pt x="50546" y="160909"/>
                    <a:pt x="92075" y="131699"/>
                    <a:pt x="120142" y="97282"/>
                  </a:cubicBezTo>
                  <a:lnTo>
                    <a:pt x="118872" y="9398"/>
                  </a:lnTo>
                  <a:lnTo>
                    <a:pt x="58293" y="9398"/>
                  </a:lnTo>
                  <a:cubicBezTo>
                    <a:pt x="53213" y="6731"/>
                    <a:pt x="47879" y="3556"/>
                    <a:pt x="42545" y="0"/>
                  </a:cubicBezTo>
                  <a:close/>
                </a:path>
              </a:pathLst>
            </a:custGeom>
            <a:blipFill>
              <a:blip r:embed="rId33"/>
              <a:stretch>
                <a:fillRect l="-1712" t="-1464" r="-1606" b="-103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>
          <a:xfrm>
            <a:off x="3597316" y="6447806"/>
            <a:ext cx="257985" cy="338576"/>
            <a:chOff x="0" y="0"/>
            <a:chExt cx="343980" cy="451434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44043" cy="451485"/>
            </a:xfrm>
            <a:custGeom>
              <a:avLst/>
              <a:gdLst/>
              <a:ahLst/>
              <a:cxnLst/>
              <a:rect l="l" t="t" r="r" b="b"/>
              <a:pathLst>
                <a:path w="344043" h="451485">
                  <a:moveTo>
                    <a:pt x="200914" y="0"/>
                  </a:moveTo>
                  <a:cubicBezTo>
                    <a:pt x="196469" y="0"/>
                    <a:pt x="191897" y="0"/>
                    <a:pt x="187452" y="127"/>
                  </a:cubicBezTo>
                  <a:lnTo>
                    <a:pt x="0" y="411734"/>
                  </a:lnTo>
                  <a:cubicBezTo>
                    <a:pt x="57150" y="436753"/>
                    <a:pt x="126365" y="451485"/>
                    <a:pt x="200914" y="451485"/>
                  </a:cubicBezTo>
                  <a:lnTo>
                    <a:pt x="202184" y="451485"/>
                  </a:lnTo>
                  <a:lnTo>
                    <a:pt x="344043" y="19050"/>
                  </a:lnTo>
                  <a:cubicBezTo>
                    <a:pt x="300228" y="6858"/>
                    <a:pt x="251841" y="0"/>
                    <a:pt x="200914" y="0"/>
                  </a:cubicBezTo>
                  <a:close/>
                </a:path>
              </a:pathLst>
            </a:custGeom>
            <a:blipFill>
              <a:blip r:embed="rId34"/>
              <a:stretch>
                <a:fillRect l="-826" t="-621" r="-723" b="-47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54"/>
          <p:cNvGrpSpPr>
            <a:grpSpLocks noChangeAspect="1"/>
          </p:cNvGrpSpPr>
          <p:nvPr/>
        </p:nvGrpSpPr>
        <p:grpSpPr>
          <a:xfrm>
            <a:off x="3482045" y="6464637"/>
            <a:ext cx="150238" cy="228533"/>
            <a:chOff x="0" y="0"/>
            <a:chExt cx="200317" cy="304711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00279" cy="304800"/>
            </a:xfrm>
            <a:custGeom>
              <a:avLst/>
              <a:gdLst/>
              <a:ahLst/>
              <a:cxnLst/>
              <a:rect l="l" t="t" r="r" b="b"/>
              <a:pathLst>
                <a:path w="200279" h="304800">
                  <a:moveTo>
                    <a:pt x="200279" y="0"/>
                  </a:moveTo>
                  <a:cubicBezTo>
                    <a:pt x="81788" y="36576"/>
                    <a:pt x="0" y="113792"/>
                    <a:pt x="0" y="203327"/>
                  </a:cubicBezTo>
                  <a:cubicBezTo>
                    <a:pt x="0" y="239776"/>
                    <a:pt x="13589" y="274193"/>
                    <a:pt x="37719" y="304800"/>
                  </a:cubicBezTo>
                  <a:lnTo>
                    <a:pt x="200279" y="0"/>
                  </a:lnTo>
                  <a:close/>
                </a:path>
              </a:pathLst>
            </a:custGeom>
            <a:blipFill>
              <a:blip r:embed="rId35"/>
              <a:stretch>
                <a:fillRect l="-1103" t="-483" r="-1116" b="-88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Freeform 56"/>
          <p:cNvSpPr/>
          <p:nvPr/>
        </p:nvSpPr>
        <p:spPr>
          <a:xfrm>
            <a:off x="4480798" y="6290558"/>
            <a:ext cx="888197" cy="1342149"/>
          </a:xfrm>
          <a:custGeom>
            <a:avLst/>
            <a:gdLst/>
            <a:ahLst/>
            <a:cxnLst/>
            <a:rect l="l" t="t" r="r" b="b"/>
            <a:pathLst>
              <a:path w="888197" h="1342149">
                <a:moveTo>
                  <a:pt x="0" y="0"/>
                </a:moveTo>
                <a:lnTo>
                  <a:pt x="888197" y="0"/>
                </a:lnTo>
                <a:lnTo>
                  <a:pt x="888197" y="1342148"/>
                </a:lnTo>
                <a:lnTo>
                  <a:pt x="0" y="1342148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7" name="Group 57"/>
          <p:cNvGrpSpPr>
            <a:grpSpLocks noChangeAspect="1"/>
          </p:cNvGrpSpPr>
          <p:nvPr/>
        </p:nvGrpSpPr>
        <p:grpSpPr>
          <a:xfrm>
            <a:off x="4998444" y="7023916"/>
            <a:ext cx="96707" cy="89068"/>
            <a:chOff x="0" y="0"/>
            <a:chExt cx="128943" cy="118758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28905" cy="118745"/>
            </a:xfrm>
            <a:custGeom>
              <a:avLst/>
              <a:gdLst/>
              <a:ahLst/>
              <a:cxnLst/>
              <a:rect l="l" t="t" r="r" b="b"/>
              <a:pathLst>
                <a:path w="128905" h="118745">
                  <a:moveTo>
                    <a:pt x="64516" y="0"/>
                  </a:moveTo>
                  <a:cubicBezTo>
                    <a:pt x="28829" y="0"/>
                    <a:pt x="0" y="37338"/>
                    <a:pt x="0" y="83439"/>
                  </a:cubicBezTo>
                  <a:cubicBezTo>
                    <a:pt x="0" y="94996"/>
                    <a:pt x="1778" y="105918"/>
                    <a:pt x="5080" y="115951"/>
                  </a:cubicBezTo>
                  <a:cubicBezTo>
                    <a:pt x="9017" y="117094"/>
                    <a:pt x="13335" y="117856"/>
                    <a:pt x="17780" y="118364"/>
                  </a:cubicBezTo>
                  <a:cubicBezTo>
                    <a:pt x="20574" y="118618"/>
                    <a:pt x="23368" y="118745"/>
                    <a:pt x="26035" y="118745"/>
                  </a:cubicBezTo>
                  <a:cubicBezTo>
                    <a:pt x="51308" y="118745"/>
                    <a:pt x="71501" y="107950"/>
                    <a:pt x="95758" y="101600"/>
                  </a:cubicBezTo>
                  <a:cubicBezTo>
                    <a:pt x="103759" y="99441"/>
                    <a:pt x="111760" y="98425"/>
                    <a:pt x="119761" y="98425"/>
                  </a:cubicBezTo>
                  <a:cubicBezTo>
                    <a:pt x="122555" y="98425"/>
                    <a:pt x="125222" y="98552"/>
                    <a:pt x="127889" y="98806"/>
                  </a:cubicBezTo>
                  <a:cubicBezTo>
                    <a:pt x="128651" y="93853"/>
                    <a:pt x="128905" y="88773"/>
                    <a:pt x="128905" y="83439"/>
                  </a:cubicBezTo>
                  <a:cubicBezTo>
                    <a:pt x="128905" y="37338"/>
                    <a:pt x="100076" y="0"/>
                    <a:pt x="64516" y="0"/>
                  </a:cubicBezTo>
                  <a:close/>
                </a:path>
              </a:pathLst>
            </a:custGeom>
            <a:blipFill>
              <a:blip r:embed="rId38"/>
              <a:stretch>
                <a:fillRect l="-1832" t="-1572" r="-2108" b="-19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59"/>
          <p:cNvGrpSpPr>
            <a:grpSpLocks noChangeAspect="1"/>
          </p:cNvGrpSpPr>
          <p:nvPr/>
        </p:nvGrpSpPr>
        <p:grpSpPr>
          <a:xfrm>
            <a:off x="4832995" y="7023916"/>
            <a:ext cx="93478" cy="61627"/>
            <a:chOff x="0" y="0"/>
            <a:chExt cx="124638" cy="82169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24587" cy="82169"/>
            </a:xfrm>
            <a:custGeom>
              <a:avLst/>
              <a:gdLst/>
              <a:ahLst/>
              <a:cxnLst/>
              <a:rect l="l" t="t" r="r" b="b"/>
              <a:pathLst>
                <a:path w="124587" h="82169">
                  <a:moveTo>
                    <a:pt x="64516" y="0"/>
                  </a:moveTo>
                  <a:cubicBezTo>
                    <a:pt x="29210" y="0"/>
                    <a:pt x="508" y="36703"/>
                    <a:pt x="0" y="82169"/>
                  </a:cubicBezTo>
                  <a:lnTo>
                    <a:pt x="0" y="82169"/>
                  </a:lnTo>
                  <a:cubicBezTo>
                    <a:pt x="2413" y="80264"/>
                    <a:pt x="4699" y="78232"/>
                    <a:pt x="6985" y="76327"/>
                  </a:cubicBezTo>
                  <a:cubicBezTo>
                    <a:pt x="32004" y="54737"/>
                    <a:pt x="56642" y="44577"/>
                    <a:pt x="82042" y="44577"/>
                  </a:cubicBezTo>
                  <a:cubicBezTo>
                    <a:pt x="96012" y="44577"/>
                    <a:pt x="110109" y="47625"/>
                    <a:pt x="124587" y="53340"/>
                  </a:cubicBezTo>
                  <a:lnTo>
                    <a:pt x="124587" y="53340"/>
                  </a:lnTo>
                  <a:cubicBezTo>
                    <a:pt x="115316" y="22225"/>
                    <a:pt x="91948" y="0"/>
                    <a:pt x="64516" y="0"/>
                  </a:cubicBezTo>
                  <a:close/>
                </a:path>
              </a:pathLst>
            </a:custGeom>
            <a:blipFill>
              <a:blip r:embed="rId39"/>
              <a:stretch>
                <a:fillRect l="-1213" t="-2272" r="-1681" b="-324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61"/>
          <p:cNvGrpSpPr>
            <a:grpSpLocks noChangeAspect="1"/>
          </p:cNvGrpSpPr>
          <p:nvPr/>
        </p:nvGrpSpPr>
        <p:grpSpPr>
          <a:xfrm>
            <a:off x="4667269" y="7023916"/>
            <a:ext cx="96707" cy="77743"/>
            <a:chOff x="0" y="0"/>
            <a:chExt cx="128943" cy="10365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28905" cy="103632"/>
            </a:xfrm>
            <a:custGeom>
              <a:avLst/>
              <a:gdLst/>
              <a:ahLst/>
              <a:cxnLst/>
              <a:rect l="l" t="t" r="r" b="b"/>
              <a:pathLst>
                <a:path w="128905" h="103632">
                  <a:moveTo>
                    <a:pt x="64516" y="0"/>
                  </a:moveTo>
                  <a:cubicBezTo>
                    <a:pt x="28829" y="0"/>
                    <a:pt x="0" y="37338"/>
                    <a:pt x="0" y="83439"/>
                  </a:cubicBezTo>
                  <a:cubicBezTo>
                    <a:pt x="0" y="90424"/>
                    <a:pt x="635" y="97155"/>
                    <a:pt x="1905" y="103632"/>
                  </a:cubicBezTo>
                  <a:cubicBezTo>
                    <a:pt x="26035" y="98044"/>
                    <a:pt x="50927" y="94361"/>
                    <a:pt x="67945" y="91948"/>
                  </a:cubicBezTo>
                  <a:cubicBezTo>
                    <a:pt x="71755" y="91440"/>
                    <a:pt x="75438" y="91186"/>
                    <a:pt x="78994" y="91186"/>
                  </a:cubicBezTo>
                  <a:cubicBezTo>
                    <a:pt x="96266" y="91186"/>
                    <a:pt x="111760" y="96520"/>
                    <a:pt x="127381" y="101219"/>
                  </a:cubicBezTo>
                  <a:cubicBezTo>
                    <a:pt x="128270" y="95504"/>
                    <a:pt x="128778" y="89535"/>
                    <a:pt x="128778" y="83439"/>
                  </a:cubicBezTo>
                  <a:cubicBezTo>
                    <a:pt x="128905" y="37338"/>
                    <a:pt x="100076" y="0"/>
                    <a:pt x="64516" y="0"/>
                  </a:cubicBezTo>
                  <a:close/>
                </a:path>
              </a:pathLst>
            </a:custGeom>
            <a:blipFill>
              <a:blip r:embed="rId40"/>
              <a:stretch>
                <a:fillRect l="-1341" t="-1801" r="-1350" b="-19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3"/>
          <p:cNvGrpSpPr>
            <a:grpSpLocks noChangeAspect="1"/>
          </p:cNvGrpSpPr>
          <p:nvPr/>
        </p:nvGrpSpPr>
        <p:grpSpPr>
          <a:xfrm>
            <a:off x="4969764" y="7338860"/>
            <a:ext cx="1724" cy="20688"/>
            <a:chOff x="0" y="0"/>
            <a:chExt cx="2299" cy="27584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2286" cy="27559"/>
            </a:xfrm>
            <a:custGeom>
              <a:avLst/>
              <a:gdLst/>
              <a:ahLst/>
              <a:cxnLst/>
              <a:rect l="l" t="t" r="r" b="b"/>
              <a:pathLst>
                <a:path w="2286" h="27559">
                  <a:moveTo>
                    <a:pt x="2286" y="0"/>
                  </a:moveTo>
                  <a:cubicBezTo>
                    <a:pt x="762" y="7112"/>
                    <a:pt x="0" y="14478"/>
                    <a:pt x="0" y="22225"/>
                  </a:cubicBezTo>
                  <a:cubicBezTo>
                    <a:pt x="0" y="24003"/>
                    <a:pt x="0" y="25781"/>
                    <a:pt x="127" y="27559"/>
                  </a:cubicBezTo>
                  <a:cubicBezTo>
                    <a:pt x="381" y="27559"/>
                    <a:pt x="762" y="27559"/>
                    <a:pt x="1016" y="27559"/>
                  </a:cubicBezTo>
                  <a:lnTo>
                    <a:pt x="2286" y="0"/>
                  </a:lnTo>
                  <a:close/>
                </a:path>
              </a:pathLst>
            </a:custGeom>
            <a:blipFill>
              <a:blip r:embed="rId41"/>
              <a:stretch>
                <a:fillRect l="-66666" t="-5898" r="-89444" b="-68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65"/>
          <p:cNvGrpSpPr>
            <a:grpSpLocks noChangeAspect="1"/>
          </p:cNvGrpSpPr>
          <p:nvPr/>
        </p:nvGrpSpPr>
        <p:grpSpPr>
          <a:xfrm>
            <a:off x="4970555" y="7292912"/>
            <a:ext cx="95907" cy="87544"/>
            <a:chOff x="0" y="0"/>
            <a:chExt cx="127876" cy="116726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27889" cy="116713"/>
            </a:xfrm>
            <a:custGeom>
              <a:avLst/>
              <a:gdLst/>
              <a:ahLst/>
              <a:cxnLst/>
              <a:rect l="l" t="t" r="r" b="b"/>
              <a:pathLst>
                <a:path w="127889" h="116713">
                  <a:moveTo>
                    <a:pt x="63373" y="0"/>
                  </a:moveTo>
                  <a:cubicBezTo>
                    <a:pt x="33782" y="0"/>
                    <a:pt x="8763" y="25908"/>
                    <a:pt x="1270" y="61214"/>
                  </a:cubicBezTo>
                  <a:lnTo>
                    <a:pt x="0" y="88773"/>
                  </a:lnTo>
                  <a:lnTo>
                    <a:pt x="0" y="88773"/>
                  </a:lnTo>
                  <a:cubicBezTo>
                    <a:pt x="508" y="88773"/>
                    <a:pt x="1143" y="88773"/>
                    <a:pt x="1651" y="88773"/>
                  </a:cubicBezTo>
                  <a:cubicBezTo>
                    <a:pt x="3175" y="88773"/>
                    <a:pt x="4826" y="88900"/>
                    <a:pt x="6350" y="89027"/>
                  </a:cubicBezTo>
                  <a:cubicBezTo>
                    <a:pt x="6350" y="89027"/>
                    <a:pt x="6350" y="89027"/>
                    <a:pt x="6477" y="89027"/>
                  </a:cubicBezTo>
                  <a:lnTo>
                    <a:pt x="6477" y="89027"/>
                  </a:lnTo>
                  <a:cubicBezTo>
                    <a:pt x="10287" y="89535"/>
                    <a:pt x="14351" y="90551"/>
                    <a:pt x="18415" y="92202"/>
                  </a:cubicBezTo>
                  <a:cubicBezTo>
                    <a:pt x="30988" y="97282"/>
                    <a:pt x="40005" y="106045"/>
                    <a:pt x="46228" y="116713"/>
                  </a:cubicBezTo>
                  <a:cubicBezTo>
                    <a:pt x="63754" y="108712"/>
                    <a:pt x="81153" y="100203"/>
                    <a:pt x="99441" y="96012"/>
                  </a:cubicBezTo>
                  <a:cubicBezTo>
                    <a:pt x="106934" y="94361"/>
                    <a:pt x="113792" y="93599"/>
                    <a:pt x="120142" y="93599"/>
                  </a:cubicBezTo>
                  <a:cubicBezTo>
                    <a:pt x="122555" y="93599"/>
                    <a:pt x="124968" y="93726"/>
                    <a:pt x="127254" y="93980"/>
                  </a:cubicBezTo>
                  <a:cubicBezTo>
                    <a:pt x="127635" y="90551"/>
                    <a:pt x="127762" y="86995"/>
                    <a:pt x="127762" y="83439"/>
                  </a:cubicBezTo>
                  <a:cubicBezTo>
                    <a:pt x="127889" y="37338"/>
                    <a:pt x="99060" y="0"/>
                    <a:pt x="63373" y="0"/>
                  </a:cubicBezTo>
                  <a:close/>
                </a:path>
              </a:pathLst>
            </a:custGeom>
            <a:blipFill>
              <a:blip r:embed="rId42"/>
              <a:stretch>
                <a:fillRect l="-2027" t="-1284" r="-1480" b="-155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" name="Group 67"/>
          <p:cNvGrpSpPr>
            <a:grpSpLocks noChangeAspect="1"/>
          </p:cNvGrpSpPr>
          <p:nvPr/>
        </p:nvGrpSpPr>
        <p:grpSpPr>
          <a:xfrm>
            <a:off x="4918681" y="7342203"/>
            <a:ext cx="1695" cy="25870"/>
            <a:chOff x="0" y="0"/>
            <a:chExt cx="2261" cy="34493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2286" cy="34544"/>
            </a:xfrm>
            <a:custGeom>
              <a:avLst/>
              <a:gdLst/>
              <a:ahLst/>
              <a:cxnLst/>
              <a:rect l="l" t="t" r="r" b="b"/>
              <a:pathLst>
                <a:path w="2286" h="34544">
                  <a:moveTo>
                    <a:pt x="1524" y="0"/>
                  </a:moveTo>
                  <a:lnTo>
                    <a:pt x="0" y="34544"/>
                  </a:lnTo>
                  <a:lnTo>
                    <a:pt x="0" y="34544"/>
                  </a:lnTo>
                  <a:cubicBezTo>
                    <a:pt x="1524" y="27432"/>
                    <a:pt x="2286" y="20066"/>
                    <a:pt x="2286" y="12446"/>
                  </a:cubicBezTo>
                  <a:cubicBezTo>
                    <a:pt x="2286" y="8255"/>
                    <a:pt x="2032" y="4064"/>
                    <a:pt x="1524" y="0"/>
                  </a:cubicBezTo>
                  <a:close/>
                </a:path>
              </a:pathLst>
            </a:custGeom>
            <a:blipFill>
              <a:blip r:embed="rId43"/>
              <a:stretch>
                <a:fillRect l="-80555" t="-5845" r="-75555" b="-84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9"/>
          <p:cNvGrpSpPr>
            <a:grpSpLocks noChangeAspect="1"/>
          </p:cNvGrpSpPr>
          <p:nvPr/>
        </p:nvGrpSpPr>
        <p:grpSpPr>
          <a:xfrm>
            <a:off x="4823660" y="7288968"/>
            <a:ext cx="96174" cy="89449"/>
            <a:chOff x="0" y="0"/>
            <a:chExt cx="128232" cy="119266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28143" cy="119253"/>
            </a:xfrm>
            <a:custGeom>
              <a:avLst/>
              <a:gdLst/>
              <a:ahLst/>
              <a:cxnLst/>
              <a:rect l="l" t="t" r="r" b="b"/>
              <a:pathLst>
                <a:path w="128143" h="119253">
                  <a:moveTo>
                    <a:pt x="64516" y="0"/>
                  </a:moveTo>
                  <a:cubicBezTo>
                    <a:pt x="28829" y="0"/>
                    <a:pt x="0" y="37338"/>
                    <a:pt x="0" y="83439"/>
                  </a:cubicBezTo>
                  <a:cubicBezTo>
                    <a:pt x="0" y="86995"/>
                    <a:pt x="127" y="90551"/>
                    <a:pt x="508" y="93980"/>
                  </a:cubicBezTo>
                  <a:cubicBezTo>
                    <a:pt x="13970" y="90932"/>
                    <a:pt x="26924" y="88773"/>
                    <a:pt x="40005" y="88773"/>
                  </a:cubicBezTo>
                  <a:cubicBezTo>
                    <a:pt x="59055" y="88773"/>
                    <a:pt x="78486" y="93218"/>
                    <a:pt x="100457" y="105664"/>
                  </a:cubicBezTo>
                  <a:cubicBezTo>
                    <a:pt x="108077" y="109982"/>
                    <a:pt x="115443" y="114681"/>
                    <a:pt x="122682" y="119253"/>
                  </a:cubicBezTo>
                  <a:cubicBezTo>
                    <a:pt x="124333" y="114808"/>
                    <a:pt x="125603" y="110236"/>
                    <a:pt x="126619" y="105410"/>
                  </a:cubicBezTo>
                  <a:lnTo>
                    <a:pt x="128143" y="70866"/>
                  </a:lnTo>
                  <a:cubicBezTo>
                    <a:pt x="123571" y="30861"/>
                    <a:pt x="96774" y="0"/>
                    <a:pt x="64516" y="0"/>
                  </a:cubicBezTo>
                  <a:close/>
                </a:path>
              </a:pathLst>
            </a:custGeom>
            <a:blipFill>
              <a:blip r:embed="rId44"/>
              <a:stretch>
                <a:fillRect l="-1199" t="-1469" r="-2001" b="-13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71"/>
          <p:cNvGrpSpPr>
            <a:grpSpLocks noChangeAspect="1"/>
          </p:cNvGrpSpPr>
          <p:nvPr/>
        </p:nvGrpSpPr>
        <p:grpSpPr>
          <a:xfrm>
            <a:off x="4666278" y="7346347"/>
            <a:ext cx="96707" cy="18393"/>
            <a:chOff x="0" y="0"/>
            <a:chExt cx="128943" cy="24524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129032" cy="24638"/>
            </a:xfrm>
            <a:custGeom>
              <a:avLst/>
              <a:gdLst/>
              <a:ahLst/>
              <a:cxnLst/>
              <a:rect l="l" t="t" r="r" b="b"/>
              <a:pathLst>
                <a:path w="129032" h="24638">
                  <a:moveTo>
                    <a:pt x="128905" y="7747"/>
                  </a:moveTo>
                  <a:lnTo>
                    <a:pt x="128651" y="21717"/>
                  </a:lnTo>
                  <a:lnTo>
                    <a:pt x="128651" y="21717"/>
                  </a:lnTo>
                  <a:cubicBezTo>
                    <a:pt x="128905" y="18669"/>
                    <a:pt x="129032" y="15494"/>
                    <a:pt x="129032" y="12319"/>
                  </a:cubicBezTo>
                  <a:cubicBezTo>
                    <a:pt x="129032" y="10795"/>
                    <a:pt x="129032" y="9271"/>
                    <a:pt x="128905" y="7747"/>
                  </a:cubicBezTo>
                  <a:close/>
                  <a:moveTo>
                    <a:pt x="635" y="0"/>
                  </a:moveTo>
                  <a:cubicBezTo>
                    <a:pt x="254" y="4064"/>
                    <a:pt x="0" y="8128"/>
                    <a:pt x="0" y="12319"/>
                  </a:cubicBezTo>
                  <a:cubicBezTo>
                    <a:pt x="0" y="16510"/>
                    <a:pt x="254" y="20574"/>
                    <a:pt x="635" y="24638"/>
                  </a:cubicBezTo>
                  <a:lnTo>
                    <a:pt x="635" y="0"/>
                  </a:lnTo>
                  <a:close/>
                </a:path>
              </a:pathLst>
            </a:custGeom>
            <a:blipFill>
              <a:blip r:embed="rId45"/>
              <a:stretch>
                <a:fillRect l="-1446" t="-7113" r="-1269" b="-72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73"/>
          <p:cNvGrpSpPr>
            <a:grpSpLocks noChangeAspect="1"/>
          </p:cNvGrpSpPr>
          <p:nvPr/>
        </p:nvGrpSpPr>
        <p:grpSpPr>
          <a:xfrm>
            <a:off x="4666802" y="7292940"/>
            <a:ext cx="96126" cy="79181"/>
            <a:chOff x="0" y="0"/>
            <a:chExt cx="128168" cy="105575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128143" cy="105664"/>
            </a:xfrm>
            <a:custGeom>
              <a:avLst/>
              <a:gdLst/>
              <a:ahLst/>
              <a:cxnLst/>
              <a:rect l="l" t="t" r="r" b="b"/>
              <a:pathLst>
                <a:path w="128143" h="105664">
                  <a:moveTo>
                    <a:pt x="63754" y="0"/>
                  </a:moveTo>
                  <a:cubicBezTo>
                    <a:pt x="31369" y="0"/>
                    <a:pt x="4572" y="30861"/>
                    <a:pt x="0" y="71247"/>
                  </a:cubicBezTo>
                  <a:lnTo>
                    <a:pt x="0" y="72009"/>
                  </a:lnTo>
                  <a:cubicBezTo>
                    <a:pt x="11684" y="72898"/>
                    <a:pt x="24003" y="74676"/>
                    <a:pt x="37084" y="77597"/>
                  </a:cubicBezTo>
                  <a:cubicBezTo>
                    <a:pt x="72644" y="85471"/>
                    <a:pt x="94996" y="103759"/>
                    <a:pt x="125984" y="105664"/>
                  </a:cubicBezTo>
                  <a:cubicBezTo>
                    <a:pt x="126873" y="101600"/>
                    <a:pt x="127508" y="97282"/>
                    <a:pt x="127889" y="92964"/>
                  </a:cubicBezTo>
                  <a:lnTo>
                    <a:pt x="128143" y="78994"/>
                  </a:lnTo>
                  <a:cubicBezTo>
                    <a:pt x="126365" y="34925"/>
                    <a:pt x="98171" y="0"/>
                    <a:pt x="63754" y="0"/>
                  </a:cubicBezTo>
                  <a:close/>
                </a:path>
              </a:pathLst>
            </a:custGeom>
            <a:blipFill>
              <a:blip r:embed="rId46"/>
              <a:stretch>
                <a:fillRect l="-1992" t="-1454" r="-1437" b="-14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75"/>
          <p:cNvGrpSpPr>
            <a:grpSpLocks noChangeAspect="1"/>
          </p:cNvGrpSpPr>
          <p:nvPr/>
        </p:nvGrpSpPr>
        <p:grpSpPr>
          <a:xfrm>
            <a:off x="4666802" y="7364740"/>
            <a:ext cx="95669" cy="61751"/>
            <a:chOff x="0" y="0"/>
            <a:chExt cx="127559" cy="82334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27508" cy="82296"/>
            </a:xfrm>
            <a:custGeom>
              <a:avLst/>
              <a:gdLst/>
              <a:ahLst/>
              <a:cxnLst/>
              <a:rect l="l" t="t" r="r" b="b"/>
              <a:pathLst>
                <a:path w="127508" h="82296">
                  <a:moveTo>
                    <a:pt x="125984" y="9906"/>
                  </a:moveTo>
                  <a:cubicBezTo>
                    <a:pt x="124079" y="18669"/>
                    <a:pt x="121158" y="26924"/>
                    <a:pt x="117348" y="34290"/>
                  </a:cubicBezTo>
                  <a:lnTo>
                    <a:pt x="117348" y="34290"/>
                  </a:lnTo>
                  <a:cubicBezTo>
                    <a:pt x="118745" y="33909"/>
                    <a:pt x="120269" y="33782"/>
                    <a:pt x="121920" y="33782"/>
                  </a:cubicBezTo>
                  <a:cubicBezTo>
                    <a:pt x="123571" y="33782"/>
                    <a:pt x="125222" y="33909"/>
                    <a:pt x="127000" y="34290"/>
                  </a:cubicBezTo>
                  <a:lnTo>
                    <a:pt x="127508" y="9906"/>
                  </a:lnTo>
                  <a:cubicBezTo>
                    <a:pt x="127000" y="9906"/>
                    <a:pt x="126492" y="9906"/>
                    <a:pt x="125984" y="9779"/>
                  </a:cubicBezTo>
                  <a:close/>
                  <a:moveTo>
                    <a:pt x="98679" y="58039"/>
                  </a:moveTo>
                  <a:cubicBezTo>
                    <a:pt x="96520" y="59817"/>
                    <a:pt x="94234" y="61468"/>
                    <a:pt x="91948" y="62992"/>
                  </a:cubicBezTo>
                  <a:cubicBezTo>
                    <a:pt x="94742" y="65913"/>
                    <a:pt x="96774" y="69088"/>
                    <a:pt x="97917" y="72517"/>
                  </a:cubicBezTo>
                  <a:lnTo>
                    <a:pt x="97917" y="72517"/>
                  </a:lnTo>
                  <a:cubicBezTo>
                    <a:pt x="97536" y="67564"/>
                    <a:pt x="97790" y="62738"/>
                    <a:pt x="98679" y="58166"/>
                  </a:cubicBezTo>
                  <a:close/>
                  <a:moveTo>
                    <a:pt x="0" y="0"/>
                  </a:moveTo>
                  <a:lnTo>
                    <a:pt x="0" y="82296"/>
                  </a:lnTo>
                  <a:lnTo>
                    <a:pt x="35433" y="82296"/>
                  </a:lnTo>
                  <a:cubicBezTo>
                    <a:pt x="35560" y="75946"/>
                    <a:pt x="36449" y="69850"/>
                    <a:pt x="38862" y="64770"/>
                  </a:cubicBezTo>
                  <a:cubicBezTo>
                    <a:pt x="18415" y="53721"/>
                    <a:pt x="3302" y="29337"/>
                    <a:pt x="0" y="0"/>
                  </a:cubicBezTo>
                  <a:close/>
                </a:path>
              </a:pathLst>
            </a:custGeom>
            <a:blipFill>
              <a:blip r:embed="rId47"/>
              <a:stretch>
                <a:fillRect l="-2001" t="-3395" r="-1942" b="-37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77"/>
          <p:cNvGrpSpPr>
            <a:grpSpLocks noChangeAspect="1"/>
          </p:cNvGrpSpPr>
          <p:nvPr/>
        </p:nvGrpSpPr>
        <p:grpSpPr>
          <a:xfrm>
            <a:off x="4666802" y="7346909"/>
            <a:ext cx="94488" cy="66408"/>
            <a:chOff x="0" y="0"/>
            <a:chExt cx="125984" cy="88544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126111" cy="88519"/>
            </a:xfrm>
            <a:custGeom>
              <a:avLst/>
              <a:gdLst/>
              <a:ahLst/>
              <a:cxnLst/>
              <a:rect l="l" t="t" r="r" b="b"/>
              <a:pathLst>
                <a:path w="126111" h="88519">
                  <a:moveTo>
                    <a:pt x="0" y="0"/>
                  </a:moveTo>
                  <a:lnTo>
                    <a:pt x="0" y="23749"/>
                  </a:lnTo>
                  <a:cubicBezTo>
                    <a:pt x="3302" y="53086"/>
                    <a:pt x="18415" y="77470"/>
                    <a:pt x="38862" y="88519"/>
                  </a:cubicBezTo>
                  <a:cubicBezTo>
                    <a:pt x="41148" y="83566"/>
                    <a:pt x="44704" y="79375"/>
                    <a:pt x="50038" y="76708"/>
                  </a:cubicBezTo>
                  <a:cubicBezTo>
                    <a:pt x="53594" y="74930"/>
                    <a:pt x="57785" y="74041"/>
                    <a:pt x="62103" y="74041"/>
                  </a:cubicBezTo>
                  <a:cubicBezTo>
                    <a:pt x="72898" y="74041"/>
                    <a:pt x="84709" y="79121"/>
                    <a:pt x="91948" y="86614"/>
                  </a:cubicBezTo>
                  <a:cubicBezTo>
                    <a:pt x="94234" y="85090"/>
                    <a:pt x="96520" y="83566"/>
                    <a:pt x="98679" y="81661"/>
                  </a:cubicBezTo>
                  <a:cubicBezTo>
                    <a:pt x="100965" y="69850"/>
                    <a:pt x="107315" y="60071"/>
                    <a:pt x="117475" y="57785"/>
                  </a:cubicBezTo>
                  <a:cubicBezTo>
                    <a:pt x="121285" y="50419"/>
                    <a:pt x="124206" y="42164"/>
                    <a:pt x="126111" y="33401"/>
                  </a:cubicBezTo>
                  <a:cubicBezTo>
                    <a:pt x="95123" y="31496"/>
                    <a:pt x="72771" y="13208"/>
                    <a:pt x="37211" y="5334"/>
                  </a:cubicBezTo>
                  <a:cubicBezTo>
                    <a:pt x="24003" y="2667"/>
                    <a:pt x="11684" y="889"/>
                    <a:pt x="0" y="0"/>
                  </a:cubicBezTo>
                  <a:close/>
                </a:path>
              </a:pathLst>
            </a:custGeom>
            <a:blipFill>
              <a:blip r:embed="rId48"/>
              <a:stretch>
                <a:fillRect l="-2024" t="-2826" r="-1923" b="-26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79"/>
          <p:cNvGrpSpPr>
            <a:grpSpLocks noChangeAspect="1"/>
          </p:cNvGrpSpPr>
          <p:nvPr/>
        </p:nvGrpSpPr>
        <p:grpSpPr>
          <a:xfrm>
            <a:off x="4821850" y="7359425"/>
            <a:ext cx="96298" cy="67056"/>
            <a:chOff x="0" y="0"/>
            <a:chExt cx="128397" cy="89408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128524" cy="89408"/>
            </a:xfrm>
            <a:custGeom>
              <a:avLst/>
              <a:gdLst/>
              <a:ahLst/>
              <a:cxnLst/>
              <a:rect l="l" t="t" r="r" b="b"/>
              <a:pathLst>
                <a:path w="128524" h="89408">
                  <a:moveTo>
                    <a:pt x="2921" y="0"/>
                  </a:moveTo>
                  <a:cubicBezTo>
                    <a:pt x="2540" y="127"/>
                    <a:pt x="2159" y="254"/>
                    <a:pt x="1651" y="254"/>
                  </a:cubicBezTo>
                  <a:lnTo>
                    <a:pt x="0" y="75565"/>
                  </a:lnTo>
                  <a:cubicBezTo>
                    <a:pt x="3556" y="79375"/>
                    <a:pt x="6604" y="84074"/>
                    <a:pt x="8890" y="89408"/>
                  </a:cubicBezTo>
                  <a:lnTo>
                    <a:pt x="96774" y="89408"/>
                  </a:lnTo>
                  <a:cubicBezTo>
                    <a:pt x="98552" y="74422"/>
                    <a:pt x="104394" y="59690"/>
                    <a:pt x="114681" y="52070"/>
                  </a:cubicBezTo>
                  <a:cubicBezTo>
                    <a:pt x="118618" y="49149"/>
                    <a:pt x="123063" y="47371"/>
                    <a:pt x="127635" y="46609"/>
                  </a:cubicBezTo>
                  <a:lnTo>
                    <a:pt x="128524" y="27178"/>
                  </a:lnTo>
                  <a:cubicBezTo>
                    <a:pt x="127508" y="26543"/>
                    <a:pt x="126365" y="25781"/>
                    <a:pt x="125222" y="25146"/>
                  </a:cubicBezTo>
                  <a:cubicBezTo>
                    <a:pt x="114935" y="53340"/>
                    <a:pt x="92710" y="72771"/>
                    <a:pt x="66929" y="72771"/>
                  </a:cubicBezTo>
                  <a:cubicBezTo>
                    <a:pt x="34036" y="73025"/>
                    <a:pt x="6858" y="41148"/>
                    <a:pt x="2921" y="0"/>
                  </a:cubicBezTo>
                  <a:close/>
                </a:path>
              </a:pathLst>
            </a:custGeom>
            <a:blipFill>
              <a:blip r:embed="rId49"/>
              <a:stretch>
                <a:fillRect l="-1561" t="-2997" r="-1561" b="-338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81"/>
          <p:cNvGrpSpPr>
            <a:grpSpLocks noChangeAspect="1"/>
          </p:cNvGrpSpPr>
          <p:nvPr/>
        </p:nvGrpSpPr>
        <p:grpSpPr>
          <a:xfrm>
            <a:off x="4824051" y="7355519"/>
            <a:ext cx="91669" cy="58655"/>
            <a:chOff x="0" y="0"/>
            <a:chExt cx="122225" cy="78207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122301" cy="78232"/>
            </a:xfrm>
            <a:custGeom>
              <a:avLst/>
              <a:gdLst/>
              <a:ahLst/>
              <a:cxnLst/>
              <a:rect l="l" t="t" r="r" b="b"/>
              <a:pathLst>
                <a:path w="122301" h="78232">
                  <a:moveTo>
                    <a:pt x="39497" y="0"/>
                  </a:moveTo>
                  <a:cubicBezTo>
                    <a:pt x="26416" y="0"/>
                    <a:pt x="13462" y="2159"/>
                    <a:pt x="0" y="5207"/>
                  </a:cubicBezTo>
                  <a:cubicBezTo>
                    <a:pt x="3937" y="46355"/>
                    <a:pt x="31115" y="78232"/>
                    <a:pt x="64008" y="78232"/>
                  </a:cubicBezTo>
                  <a:cubicBezTo>
                    <a:pt x="89662" y="78232"/>
                    <a:pt x="111887" y="58801"/>
                    <a:pt x="122301" y="30607"/>
                  </a:cubicBezTo>
                  <a:cubicBezTo>
                    <a:pt x="114935" y="26035"/>
                    <a:pt x="107696" y="21209"/>
                    <a:pt x="100076" y="17018"/>
                  </a:cubicBezTo>
                  <a:cubicBezTo>
                    <a:pt x="77978" y="4445"/>
                    <a:pt x="58547" y="0"/>
                    <a:pt x="39497" y="0"/>
                  </a:cubicBezTo>
                  <a:close/>
                </a:path>
              </a:pathLst>
            </a:custGeom>
            <a:blipFill>
              <a:blip r:embed="rId50"/>
              <a:stretch>
                <a:fillRect l="-1671" t="-1948" r="-1962" b="-332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83"/>
          <p:cNvGrpSpPr>
            <a:grpSpLocks noChangeAspect="1"/>
          </p:cNvGrpSpPr>
          <p:nvPr/>
        </p:nvGrpSpPr>
        <p:grpSpPr>
          <a:xfrm>
            <a:off x="5011903" y="7363377"/>
            <a:ext cx="56769" cy="63113"/>
            <a:chOff x="0" y="0"/>
            <a:chExt cx="75692" cy="8415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75692" cy="84201"/>
            </a:xfrm>
            <a:custGeom>
              <a:avLst/>
              <a:gdLst/>
              <a:ahLst/>
              <a:cxnLst/>
              <a:rect l="l" t="t" r="r" b="b"/>
              <a:pathLst>
                <a:path w="75692" h="84201">
                  <a:moveTo>
                    <a:pt x="72263" y="0"/>
                  </a:moveTo>
                  <a:cubicBezTo>
                    <a:pt x="68326" y="41148"/>
                    <a:pt x="41148" y="73025"/>
                    <a:pt x="8255" y="73025"/>
                  </a:cubicBezTo>
                  <a:cubicBezTo>
                    <a:pt x="5969" y="73025"/>
                    <a:pt x="3683" y="72898"/>
                    <a:pt x="1397" y="72517"/>
                  </a:cubicBezTo>
                  <a:cubicBezTo>
                    <a:pt x="1143" y="76454"/>
                    <a:pt x="635" y="80391"/>
                    <a:pt x="0" y="84201"/>
                  </a:cubicBezTo>
                  <a:lnTo>
                    <a:pt x="67183" y="84201"/>
                  </a:lnTo>
                  <a:lnTo>
                    <a:pt x="75692" y="381"/>
                  </a:lnTo>
                  <a:cubicBezTo>
                    <a:pt x="74549" y="254"/>
                    <a:pt x="73406" y="127"/>
                    <a:pt x="72263" y="0"/>
                  </a:cubicBezTo>
                  <a:close/>
                </a:path>
              </a:pathLst>
            </a:custGeom>
            <a:blipFill>
              <a:blip r:embed="rId51"/>
              <a:stretch>
                <a:fillRect l="-2718" t="-2895" r="-2298" b="-351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85"/>
          <p:cNvGrpSpPr>
            <a:grpSpLocks noChangeAspect="1"/>
          </p:cNvGrpSpPr>
          <p:nvPr/>
        </p:nvGrpSpPr>
        <p:grpSpPr>
          <a:xfrm>
            <a:off x="5005264" y="7363130"/>
            <a:ext cx="60836" cy="54988"/>
            <a:chOff x="0" y="0"/>
            <a:chExt cx="81115" cy="73317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026" cy="73406"/>
            </a:xfrm>
            <a:custGeom>
              <a:avLst/>
              <a:gdLst/>
              <a:ahLst/>
              <a:cxnLst/>
              <a:rect l="l" t="t" r="r" b="b"/>
              <a:pathLst>
                <a:path w="81026" h="73406">
                  <a:moveTo>
                    <a:pt x="74041" y="0"/>
                  </a:moveTo>
                  <a:cubicBezTo>
                    <a:pt x="67691" y="0"/>
                    <a:pt x="60833" y="762"/>
                    <a:pt x="53340" y="2413"/>
                  </a:cubicBezTo>
                  <a:cubicBezTo>
                    <a:pt x="34925" y="6604"/>
                    <a:pt x="17526" y="15113"/>
                    <a:pt x="0" y="23114"/>
                  </a:cubicBezTo>
                  <a:cubicBezTo>
                    <a:pt x="7239" y="35814"/>
                    <a:pt x="10414" y="51054"/>
                    <a:pt x="10414" y="66167"/>
                  </a:cubicBezTo>
                  <a:cubicBezTo>
                    <a:pt x="10414" y="68453"/>
                    <a:pt x="10287" y="70612"/>
                    <a:pt x="10160" y="72898"/>
                  </a:cubicBezTo>
                  <a:cubicBezTo>
                    <a:pt x="12446" y="73152"/>
                    <a:pt x="14732" y="73406"/>
                    <a:pt x="17018" y="73406"/>
                  </a:cubicBezTo>
                  <a:cubicBezTo>
                    <a:pt x="49911" y="73406"/>
                    <a:pt x="76962" y="41529"/>
                    <a:pt x="81026" y="381"/>
                  </a:cubicBezTo>
                  <a:cubicBezTo>
                    <a:pt x="78740" y="127"/>
                    <a:pt x="76454" y="0"/>
                    <a:pt x="74041" y="0"/>
                  </a:cubicBezTo>
                  <a:close/>
                </a:path>
              </a:pathLst>
            </a:custGeom>
            <a:blipFill>
              <a:blip r:embed="rId52"/>
              <a:stretch>
                <a:fillRect l="-1974" t="-2871" r="-2931" b="-378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87"/>
          <p:cNvGrpSpPr>
            <a:grpSpLocks noChangeAspect="1"/>
          </p:cNvGrpSpPr>
          <p:nvPr/>
        </p:nvGrpSpPr>
        <p:grpSpPr>
          <a:xfrm>
            <a:off x="4664678" y="7099840"/>
            <a:ext cx="102479" cy="57683"/>
            <a:chOff x="0" y="0"/>
            <a:chExt cx="136639" cy="76911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36652" cy="76962"/>
            </a:xfrm>
            <a:custGeom>
              <a:avLst/>
              <a:gdLst/>
              <a:ahLst/>
              <a:cxnLst/>
              <a:rect l="l" t="t" r="r" b="b"/>
              <a:pathLst>
                <a:path w="136652" h="76962">
                  <a:moveTo>
                    <a:pt x="130937" y="0"/>
                  </a:moveTo>
                  <a:cubicBezTo>
                    <a:pt x="124587" y="37592"/>
                    <a:pt x="98806" y="65659"/>
                    <a:pt x="67945" y="65659"/>
                  </a:cubicBezTo>
                  <a:cubicBezTo>
                    <a:pt x="37719" y="65659"/>
                    <a:pt x="12319" y="38735"/>
                    <a:pt x="5334" y="2413"/>
                  </a:cubicBezTo>
                  <a:cubicBezTo>
                    <a:pt x="3556" y="2794"/>
                    <a:pt x="1778" y="3302"/>
                    <a:pt x="0" y="3683"/>
                  </a:cubicBezTo>
                  <a:lnTo>
                    <a:pt x="0" y="76962"/>
                  </a:lnTo>
                  <a:lnTo>
                    <a:pt x="134874" y="76962"/>
                  </a:lnTo>
                  <a:lnTo>
                    <a:pt x="136652" y="1651"/>
                  </a:lnTo>
                  <a:cubicBezTo>
                    <a:pt x="134747" y="1143"/>
                    <a:pt x="132842" y="508"/>
                    <a:pt x="130937" y="0"/>
                  </a:cubicBezTo>
                  <a:close/>
                </a:path>
              </a:pathLst>
            </a:custGeom>
            <a:blipFill>
              <a:blip r:embed="rId53"/>
              <a:stretch>
                <a:fillRect l="-1923" t="-3696" r="-1217" b="-33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" name="Group 89"/>
          <p:cNvGrpSpPr>
            <a:grpSpLocks noChangeAspect="1"/>
          </p:cNvGrpSpPr>
          <p:nvPr/>
        </p:nvGrpSpPr>
        <p:grpSpPr>
          <a:xfrm>
            <a:off x="4668688" y="7092334"/>
            <a:ext cx="94193" cy="56779"/>
            <a:chOff x="0" y="0"/>
            <a:chExt cx="125590" cy="75705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125603" cy="75692"/>
            </a:xfrm>
            <a:custGeom>
              <a:avLst/>
              <a:gdLst/>
              <a:ahLst/>
              <a:cxnLst/>
              <a:rect l="l" t="t" r="r" b="b"/>
              <a:pathLst>
                <a:path w="125603" h="75692">
                  <a:moveTo>
                    <a:pt x="77216" y="0"/>
                  </a:moveTo>
                  <a:cubicBezTo>
                    <a:pt x="73533" y="0"/>
                    <a:pt x="69850" y="254"/>
                    <a:pt x="66040" y="762"/>
                  </a:cubicBezTo>
                  <a:cubicBezTo>
                    <a:pt x="49022" y="3048"/>
                    <a:pt x="24130" y="6731"/>
                    <a:pt x="0" y="12446"/>
                  </a:cubicBezTo>
                  <a:cubicBezTo>
                    <a:pt x="6985" y="48768"/>
                    <a:pt x="32385" y="75692"/>
                    <a:pt x="62611" y="75692"/>
                  </a:cubicBezTo>
                  <a:cubicBezTo>
                    <a:pt x="93472" y="75692"/>
                    <a:pt x="119380" y="47625"/>
                    <a:pt x="125603" y="10033"/>
                  </a:cubicBezTo>
                  <a:cubicBezTo>
                    <a:pt x="109855" y="5334"/>
                    <a:pt x="94488" y="0"/>
                    <a:pt x="77216" y="0"/>
                  </a:cubicBezTo>
                  <a:close/>
                </a:path>
              </a:pathLst>
            </a:custGeom>
            <a:blipFill>
              <a:blip r:embed="rId54"/>
              <a:stretch>
                <a:fillRect l="-1961" t="-3557" r="-1486" b="-370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91"/>
          <p:cNvGrpSpPr>
            <a:grpSpLocks noChangeAspect="1"/>
          </p:cNvGrpSpPr>
          <p:nvPr/>
        </p:nvGrpSpPr>
        <p:grpSpPr>
          <a:xfrm>
            <a:off x="4827346" y="7063978"/>
            <a:ext cx="105327" cy="93555"/>
            <a:chOff x="0" y="0"/>
            <a:chExt cx="140437" cy="124739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40462" cy="124714"/>
            </a:xfrm>
            <a:custGeom>
              <a:avLst/>
              <a:gdLst/>
              <a:ahLst/>
              <a:cxnLst/>
              <a:rect l="l" t="t" r="r" b="b"/>
              <a:pathLst>
                <a:path w="140462" h="124714">
                  <a:moveTo>
                    <a:pt x="132207" y="0"/>
                  </a:moveTo>
                  <a:cubicBezTo>
                    <a:pt x="135001" y="9398"/>
                    <a:pt x="136525" y="19431"/>
                    <a:pt x="136525" y="30099"/>
                  </a:cubicBezTo>
                  <a:cubicBezTo>
                    <a:pt x="136525" y="76200"/>
                    <a:pt x="107696" y="113538"/>
                    <a:pt x="72009" y="113538"/>
                  </a:cubicBezTo>
                  <a:cubicBezTo>
                    <a:pt x="36322" y="113538"/>
                    <a:pt x="7493" y="76200"/>
                    <a:pt x="7493" y="30099"/>
                  </a:cubicBezTo>
                  <a:cubicBezTo>
                    <a:pt x="7493" y="29718"/>
                    <a:pt x="7493" y="29210"/>
                    <a:pt x="7493" y="28829"/>
                  </a:cubicBezTo>
                  <a:cubicBezTo>
                    <a:pt x="5715" y="30226"/>
                    <a:pt x="3937" y="31750"/>
                    <a:pt x="2032" y="33147"/>
                  </a:cubicBezTo>
                  <a:lnTo>
                    <a:pt x="0" y="124714"/>
                  </a:lnTo>
                  <a:lnTo>
                    <a:pt x="134874" y="124714"/>
                  </a:lnTo>
                  <a:lnTo>
                    <a:pt x="140462" y="3556"/>
                  </a:lnTo>
                  <a:cubicBezTo>
                    <a:pt x="137668" y="2286"/>
                    <a:pt x="134874" y="1016"/>
                    <a:pt x="132207" y="0"/>
                  </a:cubicBezTo>
                  <a:close/>
                </a:path>
              </a:pathLst>
            </a:custGeom>
            <a:blipFill>
              <a:blip r:embed="rId28"/>
              <a:stretch>
                <a:fillRect l="-1699" t="-1812" r="-1537" b="-20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" name="Group 93"/>
          <p:cNvGrpSpPr>
            <a:grpSpLocks noChangeAspect="1"/>
          </p:cNvGrpSpPr>
          <p:nvPr/>
        </p:nvGrpSpPr>
        <p:grpSpPr>
          <a:xfrm>
            <a:off x="4832995" y="7057358"/>
            <a:ext cx="96707" cy="91754"/>
            <a:chOff x="0" y="0"/>
            <a:chExt cx="128943" cy="122339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129032" cy="122301"/>
            </a:xfrm>
            <a:custGeom>
              <a:avLst/>
              <a:gdLst/>
              <a:ahLst/>
              <a:cxnLst/>
              <a:rect l="l" t="t" r="r" b="b"/>
              <a:pathLst>
                <a:path w="129032" h="122301">
                  <a:moveTo>
                    <a:pt x="82042" y="0"/>
                  </a:moveTo>
                  <a:cubicBezTo>
                    <a:pt x="56642" y="0"/>
                    <a:pt x="31877" y="10033"/>
                    <a:pt x="6985" y="31750"/>
                  </a:cubicBezTo>
                  <a:cubicBezTo>
                    <a:pt x="4699" y="33782"/>
                    <a:pt x="2413" y="35687"/>
                    <a:pt x="0" y="37592"/>
                  </a:cubicBezTo>
                  <a:cubicBezTo>
                    <a:pt x="0" y="37973"/>
                    <a:pt x="0" y="38481"/>
                    <a:pt x="0" y="38862"/>
                  </a:cubicBezTo>
                  <a:cubicBezTo>
                    <a:pt x="0" y="84963"/>
                    <a:pt x="28829" y="122301"/>
                    <a:pt x="64516" y="122301"/>
                  </a:cubicBezTo>
                  <a:cubicBezTo>
                    <a:pt x="100203" y="122301"/>
                    <a:pt x="129032" y="84963"/>
                    <a:pt x="129032" y="38862"/>
                  </a:cubicBezTo>
                  <a:cubicBezTo>
                    <a:pt x="129032" y="28194"/>
                    <a:pt x="127508" y="18161"/>
                    <a:pt x="124714" y="8763"/>
                  </a:cubicBezTo>
                  <a:cubicBezTo>
                    <a:pt x="110109" y="3048"/>
                    <a:pt x="96012" y="0"/>
                    <a:pt x="82042" y="0"/>
                  </a:cubicBezTo>
                  <a:close/>
                </a:path>
              </a:pathLst>
            </a:custGeom>
            <a:blipFill>
              <a:blip r:embed="rId55"/>
              <a:stretch>
                <a:fillRect l="-1171" t="-1505" r="-1545" b="-232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95"/>
          <p:cNvGrpSpPr>
            <a:grpSpLocks noChangeAspect="1"/>
          </p:cNvGrpSpPr>
          <p:nvPr/>
        </p:nvGrpSpPr>
        <p:grpSpPr>
          <a:xfrm>
            <a:off x="4990033" y="7098401"/>
            <a:ext cx="107613" cy="59131"/>
            <a:chOff x="0" y="0"/>
            <a:chExt cx="143485" cy="78842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143510" cy="78867"/>
            </a:xfrm>
            <a:custGeom>
              <a:avLst/>
              <a:gdLst/>
              <a:ahLst/>
              <a:cxnLst/>
              <a:rect l="l" t="t" r="r" b="b"/>
              <a:pathLst>
                <a:path w="143510" h="78867">
                  <a:moveTo>
                    <a:pt x="3048" y="11557"/>
                  </a:moveTo>
                  <a:lnTo>
                    <a:pt x="0" y="78867"/>
                  </a:lnTo>
                  <a:lnTo>
                    <a:pt x="3048" y="11557"/>
                  </a:lnTo>
                  <a:close/>
                  <a:moveTo>
                    <a:pt x="143510" y="0"/>
                  </a:moveTo>
                  <a:lnTo>
                    <a:pt x="135382" y="78867"/>
                  </a:lnTo>
                  <a:lnTo>
                    <a:pt x="143510" y="0"/>
                  </a:lnTo>
                  <a:close/>
                </a:path>
              </a:pathLst>
            </a:custGeom>
            <a:blipFill>
              <a:blip r:embed="rId56"/>
              <a:stretch>
                <a:fillRect l="-1513" t="-3011" r="-1345" b="-32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" name="Group 97"/>
          <p:cNvGrpSpPr>
            <a:grpSpLocks noChangeAspect="1"/>
          </p:cNvGrpSpPr>
          <p:nvPr/>
        </p:nvGrpSpPr>
        <p:grpSpPr>
          <a:xfrm>
            <a:off x="4990033" y="7098020"/>
            <a:ext cx="107604" cy="59512"/>
            <a:chOff x="0" y="0"/>
            <a:chExt cx="143472" cy="7935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143510" cy="79375"/>
            </a:xfrm>
            <a:custGeom>
              <a:avLst/>
              <a:gdLst/>
              <a:ahLst/>
              <a:cxnLst/>
              <a:rect l="l" t="t" r="r" b="b"/>
              <a:pathLst>
                <a:path w="143510" h="79375">
                  <a:moveTo>
                    <a:pt x="139065" y="0"/>
                  </a:moveTo>
                  <a:cubicBezTo>
                    <a:pt x="133477" y="38735"/>
                    <a:pt x="107188" y="68072"/>
                    <a:pt x="75692" y="68072"/>
                  </a:cubicBezTo>
                  <a:cubicBezTo>
                    <a:pt x="49022" y="68072"/>
                    <a:pt x="26035" y="47117"/>
                    <a:pt x="16256" y="17145"/>
                  </a:cubicBezTo>
                  <a:cubicBezTo>
                    <a:pt x="11557" y="15875"/>
                    <a:pt x="7239" y="14097"/>
                    <a:pt x="3048" y="12065"/>
                  </a:cubicBezTo>
                  <a:lnTo>
                    <a:pt x="0" y="79375"/>
                  </a:lnTo>
                  <a:lnTo>
                    <a:pt x="135382" y="79375"/>
                  </a:lnTo>
                  <a:lnTo>
                    <a:pt x="143510" y="508"/>
                  </a:lnTo>
                  <a:cubicBezTo>
                    <a:pt x="142113" y="254"/>
                    <a:pt x="140589" y="127"/>
                    <a:pt x="139065" y="0"/>
                  </a:cubicBezTo>
                  <a:close/>
                </a:path>
              </a:pathLst>
            </a:custGeom>
            <a:blipFill>
              <a:blip r:embed="rId57"/>
              <a:stretch>
                <a:fillRect l="-1513" t="-2352" r="-1345" b="-323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99"/>
          <p:cNvGrpSpPr>
            <a:grpSpLocks noChangeAspect="1"/>
          </p:cNvGrpSpPr>
          <p:nvPr/>
        </p:nvGrpSpPr>
        <p:grpSpPr>
          <a:xfrm>
            <a:off x="5002254" y="7097744"/>
            <a:ext cx="92088" cy="51368"/>
            <a:chOff x="0" y="0"/>
            <a:chExt cx="122784" cy="68491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122809" cy="68453"/>
            </a:xfrm>
            <a:custGeom>
              <a:avLst/>
              <a:gdLst/>
              <a:ahLst/>
              <a:cxnLst/>
              <a:rect l="l" t="t" r="r" b="b"/>
              <a:pathLst>
                <a:path w="122809" h="68453">
                  <a:moveTo>
                    <a:pt x="114554" y="0"/>
                  </a:moveTo>
                  <a:cubicBezTo>
                    <a:pt x="106680" y="0"/>
                    <a:pt x="98679" y="1016"/>
                    <a:pt x="90678" y="3175"/>
                  </a:cubicBezTo>
                  <a:cubicBezTo>
                    <a:pt x="66421" y="9525"/>
                    <a:pt x="46228" y="20320"/>
                    <a:pt x="20955" y="20320"/>
                  </a:cubicBezTo>
                  <a:cubicBezTo>
                    <a:pt x="18288" y="20320"/>
                    <a:pt x="15494" y="20193"/>
                    <a:pt x="12700" y="19939"/>
                  </a:cubicBezTo>
                  <a:cubicBezTo>
                    <a:pt x="8128" y="19558"/>
                    <a:pt x="3937" y="18669"/>
                    <a:pt x="0" y="17526"/>
                  </a:cubicBezTo>
                  <a:lnTo>
                    <a:pt x="0" y="17526"/>
                  </a:lnTo>
                  <a:cubicBezTo>
                    <a:pt x="9779" y="47498"/>
                    <a:pt x="32766" y="68453"/>
                    <a:pt x="59436" y="68453"/>
                  </a:cubicBezTo>
                  <a:cubicBezTo>
                    <a:pt x="90932" y="68453"/>
                    <a:pt x="117221" y="39116"/>
                    <a:pt x="122809" y="381"/>
                  </a:cubicBezTo>
                  <a:cubicBezTo>
                    <a:pt x="120015" y="127"/>
                    <a:pt x="117348" y="0"/>
                    <a:pt x="114554" y="0"/>
                  </a:cubicBezTo>
                  <a:close/>
                </a:path>
              </a:pathLst>
            </a:custGeom>
            <a:blipFill>
              <a:blip r:embed="rId58"/>
              <a:stretch>
                <a:fillRect l="-1582" t="-4304" r="-1851" b="-41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" name="Group 101"/>
          <p:cNvGrpSpPr>
            <a:grpSpLocks noChangeAspect="1"/>
          </p:cNvGrpSpPr>
          <p:nvPr/>
        </p:nvGrpSpPr>
        <p:grpSpPr>
          <a:xfrm>
            <a:off x="4649410" y="6447930"/>
            <a:ext cx="425177" cy="338452"/>
            <a:chOff x="0" y="0"/>
            <a:chExt cx="566903" cy="451269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566928" cy="451231"/>
            </a:xfrm>
            <a:custGeom>
              <a:avLst/>
              <a:gdLst/>
              <a:ahLst/>
              <a:cxnLst/>
              <a:rect l="l" t="t" r="r" b="b"/>
              <a:pathLst>
                <a:path w="566928" h="451231">
                  <a:moveTo>
                    <a:pt x="263398" y="0"/>
                  </a:moveTo>
                  <a:lnTo>
                    <a:pt x="450977" y="411607"/>
                  </a:lnTo>
                  <a:cubicBezTo>
                    <a:pt x="499999" y="390144"/>
                    <a:pt x="540004" y="361061"/>
                    <a:pt x="566928" y="327025"/>
                  </a:cubicBezTo>
                  <a:lnTo>
                    <a:pt x="404368" y="22225"/>
                  </a:lnTo>
                  <a:cubicBezTo>
                    <a:pt x="361442" y="9017"/>
                    <a:pt x="313817" y="1143"/>
                    <a:pt x="263398" y="0"/>
                  </a:cubicBezTo>
                  <a:close/>
                  <a:moveTo>
                    <a:pt x="106934" y="18923"/>
                  </a:moveTo>
                  <a:cubicBezTo>
                    <a:pt x="66929" y="30226"/>
                    <a:pt x="30607" y="46101"/>
                    <a:pt x="0" y="65532"/>
                  </a:cubicBezTo>
                  <a:lnTo>
                    <a:pt x="96520" y="180340"/>
                  </a:lnTo>
                  <a:cubicBezTo>
                    <a:pt x="93980" y="196088"/>
                    <a:pt x="50546" y="241681"/>
                    <a:pt x="21844" y="241681"/>
                  </a:cubicBezTo>
                  <a:lnTo>
                    <a:pt x="14859" y="241681"/>
                  </a:lnTo>
                  <a:lnTo>
                    <a:pt x="55118" y="414147"/>
                  </a:lnTo>
                  <a:cubicBezTo>
                    <a:pt x="110744" y="437515"/>
                    <a:pt x="177292" y="451104"/>
                    <a:pt x="248666" y="451231"/>
                  </a:cubicBezTo>
                  <a:lnTo>
                    <a:pt x="248666" y="451231"/>
                  </a:lnTo>
                  <a:lnTo>
                    <a:pt x="106934" y="18923"/>
                  </a:lnTo>
                  <a:close/>
                </a:path>
              </a:pathLst>
            </a:custGeom>
            <a:blipFill>
              <a:blip r:embed="rId59"/>
              <a:stretch>
                <a:fillRect l="-297" t="-334" r="-396" b="-5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" name="Group 103"/>
          <p:cNvGrpSpPr>
            <a:grpSpLocks noChangeAspect="1"/>
          </p:cNvGrpSpPr>
          <p:nvPr/>
        </p:nvGrpSpPr>
        <p:grpSpPr>
          <a:xfrm>
            <a:off x="4598937" y="6629095"/>
            <a:ext cx="91840" cy="129473"/>
            <a:chOff x="0" y="0"/>
            <a:chExt cx="122453" cy="172631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122428" cy="172720"/>
            </a:xfrm>
            <a:custGeom>
              <a:avLst/>
              <a:gdLst/>
              <a:ahLst/>
              <a:cxnLst/>
              <a:rect l="l" t="t" r="r" b="b"/>
              <a:pathLst>
                <a:path w="122428" h="172720">
                  <a:moveTo>
                    <a:pt x="1778" y="0"/>
                  </a:moveTo>
                  <a:lnTo>
                    <a:pt x="0" y="84963"/>
                  </a:lnTo>
                  <a:cubicBezTo>
                    <a:pt x="28067" y="120650"/>
                    <a:pt x="70485" y="150876"/>
                    <a:pt x="122428" y="172720"/>
                  </a:cubicBezTo>
                  <a:lnTo>
                    <a:pt x="122428" y="172720"/>
                  </a:lnTo>
                  <a:lnTo>
                    <a:pt x="82169" y="0"/>
                  </a:lnTo>
                  <a:close/>
                </a:path>
              </a:pathLst>
            </a:custGeom>
            <a:blipFill>
              <a:blip r:embed="rId60"/>
              <a:stretch>
                <a:fillRect l="-2053" t="-1477" r="-1473" b="-10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" name="Group 105"/>
          <p:cNvGrpSpPr>
            <a:grpSpLocks noChangeAspect="1"/>
          </p:cNvGrpSpPr>
          <p:nvPr/>
        </p:nvGrpSpPr>
        <p:grpSpPr>
          <a:xfrm>
            <a:off x="4729629" y="6447806"/>
            <a:ext cx="257985" cy="338576"/>
            <a:chOff x="0" y="0"/>
            <a:chExt cx="343980" cy="451434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344043" cy="451485"/>
            </a:xfrm>
            <a:custGeom>
              <a:avLst/>
              <a:gdLst/>
              <a:ahLst/>
              <a:cxnLst/>
              <a:rect l="l" t="t" r="r" b="b"/>
              <a:pathLst>
                <a:path w="344043" h="451485">
                  <a:moveTo>
                    <a:pt x="143002" y="0"/>
                  </a:moveTo>
                  <a:cubicBezTo>
                    <a:pt x="92075" y="0"/>
                    <a:pt x="43815" y="6858"/>
                    <a:pt x="0" y="19050"/>
                  </a:cubicBezTo>
                  <a:lnTo>
                    <a:pt x="141859" y="451485"/>
                  </a:lnTo>
                  <a:lnTo>
                    <a:pt x="143129" y="451485"/>
                  </a:lnTo>
                  <a:cubicBezTo>
                    <a:pt x="217805" y="451485"/>
                    <a:pt x="287020" y="436880"/>
                    <a:pt x="344043" y="411734"/>
                  </a:cubicBezTo>
                  <a:lnTo>
                    <a:pt x="156464" y="127"/>
                  </a:lnTo>
                  <a:cubicBezTo>
                    <a:pt x="152019" y="0"/>
                    <a:pt x="147574" y="0"/>
                    <a:pt x="143002" y="0"/>
                  </a:cubicBezTo>
                  <a:close/>
                </a:path>
              </a:pathLst>
            </a:custGeom>
            <a:blipFill>
              <a:blip r:embed="rId61"/>
              <a:stretch>
                <a:fillRect l="-826" t="-621" r="-723" b="-47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" name="Group 107"/>
          <p:cNvGrpSpPr>
            <a:grpSpLocks noChangeAspect="1"/>
          </p:cNvGrpSpPr>
          <p:nvPr/>
        </p:nvGrpSpPr>
        <p:grpSpPr>
          <a:xfrm>
            <a:off x="4952648" y="6464637"/>
            <a:ext cx="150238" cy="228533"/>
            <a:chOff x="0" y="0"/>
            <a:chExt cx="200317" cy="304711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200279" cy="304673"/>
            </a:xfrm>
            <a:custGeom>
              <a:avLst/>
              <a:gdLst/>
              <a:ahLst/>
              <a:cxnLst/>
              <a:rect l="l" t="t" r="r" b="b"/>
              <a:pathLst>
                <a:path w="200279" h="304673">
                  <a:moveTo>
                    <a:pt x="0" y="0"/>
                  </a:moveTo>
                  <a:lnTo>
                    <a:pt x="162560" y="304673"/>
                  </a:lnTo>
                  <a:cubicBezTo>
                    <a:pt x="186690" y="274193"/>
                    <a:pt x="200279" y="239776"/>
                    <a:pt x="200279" y="203200"/>
                  </a:cubicBezTo>
                  <a:cubicBezTo>
                    <a:pt x="200279" y="113792"/>
                    <a:pt x="118491" y="36576"/>
                    <a:pt x="0" y="0"/>
                  </a:cubicBezTo>
                  <a:close/>
                </a:path>
              </a:pathLst>
            </a:custGeom>
            <a:blipFill>
              <a:blip r:embed="rId62"/>
              <a:stretch>
                <a:fillRect l="-1236" t="-483" r="-982" b="-9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" name="Freeform 109"/>
          <p:cNvSpPr/>
          <p:nvPr/>
        </p:nvSpPr>
        <p:spPr>
          <a:xfrm>
            <a:off x="3811486" y="5886098"/>
            <a:ext cx="973788" cy="1746609"/>
          </a:xfrm>
          <a:custGeom>
            <a:avLst/>
            <a:gdLst/>
            <a:ahLst/>
            <a:cxnLst/>
            <a:rect l="l" t="t" r="r" b="b"/>
            <a:pathLst>
              <a:path w="973788" h="1746609">
                <a:moveTo>
                  <a:pt x="0" y="0"/>
                </a:moveTo>
                <a:lnTo>
                  <a:pt x="973788" y="0"/>
                </a:lnTo>
                <a:lnTo>
                  <a:pt x="973788" y="1746608"/>
                </a:lnTo>
                <a:lnTo>
                  <a:pt x="0" y="1746608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0" name="Group 110"/>
          <p:cNvGrpSpPr>
            <a:grpSpLocks noChangeAspect="1"/>
          </p:cNvGrpSpPr>
          <p:nvPr/>
        </p:nvGrpSpPr>
        <p:grpSpPr>
          <a:xfrm>
            <a:off x="4193324" y="7097354"/>
            <a:ext cx="228619" cy="137398"/>
            <a:chOff x="0" y="0"/>
            <a:chExt cx="304825" cy="183198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304800" cy="183261"/>
            </a:xfrm>
            <a:custGeom>
              <a:avLst/>
              <a:gdLst/>
              <a:ahLst/>
              <a:cxnLst/>
              <a:rect l="l" t="t" r="r" b="b"/>
              <a:pathLst>
                <a:path w="304800" h="183261">
                  <a:moveTo>
                    <a:pt x="127127" y="0"/>
                  </a:moveTo>
                  <a:cubicBezTo>
                    <a:pt x="94107" y="381"/>
                    <a:pt x="66675" y="4191"/>
                    <a:pt x="43942" y="9906"/>
                  </a:cubicBezTo>
                  <a:cubicBezTo>
                    <a:pt x="43942" y="9906"/>
                    <a:pt x="43942" y="9906"/>
                    <a:pt x="43942" y="9906"/>
                  </a:cubicBezTo>
                  <a:cubicBezTo>
                    <a:pt x="43942" y="9906"/>
                    <a:pt x="43815" y="9906"/>
                    <a:pt x="43815" y="9906"/>
                  </a:cubicBezTo>
                  <a:cubicBezTo>
                    <a:pt x="43815" y="9906"/>
                    <a:pt x="43815" y="9906"/>
                    <a:pt x="43688" y="9906"/>
                  </a:cubicBezTo>
                  <a:cubicBezTo>
                    <a:pt x="43561" y="9906"/>
                    <a:pt x="43561" y="9906"/>
                    <a:pt x="43561" y="9906"/>
                  </a:cubicBezTo>
                  <a:cubicBezTo>
                    <a:pt x="43561" y="9906"/>
                    <a:pt x="43434" y="9906"/>
                    <a:pt x="43434" y="9906"/>
                  </a:cubicBezTo>
                  <a:cubicBezTo>
                    <a:pt x="43434" y="9906"/>
                    <a:pt x="43434" y="9906"/>
                    <a:pt x="43307" y="9906"/>
                  </a:cubicBezTo>
                  <a:cubicBezTo>
                    <a:pt x="43180" y="9906"/>
                    <a:pt x="43180" y="9906"/>
                    <a:pt x="43180" y="9906"/>
                  </a:cubicBezTo>
                  <a:lnTo>
                    <a:pt x="43180" y="9906"/>
                  </a:lnTo>
                  <a:cubicBezTo>
                    <a:pt x="26162" y="14478"/>
                    <a:pt x="11938" y="19812"/>
                    <a:pt x="0" y="25400"/>
                  </a:cubicBezTo>
                  <a:cubicBezTo>
                    <a:pt x="3302" y="32258"/>
                    <a:pt x="6858" y="38862"/>
                    <a:pt x="10922" y="45339"/>
                  </a:cubicBezTo>
                  <a:cubicBezTo>
                    <a:pt x="38989" y="24130"/>
                    <a:pt x="80645" y="10922"/>
                    <a:pt x="127127" y="10922"/>
                  </a:cubicBezTo>
                  <a:cubicBezTo>
                    <a:pt x="129159" y="10922"/>
                    <a:pt x="131191" y="10922"/>
                    <a:pt x="133223" y="11049"/>
                  </a:cubicBezTo>
                  <a:cubicBezTo>
                    <a:pt x="219837" y="13208"/>
                    <a:pt x="288798" y="60579"/>
                    <a:pt x="287528" y="116840"/>
                  </a:cubicBezTo>
                  <a:cubicBezTo>
                    <a:pt x="286893" y="141478"/>
                    <a:pt x="272923" y="163703"/>
                    <a:pt x="250063" y="180721"/>
                  </a:cubicBezTo>
                  <a:cubicBezTo>
                    <a:pt x="266954" y="182499"/>
                    <a:pt x="283591" y="183261"/>
                    <a:pt x="300101" y="183261"/>
                  </a:cubicBezTo>
                  <a:lnTo>
                    <a:pt x="300990" y="183261"/>
                  </a:lnTo>
                  <a:lnTo>
                    <a:pt x="304800" y="62992"/>
                  </a:lnTo>
                  <a:cubicBezTo>
                    <a:pt x="290576" y="45466"/>
                    <a:pt x="243205" y="1270"/>
                    <a:pt x="127127" y="0"/>
                  </a:cubicBezTo>
                  <a:close/>
                </a:path>
              </a:pathLst>
            </a:custGeom>
            <a:blipFill>
              <a:blip r:embed="rId65"/>
              <a:stretch>
                <a:fillRect l="-579" t="-1323" r="-920" b="-13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" name="Group 112"/>
          <p:cNvGrpSpPr>
            <a:grpSpLocks noChangeAspect="1"/>
          </p:cNvGrpSpPr>
          <p:nvPr/>
        </p:nvGrpSpPr>
        <p:grpSpPr>
          <a:xfrm>
            <a:off x="4170902" y="7303646"/>
            <a:ext cx="254184" cy="172479"/>
            <a:chOff x="0" y="0"/>
            <a:chExt cx="254178" cy="172479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254127" cy="172466"/>
            </a:xfrm>
            <a:custGeom>
              <a:avLst/>
              <a:gdLst/>
              <a:ahLst/>
              <a:cxnLst/>
              <a:rect l="l" t="t" r="r" b="b"/>
              <a:pathLst>
                <a:path w="254127" h="172466">
                  <a:moveTo>
                    <a:pt x="248666" y="172466"/>
                  </a:moveTo>
                  <a:cubicBezTo>
                    <a:pt x="239268" y="170815"/>
                    <a:pt x="229997" y="169037"/>
                    <a:pt x="220726" y="166878"/>
                  </a:cubicBezTo>
                  <a:cubicBezTo>
                    <a:pt x="233045" y="151765"/>
                    <a:pt x="240411" y="133731"/>
                    <a:pt x="240919" y="114046"/>
                  </a:cubicBezTo>
                  <a:cubicBezTo>
                    <a:pt x="242189" y="59817"/>
                    <a:pt x="190754" y="14605"/>
                    <a:pt x="125730" y="12954"/>
                  </a:cubicBezTo>
                  <a:cubicBezTo>
                    <a:pt x="124587" y="12954"/>
                    <a:pt x="123317" y="12954"/>
                    <a:pt x="122174" y="12954"/>
                  </a:cubicBezTo>
                  <a:cubicBezTo>
                    <a:pt x="83820" y="12954"/>
                    <a:pt x="49784" y="28321"/>
                    <a:pt x="28448" y="52324"/>
                  </a:cubicBezTo>
                  <a:cubicBezTo>
                    <a:pt x="16891" y="35814"/>
                    <a:pt x="6858" y="17907"/>
                    <a:pt x="0" y="0"/>
                  </a:cubicBezTo>
                  <a:lnTo>
                    <a:pt x="254127" y="0"/>
                  </a:lnTo>
                  <a:lnTo>
                    <a:pt x="248666" y="172466"/>
                  </a:lnTo>
                </a:path>
              </a:pathLst>
            </a:custGeom>
            <a:solidFill>
              <a:srgbClr val="7D3D1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" name="Freeform 114"/>
          <p:cNvSpPr/>
          <p:nvPr/>
        </p:nvSpPr>
        <p:spPr>
          <a:xfrm>
            <a:off x="3810200" y="6063844"/>
            <a:ext cx="705241" cy="775735"/>
          </a:xfrm>
          <a:custGeom>
            <a:avLst/>
            <a:gdLst/>
            <a:ahLst/>
            <a:cxnLst/>
            <a:rect l="l" t="t" r="r" b="b"/>
            <a:pathLst>
              <a:path w="705241" h="775735">
                <a:moveTo>
                  <a:pt x="0" y="0"/>
                </a:moveTo>
                <a:lnTo>
                  <a:pt x="705241" y="0"/>
                </a:lnTo>
                <a:lnTo>
                  <a:pt x="705241" y="775735"/>
                </a:lnTo>
                <a:lnTo>
                  <a:pt x="0" y="775735"/>
                </a:lnTo>
                <a:lnTo>
                  <a:pt x="0" y="0"/>
                </a:lnTo>
                <a:close/>
              </a:path>
            </a:pathLst>
          </a:custGeom>
          <a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5" name="Group 115"/>
          <p:cNvGrpSpPr>
            <a:grpSpLocks noChangeAspect="1"/>
          </p:cNvGrpSpPr>
          <p:nvPr/>
        </p:nvGrpSpPr>
        <p:grpSpPr>
          <a:xfrm>
            <a:off x="4205478" y="6455216"/>
            <a:ext cx="140541" cy="153133"/>
            <a:chOff x="0" y="0"/>
            <a:chExt cx="187388" cy="204178"/>
          </a:xfrm>
        </p:grpSpPr>
        <p:sp>
          <p:nvSpPr>
            <p:cNvPr id="116" name="Freeform 116"/>
            <p:cNvSpPr/>
            <p:nvPr/>
          </p:nvSpPr>
          <p:spPr>
            <a:xfrm>
              <a:off x="-12446" y="0"/>
              <a:ext cx="212344" cy="204089"/>
            </a:xfrm>
            <a:custGeom>
              <a:avLst/>
              <a:gdLst/>
              <a:ahLst/>
              <a:cxnLst/>
              <a:rect l="l" t="t" r="r" b="b"/>
              <a:pathLst>
                <a:path w="212344" h="204089">
                  <a:moveTo>
                    <a:pt x="93980" y="21082"/>
                  </a:moveTo>
                  <a:cubicBezTo>
                    <a:pt x="112903" y="21082"/>
                    <a:pt x="132842" y="32639"/>
                    <a:pt x="144907" y="52578"/>
                  </a:cubicBezTo>
                  <a:cubicBezTo>
                    <a:pt x="161925" y="80772"/>
                    <a:pt x="156845" y="114935"/>
                    <a:pt x="133477" y="129159"/>
                  </a:cubicBezTo>
                  <a:cubicBezTo>
                    <a:pt x="126619" y="133223"/>
                    <a:pt x="118999" y="135255"/>
                    <a:pt x="111252" y="135255"/>
                  </a:cubicBezTo>
                  <a:cubicBezTo>
                    <a:pt x="92329" y="135255"/>
                    <a:pt x="72390" y="123698"/>
                    <a:pt x="60325" y="103759"/>
                  </a:cubicBezTo>
                  <a:cubicBezTo>
                    <a:pt x="43307" y="75565"/>
                    <a:pt x="48387" y="41402"/>
                    <a:pt x="71755" y="27178"/>
                  </a:cubicBezTo>
                  <a:cubicBezTo>
                    <a:pt x="78613" y="23114"/>
                    <a:pt x="86233" y="21082"/>
                    <a:pt x="93980" y="21082"/>
                  </a:cubicBezTo>
                  <a:close/>
                  <a:moveTo>
                    <a:pt x="90678" y="0"/>
                  </a:moveTo>
                  <a:cubicBezTo>
                    <a:pt x="76708" y="0"/>
                    <a:pt x="63119" y="3556"/>
                    <a:pt x="50927" y="10922"/>
                  </a:cubicBezTo>
                  <a:cubicBezTo>
                    <a:pt x="9144" y="36195"/>
                    <a:pt x="0" y="97536"/>
                    <a:pt x="30480" y="147828"/>
                  </a:cubicBezTo>
                  <a:cubicBezTo>
                    <a:pt x="52070" y="183515"/>
                    <a:pt x="87757" y="204089"/>
                    <a:pt x="121666" y="204089"/>
                  </a:cubicBezTo>
                  <a:cubicBezTo>
                    <a:pt x="135636" y="204089"/>
                    <a:pt x="149225" y="200533"/>
                    <a:pt x="161417" y="193167"/>
                  </a:cubicBezTo>
                  <a:cubicBezTo>
                    <a:pt x="203200" y="167894"/>
                    <a:pt x="212344" y="106553"/>
                    <a:pt x="181737" y="56134"/>
                  </a:cubicBezTo>
                  <a:cubicBezTo>
                    <a:pt x="160147" y="20574"/>
                    <a:pt x="124460" y="0"/>
                    <a:pt x="90678" y="0"/>
                  </a:cubicBezTo>
                  <a:close/>
                </a:path>
              </a:pathLst>
            </a:custGeom>
            <a:blipFill>
              <a:blip r:embed="rId68"/>
              <a:stretch>
                <a:fillRect l="-8061" t="-821" r="-8008" b="-100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" name="Group 117"/>
          <p:cNvGrpSpPr>
            <a:grpSpLocks noChangeAspect="1"/>
          </p:cNvGrpSpPr>
          <p:nvPr/>
        </p:nvGrpSpPr>
        <p:grpSpPr>
          <a:xfrm>
            <a:off x="4233815" y="6471037"/>
            <a:ext cx="78515" cy="85554"/>
            <a:chOff x="0" y="0"/>
            <a:chExt cx="104686" cy="114071"/>
          </a:xfrm>
        </p:grpSpPr>
        <p:sp>
          <p:nvSpPr>
            <p:cNvPr id="118" name="Freeform 118"/>
            <p:cNvSpPr/>
            <p:nvPr/>
          </p:nvSpPr>
          <p:spPr>
            <a:xfrm>
              <a:off x="-6985" y="0"/>
              <a:ext cx="118618" cy="114046"/>
            </a:xfrm>
            <a:custGeom>
              <a:avLst/>
              <a:gdLst/>
              <a:ahLst/>
              <a:cxnLst/>
              <a:rect l="l" t="t" r="r" b="b"/>
              <a:pathLst>
                <a:path w="118618" h="114046">
                  <a:moveTo>
                    <a:pt x="50673" y="0"/>
                  </a:moveTo>
                  <a:cubicBezTo>
                    <a:pt x="42926" y="0"/>
                    <a:pt x="35306" y="1905"/>
                    <a:pt x="28448" y="6096"/>
                  </a:cubicBezTo>
                  <a:cubicBezTo>
                    <a:pt x="5080" y="20193"/>
                    <a:pt x="0" y="54483"/>
                    <a:pt x="17018" y="82677"/>
                  </a:cubicBezTo>
                  <a:cubicBezTo>
                    <a:pt x="29083" y="102616"/>
                    <a:pt x="49149" y="114046"/>
                    <a:pt x="67945" y="114046"/>
                  </a:cubicBezTo>
                  <a:cubicBezTo>
                    <a:pt x="75692" y="114046"/>
                    <a:pt x="83312" y="112141"/>
                    <a:pt x="90170" y="107950"/>
                  </a:cubicBezTo>
                  <a:cubicBezTo>
                    <a:pt x="113538" y="93853"/>
                    <a:pt x="118618" y="59563"/>
                    <a:pt x="101600" y="31369"/>
                  </a:cubicBezTo>
                  <a:cubicBezTo>
                    <a:pt x="89535" y="11557"/>
                    <a:pt x="69596" y="0"/>
                    <a:pt x="50673" y="0"/>
                  </a:cubicBezTo>
                  <a:close/>
                </a:path>
              </a:pathLst>
            </a:custGeom>
            <a:blipFill>
              <a:blip r:embed="rId69"/>
              <a:stretch>
                <a:fillRect l="-9206" t="-1659" r="-9352" b="-23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" name="Group 119"/>
          <p:cNvGrpSpPr>
            <a:grpSpLocks noChangeAspect="1"/>
          </p:cNvGrpSpPr>
          <p:nvPr/>
        </p:nvGrpSpPr>
        <p:grpSpPr>
          <a:xfrm>
            <a:off x="4391616" y="7281424"/>
            <a:ext cx="36424" cy="16288"/>
            <a:chOff x="0" y="0"/>
            <a:chExt cx="36424" cy="16281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36449" cy="16256"/>
            </a:xfrm>
            <a:custGeom>
              <a:avLst/>
              <a:gdLst/>
              <a:ahLst/>
              <a:cxnLst/>
              <a:rect l="l" t="t" r="r" b="b"/>
              <a:pathLst>
                <a:path w="36449" h="16256">
                  <a:moveTo>
                    <a:pt x="36449" y="8128"/>
                  </a:moveTo>
                  <a:cubicBezTo>
                    <a:pt x="36449" y="12573"/>
                    <a:pt x="28321" y="16256"/>
                    <a:pt x="18288" y="16256"/>
                  </a:cubicBezTo>
                  <a:cubicBezTo>
                    <a:pt x="8255" y="16256"/>
                    <a:pt x="0" y="12700"/>
                    <a:pt x="0" y="8128"/>
                  </a:cubicBezTo>
                  <a:cubicBezTo>
                    <a:pt x="0" y="3556"/>
                    <a:pt x="8128" y="0"/>
                    <a:pt x="18161" y="0"/>
                  </a:cubicBezTo>
                  <a:cubicBezTo>
                    <a:pt x="28194" y="0"/>
                    <a:pt x="36449" y="3683"/>
                    <a:pt x="36449" y="8128"/>
                  </a:cubicBezTo>
                </a:path>
              </a:pathLst>
            </a:custGeom>
            <a:solidFill>
              <a:srgbClr val="692C1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" name="Group 121"/>
          <p:cNvGrpSpPr>
            <a:grpSpLocks noChangeAspect="1"/>
          </p:cNvGrpSpPr>
          <p:nvPr/>
        </p:nvGrpSpPr>
        <p:grpSpPr>
          <a:xfrm>
            <a:off x="4173760" y="7131387"/>
            <a:ext cx="207102" cy="127054"/>
            <a:chOff x="0" y="0"/>
            <a:chExt cx="276136" cy="169405"/>
          </a:xfrm>
        </p:grpSpPr>
        <p:sp>
          <p:nvSpPr>
            <p:cNvPr id="122" name="Freeform 122"/>
            <p:cNvSpPr/>
            <p:nvPr/>
          </p:nvSpPr>
          <p:spPr>
            <a:xfrm>
              <a:off x="-1397" y="0"/>
              <a:ext cx="277495" cy="169545"/>
            </a:xfrm>
            <a:custGeom>
              <a:avLst/>
              <a:gdLst/>
              <a:ahLst/>
              <a:cxnLst/>
              <a:rect l="l" t="t" r="r" b="b"/>
              <a:pathLst>
                <a:path w="277495" h="169545">
                  <a:moveTo>
                    <a:pt x="38354" y="0"/>
                  </a:moveTo>
                  <a:cubicBezTo>
                    <a:pt x="15875" y="17018"/>
                    <a:pt x="2032" y="39116"/>
                    <a:pt x="1397" y="63627"/>
                  </a:cubicBezTo>
                  <a:cubicBezTo>
                    <a:pt x="0" y="119888"/>
                    <a:pt x="69088" y="167259"/>
                    <a:pt x="155575" y="169418"/>
                  </a:cubicBezTo>
                  <a:cubicBezTo>
                    <a:pt x="157607" y="169418"/>
                    <a:pt x="159639" y="169545"/>
                    <a:pt x="161671" y="169545"/>
                  </a:cubicBezTo>
                  <a:cubicBezTo>
                    <a:pt x="207899" y="169545"/>
                    <a:pt x="249428" y="156337"/>
                    <a:pt x="277495" y="135382"/>
                  </a:cubicBezTo>
                  <a:cubicBezTo>
                    <a:pt x="268478" y="134493"/>
                    <a:pt x="259334" y="133223"/>
                    <a:pt x="250317" y="131826"/>
                  </a:cubicBezTo>
                  <a:cubicBezTo>
                    <a:pt x="165989" y="118491"/>
                    <a:pt x="82296" y="71501"/>
                    <a:pt x="38354" y="0"/>
                  </a:cubicBezTo>
                  <a:close/>
                </a:path>
              </a:pathLst>
            </a:custGeom>
            <a:blipFill>
              <a:blip r:embed="rId70"/>
              <a:stretch>
                <a:fillRect l="-1266" t="-1026" r="-699" b="-86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" name="Group 123"/>
          <p:cNvGrpSpPr>
            <a:grpSpLocks noChangeAspect="1"/>
          </p:cNvGrpSpPr>
          <p:nvPr/>
        </p:nvGrpSpPr>
        <p:grpSpPr>
          <a:xfrm>
            <a:off x="4201487" y="7105507"/>
            <a:ext cx="207445" cy="127321"/>
            <a:chOff x="0" y="0"/>
            <a:chExt cx="276593" cy="169761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278003" cy="169799"/>
            </a:xfrm>
            <a:custGeom>
              <a:avLst/>
              <a:gdLst/>
              <a:ahLst/>
              <a:cxnLst/>
              <a:rect l="l" t="t" r="r" b="b"/>
              <a:pathLst>
                <a:path w="278003" h="169799">
                  <a:moveTo>
                    <a:pt x="116332" y="0"/>
                  </a:moveTo>
                  <a:cubicBezTo>
                    <a:pt x="69723" y="0"/>
                    <a:pt x="28067" y="13335"/>
                    <a:pt x="0" y="34544"/>
                  </a:cubicBezTo>
                  <a:cubicBezTo>
                    <a:pt x="43942" y="106045"/>
                    <a:pt x="127635" y="153035"/>
                    <a:pt x="211963" y="166243"/>
                  </a:cubicBezTo>
                  <a:cubicBezTo>
                    <a:pt x="221107" y="167640"/>
                    <a:pt x="230124" y="168783"/>
                    <a:pt x="239141" y="169799"/>
                  </a:cubicBezTo>
                  <a:cubicBezTo>
                    <a:pt x="261874" y="152781"/>
                    <a:pt x="275971" y="130556"/>
                    <a:pt x="276606" y="105918"/>
                  </a:cubicBezTo>
                  <a:cubicBezTo>
                    <a:pt x="278003" y="49530"/>
                    <a:pt x="208915" y="2159"/>
                    <a:pt x="122301" y="127"/>
                  </a:cubicBezTo>
                  <a:cubicBezTo>
                    <a:pt x="120269" y="0"/>
                    <a:pt x="118237" y="0"/>
                    <a:pt x="116332" y="0"/>
                  </a:cubicBezTo>
                  <a:close/>
                </a:path>
              </a:pathLst>
            </a:custGeom>
            <a:blipFill>
              <a:blip r:embed="rId71"/>
              <a:stretch>
                <a:fillRect l="-1010" t="-1174" r="-1186" b="-14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" name="Freeform 125"/>
          <p:cNvSpPr/>
          <p:nvPr/>
        </p:nvSpPr>
        <p:spPr>
          <a:xfrm>
            <a:off x="4012340" y="7253078"/>
            <a:ext cx="572081" cy="407861"/>
          </a:xfrm>
          <a:custGeom>
            <a:avLst/>
            <a:gdLst/>
            <a:ahLst/>
            <a:cxnLst/>
            <a:rect l="l" t="t" r="r" b="b"/>
            <a:pathLst>
              <a:path w="572081" h="407861">
                <a:moveTo>
                  <a:pt x="0" y="0"/>
                </a:moveTo>
                <a:lnTo>
                  <a:pt x="572081" y="0"/>
                </a:lnTo>
                <a:lnTo>
                  <a:pt x="572081" y="407860"/>
                </a:lnTo>
                <a:lnTo>
                  <a:pt x="0" y="407860"/>
                </a:lnTo>
                <a:lnTo>
                  <a:pt x="0" y="0"/>
                </a:lnTo>
                <a:close/>
              </a:path>
            </a:pathLst>
          </a:custGeom>
          <a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6" name="Freeform 126"/>
          <p:cNvSpPr/>
          <p:nvPr/>
        </p:nvSpPr>
        <p:spPr>
          <a:xfrm>
            <a:off x="4677642" y="7359482"/>
            <a:ext cx="351063" cy="129626"/>
          </a:xfrm>
          <a:custGeom>
            <a:avLst/>
            <a:gdLst/>
            <a:ahLst/>
            <a:cxnLst/>
            <a:rect l="l" t="t" r="r" b="b"/>
            <a:pathLst>
              <a:path w="351063" h="129626">
                <a:moveTo>
                  <a:pt x="0" y="0"/>
                </a:moveTo>
                <a:lnTo>
                  <a:pt x="351063" y="0"/>
                </a:lnTo>
                <a:lnTo>
                  <a:pt x="351063" y="129625"/>
                </a:lnTo>
                <a:lnTo>
                  <a:pt x="0" y="129625"/>
                </a:lnTo>
                <a:lnTo>
                  <a:pt x="0" y="0"/>
                </a:lnTo>
                <a:close/>
              </a:path>
            </a:pathLst>
          </a:custGeom>
          <a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7" name="Freeform 127"/>
          <p:cNvSpPr/>
          <p:nvPr/>
        </p:nvSpPr>
        <p:spPr>
          <a:xfrm>
            <a:off x="4975441" y="7359701"/>
            <a:ext cx="8982" cy="2362"/>
          </a:xfrm>
          <a:custGeom>
            <a:avLst/>
            <a:gdLst/>
            <a:ahLst/>
            <a:cxnLst/>
            <a:rect l="l" t="t" r="r" b="b"/>
            <a:pathLst>
              <a:path w="8982" h="2362">
                <a:moveTo>
                  <a:pt x="0" y="0"/>
                </a:moveTo>
                <a:lnTo>
                  <a:pt x="8982" y="0"/>
                </a:lnTo>
                <a:lnTo>
                  <a:pt x="8982" y="2362"/>
                </a:lnTo>
                <a:lnTo>
                  <a:pt x="0" y="2362"/>
                </a:lnTo>
                <a:lnTo>
                  <a:pt x="0" y="0"/>
                </a:lnTo>
                <a:close/>
              </a:path>
            </a:pathLst>
          </a:custGeom>
          <a:blipFill>
            <a:blip r:embed="rId7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8" name="Freeform 128"/>
          <p:cNvSpPr/>
          <p:nvPr/>
        </p:nvSpPr>
        <p:spPr>
          <a:xfrm>
            <a:off x="3454756" y="7274271"/>
            <a:ext cx="522237" cy="359416"/>
          </a:xfrm>
          <a:custGeom>
            <a:avLst/>
            <a:gdLst/>
            <a:ahLst/>
            <a:cxnLst/>
            <a:rect l="l" t="t" r="r" b="b"/>
            <a:pathLst>
              <a:path w="522237" h="359416">
                <a:moveTo>
                  <a:pt x="0" y="0"/>
                </a:moveTo>
                <a:lnTo>
                  <a:pt x="522236" y="0"/>
                </a:lnTo>
                <a:lnTo>
                  <a:pt x="522236" y="359416"/>
                </a:lnTo>
                <a:lnTo>
                  <a:pt x="0" y="359416"/>
                </a:lnTo>
                <a:lnTo>
                  <a:pt x="0" y="0"/>
                </a:lnTo>
                <a:close/>
              </a:path>
            </a:pathLst>
          </a:custGeom>
          <a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9" name="Freeform 129"/>
          <p:cNvSpPr/>
          <p:nvPr/>
        </p:nvSpPr>
        <p:spPr>
          <a:xfrm>
            <a:off x="3215011" y="7918352"/>
            <a:ext cx="1907619" cy="1870072"/>
          </a:xfrm>
          <a:custGeom>
            <a:avLst/>
            <a:gdLst/>
            <a:ahLst/>
            <a:cxnLst/>
            <a:rect l="l" t="t" r="r" b="b"/>
            <a:pathLst>
              <a:path w="1907619" h="1870072">
                <a:moveTo>
                  <a:pt x="0" y="0"/>
                </a:moveTo>
                <a:lnTo>
                  <a:pt x="1907620" y="0"/>
                </a:lnTo>
                <a:lnTo>
                  <a:pt x="1907620" y="1870071"/>
                </a:lnTo>
                <a:lnTo>
                  <a:pt x="0" y="1870071"/>
                </a:lnTo>
                <a:lnTo>
                  <a:pt x="0" y="0"/>
                </a:lnTo>
                <a:close/>
              </a:path>
            </a:pathLst>
          </a:custGeom>
          <a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0" name="Freeform 130"/>
          <p:cNvSpPr/>
          <p:nvPr/>
        </p:nvSpPr>
        <p:spPr>
          <a:xfrm>
            <a:off x="4601080" y="7295988"/>
            <a:ext cx="522246" cy="339662"/>
          </a:xfrm>
          <a:custGeom>
            <a:avLst/>
            <a:gdLst/>
            <a:ahLst/>
            <a:cxnLst/>
            <a:rect l="l" t="t" r="r" b="b"/>
            <a:pathLst>
              <a:path w="522246" h="339662">
                <a:moveTo>
                  <a:pt x="0" y="0"/>
                </a:moveTo>
                <a:lnTo>
                  <a:pt x="522246" y="0"/>
                </a:lnTo>
                <a:lnTo>
                  <a:pt x="522246" y="339662"/>
                </a:lnTo>
                <a:lnTo>
                  <a:pt x="0" y="339662"/>
                </a:lnTo>
                <a:lnTo>
                  <a:pt x="0" y="0"/>
                </a:lnTo>
                <a:close/>
              </a:path>
            </a:pathLst>
          </a:custGeom>
          <a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1" name="Freeform 131"/>
          <p:cNvSpPr/>
          <p:nvPr/>
        </p:nvSpPr>
        <p:spPr>
          <a:xfrm>
            <a:off x="13339715" y="8145208"/>
            <a:ext cx="1581150" cy="1524000"/>
          </a:xfrm>
          <a:custGeom>
            <a:avLst/>
            <a:gdLst/>
            <a:ahLst/>
            <a:cxnLst/>
            <a:rect l="l" t="t" r="r" b="b"/>
            <a:pathLst>
              <a:path w="1581150" h="1524000">
                <a:moveTo>
                  <a:pt x="0" y="0"/>
                </a:moveTo>
                <a:lnTo>
                  <a:pt x="1581150" y="0"/>
                </a:lnTo>
                <a:lnTo>
                  <a:pt x="1581150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2" name="Freeform 132"/>
          <p:cNvSpPr/>
          <p:nvPr/>
        </p:nvSpPr>
        <p:spPr>
          <a:xfrm>
            <a:off x="13212632" y="5987310"/>
            <a:ext cx="1704975" cy="1714500"/>
          </a:xfrm>
          <a:custGeom>
            <a:avLst/>
            <a:gdLst/>
            <a:ahLst/>
            <a:cxnLst/>
            <a:rect l="l" t="t" r="r" b="b"/>
            <a:pathLst>
              <a:path w="1704975" h="1714500">
                <a:moveTo>
                  <a:pt x="0" y="0"/>
                </a:moveTo>
                <a:lnTo>
                  <a:pt x="1704975" y="0"/>
                </a:lnTo>
                <a:lnTo>
                  <a:pt x="1704975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8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3" name="Freeform 133"/>
          <p:cNvSpPr/>
          <p:nvPr/>
        </p:nvSpPr>
        <p:spPr>
          <a:xfrm>
            <a:off x="13003673" y="4172769"/>
            <a:ext cx="2238375" cy="1590675"/>
          </a:xfrm>
          <a:custGeom>
            <a:avLst/>
            <a:gdLst/>
            <a:ahLst/>
            <a:cxnLst/>
            <a:rect l="l" t="t" r="r" b="b"/>
            <a:pathLst>
              <a:path w="2238375" h="1590675">
                <a:moveTo>
                  <a:pt x="0" y="0"/>
                </a:moveTo>
                <a:lnTo>
                  <a:pt x="2238375" y="0"/>
                </a:lnTo>
                <a:lnTo>
                  <a:pt x="2238375" y="1590675"/>
                </a:lnTo>
                <a:lnTo>
                  <a:pt x="0" y="1590675"/>
                </a:lnTo>
                <a:lnTo>
                  <a:pt x="0" y="0"/>
                </a:lnTo>
                <a:close/>
              </a:path>
            </a:pathLst>
          </a:custGeom>
          <a:blipFill>
            <a:blip r:embed="rId8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4" name="Freeform 134"/>
          <p:cNvSpPr/>
          <p:nvPr/>
        </p:nvSpPr>
        <p:spPr>
          <a:xfrm>
            <a:off x="12920586" y="1928917"/>
            <a:ext cx="2024110" cy="1781165"/>
          </a:xfrm>
          <a:custGeom>
            <a:avLst/>
            <a:gdLst/>
            <a:ahLst/>
            <a:cxnLst/>
            <a:rect l="l" t="t" r="r" b="b"/>
            <a:pathLst>
              <a:path w="2024110" h="1781165">
                <a:moveTo>
                  <a:pt x="0" y="0"/>
                </a:moveTo>
                <a:lnTo>
                  <a:pt x="2024110" y="0"/>
                </a:lnTo>
                <a:lnTo>
                  <a:pt x="2024110" y="1781166"/>
                </a:lnTo>
                <a:lnTo>
                  <a:pt x="0" y="1781166"/>
                </a:lnTo>
                <a:lnTo>
                  <a:pt x="0" y="0"/>
                </a:lnTo>
                <a:close/>
              </a:path>
            </a:pathLst>
          </a:custGeom>
          <a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5" name="TextBox 135"/>
          <p:cNvSpPr txBox="1"/>
          <p:nvPr/>
        </p:nvSpPr>
        <p:spPr>
          <a:xfrm>
            <a:off x="2137610" y="790975"/>
            <a:ext cx="5329990" cy="122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III. </a:t>
            </a:r>
            <a:r>
              <a:rPr lang="vi-VN" sz="3999" dirty="0" err="1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Exercise</a:t>
            </a:r>
            <a:endParaRPr lang="en-US" sz="3999" dirty="0">
              <a:solidFill>
                <a:srgbClr val="3C2E3D"/>
              </a:solidFill>
              <a:latin typeface="More Sugar"/>
              <a:ea typeface="More Sugar"/>
              <a:cs typeface="More Sugar"/>
              <a:sym typeface="More Sugar"/>
            </a:endParaRPr>
          </a:p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3C2E3D"/>
                </a:solidFill>
                <a:latin typeface="Open Sans"/>
                <a:ea typeface="Open Sans"/>
                <a:cs typeface="Open Sans"/>
                <a:sym typeface="Open Sans"/>
              </a:rPr>
              <a:t>4. Where do they work?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314</Words>
  <Application>Microsoft Office PowerPoint</Application>
  <PresentationFormat>Custom</PresentationFormat>
  <Paragraphs>94</Paragraphs>
  <Slides>13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More Sugar</vt:lpstr>
      <vt:lpstr>Noto Serif Display</vt:lpstr>
      <vt:lpstr>Open Sans</vt:lpstr>
      <vt:lpstr>Open Sans Light</vt:lpstr>
      <vt:lpstr>Open Sans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jobs.pdf</dc:title>
  <cp:lastModifiedBy>Dung Ngô</cp:lastModifiedBy>
  <cp:revision>3</cp:revision>
  <dcterms:created xsi:type="dcterms:W3CDTF">2006-08-16T00:00:00Z</dcterms:created>
  <dcterms:modified xsi:type="dcterms:W3CDTF">2024-12-08T17:31:21Z</dcterms:modified>
  <dc:identifier>DAGWp8sgifE</dc:identifier>
</cp:coreProperties>
</file>