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373" r:id="rId2"/>
    <p:sldId id="374" r:id="rId3"/>
    <p:sldId id="372" r:id="rId4"/>
    <p:sldId id="362" r:id="rId5"/>
    <p:sldId id="357" r:id="rId6"/>
    <p:sldId id="346" r:id="rId7"/>
    <p:sldId id="335" r:id="rId8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FF"/>
    <a:srgbClr val="0066FF"/>
    <a:srgbClr val="BFE0F7"/>
    <a:srgbClr val="C1F5C3"/>
    <a:srgbClr val="96EE9A"/>
    <a:srgbClr val="008000"/>
    <a:srgbClr val="98CE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05" autoAdjust="0"/>
  </p:normalViewPr>
  <p:slideViewPr>
    <p:cSldViewPr>
      <p:cViewPr>
        <p:scale>
          <a:sx n="70" d="100"/>
          <a:sy n="70" d="100"/>
        </p:scale>
        <p:origin x="-684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151DCC47-4008-490D-8873-96CB1C516DC1}" type="datetime1">
              <a:rPr lang="en-US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http://camranh.khanhhoa.gov.vn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FF6800FE-FFDC-4EBE-87E7-E52F73306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60513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6BC79F52-D22B-4F79-B10C-47E252DFDCE3}" type="datetime1">
              <a:rPr lang="en-US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http://camranh.khanhhoa.gov.vn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217117A-515B-4041-AB80-51360953D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72424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F5312E-6C58-4888-9874-2481D5C73B24}" type="slidenum">
              <a:rPr lang="en-US" altLang="en-US" b="0" smtClean="0"/>
              <a:pPr/>
              <a:t>3</a:t>
            </a:fld>
            <a:endParaRPr lang="en-US" altLang="en-US" b="0" smtClean="0"/>
          </a:p>
        </p:txBody>
      </p:sp>
    </p:spTree>
    <p:extLst>
      <p:ext uri="{BB962C8B-B14F-4D97-AF65-F5344CB8AC3E}">
        <p14:creationId xmlns="" xmlns:p14="http://schemas.microsoft.com/office/powerpoint/2010/main" val="33322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309D-8282-4189-8F2E-B4DCFAADAF58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1F70-FBC7-41CC-8981-579B52B42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1965062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110-F7CC-4622-99E8-D7CB9E52FF07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A34B-DF86-4594-9E85-B1B2E612B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9651039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5F56-C1C1-4EFE-A3DB-585A273D0740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FD0D-B91C-4336-845F-BDF3B0E5E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51102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5410200"/>
            <a:ext cx="9347200" cy="914400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16000" y="2286000"/>
            <a:ext cx="10668000" cy="228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501B-8836-49D9-8BA9-B491CFA62803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4123-E8A4-4836-AD33-F64685405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898146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ffy white clouds in deep blue sk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564063"/>
            <a:ext cx="19304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0" y="0"/>
            <a:ext cx="12192000" cy="3048000"/>
            <a:chOff x="0" y="0"/>
            <a:chExt cx="5760" cy="1224"/>
          </a:xfrm>
        </p:grpSpPr>
        <p:pic>
          <p:nvPicPr>
            <p:cNvPr id="4" name="Picture 149" descr="4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3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0"/>
              <a:ext cx="666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8" descr="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96"/>
              <a:ext cx="54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1" descr="Closeup of plant shoo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559300"/>
            <a:ext cx="20621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Wave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4559300"/>
            <a:ext cx="32829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3"/>
          <p:cNvSpPr>
            <a:spLocks noChangeArrowheads="1"/>
          </p:cNvSpPr>
          <p:nvPr userDrawn="1"/>
        </p:nvSpPr>
        <p:spPr bwMode="gray">
          <a:xfrm>
            <a:off x="1700213" y="4298950"/>
            <a:ext cx="742950" cy="742950"/>
          </a:xfrm>
          <a:prstGeom prst="rect">
            <a:avLst/>
          </a:prstGeom>
          <a:solidFill>
            <a:srgbClr val="80CB35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44" descr="3"/>
          <p:cNvSpPr>
            <a:spLocks noChangeArrowheads="1"/>
          </p:cNvSpPr>
          <p:nvPr userDrawn="1"/>
        </p:nvSpPr>
        <p:spPr bwMode="gray">
          <a:xfrm>
            <a:off x="2493963" y="5103813"/>
            <a:ext cx="742950" cy="7445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34" descr="5"/>
          <p:cNvSpPr>
            <a:spLocks noChangeArrowheads="1"/>
          </p:cNvSpPr>
          <p:nvPr userDrawn="1"/>
        </p:nvSpPr>
        <p:spPr bwMode="gray">
          <a:xfrm>
            <a:off x="915988" y="5103813"/>
            <a:ext cx="742950" cy="7445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" name="Rectangle 59"/>
          <p:cNvSpPr>
            <a:spLocks noChangeArrowheads="1"/>
          </p:cNvSpPr>
          <p:nvPr userDrawn="1"/>
        </p:nvSpPr>
        <p:spPr bwMode="gray">
          <a:xfrm>
            <a:off x="1703388" y="590867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" name="Rectangle 54"/>
          <p:cNvSpPr>
            <a:spLocks noChangeArrowheads="1"/>
          </p:cNvSpPr>
          <p:nvPr userDrawn="1"/>
        </p:nvSpPr>
        <p:spPr bwMode="gray">
          <a:xfrm>
            <a:off x="128588" y="4298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56"/>
          <p:cNvSpPr>
            <a:spLocks noChangeArrowheads="1"/>
          </p:cNvSpPr>
          <p:nvPr userDrawn="1"/>
        </p:nvSpPr>
        <p:spPr bwMode="gray">
          <a:xfrm>
            <a:off x="2493963" y="4298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38" descr="1"/>
          <p:cNvSpPr>
            <a:spLocks noChangeArrowheads="1"/>
          </p:cNvSpPr>
          <p:nvPr userDrawn="1"/>
        </p:nvSpPr>
        <p:spPr bwMode="gray">
          <a:xfrm>
            <a:off x="4068763" y="5091113"/>
            <a:ext cx="739775" cy="74295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40" descr="7"/>
          <p:cNvSpPr>
            <a:spLocks noChangeArrowheads="1"/>
          </p:cNvSpPr>
          <p:nvPr userDrawn="1"/>
        </p:nvSpPr>
        <p:spPr bwMode="gray">
          <a:xfrm>
            <a:off x="3276600" y="5908675"/>
            <a:ext cx="742950" cy="74295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" name="Rectangle 42"/>
          <p:cNvSpPr>
            <a:spLocks noChangeArrowheads="1"/>
          </p:cNvSpPr>
          <p:nvPr userDrawn="1"/>
        </p:nvSpPr>
        <p:spPr bwMode="gray">
          <a:xfrm>
            <a:off x="3282950" y="5103813"/>
            <a:ext cx="742950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" name="Rectangle 37" descr="6"/>
          <p:cNvSpPr>
            <a:spLocks noChangeArrowheads="1"/>
          </p:cNvSpPr>
          <p:nvPr userDrawn="1"/>
        </p:nvSpPr>
        <p:spPr bwMode="gray">
          <a:xfrm>
            <a:off x="1703388" y="5908675"/>
            <a:ext cx="742950" cy="7429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" name="Rectangle 49"/>
          <p:cNvSpPr>
            <a:spLocks noChangeArrowheads="1"/>
          </p:cNvSpPr>
          <p:nvPr userDrawn="1"/>
        </p:nvSpPr>
        <p:spPr bwMode="gray">
          <a:xfrm>
            <a:off x="1703388" y="5105400"/>
            <a:ext cx="742950" cy="742950"/>
          </a:xfrm>
          <a:prstGeom prst="rect">
            <a:avLst/>
          </a:prstGeom>
          <a:solidFill>
            <a:srgbClr val="80CB35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50"/>
          <p:cNvSpPr>
            <a:spLocks noChangeArrowheads="1"/>
          </p:cNvSpPr>
          <p:nvPr userDrawn="1"/>
        </p:nvSpPr>
        <p:spPr bwMode="gray">
          <a:xfrm>
            <a:off x="128588" y="5105400"/>
            <a:ext cx="741362" cy="742950"/>
          </a:xfrm>
          <a:prstGeom prst="rect">
            <a:avLst/>
          </a:prstGeom>
          <a:solidFill>
            <a:srgbClr val="329A2A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" name="Rectangle 52"/>
          <p:cNvSpPr>
            <a:spLocks noChangeArrowheads="1"/>
          </p:cNvSpPr>
          <p:nvPr userDrawn="1"/>
        </p:nvSpPr>
        <p:spPr bwMode="gray">
          <a:xfrm>
            <a:off x="2493963" y="5908675"/>
            <a:ext cx="742950" cy="742950"/>
          </a:xfrm>
          <a:prstGeom prst="rect">
            <a:avLst/>
          </a:prstGeom>
          <a:solidFill>
            <a:srgbClr val="DDE89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2" name="Picture 43" descr="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1763" y="3505200"/>
            <a:ext cx="1346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0" descr="2"/>
          <p:cNvSpPr>
            <a:spLocks noChangeArrowheads="1"/>
          </p:cNvSpPr>
          <p:nvPr userDrawn="1"/>
        </p:nvSpPr>
        <p:spPr bwMode="gray">
          <a:xfrm>
            <a:off x="1701800" y="4298950"/>
            <a:ext cx="744538" cy="7429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24" name="Group 7"/>
          <p:cNvGrpSpPr>
            <a:grpSpLocks/>
          </p:cNvGrpSpPr>
          <p:nvPr userDrawn="1"/>
        </p:nvGrpSpPr>
        <p:grpSpPr bwMode="auto">
          <a:xfrm>
            <a:off x="9372600" y="6078538"/>
            <a:ext cx="2770188" cy="779462"/>
            <a:chOff x="1566" y="164"/>
            <a:chExt cx="1455" cy="425"/>
          </a:xfrm>
        </p:grpSpPr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13" descr="artplus_nature_naturalcity42_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436">
            <a:off x="7239000" y="5502275"/>
            <a:ext cx="528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2758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19" grpId="0" animBg="1"/>
      <p:bldP spid="2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C44A-A4AD-4483-99B1-51E6AB77B66B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0F21-63C2-4681-8E0B-2D266729A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069103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62FE-8F6A-489F-A4DC-C727479FE8D4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1A27-A930-4FF6-B516-1A9C2B873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1121807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10F2-A41A-4F5B-8B5B-DDB5F81997B3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64F7-85C7-43CF-AFA5-AF195C945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5799427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F81E-6505-41C3-BBBB-22E1C6B444F7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0EB3-80B9-4A12-8E70-F56930E1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137092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3903-8235-4967-9564-4B1A33729DE0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08D5-64F1-4F5F-9DF3-253E7611A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84101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0176-4A4D-4879-BEBF-ED43AAB82C64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D0AB-AD20-416E-94A7-854A81EA2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9822188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3EEE-14BB-4675-B3C3-2D4B7947EAD7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174A-6526-4983-9C34-55666E42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683259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91B4-9CAA-4243-9C15-81E50ABDB9F2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20B9-4D5F-4DCB-9268-B6A4D7BD1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58886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D4C270E-A041-49E9-B1D4-944DD28A8231}" type="datetime1">
              <a:rPr lang="vi-VN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C0018-0BFB-4A47-93CC-35C974CD1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ATRANG\Downloads\02bb46d2-ee15-4d3b-b100-14380a0dc9e1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ATRANG\Downloads\5cd869a2-1ea0-49de-8706-a4aae98403f3.mp4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D:\&#225;nh\powerpoint%20TV\tap%20viet\C&#272;&#7873;%20tapviet%20L&#7899;p%201%20(%20ti&#7871;t%205)%20-%20c&#243;%20long%20tieng\My%20Movie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225;nh\powerpoint%20TV\tap%20viet\C&#272;&#7873;%20tapviet%20L&#7899;p%201%20(%20ti&#7871;t%205)%20-%20c&#243;%20long%20tieng\My%20Movie.mp4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3352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4000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viết</a:t>
            </a:r>
            <a:r>
              <a:rPr lang="en-US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4000" b="1" u="sng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479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A0176-4A4D-4879-BEBF-ED43AAB82C64}" type="datetime1">
              <a:rPr lang="vi-VN" smtClean="0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BD0AB-AD20-416E-94A7-854A81EA287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4000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viết</a:t>
            </a:r>
            <a:r>
              <a:rPr lang="en-US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4000" b="1" u="sng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991" y="813145"/>
            <a:ext cx="253620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Ďô</a:t>
            </a:r>
            <a:r>
              <a:rPr lang="el-GR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Ϊ</a:t>
            </a:r>
            <a:r>
              <a:rPr lang="vi-VN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ḑ </a:t>
            </a:r>
            <a:r>
              <a:rPr lang="vi-VN" sz="4000" dirty="0" smtClean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– </a:t>
            </a:r>
            <a:r>
              <a:rPr lang="vi-VN" sz="4000" dirty="0" smtClean="0">
                <a:solidFill>
                  <a:srgbClr val="FF0000"/>
                </a:solidFill>
                <a:latin typeface="HP001 4H Normal"/>
                <a:cs typeface="Times New Roman" pitchFamily="18" charset="0"/>
              </a:rPr>
              <a:t>ʘ</a:t>
            </a:r>
            <a:r>
              <a:rPr lang="vi-VN" sz="4000" dirty="0" smtClean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ô</a:t>
            </a:r>
            <a:r>
              <a:rPr lang="el-GR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Ο</a:t>
            </a:r>
            <a:r>
              <a:rPr lang="vi-VN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ɖ </a:t>
            </a:r>
            <a:r>
              <a:rPr lang="vi-VN" sz="4000" dirty="0" smtClean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HP001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7791" y="1524000"/>
            <a:ext cx="253620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solidFill>
                  <a:srgbClr val="FF0000"/>
                </a:solidFill>
                <a:latin typeface="HP001 4H Normal"/>
                <a:cs typeface="Times New Roman" pitchFamily="18" charset="0"/>
              </a:rPr>
              <a:t>ʞ</a:t>
            </a:r>
            <a:r>
              <a:rPr lang="vi-VN" sz="4000" dirty="0" smtClean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ơ</a:t>
            </a:r>
            <a:r>
              <a:rPr lang="el-GR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Ϊ</a:t>
            </a:r>
            <a:r>
              <a:rPr lang="vi-VN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ḑ </a:t>
            </a:r>
            <a:r>
              <a:rPr lang="vi-VN" sz="4000" dirty="0" smtClean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- Ŕơ</a:t>
            </a:r>
            <a:r>
              <a:rPr lang="el-GR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Ο</a:t>
            </a:r>
            <a:r>
              <a:rPr lang="vi-VN" sz="4000" dirty="0">
                <a:solidFill>
                  <a:srgbClr val="FF0000"/>
                </a:solidFill>
                <a:latin typeface="HP001" pitchFamily="34" charset="0"/>
                <a:cs typeface="Times New Roman" pitchFamily="18" charset="0"/>
              </a:rPr>
              <a:t>ɖ </a:t>
            </a:r>
            <a:endParaRPr lang="en-US" sz="4000" b="1" dirty="0">
              <a:solidFill>
                <a:srgbClr val="FF0000"/>
              </a:solidFill>
              <a:latin typeface="HP001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762000"/>
            <a:ext cx="2057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vi-VN" sz="4000" u="sng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0</a:t>
            </a:r>
            <a:r>
              <a:rPr lang="en-US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endParaRPr lang="en-US" sz="4000" b="1" u="sng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2057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9</a:t>
            </a:r>
            <a:r>
              <a:rPr lang="en-US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1: </a:t>
            </a:r>
            <a:endParaRPr lang="en-US" sz="4000" b="1" u="sng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4455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96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02bb46d2-ee15-4d3b-b100-14380a0dc9e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2286000"/>
            <a:ext cx="10287000" cy="3846513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371600" y="2514600"/>
            <a:ext cx="685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2411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12CFE5E-576A-4536-8774-E3E717B490EB}" type="datetime1">
              <a:rPr lang="vi-VN" smtClean="0"/>
              <a:pPr>
                <a:defRPr/>
              </a:pPr>
              <a:t>23/08/2020</a:t>
            </a:fld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AB3783-B8AA-4EE5-B535-0D74AA7C272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/>
          <a:stretch/>
        </p:blipFill>
        <p:spPr bwMode="auto">
          <a:xfrm>
            <a:off x="76200" y="0"/>
            <a:ext cx="12115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cd869a2-1ea0-49de-8706-a4aae98403f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667000"/>
            <a:ext cx="9906000" cy="38100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905000" y="28956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 Movie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76200"/>
            <a:ext cx="120713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0163" y="4864100"/>
            <a:ext cx="11128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0363" y="4892675"/>
            <a:ext cx="11128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818063"/>
            <a:ext cx="11715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2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83100"/>
            <a:ext cx="10969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3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1363" y="5045075"/>
            <a:ext cx="11128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4" descr="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970463"/>
            <a:ext cx="11715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Copy (2) of 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09038" y="3175"/>
            <a:ext cx="186213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6" descr="Copy (2) of 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9" descr="Picture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124200"/>
            <a:ext cx="1295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0" descr="Picture1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24300"/>
            <a:ext cx="2017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2" descr="KHUNG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3978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5715000" cy="274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651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Luyện viết vở</a:t>
            </a:r>
          </a:p>
          <a:p>
            <a:pPr algn="ctr"/>
            <a:endParaRPr lang="en-US" sz="28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28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9710" name="Picture 2" descr="Kết quả hình ảnh cho hình ảnh quyển vở và cây bú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3581400" cy="206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21"/>
          <p:cNvSpPr>
            <a:spLocks noChangeArrowheads="1" noChangeShapeType="1" noTextEdit="1"/>
          </p:cNvSpPr>
          <p:nvPr/>
        </p:nvSpPr>
        <p:spPr bwMode="auto">
          <a:xfrm>
            <a:off x="3352800" y="1295400"/>
            <a:ext cx="5867400" cy="161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08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vở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8153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276600" y="0"/>
            <a:ext cx="5334000" cy="6019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6699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6868" name="Picture 4" descr="WB012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WB012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WB0123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bong 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152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4495800" y="2133600"/>
            <a:ext cx="5029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Củng cố - 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</a:rPr>
              <a:t>Dặn dò</a:t>
            </a:r>
          </a:p>
        </p:txBody>
      </p:sp>
      <p:pic>
        <p:nvPicPr>
          <p:cNvPr id="36873" name="Picture 9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46482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807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IỚI THIỆU QUẢN LỶ, SỬ DỤNG VÀ ĐIỀU HÀNH&amp;#x0D;&amp;#x0A;CỔNG THÔNG TIN ĐIỆN TỬ THÀNH PHỐ CAM RANH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NỘI DUNG&amp;quot;&quot;/&gt;&lt;property id=&quot;20307&quot; value=&quot;257&quot;/&gt;&lt;/object&gt;&lt;object type=&quot;3&quot; unique_id=&quot;10026&quot;&gt;&lt;property id=&quot;20148&quot; value=&quot;5&quot;/&gt;&lt;property id=&quot;20300&quot; value=&quot;Slide 27 - &amp;quot;KẾT THÚC&amp;quot;&quot;/&gt;&lt;property id=&quot;20307&quot; value=&quot;278&quot;/&gt;&lt;/object&gt;&lt;object type=&quot;3&quot; unique_id=&quot;10083&quot;&gt;&lt;property id=&quot;20148&quot; value=&quot;5&quot;/&gt;&lt;property id=&quot;20300&quot; value=&quot;Slide 12 - &amp;quot;BIÊN TẬP BÀI VIẾT&amp;quot;&quot;/&gt;&lt;property id=&quot;20307&quot; value=&quot;279&quot;/&gt;&lt;/object&gt;&lt;object type=&quot;3&quot; unique_id=&quot;10084&quot;&gt;&lt;property id=&quot;20148&quot; value=&quot;5&quot;/&gt;&lt;property id=&quot;20300&quot; value=&quot;Slide 13 - &amp;quot;Chọn bài viết từ menu&amp;quot;&quot;/&gt;&lt;property id=&quot;20307&quot; value=&quot;280&quot;/&gt;&lt;/object&gt;&lt;object type=&quot;3&quot; unique_id=&quot;10085&quot;&gt;&lt;property id=&quot;20148&quot; value=&quot;5&quot;/&gt;&lt;property id=&quot;20300&quot; value=&quot;Slide 14&quot;/&gt;&lt;property id=&quot;20307&quot; value=&quot;281&quot;/&gt;&lt;/object&gt;&lt;object type=&quot;3&quot; unique_id=&quot;10086&quot;&gt;&lt;property id=&quot;20148&quot; value=&quot;5&quot;/&gt;&lt;property id=&quot;20300&quot; value=&quot;Slide 20&quot;/&gt;&lt;property id=&quot;20307&quot; value=&quot;282&quot;/&gt;&lt;/object&gt;&lt;object type=&quot;3&quot; unique_id=&quot;10087&quot;&gt;&lt;property id=&quot;20148&quot; value=&quot;5&quot;/&gt;&lt;property id=&quot;20300&quot; value=&quot;Slide 21&quot;/&gt;&lt;property id=&quot;20307&quot; value=&quot;283&quot;/&gt;&lt;/object&gt;&lt;object type=&quot;3&quot; unique_id=&quot;10088&quot;&gt;&lt;property id=&quot;20148&quot; value=&quot;5&quot;/&gt;&lt;property id=&quot;20300&quot; value=&quot;Slide 23&quot;/&gt;&lt;property id=&quot;20307&quot; value=&quot;284&quot;/&gt;&lt;/object&gt;&lt;object type=&quot;3&quot; unique_id=&quot;10243&quot;&gt;&lt;property id=&quot;20148&quot; value=&quot;5&quot;/&gt;&lt;property id=&quot;20300&quot; value=&quot;Slide 22&quot;/&gt;&lt;property id=&quot;20307&quot; value=&quot;295&quot;/&gt;&lt;/object&gt;&lt;object type=&quot;3&quot; unique_id=&quot;10244&quot;&gt;&lt;property id=&quot;20148&quot; value=&quot;5&quot;/&gt;&lt;property id=&quot;20300&quot; value=&quot;Slide 24&quot;/&gt;&lt;property id=&quot;20307&quot; value=&quot;285&quot;/&gt;&lt;/object&gt;&lt;object type=&quot;3&quot; unique_id=&quot;10245&quot;&gt;&lt;property id=&quot;20148&quot; value=&quot;5&quot;/&gt;&lt;property id=&quot;20300&quot; value=&quot;Slide 25&quot;/&gt;&lt;property id=&quot;20307&quot; value=&quot;286&quot;/&gt;&lt;/object&gt;&lt;object type=&quot;3&quot; unique_id=&quot;10430&quot;&gt;&lt;property id=&quot;20148&quot; value=&quot;5&quot;/&gt;&lt;property id=&quot;20300&quot; value=&quot;Slide 15 - &amp;quot;Hiệu chỉnh tiêu đề&amp;quot;&quot;/&gt;&lt;property id=&quot;20307&quot; value=&quot;301&quot;/&gt;&lt;/object&gt;&lt;object type=&quot;3&quot; unique_id=&quot;10431&quot;&gt;&lt;property id=&quot;20148&quot; value=&quot;5&quot;/&gt;&lt;property id=&quot;20300&quot; value=&quot;Slide 16 - &amp;quot;Hiệu chỉnh mô tả đặc biệt&amp;quot;&quot;/&gt;&lt;property id=&quot;20307&quot; value=&quot;296&quot;/&gt;&lt;/object&gt;&lt;object type=&quot;3&quot; unique_id=&quot;10432&quot;&gt;&lt;property id=&quot;20148&quot; value=&quot;5&quot;/&gt;&lt;property id=&quot;20300&quot; value=&quot;Slide 17 - &amp;quot;Hiệu chỉnh mô tả&amp;quot;&quot;/&gt;&lt;property id=&quot;20307&quot; value=&quot;298&quot;/&gt;&lt;/object&gt;&lt;object type=&quot;3&quot; unique_id=&quot;10433&quot;&gt;&lt;property id=&quot;20148&quot; value=&quot;5&quot;/&gt;&lt;property id=&quot;20300&quot; value=&quot;Slide 18 - &amp;quot;Hiệu chỉnh nội dung&amp;quot;&quot;/&gt;&lt;property id=&quot;20307&quot; value=&quot;299&quot;/&gt;&lt;/object&gt;&lt;object type=&quot;3&quot; unique_id=&quot;10434&quot;&gt;&lt;property id=&quot;20148&quot; value=&quot;5&quot;/&gt;&lt;property id=&quot;20300&quot; value=&quot;Slide 19&quot;/&gt;&lt;property id=&quot;20307&quot; value=&quot;297&quot;/&gt;&lt;/object&gt;&lt;object type=&quot;3&quot; unique_id=&quot;10624&quot;&gt;&lt;property id=&quot;20148&quot; value=&quot;5&quot;/&gt;&lt;property id=&quot;20300&quot; value=&quot;Slide 3 - &amp;quot;TỔNG QUAN VỀ CAM RANH PORTAL&amp;quot;&quot;/&gt;&lt;property id=&quot;20307&quot; value=&quot;302&quot;/&gt;&lt;/object&gt;&lt;object type=&quot;3&quot; unique_id=&quot;10625&quot;&gt;&lt;property id=&quot;20148&quot; value=&quot;5&quot;/&gt;&lt;property id=&quot;20300&quot; value=&quot;Slide 4 - &amp;quot;PHÂN QUYỀN&amp;quot;&quot;/&gt;&lt;property id=&quot;20307&quot; value=&quot;303&quot;/&gt;&lt;/object&gt;&lt;object type=&quot;3&quot; unique_id=&quot;10626&quot;&gt;&lt;property id=&quot;20148&quot; value=&quot;5&quot;/&gt;&lt;property id=&quot;20300&quot; value=&quot;Slide 5 - &amp;quot;ĐĂNG NHẬP TRANG QUẢN TRỊ (BACK-END)&amp;quot;&quot;/&gt;&lt;property id=&quot;20307&quot; value=&quot;304&quot;/&gt;&lt;/object&gt;&lt;object type=&quot;3&quot; unique_id=&quot;10627&quot;&gt;&lt;property id=&quot;20148&quot; value=&quot;5&quot;/&gt;&lt;property id=&quot;20300&quot; value=&quot;Slide 8 - &amp;quot;MỘT SỐ QUY TẮC BẢO MẬT&amp;quot;&quot;/&gt;&lt;property id=&quot;20307&quot; value=&quot;305&quot;/&gt;&lt;/object&gt;&lt;object type=&quot;3&quot; unique_id=&quot;10629&quot;&gt;&lt;property id=&quot;20148&quot; value=&quot;5&quot;/&gt;&lt;property id=&quot;20300&quot; value=&quot;Slide 6 - &amp;quot;ĐỔI MẬT KHẨU CÁ NHÂN&amp;quot;&quot;/&gt;&lt;property id=&quot;20307&quot; value=&quot;307&quot;/&gt;&lt;/object&gt;&lt;object type=&quot;3&quot; unique_id=&quot;10630&quot;&gt;&lt;property id=&quot;20148&quot; value=&quot;5&quot;/&gt;&lt;property id=&quot;20300&quot; value=&quot;Slide 7 - &amp;quot;Đổi mật khẩu&amp;quot;&quot;/&gt;&lt;property id=&quot;20307&quot; value=&quot;306&quot;/&gt;&lt;/object&gt;&lt;object type=&quot;3&quot; unique_id=&quot;10631&quot;&gt;&lt;property id=&quot;20148&quot; value=&quot;5&quot;/&gt;&lt;property id=&quot;20300&quot; value=&quot;Slide 9 - &amp;quot;QUY TRÌNH TIẾP NHẬN BÀI VIẾT&amp;quot;&quot;/&gt;&lt;property id=&quot;20307&quot; value=&quot;308&quot;/&gt;&lt;/object&gt;&lt;object type=&quot;3&quot; unique_id=&quot;10632&quot;&gt;&lt;property id=&quot;20148&quot; value=&quot;5&quot;/&gt;&lt;property id=&quot;20300&quot; value=&quot;Slide 10&quot;/&gt;&lt;property id=&quot;20307&quot; value=&quot;309&quot;/&gt;&lt;/object&gt;&lt;object type=&quot;3&quot; unique_id=&quot;10633&quot;&gt;&lt;property id=&quot;20148&quot; value=&quot;5&quot;/&gt;&lt;property id=&quot;20300&quot; value=&quot;Slide 11 - &amp;quot;HỘP THƯ BAN BIÊN TẬP&amp;quot;&quot;/&gt;&lt;property id=&quot;20307&quot; value=&quot;310&quot;/&gt;&lt;/object&gt;&lt;object type=&quot;3&quot; unique_id=&quot;10663&quot;&gt;&lt;property id=&quot;20148&quot; value=&quot;5&quot;/&gt;&lt;property id=&quot;20300&quot; value=&quot;Slide 26 - &amp;quot;YÊU CẦU&amp;quot;&quot;/&gt;&lt;property id=&quot;20307&quot; value=&quot;311&quot;/&gt;&lt;/object&gt;&lt;/object&gt;&lt;object type=&quot;8&quot; unique_id=&quot;10052&quot;&gt;&lt;/object&gt;&lt;/object&gt;&lt;/database&gt;"/>
  <p:tag name="SECTOMILLISECCONVERTED" val="1"/>
  <p:tag name="ISPRING_UUID" val="{7CD3272E-40C6-4E90-A9BB-E2A49C594E9D}"/>
  <p:tag name="ISPRING_RESOURCE_FOLDER" val="D:\ánh\powerpoint TV\tap viet\CĐề tapviet Lớp 1 ( tiết 5) - có long tieng\TAP VIET TUAN 5 cu ta chu so ... - đã sửa Ng Thủy\"/>
  <p:tag name="ISPRING_PRESENTATION_PATH" val="D:\ánh\powerpoint TV\tap viet\CĐề tapviet Lớp 1 ( tiết 5) - có long tieng\TAP VIET TUAN 5 cu ta chu so ... - đã sửa Ng Thủy.ppt"/>
  <p:tag name="ISPRING_PROJECT_VERSION" val="9"/>
  <p:tag name="ISPRING_PROJECT_FOLDER_UPDATED" val="1"/>
  <p:tag name="ISPRING_SCREEN_RECS_UPDATED" val="D:\ánh\powerpoint TV\tap viet\CĐề tapviet Lớp 1 ( tiết 5) - có long tieng\TAP VIET TUAN 5 cu ta chu so ... - đã sửa Ng Thủy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18504</TotalTime>
  <Words>41</Words>
  <Application>Microsoft Office PowerPoint</Application>
  <PresentationFormat>Custom</PresentationFormat>
  <Paragraphs>15</Paragraphs>
  <Slides>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BCY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Quang Huy</dc:creator>
  <cp:lastModifiedBy>HATRANG</cp:lastModifiedBy>
  <cp:revision>897</cp:revision>
  <dcterms:created xsi:type="dcterms:W3CDTF">2010-06-15T07:40:29Z</dcterms:created>
  <dcterms:modified xsi:type="dcterms:W3CDTF">2020-08-23T08:13:55Z</dcterms:modified>
</cp:coreProperties>
</file>