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69" r:id="rId2"/>
    <p:sldId id="256" r:id="rId3"/>
    <p:sldId id="257" r:id="rId4"/>
    <p:sldId id="258" r:id="rId5"/>
    <p:sldId id="370" r:id="rId6"/>
    <p:sldId id="259" r:id="rId7"/>
    <p:sldId id="371" r:id="rId8"/>
    <p:sldId id="372" r:id="rId9"/>
    <p:sldId id="260" r:id="rId10"/>
    <p:sldId id="373" r:id="rId11"/>
    <p:sldId id="374" r:id="rId12"/>
    <p:sldId id="375" r:id="rId13"/>
    <p:sldId id="376" r:id="rId14"/>
    <p:sldId id="261" r:id="rId15"/>
    <p:sldId id="377" r:id="rId16"/>
    <p:sldId id="262" r:id="rId17"/>
    <p:sldId id="378" r:id="rId18"/>
    <p:sldId id="263" r:id="rId19"/>
    <p:sldId id="367" r:id="rId2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/>
  </p:normalViewPr>
  <p:slideViewPr>
    <p:cSldViewPr snapToGrid="0">
      <p:cViewPr varScale="1">
        <p:scale>
          <a:sx n="76" d="100"/>
          <a:sy n="76" d="100"/>
        </p:scale>
        <p:origin x="216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4A9A7-9271-1E4C-9900-FE3E41B27828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D4F4F-3645-5F46-8154-D84000DF60A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99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Key: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4F4F-3645-5F46-8154-D84000DF60A0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226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explore the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4F4F-3645-5F46-8154-D84000DF60A0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3855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gives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4F4F-3645-5F46-8154-D84000DF60A0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59106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give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4F4F-3645-5F46-8154-D84000DF60A0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7730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check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4F4F-3645-5F46-8154-D84000DF60A0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31083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DIVIDE PUPILS INTO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4F4F-3645-5F46-8154-D84000DF60A0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929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divide pupils into groups, group 1 says: he works on a farm- group 2 says: He’s a farmer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4F4F-3645-5F46-8154-D84000DF60A0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1120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4F4F-3645-5F46-8154-D84000DF60A0}" type="slidenum">
              <a:rPr lang="en-VN" smtClean="0"/>
              <a:t>16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1657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1CC8-5665-00CC-2079-0915F3B8F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607E4-0944-6221-DFC6-5890A305E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96D2-3F52-3B70-BDB1-EE495BDA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6E80-747B-046D-85BE-2ECFB52C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5979F-4948-346B-F19A-5AF99111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3D0DE-F136-FB44-4403-163D75134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626" y="1122363"/>
            <a:ext cx="9102436" cy="51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F5D8F-9ADF-FB65-4060-94730A3E8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122" y="451263"/>
            <a:ext cx="10338478" cy="58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B657D-9289-0020-07B2-52E0DE3DF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61938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27B94-CD41-83ED-6DB2-D2FF07149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813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459BC-F2D7-89D2-5415-3BEC6B9A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51631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5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A46B0-559A-40CD-D3F7-154D8E5BD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676" y="1219063"/>
            <a:ext cx="10263810" cy="57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9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D882C-112C-59AA-40E6-3FEC161C9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757" y="365126"/>
            <a:ext cx="10460043" cy="58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1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EFCCB-2BAC-7AFE-1171-71F565B46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98121"/>
            <a:ext cx="10451275" cy="58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769B4-A499-35C5-CBAF-B08B20B27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8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4BDD4-4527-D338-6408-517E3E3D7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4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7410-1AE5-9735-D655-B606D419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E4BB9-FC0C-4A74-00D9-313FD5A2A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51610-1730-34F9-4DC2-F7B03B02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206E-893A-2751-9DF8-DC0C61EC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0BEF8-628B-D231-5A85-815FAD0B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30974-B9CE-1F8B-09F1-88AF3A5A5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1087438"/>
            <a:ext cx="10258777" cy="57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A4BAA2-2AB9-D283-8878-F1A2F5276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491610" cy="59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58B5-548A-5F8F-AA9D-0CC73490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5CA37-DA2D-03C8-1DDE-045850BC5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A2314-80D9-6AB4-143F-CAC8D9433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4B2A7-5521-6889-41F0-C8D174F1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DC6B5-879D-7E99-5A4D-5AFE0862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F9E77-F4D1-D2DE-B625-A790891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018D7-976A-D54B-3431-5456A0E31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7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0AE1-B119-6C9C-E8B3-CD2D856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27292-B495-24DA-5516-03F5788B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EDA31-48F9-BA16-A82D-82967BA09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B1E60-B92B-CF98-B7E2-5D8702604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28A2E-61D1-3900-99E7-C9EB81CA1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E9C669-EDFF-8600-04F9-9A83EBEF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90332-C601-79B3-B6AA-512E87A8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E9F75-255D-8179-D14C-9AED871D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4470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88A8-9FB9-896E-CCC8-E8750B24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1FCFB-9510-C043-5F4F-B2CC50E7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C29AD-0EBD-2272-D917-5918B0E4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B732F-5AF7-29F5-FEBA-6BC9700B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32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73828-7266-4B53-EBB5-DA0881C5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C6D1E-A89A-9F41-08AD-FAF21F4D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8CCE-D3BA-B7FE-3289-127F3E59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74744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ECFF-28F0-22CA-D5C0-3D624E4B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EFE-2484-ADCA-3602-1E02DB8E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F5D46-ADEC-BA90-417F-E4D2501AF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C2FA5-D43F-8B87-CF74-A339EB9A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18552-B71E-CE31-C102-0A8D600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D81AE-71E1-C9DC-F1FB-9B454A24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7886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375F-EBFF-6B5F-A96F-0CD0BBF0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49711-205D-67DF-2D03-57973CB34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1D67A-F0B9-B1B4-AD56-9CC702937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8B78B-4893-4EA1-C1DF-7DFAD8E6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7CAC5-41EB-AC72-7F46-540B6A84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B1041-D11B-FE38-0223-EEB61FD2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78875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F815-3043-CD0F-E0AB-9E7E9835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42285-BABC-3CCF-E3B1-CBA491B2E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BE3B-5231-3C24-2C3A-ACBF3D0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B45C-C8F9-40E3-4ED7-B25EBD64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441F-FA82-6562-D746-99CBEC5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09168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76369-5DF3-9052-4C8C-D4DDD3712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A64E9-7988-297D-BDF0-6F106C0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90B50-C9C4-CF6B-CE25-201E326B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45736-BD36-31E5-7D4C-3D00C404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4FE-4715-F306-3378-68C529E8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0843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42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1F3BD-7244-CEBC-7259-98E17E66D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989" y="365125"/>
            <a:ext cx="10516811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84FEB-2BE8-0980-FADF-12CD86A95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8" y="408523"/>
            <a:ext cx="10255004" cy="57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2BF35-1264-2C2C-37D5-5CC1DB3A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68" y="365125"/>
            <a:ext cx="10366501" cy="58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973DA-36D9-30DA-5B08-3983C534B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7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1C849-C642-8C50-639A-25693D3F0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5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72FEF-FB29-DF1A-3CB5-A753B9280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920" y="387010"/>
            <a:ext cx="10612160" cy="59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5ADCD-48E5-B6B8-BB1A-B0E93AD5A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888" y="365125"/>
            <a:ext cx="10389848" cy="58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4F5D45-8C3A-258E-76D4-08494346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C7FF7-397B-6431-C2E6-73283C27F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5E99C-3586-1722-9A86-86BC71D31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C505-9A49-1448-BCFA-C787C615B93F}" type="datetimeFigureOut">
              <a:rPr lang="en-VN" smtClean="0"/>
              <a:t>26/12/2022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2C21E-526B-E83C-1B17-1205EE004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B18A0-F9F6-DDFB-ED30-1C7018BCA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622CF-E38B-364D-8869-3CCBCEE590B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4003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7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tif"/><Relationship Id="rId7" Type="http://schemas.openxmlformats.org/officeDocument/2006/relationships/image" Target="../media/image43.png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jp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FD6F3-3EEE-65CE-3962-7966E6F5F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8057"/>
          <a:stretch/>
        </p:blipFill>
        <p:spPr>
          <a:xfrm>
            <a:off x="610752" y="1027906"/>
            <a:ext cx="5485248" cy="436879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2D1033-B6B1-DABC-54BE-F30C107A4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0" y="2139950"/>
            <a:ext cx="6527800" cy="2578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A9AC38-2D3F-9899-8663-1CF228BDC64F}"/>
              </a:ext>
            </a:extLst>
          </p:cNvPr>
          <p:cNvSpPr txBox="1"/>
          <p:nvPr/>
        </p:nvSpPr>
        <p:spPr>
          <a:xfrm>
            <a:off x="6096000" y="2641600"/>
            <a:ext cx="150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She’s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3C6D1-078B-CE06-D62F-C4F9C6D5FCD5}"/>
              </a:ext>
            </a:extLst>
          </p:cNvPr>
          <p:cNvSpPr txBox="1"/>
          <p:nvPr/>
        </p:nvSpPr>
        <p:spPr>
          <a:xfrm>
            <a:off x="6536267" y="4114800"/>
            <a:ext cx="191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a hospital</a:t>
            </a:r>
          </a:p>
        </p:txBody>
      </p:sp>
    </p:spTree>
    <p:extLst>
      <p:ext uri="{BB962C8B-B14F-4D97-AF65-F5344CB8AC3E}">
        <p14:creationId xmlns:p14="http://schemas.microsoft.com/office/powerpoint/2010/main" val="331263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BF59677-5736-17E4-B8D9-F0F00A63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90"/>
          <a:stretch/>
        </p:blipFill>
        <p:spPr>
          <a:xfrm>
            <a:off x="5969032" y="948267"/>
            <a:ext cx="5471249" cy="467359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1C3BD3-D963-B793-68EC-F63045D4B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437" r="4558"/>
          <a:stretch/>
        </p:blipFill>
        <p:spPr>
          <a:xfrm>
            <a:off x="751720" y="1880923"/>
            <a:ext cx="5869214" cy="309615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47856D-B52A-482A-8B4C-AFAE1D2ACADF}"/>
              </a:ext>
            </a:extLst>
          </p:cNvPr>
          <p:cNvSpPr txBox="1"/>
          <p:nvPr/>
        </p:nvSpPr>
        <p:spPr>
          <a:xfrm>
            <a:off x="2556933" y="2743200"/>
            <a:ext cx="1947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a worker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CE019-DC34-757A-1E7C-36D09804EA87}"/>
              </a:ext>
            </a:extLst>
          </p:cNvPr>
          <p:cNvSpPr txBox="1"/>
          <p:nvPr/>
        </p:nvSpPr>
        <p:spPr>
          <a:xfrm>
            <a:off x="4504267" y="3429000"/>
            <a:ext cx="1744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23576-DCEC-CD19-155C-52CC7C929C5C}"/>
              </a:ext>
            </a:extLst>
          </p:cNvPr>
          <p:cNvSpPr txBox="1"/>
          <p:nvPr/>
        </p:nvSpPr>
        <p:spPr>
          <a:xfrm>
            <a:off x="3539067" y="3979333"/>
            <a:ext cx="186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at a factory</a:t>
            </a:r>
          </a:p>
        </p:txBody>
      </p:sp>
    </p:spTree>
    <p:extLst>
      <p:ext uri="{BB962C8B-B14F-4D97-AF65-F5344CB8AC3E}">
        <p14:creationId xmlns:p14="http://schemas.microsoft.com/office/powerpoint/2010/main" val="341673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FD6F3-3EEE-65CE-3962-7966E6F5F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8057"/>
          <a:stretch/>
        </p:blipFill>
        <p:spPr>
          <a:xfrm>
            <a:off x="838200" y="1236134"/>
            <a:ext cx="5867940" cy="4673599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BF59677-5736-17E4-B8D9-F0F00A63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90"/>
          <a:stretch/>
        </p:blipFill>
        <p:spPr>
          <a:xfrm>
            <a:off x="5969032" y="1270002"/>
            <a:ext cx="5471249" cy="46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50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74C0-4AD4-7501-6796-1D60215D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>
                <a:solidFill>
                  <a:srgbClr val="FF0000"/>
                </a:solidFill>
              </a:rPr>
              <a:t>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19FC2-870E-8837-EDD5-67982ADA3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 teacher, where does she work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DAA661-451E-EE9C-9A50-46184AFE5D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16823" y="1977678"/>
            <a:ext cx="3437462" cy="486444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94227-103B-3FE8-2C94-752714E2B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 doctor, where does he work?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7F2806E-6A6A-E774-CB0E-3DD1884903B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789336" y="1993556"/>
            <a:ext cx="3437463" cy="4864444"/>
          </a:xfrm>
        </p:spPr>
      </p:pic>
    </p:spTree>
    <p:extLst>
      <p:ext uri="{BB962C8B-B14F-4D97-AF65-F5344CB8AC3E}">
        <p14:creationId xmlns:p14="http://schemas.microsoft.com/office/powerpoint/2010/main" val="106160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862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8BA4E1-1CDB-456D-896A-0C711C29C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87" y="442623"/>
            <a:ext cx="11107226" cy="597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5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490BE-1078-0644-4A16-D5F82F86F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151995"/>
          </a:xfrm>
        </p:spPr>
        <p:txBody>
          <a:bodyPr>
            <a:normAutofit fontScale="90000"/>
          </a:bodyPr>
          <a:lstStyle/>
          <a:p>
            <a:r>
              <a:rPr lang="en-VN" dirty="0">
                <a:solidFill>
                  <a:srgbClr val="FF0000"/>
                </a:solidFill>
              </a:rPr>
              <a:t>He works in a studio</a:t>
            </a:r>
            <a:br>
              <a:rPr lang="en-VN" dirty="0">
                <a:solidFill>
                  <a:srgbClr val="FF0000"/>
                </a:solidFill>
              </a:rPr>
            </a:br>
            <a:r>
              <a:rPr lang="en-VN" dirty="0">
                <a:solidFill>
                  <a:srgbClr val="FF0000"/>
                </a:solidFill>
              </a:rPr>
              <a:t>he works with colours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5F053-E0FB-5194-8326-6CBE663AF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28AC8-F126-1006-5260-A79C2FF14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246" y="1190253"/>
            <a:ext cx="4487154" cy="57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6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A497-9864-438D-92AB-1E7687C50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948795"/>
          </a:xfrm>
        </p:spPr>
        <p:txBody>
          <a:bodyPr/>
          <a:lstStyle/>
          <a:p>
            <a:r>
              <a:rPr lang="en-VN" dirty="0">
                <a:solidFill>
                  <a:srgbClr val="FF0000"/>
                </a:solidFill>
              </a:rPr>
              <a:t>She works on a farm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34B2E-664C-BA6D-2330-9A771C4C3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B8BDA-E4D3-A7CC-728B-4F1E9EB23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1" y="666751"/>
            <a:ext cx="4556830" cy="59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1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72A97-B2D7-5AA4-BD73-13ECD37B2B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7E7AF-790D-BDB0-8DC9-5ACD0D21EC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892F73-01DC-EF93-F0BC-64C2CE26E8F9}"/>
              </a:ext>
            </a:extLst>
          </p:cNvPr>
          <p:cNvSpPr/>
          <p:nvPr/>
        </p:nvSpPr>
        <p:spPr>
          <a:xfrm>
            <a:off x="3261784" y="1825625"/>
            <a:ext cx="4842933" cy="455136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I am not a doctor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575BA-76CC-AF22-AFCC-2A60153A67F5}"/>
              </a:ext>
            </a:extLst>
          </p:cNvPr>
          <p:cNvSpPr/>
          <p:nvPr/>
        </p:nvSpPr>
        <p:spPr>
          <a:xfrm>
            <a:off x="4018491" y="1756305"/>
            <a:ext cx="6011334" cy="46513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so who am I?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EF162A-DF74-AF15-B1B0-9619601589ED}"/>
              </a:ext>
            </a:extLst>
          </p:cNvPr>
          <p:cNvSpPr/>
          <p:nvPr/>
        </p:nvSpPr>
        <p:spPr>
          <a:xfrm>
            <a:off x="5039783" y="1856317"/>
            <a:ext cx="4842933" cy="455136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I have to work all day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They are not fine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They feel tired and sick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BCB286-077B-A5BD-10A7-16E013B4AB54}"/>
              </a:ext>
            </a:extLst>
          </p:cNvPr>
          <p:cNvSpPr/>
          <p:nvPr/>
        </p:nvSpPr>
        <p:spPr>
          <a:xfrm>
            <a:off x="1083734" y="2015067"/>
            <a:ext cx="2438400" cy="44127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25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9" grpId="0" animBg="1"/>
      <p:bldP spid="9" grpId="1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27" y="9144"/>
            <a:ext cx="12175744" cy="6848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4409440" y="1666240"/>
            <a:ext cx="1097280" cy="1280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65" y="3281292"/>
            <a:ext cx="1344687" cy="1876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1" y="3281289"/>
            <a:ext cx="1340992" cy="1876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13" y="3278629"/>
            <a:ext cx="1334671" cy="1876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42" y="3281613"/>
            <a:ext cx="1341545" cy="1873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46" y="3278632"/>
            <a:ext cx="1343093" cy="1876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6365" y="478301"/>
            <a:ext cx="6710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45" y="1918414"/>
            <a:ext cx="2150875" cy="775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80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20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727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5459-9397-8D24-B998-773DE1C4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VN" dirty="0"/>
            </a:b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71F9A-BDFE-6264-5AA3-E4D496BF0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6274"/>
            <a:ext cx="10515600" cy="5310689"/>
          </a:xfrm>
        </p:spPr>
        <p:txBody>
          <a:bodyPr/>
          <a:lstStyle/>
          <a:p>
            <a:r>
              <a:rPr lang="en-VN" b="1" dirty="0">
                <a:solidFill>
                  <a:srgbClr val="FF0000"/>
                </a:solidFill>
              </a:rPr>
              <a:t>Match the job with the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58CC33-33C0-628C-90CE-BC5A478C0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52" y="874339"/>
            <a:ext cx="7022097" cy="55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B44D-E8F5-7B79-EBEC-6B795E070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078" y="2209928"/>
            <a:ext cx="7404100" cy="4064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9CEEC0-8D81-99C2-3E7D-A95E01D99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928" y="0"/>
            <a:ext cx="7772400" cy="224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8ED31F-ACD4-B4E7-707C-F313F918E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55"/>
          <a:stretch/>
        </p:blipFill>
        <p:spPr>
          <a:xfrm>
            <a:off x="1245937" y="1339642"/>
            <a:ext cx="9700126" cy="2406315"/>
          </a:xfrm>
        </p:spPr>
      </p:pic>
    </p:spTree>
    <p:extLst>
      <p:ext uri="{BB962C8B-B14F-4D97-AF65-F5344CB8AC3E}">
        <p14:creationId xmlns:p14="http://schemas.microsoft.com/office/powerpoint/2010/main" val="22862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8ED31F-ACD4-B4E7-707C-F313F918E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755"/>
          <a:stretch/>
        </p:blipFill>
        <p:spPr>
          <a:xfrm>
            <a:off x="1245937" y="1339642"/>
            <a:ext cx="9700126" cy="2406315"/>
          </a:xfrm>
        </p:spPr>
      </p:pic>
      <p:pic>
        <p:nvPicPr>
          <p:cNvPr id="2" name="Track 18.mp3">
            <a:hlinkClick r:id="" action="ppaction://media"/>
            <a:extLst>
              <a:ext uri="{FF2B5EF4-FFF2-40B4-BE49-F238E27FC236}">
                <a16:creationId xmlns:a16="http://schemas.microsoft.com/office/drawing/2014/main" id="{4E44C2BD-0E24-8B20-796A-C66FEC3D3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39708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8ED31F-ACD4-B4E7-707C-F313F918E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7755"/>
          <a:stretch/>
        </p:blipFill>
        <p:spPr>
          <a:xfrm>
            <a:off x="1245937" y="1339642"/>
            <a:ext cx="9700126" cy="2406315"/>
          </a:xfrm>
        </p:spPr>
      </p:pic>
      <p:pic>
        <p:nvPicPr>
          <p:cNvPr id="2" name="Track 18.mp3">
            <a:hlinkClick r:id="" action="ppaction://media"/>
            <a:extLst>
              <a:ext uri="{FF2B5EF4-FFF2-40B4-BE49-F238E27FC236}">
                <a16:creationId xmlns:a16="http://schemas.microsoft.com/office/drawing/2014/main" id="{4E44C2BD-0E24-8B20-796A-C66FEC3D3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3970867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A35128-3AE5-10E8-4D9A-EFDF2AE33B3E}"/>
              </a:ext>
            </a:extLst>
          </p:cNvPr>
          <p:cNvSpPr txBox="1"/>
          <p:nvPr/>
        </p:nvSpPr>
        <p:spPr>
          <a:xfrm>
            <a:off x="5537200" y="3048000"/>
            <a:ext cx="55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8565B-890B-016D-95A4-FAD51D1908A9}"/>
              </a:ext>
            </a:extLst>
          </p:cNvPr>
          <p:cNvSpPr txBox="1"/>
          <p:nvPr/>
        </p:nvSpPr>
        <p:spPr>
          <a:xfrm>
            <a:off x="10387263" y="3048000"/>
            <a:ext cx="55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25975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FD6F3-3EEE-65CE-3962-7966E6F5F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8057"/>
          <a:stretch/>
        </p:blipFill>
        <p:spPr>
          <a:xfrm>
            <a:off x="751719" y="948266"/>
            <a:ext cx="5867940" cy="4673599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BF59677-5736-17E4-B8D9-F0F00A63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90"/>
          <a:stretch/>
        </p:blipFill>
        <p:spPr>
          <a:xfrm>
            <a:off x="5969032" y="948267"/>
            <a:ext cx="5471249" cy="46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120</Words>
  <Application>Microsoft Macintosh PowerPoint</Application>
  <PresentationFormat>Widescreen</PresentationFormat>
  <Paragraphs>35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Castellar</vt:lpstr>
      <vt:lpstr>Times New Roman</vt:lpstr>
      <vt:lpstr>Office Theme 2013 - 2022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He works in a studio he works with colours</vt:lpstr>
      <vt:lpstr>She works on a farm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oanh ninh</cp:lastModifiedBy>
  <cp:revision>9</cp:revision>
  <dcterms:created xsi:type="dcterms:W3CDTF">2022-12-25T10:20:02Z</dcterms:created>
  <dcterms:modified xsi:type="dcterms:W3CDTF">2022-12-26T04:20:52Z</dcterms:modified>
</cp:coreProperties>
</file>