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5"/>
  </p:notesMasterIdLst>
  <p:sldIdLst>
    <p:sldId id="313" r:id="rId2"/>
    <p:sldId id="305" r:id="rId3"/>
    <p:sldId id="315" r:id="rId4"/>
    <p:sldId id="326" r:id="rId5"/>
    <p:sldId id="317" r:id="rId6"/>
    <p:sldId id="327" r:id="rId7"/>
    <p:sldId id="328" r:id="rId8"/>
    <p:sldId id="329" r:id="rId9"/>
    <p:sldId id="330" r:id="rId10"/>
    <p:sldId id="322" r:id="rId11"/>
    <p:sldId id="323" r:id="rId12"/>
    <p:sldId id="324" r:id="rId13"/>
    <p:sldId id="314" r:id="rId14"/>
  </p:sldIdLst>
  <p:sldSz cx="9147175" cy="5145088"/>
  <p:notesSz cx="6858000" cy="9144000"/>
  <p:embeddedFontLst>
    <p:embeddedFont>
      <p:font typeface="Calibri Light" charset="0"/>
      <p:regular r:id="rId16"/>
      <p:italic r:id="rId17"/>
    </p:embeddedFont>
    <p:embeddedFont>
      <p:font typeface=".VnAvant" pitchFamily="34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244473-57C8-4B98-8505-8248C55D694E}">
          <p14:sldIdLst>
            <p14:sldId id="313"/>
            <p14:sldId id="305"/>
            <p14:sldId id="315"/>
          </p14:sldIdLst>
        </p14:section>
        <p14:section name="Untitled Section" id="{790A2536-82CF-4E13-835C-06B4ECDA2BCC}">
          <p14:sldIdLst>
            <p14:sldId id="326"/>
            <p14:sldId id="317"/>
            <p14:sldId id="327"/>
            <p14:sldId id="328"/>
            <p14:sldId id="329"/>
            <p14:sldId id="330"/>
            <p14:sldId id="322"/>
            <p14:sldId id="323"/>
            <p14:sldId id="324"/>
            <p14:sldId id="31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1AA"/>
    <a:srgbClr val="73C6E8"/>
    <a:srgbClr val="3B6BDD"/>
    <a:srgbClr val="F7AFF7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4912" autoAdjust="0"/>
    <p:restoredTop sz="94660"/>
  </p:normalViewPr>
  <p:slideViewPr>
    <p:cSldViewPr snapToGrid="0">
      <p:cViewPr>
        <p:scale>
          <a:sx n="91" d="100"/>
          <a:sy n="91" d="100"/>
        </p:scale>
        <p:origin x="-546" y="-216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69FDA-D799-4948-957D-D952A27991AC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928B-EDE7-4E8B-A482-4CB5FE7E4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7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808" y="1152831"/>
            <a:ext cx="8523559" cy="3417455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457337" lvl="0" indent="-34300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674" lvl="1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2011" lvl="2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9349" lvl="3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686" lvl="4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4023" lvl="5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1360" lvl="6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8697" lvl="7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6034" lvl="8" indent="-317595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5400" y="4664656"/>
            <a:ext cx="548891" cy="393722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894" y="670767"/>
            <a:ext cx="6362368" cy="5233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67" tIns="45734" rIns="91467" bIns="45734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3719" y="1435255"/>
            <a:ext cx="1336086" cy="584956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887" y="2369281"/>
            <a:ext cx="5343382" cy="708105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</a:p>
        </p:txBody>
      </p:sp>
    </p:spTree>
    <p:extLst>
      <p:ext uri="{BB962C8B-B14F-4D97-AF65-F5344CB8AC3E}">
        <p14:creationId xmlns:p14="http://schemas.microsoft.com/office/powerpoint/2010/main" val="24517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391" y="17673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2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78926"/>
            <a:ext cx="354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Túi nào có số lớn hơn ?</a:t>
            </a:r>
            <a:endParaRPr lang="en-US" sz="280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2" y="695323"/>
            <a:ext cx="8424499" cy="352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175558" y="2554834"/>
            <a:ext cx="967036" cy="98715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93074" y="2213657"/>
            <a:ext cx="967036" cy="98715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882675" y="2640103"/>
            <a:ext cx="967036" cy="98715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3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391" y="17673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3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960" y="127832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&gt; ; &lt; ; = ?</a:t>
            </a:r>
            <a:endParaRPr lang="en-US" sz="2800" b="1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11" y="809296"/>
            <a:ext cx="3623836" cy="387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460" y="809296"/>
            <a:ext cx="3658531" cy="387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94076" y="1156391"/>
            <a:ext cx="636105" cy="6303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94075" y="2432778"/>
            <a:ext cx="636105" cy="6303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13486" y="3672999"/>
            <a:ext cx="636105" cy="6303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45662" y="1229964"/>
            <a:ext cx="636105" cy="6303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45661" y="2401252"/>
            <a:ext cx="636105" cy="6303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480687" y="3604319"/>
            <a:ext cx="636105" cy="6303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6774" y="1545147"/>
            <a:ext cx="0" cy="170255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28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391" y="17673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4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87498"/>
            <a:ext cx="4713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a) Chiếc lọ nào có số lớn nhất ?</a:t>
            </a:r>
            <a:endParaRPr lang="en-US" sz="280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2" y="602146"/>
            <a:ext cx="8510020" cy="193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2691" y="2482057"/>
            <a:ext cx="4601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a) Chiếc lọ nào có số bé nhất ?</a:t>
            </a:r>
            <a:endParaRPr lang="en-US" sz="280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2" y="3005277"/>
            <a:ext cx="8658595" cy="193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620813" y="1858393"/>
            <a:ext cx="320566" cy="425408"/>
            <a:chOff x="6479627" y="176738"/>
            <a:chExt cx="320566" cy="42540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479627" y="349108"/>
              <a:ext cx="162911" cy="2530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42538" y="176738"/>
              <a:ext cx="157655" cy="42540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5266327" y="1858393"/>
            <a:ext cx="320566" cy="425408"/>
            <a:chOff x="6479627" y="176738"/>
            <a:chExt cx="320566" cy="425408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6479627" y="349108"/>
              <a:ext cx="162911" cy="2530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642538" y="176738"/>
              <a:ext cx="157655" cy="42540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386518" y="4275772"/>
            <a:ext cx="320566" cy="425408"/>
            <a:chOff x="6479627" y="176738"/>
            <a:chExt cx="320566" cy="425408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6479627" y="349108"/>
              <a:ext cx="162911" cy="2530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642538" y="176738"/>
              <a:ext cx="157655" cy="42540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8198739" y="4275772"/>
            <a:ext cx="320566" cy="425408"/>
            <a:chOff x="6479627" y="176738"/>
            <a:chExt cx="320566" cy="425408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6479627" y="349108"/>
              <a:ext cx="162911" cy="2530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642538" y="176738"/>
              <a:ext cx="157655" cy="42540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701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725" y="977568"/>
            <a:ext cx="5403213" cy="3189954"/>
          </a:xfrm>
          <a:prstGeom prst="rect">
            <a:avLst/>
          </a:prstGeom>
          <a:solidFill>
            <a:srgbClr val="73C6E8"/>
          </a:solidFill>
          <a:ln>
            <a:noFill/>
          </a:ln>
        </p:spPr>
        <p:txBody>
          <a:bodyPr spcFirstLastPara="1" wrap="square" lIns="91452" tIns="91452" rIns="91452" bIns="91452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754" y="2413648"/>
            <a:ext cx="3722421" cy="27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740601" y="849770"/>
            <a:ext cx="8054077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Bài</a:t>
            </a:r>
            <a:r>
              <a:rPr lang="en-GB" sz="360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smtClean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21: </a:t>
            </a:r>
            <a:r>
              <a:rPr lang="en-GB" sz="3600" smtClean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So sánh các </a:t>
            </a:r>
            <a:r>
              <a:rPr lang="en-GB" sz="3600" smtClean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 có hai chữ số</a:t>
            </a:r>
            <a:endParaRPr lang="en-GB" sz="3600" dirty="0">
              <a:solidFill>
                <a:srgbClr val="FF000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22" name="Picture 2" descr="F:\AAA-LÀM ẢNH SLIDE\ROBO 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3836" y="2030862"/>
            <a:ext cx="2657774" cy="2640290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497885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smtClean="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smtClean="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 1 ( </a:t>
            </a:r>
            <a:r>
              <a:rPr lang="en-GB" sz="2000" smtClean="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 </a:t>
            </a:r>
            <a:r>
              <a:rPr lang="en-GB" sz="2000" smtClean="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16  </a:t>
            </a:r>
            <a:r>
              <a:rPr lang="en-GB" sz="2000" smtClean="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+ </a:t>
            </a:r>
            <a:r>
              <a:rPr lang="en-GB" sz="2000" smtClean="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17)</a:t>
            </a:r>
            <a:endParaRPr lang="en-GB" sz="2000" dirty="0">
              <a:solidFill>
                <a:srgbClr val="3B6BDD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2" y="4677437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78179" y="0"/>
            <a:ext cx="7518304" cy="729465"/>
          </a:xfrm>
          <a:prstGeom prst="rect">
            <a:avLst/>
          </a:prstGeom>
          <a:solidFill>
            <a:srgbClr val="FCE1AA"/>
          </a:solidFill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smtClean="0">
                <a:latin typeface="Lato Heavy" panose="020F0502020204030203" pitchFamily="34" charset="0"/>
                <a:cs typeface="Lato Heavy" panose="020F0502020204030203" pitchFamily="34" charset="0"/>
              </a:rPr>
              <a:t>Chủ đề 6: </a:t>
            </a:r>
            <a:r>
              <a:rPr lang="en-GB" sz="4000" smtClean="0">
                <a:solidFill>
                  <a:srgbClr val="00B05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Các số đến 100</a:t>
            </a:r>
            <a:endParaRPr lang="en-GB" sz="4000" dirty="0">
              <a:solidFill>
                <a:srgbClr val="00B05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401" cy="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8" b="100000" l="6811" r="99309"/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6605">
            <a:off x="195857" y="980884"/>
            <a:ext cx="4216996" cy="185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0" b="100000" l="0" r="96464">
                        <a14:backgroundMark x1="75801" y1="36712" x2="75801" y2="36712"/>
                        <a14:backgroundMark x1="67293" y1="97808" x2="67293" y2="97808"/>
                        <a14:backgroundMark x1="39337" y1="97808" x2="39337" y2="97808"/>
                        <a14:backgroundMark x1="34254" y1="97808" x2="34254" y2="97808"/>
                        <a14:backgroundMark x1="26630" y1="95616" x2="26630" y2="95616"/>
                        <a14:backgroundMark x1="49061" y1="94521" x2="49061" y2="94521"/>
                        <a14:backgroundMark x1="59448" y1="95068" x2="59448" y2="95068"/>
                        <a14:backgroundMark x1="71823" y1="96438" x2="71823" y2="96438"/>
                        <a14:backgroundMark x1="78453" y1="96438" x2="78453" y2="96438"/>
                        <a14:backgroundMark x1="95138" y1="58356" x2="95138" y2="58356"/>
                        <a14:backgroundMark x1="80552" y1="35342" x2="80552" y2="35342"/>
                        <a14:backgroundMark x1="65193" y1="29589" x2="65193" y2="29589"/>
                        <a14:backgroundMark x1="57348" y1="32877" x2="57348" y2="32877"/>
                        <a14:backgroundMark x1="50387" y1="15616" x2="50387" y2="15616"/>
                        <a14:backgroundMark x1="48840" y1="10411" x2="48840" y2="104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302">
            <a:off x="4641068" y="1128242"/>
            <a:ext cx="3861695" cy="155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385766" y="2926495"/>
            <a:ext cx="708053" cy="5246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smtClean="0">
                <a:latin typeface="Arial" pitchFamily="34" charset="0"/>
                <a:cs typeface="Arial" pitchFamily="34" charset="0"/>
              </a:rPr>
              <a:t>16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47438" y="2926495"/>
            <a:ext cx="708053" cy="5246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smtClean="0">
                <a:latin typeface="Arial" pitchFamily="34" charset="0"/>
                <a:cs typeface="Arial" pitchFamily="34" charset="0"/>
              </a:rPr>
              <a:t>19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098044" y="2894033"/>
            <a:ext cx="708053" cy="5246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b="1" smtClean="0">
                <a:latin typeface="Arial" pitchFamily="34" charset="0"/>
                <a:cs typeface="Arial" pitchFamily="34" charset="0"/>
              </a:rPr>
              <a:t>&lt;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385765" y="3451161"/>
            <a:ext cx="708053" cy="5246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smtClean="0">
                <a:latin typeface="Arial" pitchFamily="34" charset="0"/>
                <a:cs typeface="Arial" pitchFamily="34" charset="0"/>
              </a:rPr>
              <a:t>19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47437" y="3418699"/>
            <a:ext cx="708053" cy="5246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smtClean="0">
                <a:latin typeface="Arial" pitchFamily="34" charset="0"/>
                <a:cs typeface="Arial" pitchFamily="34" charset="0"/>
              </a:rPr>
              <a:t>16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098044" y="3416104"/>
            <a:ext cx="708053" cy="5246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b="1" smtClean="0">
                <a:latin typeface="Arial" pitchFamily="34" charset="0"/>
                <a:cs typeface="Arial" pitchFamily="34" charset="0"/>
              </a:rPr>
              <a:t>&gt;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0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401" cy="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385766" y="2926495"/>
            <a:ext cx="708053" cy="5246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smtClean="0">
                <a:latin typeface="Arial" pitchFamily="34" charset="0"/>
                <a:cs typeface="Arial" pitchFamily="34" charset="0"/>
              </a:rPr>
              <a:t>42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47438" y="2926495"/>
            <a:ext cx="708053" cy="5246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smtClean="0">
                <a:latin typeface="Arial" pitchFamily="34" charset="0"/>
                <a:cs typeface="Arial" pitchFamily="34" charset="0"/>
              </a:rPr>
              <a:t>25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098044" y="2894033"/>
            <a:ext cx="708053" cy="5246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b="1" smtClean="0">
                <a:latin typeface="Arial" pitchFamily="34" charset="0"/>
                <a:cs typeface="Arial" pitchFamily="34" charset="0"/>
              </a:rPr>
              <a:t>&gt;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385765" y="3451161"/>
            <a:ext cx="708053" cy="5246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smtClean="0">
                <a:latin typeface="Arial" pitchFamily="34" charset="0"/>
                <a:cs typeface="Arial" pitchFamily="34" charset="0"/>
              </a:rPr>
              <a:t>25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47437" y="3418699"/>
            <a:ext cx="708053" cy="5246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smtClean="0">
                <a:latin typeface="Arial" pitchFamily="34" charset="0"/>
                <a:cs typeface="Arial" pitchFamily="34" charset="0"/>
              </a:rPr>
              <a:t>42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098044" y="3416104"/>
            <a:ext cx="708053" cy="5246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b="1" smtClean="0">
                <a:latin typeface="Arial" pitchFamily="34" charset="0"/>
                <a:cs typeface="Arial" pitchFamily="34" charset="0"/>
              </a:rPr>
              <a:t>&lt;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30" b="92308" l="3842" r="97371"/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6234"/>
            <a:ext cx="4504346" cy="195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2" b="99041" l="6475" r="97636"/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213">
            <a:off x="4157484" y="818779"/>
            <a:ext cx="4559001" cy="195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58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957" cy="7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8904" y="76728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749159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So sánh (theo </a:t>
            </a:r>
            <a:r>
              <a:rPr lang="en-US" sz="2400" smtClean="0"/>
              <a:t>mẫu).</a:t>
            </a:r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6699233" y="175118"/>
            <a:ext cx="194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Trò chơi : Đố bạn ?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08" y="1103664"/>
            <a:ext cx="6073276" cy="393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3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957" cy="7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8904" y="76728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749159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So sánh (theo </a:t>
            </a:r>
            <a:r>
              <a:rPr lang="en-US" sz="2400" smtClean="0"/>
              <a:t>mẫu).</a:t>
            </a:r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6699233" y="175118"/>
            <a:ext cx="194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Trò chơi : Đố bạn ?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" b="89619" l="4358" r="93220">
                        <a14:foregroundMark x1="84019" y1="64706" x2="84019" y2="64706"/>
                        <a14:foregroundMark x1="93220" y1="75433" x2="93220" y2="7543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5" y="1693533"/>
            <a:ext cx="2884246" cy="201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12" b="93772" l="2045" r="95297">
                        <a14:foregroundMark x1="73620" y1="59516" x2="73620" y2="59516"/>
                        <a14:foregroundMark x1="81186" y1="47405" x2="81186" y2="47405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253" y="1693533"/>
            <a:ext cx="3415003" cy="201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411021" y="2529118"/>
            <a:ext cx="2079232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11021" y="2529118"/>
            <a:ext cx="2079232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 &lt; 16</a:t>
            </a:r>
            <a:endParaRPr lang="en-US" sz="4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0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957" cy="7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8904" y="76728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749159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So sánh (theo </a:t>
            </a:r>
            <a:r>
              <a:rPr lang="en-US" sz="2400" smtClean="0"/>
              <a:t>mẫu).</a:t>
            </a:r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6699233" y="175118"/>
            <a:ext cx="194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Trò chơi : Đố bạn ?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11021" y="2529118"/>
            <a:ext cx="2079232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11021" y="2529118"/>
            <a:ext cx="2079232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 &gt; 15</a:t>
            </a:r>
            <a:endParaRPr lang="en-US" sz="4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0" b="89812" l="9987" r="93693">
                        <a14:foregroundMark x1="58739" y1="31099" x2="58739" y2="31099"/>
                        <a14:foregroundMark x1="93693" y1="64075" x2="93693" y2="6407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815" y="1812178"/>
            <a:ext cx="3919706" cy="192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89751" l="9887" r="92707">
                        <a14:foregroundMark x1="76661" y1="59557" x2="76661" y2="59557"/>
                        <a14:foregroundMark x1="92707" y1="72853" x2="92707" y2="7285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27" y="1717324"/>
            <a:ext cx="3446478" cy="201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9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957" cy="7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8904" y="76728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749159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So sánh (theo </a:t>
            </a:r>
            <a:r>
              <a:rPr lang="en-US" sz="2400" smtClean="0"/>
              <a:t>mẫu).</a:t>
            </a:r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6699233" y="175118"/>
            <a:ext cx="194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Trò chơi : Đố bạn ?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11021" y="2529118"/>
            <a:ext cx="2079232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11021" y="2529118"/>
            <a:ext cx="2079232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 &lt; 16</a:t>
            </a:r>
            <a:endParaRPr lang="en-US" sz="4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4" b="89790" l="9920" r="89920">
                        <a14:foregroundMark x1="60640" y1="69369" x2="60640" y2="69369"/>
                        <a14:foregroundMark x1="69280" y1="69069" x2="69280" y2="69069"/>
                        <a14:foregroundMark x1="77600" y1="69069" x2="77600" y2="69069"/>
                        <a14:foregroundMark x1="87680" y1="69069" x2="87680" y2="69069"/>
                        <a14:foregroundMark x1="32320" y1="74775" x2="32320" y2="7477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0" y="1793123"/>
            <a:ext cx="3735911" cy="199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7625" y1="49020" x2="67625" y2="4902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95" y="1842594"/>
            <a:ext cx="3733372" cy="20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9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957" cy="7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8904" y="76728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749159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So sánh (theo </a:t>
            </a:r>
            <a:r>
              <a:rPr lang="en-US" sz="2400" smtClean="0"/>
              <a:t>mẫu).</a:t>
            </a:r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6699233" y="175118"/>
            <a:ext cx="194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Trò chơi : Đố bạn ?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11021" y="2529118"/>
            <a:ext cx="2079232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11021" y="2529118"/>
            <a:ext cx="2079232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= 20</a:t>
            </a:r>
            <a:endParaRPr lang="en-US" sz="4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6" b="96066" l="9861" r="89985">
                        <a14:foregroundMark x1="70416" y1="14754" x2="70416" y2="14754"/>
                        <a14:foregroundMark x1="73035" y1="55410" x2="73035" y2="55410"/>
                        <a14:foregroundMark x1="70878" y1="21639" x2="70878" y2="2163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798" y="1554651"/>
            <a:ext cx="4147074" cy="194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6" b="96066" l="9861" r="89985">
                        <a14:foregroundMark x1="70416" y1="14754" x2="70416" y2="14754"/>
                        <a14:foregroundMark x1="73035" y1="55410" x2="73035" y2="55410"/>
                        <a14:foregroundMark x1="70878" y1="21639" x2="70878" y2="2163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47" y="1554651"/>
            <a:ext cx="4147074" cy="194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37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7997</TotalTime>
  <Words>198</Words>
  <PresentationFormat>Custom</PresentationFormat>
  <Paragraphs>57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 Light</vt:lpstr>
      <vt:lpstr>Times New Roman</vt:lpstr>
      <vt:lpstr>Arial-Rounded</vt:lpstr>
      <vt:lpstr>Lato Heavy</vt:lpstr>
      <vt:lpstr>.VnAvant</vt:lpstr>
      <vt:lpstr>Lato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2020-02-21T03:04:01Z</dcterms:created>
  <dcterms:modified xsi:type="dcterms:W3CDTF">2021-01-22T15:55:44Z</dcterms:modified>
</cp:coreProperties>
</file>