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5" r:id="rId2"/>
    <p:sldMasterId id="2147483657" r:id="rId3"/>
    <p:sldMasterId id="2147483659" r:id="rId4"/>
  </p:sldMasterIdLst>
  <p:notesMasterIdLst>
    <p:notesMasterId r:id="rId3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x="9144000" cy="5143500" type="screen16x9"/>
  <p:notesSz cx="6858000" cy="9144000"/>
  <p:embeddedFontLst>
    <p:embeddedFont>
      <p:font typeface="Cutive Mono" charset="0"/>
      <p:regular r:id="rId31"/>
    </p:embeddedFont>
    <p:embeddedFont>
      <p:font typeface="Proxima Nova" charset="0"/>
      <p:regular r:id="rId32"/>
      <p:bold r:id="rId33"/>
      <p:italic r:id="rId34"/>
      <p:boldItalic r:id="rId35"/>
    </p:embeddedFont>
    <p:embeddedFont>
      <p:font typeface="Arvo" charset="0"/>
      <p:regular r:id="rId36"/>
      <p:bold r:id="rId37"/>
      <p:italic r:id="rId38"/>
      <p:boldItalic r:id="rId39"/>
    </p:embeddedFont>
    <p:embeddedFont>
      <p:font typeface="Proxima Nova Semibold" charset="0"/>
      <p:regular r:id="rId40"/>
      <p:bold r:id="rId41"/>
      <p:boldItalic r:id="rId42"/>
    </p:embeddedFont>
    <p:embeddedFont>
      <p:font typeface="Covered By Your Grace" charset="0"/>
      <p:regular r:id="rId43"/>
    </p:embeddedFont>
    <p:embeddedFont>
      <p:font typeface="Fira Sans Extra Condensed Medium"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1099">
          <p15:clr>
            <a:srgbClr val="9AA0A6"/>
          </p15:clr>
        </p15:guide>
        <p15:guide id="2" orient="horz" pos="2891">
          <p15:clr>
            <a:srgbClr val="9AA0A6"/>
          </p15:clr>
        </p15:guide>
        <p15:guide id="3" pos="5216">
          <p15:clr>
            <a:srgbClr val="9AA0A6"/>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hR8N0k9yNYZPV10wvvxBtv/1Z7f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01B955AF-F3CD-4925-8182-532F81676567}">
  <a:tblStyle styleId="{01B955AF-F3CD-4925-8182-532F81676567}"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276" y="-84"/>
      </p:cViewPr>
      <p:guideLst>
        <p:guide orient="horz" pos="2891"/>
        <p:guide pos="1099"/>
        <p:guide pos="52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11.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font" Target="fonts/font14.fntdata"/><Relationship Id="rId52" Type="http://customschemas.google.com/relationships/presentationmetadata" Target="meta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56"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8399665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3" name="Google Shape;353;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8" name="Google Shape;448;p1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5" name="Google Shape;455;p1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1" name="Google Shape;461;p1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8" name="Google Shape;468;p1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8" name="Google Shape;478;p1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6" name="Google Shape;486;p1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3" name="Google Shape;493;p1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0" name="Google Shape;500;p1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9" name="Google Shape;50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5" name="Google Shape;52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 name="Google Shape;359;p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8" name="Google Shape;538;p2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5" name="Google Shape;54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8" name="Google Shape;59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2" name="Google Shape;652;p2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9" name="Google Shape;65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8" name="Google Shape;678;p2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6" name="Google Shape;366;p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p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2" name="Google Shape;392;p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9" name="Google Shape;399;p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8" name="Google Shape;408;p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5" name="Google Shape;415;p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6" name="Google Shape;43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ckground">
  <p:cSld name="CUSTOM_16">
    <p:spTree>
      <p:nvGrpSpPr>
        <p:cNvPr id="1"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slide">
  <p:cSld name="Blank slide">
    <p:bg>
      <p:bgPr>
        <a:solidFill>
          <a:srgbClr val="FFFFFF"/>
        </a:solidFill>
        <a:effectLst/>
      </p:bgPr>
    </p:bg>
    <p:spTree>
      <p:nvGrpSpPr>
        <p:cNvPr id="1" name="Shape 110"/>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pening slide">
  <p:cSld name="Opening slide">
    <p:spTree>
      <p:nvGrpSpPr>
        <p:cNvPr id="1" name="Shape 111"/>
        <p:cNvGrpSpPr/>
        <p:nvPr/>
      </p:nvGrpSpPr>
      <p:grpSpPr>
        <a:xfrm>
          <a:off x="0" y="0"/>
          <a:ext cx="0" cy="0"/>
          <a:chOff x="0" y="0"/>
          <a:chExt cx="0" cy="0"/>
        </a:xfrm>
      </p:grpSpPr>
      <p:cxnSp>
        <p:nvCxnSpPr>
          <p:cNvPr id="112" name="Google Shape;112;p40"/>
          <p:cNvCxnSpPr/>
          <p:nvPr/>
        </p:nvCxnSpPr>
        <p:spPr>
          <a:xfrm rot="10800000">
            <a:off x="4638348" y="1429100"/>
            <a:ext cx="0" cy="1770900"/>
          </a:xfrm>
          <a:prstGeom prst="straightConnector1">
            <a:avLst/>
          </a:prstGeom>
          <a:noFill/>
          <a:ln w="19050" cap="flat" cmpd="sng">
            <a:solidFill>
              <a:srgbClr val="FFFFFF"/>
            </a:solidFill>
            <a:prstDash val="solid"/>
            <a:round/>
            <a:headEnd type="none" w="sm" len="sm"/>
            <a:tailEnd type="none" w="sm" len="sm"/>
          </a:ln>
        </p:spPr>
      </p:cxnSp>
      <p:grpSp>
        <p:nvGrpSpPr>
          <p:cNvPr id="113" name="Google Shape;113;p40"/>
          <p:cNvGrpSpPr/>
          <p:nvPr/>
        </p:nvGrpSpPr>
        <p:grpSpPr>
          <a:xfrm>
            <a:off x="430366" y="610451"/>
            <a:ext cx="4267075" cy="4169336"/>
            <a:chOff x="430366" y="610451"/>
            <a:chExt cx="4267075" cy="4169336"/>
          </a:xfrm>
        </p:grpSpPr>
        <p:sp>
          <p:nvSpPr>
            <p:cNvPr id="114" name="Google Shape;114;p40"/>
            <p:cNvSpPr/>
            <p:nvPr/>
          </p:nvSpPr>
          <p:spPr>
            <a:xfrm flipH="1">
              <a:off x="4621241" y="610451"/>
              <a:ext cx="76200" cy="762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 name="Google Shape;115;p40"/>
            <p:cNvSpPr/>
            <p:nvPr/>
          </p:nvSpPr>
          <p:spPr>
            <a:xfrm flipH="1">
              <a:off x="3783066" y="610451"/>
              <a:ext cx="76200" cy="762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 name="Google Shape;116;p40"/>
            <p:cNvSpPr/>
            <p:nvPr/>
          </p:nvSpPr>
          <p:spPr>
            <a:xfrm flipH="1">
              <a:off x="2944891" y="610451"/>
              <a:ext cx="76200" cy="762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 name="Google Shape;117;p40"/>
            <p:cNvSpPr/>
            <p:nvPr/>
          </p:nvSpPr>
          <p:spPr>
            <a:xfrm flipH="1">
              <a:off x="2106716" y="610451"/>
              <a:ext cx="76200" cy="762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 name="Google Shape;118;p40"/>
            <p:cNvSpPr/>
            <p:nvPr/>
          </p:nvSpPr>
          <p:spPr>
            <a:xfrm flipH="1">
              <a:off x="1268541" y="610451"/>
              <a:ext cx="76200" cy="762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 name="Google Shape;119;p40"/>
            <p:cNvSpPr/>
            <p:nvPr/>
          </p:nvSpPr>
          <p:spPr>
            <a:xfrm flipH="1">
              <a:off x="430366" y="610451"/>
              <a:ext cx="76200" cy="762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 name="Google Shape;120;p40"/>
            <p:cNvSpPr/>
            <p:nvPr/>
          </p:nvSpPr>
          <p:spPr>
            <a:xfrm flipH="1">
              <a:off x="3783066" y="1429102"/>
              <a:ext cx="76200" cy="762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 name="Google Shape;121;p40"/>
            <p:cNvSpPr/>
            <p:nvPr/>
          </p:nvSpPr>
          <p:spPr>
            <a:xfrm flipH="1">
              <a:off x="2944891" y="1429102"/>
              <a:ext cx="76200" cy="762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 name="Google Shape;122;p40"/>
            <p:cNvSpPr/>
            <p:nvPr/>
          </p:nvSpPr>
          <p:spPr>
            <a:xfrm flipH="1">
              <a:off x="2106716" y="1429102"/>
              <a:ext cx="76200" cy="762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 name="Google Shape;123;p40"/>
            <p:cNvSpPr/>
            <p:nvPr/>
          </p:nvSpPr>
          <p:spPr>
            <a:xfrm flipH="1">
              <a:off x="1268541" y="1429102"/>
              <a:ext cx="76200" cy="762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 name="Google Shape;124;p40"/>
            <p:cNvSpPr/>
            <p:nvPr/>
          </p:nvSpPr>
          <p:spPr>
            <a:xfrm flipH="1">
              <a:off x="430366" y="1429102"/>
              <a:ext cx="76200" cy="762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 name="Google Shape;125;p40"/>
            <p:cNvSpPr/>
            <p:nvPr/>
          </p:nvSpPr>
          <p:spPr>
            <a:xfrm flipH="1">
              <a:off x="3783066" y="2247723"/>
              <a:ext cx="76200" cy="762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 name="Google Shape;126;p40"/>
            <p:cNvSpPr/>
            <p:nvPr/>
          </p:nvSpPr>
          <p:spPr>
            <a:xfrm flipH="1">
              <a:off x="2944891" y="2247723"/>
              <a:ext cx="76200" cy="762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 name="Google Shape;127;p40"/>
            <p:cNvSpPr/>
            <p:nvPr/>
          </p:nvSpPr>
          <p:spPr>
            <a:xfrm flipH="1">
              <a:off x="2106716" y="2247723"/>
              <a:ext cx="76200" cy="762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 name="Google Shape;128;p40"/>
            <p:cNvSpPr/>
            <p:nvPr/>
          </p:nvSpPr>
          <p:spPr>
            <a:xfrm flipH="1">
              <a:off x="1268541" y="2247723"/>
              <a:ext cx="76200" cy="762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 name="Google Shape;129;p40"/>
            <p:cNvSpPr/>
            <p:nvPr/>
          </p:nvSpPr>
          <p:spPr>
            <a:xfrm flipH="1">
              <a:off x="430366" y="2247723"/>
              <a:ext cx="76200" cy="762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 name="Google Shape;130;p40"/>
            <p:cNvSpPr/>
            <p:nvPr/>
          </p:nvSpPr>
          <p:spPr>
            <a:xfrm flipH="1">
              <a:off x="3783066" y="3066344"/>
              <a:ext cx="76200" cy="762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 name="Google Shape;131;p40"/>
            <p:cNvSpPr/>
            <p:nvPr/>
          </p:nvSpPr>
          <p:spPr>
            <a:xfrm flipH="1">
              <a:off x="2106716" y="3066344"/>
              <a:ext cx="76200" cy="762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 name="Google Shape;132;p40"/>
            <p:cNvSpPr/>
            <p:nvPr/>
          </p:nvSpPr>
          <p:spPr>
            <a:xfrm flipH="1">
              <a:off x="1268541" y="3066344"/>
              <a:ext cx="76200" cy="762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 name="Google Shape;133;p40"/>
            <p:cNvSpPr/>
            <p:nvPr/>
          </p:nvSpPr>
          <p:spPr>
            <a:xfrm flipH="1">
              <a:off x="430366" y="3066344"/>
              <a:ext cx="76200" cy="762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 name="Google Shape;134;p40"/>
            <p:cNvSpPr/>
            <p:nvPr/>
          </p:nvSpPr>
          <p:spPr>
            <a:xfrm flipH="1">
              <a:off x="3783066" y="3884966"/>
              <a:ext cx="76200" cy="762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 name="Google Shape;135;p40"/>
            <p:cNvSpPr/>
            <p:nvPr/>
          </p:nvSpPr>
          <p:spPr>
            <a:xfrm flipH="1">
              <a:off x="1268541" y="3884966"/>
              <a:ext cx="76200" cy="762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 name="Google Shape;136;p40"/>
            <p:cNvSpPr/>
            <p:nvPr/>
          </p:nvSpPr>
          <p:spPr>
            <a:xfrm flipH="1">
              <a:off x="430366" y="3884966"/>
              <a:ext cx="76200" cy="762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 name="Google Shape;137;p40"/>
            <p:cNvSpPr/>
            <p:nvPr/>
          </p:nvSpPr>
          <p:spPr>
            <a:xfrm flipH="1">
              <a:off x="3783066" y="4703587"/>
              <a:ext cx="76200" cy="762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 name="Google Shape;138;p40"/>
            <p:cNvSpPr/>
            <p:nvPr/>
          </p:nvSpPr>
          <p:spPr>
            <a:xfrm flipH="1">
              <a:off x="2944891" y="4703587"/>
              <a:ext cx="76200" cy="762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 name="Google Shape;139;p40"/>
            <p:cNvSpPr/>
            <p:nvPr/>
          </p:nvSpPr>
          <p:spPr>
            <a:xfrm flipH="1">
              <a:off x="2106716" y="4703587"/>
              <a:ext cx="76200" cy="762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 name="Google Shape;140;p40"/>
            <p:cNvSpPr/>
            <p:nvPr/>
          </p:nvSpPr>
          <p:spPr>
            <a:xfrm flipH="1">
              <a:off x="1268541" y="4703587"/>
              <a:ext cx="76200" cy="762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 name="Google Shape;141;p40"/>
            <p:cNvSpPr/>
            <p:nvPr/>
          </p:nvSpPr>
          <p:spPr>
            <a:xfrm flipH="1">
              <a:off x="430366" y="4703587"/>
              <a:ext cx="76200" cy="762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 name="Google Shape;142;p40"/>
            <p:cNvSpPr/>
            <p:nvPr/>
          </p:nvSpPr>
          <p:spPr>
            <a:xfrm flipH="1">
              <a:off x="4621241" y="4703577"/>
              <a:ext cx="76200" cy="762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 name="Google Shape;143;p40"/>
            <p:cNvSpPr/>
            <p:nvPr/>
          </p:nvSpPr>
          <p:spPr>
            <a:xfrm flipH="1">
              <a:off x="4600241" y="3884966"/>
              <a:ext cx="76200" cy="762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44" name="Google Shape;144;p40"/>
          <p:cNvSpPr txBox="1">
            <a:spLocks noGrp="1"/>
          </p:cNvSpPr>
          <p:nvPr>
            <p:ph type="ctrTitle"/>
          </p:nvPr>
        </p:nvSpPr>
        <p:spPr>
          <a:xfrm flipH="1">
            <a:off x="5034925" y="2231011"/>
            <a:ext cx="4137600" cy="839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FFFFFF"/>
              </a:buClr>
              <a:buSzPts val="6000"/>
              <a:buNone/>
              <a:defRPr sz="6000" b="1">
                <a:solidFill>
                  <a:srgbClr val="FFFFFF"/>
                </a:solidFill>
              </a:defRPr>
            </a:lvl1pPr>
            <a:lvl2pPr lvl="1" algn="l">
              <a:lnSpc>
                <a:spcPct val="100000"/>
              </a:lnSpc>
              <a:spcBef>
                <a:spcPts val="0"/>
              </a:spcBef>
              <a:spcAft>
                <a:spcPts val="0"/>
              </a:spcAft>
              <a:buClr>
                <a:srgbClr val="E06666"/>
              </a:buClr>
              <a:buSzPts val="6000"/>
              <a:buNone/>
              <a:defRPr sz="6000" b="1">
                <a:solidFill>
                  <a:srgbClr val="E06666"/>
                </a:solidFill>
              </a:defRPr>
            </a:lvl2pPr>
            <a:lvl3pPr lvl="2" algn="l">
              <a:lnSpc>
                <a:spcPct val="100000"/>
              </a:lnSpc>
              <a:spcBef>
                <a:spcPts val="0"/>
              </a:spcBef>
              <a:spcAft>
                <a:spcPts val="0"/>
              </a:spcAft>
              <a:buClr>
                <a:srgbClr val="E06666"/>
              </a:buClr>
              <a:buSzPts val="6000"/>
              <a:buNone/>
              <a:defRPr sz="6000" b="1">
                <a:solidFill>
                  <a:srgbClr val="E06666"/>
                </a:solidFill>
              </a:defRPr>
            </a:lvl3pPr>
            <a:lvl4pPr lvl="3" algn="l">
              <a:lnSpc>
                <a:spcPct val="100000"/>
              </a:lnSpc>
              <a:spcBef>
                <a:spcPts val="0"/>
              </a:spcBef>
              <a:spcAft>
                <a:spcPts val="0"/>
              </a:spcAft>
              <a:buClr>
                <a:srgbClr val="E06666"/>
              </a:buClr>
              <a:buSzPts val="6000"/>
              <a:buNone/>
              <a:defRPr sz="6000" b="1">
                <a:solidFill>
                  <a:srgbClr val="E06666"/>
                </a:solidFill>
              </a:defRPr>
            </a:lvl4pPr>
            <a:lvl5pPr lvl="4" algn="l">
              <a:lnSpc>
                <a:spcPct val="100000"/>
              </a:lnSpc>
              <a:spcBef>
                <a:spcPts val="0"/>
              </a:spcBef>
              <a:spcAft>
                <a:spcPts val="0"/>
              </a:spcAft>
              <a:buClr>
                <a:srgbClr val="E06666"/>
              </a:buClr>
              <a:buSzPts val="6000"/>
              <a:buNone/>
              <a:defRPr sz="6000" b="1">
                <a:solidFill>
                  <a:srgbClr val="E06666"/>
                </a:solidFill>
              </a:defRPr>
            </a:lvl5pPr>
            <a:lvl6pPr lvl="5" algn="l">
              <a:lnSpc>
                <a:spcPct val="100000"/>
              </a:lnSpc>
              <a:spcBef>
                <a:spcPts val="0"/>
              </a:spcBef>
              <a:spcAft>
                <a:spcPts val="0"/>
              </a:spcAft>
              <a:buClr>
                <a:srgbClr val="E06666"/>
              </a:buClr>
              <a:buSzPts val="6000"/>
              <a:buNone/>
              <a:defRPr sz="6000" b="1">
                <a:solidFill>
                  <a:srgbClr val="E06666"/>
                </a:solidFill>
              </a:defRPr>
            </a:lvl6pPr>
            <a:lvl7pPr lvl="6" algn="l">
              <a:lnSpc>
                <a:spcPct val="100000"/>
              </a:lnSpc>
              <a:spcBef>
                <a:spcPts val="0"/>
              </a:spcBef>
              <a:spcAft>
                <a:spcPts val="0"/>
              </a:spcAft>
              <a:buClr>
                <a:srgbClr val="E06666"/>
              </a:buClr>
              <a:buSzPts val="6000"/>
              <a:buNone/>
              <a:defRPr sz="6000" b="1">
                <a:solidFill>
                  <a:srgbClr val="E06666"/>
                </a:solidFill>
              </a:defRPr>
            </a:lvl7pPr>
            <a:lvl8pPr lvl="7" algn="l">
              <a:lnSpc>
                <a:spcPct val="100000"/>
              </a:lnSpc>
              <a:spcBef>
                <a:spcPts val="0"/>
              </a:spcBef>
              <a:spcAft>
                <a:spcPts val="0"/>
              </a:spcAft>
              <a:buClr>
                <a:srgbClr val="E06666"/>
              </a:buClr>
              <a:buSzPts val="6000"/>
              <a:buNone/>
              <a:defRPr sz="6000" b="1">
                <a:solidFill>
                  <a:srgbClr val="E06666"/>
                </a:solidFill>
              </a:defRPr>
            </a:lvl8pPr>
            <a:lvl9pPr lvl="8" algn="l">
              <a:lnSpc>
                <a:spcPct val="100000"/>
              </a:lnSpc>
              <a:spcBef>
                <a:spcPts val="0"/>
              </a:spcBef>
              <a:spcAft>
                <a:spcPts val="0"/>
              </a:spcAft>
              <a:buClr>
                <a:srgbClr val="E06666"/>
              </a:buClr>
              <a:buSzPts val="6000"/>
              <a:buNone/>
              <a:defRPr sz="6000" b="1">
                <a:solidFill>
                  <a:srgbClr val="E06666"/>
                </a:solidFill>
              </a:defRPr>
            </a:lvl9pPr>
          </a:lstStyle>
          <a:p>
            <a:endParaRPr/>
          </a:p>
        </p:txBody>
      </p:sp>
      <p:sp>
        <p:nvSpPr>
          <p:cNvPr id="145" name="Google Shape;145;p40"/>
          <p:cNvSpPr txBox="1">
            <a:spLocks noGrp="1"/>
          </p:cNvSpPr>
          <p:nvPr>
            <p:ph type="subTitle" idx="1"/>
          </p:nvPr>
        </p:nvSpPr>
        <p:spPr>
          <a:xfrm flipH="1">
            <a:off x="5034925" y="2953960"/>
            <a:ext cx="3372000" cy="478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cxnSp>
        <p:nvCxnSpPr>
          <p:cNvPr id="146" name="Google Shape;146;p40"/>
          <p:cNvCxnSpPr/>
          <p:nvPr/>
        </p:nvCxnSpPr>
        <p:spPr>
          <a:xfrm rot="10800000">
            <a:off x="4638348" y="1429100"/>
            <a:ext cx="0" cy="1770900"/>
          </a:xfrm>
          <a:prstGeom prst="straightConnector1">
            <a:avLst/>
          </a:prstGeom>
          <a:noFill/>
          <a:ln w="19050" cap="flat" cmpd="sng">
            <a:solidFill>
              <a:srgbClr val="FFFFFF"/>
            </a:solidFill>
            <a:prstDash val="solid"/>
            <a:round/>
            <a:headEnd type="none" w="sm" len="sm"/>
            <a:tailEnd type="none" w="sm" len="sm"/>
          </a:ln>
        </p:spPr>
      </p:cxnSp>
      <p:sp>
        <p:nvSpPr>
          <p:cNvPr id="147" name="Google Shape;147;p40"/>
          <p:cNvSpPr/>
          <p:nvPr/>
        </p:nvSpPr>
        <p:spPr>
          <a:xfrm flipH="1">
            <a:off x="2944891" y="3066344"/>
            <a:ext cx="76200" cy="762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 name="Google Shape;148;p40"/>
          <p:cNvSpPr/>
          <p:nvPr/>
        </p:nvSpPr>
        <p:spPr>
          <a:xfrm flipH="1">
            <a:off x="2106716" y="3884957"/>
            <a:ext cx="76200" cy="762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 name="Google Shape;149;p40"/>
          <p:cNvSpPr/>
          <p:nvPr/>
        </p:nvSpPr>
        <p:spPr>
          <a:xfrm flipH="1">
            <a:off x="2944891" y="3884944"/>
            <a:ext cx="76200" cy="762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
  <p:cSld name="Table of contents ">
    <p:spTree>
      <p:nvGrpSpPr>
        <p:cNvPr id="1" name="Shape 150"/>
        <p:cNvGrpSpPr/>
        <p:nvPr/>
      </p:nvGrpSpPr>
      <p:grpSpPr>
        <a:xfrm>
          <a:off x="0" y="0"/>
          <a:ext cx="0" cy="0"/>
          <a:chOff x="0" y="0"/>
          <a:chExt cx="0" cy="0"/>
        </a:xfrm>
      </p:grpSpPr>
      <p:sp>
        <p:nvSpPr>
          <p:cNvPr id="151" name="Google Shape;151;p41"/>
          <p:cNvSpPr txBox="1">
            <a:spLocks noGrp="1"/>
          </p:cNvSpPr>
          <p:nvPr>
            <p:ph type="title"/>
          </p:nvPr>
        </p:nvSpPr>
        <p:spPr>
          <a:xfrm rot="1302">
            <a:off x="4353228" y="1987725"/>
            <a:ext cx="1583700" cy="577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69B9B2"/>
              </a:buClr>
              <a:buSzPts val="9600"/>
              <a:buNone/>
              <a:defRPr sz="9600">
                <a:solidFill>
                  <a:srgbClr val="69B9B2"/>
                </a:solidFill>
              </a:defRPr>
            </a:lvl1pPr>
            <a:lvl2pPr lvl="1"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2pPr>
            <a:lvl3pPr lvl="2"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3pPr>
            <a:lvl4pPr lvl="3"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4pPr>
            <a:lvl5pPr lvl="4"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5pPr>
            <a:lvl6pPr lvl="5"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6pPr>
            <a:lvl7pPr lvl="6"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7pPr>
            <a:lvl8pPr lvl="7"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8pPr>
            <a:lvl9pPr lvl="8"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9pPr>
          </a:lstStyle>
          <a:p>
            <a:endParaRPr/>
          </a:p>
        </p:txBody>
      </p:sp>
      <p:sp>
        <p:nvSpPr>
          <p:cNvPr id="152" name="Google Shape;152;p41"/>
          <p:cNvSpPr txBox="1">
            <a:spLocks noGrp="1"/>
          </p:cNvSpPr>
          <p:nvPr>
            <p:ph type="title" idx="2"/>
          </p:nvPr>
        </p:nvSpPr>
        <p:spPr>
          <a:xfrm rot="1302">
            <a:off x="4353228" y="3523426"/>
            <a:ext cx="1583700" cy="577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69B9B2"/>
              </a:buClr>
              <a:buSzPts val="9600"/>
              <a:buNone/>
              <a:defRPr sz="9600">
                <a:solidFill>
                  <a:srgbClr val="69B9B2"/>
                </a:solidFill>
              </a:defRPr>
            </a:lvl1pPr>
            <a:lvl2pPr lvl="1"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2pPr>
            <a:lvl3pPr lvl="2"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3pPr>
            <a:lvl4pPr lvl="3"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4pPr>
            <a:lvl5pPr lvl="4"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5pPr>
            <a:lvl6pPr lvl="5"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6pPr>
            <a:lvl7pPr lvl="6"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7pPr>
            <a:lvl8pPr lvl="7"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8pPr>
            <a:lvl9pPr lvl="8"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9pPr>
          </a:lstStyle>
          <a:p>
            <a:endParaRPr/>
          </a:p>
        </p:txBody>
      </p:sp>
      <p:sp>
        <p:nvSpPr>
          <p:cNvPr id="153" name="Google Shape;153;p41"/>
          <p:cNvSpPr txBox="1">
            <a:spLocks noGrp="1"/>
          </p:cNvSpPr>
          <p:nvPr>
            <p:ph type="title" idx="3"/>
          </p:nvPr>
        </p:nvSpPr>
        <p:spPr>
          <a:xfrm rot="1424">
            <a:off x="774328" y="1987725"/>
            <a:ext cx="1448700" cy="577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69B9B2"/>
              </a:buClr>
              <a:buSzPts val="9600"/>
              <a:buNone/>
              <a:defRPr sz="9600">
                <a:solidFill>
                  <a:srgbClr val="69B9B2"/>
                </a:solidFill>
              </a:defRPr>
            </a:lvl1pPr>
            <a:lvl2pPr lvl="1"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2pPr>
            <a:lvl3pPr lvl="2"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3pPr>
            <a:lvl4pPr lvl="3"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4pPr>
            <a:lvl5pPr lvl="4"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5pPr>
            <a:lvl6pPr lvl="5"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6pPr>
            <a:lvl7pPr lvl="6"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7pPr>
            <a:lvl8pPr lvl="7"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8pPr>
            <a:lvl9pPr lvl="8"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9pPr>
          </a:lstStyle>
          <a:p>
            <a:endParaRPr/>
          </a:p>
        </p:txBody>
      </p:sp>
      <p:sp>
        <p:nvSpPr>
          <p:cNvPr id="154" name="Google Shape;154;p41"/>
          <p:cNvSpPr txBox="1">
            <a:spLocks noGrp="1"/>
          </p:cNvSpPr>
          <p:nvPr>
            <p:ph type="ctrTitle" idx="4"/>
          </p:nvPr>
        </p:nvSpPr>
        <p:spPr>
          <a:xfrm>
            <a:off x="1882998" y="1687125"/>
            <a:ext cx="2476500" cy="577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434343"/>
              </a:buClr>
              <a:buSzPts val="1800"/>
              <a:buNone/>
              <a:defRPr sz="1800" b="1">
                <a:solidFill>
                  <a:srgbClr val="434343"/>
                </a:solidFill>
              </a:defRPr>
            </a:lvl1pPr>
            <a:lvl2pPr lvl="1" algn="l">
              <a:lnSpc>
                <a:spcPct val="100000"/>
              </a:lnSpc>
              <a:spcBef>
                <a:spcPts val="0"/>
              </a:spcBef>
              <a:spcAft>
                <a:spcPts val="0"/>
              </a:spcAft>
              <a:buClr>
                <a:srgbClr val="434343"/>
              </a:buClr>
              <a:buSzPts val="1800"/>
              <a:buNone/>
              <a:defRPr sz="1800" b="1">
                <a:solidFill>
                  <a:srgbClr val="434343"/>
                </a:solidFill>
              </a:defRPr>
            </a:lvl2pPr>
            <a:lvl3pPr lvl="2" algn="l">
              <a:lnSpc>
                <a:spcPct val="100000"/>
              </a:lnSpc>
              <a:spcBef>
                <a:spcPts val="0"/>
              </a:spcBef>
              <a:spcAft>
                <a:spcPts val="0"/>
              </a:spcAft>
              <a:buClr>
                <a:srgbClr val="434343"/>
              </a:buClr>
              <a:buSzPts val="1800"/>
              <a:buNone/>
              <a:defRPr sz="1800" b="1">
                <a:solidFill>
                  <a:srgbClr val="434343"/>
                </a:solidFill>
              </a:defRPr>
            </a:lvl3pPr>
            <a:lvl4pPr lvl="3" algn="l">
              <a:lnSpc>
                <a:spcPct val="100000"/>
              </a:lnSpc>
              <a:spcBef>
                <a:spcPts val="0"/>
              </a:spcBef>
              <a:spcAft>
                <a:spcPts val="0"/>
              </a:spcAft>
              <a:buClr>
                <a:srgbClr val="434343"/>
              </a:buClr>
              <a:buSzPts val="1800"/>
              <a:buNone/>
              <a:defRPr sz="1800" b="1">
                <a:solidFill>
                  <a:srgbClr val="434343"/>
                </a:solidFill>
              </a:defRPr>
            </a:lvl4pPr>
            <a:lvl5pPr lvl="4" algn="l">
              <a:lnSpc>
                <a:spcPct val="100000"/>
              </a:lnSpc>
              <a:spcBef>
                <a:spcPts val="0"/>
              </a:spcBef>
              <a:spcAft>
                <a:spcPts val="0"/>
              </a:spcAft>
              <a:buClr>
                <a:srgbClr val="434343"/>
              </a:buClr>
              <a:buSzPts val="1800"/>
              <a:buNone/>
              <a:defRPr sz="1800" b="1">
                <a:solidFill>
                  <a:srgbClr val="434343"/>
                </a:solidFill>
              </a:defRPr>
            </a:lvl5pPr>
            <a:lvl6pPr lvl="5" algn="l">
              <a:lnSpc>
                <a:spcPct val="100000"/>
              </a:lnSpc>
              <a:spcBef>
                <a:spcPts val="0"/>
              </a:spcBef>
              <a:spcAft>
                <a:spcPts val="0"/>
              </a:spcAft>
              <a:buClr>
                <a:srgbClr val="434343"/>
              </a:buClr>
              <a:buSzPts val="1800"/>
              <a:buNone/>
              <a:defRPr sz="1800" b="1">
                <a:solidFill>
                  <a:srgbClr val="434343"/>
                </a:solidFill>
              </a:defRPr>
            </a:lvl6pPr>
            <a:lvl7pPr lvl="6" algn="l">
              <a:lnSpc>
                <a:spcPct val="100000"/>
              </a:lnSpc>
              <a:spcBef>
                <a:spcPts val="0"/>
              </a:spcBef>
              <a:spcAft>
                <a:spcPts val="0"/>
              </a:spcAft>
              <a:buClr>
                <a:srgbClr val="434343"/>
              </a:buClr>
              <a:buSzPts val="1800"/>
              <a:buNone/>
              <a:defRPr sz="1800" b="1">
                <a:solidFill>
                  <a:srgbClr val="434343"/>
                </a:solidFill>
              </a:defRPr>
            </a:lvl7pPr>
            <a:lvl8pPr lvl="7" algn="l">
              <a:lnSpc>
                <a:spcPct val="100000"/>
              </a:lnSpc>
              <a:spcBef>
                <a:spcPts val="0"/>
              </a:spcBef>
              <a:spcAft>
                <a:spcPts val="0"/>
              </a:spcAft>
              <a:buClr>
                <a:srgbClr val="434343"/>
              </a:buClr>
              <a:buSzPts val="1800"/>
              <a:buNone/>
              <a:defRPr sz="1800" b="1">
                <a:solidFill>
                  <a:srgbClr val="434343"/>
                </a:solidFill>
              </a:defRPr>
            </a:lvl8pPr>
            <a:lvl9pPr lvl="8" algn="l">
              <a:lnSpc>
                <a:spcPct val="100000"/>
              </a:lnSpc>
              <a:spcBef>
                <a:spcPts val="0"/>
              </a:spcBef>
              <a:spcAft>
                <a:spcPts val="0"/>
              </a:spcAft>
              <a:buClr>
                <a:srgbClr val="434343"/>
              </a:buClr>
              <a:buSzPts val="1800"/>
              <a:buNone/>
              <a:defRPr sz="1800" b="1">
                <a:solidFill>
                  <a:srgbClr val="434343"/>
                </a:solidFill>
              </a:defRPr>
            </a:lvl9pPr>
          </a:lstStyle>
          <a:p>
            <a:endParaRPr/>
          </a:p>
        </p:txBody>
      </p:sp>
      <p:sp>
        <p:nvSpPr>
          <p:cNvPr id="155" name="Google Shape;155;p41"/>
          <p:cNvSpPr txBox="1">
            <a:spLocks noGrp="1"/>
          </p:cNvSpPr>
          <p:nvPr>
            <p:ph type="subTitle" idx="1"/>
          </p:nvPr>
        </p:nvSpPr>
        <p:spPr>
          <a:xfrm>
            <a:off x="1882997" y="2108725"/>
            <a:ext cx="2216700" cy="57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434343"/>
              </a:buClr>
              <a:buSzPts val="1100"/>
              <a:buNone/>
              <a:defRPr sz="1100">
                <a:solidFill>
                  <a:srgbClr val="434343"/>
                </a:solidFill>
              </a:defRPr>
            </a:lvl1pPr>
            <a:lvl2pPr lvl="1" algn="l">
              <a:lnSpc>
                <a:spcPct val="100000"/>
              </a:lnSpc>
              <a:spcBef>
                <a:spcPts val="0"/>
              </a:spcBef>
              <a:spcAft>
                <a:spcPts val="0"/>
              </a:spcAft>
              <a:buClr>
                <a:srgbClr val="434343"/>
              </a:buClr>
              <a:buSzPts val="1100"/>
              <a:buNone/>
              <a:defRPr sz="1100">
                <a:solidFill>
                  <a:srgbClr val="434343"/>
                </a:solidFill>
              </a:defRPr>
            </a:lvl2pPr>
            <a:lvl3pPr lvl="2" algn="l">
              <a:lnSpc>
                <a:spcPct val="100000"/>
              </a:lnSpc>
              <a:spcBef>
                <a:spcPts val="0"/>
              </a:spcBef>
              <a:spcAft>
                <a:spcPts val="0"/>
              </a:spcAft>
              <a:buClr>
                <a:srgbClr val="434343"/>
              </a:buClr>
              <a:buSzPts val="1100"/>
              <a:buNone/>
              <a:defRPr sz="1100">
                <a:solidFill>
                  <a:srgbClr val="434343"/>
                </a:solidFill>
              </a:defRPr>
            </a:lvl3pPr>
            <a:lvl4pPr lvl="3" algn="l">
              <a:lnSpc>
                <a:spcPct val="100000"/>
              </a:lnSpc>
              <a:spcBef>
                <a:spcPts val="0"/>
              </a:spcBef>
              <a:spcAft>
                <a:spcPts val="0"/>
              </a:spcAft>
              <a:buClr>
                <a:srgbClr val="434343"/>
              </a:buClr>
              <a:buSzPts val="1100"/>
              <a:buNone/>
              <a:defRPr sz="1100">
                <a:solidFill>
                  <a:srgbClr val="434343"/>
                </a:solidFill>
              </a:defRPr>
            </a:lvl4pPr>
            <a:lvl5pPr lvl="4" algn="l">
              <a:lnSpc>
                <a:spcPct val="100000"/>
              </a:lnSpc>
              <a:spcBef>
                <a:spcPts val="0"/>
              </a:spcBef>
              <a:spcAft>
                <a:spcPts val="0"/>
              </a:spcAft>
              <a:buClr>
                <a:srgbClr val="434343"/>
              </a:buClr>
              <a:buSzPts val="1100"/>
              <a:buNone/>
              <a:defRPr sz="1100">
                <a:solidFill>
                  <a:srgbClr val="434343"/>
                </a:solidFill>
              </a:defRPr>
            </a:lvl5pPr>
            <a:lvl6pPr lvl="5" algn="l">
              <a:lnSpc>
                <a:spcPct val="100000"/>
              </a:lnSpc>
              <a:spcBef>
                <a:spcPts val="0"/>
              </a:spcBef>
              <a:spcAft>
                <a:spcPts val="0"/>
              </a:spcAft>
              <a:buClr>
                <a:srgbClr val="434343"/>
              </a:buClr>
              <a:buSzPts val="1100"/>
              <a:buNone/>
              <a:defRPr sz="1100">
                <a:solidFill>
                  <a:srgbClr val="434343"/>
                </a:solidFill>
              </a:defRPr>
            </a:lvl6pPr>
            <a:lvl7pPr lvl="6" algn="l">
              <a:lnSpc>
                <a:spcPct val="100000"/>
              </a:lnSpc>
              <a:spcBef>
                <a:spcPts val="0"/>
              </a:spcBef>
              <a:spcAft>
                <a:spcPts val="0"/>
              </a:spcAft>
              <a:buClr>
                <a:srgbClr val="434343"/>
              </a:buClr>
              <a:buSzPts val="1100"/>
              <a:buNone/>
              <a:defRPr sz="1100">
                <a:solidFill>
                  <a:srgbClr val="434343"/>
                </a:solidFill>
              </a:defRPr>
            </a:lvl7pPr>
            <a:lvl8pPr lvl="7" algn="l">
              <a:lnSpc>
                <a:spcPct val="100000"/>
              </a:lnSpc>
              <a:spcBef>
                <a:spcPts val="0"/>
              </a:spcBef>
              <a:spcAft>
                <a:spcPts val="0"/>
              </a:spcAft>
              <a:buClr>
                <a:srgbClr val="434343"/>
              </a:buClr>
              <a:buSzPts val="1100"/>
              <a:buNone/>
              <a:defRPr sz="1100">
                <a:solidFill>
                  <a:srgbClr val="434343"/>
                </a:solidFill>
              </a:defRPr>
            </a:lvl8pPr>
            <a:lvl9pPr lvl="8" algn="l">
              <a:lnSpc>
                <a:spcPct val="100000"/>
              </a:lnSpc>
              <a:spcBef>
                <a:spcPts val="0"/>
              </a:spcBef>
              <a:spcAft>
                <a:spcPts val="0"/>
              </a:spcAft>
              <a:buClr>
                <a:srgbClr val="434343"/>
              </a:buClr>
              <a:buSzPts val="1100"/>
              <a:buNone/>
              <a:defRPr sz="1100">
                <a:solidFill>
                  <a:srgbClr val="434343"/>
                </a:solidFill>
              </a:defRPr>
            </a:lvl9pPr>
          </a:lstStyle>
          <a:p>
            <a:endParaRPr/>
          </a:p>
        </p:txBody>
      </p:sp>
      <p:sp>
        <p:nvSpPr>
          <p:cNvPr id="156" name="Google Shape;156;p41"/>
          <p:cNvSpPr txBox="1">
            <a:spLocks noGrp="1"/>
          </p:cNvSpPr>
          <p:nvPr>
            <p:ph type="ctrTitle" idx="5"/>
          </p:nvPr>
        </p:nvSpPr>
        <p:spPr>
          <a:xfrm>
            <a:off x="5431425" y="1687125"/>
            <a:ext cx="2425500" cy="577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434343"/>
              </a:buClr>
              <a:buSzPts val="1800"/>
              <a:buNone/>
              <a:defRPr sz="1800" b="1">
                <a:solidFill>
                  <a:srgbClr val="434343"/>
                </a:solidFill>
              </a:defRPr>
            </a:lvl1pPr>
            <a:lvl2pPr lvl="1" algn="l">
              <a:lnSpc>
                <a:spcPct val="100000"/>
              </a:lnSpc>
              <a:spcBef>
                <a:spcPts val="0"/>
              </a:spcBef>
              <a:spcAft>
                <a:spcPts val="0"/>
              </a:spcAft>
              <a:buClr>
                <a:srgbClr val="434343"/>
              </a:buClr>
              <a:buSzPts val="1800"/>
              <a:buNone/>
              <a:defRPr sz="1800" b="1">
                <a:solidFill>
                  <a:srgbClr val="434343"/>
                </a:solidFill>
              </a:defRPr>
            </a:lvl2pPr>
            <a:lvl3pPr lvl="2" algn="l">
              <a:lnSpc>
                <a:spcPct val="100000"/>
              </a:lnSpc>
              <a:spcBef>
                <a:spcPts val="0"/>
              </a:spcBef>
              <a:spcAft>
                <a:spcPts val="0"/>
              </a:spcAft>
              <a:buClr>
                <a:srgbClr val="434343"/>
              </a:buClr>
              <a:buSzPts val="1800"/>
              <a:buNone/>
              <a:defRPr sz="1800" b="1">
                <a:solidFill>
                  <a:srgbClr val="434343"/>
                </a:solidFill>
              </a:defRPr>
            </a:lvl3pPr>
            <a:lvl4pPr lvl="3" algn="l">
              <a:lnSpc>
                <a:spcPct val="100000"/>
              </a:lnSpc>
              <a:spcBef>
                <a:spcPts val="0"/>
              </a:spcBef>
              <a:spcAft>
                <a:spcPts val="0"/>
              </a:spcAft>
              <a:buClr>
                <a:srgbClr val="434343"/>
              </a:buClr>
              <a:buSzPts val="1800"/>
              <a:buNone/>
              <a:defRPr sz="1800" b="1">
                <a:solidFill>
                  <a:srgbClr val="434343"/>
                </a:solidFill>
              </a:defRPr>
            </a:lvl4pPr>
            <a:lvl5pPr lvl="4" algn="l">
              <a:lnSpc>
                <a:spcPct val="100000"/>
              </a:lnSpc>
              <a:spcBef>
                <a:spcPts val="0"/>
              </a:spcBef>
              <a:spcAft>
                <a:spcPts val="0"/>
              </a:spcAft>
              <a:buClr>
                <a:srgbClr val="434343"/>
              </a:buClr>
              <a:buSzPts val="1800"/>
              <a:buNone/>
              <a:defRPr sz="1800" b="1">
                <a:solidFill>
                  <a:srgbClr val="434343"/>
                </a:solidFill>
              </a:defRPr>
            </a:lvl5pPr>
            <a:lvl6pPr lvl="5" algn="l">
              <a:lnSpc>
                <a:spcPct val="100000"/>
              </a:lnSpc>
              <a:spcBef>
                <a:spcPts val="0"/>
              </a:spcBef>
              <a:spcAft>
                <a:spcPts val="0"/>
              </a:spcAft>
              <a:buClr>
                <a:srgbClr val="434343"/>
              </a:buClr>
              <a:buSzPts val="1800"/>
              <a:buNone/>
              <a:defRPr sz="1800" b="1">
                <a:solidFill>
                  <a:srgbClr val="434343"/>
                </a:solidFill>
              </a:defRPr>
            </a:lvl6pPr>
            <a:lvl7pPr lvl="6" algn="l">
              <a:lnSpc>
                <a:spcPct val="100000"/>
              </a:lnSpc>
              <a:spcBef>
                <a:spcPts val="0"/>
              </a:spcBef>
              <a:spcAft>
                <a:spcPts val="0"/>
              </a:spcAft>
              <a:buClr>
                <a:srgbClr val="434343"/>
              </a:buClr>
              <a:buSzPts val="1800"/>
              <a:buNone/>
              <a:defRPr sz="1800" b="1">
                <a:solidFill>
                  <a:srgbClr val="434343"/>
                </a:solidFill>
              </a:defRPr>
            </a:lvl7pPr>
            <a:lvl8pPr lvl="7" algn="l">
              <a:lnSpc>
                <a:spcPct val="100000"/>
              </a:lnSpc>
              <a:spcBef>
                <a:spcPts val="0"/>
              </a:spcBef>
              <a:spcAft>
                <a:spcPts val="0"/>
              </a:spcAft>
              <a:buClr>
                <a:srgbClr val="434343"/>
              </a:buClr>
              <a:buSzPts val="1800"/>
              <a:buNone/>
              <a:defRPr sz="1800" b="1">
                <a:solidFill>
                  <a:srgbClr val="434343"/>
                </a:solidFill>
              </a:defRPr>
            </a:lvl8pPr>
            <a:lvl9pPr lvl="8" algn="l">
              <a:lnSpc>
                <a:spcPct val="100000"/>
              </a:lnSpc>
              <a:spcBef>
                <a:spcPts val="0"/>
              </a:spcBef>
              <a:spcAft>
                <a:spcPts val="0"/>
              </a:spcAft>
              <a:buClr>
                <a:srgbClr val="434343"/>
              </a:buClr>
              <a:buSzPts val="1800"/>
              <a:buNone/>
              <a:defRPr sz="1800" b="1">
                <a:solidFill>
                  <a:srgbClr val="434343"/>
                </a:solidFill>
              </a:defRPr>
            </a:lvl9pPr>
          </a:lstStyle>
          <a:p>
            <a:endParaRPr/>
          </a:p>
        </p:txBody>
      </p:sp>
      <p:sp>
        <p:nvSpPr>
          <p:cNvPr id="157" name="Google Shape;157;p41"/>
          <p:cNvSpPr txBox="1">
            <a:spLocks noGrp="1"/>
          </p:cNvSpPr>
          <p:nvPr>
            <p:ph type="subTitle" idx="6"/>
          </p:nvPr>
        </p:nvSpPr>
        <p:spPr>
          <a:xfrm>
            <a:off x="5431425" y="2108725"/>
            <a:ext cx="2216700" cy="57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434343"/>
              </a:buClr>
              <a:buSzPts val="1100"/>
              <a:buNone/>
              <a:defRPr sz="1100">
                <a:solidFill>
                  <a:srgbClr val="434343"/>
                </a:solidFill>
              </a:defRPr>
            </a:lvl1pPr>
            <a:lvl2pPr lvl="1" algn="l">
              <a:lnSpc>
                <a:spcPct val="100000"/>
              </a:lnSpc>
              <a:spcBef>
                <a:spcPts val="0"/>
              </a:spcBef>
              <a:spcAft>
                <a:spcPts val="0"/>
              </a:spcAft>
              <a:buClr>
                <a:srgbClr val="434343"/>
              </a:buClr>
              <a:buSzPts val="1100"/>
              <a:buNone/>
              <a:defRPr sz="1100">
                <a:solidFill>
                  <a:srgbClr val="434343"/>
                </a:solidFill>
              </a:defRPr>
            </a:lvl2pPr>
            <a:lvl3pPr lvl="2" algn="l">
              <a:lnSpc>
                <a:spcPct val="100000"/>
              </a:lnSpc>
              <a:spcBef>
                <a:spcPts val="0"/>
              </a:spcBef>
              <a:spcAft>
                <a:spcPts val="0"/>
              </a:spcAft>
              <a:buClr>
                <a:srgbClr val="434343"/>
              </a:buClr>
              <a:buSzPts val="1100"/>
              <a:buNone/>
              <a:defRPr sz="1100">
                <a:solidFill>
                  <a:srgbClr val="434343"/>
                </a:solidFill>
              </a:defRPr>
            </a:lvl3pPr>
            <a:lvl4pPr lvl="3" algn="l">
              <a:lnSpc>
                <a:spcPct val="100000"/>
              </a:lnSpc>
              <a:spcBef>
                <a:spcPts val="0"/>
              </a:spcBef>
              <a:spcAft>
                <a:spcPts val="0"/>
              </a:spcAft>
              <a:buClr>
                <a:srgbClr val="434343"/>
              </a:buClr>
              <a:buSzPts val="1100"/>
              <a:buNone/>
              <a:defRPr sz="1100">
                <a:solidFill>
                  <a:srgbClr val="434343"/>
                </a:solidFill>
              </a:defRPr>
            </a:lvl4pPr>
            <a:lvl5pPr lvl="4" algn="l">
              <a:lnSpc>
                <a:spcPct val="100000"/>
              </a:lnSpc>
              <a:spcBef>
                <a:spcPts val="0"/>
              </a:spcBef>
              <a:spcAft>
                <a:spcPts val="0"/>
              </a:spcAft>
              <a:buClr>
                <a:srgbClr val="434343"/>
              </a:buClr>
              <a:buSzPts val="1100"/>
              <a:buNone/>
              <a:defRPr sz="1100">
                <a:solidFill>
                  <a:srgbClr val="434343"/>
                </a:solidFill>
              </a:defRPr>
            </a:lvl5pPr>
            <a:lvl6pPr lvl="5" algn="l">
              <a:lnSpc>
                <a:spcPct val="100000"/>
              </a:lnSpc>
              <a:spcBef>
                <a:spcPts val="0"/>
              </a:spcBef>
              <a:spcAft>
                <a:spcPts val="0"/>
              </a:spcAft>
              <a:buClr>
                <a:srgbClr val="434343"/>
              </a:buClr>
              <a:buSzPts val="1100"/>
              <a:buNone/>
              <a:defRPr sz="1100">
                <a:solidFill>
                  <a:srgbClr val="434343"/>
                </a:solidFill>
              </a:defRPr>
            </a:lvl6pPr>
            <a:lvl7pPr lvl="6" algn="l">
              <a:lnSpc>
                <a:spcPct val="100000"/>
              </a:lnSpc>
              <a:spcBef>
                <a:spcPts val="0"/>
              </a:spcBef>
              <a:spcAft>
                <a:spcPts val="0"/>
              </a:spcAft>
              <a:buClr>
                <a:srgbClr val="434343"/>
              </a:buClr>
              <a:buSzPts val="1100"/>
              <a:buNone/>
              <a:defRPr sz="1100">
                <a:solidFill>
                  <a:srgbClr val="434343"/>
                </a:solidFill>
              </a:defRPr>
            </a:lvl7pPr>
            <a:lvl8pPr lvl="7" algn="l">
              <a:lnSpc>
                <a:spcPct val="100000"/>
              </a:lnSpc>
              <a:spcBef>
                <a:spcPts val="0"/>
              </a:spcBef>
              <a:spcAft>
                <a:spcPts val="0"/>
              </a:spcAft>
              <a:buClr>
                <a:srgbClr val="434343"/>
              </a:buClr>
              <a:buSzPts val="1100"/>
              <a:buNone/>
              <a:defRPr sz="1100">
                <a:solidFill>
                  <a:srgbClr val="434343"/>
                </a:solidFill>
              </a:defRPr>
            </a:lvl8pPr>
            <a:lvl9pPr lvl="8" algn="l">
              <a:lnSpc>
                <a:spcPct val="100000"/>
              </a:lnSpc>
              <a:spcBef>
                <a:spcPts val="0"/>
              </a:spcBef>
              <a:spcAft>
                <a:spcPts val="0"/>
              </a:spcAft>
              <a:buClr>
                <a:srgbClr val="434343"/>
              </a:buClr>
              <a:buSzPts val="1100"/>
              <a:buNone/>
              <a:defRPr sz="1100">
                <a:solidFill>
                  <a:srgbClr val="434343"/>
                </a:solidFill>
              </a:defRPr>
            </a:lvl9pPr>
          </a:lstStyle>
          <a:p>
            <a:endParaRPr/>
          </a:p>
        </p:txBody>
      </p:sp>
      <p:sp>
        <p:nvSpPr>
          <p:cNvPr id="158" name="Google Shape;158;p41"/>
          <p:cNvSpPr txBox="1">
            <a:spLocks noGrp="1"/>
          </p:cNvSpPr>
          <p:nvPr>
            <p:ph type="title" idx="7"/>
          </p:nvPr>
        </p:nvSpPr>
        <p:spPr>
          <a:xfrm rot="1424">
            <a:off x="922028" y="3523425"/>
            <a:ext cx="1448700" cy="577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69B9B2"/>
              </a:buClr>
              <a:buSzPts val="9600"/>
              <a:buNone/>
              <a:defRPr sz="9600">
                <a:solidFill>
                  <a:srgbClr val="69B9B2"/>
                </a:solidFill>
              </a:defRPr>
            </a:lvl1pPr>
            <a:lvl2pPr lvl="1"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2pPr>
            <a:lvl3pPr lvl="2"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3pPr>
            <a:lvl4pPr lvl="3"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4pPr>
            <a:lvl5pPr lvl="4"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5pPr>
            <a:lvl6pPr lvl="5"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6pPr>
            <a:lvl7pPr lvl="6"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7pPr>
            <a:lvl8pPr lvl="7"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8pPr>
            <a:lvl9pPr lvl="8"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9pPr>
          </a:lstStyle>
          <a:p>
            <a:endParaRPr/>
          </a:p>
        </p:txBody>
      </p:sp>
      <p:sp>
        <p:nvSpPr>
          <p:cNvPr id="159" name="Google Shape;159;p41"/>
          <p:cNvSpPr txBox="1">
            <a:spLocks noGrp="1"/>
          </p:cNvSpPr>
          <p:nvPr>
            <p:ph type="ctrTitle" idx="8"/>
          </p:nvPr>
        </p:nvSpPr>
        <p:spPr>
          <a:xfrm>
            <a:off x="1882998" y="3225975"/>
            <a:ext cx="2476500" cy="577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434343"/>
              </a:buClr>
              <a:buSzPts val="1800"/>
              <a:buNone/>
              <a:defRPr sz="1800" b="1">
                <a:solidFill>
                  <a:srgbClr val="434343"/>
                </a:solidFill>
              </a:defRPr>
            </a:lvl1pPr>
            <a:lvl2pPr lvl="1" algn="l">
              <a:lnSpc>
                <a:spcPct val="100000"/>
              </a:lnSpc>
              <a:spcBef>
                <a:spcPts val="0"/>
              </a:spcBef>
              <a:spcAft>
                <a:spcPts val="0"/>
              </a:spcAft>
              <a:buClr>
                <a:srgbClr val="434343"/>
              </a:buClr>
              <a:buSzPts val="1800"/>
              <a:buNone/>
              <a:defRPr sz="1800" b="1">
                <a:solidFill>
                  <a:srgbClr val="434343"/>
                </a:solidFill>
              </a:defRPr>
            </a:lvl2pPr>
            <a:lvl3pPr lvl="2" algn="l">
              <a:lnSpc>
                <a:spcPct val="100000"/>
              </a:lnSpc>
              <a:spcBef>
                <a:spcPts val="0"/>
              </a:spcBef>
              <a:spcAft>
                <a:spcPts val="0"/>
              </a:spcAft>
              <a:buClr>
                <a:srgbClr val="434343"/>
              </a:buClr>
              <a:buSzPts val="1800"/>
              <a:buNone/>
              <a:defRPr sz="1800" b="1">
                <a:solidFill>
                  <a:srgbClr val="434343"/>
                </a:solidFill>
              </a:defRPr>
            </a:lvl3pPr>
            <a:lvl4pPr lvl="3" algn="l">
              <a:lnSpc>
                <a:spcPct val="100000"/>
              </a:lnSpc>
              <a:spcBef>
                <a:spcPts val="0"/>
              </a:spcBef>
              <a:spcAft>
                <a:spcPts val="0"/>
              </a:spcAft>
              <a:buClr>
                <a:srgbClr val="434343"/>
              </a:buClr>
              <a:buSzPts val="1800"/>
              <a:buNone/>
              <a:defRPr sz="1800" b="1">
                <a:solidFill>
                  <a:srgbClr val="434343"/>
                </a:solidFill>
              </a:defRPr>
            </a:lvl4pPr>
            <a:lvl5pPr lvl="4" algn="l">
              <a:lnSpc>
                <a:spcPct val="100000"/>
              </a:lnSpc>
              <a:spcBef>
                <a:spcPts val="0"/>
              </a:spcBef>
              <a:spcAft>
                <a:spcPts val="0"/>
              </a:spcAft>
              <a:buClr>
                <a:srgbClr val="434343"/>
              </a:buClr>
              <a:buSzPts val="1800"/>
              <a:buNone/>
              <a:defRPr sz="1800" b="1">
                <a:solidFill>
                  <a:srgbClr val="434343"/>
                </a:solidFill>
              </a:defRPr>
            </a:lvl5pPr>
            <a:lvl6pPr lvl="5" algn="l">
              <a:lnSpc>
                <a:spcPct val="100000"/>
              </a:lnSpc>
              <a:spcBef>
                <a:spcPts val="0"/>
              </a:spcBef>
              <a:spcAft>
                <a:spcPts val="0"/>
              </a:spcAft>
              <a:buClr>
                <a:srgbClr val="434343"/>
              </a:buClr>
              <a:buSzPts val="1800"/>
              <a:buNone/>
              <a:defRPr sz="1800" b="1">
                <a:solidFill>
                  <a:srgbClr val="434343"/>
                </a:solidFill>
              </a:defRPr>
            </a:lvl6pPr>
            <a:lvl7pPr lvl="6" algn="l">
              <a:lnSpc>
                <a:spcPct val="100000"/>
              </a:lnSpc>
              <a:spcBef>
                <a:spcPts val="0"/>
              </a:spcBef>
              <a:spcAft>
                <a:spcPts val="0"/>
              </a:spcAft>
              <a:buClr>
                <a:srgbClr val="434343"/>
              </a:buClr>
              <a:buSzPts val="1800"/>
              <a:buNone/>
              <a:defRPr sz="1800" b="1">
                <a:solidFill>
                  <a:srgbClr val="434343"/>
                </a:solidFill>
              </a:defRPr>
            </a:lvl7pPr>
            <a:lvl8pPr lvl="7" algn="l">
              <a:lnSpc>
                <a:spcPct val="100000"/>
              </a:lnSpc>
              <a:spcBef>
                <a:spcPts val="0"/>
              </a:spcBef>
              <a:spcAft>
                <a:spcPts val="0"/>
              </a:spcAft>
              <a:buClr>
                <a:srgbClr val="434343"/>
              </a:buClr>
              <a:buSzPts val="1800"/>
              <a:buNone/>
              <a:defRPr sz="1800" b="1">
                <a:solidFill>
                  <a:srgbClr val="434343"/>
                </a:solidFill>
              </a:defRPr>
            </a:lvl8pPr>
            <a:lvl9pPr lvl="8" algn="l">
              <a:lnSpc>
                <a:spcPct val="100000"/>
              </a:lnSpc>
              <a:spcBef>
                <a:spcPts val="0"/>
              </a:spcBef>
              <a:spcAft>
                <a:spcPts val="0"/>
              </a:spcAft>
              <a:buClr>
                <a:srgbClr val="434343"/>
              </a:buClr>
              <a:buSzPts val="1800"/>
              <a:buNone/>
              <a:defRPr sz="1800" b="1">
                <a:solidFill>
                  <a:srgbClr val="434343"/>
                </a:solidFill>
              </a:defRPr>
            </a:lvl9pPr>
          </a:lstStyle>
          <a:p>
            <a:endParaRPr/>
          </a:p>
        </p:txBody>
      </p:sp>
      <p:sp>
        <p:nvSpPr>
          <p:cNvPr id="160" name="Google Shape;160;p41"/>
          <p:cNvSpPr txBox="1">
            <a:spLocks noGrp="1"/>
          </p:cNvSpPr>
          <p:nvPr>
            <p:ph type="subTitle" idx="9"/>
          </p:nvPr>
        </p:nvSpPr>
        <p:spPr>
          <a:xfrm>
            <a:off x="1882997" y="3647575"/>
            <a:ext cx="2216700" cy="57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434343"/>
              </a:buClr>
              <a:buSzPts val="1100"/>
              <a:buNone/>
              <a:defRPr sz="1100">
                <a:solidFill>
                  <a:srgbClr val="434343"/>
                </a:solidFill>
              </a:defRPr>
            </a:lvl1pPr>
            <a:lvl2pPr lvl="1" algn="l">
              <a:lnSpc>
                <a:spcPct val="100000"/>
              </a:lnSpc>
              <a:spcBef>
                <a:spcPts val="0"/>
              </a:spcBef>
              <a:spcAft>
                <a:spcPts val="0"/>
              </a:spcAft>
              <a:buClr>
                <a:srgbClr val="434343"/>
              </a:buClr>
              <a:buSzPts val="1100"/>
              <a:buNone/>
              <a:defRPr sz="1100">
                <a:solidFill>
                  <a:srgbClr val="434343"/>
                </a:solidFill>
              </a:defRPr>
            </a:lvl2pPr>
            <a:lvl3pPr lvl="2" algn="l">
              <a:lnSpc>
                <a:spcPct val="100000"/>
              </a:lnSpc>
              <a:spcBef>
                <a:spcPts val="0"/>
              </a:spcBef>
              <a:spcAft>
                <a:spcPts val="0"/>
              </a:spcAft>
              <a:buClr>
                <a:srgbClr val="434343"/>
              </a:buClr>
              <a:buSzPts val="1100"/>
              <a:buNone/>
              <a:defRPr sz="1100">
                <a:solidFill>
                  <a:srgbClr val="434343"/>
                </a:solidFill>
              </a:defRPr>
            </a:lvl3pPr>
            <a:lvl4pPr lvl="3" algn="l">
              <a:lnSpc>
                <a:spcPct val="100000"/>
              </a:lnSpc>
              <a:spcBef>
                <a:spcPts val="0"/>
              </a:spcBef>
              <a:spcAft>
                <a:spcPts val="0"/>
              </a:spcAft>
              <a:buClr>
                <a:srgbClr val="434343"/>
              </a:buClr>
              <a:buSzPts val="1100"/>
              <a:buNone/>
              <a:defRPr sz="1100">
                <a:solidFill>
                  <a:srgbClr val="434343"/>
                </a:solidFill>
              </a:defRPr>
            </a:lvl4pPr>
            <a:lvl5pPr lvl="4" algn="l">
              <a:lnSpc>
                <a:spcPct val="100000"/>
              </a:lnSpc>
              <a:spcBef>
                <a:spcPts val="0"/>
              </a:spcBef>
              <a:spcAft>
                <a:spcPts val="0"/>
              </a:spcAft>
              <a:buClr>
                <a:srgbClr val="434343"/>
              </a:buClr>
              <a:buSzPts val="1100"/>
              <a:buNone/>
              <a:defRPr sz="1100">
                <a:solidFill>
                  <a:srgbClr val="434343"/>
                </a:solidFill>
              </a:defRPr>
            </a:lvl5pPr>
            <a:lvl6pPr lvl="5" algn="l">
              <a:lnSpc>
                <a:spcPct val="100000"/>
              </a:lnSpc>
              <a:spcBef>
                <a:spcPts val="0"/>
              </a:spcBef>
              <a:spcAft>
                <a:spcPts val="0"/>
              </a:spcAft>
              <a:buClr>
                <a:srgbClr val="434343"/>
              </a:buClr>
              <a:buSzPts val="1100"/>
              <a:buNone/>
              <a:defRPr sz="1100">
                <a:solidFill>
                  <a:srgbClr val="434343"/>
                </a:solidFill>
              </a:defRPr>
            </a:lvl6pPr>
            <a:lvl7pPr lvl="6" algn="l">
              <a:lnSpc>
                <a:spcPct val="100000"/>
              </a:lnSpc>
              <a:spcBef>
                <a:spcPts val="0"/>
              </a:spcBef>
              <a:spcAft>
                <a:spcPts val="0"/>
              </a:spcAft>
              <a:buClr>
                <a:srgbClr val="434343"/>
              </a:buClr>
              <a:buSzPts val="1100"/>
              <a:buNone/>
              <a:defRPr sz="1100">
                <a:solidFill>
                  <a:srgbClr val="434343"/>
                </a:solidFill>
              </a:defRPr>
            </a:lvl7pPr>
            <a:lvl8pPr lvl="7" algn="l">
              <a:lnSpc>
                <a:spcPct val="100000"/>
              </a:lnSpc>
              <a:spcBef>
                <a:spcPts val="0"/>
              </a:spcBef>
              <a:spcAft>
                <a:spcPts val="0"/>
              </a:spcAft>
              <a:buClr>
                <a:srgbClr val="434343"/>
              </a:buClr>
              <a:buSzPts val="1100"/>
              <a:buNone/>
              <a:defRPr sz="1100">
                <a:solidFill>
                  <a:srgbClr val="434343"/>
                </a:solidFill>
              </a:defRPr>
            </a:lvl8pPr>
            <a:lvl9pPr lvl="8" algn="l">
              <a:lnSpc>
                <a:spcPct val="100000"/>
              </a:lnSpc>
              <a:spcBef>
                <a:spcPts val="0"/>
              </a:spcBef>
              <a:spcAft>
                <a:spcPts val="0"/>
              </a:spcAft>
              <a:buClr>
                <a:srgbClr val="434343"/>
              </a:buClr>
              <a:buSzPts val="1100"/>
              <a:buNone/>
              <a:defRPr sz="1100">
                <a:solidFill>
                  <a:srgbClr val="434343"/>
                </a:solidFill>
              </a:defRPr>
            </a:lvl9pPr>
          </a:lstStyle>
          <a:p>
            <a:endParaRPr/>
          </a:p>
        </p:txBody>
      </p:sp>
      <p:sp>
        <p:nvSpPr>
          <p:cNvPr id="161" name="Google Shape;161;p41"/>
          <p:cNvSpPr txBox="1">
            <a:spLocks noGrp="1"/>
          </p:cNvSpPr>
          <p:nvPr>
            <p:ph type="ctrTitle" idx="13"/>
          </p:nvPr>
        </p:nvSpPr>
        <p:spPr>
          <a:xfrm>
            <a:off x="5431424" y="3225975"/>
            <a:ext cx="2425500" cy="577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434343"/>
              </a:buClr>
              <a:buSzPts val="1800"/>
              <a:buNone/>
              <a:defRPr sz="1800" b="1">
                <a:solidFill>
                  <a:srgbClr val="434343"/>
                </a:solidFill>
              </a:defRPr>
            </a:lvl1pPr>
            <a:lvl2pPr lvl="1" algn="l">
              <a:lnSpc>
                <a:spcPct val="100000"/>
              </a:lnSpc>
              <a:spcBef>
                <a:spcPts val="0"/>
              </a:spcBef>
              <a:spcAft>
                <a:spcPts val="0"/>
              </a:spcAft>
              <a:buClr>
                <a:srgbClr val="434343"/>
              </a:buClr>
              <a:buSzPts val="1800"/>
              <a:buNone/>
              <a:defRPr sz="1800" b="1">
                <a:solidFill>
                  <a:srgbClr val="434343"/>
                </a:solidFill>
              </a:defRPr>
            </a:lvl2pPr>
            <a:lvl3pPr lvl="2" algn="l">
              <a:lnSpc>
                <a:spcPct val="100000"/>
              </a:lnSpc>
              <a:spcBef>
                <a:spcPts val="0"/>
              </a:spcBef>
              <a:spcAft>
                <a:spcPts val="0"/>
              </a:spcAft>
              <a:buClr>
                <a:srgbClr val="434343"/>
              </a:buClr>
              <a:buSzPts val="1800"/>
              <a:buNone/>
              <a:defRPr sz="1800" b="1">
                <a:solidFill>
                  <a:srgbClr val="434343"/>
                </a:solidFill>
              </a:defRPr>
            </a:lvl3pPr>
            <a:lvl4pPr lvl="3" algn="l">
              <a:lnSpc>
                <a:spcPct val="100000"/>
              </a:lnSpc>
              <a:spcBef>
                <a:spcPts val="0"/>
              </a:spcBef>
              <a:spcAft>
                <a:spcPts val="0"/>
              </a:spcAft>
              <a:buClr>
                <a:srgbClr val="434343"/>
              </a:buClr>
              <a:buSzPts val="1800"/>
              <a:buNone/>
              <a:defRPr sz="1800" b="1">
                <a:solidFill>
                  <a:srgbClr val="434343"/>
                </a:solidFill>
              </a:defRPr>
            </a:lvl4pPr>
            <a:lvl5pPr lvl="4" algn="l">
              <a:lnSpc>
                <a:spcPct val="100000"/>
              </a:lnSpc>
              <a:spcBef>
                <a:spcPts val="0"/>
              </a:spcBef>
              <a:spcAft>
                <a:spcPts val="0"/>
              </a:spcAft>
              <a:buClr>
                <a:srgbClr val="434343"/>
              </a:buClr>
              <a:buSzPts val="1800"/>
              <a:buNone/>
              <a:defRPr sz="1800" b="1">
                <a:solidFill>
                  <a:srgbClr val="434343"/>
                </a:solidFill>
              </a:defRPr>
            </a:lvl5pPr>
            <a:lvl6pPr lvl="5" algn="l">
              <a:lnSpc>
                <a:spcPct val="100000"/>
              </a:lnSpc>
              <a:spcBef>
                <a:spcPts val="0"/>
              </a:spcBef>
              <a:spcAft>
                <a:spcPts val="0"/>
              </a:spcAft>
              <a:buClr>
                <a:srgbClr val="434343"/>
              </a:buClr>
              <a:buSzPts val="1800"/>
              <a:buNone/>
              <a:defRPr sz="1800" b="1">
                <a:solidFill>
                  <a:srgbClr val="434343"/>
                </a:solidFill>
              </a:defRPr>
            </a:lvl6pPr>
            <a:lvl7pPr lvl="6" algn="l">
              <a:lnSpc>
                <a:spcPct val="100000"/>
              </a:lnSpc>
              <a:spcBef>
                <a:spcPts val="0"/>
              </a:spcBef>
              <a:spcAft>
                <a:spcPts val="0"/>
              </a:spcAft>
              <a:buClr>
                <a:srgbClr val="434343"/>
              </a:buClr>
              <a:buSzPts val="1800"/>
              <a:buNone/>
              <a:defRPr sz="1800" b="1">
                <a:solidFill>
                  <a:srgbClr val="434343"/>
                </a:solidFill>
              </a:defRPr>
            </a:lvl7pPr>
            <a:lvl8pPr lvl="7" algn="l">
              <a:lnSpc>
                <a:spcPct val="100000"/>
              </a:lnSpc>
              <a:spcBef>
                <a:spcPts val="0"/>
              </a:spcBef>
              <a:spcAft>
                <a:spcPts val="0"/>
              </a:spcAft>
              <a:buClr>
                <a:srgbClr val="434343"/>
              </a:buClr>
              <a:buSzPts val="1800"/>
              <a:buNone/>
              <a:defRPr sz="1800" b="1">
                <a:solidFill>
                  <a:srgbClr val="434343"/>
                </a:solidFill>
              </a:defRPr>
            </a:lvl8pPr>
            <a:lvl9pPr lvl="8" algn="l">
              <a:lnSpc>
                <a:spcPct val="100000"/>
              </a:lnSpc>
              <a:spcBef>
                <a:spcPts val="0"/>
              </a:spcBef>
              <a:spcAft>
                <a:spcPts val="0"/>
              </a:spcAft>
              <a:buClr>
                <a:srgbClr val="434343"/>
              </a:buClr>
              <a:buSzPts val="1800"/>
              <a:buNone/>
              <a:defRPr sz="1800" b="1">
                <a:solidFill>
                  <a:srgbClr val="434343"/>
                </a:solidFill>
              </a:defRPr>
            </a:lvl9pPr>
          </a:lstStyle>
          <a:p>
            <a:endParaRPr/>
          </a:p>
        </p:txBody>
      </p:sp>
      <p:sp>
        <p:nvSpPr>
          <p:cNvPr id="162" name="Google Shape;162;p41"/>
          <p:cNvSpPr txBox="1">
            <a:spLocks noGrp="1"/>
          </p:cNvSpPr>
          <p:nvPr>
            <p:ph type="subTitle" idx="14"/>
          </p:nvPr>
        </p:nvSpPr>
        <p:spPr>
          <a:xfrm>
            <a:off x="5431425" y="3647575"/>
            <a:ext cx="2216700" cy="57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434343"/>
              </a:buClr>
              <a:buSzPts val="1100"/>
              <a:buNone/>
              <a:defRPr sz="1100">
                <a:solidFill>
                  <a:srgbClr val="434343"/>
                </a:solidFill>
              </a:defRPr>
            </a:lvl1pPr>
            <a:lvl2pPr lvl="1" algn="l">
              <a:lnSpc>
                <a:spcPct val="100000"/>
              </a:lnSpc>
              <a:spcBef>
                <a:spcPts val="0"/>
              </a:spcBef>
              <a:spcAft>
                <a:spcPts val="0"/>
              </a:spcAft>
              <a:buClr>
                <a:srgbClr val="434343"/>
              </a:buClr>
              <a:buSzPts val="1100"/>
              <a:buNone/>
              <a:defRPr sz="1100">
                <a:solidFill>
                  <a:srgbClr val="434343"/>
                </a:solidFill>
              </a:defRPr>
            </a:lvl2pPr>
            <a:lvl3pPr lvl="2" algn="l">
              <a:lnSpc>
                <a:spcPct val="100000"/>
              </a:lnSpc>
              <a:spcBef>
                <a:spcPts val="0"/>
              </a:spcBef>
              <a:spcAft>
                <a:spcPts val="0"/>
              </a:spcAft>
              <a:buClr>
                <a:srgbClr val="434343"/>
              </a:buClr>
              <a:buSzPts val="1100"/>
              <a:buNone/>
              <a:defRPr sz="1100">
                <a:solidFill>
                  <a:srgbClr val="434343"/>
                </a:solidFill>
              </a:defRPr>
            </a:lvl3pPr>
            <a:lvl4pPr lvl="3" algn="l">
              <a:lnSpc>
                <a:spcPct val="100000"/>
              </a:lnSpc>
              <a:spcBef>
                <a:spcPts val="0"/>
              </a:spcBef>
              <a:spcAft>
                <a:spcPts val="0"/>
              </a:spcAft>
              <a:buClr>
                <a:srgbClr val="434343"/>
              </a:buClr>
              <a:buSzPts val="1100"/>
              <a:buNone/>
              <a:defRPr sz="1100">
                <a:solidFill>
                  <a:srgbClr val="434343"/>
                </a:solidFill>
              </a:defRPr>
            </a:lvl4pPr>
            <a:lvl5pPr lvl="4" algn="l">
              <a:lnSpc>
                <a:spcPct val="100000"/>
              </a:lnSpc>
              <a:spcBef>
                <a:spcPts val="0"/>
              </a:spcBef>
              <a:spcAft>
                <a:spcPts val="0"/>
              </a:spcAft>
              <a:buClr>
                <a:srgbClr val="434343"/>
              </a:buClr>
              <a:buSzPts val="1100"/>
              <a:buNone/>
              <a:defRPr sz="1100">
                <a:solidFill>
                  <a:srgbClr val="434343"/>
                </a:solidFill>
              </a:defRPr>
            </a:lvl5pPr>
            <a:lvl6pPr lvl="5" algn="l">
              <a:lnSpc>
                <a:spcPct val="100000"/>
              </a:lnSpc>
              <a:spcBef>
                <a:spcPts val="0"/>
              </a:spcBef>
              <a:spcAft>
                <a:spcPts val="0"/>
              </a:spcAft>
              <a:buClr>
                <a:srgbClr val="434343"/>
              </a:buClr>
              <a:buSzPts val="1100"/>
              <a:buNone/>
              <a:defRPr sz="1100">
                <a:solidFill>
                  <a:srgbClr val="434343"/>
                </a:solidFill>
              </a:defRPr>
            </a:lvl6pPr>
            <a:lvl7pPr lvl="6" algn="l">
              <a:lnSpc>
                <a:spcPct val="100000"/>
              </a:lnSpc>
              <a:spcBef>
                <a:spcPts val="0"/>
              </a:spcBef>
              <a:spcAft>
                <a:spcPts val="0"/>
              </a:spcAft>
              <a:buClr>
                <a:srgbClr val="434343"/>
              </a:buClr>
              <a:buSzPts val="1100"/>
              <a:buNone/>
              <a:defRPr sz="1100">
                <a:solidFill>
                  <a:srgbClr val="434343"/>
                </a:solidFill>
              </a:defRPr>
            </a:lvl7pPr>
            <a:lvl8pPr lvl="7" algn="l">
              <a:lnSpc>
                <a:spcPct val="100000"/>
              </a:lnSpc>
              <a:spcBef>
                <a:spcPts val="0"/>
              </a:spcBef>
              <a:spcAft>
                <a:spcPts val="0"/>
              </a:spcAft>
              <a:buClr>
                <a:srgbClr val="434343"/>
              </a:buClr>
              <a:buSzPts val="1100"/>
              <a:buNone/>
              <a:defRPr sz="1100">
                <a:solidFill>
                  <a:srgbClr val="434343"/>
                </a:solidFill>
              </a:defRPr>
            </a:lvl8pPr>
            <a:lvl9pPr lvl="8" algn="l">
              <a:lnSpc>
                <a:spcPct val="100000"/>
              </a:lnSpc>
              <a:spcBef>
                <a:spcPts val="0"/>
              </a:spcBef>
              <a:spcAft>
                <a:spcPts val="0"/>
              </a:spcAft>
              <a:buClr>
                <a:srgbClr val="434343"/>
              </a:buClr>
              <a:buSzPts val="1100"/>
              <a:buNone/>
              <a:defRPr sz="1100">
                <a:solidFill>
                  <a:srgbClr val="434343"/>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text ">
  <p:cSld name="Title + text ">
    <p:spTree>
      <p:nvGrpSpPr>
        <p:cNvPr id="1" name="Shape 163"/>
        <p:cNvGrpSpPr/>
        <p:nvPr/>
      </p:nvGrpSpPr>
      <p:grpSpPr>
        <a:xfrm>
          <a:off x="0" y="0"/>
          <a:ext cx="0" cy="0"/>
          <a:chOff x="0" y="0"/>
          <a:chExt cx="0" cy="0"/>
        </a:xfrm>
      </p:grpSpPr>
      <p:sp>
        <p:nvSpPr>
          <p:cNvPr id="164" name="Google Shape;164;p42"/>
          <p:cNvSpPr txBox="1">
            <a:spLocks noGrp="1"/>
          </p:cNvSpPr>
          <p:nvPr>
            <p:ph type="ctrTitle"/>
          </p:nvPr>
        </p:nvSpPr>
        <p:spPr>
          <a:xfrm>
            <a:off x="1183750" y="605275"/>
            <a:ext cx="3116100" cy="16743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3600"/>
              <a:buNone/>
              <a:defRPr sz="3600" b="1"/>
            </a:lvl1pPr>
            <a:lvl2pPr lvl="1" algn="l">
              <a:lnSpc>
                <a:spcPct val="100000"/>
              </a:lnSpc>
              <a:spcBef>
                <a:spcPts val="0"/>
              </a:spcBef>
              <a:spcAft>
                <a:spcPts val="0"/>
              </a:spcAft>
              <a:buSzPts val="1600"/>
              <a:buNone/>
              <a:defRPr sz="1600" b="1"/>
            </a:lvl2pPr>
            <a:lvl3pPr lvl="2" algn="l">
              <a:lnSpc>
                <a:spcPct val="100000"/>
              </a:lnSpc>
              <a:spcBef>
                <a:spcPts val="0"/>
              </a:spcBef>
              <a:spcAft>
                <a:spcPts val="0"/>
              </a:spcAft>
              <a:buSzPts val="1600"/>
              <a:buNone/>
              <a:defRPr sz="1600" b="1"/>
            </a:lvl3pPr>
            <a:lvl4pPr lvl="3" algn="l">
              <a:lnSpc>
                <a:spcPct val="100000"/>
              </a:lnSpc>
              <a:spcBef>
                <a:spcPts val="0"/>
              </a:spcBef>
              <a:spcAft>
                <a:spcPts val="0"/>
              </a:spcAft>
              <a:buSzPts val="1600"/>
              <a:buNone/>
              <a:defRPr sz="1600" b="1"/>
            </a:lvl4pPr>
            <a:lvl5pPr lvl="4" algn="l">
              <a:lnSpc>
                <a:spcPct val="100000"/>
              </a:lnSpc>
              <a:spcBef>
                <a:spcPts val="0"/>
              </a:spcBef>
              <a:spcAft>
                <a:spcPts val="0"/>
              </a:spcAft>
              <a:buSzPts val="1600"/>
              <a:buNone/>
              <a:defRPr sz="1600" b="1"/>
            </a:lvl5pPr>
            <a:lvl6pPr lvl="5" algn="l">
              <a:lnSpc>
                <a:spcPct val="100000"/>
              </a:lnSpc>
              <a:spcBef>
                <a:spcPts val="0"/>
              </a:spcBef>
              <a:spcAft>
                <a:spcPts val="0"/>
              </a:spcAft>
              <a:buSzPts val="1600"/>
              <a:buNone/>
              <a:defRPr sz="1600" b="1"/>
            </a:lvl6pPr>
            <a:lvl7pPr lvl="6" algn="l">
              <a:lnSpc>
                <a:spcPct val="100000"/>
              </a:lnSpc>
              <a:spcBef>
                <a:spcPts val="0"/>
              </a:spcBef>
              <a:spcAft>
                <a:spcPts val="0"/>
              </a:spcAft>
              <a:buSzPts val="1600"/>
              <a:buNone/>
              <a:defRPr sz="1600" b="1"/>
            </a:lvl7pPr>
            <a:lvl8pPr lvl="7" algn="l">
              <a:lnSpc>
                <a:spcPct val="100000"/>
              </a:lnSpc>
              <a:spcBef>
                <a:spcPts val="0"/>
              </a:spcBef>
              <a:spcAft>
                <a:spcPts val="0"/>
              </a:spcAft>
              <a:buSzPts val="1600"/>
              <a:buNone/>
              <a:defRPr sz="1600" b="1"/>
            </a:lvl8pPr>
            <a:lvl9pPr lvl="8" algn="l">
              <a:lnSpc>
                <a:spcPct val="100000"/>
              </a:lnSpc>
              <a:spcBef>
                <a:spcPts val="0"/>
              </a:spcBef>
              <a:spcAft>
                <a:spcPts val="0"/>
              </a:spcAft>
              <a:buSzPts val="1600"/>
              <a:buNone/>
              <a:defRPr sz="1600" b="1"/>
            </a:lvl9pPr>
          </a:lstStyle>
          <a:p>
            <a:endParaRPr/>
          </a:p>
        </p:txBody>
      </p:sp>
      <p:sp>
        <p:nvSpPr>
          <p:cNvPr id="165" name="Google Shape;165;p42"/>
          <p:cNvSpPr txBox="1">
            <a:spLocks noGrp="1"/>
          </p:cNvSpPr>
          <p:nvPr>
            <p:ph type="subTitle" idx="1"/>
          </p:nvPr>
        </p:nvSpPr>
        <p:spPr>
          <a:xfrm>
            <a:off x="720000" y="2601675"/>
            <a:ext cx="3025200" cy="57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100"/>
              <a:buNone/>
              <a:defRPr sz="11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a:endParaRPr/>
          </a:p>
        </p:txBody>
      </p:sp>
      <p:grpSp>
        <p:nvGrpSpPr>
          <p:cNvPr id="166" name="Google Shape;166;p42"/>
          <p:cNvGrpSpPr/>
          <p:nvPr/>
        </p:nvGrpSpPr>
        <p:grpSpPr>
          <a:xfrm>
            <a:off x="5377025" y="1170363"/>
            <a:ext cx="3187923" cy="3726497"/>
            <a:chOff x="5377025" y="1170363"/>
            <a:chExt cx="3187923" cy="3726497"/>
          </a:xfrm>
        </p:grpSpPr>
        <p:sp>
          <p:nvSpPr>
            <p:cNvPr id="167" name="Google Shape;167;p42"/>
            <p:cNvSpPr/>
            <p:nvPr/>
          </p:nvSpPr>
          <p:spPr>
            <a:xfrm flipH="1">
              <a:off x="8507948" y="1170363"/>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 name="Google Shape;168;p42"/>
            <p:cNvSpPr/>
            <p:nvPr/>
          </p:nvSpPr>
          <p:spPr>
            <a:xfrm flipH="1">
              <a:off x="7881763" y="1170363"/>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 name="Google Shape;169;p42"/>
            <p:cNvSpPr/>
            <p:nvPr/>
          </p:nvSpPr>
          <p:spPr>
            <a:xfrm flipH="1">
              <a:off x="7255579" y="1170363"/>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 name="Google Shape;170;p42"/>
            <p:cNvSpPr/>
            <p:nvPr/>
          </p:nvSpPr>
          <p:spPr>
            <a:xfrm flipH="1">
              <a:off x="6629394" y="1170363"/>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 name="Google Shape;171;p42"/>
            <p:cNvSpPr/>
            <p:nvPr/>
          </p:nvSpPr>
          <p:spPr>
            <a:xfrm flipH="1">
              <a:off x="6003210" y="1170363"/>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 name="Google Shape;172;p42"/>
            <p:cNvSpPr/>
            <p:nvPr/>
          </p:nvSpPr>
          <p:spPr>
            <a:xfrm flipH="1">
              <a:off x="5377025" y="1170363"/>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 name="Google Shape;173;p42"/>
            <p:cNvSpPr/>
            <p:nvPr/>
          </p:nvSpPr>
          <p:spPr>
            <a:xfrm flipH="1">
              <a:off x="8507948" y="1781965"/>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 name="Google Shape;174;p42"/>
            <p:cNvSpPr/>
            <p:nvPr/>
          </p:nvSpPr>
          <p:spPr>
            <a:xfrm flipH="1">
              <a:off x="7881763" y="1781965"/>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 name="Google Shape;175;p42"/>
            <p:cNvSpPr/>
            <p:nvPr/>
          </p:nvSpPr>
          <p:spPr>
            <a:xfrm flipH="1">
              <a:off x="7255579" y="1781965"/>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 name="Google Shape;176;p42"/>
            <p:cNvSpPr/>
            <p:nvPr/>
          </p:nvSpPr>
          <p:spPr>
            <a:xfrm flipH="1">
              <a:off x="6629394" y="1781965"/>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 name="Google Shape;177;p42"/>
            <p:cNvSpPr/>
            <p:nvPr/>
          </p:nvSpPr>
          <p:spPr>
            <a:xfrm flipH="1">
              <a:off x="6003210" y="1781965"/>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 name="Google Shape;178;p42"/>
            <p:cNvSpPr/>
            <p:nvPr/>
          </p:nvSpPr>
          <p:spPr>
            <a:xfrm flipH="1">
              <a:off x="5377025" y="1781965"/>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 name="Google Shape;179;p42"/>
            <p:cNvSpPr/>
            <p:nvPr/>
          </p:nvSpPr>
          <p:spPr>
            <a:xfrm flipH="1">
              <a:off x="7881763" y="2393545"/>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 name="Google Shape;180;p42"/>
            <p:cNvSpPr/>
            <p:nvPr/>
          </p:nvSpPr>
          <p:spPr>
            <a:xfrm flipH="1">
              <a:off x="7255579" y="2393545"/>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 name="Google Shape;181;p42"/>
            <p:cNvSpPr/>
            <p:nvPr/>
          </p:nvSpPr>
          <p:spPr>
            <a:xfrm flipH="1">
              <a:off x="6629394" y="2393545"/>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 name="Google Shape;182;p42"/>
            <p:cNvSpPr/>
            <p:nvPr/>
          </p:nvSpPr>
          <p:spPr>
            <a:xfrm flipH="1">
              <a:off x="6003210" y="2393545"/>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 name="Google Shape;183;p42"/>
            <p:cNvSpPr/>
            <p:nvPr/>
          </p:nvSpPr>
          <p:spPr>
            <a:xfrm flipH="1">
              <a:off x="5377025" y="2393545"/>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 name="Google Shape;184;p42"/>
            <p:cNvSpPr/>
            <p:nvPr/>
          </p:nvSpPr>
          <p:spPr>
            <a:xfrm flipH="1">
              <a:off x="7881763" y="3005125"/>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 name="Google Shape;185;p42"/>
            <p:cNvSpPr/>
            <p:nvPr/>
          </p:nvSpPr>
          <p:spPr>
            <a:xfrm flipH="1">
              <a:off x="7255579" y="3005125"/>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 name="Google Shape;186;p42"/>
            <p:cNvSpPr/>
            <p:nvPr/>
          </p:nvSpPr>
          <p:spPr>
            <a:xfrm flipH="1">
              <a:off x="6629394" y="3005125"/>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 name="Google Shape;187;p42"/>
            <p:cNvSpPr/>
            <p:nvPr/>
          </p:nvSpPr>
          <p:spPr>
            <a:xfrm flipH="1">
              <a:off x="6003210" y="3005125"/>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 name="Google Shape;188;p42"/>
            <p:cNvSpPr/>
            <p:nvPr/>
          </p:nvSpPr>
          <p:spPr>
            <a:xfrm flipH="1">
              <a:off x="5377025" y="3005125"/>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 name="Google Shape;189;p42"/>
            <p:cNvSpPr/>
            <p:nvPr/>
          </p:nvSpPr>
          <p:spPr>
            <a:xfrm flipH="1">
              <a:off x="7881763" y="3616705"/>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 name="Google Shape;190;p42"/>
            <p:cNvSpPr/>
            <p:nvPr/>
          </p:nvSpPr>
          <p:spPr>
            <a:xfrm flipH="1">
              <a:off x="7255579" y="3616705"/>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 name="Google Shape;191;p42"/>
            <p:cNvSpPr/>
            <p:nvPr/>
          </p:nvSpPr>
          <p:spPr>
            <a:xfrm flipH="1">
              <a:off x="6629394" y="3616705"/>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 name="Google Shape;192;p42"/>
            <p:cNvSpPr/>
            <p:nvPr/>
          </p:nvSpPr>
          <p:spPr>
            <a:xfrm flipH="1">
              <a:off x="6003210" y="3616705"/>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 name="Google Shape;193;p42"/>
            <p:cNvSpPr/>
            <p:nvPr/>
          </p:nvSpPr>
          <p:spPr>
            <a:xfrm flipH="1">
              <a:off x="5377025" y="3616705"/>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 name="Google Shape;194;p42"/>
            <p:cNvSpPr/>
            <p:nvPr/>
          </p:nvSpPr>
          <p:spPr>
            <a:xfrm flipH="1">
              <a:off x="7881763" y="4228285"/>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 name="Google Shape;195;p42"/>
            <p:cNvSpPr/>
            <p:nvPr/>
          </p:nvSpPr>
          <p:spPr>
            <a:xfrm flipH="1">
              <a:off x="7255579" y="4228285"/>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 name="Google Shape;196;p42"/>
            <p:cNvSpPr/>
            <p:nvPr/>
          </p:nvSpPr>
          <p:spPr>
            <a:xfrm flipH="1">
              <a:off x="6629394" y="4228285"/>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 name="Google Shape;197;p42"/>
            <p:cNvSpPr/>
            <p:nvPr/>
          </p:nvSpPr>
          <p:spPr>
            <a:xfrm flipH="1">
              <a:off x="6003210" y="4228285"/>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 name="Google Shape;198;p42"/>
            <p:cNvSpPr/>
            <p:nvPr/>
          </p:nvSpPr>
          <p:spPr>
            <a:xfrm flipH="1">
              <a:off x="5377025" y="4228285"/>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199" name="Google Shape;199;p42"/>
            <p:cNvCxnSpPr/>
            <p:nvPr/>
          </p:nvCxnSpPr>
          <p:spPr>
            <a:xfrm rot="10800000">
              <a:off x="8520801" y="2394849"/>
              <a:ext cx="0" cy="1323000"/>
            </a:xfrm>
            <a:prstGeom prst="straightConnector1">
              <a:avLst/>
            </a:prstGeom>
            <a:noFill/>
            <a:ln w="19050" cap="flat" cmpd="sng">
              <a:solidFill>
                <a:srgbClr val="434343"/>
              </a:solidFill>
              <a:prstDash val="solid"/>
              <a:round/>
              <a:headEnd type="none" w="sm" len="sm"/>
              <a:tailEnd type="none" w="sm" len="sm"/>
            </a:ln>
          </p:spPr>
        </p:cxnSp>
        <p:sp>
          <p:nvSpPr>
            <p:cNvPr id="200" name="Google Shape;200;p42"/>
            <p:cNvSpPr/>
            <p:nvPr/>
          </p:nvSpPr>
          <p:spPr>
            <a:xfrm flipH="1">
              <a:off x="8492259" y="4228285"/>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 name="Google Shape;201;p42"/>
            <p:cNvSpPr/>
            <p:nvPr/>
          </p:nvSpPr>
          <p:spPr>
            <a:xfrm flipH="1">
              <a:off x="7881763" y="4839860"/>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 name="Google Shape;202;p42"/>
            <p:cNvSpPr/>
            <p:nvPr/>
          </p:nvSpPr>
          <p:spPr>
            <a:xfrm flipH="1">
              <a:off x="7255579" y="4839860"/>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 name="Google Shape;203;p42"/>
            <p:cNvSpPr/>
            <p:nvPr/>
          </p:nvSpPr>
          <p:spPr>
            <a:xfrm flipH="1">
              <a:off x="6629394" y="4839860"/>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4" name="Google Shape;204;p42"/>
            <p:cNvSpPr/>
            <p:nvPr/>
          </p:nvSpPr>
          <p:spPr>
            <a:xfrm flipH="1">
              <a:off x="6003210" y="4839860"/>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5" name="Google Shape;205;p42"/>
            <p:cNvSpPr/>
            <p:nvPr/>
          </p:nvSpPr>
          <p:spPr>
            <a:xfrm flipH="1">
              <a:off x="5377025" y="4839860"/>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 name="Google Shape;206;p42"/>
            <p:cNvSpPr/>
            <p:nvPr/>
          </p:nvSpPr>
          <p:spPr>
            <a:xfrm flipH="1">
              <a:off x="8492259" y="4839860"/>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extLst>
    <p:ext uri="{DCECCB84-F9BA-43D5-87BE-67443E8EF086}">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454">
          <p15:clr>
            <a:srgbClr val="FA7B17"/>
          </p15:clr>
        </p15:guide>
        <p15:guide id="2" orient="horz" pos="462">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lumns">
  <p:cSld name="Two columns">
    <p:spTree>
      <p:nvGrpSpPr>
        <p:cNvPr id="1" name="Shape 207"/>
        <p:cNvGrpSpPr/>
        <p:nvPr/>
      </p:nvGrpSpPr>
      <p:grpSpPr>
        <a:xfrm>
          <a:off x="0" y="0"/>
          <a:ext cx="0" cy="0"/>
          <a:chOff x="0" y="0"/>
          <a:chExt cx="0" cy="0"/>
        </a:xfrm>
      </p:grpSpPr>
      <p:sp>
        <p:nvSpPr>
          <p:cNvPr id="208" name="Google Shape;208;p43"/>
          <p:cNvSpPr txBox="1">
            <a:spLocks noGrp="1"/>
          </p:cNvSpPr>
          <p:nvPr>
            <p:ph type="ctrTitle"/>
          </p:nvPr>
        </p:nvSpPr>
        <p:spPr>
          <a:xfrm>
            <a:off x="1569325" y="529075"/>
            <a:ext cx="6005400" cy="76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3600" b="1"/>
            </a:lvl1pPr>
            <a:lvl2pPr lvl="1" algn="l">
              <a:lnSpc>
                <a:spcPct val="100000"/>
              </a:lnSpc>
              <a:spcBef>
                <a:spcPts val="0"/>
              </a:spcBef>
              <a:spcAft>
                <a:spcPts val="0"/>
              </a:spcAft>
              <a:buSzPts val="1600"/>
              <a:buNone/>
              <a:defRPr sz="1600" b="1"/>
            </a:lvl2pPr>
            <a:lvl3pPr lvl="2" algn="l">
              <a:lnSpc>
                <a:spcPct val="100000"/>
              </a:lnSpc>
              <a:spcBef>
                <a:spcPts val="0"/>
              </a:spcBef>
              <a:spcAft>
                <a:spcPts val="0"/>
              </a:spcAft>
              <a:buSzPts val="1600"/>
              <a:buNone/>
              <a:defRPr sz="1600" b="1"/>
            </a:lvl3pPr>
            <a:lvl4pPr lvl="3" algn="l">
              <a:lnSpc>
                <a:spcPct val="100000"/>
              </a:lnSpc>
              <a:spcBef>
                <a:spcPts val="0"/>
              </a:spcBef>
              <a:spcAft>
                <a:spcPts val="0"/>
              </a:spcAft>
              <a:buSzPts val="1600"/>
              <a:buNone/>
              <a:defRPr sz="1600" b="1"/>
            </a:lvl4pPr>
            <a:lvl5pPr lvl="4" algn="l">
              <a:lnSpc>
                <a:spcPct val="100000"/>
              </a:lnSpc>
              <a:spcBef>
                <a:spcPts val="0"/>
              </a:spcBef>
              <a:spcAft>
                <a:spcPts val="0"/>
              </a:spcAft>
              <a:buSzPts val="1600"/>
              <a:buNone/>
              <a:defRPr sz="1600" b="1"/>
            </a:lvl5pPr>
            <a:lvl6pPr lvl="5" algn="l">
              <a:lnSpc>
                <a:spcPct val="100000"/>
              </a:lnSpc>
              <a:spcBef>
                <a:spcPts val="0"/>
              </a:spcBef>
              <a:spcAft>
                <a:spcPts val="0"/>
              </a:spcAft>
              <a:buSzPts val="1600"/>
              <a:buNone/>
              <a:defRPr sz="1600" b="1"/>
            </a:lvl6pPr>
            <a:lvl7pPr lvl="6" algn="l">
              <a:lnSpc>
                <a:spcPct val="100000"/>
              </a:lnSpc>
              <a:spcBef>
                <a:spcPts val="0"/>
              </a:spcBef>
              <a:spcAft>
                <a:spcPts val="0"/>
              </a:spcAft>
              <a:buSzPts val="1600"/>
              <a:buNone/>
              <a:defRPr sz="1600" b="1"/>
            </a:lvl7pPr>
            <a:lvl8pPr lvl="7" algn="l">
              <a:lnSpc>
                <a:spcPct val="100000"/>
              </a:lnSpc>
              <a:spcBef>
                <a:spcPts val="0"/>
              </a:spcBef>
              <a:spcAft>
                <a:spcPts val="0"/>
              </a:spcAft>
              <a:buSzPts val="1600"/>
              <a:buNone/>
              <a:defRPr sz="1600" b="1"/>
            </a:lvl8pPr>
            <a:lvl9pPr lvl="8" algn="l">
              <a:lnSpc>
                <a:spcPct val="100000"/>
              </a:lnSpc>
              <a:spcBef>
                <a:spcPts val="0"/>
              </a:spcBef>
              <a:spcAft>
                <a:spcPts val="0"/>
              </a:spcAft>
              <a:buSzPts val="1600"/>
              <a:buNone/>
              <a:defRPr sz="1600" b="1"/>
            </a:lvl9pPr>
          </a:lstStyle>
          <a:p>
            <a:endParaRPr/>
          </a:p>
        </p:txBody>
      </p:sp>
      <p:sp>
        <p:nvSpPr>
          <p:cNvPr id="209" name="Google Shape;209;p43"/>
          <p:cNvSpPr txBox="1">
            <a:spLocks noGrp="1"/>
          </p:cNvSpPr>
          <p:nvPr>
            <p:ph type="subTitle" idx="1"/>
          </p:nvPr>
        </p:nvSpPr>
        <p:spPr>
          <a:xfrm>
            <a:off x="4609475" y="1674475"/>
            <a:ext cx="3814800" cy="572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1pPr>
            <a:lvl2pPr lvl="1" algn="ct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2pPr>
            <a:lvl3pPr lvl="2" algn="ct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3pPr>
            <a:lvl4pPr lvl="3" algn="ct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4pPr>
            <a:lvl5pPr lvl="4" algn="ct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5pPr>
            <a:lvl6pPr lvl="5" algn="ct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6pPr>
            <a:lvl7pPr lvl="6" algn="ct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7pPr>
            <a:lvl8pPr lvl="7" algn="ct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8pPr>
            <a:lvl9pPr lvl="8" algn="ct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9pPr>
          </a:lstStyle>
          <a:p>
            <a:endParaRPr/>
          </a:p>
        </p:txBody>
      </p:sp>
      <p:sp>
        <p:nvSpPr>
          <p:cNvPr id="210" name="Google Shape;210;p43"/>
          <p:cNvSpPr txBox="1">
            <a:spLocks noGrp="1"/>
          </p:cNvSpPr>
          <p:nvPr>
            <p:ph type="subTitle" idx="2"/>
          </p:nvPr>
        </p:nvSpPr>
        <p:spPr>
          <a:xfrm>
            <a:off x="953750" y="2246875"/>
            <a:ext cx="3346500" cy="57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sz="1100"/>
            </a:lvl1pPr>
            <a:lvl2pPr lvl="1" algn="ctr">
              <a:lnSpc>
                <a:spcPct val="100000"/>
              </a:lnSpc>
              <a:spcBef>
                <a:spcPts val="0"/>
              </a:spcBef>
              <a:spcAft>
                <a:spcPts val="0"/>
              </a:spcAft>
              <a:buSzPts val="1100"/>
              <a:buNone/>
              <a:defRPr sz="1100"/>
            </a:lvl2pPr>
            <a:lvl3pPr lvl="2" algn="ctr">
              <a:lnSpc>
                <a:spcPct val="100000"/>
              </a:lnSpc>
              <a:spcBef>
                <a:spcPts val="0"/>
              </a:spcBef>
              <a:spcAft>
                <a:spcPts val="0"/>
              </a:spcAft>
              <a:buSzPts val="1100"/>
              <a:buNone/>
              <a:defRPr sz="1100"/>
            </a:lvl3pPr>
            <a:lvl4pPr lvl="3" algn="ctr">
              <a:lnSpc>
                <a:spcPct val="100000"/>
              </a:lnSpc>
              <a:spcBef>
                <a:spcPts val="0"/>
              </a:spcBef>
              <a:spcAft>
                <a:spcPts val="0"/>
              </a:spcAft>
              <a:buSzPts val="1100"/>
              <a:buNone/>
              <a:defRPr sz="1100"/>
            </a:lvl4pPr>
            <a:lvl5pPr lvl="4" algn="ctr">
              <a:lnSpc>
                <a:spcPct val="100000"/>
              </a:lnSpc>
              <a:spcBef>
                <a:spcPts val="0"/>
              </a:spcBef>
              <a:spcAft>
                <a:spcPts val="0"/>
              </a:spcAft>
              <a:buSzPts val="1100"/>
              <a:buNone/>
              <a:defRPr sz="1100"/>
            </a:lvl5pPr>
            <a:lvl6pPr lvl="5" algn="ctr">
              <a:lnSpc>
                <a:spcPct val="100000"/>
              </a:lnSpc>
              <a:spcBef>
                <a:spcPts val="0"/>
              </a:spcBef>
              <a:spcAft>
                <a:spcPts val="0"/>
              </a:spcAft>
              <a:buSzPts val="1100"/>
              <a:buNone/>
              <a:defRPr sz="1100"/>
            </a:lvl6pPr>
            <a:lvl7pPr lvl="6" algn="ctr">
              <a:lnSpc>
                <a:spcPct val="100000"/>
              </a:lnSpc>
              <a:spcBef>
                <a:spcPts val="0"/>
              </a:spcBef>
              <a:spcAft>
                <a:spcPts val="0"/>
              </a:spcAft>
              <a:buSzPts val="1100"/>
              <a:buNone/>
              <a:defRPr sz="1100"/>
            </a:lvl7pPr>
            <a:lvl8pPr lvl="7" algn="ctr">
              <a:lnSpc>
                <a:spcPct val="100000"/>
              </a:lnSpc>
              <a:spcBef>
                <a:spcPts val="0"/>
              </a:spcBef>
              <a:spcAft>
                <a:spcPts val="0"/>
              </a:spcAft>
              <a:buSzPts val="1100"/>
              <a:buNone/>
              <a:defRPr sz="1100"/>
            </a:lvl8pPr>
            <a:lvl9pPr lvl="8" algn="ctr">
              <a:lnSpc>
                <a:spcPct val="100000"/>
              </a:lnSpc>
              <a:spcBef>
                <a:spcPts val="0"/>
              </a:spcBef>
              <a:spcAft>
                <a:spcPts val="0"/>
              </a:spcAft>
              <a:buSzPts val="1100"/>
              <a:buNone/>
              <a:defRPr sz="1100"/>
            </a:lvl9pPr>
          </a:lstStyle>
          <a:p>
            <a:endParaRPr/>
          </a:p>
        </p:txBody>
      </p:sp>
      <p:sp>
        <p:nvSpPr>
          <p:cNvPr id="211" name="Google Shape;211;p43"/>
          <p:cNvSpPr txBox="1">
            <a:spLocks noGrp="1"/>
          </p:cNvSpPr>
          <p:nvPr>
            <p:ph type="subTitle" idx="3"/>
          </p:nvPr>
        </p:nvSpPr>
        <p:spPr>
          <a:xfrm>
            <a:off x="719625" y="1674475"/>
            <a:ext cx="3814800" cy="572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1pPr>
            <a:lvl2pPr lvl="1" algn="ct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2pPr>
            <a:lvl3pPr lvl="2" algn="ct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3pPr>
            <a:lvl4pPr lvl="3" algn="ct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4pPr>
            <a:lvl5pPr lvl="4" algn="ct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5pPr>
            <a:lvl6pPr lvl="5" algn="ct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6pPr>
            <a:lvl7pPr lvl="6" algn="ct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7pPr>
            <a:lvl8pPr lvl="7" algn="ct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8pPr>
            <a:lvl9pPr lvl="8" algn="ct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9pPr>
          </a:lstStyle>
          <a:p>
            <a:endParaRPr/>
          </a:p>
        </p:txBody>
      </p:sp>
      <p:sp>
        <p:nvSpPr>
          <p:cNvPr id="212" name="Google Shape;212;p43"/>
          <p:cNvSpPr txBox="1">
            <a:spLocks noGrp="1"/>
          </p:cNvSpPr>
          <p:nvPr>
            <p:ph type="subTitle" idx="4"/>
          </p:nvPr>
        </p:nvSpPr>
        <p:spPr>
          <a:xfrm>
            <a:off x="4843650" y="2246875"/>
            <a:ext cx="3346500" cy="57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sz="1100"/>
            </a:lvl1pPr>
            <a:lvl2pPr lvl="1" algn="ctr">
              <a:lnSpc>
                <a:spcPct val="100000"/>
              </a:lnSpc>
              <a:spcBef>
                <a:spcPts val="0"/>
              </a:spcBef>
              <a:spcAft>
                <a:spcPts val="0"/>
              </a:spcAft>
              <a:buSzPts val="1100"/>
              <a:buNone/>
              <a:defRPr sz="1100"/>
            </a:lvl2pPr>
            <a:lvl3pPr lvl="2" algn="ctr">
              <a:lnSpc>
                <a:spcPct val="100000"/>
              </a:lnSpc>
              <a:spcBef>
                <a:spcPts val="0"/>
              </a:spcBef>
              <a:spcAft>
                <a:spcPts val="0"/>
              </a:spcAft>
              <a:buSzPts val="1100"/>
              <a:buNone/>
              <a:defRPr sz="1100"/>
            </a:lvl3pPr>
            <a:lvl4pPr lvl="3" algn="ctr">
              <a:lnSpc>
                <a:spcPct val="100000"/>
              </a:lnSpc>
              <a:spcBef>
                <a:spcPts val="0"/>
              </a:spcBef>
              <a:spcAft>
                <a:spcPts val="0"/>
              </a:spcAft>
              <a:buSzPts val="1100"/>
              <a:buNone/>
              <a:defRPr sz="1100"/>
            </a:lvl4pPr>
            <a:lvl5pPr lvl="4" algn="ctr">
              <a:lnSpc>
                <a:spcPct val="100000"/>
              </a:lnSpc>
              <a:spcBef>
                <a:spcPts val="0"/>
              </a:spcBef>
              <a:spcAft>
                <a:spcPts val="0"/>
              </a:spcAft>
              <a:buSzPts val="1100"/>
              <a:buNone/>
              <a:defRPr sz="1100"/>
            </a:lvl5pPr>
            <a:lvl6pPr lvl="5" algn="ctr">
              <a:lnSpc>
                <a:spcPct val="100000"/>
              </a:lnSpc>
              <a:spcBef>
                <a:spcPts val="0"/>
              </a:spcBef>
              <a:spcAft>
                <a:spcPts val="0"/>
              </a:spcAft>
              <a:buSzPts val="1100"/>
              <a:buNone/>
              <a:defRPr sz="1100"/>
            </a:lvl6pPr>
            <a:lvl7pPr lvl="6" algn="ctr">
              <a:lnSpc>
                <a:spcPct val="100000"/>
              </a:lnSpc>
              <a:spcBef>
                <a:spcPts val="0"/>
              </a:spcBef>
              <a:spcAft>
                <a:spcPts val="0"/>
              </a:spcAft>
              <a:buSzPts val="1100"/>
              <a:buNone/>
              <a:defRPr sz="1100"/>
            </a:lvl7pPr>
            <a:lvl8pPr lvl="7" algn="ctr">
              <a:lnSpc>
                <a:spcPct val="100000"/>
              </a:lnSpc>
              <a:spcBef>
                <a:spcPts val="0"/>
              </a:spcBef>
              <a:spcAft>
                <a:spcPts val="0"/>
              </a:spcAft>
              <a:buSzPts val="1100"/>
              <a:buNone/>
              <a:defRPr sz="1100"/>
            </a:lvl8pPr>
            <a:lvl9pPr lvl="8" algn="ctr">
              <a:lnSpc>
                <a:spcPct val="100000"/>
              </a:lnSpc>
              <a:spcBef>
                <a:spcPts val="0"/>
              </a:spcBef>
              <a:spcAft>
                <a:spcPts val="0"/>
              </a:spcAft>
              <a:buSzPts val="1100"/>
              <a:buNone/>
              <a:defRPr sz="1100"/>
            </a:lvl9pPr>
          </a:lstStyle>
          <a:p>
            <a:endParaRPr/>
          </a:p>
        </p:txBody>
      </p:sp>
      <p:grpSp>
        <p:nvGrpSpPr>
          <p:cNvPr id="213" name="Google Shape;213;p43"/>
          <p:cNvGrpSpPr/>
          <p:nvPr/>
        </p:nvGrpSpPr>
        <p:grpSpPr>
          <a:xfrm>
            <a:off x="5458450" y="205688"/>
            <a:ext cx="3187923" cy="668602"/>
            <a:chOff x="247100" y="205688"/>
            <a:chExt cx="3187923" cy="668602"/>
          </a:xfrm>
        </p:grpSpPr>
        <p:sp>
          <p:nvSpPr>
            <p:cNvPr id="214" name="Google Shape;214;p43"/>
            <p:cNvSpPr/>
            <p:nvPr/>
          </p:nvSpPr>
          <p:spPr>
            <a:xfrm flipH="1">
              <a:off x="3378023" y="205688"/>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 name="Google Shape;215;p43"/>
            <p:cNvSpPr/>
            <p:nvPr/>
          </p:nvSpPr>
          <p:spPr>
            <a:xfrm flipH="1">
              <a:off x="2751838" y="205688"/>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 name="Google Shape;216;p43"/>
            <p:cNvSpPr/>
            <p:nvPr/>
          </p:nvSpPr>
          <p:spPr>
            <a:xfrm flipH="1">
              <a:off x="2125654" y="205688"/>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 name="Google Shape;217;p43"/>
            <p:cNvSpPr/>
            <p:nvPr/>
          </p:nvSpPr>
          <p:spPr>
            <a:xfrm flipH="1">
              <a:off x="1499469" y="205688"/>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 name="Google Shape;218;p43"/>
            <p:cNvSpPr/>
            <p:nvPr/>
          </p:nvSpPr>
          <p:spPr>
            <a:xfrm flipH="1">
              <a:off x="873285" y="205688"/>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 name="Google Shape;219;p43"/>
            <p:cNvSpPr/>
            <p:nvPr/>
          </p:nvSpPr>
          <p:spPr>
            <a:xfrm flipH="1">
              <a:off x="247100" y="205688"/>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 name="Google Shape;220;p43"/>
            <p:cNvSpPr/>
            <p:nvPr/>
          </p:nvSpPr>
          <p:spPr>
            <a:xfrm flipH="1">
              <a:off x="3378023" y="817290"/>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 name="Google Shape;221;p43"/>
            <p:cNvSpPr/>
            <p:nvPr/>
          </p:nvSpPr>
          <p:spPr>
            <a:xfrm flipH="1">
              <a:off x="2751838" y="817290"/>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 name="Google Shape;222;p43"/>
            <p:cNvSpPr/>
            <p:nvPr/>
          </p:nvSpPr>
          <p:spPr>
            <a:xfrm flipH="1">
              <a:off x="2125654" y="817290"/>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 name="Google Shape;223;p43"/>
            <p:cNvSpPr/>
            <p:nvPr/>
          </p:nvSpPr>
          <p:spPr>
            <a:xfrm flipH="1">
              <a:off x="1499469" y="817290"/>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 name="Google Shape;224;p43"/>
            <p:cNvSpPr/>
            <p:nvPr/>
          </p:nvSpPr>
          <p:spPr>
            <a:xfrm flipH="1">
              <a:off x="873285" y="817290"/>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 name="Google Shape;225;p43"/>
            <p:cNvSpPr/>
            <p:nvPr/>
          </p:nvSpPr>
          <p:spPr>
            <a:xfrm flipH="1">
              <a:off x="247100" y="817290"/>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cxnSp>
        <p:nvCxnSpPr>
          <p:cNvPr id="226" name="Google Shape;226;p43"/>
          <p:cNvCxnSpPr/>
          <p:nvPr/>
        </p:nvCxnSpPr>
        <p:spPr>
          <a:xfrm>
            <a:off x="4571950" y="1475590"/>
            <a:ext cx="0" cy="1672500"/>
          </a:xfrm>
          <a:prstGeom prst="straightConnector1">
            <a:avLst/>
          </a:prstGeom>
          <a:noFill/>
          <a:ln w="19050" cap="flat" cmpd="sng">
            <a:solidFill>
              <a:srgbClr val="434343"/>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lumns 1">
  <p:cSld name="Two columns 1">
    <p:spTree>
      <p:nvGrpSpPr>
        <p:cNvPr id="1" name="Shape 227"/>
        <p:cNvGrpSpPr/>
        <p:nvPr/>
      </p:nvGrpSpPr>
      <p:grpSpPr>
        <a:xfrm>
          <a:off x="0" y="0"/>
          <a:ext cx="0" cy="0"/>
          <a:chOff x="0" y="0"/>
          <a:chExt cx="0" cy="0"/>
        </a:xfrm>
      </p:grpSpPr>
      <p:sp>
        <p:nvSpPr>
          <p:cNvPr id="228" name="Google Shape;228;p44"/>
          <p:cNvSpPr txBox="1">
            <a:spLocks noGrp="1"/>
          </p:cNvSpPr>
          <p:nvPr>
            <p:ph type="subTitle" idx="1"/>
          </p:nvPr>
        </p:nvSpPr>
        <p:spPr>
          <a:xfrm>
            <a:off x="4609475" y="3037650"/>
            <a:ext cx="3814800" cy="572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1pPr>
            <a:lvl2pPr lvl="1" algn="ct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2pPr>
            <a:lvl3pPr lvl="2" algn="ct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3pPr>
            <a:lvl4pPr lvl="3" algn="ct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4pPr>
            <a:lvl5pPr lvl="4" algn="ct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5pPr>
            <a:lvl6pPr lvl="5" algn="ct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6pPr>
            <a:lvl7pPr lvl="6" algn="ct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7pPr>
            <a:lvl8pPr lvl="7" algn="ct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8pPr>
            <a:lvl9pPr lvl="8" algn="ct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9pPr>
          </a:lstStyle>
          <a:p>
            <a:endParaRPr/>
          </a:p>
        </p:txBody>
      </p:sp>
      <p:sp>
        <p:nvSpPr>
          <p:cNvPr id="229" name="Google Shape;229;p44"/>
          <p:cNvSpPr txBox="1">
            <a:spLocks noGrp="1"/>
          </p:cNvSpPr>
          <p:nvPr>
            <p:ph type="subTitle" idx="2"/>
          </p:nvPr>
        </p:nvSpPr>
        <p:spPr>
          <a:xfrm>
            <a:off x="953750" y="3610050"/>
            <a:ext cx="3346500" cy="57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sz="1100"/>
            </a:lvl1pPr>
            <a:lvl2pPr lvl="1" algn="ctr">
              <a:lnSpc>
                <a:spcPct val="100000"/>
              </a:lnSpc>
              <a:spcBef>
                <a:spcPts val="0"/>
              </a:spcBef>
              <a:spcAft>
                <a:spcPts val="0"/>
              </a:spcAft>
              <a:buSzPts val="1100"/>
              <a:buNone/>
              <a:defRPr sz="1100"/>
            </a:lvl2pPr>
            <a:lvl3pPr lvl="2" algn="ctr">
              <a:lnSpc>
                <a:spcPct val="100000"/>
              </a:lnSpc>
              <a:spcBef>
                <a:spcPts val="0"/>
              </a:spcBef>
              <a:spcAft>
                <a:spcPts val="0"/>
              </a:spcAft>
              <a:buSzPts val="1100"/>
              <a:buNone/>
              <a:defRPr sz="1100"/>
            </a:lvl3pPr>
            <a:lvl4pPr lvl="3" algn="ctr">
              <a:lnSpc>
                <a:spcPct val="100000"/>
              </a:lnSpc>
              <a:spcBef>
                <a:spcPts val="0"/>
              </a:spcBef>
              <a:spcAft>
                <a:spcPts val="0"/>
              </a:spcAft>
              <a:buSzPts val="1100"/>
              <a:buNone/>
              <a:defRPr sz="1100"/>
            </a:lvl4pPr>
            <a:lvl5pPr lvl="4" algn="ctr">
              <a:lnSpc>
                <a:spcPct val="100000"/>
              </a:lnSpc>
              <a:spcBef>
                <a:spcPts val="0"/>
              </a:spcBef>
              <a:spcAft>
                <a:spcPts val="0"/>
              </a:spcAft>
              <a:buSzPts val="1100"/>
              <a:buNone/>
              <a:defRPr sz="1100"/>
            </a:lvl5pPr>
            <a:lvl6pPr lvl="5" algn="ctr">
              <a:lnSpc>
                <a:spcPct val="100000"/>
              </a:lnSpc>
              <a:spcBef>
                <a:spcPts val="0"/>
              </a:spcBef>
              <a:spcAft>
                <a:spcPts val="0"/>
              </a:spcAft>
              <a:buSzPts val="1100"/>
              <a:buNone/>
              <a:defRPr sz="1100"/>
            </a:lvl6pPr>
            <a:lvl7pPr lvl="6" algn="ctr">
              <a:lnSpc>
                <a:spcPct val="100000"/>
              </a:lnSpc>
              <a:spcBef>
                <a:spcPts val="0"/>
              </a:spcBef>
              <a:spcAft>
                <a:spcPts val="0"/>
              </a:spcAft>
              <a:buSzPts val="1100"/>
              <a:buNone/>
              <a:defRPr sz="1100"/>
            </a:lvl7pPr>
            <a:lvl8pPr lvl="7" algn="ctr">
              <a:lnSpc>
                <a:spcPct val="100000"/>
              </a:lnSpc>
              <a:spcBef>
                <a:spcPts val="0"/>
              </a:spcBef>
              <a:spcAft>
                <a:spcPts val="0"/>
              </a:spcAft>
              <a:buSzPts val="1100"/>
              <a:buNone/>
              <a:defRPr sz="1100"/>
            </a:lvl8pPr>
            <a:lvl9pPr lvl="8" algn="ctr">
              <a:lnSpc>
                <a:spcPct val="100000"/>
              </a:lnSpc>
              <a:spcBef>
                <a:spcPts val="0"/>
              </a:spcBef>
              <a:spcAft>
                <a:spcPts val="0"/>
              </a:spcAft>
              <a:buSzPts val="1100"/>
              <a:buNone/>
              <a:defRPr sz="1100"/>
            </a:lvl9pPr>
          </a:lstStyle>
          <a:p>
            <a:endParaRPr/>
          </a:p>
        </p:txBody>
      </p:sp>
      <p:sp>
        <p:nvSpPr>
          <p:cNvPr id="230" name="Google Shape;230;p44"/>
          <p:cNvSpPr txBox="1">
            <a:spLocks noGrp="1"/>
          </p:cNvSpPr>
          <p:nvPr>
            <p:ph type="subTitle" idx="3"/>
          </p:nvPr>
        </p:nvSpPr>
        <p:spPr>
          <a:xfrm>
            <a:off x="719625" y="3037650"/>
            <a:ext cx="3814800" cy="572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1pPr>
            <a:lvl2pPr lvl="1" algn="ct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2pPr>
            <a:lvl3pPr lvl="2" algn="ct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3pPr>
            <a:lvl4pPr lvl="3" algn="ct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4pPr>
            <a:lvl5pPr lvl="4" algn="ct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5pPr>
            <a:lvl6pPr lvl="5" algn="ct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6pPr>
            <a:lvl7pPr lvl="6" algn="ct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7pPr>
            <a:lvl8pPr lvl="7" algn="ct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8pPr>
            <a:lvl9pPr lvl="8" algn="ct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9pPr>
          </a:lstStyle>
          <a:p>
            <a:endParaRPr/>
          </a:p>
        </p:txBody>
      </p:sp>
      <p:sp>
        <p:nvSpPr>
          <p:cNvPr id="231" name="Google Shape;231;p44"/>
          <p:cNvSpPr txBox="1">
            <a:spLocks noGrp="1"/>
          </p:cNvSpPr>
          <p:nvPr>
            <p:ph type="subTitle" idx="4"/>
          </p:nvPr>
        </p:nvSpPr>
        <p:spPr>
          <a:xfrm>
            <a:off x="4843650" y="3610050"/>
            <a:ext cx="3346500" cy="57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sz="1100"/>
            </a:lvl1pPr>
            <a:lvl2pPr lvl="1" algn="ctr">
              <a:lnSpc>
                <a:spcPct val="100000"/>
              </a:lnSpc>
              <a:spcBef>
                <a:spcPts val="0"/>
              </a:spcBef>
              <a:spcAft>
                <a:spcPts val="0"/>
              </a:spcAft>
              <a:buSzPts val="1100"/>
              <a:buNone/>
              <a:defRPr sz="1100"/>
            </a:lvl2pPr>
            <a:lvl3pPr lvl="2" algn="ctr">
              <a:lnSpc>
                <a:spcPct val="100000"/>
              </a:lnSpc>
              <a:spcBef>
                <a:spcPts val="0"/>
              </a:spcBef>
              <a:spcAft>
                <a:spcPts val="0"/>
              </a:spcAft>
              <a:buSzPts val="1100"/>
              <a:buNone/>
              <a:defRPr sz="1100"/>
            </a:lvl3pPr>
            <a:lvl4pPr lvl="3" algn="ctr">
              <a:lnSpc>
                <a:spcPct val="100000"/>
              </a:lnSpc>
              <a:spcBef>
                <a:spcPts val="0"/>
              </a:spcBef>
              <a:spcAft>
                <a:spcPts val="0"/>
              </a:spcAft>
              <a:buSzPts val="1100"/>
              <a:buNone/>
              <a:defRPr sz="1100"/>
            </a:lvl4pPr>
            <a:lvl5pPr lvl="4" algn="ctr">
              <a:lnSpc>
                <a:spcPct val="100000"/>
              </a:lnSpc>
              <a:spcBef>
                <a:spcPts val="0"/>
              </a:spcBef>
              <a:spcAft>
                <a:spcPts val="0"/>
              </a:spcAft>
              <a:buSzPts val="1100"/>
              <a:buNone/>
              <a:defRPr sz="1100"/>
            </a:lvl5pPr>
            <a:lvl6pPr lvl="5" algn="ctr">
              <a:lnSpc>
                <a:spcPct val="100000"/>
              </a:lnSpc>
              <a:spcBef>
                <a:spcPts val="0"/>
              </a:spcBef>
              <a:spcAft>
                <a:spcPts val="0"/>
              </a:spcAft>
              <a:buSzPts val="1100"/>
              <a:buNone/>
              <a:defRPr sz="1100"/>
            </a:lvl6pPr>
            <a:lvl7pPr lvl="6" algn="ctr">
              <a:lnSpc>
                <a:spcPct val="100000"/>
              </a:lnSpc>
              <a:spcBef>
                <a:spcPts val="0"/>
              </a:spcBef>
              <a:spcAft>
                <a:spcPts val="0"/>
              </a:spcAft>
              <a:buSzPts val="1100"/>
              <a:buNone/>
              <a:defRPr sz="1100"/>
            </a:lvl7pPr>
            <a:lvl8pPr lvl="7" algn="ctr">
              <a:lnSpc>
                <a:spcPct val="100000"/>
              </a:lnSpc>
              <a:spcBef>
                <a:spcPts val="0"/>
              </a:spcBef>
              <a:spcAft>
                <a:spcPts val="0"/>
              </a:spcAft>
              <a:buSzPts val="1100"/>
              <a:buNone/>
              <a:defRPr sz="1100"/>
            </a:lvl8pPr>
            <a:lvl9pPr lvl="8" algn="ctr">
              <a:lnSpc>
                <a:spcPct val="100000"/>
              </a:lnSpc>
              <a:spcBef>
                <a:spcPts val="0"/>
              </a:spcBef>
              <a:spcAft>
                <a:spcPts val="0"/>
              </a:spcAft>
              <a:buSzPts val="1100"/>
              <a:buNone/>
              <a:defRPr sz="1100"/>
            </a:lvl9pPr>
          </a:lstStyle>
          <a:p>
            <a:endParaRPr/>
          </a:p>
        </p:txBody>
      </p:sp>
      <p:sp>
        <p:nvSpPr>
          <p:cNvPr id="232" name="Google Shape;232;p44"/>
          <p:cNvSpPr/>
          <p:nvPr/>
        </p:nvSpPr>
        <p:spPr>
          <a:xfrm rot="10800000">
            <a:off x="8589373" y="4874986"/>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 name="Google Shape;233;p44"/>
          <p:cNvSpPr/>
          <p:nvPr/>
        </p:nvSpPr>
        <p:spPr>
          <a:xfrm rot="10800000">
            <a:off x="7963188" y="4874986"/>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 name="Google Shape;234;p44"/>
          <p:cNvSpPr/>
          <p:nvPr/>
        </p:nvSpPr>
        <p:spPr>
          <a:xfrm rot="10800000">
            <a:off x="7337004" y="4874986"/>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 name="Google Shape;235;p44"/>
          <p:cNvSpPr/>
          <p:nvPr/>
        </p:nvSpPr>
        <p:spPr>
          <a:xfrm rot="10800000">
            <a:off x="6710819" y="4874986"/>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 name="Google Shape;236;p44"/>
          <p:cNvSpPr/>
          <p:nvPr/>
        </p:nvSpPr>
        <p:spPr>
          <a:xfrm rot="10800000">
            <a:off x="6084635" y="4874986"/>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 name="Google Shape;237;p44"/>
          <p:cNvSpPr/>
          <p:nvPr/>
        </p:nvSpPr>
        <p:spPr>
          <a:xfrm rot="10800000">
            <a:off x="5458450" y="4874986"/>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 name="Google Shape;238;p44"/>
          <p:cNvSpPr txBox="1">
            <a:spLocks noGrp="1"/>
          </p:cNvSpPr>
          <p:nvPr>
            <p:ph type="ctrTitle"/>
          </p:nvPr>
        </p:nvSpPr>
        <p:spPr>
          <a:xfrm>
            <a:off x="1569325" y="529075"/>
            <a:ext cx="6005400" cy="76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3600"/>
              <a:buNone/>
              <a:defRPr sz="3600" b="1">
                <a:solidFill>
                  <a:srgbClr val="FFFFFF"/>
                </a:solidFill>
              </a:defRPr>
            </a:lvl1pPr>
            <a:lvl2pPr lvl="1" algn="l">
              <a:lnSpc>
                <a:spcPct val="100000"/>
              </a:lnSpc>
              <a:spcBef>
                <a:spcPts val="0"/>
              </a:spcBef>
              <a:spcAft>
                <a:spcPts val="0"/>
              </a:spcAft>
              <a:buSzPts val="1600"/>
              <a:buNone/>
              <a:defRPr sz="1600" b="1"/>
            </a:lvl2pPr>
            <a:lvl3pPr lvl="2" algn="l">
              <a:lnSpc>
                <a:spcPct val="100000"/>
              </a:lnSpc>
              <a:spcBef>
                <a:spcPts val="0"/>
              </a:spcBef>
              <a:spcAft>
                <a:spcPts val="0"/>
              </a:spcAft>
              <a:buSzPts val="1600"/>
              <a:buNone/>
              <a:defRPr sz="1600" b="1"/>
            </a:lvl3pPr>
            <a:lvl4pPr lvl="3" algn="l">
              <a:lnSpc>
                <a:spcPct val="100000"/>
              </a:lnSpc>
              <a:spcBef>
                <a:spcPts val="0"/>
              </a:spcBef>
              <a:spcAft>
                <a:spcPts val="0"/>
              </a:spcAft>
              <a:buSzPts val="1600"/>
              <a:buNone/>
              <a:defRPr sz="1600" b="1"/>
            </a:lvl4pPr>
            <a:lvl5pPr lvl="4" algn="l">
              <a:lnSpc>
                <a:spcPct val="100000"/>
              </a:lnSpc>
              <a:spcBef>
                <a:spcPts val="0"/>
              </a:spcBef>
              <a:spcAft>
                <a:spcPts val="0"/>
              </a:spcAft>
              <a:buSzPts val="1600"/>
              <a:buNone/>
              <a:defRPr sz="1600" b="1"/>
            </a:lvl5pPr>
            <a:lvl6pPr lvl="5" algn="l">
              <a:lnSpc>
                <a:spcPct val="100000"/>
              </a:lnSpc>
              <a:spcBef>
                <a:spcPts val="0"/>
              </a:spcBef>
              <a:spcAft>
                <a:spcPts val="0"/>
              </a:spcAft>
              <a:buSzPts val="1600"/>
              <a:buNone/>
              <a:defRPr sz="1600" b="1"/>
            </a:lvl6pPr>
            <a:lvl7pPr lvl="6" algn="l">
              <a:lnSpc>
                <a:spcPct val="100000"/>
              </a:lnSpc>
              <a:spcBef>
                <a:spcPts val="0"/>
              </a:spcBef>
              <a:spcAft>
                <a:spcPts val="0"/>
              </a:spcAft>
              <a:buSzPts val="1600"/>
              <a:buNone/>
              <a:defRPr sz="1600" b="1"/>
            </a:lvl7pPr>
            <a:lvl8pPr lvl="7" algn="l">
              <a:lnSpc>
                <a:spcPct val="100000"/>
              </a:lnSpc>
              <a:spcBef>
                <a:spcPts val="0"/>
              </a:spcBef>
              <a:spcAft>
                <a:spcPts val="0"/>
              </a:spcAft>
              <a:buSzPts val="1600"/>
              <a:buNone/>
              <a:defRPr sz="1600" b="1"/>
            </a:lvl8pPr>
            <a:lvl9pPr lvl="8" algn="l">
              <a:lnSpc>
                <a:spcPct val="100000"/>
              </a:lnSpc>
              <a:spcBef>
                <a:spcPts val="0"/>
              </a:spcBef>
              <a:spcAft>
                <a:spcPts val="0"/>
              </a:spcAft>
              <a:buSzPts val="1600"/>
              <a:buNone/>
              <a:defRPr sz="1600" b="1"/>
            </a:lvl9pPr>
          </a:lstStyle>
          <a:p>
            <a:endParaRPr/>
          </a:p>
        </p:txBody>
      </p:sp>
      <p:cxnSp>
        <p:nvCxnSpPr>
          <p:cNvPr id="239" name="Google Shape;239;p44"/>
          <p:cNvCxnSpPr/>
          <p:nvPr/>
        </p:nvCxnSpPr>
        <p:spPr>
          <a:xfrm>
            <a:off x="4571950" y="2712265"/>
            <a:ext cx="0" cy="1672500"/>
          </a:xfrm>
          <a:prstGeom prst="straightConnector1">
            <a:avLst/>
          </a:prstGeom>
          <a:noFill/>
          <a:ln w="19050" cap="flat" cmpd="sng">
            <a:solidFill>
              <a:srgbClr val="434343"/>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design">
  <p:cSld name="Title design">
    <p:spTree>
      <p:nvGrpSpPr>
        <p:cNvPr id="1" name="Shape 240"/>
        <p:cNvGrpSpPr/>
        <p:nvPr/>
      </p:nvGrpSpPr>
      <p:grpSpPr>
        <a:xfrm>
          <a:off x="0" y="0"/>
          <a:ext cx="0" cy="0"/>
          <a:chOff x="0" y="0"/>
          <a:chExt cx="0" cy="0"/>
        </a:xfrm>
      </p:grpSpPr>
      <p:sp>
        <p:nvSpPr>
          <p:cNvPr id="241" name="Google Shape;241;p45"/>
          <p:cNvSpPr/>
          <p:nvPr/>
        </p:nvSpPr>
        <p:spPr>
          <a:xfrm rot="10800000">
            <a:off x="8589373" y="377936"/>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 name="Google Shape;242;p45"/>
          <p:cNvSpPr/>
          <p:nvPr/>
        </p:nvSpPr>
        <p:spPr>
          <a:xfrm rot="10800000">
            <a:off x="7963188" y="377936"/>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 name="Google Shape;243;p45"/>
          <p:cNvSpPr/>
          <p:nvPr/>
        </p:nvSpPr>
        <p:spPr>
          <a:xfrm rot="10800000">
            <a:off x="7337004" y="377936"/>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 name="Google Shape;244;p45"/>
          <p:cNvSpPr/>
          <p:nvPr/>
        </p:nvSpPr>
        <p:spPr>
          <a:xfrm rot="10800000">
            <a:off x="6710819" y="377936"/>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 name="Google Shape;245;p45"/>
          <p:cNvSpPr/>
          <p:nvPr/>
        </p:nvSpPr>
        <p:spPr>
          <a:xfrm rot="10800000">
            <a:off x="6084635" y="377936"/>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 name="Google Shape;246;p45"/>
          <p:cNvSpPr/>
          <p:nvPr/>
        </p:nvSpPr>
        <p:spPr>
          <a:xfrm rot="10800000">
            <a:off x="5458450" y="377936"/>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 name="Google Shape;247;p45"/>
          <p:cNvSpPr/>
          <p:nvPr/>
        </p:nvSpPr>
        <p:spPr>
          <a:xfrm rot="10800000">
            <a:off x="8589373" y="880986"/>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 name="Google Shape;248;p45"/>
          <p:cNvSpPr/>
          <p:nvPr/>
        </p:nvSpPr>
        <p:spPr>
          <a:xfrm rot="10800000">
            <a:off x="7963188" y="880986"/>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 name="Google Shape;249;p45"/>
          <p:cNvSpPr/>
          <p:nvPr/>
        </p:nvSpPr>
        <p:spPr>
          <a:xfrm rot="10800000">
            <a:off x="7337004" y="880986"/>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 name="Google Shape;250;p45"/>
          <p:cNvSpPr/>
          <p:nvPr/>
        </p:nvSpPr>
        <p:spPr>
          <a:xfrm rot="10800000">
            <a:off x="6710819" y="880986"/>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 name="Google Shape;251;p45"/>
          <p:cNvSpPr/>
          <p:nvPr/>
        </p:nvSpPr>
        <p:spPr>
          <a:xfrm rot="10800000">
            <a:off x="6084635" y="880986"/>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 name="Google Shape;252;p45"/>
          <p:cNvSpPr/>
          <p:nvPr/>
        </p:nvSpPr>
        <p:spPr>
          <a:xfrm rot="10800000">
            <a:off x="5458450" y="880986"/>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 name="Google Shape;253;p45"/>
          <p:cNvSpPr/>
          <p:nvPr/>
        </p:nvSpPr>
        <p:spPr>
          <a:xfrm rot="10800000">
            <a:off x="8589373" y="1384036"/>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 name="Google Shape;254;p45"/>
          <p:cNvSpPr/>
          <p:nvPr/>
        </p:nvSpPr>
        <p:spPr>
          <a:xfrm rot="10800000">
            <a:off x="7963188" y="1384036"/>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 name="Google Shape;255;p45"/>
          <p:cNvSpPr/>
          <p:nvPr/>
        </p:nvSpPr>
        <p:spPr>
          <a:xfrm rot="10800000">
            <a:off x="7337004" y="1384036"/>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 name="Google Shape;256;p45"/>
          <p:cNvSpPr/>
          <p:nvPr/>
        </p:nvSpPr>
        <p:spPr>
          <a:xfrm rot="10800000">
            <a:off x="6710819" y="1384036"/>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7" name="Google Shape;257;p45"/>
          <p:cNvSpPr/>
          <p:nvPr/>
        </p:nvSpPr>
        <p:spPr>
          <a:xfrm rot="10800000">
            <a:off x="6084635" y="1384036"/>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8" name="Google Shape;258;p45"/>
          <p:cNvSpPr/>
          <p:nvPr/>
        </p:nvSpPr>
        <p:spPr>
          <a:xfrm rot="10800000">
            <a:off x="5458450" y="1384036"/>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9" name="Google Shape;259;p45"/>
          <p:cNvSpPr txBox="1">
            <a:spLocks noGrp="1"/>
          </p:cNvSpPr>
          <p:nvPr>
            <p:ph type="ctrTitle"/>
          </p:nvPr>
        </p:nvSpPr>
        <p:spPr>
          <a:xfrm>
            <a:off x="1569325" y="529075"/>
            <a:ext cx="6005400" cy="76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3600" b="1"/>
            </a:lvl1pPr>
            <a:lvl2pPr lvl="1" algn="l">
              <a:lnSpc>
                <a:spcPct val="100000"/>
              </a:lnSpc>
              <a:spcBef>
                <a:spcPts val="0"/>
              </a:spcBef>
              <a:spcAft>
                <a:spcPts val="0"/>
              </a:spcAft>
              <a:buSzPts val="1600"/>
              <a:buNone/>
              <a:defRPr sz="1600" b="1"/>
            </a:lvl2pPr>
            <a:lvl3pPr lvl="2" algn="l">
              <a:lnSpc>
                <a:spcPct val="100000"/>
              </a:lnSpc>
              <a:spcBef>
                <a:spcPts val="0"/>
              </a:spcBef>
              <a:spcAft>
                <a:spcPts val="0"/>
              </a:spcAft>
              <a:buSzPts val="1600"/>
              <a:buNone/>
              <a:defRPr sz="1600" b="1"/>
            </a:lvl3pPr>
            <a:lvl4pPr lvl="3" algn="l">
              <a:lnSpc>
                <a:spcPct val="100000"/>
              </a:lnSpc>
              <a:spcBef>
                <a:spcPts val="0"/>
              </a:spcBef>
              <a:spcAft>
                <a:spcPts val="0"/>
              </a:spcAft>
              <a:buSzPts val="1600"/>
              <a:buNone/>
              <a:defRPr sz="1600" b="1"/>
            </a:lvl4pPr>
            <a:lvl5pPr lvl="4" algn="l">
              <a:lnSpc>
                <a:spcPct val="100000"/>
              </a:lnSpc>
              <a:spcBef>
                <a:spcPts val="0"/>
              </a:spcBef>
              <a:spcAft>
                <a:spcPts val="0"/>
              </a:spcAft>
              <a:buSzPts val="1600"/>
              <a:buNone/>
              <a:defRPr sz="1600" b="1"/>
            </a:lvl5pPr>
            <a:lvl6pPr lvl="5" algn="l">
              <a:lnSpc>
                <a:spcPct val="100000"/>
              </a:lnSpc>
              <a:spcBef>
                <a:spcPts val="0"/>
              </a:spcBef>
              <a:spcAft>
                <a:spcPts val="0"/>
              </a:spcAft>
              <a:buSzPts val="1600"/>
              <a:buNone/>
              <a:defRPr sz="1600" b="1"/>
            </a:lvl6pPr>
            <a:lvl7pPr lvl="6" algn="l">
              <a:lnSpc>
                <a:spcPct val="100000"/>
              </a:lnSpc>
              <a:spcBef>
                <a:spcPts val="0"/>
              </a:spcBef>
              <a:spcAft>
                <a:spcPts val="0"/>
              </a:spcAft>
              <a:buSzPts val="1600"/>
              <a:buNone/>
              <a:defRPr sz="1600" b="1"/>
            </a:lvl7pPr>
            <a:lvl8pPr lvl="7" algn="l">
              <a:lnSpc>
                <a:spcPct val="100000"/>
              </a:lnSpc>
              <a:spcBef>
                <a:spcPts val="0"/>
              </a:spcBef>
              <a:spcAft>
                <a:spcPts val="0"/>
              </a:spcAft>
              <a:buSzPts val="1600"/>
              <a:buNone/>
              <a:defRPr sz="1600" b="1"/>
            </a:lvl8pPr>
            <a:lvl9pPr lvl="8" algn="l">
              <a:lnSpc>
                <a:spcPct val="100000"/>
              </a:lnSpc>
              <a:spcBef>
                <a:spcPts val="0"/>
              </a:spcBef>
              <a:spcAft>
                <a:spcPts val="0"/>
              </a:spcAft>
              <a:buSzPts val="1600"/>
              <a:buNone/>
              <a:defRPr sz="1600" b="1"/>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Four columns ">
  <p:cSld name="Four columns ">
    <p:spTree>
      <p:nvGrpSpPr>
        <p:cNvPr id="1" name="Shape 260"/>
        <p:cNvGrpSpPr/>
        <p:nvPr/>
      </p:nvGrpSpPr>
      <p:grpSpPr>
        <a:xfrm>
          <a:off x="0" y="0"/>
          <a:ext cx="0" cy="0"/>
          <a:chOff x="0" y="0"/>
          <a:chExt cx="0" cy="0"/>
        </a:xfrm>
      </p:grpSpPr>
      <p:grpSp>
        <p:nvGrpSpPr>
          <p:cNvPr id="261" name="Google Shape;261;p46"/>
          <p:cNvGrpSpPr/>
          <p:nvPr/>
        </p:nvGrpSpPr>
        <p:grpSpPr>
          <a:xfrm rot="5400000" flipH="1">
            <a:off x="1612937" y="-937487"/>
            <a:ext cx="709281" cy="3234155"/>
            <a:chOff x="-1377934" y="487088"/>
            <a:chExt cx="914375" cy="4169337"/>
          </a:xfrm>
        </p:grpSpPr>
        <p:sp>
          <p:nvSpPr>
            <p:cNvPr id="262" name="Google Shape;262;p46"/>
            <p:cNvSpPr/>
            <p:nvPr/>
          </p:nvSpPr>
          <p:spPr>
            <a:xfrm rot="10800000" flipH="1">
              <a:off x="-1377934" y="4580225"/>
              <a:ext cx="76200" cy="762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3" name="Google Shape;263;p46"/>
            <p:cNvSpPr/>
            <p:nvPr/>
          </p:nvSpPr>
          <p:spPr>
            <a:xfrm rot="10800000" flipH="1">
              <a:off x="-539759" y="4580225"/>
              <a:ext cx="76200" cy="762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4" name="Google Shape;264;p46"/>
            <p:cNvSpPr/>
            <p:nvPr/>
          </p:nvSpPr>
          <p:spPr>
            <a:xfrm rot="10800000" flipH="1">
              <a:off x="-1377934" y="3761573"/>
              <a:ext cx="76200" cy="762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5" name="Google Shape;265;p46"/>
            <p:cNvSpPr/>
            <p:nvPr/>
          </p:nvSpPr>
          <p:spPr>
            <a:xfrm rot="10800000" flipH="1">
              <a:off x="-539759" y="3761573"/>
              <a:ext cx="76200" cy="762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6" name="Google Shape;266;p46"/>
            <p:cNvSpPr/>
            <p:nvPr/>
          </p:nvSpPr>
          <p:spPr>
            <a:xfrm rot="10800000" flipH="1">
              <a:off x="-1377934" y="2942952"/>
              <a:ext cx="76200" cy="762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7" name="Google Shape;267;p46"/>
            <p:cNvSpPr/>
            <p:nvPr/>
          </p:nvSpPr>
          <p:spPr>
            <a:xfrm rot="10800000" flipH="1">
              <a:off x="-539759" y="2942952"/>
              <a:ext cx="76200" cy="762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8" name="Google Shape;268;p46"/>
            <p:cNvSpPr/>
            <p:nvPr/>
          </p:nvSpPr>
          <p:spPr>
            <a:xfrm rot="10800000" flipH="1">
              <a:off x="-1377934" y="2124331"/>
              <a:ext cx="76200" cy="762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9" name="Google Shape;269;p46"/>
            <p:cNvSpPr/>
            <p:nvPr/>
          </p:nvSpPr>
          <p:spPr>
            <a:xfrm rot="10800000" flipH="1">
              <a:off x="-539759" y="2124331"/>
              <a:ext cx="76200" cy="762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0" name="Google Shape;270;p46"/>
            <p:cNvSpPr/>
            <p:nvPr/>
          </p:nvSpPr>
          <p:spPr>
            <a:xfrm rot="10800000" flipH="1">
              <a:off x="-1377934" y="1305709"/>
              <a:ext cx="76200" cy="762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1" name="Google Shape;271;p46"/>
            <p:cNvSpPr/>
            <p:nvPr/>
          </p:nvSpPr>
          <p:spPr>
            <a:xfrm rot="10800000" flipH="1">
              <a:off x="-539759" y="1305709"/>
              <a:ext cx="76200" cy="762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2" name="Google Shape;272;p46"/>
            <p:cNvSpPr/>
            <p:nvPr/>
          </p:nvSpPr>
          <p:spPr>
            <a:xfrm rot="10800000" flipH="1">
              <a:off x="-1377934" y="487088"/>
              <a:ext cx="76200" cy="762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3" name="Google Shape;273;p46"/>
            <p:cNvSpPr/>
            <p:nvPr/>
          </p:nvSpPr>
          <p:spPr>
            <a:xfrm rot="10800000" flipH="1">
              <a:off x="-539759" y="487088"/>
              <a:ext cx="76200" cy="762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74" name="Google Shape;274;p46"/>
          <p:cNvGrpSpPr/>
          <p:nvPr/>
        </p:nvGrpSpPr>
        <p:grpSpPr>
          <a:xfrm rot="-5400000" flipH="1">
            <a:off x="6821784" y="2855250"/>
            <a:ext cx="709281" cy="3234155"/>
            <a:chOff x="-1377934" y="487088"/>
            <a:chExt cx="914375" cy="4169337"/>
          </a:xfrm>
        </p:grpSpPr>
        <p:sp>
          <p:nvSpPr>
            <p:cNvPr id="275" name="Google Shape;275;p46"/>
            <p:cNvSpPr/>
            <p:nvPr/>
          </p:nvSpPr>
          <p:spPr>
            <a:xfrm rot="10800000" flipH="1">
              <a:off x="-1377934" y="4580225"/>
              <a:ext cx="76200" cy="762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6" name="Google Shape;276;p46"/>
            <p:cNvSpPr/>
            <p:nvPr/>
          </p:nvSpPr>
          <p:spPr>
            <a:xfrm rot="10800000" flipH="1">
              <a:off x="-539759" y="4580225"/>
              <a:ext cx="76200" cy="762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7" name="Google Shape;277;p46"/>
            <p:cNvSpPr/>
            <p:nvPr/>
          </p:nvSpPr>
          <p:spPr>
            <a:xfrm rot="10800000" flipH="1">
              <a:off x="-1377934" y="3761573"/>
              <a:ext cx="76200" cy="762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8" name="Google Shape;278;p46"/>
            <p:cNvSpPr/>
            <p:nvPr/>
          </p:nvSpPr>
          <p:spPr>
            <a:xfrm rot="10800000" flipH="1">
              <a:off x="-539759" y="3761573"/>
              <a:ext cx="76200" cy="762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9" name="Google Shape;279;p46"/>
            <p:cNvSpPr/>
            <p:nvPr/>
          </p:nvSpPr>
          <p:spPr>
            <a:xfrm rot="10800000" flipH="1">
              <a:off x="-1377934" y="2942952"/>
              <a:ext cx="76200" cy="762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0" name="Google Shape;280;p46"/>
            <p:cNvSpPr/>
            <p:nvPr/>
          </p:nvSpPr>
          <p:spPr>
            <a:xfrm rot="10800000" flipH="1">
              <a:off x="-539759" y="2942952"/>
              <a:ext cx="76200" cy="762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1" name="Google Shape;281;p46"/>
            <p:cNvSpPr/>
            <p:nvPr/>
          </p:nvSpPr>
          <p:spPr>
            <a:xfrm rot="10800000" flipH="1">
              <a:off x="-1377934" y="2124331"/>
              <a:ext cx="76200" cy="762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2" name="Google Shape;282;p46"/>
            <p:cNvSpPr/>
            <p:nvPr/>
          </p:nvSpPr>
          <p:spPr>
            <a:xfrm rot="10800000" flipH="1">
              <a:off x="-539759" y="2124331"/>
              <a:ext cx="76200" cy="762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3" name="Google Shape;283;p46"/>
            <p:cNvSpPr/>
            <p:nvPr/>
          </p:nvSpPr>
          <p:spPr>
            <a:xfrm rot="10800000" flipH="1">
              <a:off x="-1377934" y="1305709"/>
              <a:ext cx="76200" cy="762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4" name="Google Shape;284;p46"/>
            <p:cNvSpPr/>
            <p:nvPr/>
          </p:nvSpPr>
          <p:spPr>
            <a:xfrm rot="10800000" flipH="1">
              <a:off x="-539759" y="1305709"/>
              <a:ext cx="76200" cy="762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5" name="Google Shape;285;p46"/>
            <p:cNvSpPr/>
            <p:nvPr/>
          </p:nvSpPr>
          <p:spPr>
            <a:xfrm rot="10800000" flipH="1">
              <a:off x="-1377934" y="487088"/>
              <a:ext cx="76200" cy="762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 name="Google Shape;286;p46"/>
            <p:cNvSpPr/>
            <p:nvPr/>
          </p:nvSpPr>
          <p:spPr>
            <a:xfrm rot="10800000" flipH="1">
              <a:off x="-539759" y="487088"/>
              <a:ext cx="76200" cy="762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87" name="Google Shape;287;p46"/>
          <p:cNvSpPr txBox="1">
            <a:spLocks noGrp="1"/>
          </p:cNvSpPr>
          <p:nvPr>
            <p:ph type="subTitle" idx="1"/>
          </p:nvPr>
        </p:nvSpPr>
        <p:spPr>
          <a:xfrm>
            <a:off x="870126" y="3030737"/>
            <a:ext cx="2298300" cy="572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000"/>
              <a:buNone/>
              <a:defRPr sz="1000"/>
            </a:lvl1pPr>
            <a:lvl2pPr lvl="1" algn="r">
              <a:lnSpc>
                <a:spcPct val="100000"/>
              </a:lnSpc>
              <a:spcBef>
                <a:spcPts val="0"/>
              </a:spcBef>
              <a:spcAft>
                <a:spcPts val="0"/>
              </a:spcAft>
              <a:buSzPts val="1000"/>
              <a:buNone/>
              <a:defRPr sz="1000"/>
            </a:lvl2pPr>
            <a:lvl3pPr lvl="2" algn="r">
              <a:lnSpc>
                <a:spcPct val="100000"/>
              </a:lnSpc>
              <a:spcBef>
                <a:spcPts val="0"/>
              </a:spcBef>
              <a:spcAft>
                <a:spcPts val="0"/>
              </a:spcAft>
              <a:buSzPts val="1000"/>
              <a:buNone/>
              <a:defRPr sz="1000"/>
            </a:lvl3pPr>
            <a:lvl4pPr lvl="3" algn="r">
              <a:lnSpc>
                <a:spcPct val="100000"/>
              </a:lnSpc>
              <a:spcBef>
                <a:spcPts val="0"/>
              </a:spcBef>
              <a:spcAft>
                <a:spcPts val="0"/>
              </a:spcAft>
              <a:buSzPts val="1000"/>
              <a:buNone/>
              <a:defRPr sz="1000"/>
            </a:lvl4pPr>
            <a:lvl5pPr lvl="4" algn="r">
              <a:lnSpc>
                <a:spcPct val="100000"/>
              </a:lnSpc>
              <a:spcBef>
                <a:spcPts val="0"/>
              </a:spcBef>
              <a:spcAft>
                <a:spcPts val="0"/>
              </a:spcAft>
              <a:buSzPts val="1000"/>
              <a:buNone/>
              <a:defRPr sz="1000"/>
            </a:lvl5pPr>
            <a:lvl6pPr lvl="5" algn="r">
              <a:lnSpc>
                <a:spcPct val="100000"/>
              </a:lnSpc>
              <a:spcBef>
                <a:spcPts val="0"/>
              </a:spcBef>
              <a:spcAft>
                <a:spcPts val="0"/>
              </a:spcAft>
              <a:buSzPts val="1000"/>
              <a:buNone/>
              <a:defRPr sz="1000"/>
            </a:lvl6pPr>
            <a:lvl7pPr lvl="6" algn="r">
              <a:lnSpc>
                <a:spcPct val="100000"/>
              </a:lnSpc>
              <a:spcBef>
                <a:spcPts val="0"/>
              </a:spcBef>
              <a:spcAft>
                <a:spcPts val="0"/>
              </a:spcAft>
              <a:buSzPts val="1000"/>
              <a:buNone/>
              <a:defRPr sz="1000"/>
            </a:lvl7pPr>
            <a:lvl8pPr lvl="7" algn="r">
              <a:lnSpc>
                <a:spcPct val="100000"/>
              </a:lnSpc>
              <a:spcBef>
                <a:spcPts val="0"/>
              </a:spcBef>
              <a:spcAft>
                <a:spcPts val="0"/>
              </a:spcAft>
              <a:buSzPts val="1000"/>
              <a:buNone/>
              <a:defRPr sz="1000"/>
            </a:lvl8pPr>
            <a:lvl9pPr lvl="8" algn="r">
              <a:lnSpc>
                <a:spcPct val="100000"/>
              </a:lnSpc>
              <a:spcBef>
                <a:spcPts val="0"/>
              </a:spcBef>
              <a:spcAft>
                <a:spcPts val="0"/>
              </a:spcAft>
              <a:buSzPts val="1000"/>
              <a:buNone/>
              <a:defRPr sz="1000"/>
            </a:lvl9pPr>
          </a:lstStyle>
          <a:p>
            <a:endParaRPr/>
          </a:p>
        </p:txBody>
      </p:sp>
      <p:sp>
        <p:nvSpPr>
          <p:cNvPr id="288" name="Google Shape;288;p46"/>
          <p:cNvSpPr txBox="1">
            <a:spLocks noGrp="1"/>
          </p:cNvSpPr>
          <p:nvPr>
            <p:ph type="subTitle" idx="2"/>
          </p:nvPr>
        </p:nvSpPr>
        <p:spPr>
          <a:xfrm>
            <a:off x="870126" y="1718463"/>
            <a:ext cx="2298300" cy="572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000"/>
              <a:buNone/>
              <a:defRPr sz="1000"/>
            </a:lvl1pPr>
            <a:lvl2pPr lvl="1" algn="r">
              <a:lnSpc>
                <a:spcPct val="100000"/>
              </a:lnSpc>
              <a:spcBef>
                <a:spcPts val="0"/>
              </a:spcBef>
              <a:spcAft>
                <a:spcPts val="0"/>
              </a:spcAft>
              <a:buSzPts val="1000"/>
              <a:buNone/>
              <a:defRPr sz="1000"/>
            </a:lvl2pPr>
            <a:lvl3pPr lvl="2" algn="r">
              <a:lnSpc>
                <a:spcPct val="100000"/>
              </a:lnSpc>
              <a:spcBef>
                <a:spcPts val="0"/>
              </a:spcBef>
              <a:spcAft>
                <a:spcPts val="0"/>
              </a:spcAft>
              <a:buSzPts val="1000"/>
              <a:buNone/>
              <a:defRPr sz="1000"/>
            </a:lvl3pPr>
            <a:lvl4pPr lvl="3" algn="r">
              <a:lnSpc>
                <a:spcPct val="100000"/>
              </a:lnSpc>
              <a:spcBef>
                <a:spcPts val="0"/>
              </a:spcBef>
              <a:spcAft>
                <a:spcPts val="0"/>
              </a:spcAft>
              <a:buSzPts val="1000"/>
              <a:buNone/>
              <a:defRPr sz="1000"/>
            </a:lvl4pPr>
            <a:lvl5pPr lvl="4" algn="r">
              <a:lnSpc>
                <a:spcPct val="100000"/>
              </a:lnSpc>
              <a:spcBef>
                <a:spcPts val="0"/>
              </a:spcBef>
              <a:spcAft>
                <a:spcPts val="0"/>
              </a:spcAft>
              <a:buSzPts val="1000"/>
              <a:buNone/>
              <a:defRPr sz="1000"/>
            </a:lvl5pPr>
            <a:lvl6pPr lvl="5" algn="r">
              <a:lnSpc>
                <a:spcPct val="100000"/>
              </a:lnSpc>
              <a:spcBef>
                <a:spcPts val="0"/>
              </a:spcBef>
              <a:spcAft>
                <a:spcPts val="0"/>
              </a:spcAft>
              <a:buSzPts val="1000"/>
              <a:buNone/>
              <a:defRPr sz="1000"/>
            </a:lvl6pPr>
            <a:lvl7pPr lvl="6" algn="r">
              <a:lnSpc>
                <a:spcPct val="100000"/>
              </a:lnSpc>
              <a:spcBef>
                <a:spcPts val="0"/>
              </a:spcBef>
              <a:spcAft>
                <a:spcPts val="0"/>
              </a:spcAft>
              <a:buSzPts val="1000"/>
              <a:buNone/>
              <a:defRPr sz="1000"/>
            </a:lvl7pPr>
            <a:lvl8pPr lvl="7" algn="r">
              <a:lnSpc>
                <a:spcPct val="100000"/>
              </a:lnSpc>
              <a:spcBef>
                <a:spcPts val="0"/>
              </a:spcBef>
              <a:spcAft>
                <a:spcPts val="0"/>
              </a:spcAft>
              <a:buSzPts val="1000"/>
              <a:buNone/>
              <a:defRPr sz="1000"/>
            </a:lvl8pPr>
            <a:lvl9pPr lvl="8" algn="r">
              <a:lnSpc>
                <a:spcPct val="100000"/>
              </a:lnSpc>
              <a:spcBef>
                <a:spcPts val="0"/>
              </a:spcBef>
              <a:spcAft>
                <a:spcPts val="0"/>
              </a:spcAft>
              <a:buSzPts val="1000"/>
              <a:buNone/>
              <a:defRPr sz="1000"/>
            </a:lvl9pPr>
          </a:lstStyle>
          <a:p>
            <a:endParaRPr/>
          </a:p>
        </p:txBody>
      </p:sp>
      <p:sp>
        <p:nvSpPr>
          <p:cNvPr id="289" name="Google Shape;289;p46"/>
          <p:cNvSpPr txBox="1">
            <a:spLocks noGrp="1"/>
          </p:cNvSpPr>
          <p:nvPr>
            <p:ph type="subTitle" idx="3"/>
          </p:nvPr>
        </p:nvSpPr>
        <p:spPr>
          <a:xfrm>
            <a:off x="5975551" y="3030737"/>
            <a:ext cx="2298300" cy="57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000"/>
              <a:buNone/>
              <a:defRPr sz="10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a:endParaRPr/>
          </a:p>
        </p:txBody>
      </p:sp>
      <p:sp>
        <p:nvSpPr>
          <p:cNvPr id="290" name="Google Shape;290;p46"/>
          <p:cNvSpPr txBox="1">
            <a:spLocks noGrp="1"/>
          </p:cNvSpPr>
          <p:nvPr>
            <p:ph type="subTitle" idx="4"/>
          </p:nvPr>
        </p:nvSpPr>
        <p:spPr>
          <a:xfrm>
            <a:off x="5975551" y="1718463"/>
            <a:ext cx="2298300" cy="57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000"/>
              <a:buNone/>
              <a:defRPr sz="10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a:endParaRPr/>
          </a:p>
        </p:txBody>
      </p:sp>
      <p:sp>
        <p:nvSpPr>
          <p:cNvPr id="291" name="Google Shape;291;p46"/>
          <p:cNvSpPr txBox="1">
            <a:spLocks noGrp="1"/>
          </p:cNvSpPr>
          <p:nvPr>
            <p:ph type="ctrTitle"/>
          </p:nvPr>
        </p:nvSpPr>
        <p:spPr>
          <a:xfrm>
            <a:off x="1569325" y="529075"/>
            <a:ext cx="6005400" cy="76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3600" b="1"/>
            </a:lvl1pPr>
            <a:lvl2pPr lvl="1" algn="l">
              <a:lnSpc>
                <a:spcPct val="100000"/>
              </a:lnSpc>
              <a:spcBef>
                <a:spcPts val="0"/>
              </a:spcBef>
              <a:spcAft>
                <a:spcPts val="0"/>
              </a:spcAft>
              <a:buSzPts val="1600"/>
              <a:buNone/>
              <a:defRPr sz="1600" b="1"/>
            </a:lvl2pPr>
            <a:lvl3pPr lvl="2" algn="l">
              <a:lnSpc>
                <a:spcPct val="100000"/>
              </a:lnSpc>
              <a:spcBef>
                <a:spcPts val="0"/>
              </a:spcBef>
              <a:spcAft>
                <a:spcPts val="0"/>
              </a:spcAft>
              <a:buSzPts val="1600"/>
              <a:buNone/>
              <a:defRPr sz="1600" b="1"/>
            </a:lvl3pPr>
            <a:lvl4pPr lvl="3" algn="l">
              <a:lnSpc>
                <a:spcPct val="100000"/>
              </a:lnSpc>
              <a:spcBef>
                <a:spcPts val="0"/>
              </a:spcBef>
              <a:spcAft>
                <a:spcPts val="0"/>
              </a:spcAft>
              <a:buSzPts val="1600"/>
              <a:buNone/>
              <a:defRPr sz="1600" b="1"/>
            </a:lvl4pPr>
            <a:lvl5pPr lvl="4" algn="l">
              <a:lnSpc>
                <a:spcPct val="100000"/>
              </a:lnSpc>
              <a:spcBef>
                <a:spcPts val="0"/>
              </a:spcBef>
              <a:spcAft>
                <a:spcPts val="0"/>
              </a:spcAft>
              <a:buSzPts val="1600"/>
              <a:buNone/>
              <a:defRPr sz="1600" b="1"/>
            </a:lvl5pPr>
            <a:lvl6pPr lvl="5" algn="l">
              <a:lnSpc>
                <a:spcPct val="100000"/>
              </a:lnSpc>
              <a:spcBef>
                <a:spcPts val="0"/>
              </a:spcBef>
              <a:spcAft>
                <a:spcPts val="0"/>
              </a:spcAft>
              <a:buSzPts val="1600"/>
              <a:buNone/>
              <a:defRPr sz="1600" b="1"/>
            </a:lvl6pPr>
            <a:lvl7pPr lvl="6" algn="l">
              <a:lnSpc>
                <a:spcPct val="100000"/>
              </a:lnSpc>
              <a:spcBef>
                <a:spcPts val="0"/>
              </a:spcBef>
              <a:spcAft>
                <a:spcPts val="0"/>
              </a:spcAft>
              <a:buSzPts val="1600"/>
              <a:buNone/>
              <a:defRPr sz="1600" b="1"/>
            </a:lvl7pPr>
            <a:lvl8pPr lvl="7" algn="l">
              <a:lnSpc>
                <a:spcPct val="100000"/>
              </a:lnSpc>
              <a:spcBef>
                <a:spcPts val="0"/>
              </a:spcBef>
              <a:spcAft>
                <a:spcPts val="0"/>
              </a:spcAft>
              <a:buSzPts val="1600"/>
              <a:buNone/>
              <a:defRPr sz="1600" b="1"/>
            </a:lvl8pPr>
            <a:lvl9pPr lvl="8" algn="l">
              <a:lnSpc>
                <a:spcPct val="100000"/>
              </a:lnSpc>
              <a:spcBef>
                <a:spcPts val="0"/>
              </a:spcBef>
              <a:spcAft>
                <a:spcPts val="0"/>
              </a:spcAft>
              <a:buSzPts val="1600"/>
              <a:buNone/>
              <a:defRPr sz="1600" b="1"/>
            </a:lvl9pPr>
          </a:lstStyle>
          <a:p>
            <a:endParaRPr/>
          </a:p>
        </p:txBody>
      </p:sp>
      <p:sp>
        <p:nvSpPr>
          <p:cNvPr id="292" name="Google Shape;292;p46"/>
          <p:cNvSpPr txBox="1">
            <a:spLocks noGrp="1"/>
          </p:cNvSpPr>
          <p:nvPr>
            <p:ph type="subTitle" idx="5"/>
          </p:nvPr>
        </p:nvSpPr>
        <p:spPr>
          <a:xfrm>
            <a:off x="870126" y="2616762"/>
            <a:ext cx="2298300" cy="5724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1pPr>
            <a:lvl2pPr lvl="1" algn="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2pPr>
            <a:lvl3pPr lvl="2" algn="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3pPr>
            <a:lvl4pPr lvl="3" algn="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4pPr>
            <a:lvl5pPr lvl="4" algn="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5pPr>
            <a:lvl6pPr lvl="5" algn="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6pPr>
            <a:lvl7pPr lvl="6" algn="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7pPr>
            <a:lvl8pPr lvl="7" algn="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8pPr>
            <a:lvl9pPr lvl="8" algn="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9pPr>
          </a:lstStyle>
          <a:p>
            <a:endParaRPr/>
          </a:p>
        </p:txBody>
      </p:sp>
      <p:sp>
        <p:nvSpPr>
          <p:cNvPr id="293" name="Google Shape;293;p46"/>
          <p:cNvSpPr txBox="1">
            <a:spLocks noGrp="1"/>
          </p:cNvSpPr>
          <p:nvPr>
            <p:ph type="subTitle" idx="6"/>
          </p:nvPr>
        </p:nvSpPr>
        <p:spPr>
          <a:xfrm>
            <a:off x="870126" y="1304488"/>
            <a:ext cx="2298300" cy="5724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1pPr>
            <a:lvl2pPr lvl="1" algn="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2pPr>
            <a:lvl3pPr lvl="2" algn="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3pPr>
            <a:lvl4pPr lvl="3" algn="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4pPr>
            <a:lvl5pPr lvl="4" algn="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5pPr>
            <a:lvl6pPr lvl="5" algn="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6pPr>
            <a:lvl7pPr lvl="6" algn="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7pPr>
            <a:lvl8pPr lvl="7" algn="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8pPr>
            <a:lvl9pPr lvl="8" algn="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9pPr>
          </a:lstStyle>
          <a:p>
            <a:endParaRPr/>
          </a:p>
        </p:txBody>
      </p:sp>
      <p:sp>
        <p:nvSpPr>
          <p:cNvPr id="294" name="Google Shape;294;p46"/>
          <p:cNvSpPr txBox="1">
            <a:spLocks noGrp="1"/>
          </p:cNvSpPr>
          <p:nvPr>
            <p:ph type="subTitle" idx="7"/>
          </p:nvPr>
        </p:nvSpPr>
        <p:spPr>
          <a:xfrm>
            <a:off x="5975551" y="2616762"/>
            <a:ext cx="2298300" cy="572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1pPr>
            <a:lvl2pPr lvl="1" algn="l">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2pPr>
            <a:lvl3pPr lvl="2" algn="l">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3pPr>
            <a:lvl4pPr lvl="3" algn="l">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4pPr>
            <a:lvl5pPr lvl="4" algn="l">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5pPr>
            <a:lvl6pPr lvl="5" algn="l">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6pPr>
            <a:lvl7pPr lvl="6" algn="l">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7pPr>
            <a:lvl8pPr lvl="7" algn="l">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8pPr>
            <a:lvl9pPr lvl="8" algn="l">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9pPr>
          </a:lstStyle>
          <a:p>
            <a:endParaRPr/>
          </a:p>
        </p:txBody>
      </p:sp>
      <p:sp>
        <p:nvSpPr>
          <p:cNvPr id="295" name="Google Shape;295;p46"/>
          <p:cNvSpPr txBox="1">
            <a:spLocks noGrp="1"/>
          </p:cNvSpPr>
          <p:nvPr>
            <p:ph type="subTitle" idx="8"/>
          </p:nvPr>
        </p:nvSpPr>
        <p:spPr>
          <a:xfrm>
            <a:off x="5975551" y="1304488"/>
            <a:ext cx="2298300" cy="572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1pPr>
            <a:lvl2pPr lvl="1" algn="l">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2pPr>
            <a:lvl3pPr lvl="2" algn="l">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3pPr>
            <a:lvl4pPr lvl="3" algn="l">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4pPr>
            <a:lvl5pPr lvl="4" algn="l">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5pPr>
            <a:lvl6pPr lvl="5" algn="l">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6pPr>
            <a:lvl7pPr lvl="6" algn="l">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7pPr>
            <a:lvl8pPr lvl="7" algn="l">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8pPr>
            <a:lvl9pPr lvl="8" algn="l">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text 1">
  <p:cSld name="Title + text 1">
    <p:spTree>
      <p:nvGrpSpPr>
        <p:cNvPr id="1" name="Shape 296"/>
        <p:cNvGrpSpPr/>
        <p:nvPr/>
      </p:nvGrpSpPr>
      <p:grpSpPr>
        <a:xfrm>
          <a:off x="0" y="0"/>
          <a:ext cx="0" cy="0"/>
          <a:chOff x="0" y="0"/>
          <a:chExt cx="0" cy="0"/>
        </a:xfrm>
      </p:grpSpPr>
      <p:sp>
        <p:nvSpPr>
          <p:cNvPr id="297" name="Google Shape;297;p47"/>
          <p:cNvSpPr txBox="1">
            <a:spLocks noGrp="1"/>
          </p:cNvSpPr>
          <p:nvPr>
            <p:ph type="subTitle" idx="1"/>
          </p:nvPr>
        </p:nvSpPr>
        <p:spPr>
          <a:xfrm>
            <a:off x="824500" y="1577000"/>
            <a:ext cx="7494900" cy="879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sz="1100"/>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298" name="Google Shape;298;p47"/>
          <p:cNvSpPr txBox="1">
            <a:spLocks noGrp="1"/>
          </p:cNvSpPr>
          <p:nvPr>
            <p:ph type="ctrTitle"/>
          </p:nvPr>
        </p:nvSpPr>
        <p:spPr>
          <a:xfrm>
            <a:off x="1569325" y="529075"/>
            <a:ext cx="6005400" cy="76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3600" b="1"/>
            </a:lvl1pPr>
            <a:lvl2pPr lvl="1" algn="l">
              <a:lnSpc>
                <a:spcPct val="100000"/>
              </a:lnSpc>
              <a:spcBef>
                <a:spcPts val="0"/>
              </a:spcBef>
              <a:spcAft>
                <a:spcPts val="0"/>
              </a:spcAft>
              <a:buSzPts val="1600"/>
              <a:buNone/>
              <a:defRPr sz="1600" b="1"/>
            </a:lvl2pPr>
            <a:lvl3pPr lvl="2" algn="l">
              <a:lnSpc>
                <a:spcPct val="100000"/>
              </a:lnSpc>
              <a:spcBef>
                <a:spcPts val="0"/>
              </a:spcBef>
              <a:spcAft>
                <a:spcPts val="0"/>
              </a:spcAft>
              <a:buSzPts val="1600"/>
              <a:buNone/>
              <a:defRPr sz="1600" b="1"/>
            </a:lvl3pPr>
            <a:lvl4pPr lvl="3" algn="l">
              <a:lnSpc>
                <a:spcPct val="100000"/>
              </a:lnSpc>
              <a:spcBef>
                <a:spcPts val="0"/>
              </a:spcBef>
              <a:spcAft>
                <a:spcPts val="0"/>
              </a:spcAft>
              <a:buSzPts val="1600"/>
              <a:buNone/>
              <a:defRPr sz="1600" b="1"/>
            </a:lvl4pPr>
            <a:lvl5pPr lvl="4" algn="l">
              <a:lnSpc>
                <a:spcPct val="100000"/>
              </a:lnSpc>
              <a:spcBef>
                <a:spcPts val="0"/>
              </a:spcBef>
              <a:spcAft>
                <a:spcPts val="0"/>
              </a:spcAft>
              <a:buSzPts val="1600"/>
              <a:buNone/>
              <a:defRPr sz="1600" b="1"/>
            </a:lvl5pPr>
            <a:lvl6pPr lvl="5" algn="l">
              <a:lnSpc>
                <a:spcPct val="100000"/>
              </a:lnSpc>
              <a:spcBef>
                <a:spcPts val="0"/>
              </a:spcBef>
              <a:spcAft>
                <a:spcPts val="0"/>
              </a:spcAft>
              <a:buSzPts val="1600"/>
              <a:buNone/>
              <a:defRPr sz="1600" b="1"/>
            </a:lvl6pPr>
            <a:lvl7pPr lvl="6" algn="l">
              <a:lnSpc>
                <a:spcPct val="100000"/>
              </a:lnSpc>
              <a:spcBef>
                <a:spcPts val="0"/>
              </a:spcBef>
              <a:spcAft>
                <a:spcPts val="0"/>
              </a:spcAft>
              <a:buSzPts val="1600"/>
              <a:buNone/>
              <a:defRPr sz="1600" b="1"/>
            </a:lvl7pPr>
            <a:lvl8pPr lvl="7" algn="l">
              <a:lnSpc>
                <a:spcPct val="100000"/>
              </a:lnSpc>
              <a:spcBef>
                <a:spcPts val="0"/>
              </a:spcBef>
              <a:spcAft>
                <a:spcPts val="0"/>
              </a:spcAft>
              <a:buSzPts val="1600"/>
              <a:buNone/>
              <a:defRPr sz="1600" b="1"/>
            </a:lvl8pPr>
            <a:lvl9pPr lvl="8" algn="l">
              <a:lnSpc>
                <a:spcPct val="100000"/>
              </a:lnSpc>
              <a:spcBef>
                <a:spcPts val="0"/>
              </a:spcBef>
              <a:spcAft>
                <a:spcPts val="0"/>
              </a:spcAft>
              <a:buSzPts val="1600"/>
              <a:buNone/>
              <a:defRPr sz="1600" b="1"/>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text 2">
  <p:cSld name="Title + text 2">
    <p:spTree>
      <p:nvGrpSpPr>
        <p:cNvPr id="1" name="Shape 299"/>
        <p:cNvGrpSpPr/>
        <p:nvPr/>
      </p:nvGrpSpPr>
      <p:grpSpPr>
        <a:xfrm>
          <a:off x="0" y="0"/>
          <a:ext cx="0" cy="0"/>
          <a:chOff x="0" y="0"/>
          <a:chExt cx="0" cy="0"/>
        </a:xfrm>
      </p:grpSpPr>
      <p:sp>
        <p:nvSpPr>
          <p:cNvPr id="300" name="Google Shape;300;p48"/>
          <p:cNvSpPr txBox="1">
            <a:spLocks noGrp="1"/>
          </p:cNvSpPr>
          <p:nvPr>
            <p:ph type="subTitle" idx="1"/>
          </p:nvPr>
        </p:nvSpPr>
        <p:spPr>
          <a:xfrm>
            <a:off x="6013637" y="3401850"/>
            <a:ext cx="2298300" cy="572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000"/>
              <a:buNone/>
              <a:defRPr sz="1000"/>
            </a:lvl1pPr>
            <a:lvl2pPr lvl="1" algn="r">
              <a:lnSpc>
                <a:spcPct val="100000"/>
              </a:lnSpc>
              <a:spcBef>
                <a:spcPts val="0"/>
              </a:spcBef>
              <a:spcAft>
                <a:spcPts val="0"/>
              </a:spcAft>
              <a:buSzPts val="1000"/>
              <a:buNone/>
              <a:defRPr sz="1000"/>
            </a:lvl2pPr>
            <a:lvl3pPr lvl="2" algn="r">
              <a:lnSpc>
                <a:spcPct val="100000"/>
              </a:lnSpc>
              <a:spcBef>
                <a:spcPts val="0"/>
              </a:spcBef>
              <a:spcAft>
                <a:spcPts val="0"/>
              </a:spcAft>
              <a:buSzPts val="1000"/>
              <a:buNone/>
              <a:defRPr sz="1000"/>
            </a:lvl3pPr>
            <a:lvl4pPr lvl="3" algn="r">
              <a:lnSpc>
                <a:spcPct val="100000"/>
              </a:lnSpc>
              <a:spcBef>
                <a:spcPts val="0"/>
              </a:spcBef>
              <a:spcAft>
                <a:spcPts val="0"/>
              </a:spcAft>
              <a:buSzPts val="1000"/>
              <a:buNone/>
              <a:defRPr sz="1000"/>
            </a:lvl4pPr>
            <a:lvl5pPr lvl="4" algn="r">
              <a:lnSpc>
                <a:spcPct val="100000"/>
              </a:lnSpc>
              <a:spcBef>
                <a:spcPts val="0"/>
              </a:spcBef>
              <a:spcAft>
                <a:spcPts val="0"/>
              </a:spcAft>
              <a:buSzPts val="1000"/>
              <a:buNone/>
              <a:defRPr sz="1000"/>
            </a:lvl5pPr>
            <a:lvl6pPr lvl="5" algn="r">
              <a:lnSpc>
                <a:spcPct val="100000"/>
              </a:lnSpc>
              <a:spcBef>
                <a:spcPts val="0"/>
              </a:spcBef>
              <a:spcAft>
                <a:spcPts val="0"/>
              </a:spcAft>
              <a:buSzPts val="1000"/>
              <a:buNone/>
              <a:defRPr sz="1000"/>
            </a:lvl6pPr>
            <a:lvl7pPr lvl="6" algn="r">
              <a:lnSpc>
                <a:spcPct val="100000"/>
              </a:lnSpc>
              <a:spcBef>
                <a:spcPts val="0"/>
              </a:spcBef>
              <a:spcAft>
                <a:spcPts val="0"/>
              </a:spcAft>
              <a:buSzPts val="1000"/>
              <a:buNone/>
              <a:defRPr sz="1000"/>
            </a:lvl7pPr>
            <a:lvl8pPr lvl="7" algn="r">
              <a:lnSpc>
                <a:spcPct val="100000"/>
              </a:lnSpc>
              <a:spcBef>
                <a:spcPts val="0"/>
              </a:spcBef>
              <a:spcAft>
                <a:spcPts val="0"/>
              </a:spcAft>
              <a:buSzPts val="1000"/>
              <a:buNone/>
              <a:defRPr sz="1000"/>
            </a:lvl8pPr>
            <a:lvl9pPr lvl="8" algn="r">
              <a:lnSpc>
                <a:spcPct val="100000"/>
              </a:lnSpc>
              <a:spcBef>
                <a:spcPts val="0"/>
              </a:spcBef>
              <a:spcAft>
                <a:spcPts val="0"/>
              </a:spcAft>
              <a:buSzPts val="1000"/>
              <a:buNone/>
              <a:defRPr sz="1000"/>
            </a:lvl9pPr>
          </a:lstStyle>
          <a:p>
            <a:endParaRPr/>
          </a:p>
        </p:txBody>
      </p:sp>
      <p:sp>
        <p:nvSpPr>
          <p:cNvPr id="301" name="Google Shape;301;p48"/>
          <p:cNvSpPr txBox="1">
            <a:spLocks noGrp="1"/>
          </p:cNvSpPr>
          <p:nvPr>
            <p:ph type="ctrTitle"/>
          </p:nvPr>
        </p:nvSpPr>
        <p:spPr>
          <a:xfrm>
            <a:off x="5266112" y="605275"/>
            <a:ext cx="3116100" cy="16743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3600"/>
              <a:buNone/>
              <a:defRPr sz="3600" b="1"/>
            </a:lvl1pPr>
            <a:lvl2pPr lvl="1" algn="r">
              <a:lnSpc>
                <a:spcPct val="100000"/>
              </a:lnSpc>
              <a:spcBef>
                <a:spcPts val="0"/>
              </a:spcBef>
              <a:spcAft>
                <a:spcPts val="0"/>
              </a:spcAft>
              <a:buSzPts val="1600"/>
              <a:buNone/>
              <a:defRPr sz="1600" b="1"/>
            </a:lvl2pPr>
            <a:lvl3pPr lvl="2" algn="r">
              <a:lnSpc>
                <a:spcPct val="100000"/>
              </a:lnSpc>
              <a:spcBef>
                <a:spcPts val="0"/>
              </a:spcBef>
              <a:spcAft>
                <a:spcPts val="0"/>
              </a:spcAft>
              <a:buSzPts val="1600"/>
              <a:buNone/>
              <a:defRPr sz="1600" b="1"/>
            </a:lvl3pPr>
            <a:lvl4pPr lvl="3" algn="r">
              <a:lnSpc>
                <a:spcPct val="100000"/>
              </a:lnSpc>
              <a:spcBef>
                <a:spcPts val="0"/>
              </a:spcBef>
              <a:spcAft>
                <a:spcPts val="0"/>
              </a:spcAft>
              <a:buSzPts val="1600"/>
              <a:buNone/>
              <a:defRPr sz="1600" b="1"/>
            </a:lvl4pPr>
            <a:lvl5pPr lvl="4" algn="r">
              <a:lnSpc>
                <a:spcPct val="100000"/>
              </a:lnSpc>
              <a:spcBef>
                <a:spcPts val="0"/>
              </a:spcBef>
              <a:spcAft>
                <a:spcPts val="0"/>
              </a:spcAft>
              <a:buSzPts val="1600"/>
              <a:buNone/>
              <a:defRPr sz="1600" b="1"/>
            </a:lvl5pPr>
            <a:lvl6pPr lvl="5" algn="r">
              <a:lnSpc>
                <a:spcPct val="100000"/>
              </a:lnSpc>
              <a:spcBef>
                <a:spcPts val="0"/>
              </a:spcBef>
              <a:spcAft>
                <a:spcPts val="0"/>
              </a:spcAft>
              <a:buSzPts val="1600"/>
              <a:buNone/>
              <a:defRPr sz="1600" b="1"/>
            </a:lvl6pPr>
            <a:lvl7pPr lvl="6" algn="r">
              <a:lnSpc>
                <a:spcPct val="100000"/>
              </a:lnSpc>
              <a:spcBef>
                <a:spcPts val="0"/>
              </a:spcBef>
              <a:spcAft>
                <a:spcPts val="0"/>
              </a:spcAft>
              <a:buSzPts val="1600"/>
              <a:buNone/>
              <a:defRPr sz="1600" b="1"/>
            </a:lvl7pPr>
            <a:lvl8pPr lvl="7" algn="r">
              <a:lnSpc>
                <a:spcPct val="100000"/>
              </a:lnSpc>
              <a:spcBef>
                <a:spcPts val="0"/>
              </a:spcBef>
              <a:spcAft>
                <a:spcPts val="0"/>
              </a:spcAft>
              <a:buSzPts val="1600"/>
              <a:buNone/>
              <a:defRPr sz="1600" b="1"/>
            </a:lvl8pPr>
            <a:lvl9pPr lvl="8" algn="r">
              <a:lnSpc>
                <a:spcPct val="100000"/>
              </a:lnSpc>
              <a:spcBef>
                <a:spcPts val="0"/>
              </a:spcBef>
              <a:spcAft>
                <a:spcPts val="0"/>
              </a:spcAft>
              <a:buSzPts val="1600"/>
              <a:buNone/>
              <a:defRPr sz="1600" b="1"/>
            </a:lvl9pPr>
          </a:lstStyle>
          <a:p>
            <a:endParaRPr/>
          </a:p>
        </p:txBody>
      </p:sp>
      <p:sp>
        <p:nvSpPr>
          <p:cNvPr id="302" name="Google Shape;302;p48"/>
          <p:cNvSpPr txBox="1">
            <a:spLocks noGrp="1"/>
          </p:cNvSpPr>
          <p:nvPr>
            <p:ph type="subTitle" idx="2"/>
          </p:nvPr>
        </p:nvSpPr>
        <p:spPr>
          <a:xfrm>
            <a:off x="6083912" y="2833825"/>
            <a:ext cx="2298300" cy="5724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1800"/>
              <a:buFont typeface="Covered By Your Grace"/>
              <a:buNone/>
              <a:defRPr sz="1800" b="1">
                <a:latin typeface="Covered By Your Grace"/>
                <a:ea typeface="Covered By Your Grace"/>
                <a:cs typeface="Covered By Your Grace"/>
                <a:sym typeface="Covered By Your Grace"/>
              </a:defRPr>
            </a:lvl1pPr>
            <a:lvl2pPr lvl="1" algn="r">
              <a:lnSpc>
                <a:spcPct val="100000"/>
              </a:lnSpc>
              <a:spcBef>
                <a:spcPts val="0"/>
              </a:spcBef>
              <a:spcAft>
                <a:spcPts val="0"/>
              </a:spcAft>
              <a:buSzPts val="1000"/>
              <a:buFont typeface="Covered By Your Grace"/>
              <a:buNone/>
              <a:defRPr sz="1000" b="1">
                <a:latin typeface="Covered By Your Grace"/>
                <a:ea typeface="Covered By Your Grace"/>
                <a:cs typeface="Covered By Your Grace"/>
                <a:sym typeface="Covered By Your Grace"/>
              </a:defRPr>
            </a:lvl2pPr>
            <a:lvl3pPr lvl="2" algn="r">
              <a:lnSpc>
                <a:spcPct val="100000"/>
              </a:lnSpc>
              <a:spcBef>
                <a:spcPts val="0"/>
              </a:spcBef>
              <a:spcAft>
                <a:spcPts val="0"/>
              </a:spcAft>
              <a:buSzPts val="1000"/>
              <a:buFont typeface="Covered By Your Grace"/>
              <a:buNone/>
              <a:defRPr sz="1000" b="1">
                <a:latin typeface="Covered By Your Grace"/>
                <a:ea typeface="Covered By Your Grace"/>
                <a:cs typeface="Covered By Your Grace"/>
                <a:sym typeface="Covered By Your Grace"/>
              </a:defRPr>
            </a:lvl3pPr>
            <a:lvl4pPr lvl="3" algn="r">
              <a:lnSpc>
                <a:spcPct val="100000"/>
              </a:lnSpc>
              <a:spcBef>
                <a:spcPts val="0"/>
              </a:spcBef>
              <a:spcAft>
                <a:spcPts val="0"/>
              </a:spcAft>
              <a:buSzPts val="1000"/>
              <a:buFont typeface="Covered By Your Grace"/>
              <a:buNone/>
              <a:defRPr sz="1000" b="1">
                <a:latin typeface="Covered By Your Grace"/>
                <a:ea typeface="Covered By Your Grace"/>
                <a:cs typeface="Covered By Your Grace"/>
                <a:sym typeface="Covered By Your Grace"/>
              </a:defRPr>
            </a:lvl4pPr>
            <a:lvl5pPr lvl="4" algn="r">
              <a:lnSpc>
                <a:spcPct val="100000"/>
              </a:lnSpc>
              <a:spcBef>
                <a:spcPts val="0"/>
              </a:spcBef>
              <a:spcAft>
                <a:spcPts val="0"/>
              </a:spcAft>
              <a:buSzPts val="1000"/>
              <a:buFont typeface="Covered By Your Grace"/>
              <a:buNone/>
              <a:defRPr sz="1000" b="1">
                <a:latin typeface="Covered By Your Grace"/>
                <a:ea typeface="Covered By Your Grace"/>
                <a:cs typeface="Covered By Your Grace"/>
                <a:sym typeface="Covered By Your Grace"/>
              </a:defRPr>
            </a:lvl5pPr>
            <a:lvl6pPr lvl="5" algn="r">
              <a:lnSpc>
                <a:spcPct val="100000"/>
              </a:lnSpc>
              <a:spcBef>
                <a:spcPts val="0"/>
              </a:spcBef>
              <a:spcAft>
                <a:spcPts val="0"/>
              </a:spcAft>
              <a:buSzPts val="1000"/>
              <a:buFont typeface="Covered By Your Grace"/>
              <a:buNone/>
              <a:defRPr sz="1000" b="1">
                <a:latin typeface="Covered By Your Grace"/>
                <a:ea typeface="Covered By Your Grace"/>
                <a:cs typeface="Covered By Your Grace"/>
                <a:sym typeface="Covered By Your Grace"/>
              </a:defRPr>
            </a:lvl6pPr>
            <a:lvl7pPr lvl="6" algn="r">
              <a:lnSpc>
                <a:spcPct val="100000"/>
              </a:lnSpc>
              <a:spcBef>
                <a:spcPts val="0"/>
              </a:spcBef>
              <a:spcAft>
                <a:spcPts val="0"/>
              </a:spcAft>
              <a:buSzPts val="1000"/>
              <a:buFont typeface="Covered By Your Grace"/>
              <a:buNone/>
              <a:defRPr sz="1000" b="1">
                <a:latin typeface="Covered By Your Grace"/>
                <a:ea typeface="Covered By Your Grace"/>
                <a:cs typeface="Covered By Your Grace"/>
                <a:sym typeface="Covered By Your Grace"/>
              </a:defRPr>
            </a:lvl7pPr>
            <a:lvl8pPr lvl="7" algn="r">
              <a:lnSpc>
                <a:spcPct val="100000"/>
              </a:lnSpc>
              <a:spcBef>
                <a:spcPts val="0"/>
              </a:spcBef>
              <a:spcAft>
                <a:spcPts val="0"/>
              </a:spcAft>
              <a:buSzPts val="1000"/>
              <a:buFont typeface="Covered By Your Grace"/>
              <a:buNone/>
              <a:defRPr sz="1000" b="1">
                <a:latin typeface="Covered By Your Grace"/>
                <a:ea typeface="Covered By Your Grace"/>
                <a:cs typeface="Covered By Your Grace"/>
                <a:sym typeface="Covered By Your Grace"/>
              </a:defRPr>
            </a:lvl8pPr>
            <a:lvl9pPr lvl="8" algn="r">
              <a:lnSpc>
                <a:spcPct val="100000"/>
              </a:lnSpc>
              <a:spcBef>
                <a:spcPts val="0"/>
              </a:spcBef>
              <a:spcAft>
                <a:spcPts val="0"/>
              </a:spcAft>
              <a:buSzPts val="1000"/>
              <a:buFont typeface="Covered By Your Grace"/>
              <a:buNone/>
              <a:defRPr sz="1000" b="1">
                <a:latin typeface="Covered By Your Grace"/>
                <a:ea typeface="Covered By Your Grace"/>
                <a:cs typeface="Covered By Your Grace"/>
                <a:sym typeface="Covered By Your Grac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text 1">
  <p:cSld name="TITLE_ONLY_2_1_1_1">
    <p:spTree>
      <p:nvGrpSpPr>
        <p:cNvPr id="1" name="Shape 9"/>
        <p:cNvGrpSpPr/>
        <p:nvPr/>
      </p:nvGrpSpPr>
      <p:grpSpPr>
        <a:xfrm>
          <a:off x="0" y="0"/>
          <a:ext cx="0" cy="0"/>
          <a:chOff x="0" y="0"/>
          <a:chExt cx="0" cy="0"/>
        </a:xfrm>
      </p:grpSpPr>
      <p:sp>
        <p:nvSpPr>
          <p:cNvPr id="10" name="Google Shape;10;p35"/>
          <p:cNvSpPr txBox="1">
            <a:spLocks noGrp="1"/>
          </p:cNvSpPr>
          <p:nvPr>
            <p:ph type="subTitle" idx="1"/>
          </p:nvPr>
        </p:nvSpPr>
        <p:spPr>
          <a:xfrm>
            <a:off x="824500" y="1577000"/>
            <a:ext cx="7494900" cy="879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sz="1100"/>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11" name="Google Shape;11;p35"/>
          <p:cNvSpPr txBox="1">
            <a:spLocks noGrp="1"/>
          </p:cNvSpPr>
          <p:nvPr>
            <p:ph type="ctrTitle"/>
          </p:nvPr>
        </p:nvSpPr>
        <p:spPr>
          <a:xfrm>
            <a:off x="1569325" y="529075"/>
            <a:ext cx="6005400" cy="76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3600" b="1"/>
            </a:lvl1pPr>
            <a:lvl2pPr lvl="1" algn="l">
              <a:lnSpc>
                <a:spcPct val="100000"/>
              </a:lnSpc>
              <a:spcBef>
                <a:spcPts val="0"/>
              </a:spcBef>
              <a:spcAft>
                <a:spcPts val="0"/>
              </a:spcAft>
              <a:buSzPts val="1600"/>
              <a:buNone/>
              <a:defRPr sz="1600" b="1"/>
            </a:lvl2pPr>
            <a:lvl3pPr lvl="2" algn="l">
              <a:lnSpc>
                <a:spcPct val="100000"/>
              </a:lnSpc>
              <a:spcBef>
                <a:spcPts val="0"/>
              </a:spcBef>
              <a:spcAft>
                <a:spcPts val="0"/>
              </a:spcAft>
              <a:buSzPts val="1600"/>
              <a:buNone/>
              <a:defRPr sz="1600" b="1"/>
            </a:lvl3pPr>
            <a:lvl4pPr lvl="3" algn="l">
              <a:lnSpc>
                <a:spcPct val="100000"/>
              </a:lnSpc>
              <a:spcBef>
                <a:spcPts val="0"/>
              </a:spcBef>
              <a:spcAft>
                <a:spcPts val="0"/>
              </a:spcAft>
              <a:buSzPts val="1600"/>
              <a:buNone/>
              <a:defRPr sz="1600" b="1"/>
            </a:lvl4pPr>
            <a:lvl5pPr lvl="4" algn="l">
              <a:lnSpc>
                <a:spcPct val="100000"/>
              </a:lnSpc>
              <a:spcBef>
                <a:spcPts val="0"/>
              </a:spcBef>
              <a:spcAft>
                <a:spcPts val="0"/>
              </a:spcAft>
              <a:buSzPts val="1600"/>
              <a:buNone/>
              <a:defRPr sz="1600" b="1"/>
            </a:lvl5pPr>
            <a:lvl6pPr lvl="5" algn="l">
              <a:lnSpc>
                <a:spcPct val="100000"/>
              </a:lnSpc>
              <a:spcBef>
                <a:spcPts val="0"/>
              </a:spcBef>
              <a:spcAft>
                <a:spcPts val="0"/>
              </a:spcAft>
              <a:buSzPts val="1600"/>
              <a:buNone/>
              <a:defRPr sz="1600" b="1"/>
            </a:lvl6pPr>
            <a:lvl7pPr lvl="6" algn="l">
              <a:lnSpc>
                <a:spcPct val="100000"/>
              </a:lnSpc>
              <a:spcBef>
                <a:spcPts val="0"/>
              </a:spcBef>
              <a:spcAft>
                <a:spcPts val="0"/>
              </a:spcAft>
              <a:buSzPts val="1600"/>
              <a:buNone/>
              <a:defRPr sz="1600" b="1"/>
            </a:lvl7pPr>
            <a:lvl8pPr lvl="7" algn="l">
              <a:lnSpc>
                <a:spcPct val="100000"/>
              </a:lnSpc>
              <a:spcBef>
                <a:spcPts val="0"/>
              </a:spcBef>
              <a:spcAft>
                <a:spcPts val="0"/>
              </a:spcAft>
              <a:buSzPts val="1600"/>
              <a:buNone/>
              <a:defRPr sz="1600" b="1"/>
            </a:lvl8pPr>
            <a:lvl9pPr lvl="8" algn="l">
              <a:lnSpc>
                <a:spcPct val="100000"/>
              </a:lnSpc>
              <a:spcBef>
                <a:spcPts val="0"/>
              </a:spcBef>
              <a:spcAft>
                <a:spcPts val="0"/>
              </a:spcAft>
              <a:buSzPts val="1600"/>
              <a:buNone/>
              <a:defRPr sz="1600" b="1"/>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Ending slide">
  <p:cSld name="Ending slide">
    <p:spTree>
      <p:nvGrpSpPr>
        <p:cNvPr id="1" name="Shape 303"/>
        <p:cNvGrpSpPr/>
        <p:nvPr/>
      </p:nvGrpSpPr>
      <p:grpSpPr>
        <a:xfrm>
          <a:off x="0" y="0"/>
          <a:ext cx="0" cy="0"/>
          <a:chOff x="0" y="0"/>
          <a:chExt cx="0" cy="0"/>
        </a:xfrm>
      </p:grpSpPr>
      <p:sp>
        <p:nvSpPr>
          <p:cNvPr id="304" name="Google Shape;304;p49"/>
          <p:cNvSpPr txBox="1">
            <a:spLocks noGrp="1"/>
          </p:cNvSpPr>
          <p:nvPr>
            <p:ph type="ctrTitle"/>
          </p:nvPr>
        </p:nvSpPr>
        <p:spPr>
          <a:xfrm>
            <a:off x="4225698" y="1823461"/>
            <a:ext cx="4137600" cy="8391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Clr>
                <a:srgbClr val="FFFFFF"/>
              </a:buClr>
              <a:buSzPts val="6000"/>
              <a:buNone/>
              <a:defRPr sz="6000" b="1">
                <a:solidFill>
                  <a:srgbClr val="FFFFFF"/>
                </a:solidFill>
              </a:defRPr>
            </a:lvl1pPr>
            <a:lvl2pPr lvl="1" algn="r">
              <a:lnSpc>
                <a:spcPct val="100000"/>
              </a:lnSpc>
              <a:spcBef>
                <a:spcPts val="0"/>
              </a:spcBef>
              <a:spcAft>
                <a:spcPts val="0"/>
              </a:spcAft>
              <a:buClr>
                <a:srgbClr val="E06666"/>
              </a:buClr>
              <a:buSzPts val="6000"/>
              <a:buNone/>
              <a:defRPr sz="6000" b="1">
                <a:solidFill>
                  <a:srgbClr val="E06666"/>
                </a:solidFill>
              </a:defRPr>
            </a:lvl2pPr>
            <a:lvl3pPr lvl="2" algn="r">
              <a:lnSpc>
                <a:spcPct val="100000"/>
              </a:lnSpc>
              <a:spcBef>
                <a:spcPts val="0"/>
              </a:spcBef>
              <a:spcAft>
                <a:spcPts val="0"/>
              </a:spcAft>
              <a:buClr>
                <a:srgbClr val="E06666"/>
              </a:buClr>
              <a:buSzPts val="6000"/>
              <a:buNone/>
              <a:defRPr sz="6000" b="1">
                <a:solidFill>
                  <a:srgbClr val="E06666"/>
                </a:solidFill>
              </a:defRPr>
            </a:lvl3pPr>
            <a:lvl4pPr lvl="3" algn="r">
              <a:lnSpc>
                <a:spcPct val="100000"/>
              </a:lnSpc>
              <a:spcBef>
                <a:spcPts val="0"/>
              </a:spcBef>
              <a:spcAft>
                <a:spcPts val="0"/>
              </a:spcAft>
              <a:buClr>
                <a:srgbClr val="E06666"/>
              </a:buClr>
              <a:buSzPts val="6000"/>
              <a:buNone/>
              <a:defRPr sz="6000" b="1">
                <a:solidFill>
                  <a:srgbClr val="E06666"/>
                </a:solidFill>
              </a:defRPr>
            </a:lvl4pPr>
            <a:lvl5pPr lvl="4" algn="r">
              <a:lnSpc>
                <a:spcPct val="100000"/>
              </a:lnSpc>
              <a:spcBef>
                <a:spcPts val="0"/>
              </a:spcBef>
              <a:spcAft>
                <a:spcPts val="0"/>
              </a:spcAft>
              <a:buClr>
                <a:srgbClr val="E06666"/>
              </a:buClr>
              <a:buSzPts val="6000"/>
              <a:buNone/>
              <a:defRPr sz="6000" b="1">
                <a:solidFill>
                  <a:srgbClr val="E06666"/>
                </a:solidFill>
              </a:defRPr>
            </a:lvl5pPr>
            <a:lvl6pPr lvl="5" algn="r">
              <a:lnSpc>
                <a:spcPct val="100000"/>
              </a:lnSpc>
              <a:spcBef>
                <a:spcPts val="0"/>
              </a:spcBef>
              <a:spcAft>
                <a:spcPts val="0"/>
              </a:spcAft>
              <a:buClr>
                <a:srgbClr val="E06666"/>
              </a:buClr>
              <a:buSzPts val="6000"/>
              <a:buNone/>
              <a:defRPr sz="6000" b="1">
                <a:solidFill>
                  <a:srgbClr val="E06666"/>
                </a:solidFill>
              </a:defRPr>
            </a:lvl6pPr>
            <a:lvl7pPr lvl="6" algn="r">
              <a:lnSpc>
                <a:spcPct val="100000"/>
              </a:lnSpc>
              <a:spcBef>
                <a:spcPts val="0"/>
              </a:spcBef>
              <a:spcAft>
                <a:spcPts val="0"/>
              </a:spcAft>
              <a:buClr>
                <a:srgbClr val="E06666"/>
              </a:buClr>
              <a:buSzPts val="6000"/>
              <a:buNone/>
              <a:defRPr sz="6000" b="1">
                <a:solidFill>
                  <a:srgbClr val="E06666"/>
                </a:solidFill>
              </a:defRPr>
            </a:lvl7pPr>
            <a:lvl8pPr lvl="7" algn="r">
              <a:lnSpc>
                <a:spcPct val="100000"/>
              </a:lnSpc>
              <a:spcBef>
                <a:spcPts val="0"/>
              </a:spcBef>
              <a:spcAft>
                <a:spcPts val="0"/>
              </a:spcAft>
              <a:buClr>
                <a:srgbClr val="E06666"/>
              </a:buClr>
              <a:buSzPts val="6000"/>
              <a:buNone/>
              <a:defRPr sz="6000" b="1">
                <a:solidFill>
                  <a:srgbClr val="E06666"/>
                </a:solidFill>
              </a:defRPr>
            </a:lvl8pPr>
            <a:lvl9pPr lvl="8" algn="r">
              <a:lnSpc>
                <a:spcPct val="100000"/>
              </a:lnSpc>
              <a:spcBef>
                <a:spcPts val="0"/>
              </a:spcBef>
              <a:spcAft>
                <a:spcPts val="0"/>
              </a:spcAft>
              <a:buClr>
                <a:srgbClr val="E06666"/>
              </a:buClr>
              <a:buSzPts val="6000"/>
              <a:buNone/>
              <a:defRPr sz="6000" b="1">
                <a:solidFill>
                  <a:srgbClr val="E06666"/>
                </a:solidFill>
              </a:defRPr>
            </a:lvl9pPr>
          </a:lstStyle>
          <a:p>
            <a:endParaRPr/>
          </a:p>
        </p:txBody>
      </p:sp>
      <p:sp>
        <p:nvSpPr>
          <p:cNvPr id="305" name="Google Shape;305;p49"/>
          <p:cNvSpPr txBox="1">
            <a:spLocks noGrp="1"/>
          </p:cNvSpPr>
          <p:nvPr>
            <p:ph type="subTitle" idx="1"/>
          </p:nvPr>
        </p:nvSpPr>
        <p:spPr>
          <a:xfrm>
            <a:off x="4991298" y="2953960"/>
            <a:ext cx="3372000" cy="4785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200"/>
              <a:buNone/>
              <a:defRPr/>
            </a:lvl1pPr>
            <a:lvl2pPr lvl="1" algn="r">
              <a:lnSpc>
                <a:spcPct val="100000"/>
              </a:lnSpc>
              <a:spcBef>
                <a:spcPts val="0"/>
              </a:spcBef>
              <a:spcAft>
                <a:spcPts val="0"/>
              </a:spcAft>
              <a:buSzPts val="1100"/>
              <a:buNone/>
              <a:defRPr sz="1100"/>
            </a:lvl2pPr>
            <a:lvl3pPr lvl="2" algn="r">
              <a:lnSpc>
                <a:spcPct val="100000"/>
              </a:lnSpc>
              <a:spcBef>
                <a:spcPts val="0"/>
              </a:spcBef>
              <a:spcAft>
                <a:spcPts val="0"/>
              </a:spcAft>
              <a:buSzPts val="1100"/>
              <a:buNone/>
              <a:defRPr sz="1100"/>
            </a:lvl3pPr>
            <a:lvl4pPr lvl="3" algn="r">
              <a:lnSpc>
                <a:spcPct val="100000"/>
              </a:lnSpc>
              <a:spcBef>
                <a:spcPts val="0"/>
              </a:spcBef>
              <a:spcAft>
                <a:spcPts val="0"/>
              </a:spcAft>
              <a:buSzPts val="1100"/>
              <a:buNone/>
              <a:defRPr sz="1100"/>
            </a:lvl4pPr>
            <a:lvl5pPr lvl="4" algn="r">
              <a:lnSpc>
                <a:spcPct val="100000"/>
              </a:lnSpc>
              <a:spcBef>
                <a:spcPts val="0"/>
              </a:spcBef>
              <a:spcAft>
                <a:spcPts val="0"/>
              </a:spcAft>
              <a:buSzPts val="1100"/>
              <a:buNone/>
              <a:defRPr sz="1100"/>
            </a:lvl5pPr>
            <a:lvl6pPr lvl="5" algn="r">
              <a:lnSpc>
                <a:spcPct val="100000"/>
              </a:lnSpc>
              <a:spcBef>
                <a:spcPts val="0"/>
              </a:spcBef>
              <a:spcAft>
                <a:spcPts val="0"/>
              </a:spcAft>
              <a:buSzPts val="1100"/>
              <a:buNone/>
              <a:defRPr sz="1100"/>
            </a:lvl6pPr>
            <a:lvl7pPr lvl="6" algn="r">
              <a:lnSpc>
                <a:spcPct val="100000"/>
              </a:lnSpc>
              <a:spcBef>
                <a:spcPts val="0"/>
              </a:spcBef>
              <a:spcAft>
                <a:spcPts val="0"/>
              </a:spcAft>
              <a:buSzPts val="1100"/>
              <a:buNone/>
              <a:defRPr sz="1100"/>
            </a:lvl7pPr>
            <a:lvl8pPr lvl="7" algn="r">
              <a:lnSpc>
                <a:spcPct val="100000"/>
              </a:lnSpc>
              <a:spcBef>
                <a:spcPts val="0"/>
              </a:spcBef>
              <a:spcAft>
                <a:spcPts val="0"/>
              </a:spcAft>
              <a:buSzPts val="1100"/>
              <a:buNone/>
              <a:defRPr sz="1100"/>
            </a:lvl8pPr>
            <a:lvl9pPr lvl="8" algn="r">
              <a:lnSpc>
                <a:spcPct val="100000"/>
              </a:lnSpc>
              <a:spcBef>
                <a:spcPts val="0"/>
              </a:spcBef>
              <a:spcAft>
                <a:spcPts val="0"/>
              </a:spcAft>
              <a:buSzPts val="1100"/>
              <a:buNone/>
              <a:defRPr sz="11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text 3">
  <p:cSld name="Title + text 3">
    <p:spTree>
      <p:nvGrpSpPr>
        <p:cNvPr id="1" name="Shape 306"/>
        <p:cNvGrpSpPr/>
        <p:nvPr/>
      </p:nvGrpSpPr>
      <p:grpSpPr>
        <a:xfrm>
          <a:off x="0" y="0"/>
          <a:ext cx="0" cy="0"/>
          <a:chOff x="0" y="0"/>
          <a:chExt cx="0" cy="0"/>
        </a:xfrm>
      </p:grpSpPr>
      <p:grpSp>
        <p:nvGrpSpPr>
          <p:cNvPr id="307" name="Google Shape;307;p50"/>
          <p:cNvGrpSpPr/>
          <p:nvPr/>
        </p:nvGrpSpPr>
        <p:grpSpPr>
          <a:xfrm>
            <a:off x="5377025" y="1170363"/>
            <a:ext cx="3187923" cy="3726497"/>
            <a:chOff x="5377025" y="1170363"/>
            <a:chExt cx="3187923" cy="3726497"/>
          </a:xfrm>
        </p:grpSpPr>
        <p:sp>
          <p:nvSpPr>
            <p:cNvPr id="308" name="Google Shape;308;p50"/>
            <p:cNvSpPr/>
            <p:nvPr/>
          </p:nvSpPr>
          <p:spPr>
            <a:xfrm flipH="1">
              <a:off x="8507948" y="1170363"/>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 name="Google Shape;309;p50"/>
            <p:cNvSpPr/>
            <p:nvPr/>
          </p:nvSpPr>
          <p:spPr>
            <a:xfrm flipH="1">
              <a:off x="7881763" y="1170363"/>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 name="Google Shape;310;p50"/>
            <p:cNvSpPr/>
            <p:nvPr/>
          </p:nvSpPr>
          <p:spPr>
            <a:xfrm flipH="1">
              <a:off x="7255579" y="1170363"/>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 name="Google Shape;311;p50"/>
            <p:cNvSpPr/>
            <p:nvPr/>
          </p:nvSpPr>
          <p:spPr>
            <a:xfrm flipH="1">
              <a:off x="6629394" y="1170363"/>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 name="Google Shape;312;p50"/>
            <p:cNvSpPr/>
            <p:nvPr/>
          </p:nvSpPr>
          <p:spPr>
            <a:xfrm flipH="1">
              <a:off x="6003210" y="1170363"/>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 name="Google Shape;313;p50"/>
            <p:cNvSpPr/>
            <p:nvPr/>
          </p:nvSpPr>
          <p:spPr>
            <a:xfrm flipH="1">
              <a:off x="5377025" y="1170363"/>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 name="Google Shape;314;p50"/>
            <p:cNvSpPr/>
            <p:nvPr/>
          </p:nvSpPr>
          <p:spPr>
            <a:xfrm flipH="1">
              <a:off x="8507948" y="1781965"/>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 name="Google Shape;315;p50"/>
            <p:cNvSpPr/>
            <p:nvPr/>
          </p:nvSpPr>
          <p:spPr>
            <a:xfrm flipH="1">
              <a:off x="7881763" y="1781965"/>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 name="Google Shape;316;p50"/>
            <p:cNvSpPr/>
            <p:nvPr/>
          </p:nvSpPr>
          <p:spPr>
            <a:xfrm flipH="1">
              <a:off x="7255579" y="1781965"/>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 name="Google Shape;317;p50"/>
            <p:cNvSpPr/>
            <p:nvPr/>
          </p:nvSpPr>
          <p:spPr>
            <a:xfrm flipH="1">
              <a:off x="6629394" y="1781965"/>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 name="Google Shape;318;p50"/>
            <p:cNvSpPr/>
            <p:nvPr/>
          </p:nvSpPr>
          <p:spPr>
            <a:xfrm flipH="1">
              <a:off x="6003210" y="1781965"/>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 name="Google Shape;319;p50"/>
            <p:cNvSpPr/>
            <p:nvPr/>
          </p:nvSpPr>
          <p:spPr>
            <a:xfrm flipH="1">
              <a:off x="5377025" y="1781965"/>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0" name="Google Shape;320;p50"/>
            <p:cNvSpPr/>
            <p:nvPr/>
          </p:nvSpPr>
          <p:spPr>
            <a:xfrm flipH="1">
              <a:off x="7881763" y="2393545"/>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1" name="Google Shape;321;p50"/>
            <p:cNvSpPr/>
            <p:nvPr/>
          </p:nvSpPr>
          <p:spPr>
            <a:xfrm flipH="1">
              <a:off x="7255579" y="2393545"/>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2" name="Google Shape;322;p50"/>
            <p:cNvSpPr/>
            <p:nvPr/>
          </p:nvSpPr>
          <p:spPr>
            <a:xfrm flipH="1">
              <a:off x="6629394" y="2393545"/>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3" name="Google Shape;323;p50"/>
            <p:cNvSpPr/>
            <p:nvPr/>
          </p:nvSpPr>
          <p:spPr>
            <a:xfrm flipH="1">
              <a:off x="6003210" y="2393545"/>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4" name="Google Shape;324;p50"/>
            <p:cNvSpPr/>
            <p:nvPr/>
          </p:nvSpPr>
          <p:spPr>
            <a:xfrm flipH="1">
              <a:off x="5377025" y="2393545"/>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 name="Google Shape;325;p50"/>
            <p:cNvSpPr/>
            <p:nvPr/>
          </p:nvSpPr>
          <p:spPr>
            <a:xfrm flipH="1">
              <a:off x="7881763" y="3005125"/>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 name="Google Shape;326;p50"/>
            <p:cNvSpPr/>
            <p:nvPr/>
          </p:nvSpPr>
          <p:spPr>
            <a:xfrm flipH="1">
              <a:off x="7255579" y="3005125"/>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 name="Google Shape;327;p50"/>
            <p:cNvSpPr/>
            <p:nvPr/>
          </p:nvSpPr>
          <p:spPr>
            <a:xfrm flipH="1">
              <a:off x="6629394" y="3005125"/>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 name="Google Shape;328;p50"/>
            <p:cNvSpPr/>
            <p:nvPr/>
          </p:nvSpPr>
          <p:spPr>
            <a:xfrm flipH="1">
              <a:off x="6003210" y="3005125"/>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 name="Google Shape;329;p50"/>
            <p:cNvSpPr/>
            <p:nvPr/>
          </p:nvSpPr>
          <p:spPr>
            <a:xfrm flipH="1">
              <a:off x="5377025" y="3005125"/>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 name="Google Shape;330;p50"/>
            <p:cNvSpPr/>
            <p:nvPr/>
          </p:nvSpPr>
          <p:spPr>
            <a:xfrm flipH="1">
              <a:off x="7881763" y="3616705"/>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 name="Google Shape;331;p50"/>
            <p:cNvSpPr/>
            <p:nvPr/>
          </p:nvSpPr>
          <p:spPr>
            <a:xfrm flipH="1">
              <a:off x="7255579" y="3616705"/>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 name="Google Shape;332;p50"/>
            <p:cNvSpPr/>
            <p:nvPr/>
          </p:nvSpPr>
          <p:spPr>
            <a:xfrm flipH="1">
              <a:off x="6629394" y="3616705"/>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 name="Google Shape;333;p50"/>
            <p:cNvSpPr/>
            <p:nvPr/>
          </p:nvSpPr>
          <p:spPr>
            <a:xfrm flipH="1">
              <a:off x="6003210" y="3616705"/>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 name="Google Shape;334;p50"/>
            <p:cNvSpPr/>
            <p:nvPr/>
          </p:nvSpPr>
          <p:spPr>
            <a:xfrm flipH="1">
              <a:off x="5377025" y="3616705"/>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 name="Google Shape;335;p50"/>
            <p:cNvSpPr/>
            <p:nvPr/>
          </p:nvSpPr>
          <p:spPr>
            <a:xfrm flipH="1">
              <a:off x="7881763" y="4228285"/>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 name="Google Shape;336;p50"/>
            <p:cNvSpPr/>
            <p:nvPr/>
          </p:nvSpPr>
          <p:spPr>
            <a:xfrm flipH="1">
              <a:off x="7255579" y="4228285"/>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 name="Google Shape;337;p50"/>
            <p:cNvSpPr/>
            <p:nvPr/>
          </p:nvSpPr>
          <p:spPr>
            <a:xfrm flipH="1">
              <a:off x="6629394" y="4228285"/>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 name="Google Shape;338;p50"/>
            <p:cNvSpPr/>
            <p:nvPr/>
          </p:nvSpPr>
          <p:spPr>
            <a:xfrm flipH="1">
              <a:off x="6003210" y="4228285"/>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 name="Google Shape;339;p50"/>
            <p:cNvSpPr/>
            <p:nvPr/>
          </p:nvSpPr>
          <p:spPr>
            <a:xfrm flipH="1">
              <a:off x="5377025" y="4228285"/>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340" name="Google Shape;340;p50"/>
            <p:cNvCxnSpPr/>
            <p:nvPr/>
          </p:nvCxnSpPr>
          <p:spPr>
            <a:xfrm rot="10800000">
              <a:off x="8520801" y="2394849"/>
              <a:ext cx="0" cy="1323000"/>
            </a:xfrm>
            <a:prstGeom prst="straightConnector1">
              <a:avLst/>
            </a:prstGeom>
            <a:noFill/>
            <a:ln w="19050" cap="flat" cmpd="sng">
              <a:solidFill>
                <a:srgbClr val="434343"/>
              </a:solidFill>
              <a:prstDash val="solid"/>
              <a:round/>
              <a:headEnd type="none" w="sm" len="sm"/>
              <a:tailEnd type="none" w="sm" len="sm"/>
            </a:ln>
          </p:spPr>
        </p:cxnSp>
        <p:sp>
          <p:nvSpPr>
            <p:cNvPr id="341" name="Google Shape;341;p50"/>
            <p:cNvSpPr/>
            <p:nvPr/>
          </p:nvSpPr>
          <p:spPr>
            <a:xfrm flipH="1">
              <a:off x="8492259" y="4228285"/>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2" name="Google Shape;342;p50"/>
            <p:cNvSpPr/>
            <p:nvPr/>
          </p:nvSpPr>
          <p:spPr>
            <a:xfrm flipH="1">
              <a:off x="7881763" y="4839860"/>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3" name="Google Shape;343;p50"/>
            <p:cNvSpPr/>
            <p:nvPr/>
          </p:nvSpPr>
          <p:spPr>
            <a:xfrm flipH="1">
              <a:off x="7255579" y="4839860"/>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4" name="Google Shape;344;p50"/>
            <p:cNvSpPr/>
            <p:nvPr/>
          </p:nvSpPr>
          <p:spPr>
            <a:xfrm flipH="1">
              <a:off x="6629394" y="4839860"/>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 name="Google Shape;345;p50"/>
            <p:cNvSpPr/>
            <p:nvPr/>
          </p:nvSpPr>
          <p:spPr>
            <a:xfrm flipH="1">
              <a:off x="6003210" y="4839860"/>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 name="Google Shape;346;p50"/>
            <p:cNvSpPr/>
            <p:nvPr/>
          </p:nvSpPr>
          <p:spPr>
            <a:xfrm flipH="1">
              <a:off x="5377025" y="4839860"/>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 name="Google Shape;347;p50"/>
            <p:cNvSpPr/>
            <p:nvPr/>
          </p:nvSpPr>
          <p:spPr>
            <a:xfrm flipH="1">
              <a:off x="8492259" y="4839860"/>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48" name="Google Shape;348;p50"/>
          <p:cNvSpPr txBox="1">
            <a:spLocks noGrp="1"/>
          </p:cNvSpPr>
          <p:nvPr>
            <p:ph type="subTitle" idx="1"/>
          </p:nvPr>
        </p:nvSpPr>
        <p:spPr>
          <a:xfrm>
            <a:off x="893249" y="1955700"/>
            <a:ext cx="4417200" cy="57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000"/>
              <a:buNone/>
              <a:defRPr sz="10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a:endParaRPr/>
          </a:p>
        </p:txBody>
      </p:sp>
      <p:sp>
        <p:nvSpPr>
          <p:cNvPr id="349" name="Google Shape;349;p50"/>
          <p:cNvSpPr txBox="1">
            <a:spLocks noGrp="1"/>
          </p:cNvSpPr>
          <p:nvPr>
            <p:ph type="ctrTitle"/>
          </p:nvPr>
        </p:nvSpPr>
        <p:spPr>
          <a:xfrm>
            <a:off x="1569325" y="529075"/>
            <a:ext cx="6005400" cy="76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3600" b="1"/>
            </a:lvl1pPr>
            <a:lvl2pPr lvl="1" algn="l">
              <a:lnSpc>
                <a:spcPct val="100000"/>
              </a:lnSpc>
              <a:spcBef>
                <a:spcPts val="0"/>
              </a:spcBef>
              <a:spcAft>
                <a:spcPts val="0"/>
              </a:spcAft>
              <a:buSzPts val="1600"/>
              <a:buNone/>
              <a:defRPr sz="1600" b="1"/>
            </a:lvl2pPr>
            <a:lvl3pPr lvl="2" algn="l">
              <a:lnSpc>
                <a:spcPct val="100000"/>
              </a:lnSpc>
              <a:spcBef>
                <a:spcPts val="0"/>
              </a:spcBef>
              <a:spcAft>
                <a:spcPts val="0"/>
              </a:spcAft>
              <a:buSzPts val="1600"/>
              <a:buNone/>
              <a:defRPr sz="1600" b="1"/>
            </a:lvl3pPr>
            <a:lvl4pPr lvl="3" algn="l">
              <a:lnSpc>
                <a:spcPct val="100000"/>
              </a:lnSpc>
              <a:spcBef>
                <a:spcPts val="0"/>
              </a:spcBef>
              <a:spcAft>
                <a:spcPts val="0"/>
              </a:spcAft>
              <a:buSzPts val="1600"/>
              <a:buNone/>
              <a:defRPr sz="1600" b="1"/>
            </a:lvl4pPr>
            <a:lvl5pPr lvl="4" algn="l">
              <a:lnSpc>
                <a:spcPct val="100000"/>
              </a:lnSpc>
              <a:spcBef>
                <a:spcPts val="0"/>
              </a:spcBef>
              <a:spcAft>
                <a:spcPts val="0"/>
              </a:spcAft>
              <a:buSzPts val="1600"/>
              <a:buNone/>
              <a:defRPr sz="1600" b="1"/>
            </a:lvl5pPr>
            <a:lvl6pPr lvl="5" algn="l">
              <a:lnSpc>
                <a:spcPct val="100000"/>
              </a:lnSpc>
              <a:spcBef>
                <a:spcPts val="0"/>
              </a:spcBef>
              <a:spcAft>
                <a:spcPts val="0"/>
              </a:spcAft>
              <a:buSzPts val="1600"/>
              <a:buNone/>
              <a:defRPr sz="1600" b="1"/>
            </a:lvl6pPr>
            <a:lvl7pPr lvl="6" algn="l">
              <a:lnSpc>
                <a:spcPct val="100000"/>
              </a:lnSpc>
              <a:spcBef>
                <a:spcPts val="0"/>
              </a:spcBef>
              <a:spcAft>
                <a:spcPts val="0"/>
              </a:spcAft>
              <a:buSzPts val="1600"/>
              <a:buNone/>
              <a:defRPr sz="1600" b="1"/>
            </a:lvl7pPr>
            <a:lvl8pPr lvl="7" algn="l">
              <a:lnSpc>
                <a:spcPct val="100000"/>
              </a:lnSpc>
              <a:spcBef>
                <a:spcPts val="0"/>
              </a:spcBef>
              <a:spcAft>
                <a:spcPts val="0"/>
              </a:spcAft>
              <a:buSzPts val="1600"/>
              <a:buNone/>
              <a:defRPr sz="1600" b="1"/>
            </a:lvl8pPr>
            <a:lvl9pPr lvl="8" algn="l">
              <a:lnSpc>
                <a:spcPct val="100000"/>
              </a:lnSpc>
              <a:spcBef>
                <a:spcPts val="0"/>
              </a:spcBef>
              <a:spcAft>
                <a:spcPts val="0"/>
              </a:spcAft>
              <a:buSzPts val="1600"/>
              <a:buNone/>
              <a:defRPr sz="1600" b="1"/>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5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lumns 1">
  <p:cSld name="CUSTOM_15_2_1">
    <p:spTree>
      <p:nvGrpSpPr>
        <p:cNvPr id="1" name="Shape 12"/>
        <p:cNvGrpSpPr/>
        <p:nvPr/>
      </p:nvGrpSpPr>
      <p:grpSpPr>
        <a:xfrm>
          <a:off x="0" y="0"/>
          <a:ext cx="0" cy="0"/>
          <a:chOff x="0" y="0"/>
          <a:chExt cx="0" cy="0"/>
        </a:xfrm>
      </p:grpSpPr>
      <p:sp>
        <p:nvSpPr>
          <p:cNvPr id="13" name="Google Shape;13;p36"/>
          <p:cNvSpPr txBox="1">
            <a:spLocks noGrp="1"/>
          </p:cNvSpPr>
          <p:nvPr>
            <p:ph type="subTitle" idx="1"/>
          </p:nvPr>
        </p:nvSpPr>
        <p:spPr>
          <a:xfrm>
            <a:off x="4609475" y="3037650"/>
            <a:ext cx="3814800" cy="572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1pPr>
            <a:lvl2pPr lvl="1" algn="ct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2pPr>
            <a:lvl3pPr lvl="2" algn="ct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3pPr>
            <a:lvl4pPr lvl="3" algn="ct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4pPr>
            <a:lvl5pPr lvl="4" algn="ct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5pPr>
            <a:lvl6pPr lvl="5" algn="ct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6pPr>
            <a:lvl7pPr lvl="6" algn="ct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7pPr>
            <a:lvl8pPr lvl="7" algn="ct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8pPr>
            <a:lvl9pPr lvl="8" algn="ct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9pPr>
          </a:lstStyle>
          <a:p>
            <a:endParaRPr/>
          </a:p>
        </p:txBody>
      </p:sp>
      <p:sp>
        <p:nvSpPr>
          <p:cNvPr id="14" name="Google Shape;14;p36"/>
          <p:cNvSpPr txBox="1">
            <a:spLocks noGrp="1"/>
          </p:cNvSpPr>
          <p:nvPr>
            <p:ph type="subTitle" idx="2"/>
          </p:nvPr>
        </p:nvSpPr>
        <p:spPr>
          <a:xfrm>
            <a:off x="953750" y="3610050"/>
            <a:ext cx="3346500" cy="57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sz="1100"/>
            </a:lvl1pPr>
            <a:lvl2pPr lvl="1" algn="ctr">
              <a:lnSpc>
                <a:spcPct val="100000"/>
              </a:lnSpc>
              <a:spcBef>
                <a:spcPts val="0"/>
              </a:spcBef>
              <a:spcAft>
                <a:spcPts val="0"/>
              </a:spcAft>
              <a:buSzPts val="1100"/>
              <a:buNone/>
              <a:defRPr sz="1100"/>
            </a:lvl2pPr>
            <a:lvl3pPr lvl="2" algn="ctr">
              <a:lnSpc>
                <a:spcPct val="100000"/>
              </a:lnSpc>
              <a:spcBef>
                <a:spcPts val="0"/>
              </a:spcBef>
              <a:spcAft>
                <a:spcPts val="0"/>
              </a:spcAft>
              <a:buSzPts val="1100"/>
              <a:buNone/>
              <a:defRPr sz="1100"/>
            </a:lvl3pPr>
            <a:lvl4pPr lvl="3" algn="ctr">
              <a:lnSpc>
                <a:spcPct val="100000"/>
              </a:lnSpc>
              <a:spcBef>
                <a:spcPts val="0"/>
              </a:spcBef>
              <a:spcAft>
                <a:spcPts val="0"/>
              </a:spcAft>
              <a:buSzPts val="1100"/>
              <a:buNone/>
              <a:defRPr sz="1100"/>
            </a:lvl4pPr>
            <a:lvl5pPr lvl="4" algn="ctr">
              <a:lnSpc>
                <a:spcPct val="100000"/>
              </a:lnSpc>
              <a:spcBef>
                <a:spcPts val="0"/>
              </a:spcBef>
              <a:spcAft>
                <a:spcPts val="0"/>
              </a:spcAft>
              <a:buSzPts val="1100"/>
              <a:buNone/>
              <a:defRPr sz="1100"/>
            </a:lvl5pPr>
            <a:lvl6pPr lvl="5" algn="ctr">
              <a:lnSpc>
                <a:spcPct val="100000"/>
              </a:lnSpc>
              <a:spcBef>
                <a:spcPts val="0"/>
              </a:spcBef>
              <a:spcAft>
                <a:spcPts val="0"/>
              </a:spcAft>
              <a:buSzPts val="1100"/>
              <a:buNone/>
              <a:defRPr sz="1100"/>
            </a:lvl6pPr>
            <a:lvl7pPr lvl="6" algn="ctr">
              <a:lnSpc>
                <a:spcPct val="100000"/>
              </a:lnSpc>
              <a:spcBef>
                <a:spcPts val="0"/>
              </a:spcBef>
              <a:spcAft>
                <a:spcPts val="0"/>
              </a:spcAft>
              <a:buSzPts val="1100"/>
              <a:buNone/>
              <a:defRPr sz="1100"/>
            </a:lvl7pPr>
            <a:lvl8pPr lvl="7" algn="ctr">
              <a:lnSpc>
                <a:spcPct val="100000"/>
              </a:lnSpc>
              <a:spcBef>
                <a:spcPts val="0"/>
              </a:spcBef>
              <a:spcAft>
                <a:spcPts val="0"/>
              </a:spcAft>
              <a:buSzPts val="1100"/>
              <a:buNone/>
              <a:defRPr sz="1100"/>
            </a:lvl8pPr>
            <a:lvl9pPr lvl="8" algn="ctr">
              <a:lnSpc>
                <a:spcPct val="100000"/>
              </a:lnSpc>
              <a:spcBef>
                <a:spcPts val="0"/>
              </a:spcBef>
              <a:spcAft>
                <a:spcPts val="0"/>
              </a:spcAft>
              <a:buSzPts val="1100"/>
              <a:buNone/>
              <a:defRPr sz="1100"/>
            </a:lvl9pPr>
          </a:lstStyle>
          <a:p>
            <a:endParaRPr/>
          </a:p>
        </p:txBody>
      </p:sp>
      <p:sp>
        <p:nvSpPr>
          <p:cNvPr id="15" name="Google Shape;15;p36"/>
          <p:cNvSpPr txBox="1">
            <a:spLocks noGrp="1"/>
          </p:cNvSpPr>
          <p:nvPr>
            <p:ph type="subTitle" idx="3"/>
          </p:nvPr>
        </p:nvSpPr>
        <p:spPr>
          <a:xfrm>
            <a:off x="719625" y="3037650"/>
            <a:ext cx="3814800" cy="572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1pPr>
            <a:lvl2pPr lvl="1" algn="ct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2pPr>
            <a:lvl3pPr lvl="2" algn="ct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3pPr>
            <a:lvl4pPr lvl="3" algn="ct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4pPr>
            <a:lvl5pPr lvl="4" algn="ct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5pPr>
            <a:lvl6pPr lvl="5" algn="ct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6pPr>
            <a:lvl7pPr lvl="6" algn="ct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7pPr>
            <a:lvl8pPr lvl="7" algn="ct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8pPr>
            <a:lvl9pPr lvl="8" algn="ctr">
              <a:lnSpc>
                <a:spcPct val="100000"/>
              </a:lnSpc>
              <a:spcBef>
                <a:spcPts val="0"/>
              </a:spcBef>
              <a:spcAft>
                <a:spcPts val="0"/>
              </a:spcAft>
              <a:buSzPts val="1600"/>
              <a:buFont typeface="Covered By Your Grace"/>
              <a:buNone/>
              <a:defRPr sz="1600" b="1">
                <a:latin typeface="Covered By Your Grace"/>
                <a:ea typeface="Covered By Your Grace"/>
                <a:cs typeface="Covered By Your Grace"/>
                <a:sym typeface="Covered By Your Grace"/>
              </a:defRPr>
            </a:lvl9pPr>
          </a:lstStyle>
          <a:p>
            <a:endParaRPr/>
          </a:p>
        </p:txBody>
      </p:sp>
      <p:sp>
        <p:nvSpPr>
          <p:cNvPr id="16" name="Google Shape;16;p36"/>
          <p:cNvSpPr txBox="1">
            <a:spLocks noGrp="1"/>
          </p:cNvSpPr>
          <p:nvPr>
            <p:ph type="subTitle" idx="4"/>
          </p:nvPr>
        </p:nvSpPr>
        <p:spPr>
          <a:xfrm>
            <a:off x="4843650" y="3610050"/>
            <a:ext cx="3346500" cy="57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sz="1100"/>
            </a:lvl1pPr>
            <a:lvl2pPr lvl="1" algn="ctr">
              <a:lnSpc>
                <a:spcPct val="100000"/>
              </a:lnSpc>
              <a:spcBef>
                <a:spcPts val="0"/>
              </a:spcBef>
              <a:spcAft>
                <a:spcPts val="0"/>
              </a:spcAft>
              <a:buSzPts val="1100"/>
              <a:buNone/>
              <a:defRPr sz="1100"/>
            </a:lvl2pPr>
            <a:lvl3pPr lvl="2" algn="ctr">
              <a:lnSpc>
                <a:spcPct val="100000"/>
              </a:lnSpc>
              <a:spcBef>
                <a:spcPts val="0"/>
              </a:spcBef>
              <a:spcAft>
                <a:spcPts val="0"/>
              </a:spcAft>
              <a:buSzPts val="1100"/>
              <a:buNone/>
              <a:defRPr sz="1100"/>
            </a:lvl3pPr>
            <a:lvl4pPr lvl="3" algn="ctr">
              <a:lnSpc>
                <a:spcPct val="100000"/>
              </a:lnSpc>
              <a:spcBef>
                <a:spcPts val="0"/>
              </a:spcBef>
              <a:spcAft>
                <a:spcPts val="0"/>
              </a:spcAft>
              <a:buSzPts val="1100"/>
              <a:buNone/>
              <a:defRPr sz="1100"/>
            </a:lvl4pPr>
            <a:lvl5pPr lvl="4" algn="ctr">
              <a:lnSpc>
                <a:spcPct val="100000"/>
              </a:lnSpc>
              <a:spcBef>
                <a:spcPts val="0"/>
              </a:spcBef>
              <a:spcAft>
                <a:spcPts val="0"/>
              </a:spcAft>
              <a:buSzPts val="1100"/>
              <a:buNone/>
              <a:defRPr sz="1100"/>
            </a:lvl5pPr>
            <a:lvl6pPr lvl="5" algn="ctr">
              <a:lnSpc>
                <a:spcPct val="100000"/>
              </a:lnSpc>
              <a:spcBef>
                <a:spcPts val="0"/>
              </a:spcBef>
              <a:spcAft>
                <a:spcPts val="0"/>
              </a:spcAft>
              <a:buSzPts val="1100"/>
              <a:buNone/>
              <a:defRPr sz="1100"/>
            </a:lvl6pPr>
            <a:lvl7pPr lvl="6" algn="ctr">
              <a:lnSpc>
                <a:spcPct val="100000"/>
              </a:lnSpc>
              <a:spcBef>
                <a:spcPts val="0"/>
              </a:spcBef>
              <a:spcAft>
                <a:spcPts val="0"/>
              </a:spcAft>
              <a:buSzPts val="1100"/>
              <a:buNone/>
              <a:defRPr sz="1100"/>
            </a:lvl7pPr>
            <a:lvl8pPr lvl="7" algn="ctr">
              <a:lnSpc>
                <a:spcPct val="100000"/>
              </a:lnSpc>
              <a:spcBef>
                <a:spcPts val="0"/>
              </a:spcBef>
              <a:spcAft>
                <a:spcPts val="0"/>
              </a:spcAft>
              <a:buSzPts val="1100"/>
              <a:buNone/>
              <a:defRPr sz="1100"/>
            </a:lvl8pPr>
            <a:lvl9pPr lvl="8" algn="ctr">
              <a:lnSpc>
                <a:spcPct val="100000"/>
              </a:lnSpc>
              <a:spcBef>
                <a:spcPts val="0"/>
              </a:spcBef>
              <a:spcAft>
                <a:spcPts val="0"/>
              </a:spcAft>
              <a:buSzPts val="1100"/>
              <a:buNone/>
              <a:defRPr sz="1100"/>
            </a:lvl9pPr>
          </a:lstStyle>
          <a:p>
            <a:endParaRPr/>
          </a:p>
        </p:txBody>
      </p:sp>
      <p:sp>
        <p:nvSpPr>
          <p:cNvPr id="17" name="Google Shape;17;p36"/>
          <p:cNvSpPr/>
          <p:nvPr/>
        </p:nvSpPr>
        <p:spPr>
          <a:xfrm rot="10800000">
            <a:off x="8589373" y="4874986"/>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36"/>
          <p:cNvSpPr/>
          <p:nvPr/>
        </p:nvSpPr>
        <p:spPr>
          <a:xfrm rot="10800000">
            <a:off x="7963188" y="4874986"/>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36"/>
          <p:cNvSpPr/>
          <p:nvPr/>
        </p:nvSpPr>
        <p:spPr>
          <a:xfrm rot="10800000">
            <a:off x="7337004" y="4874986"/>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36"/>
          <p:cNvSpPr/>
          <p:nvPr/>
        </p:nvSpPr>
        <p:spPr>
          <a:xfrm rot="10800000">
            <a:off x="6710819" y="4874986"/>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36"/>
          <p:cNvSpPr/>
          <p:nvPr/>
        </p:nvSpPr>
        <p:spPr>
          <a:xfrm rot="10800000">
            <a:off x="6084635" y="4874986"/>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36"/>
          <p:cNvSpPr/>
          <p:nvPr/>
        </p:nvSpPr>
        <p:spPr>
          <a:xfrm rot="10800000">
            <a:off x="5458450" y="4874986"/>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36"/>
          <p:cNvSpPr txBox="1">
            <a:spLocks noGrp="1"/>
          </p:cNvSpPr>
          <p:nvPr>
            <p:ph type="ctrTitle"/>
          </p:nvPr>
        </p:nvSpPr>
        <p:spPr>
          <a:xfrm>
            <a:off x="1569325" y="529075"/>
            <a:ext cx="6005400" cy="76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3600"/>
              <a:buNone/>
              <a:defRPr sz="3600" b="1">
                <a:solidFill>
                  <a:srgbClr val="FFFFFF"/>
                </a:solidFill>
              </a:defRPr>
            </a:lvl1pPr>
            <a:lvl2pPr lvl="1" algn="l">
              <a:lnSpc>
                <a:spcPct val="100000"/>
              </a:lnSpc>
              <a:spcBef>
                <a:spcPts val="0"/>
              </a:spcBef>
              <a:spcAft>
                <a:spcPts val="0"/>
              </a:spcAft>
              <a:buSzPts val="1600"/>
              <a:buNone/>
              <a:defRPr sz="1600" b="1"/>
            </a:lvl2pPr>
            <a:lvl3pPr lvl="2" algn="l">
              <a:lnSpc>
                <a:spcPct val="100000"/>
              </a:lnSpc>
              <a:spcBef>
                <a:spcPts val="0"/>
              </a:spcBef>
              <a:spcAft>
                <a:spcPts val="0"/>
              </a:spcAft>
              <a:buSzPts val="1600"/>
              <a:buNone/>
              <a:defRPr sz="1600" b="1"/>
            </a:lvl3pPr>
            <a:lvl4pPr lvl="3" algn="l">
              <a:lnSpc>
                <a:spcPct val="100000"/>
              </a:lnSpc>
              <a:spcBef>
                <a:spcPts val="0"/>
              </a:spcBef>
              <a:spcAft>
                <a:spcPts val="0"/>
              </a:spcAft>
              <a:buSzPts val="1600"/>
              <a:buNone/>
              <a:defRPr sz="1600" b="1"/>
            </a:lvl4pPr>
            <a:lvl5pPr lvl="4" algn="l">
              <a:lnSpc>
                <a:spcPct val="100000"/>
              </a:lnSpc>
              <a:spcBef>
                <a:spcPts val="0"/>
              </a:spcBef>
              <a:spcAft>
                <a:spcPts val="0"/>
              </a:spcAft>
              <a:buSzPts val="1600"/>
              <a:buNone/>
              <a:defRPr sz="1600" b="1"/>
            </a:lvl5pPr>
            <a:lvl6pPr lvl="5" algn="l">
              <a:lnSpc>
                <a:spcPct val="100000"/>
              </a:lnSpc>
              <a:spcBef>
                <a:spcPts val="0"/>
              </a:spcBef>
              <a:spcAft>
                <a:spcPts val="0"/>
              </a:spcAft>
              <a:buSzPts val="1600"/>
              <a:buNone/>
              <a:defRPr sz="1600" b="1"/>
            </a:lvl6pPr>
            <a:lvl7pPr lvl="6" algn="l">
              <a:lnSpc>
                <a:spcPct val="100000"/>
              </a:lnSpc>
              <a:spcBef>
                <a:spcPts val="0"/>
              </a:spcBef>
              <a:spcAft>
                <a:spcPts val="0"/>
              </a:spcAft>
              <a:buSzPts val="1600"/>
              <a:buNone/>
              <a:defRPr sz="1600" b="1"/>
            </a:lvl7pPr>
            <a:lvl8pPr lvl="7" algn="l">
              <a:lnSpc>
                <a:spcPct val="100000"/>
              </a:lnSpc>
              <a:spcBef>
                <a:spcPts val="0"/>
              </a:spcBef>
              <a:spcAft>
                <a:spcPts val="0"/>
              </a:spcAft>
              <a:buSzPts val="1600"/>
              <a:buNone/>
              <a:defRPr sz="1600" b="1"/>
            </a:lvl8pPr>
            <a:lvl9pPr lvl="8" algn="l">
              <a:lnSpc>
                <a:spcPct val="100000"/>
              </a:lnSpc>
              <a:spcBef>
                <a:spcPts val="0"/>
              </a:spcBef>
              <a:spcAft>
                <a:spcPts val="0"/>
              </a:spcAft>
              <a:buSzPts val="1600"/>
              <a:buNone/>
              <a:defRPr sz="1600" b="1"/>
            </a:lvl9pPr>
          </a:lstStyle>
          <a:p>
            <a:endParaRPr/>
          </a:p>
        </p:txBody>
      </p:sp>
      <p:cxnSp>
        <p:nvCxnSpPr>
          <p:cNvPr id="24" name="Google Shape;24;p36"/>
          <p:cNvCxnSpPr/>
          <p:nvPr/>
        </p:nvCxnSpPr>
        <p:spPr>
          <a:xfrm>
            <a:off x="4571950" y="2712265"/>
            <a:ext cx="0" cy="1672500"/>
          </a:xfrm>
          <a:prstGeom prst="straightConnector1">
            <a:avLst/>
          </a:prstGeom>
          <a:noFill/>
          <a:ln w="19050" cap="flat" cmpd="sng">
            <a:solidFill>
              <a:srgbClr val="434343"/>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design">
  <p:cSld name="CUSTOM_15_2_1_1">
    <p:spTree>
      <p:nvGrpSpPr>
        <p:cNvPr id="1" name="Shape 25"/>
        <p:cNvGrpSpPr/>
        <p:nvPr/>
      </p:nvGrpSpPr>
      <p:grpSpPr>
        <a:xfrm>
          <a:off x="0" y="0"/>
          <a:ext cx="0" cy="0"/>
          <a:chOff x="0" y="0"/>
          <a:chExt cx="0" cy="0"/>
        </a:xfrm>
      </p:grpSpPr>
      <p:sp>
        <p:nvSpPr>
          <p:cNvPr id="26" name="Google Shape;26;p37"/>
          <p:cNvSpPr/>
          <p:nvPr/>
        </p:nvSpPr>
        <p:spPr>
          <a:xfrm rot="10800000">
            <a:off x="8589373" y="377936"/>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37"/>
          <p:cNvSpPr/>
          <p:nvPr/>
        </p:nvSpPr>
        <p:spPr>
          <a:xfrm rot="10800000">
            <a:off x="7963188" y="377936"/>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37"/>
          <p:cNvSpPr/>
          <p:nvPr/>
        </p:nvSpPr>
        <p:spPr>
          <a:xfrm rot="10800000">
            <a:off x="7337004" y="377936"/>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37"/>
          <p:cNvSpPr/>
          <p:nvPr/>
        </p:nvSpPr>
        <p:spPr>
          <a:xfrm rot="10800000">
            <a:off x="6710819" y="377936"/>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37"/>
          <p:cNvSpPr/>
          <p:nvPr/>
        </p:nvSpPr>
        <p:spPr>
          <a:xfrm rot="10800000">
            <a:off x="6084635" y="377936"/>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37"/>
          <p:cNvSpPr/>
          <p:nvPr/>
        </p:nvSpPr>
        <p:spPr>
          <a:xfrm rot="10800000">
            <a:off x="5458450" y="377936"/>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37"/>
          <p:cNvSpPr/>
          <p:nvPr/>
        </p:nvSpPr>
        <p:spPr>
          <a:xfrm rot="10800000">
            <a:off x="8589373" y="880986"/>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37"/>
          <p:cNvSpPr/>
          <p:nvPr/>
        </p:nvSpPr>
        <p:spPr>
          <a:xfrm rot="10800000">
            <a:off x="7963188" y="880986"/>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37"/>
          <p:cNvSpPr/>
          <p:nvPr/>
        </p:nvSpPr>
        <p:spPr>
          <a:xfrm rot="10800000">
            <a:off x="7337004" y="880986"/>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37"/>
          <p:cNvSpPr/>
          <p:nvPr/>
        </p:nvSpPr>
        <p:spPr>
          <a:xfrm rot="10800000">
            <a:off x="6710819" y="880986"/>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37"/>
          <p:cNvSpPr/>
          <p:nvPr/>
        </p:nvSpPr>
        <p:spPr>
          <a:xfrm rot="10800000">
            <a:off x="6084635" y="880986"/>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7"/>
          <p:cNvSpPr/>
          <p:nvPr/>
        </p:nvSpPr>
        <p:spPr>
          <a:xfrm rot="10800000">
            <a:off x="5458450" y="880986"/>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37"/>
          <p:cNvSpPr/>
          <p:nvPr/>
        </p:nvSpPr>
        <p:spPr>
          <a:xfrm rot="10800000">
            <a:off x="8589373" y="1384036"/>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37"/>
          <p:cNvSpPr/>
          <p:nvPr/>
        </p:nvSpPr>
        <p:spPr>
          <a:xfrm rot="10800000">
            <a:off x="7963188" y="1384036"/>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37"/>
          <p:cNvSpPr/>
          <p:nvPr/>
        </p:nvSpPr>
        <p:spPr>
          <a:xfrm rot="10800000">
            <a:off x="7337004" y="1384036"/>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37"/>
          <p:cNvSpPr/>
          <p:nvPr/>
        </p:nvSpPr>
        <p:spPr>
          <a:xfrm rot="10800000">
            <a:off x="6710819" y="1384036"/>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37"/>
          <p:cNvSpPr/>
          <p:nvPr/>
        </p:nvSpPr>
        <p:spPr>
          <a:xfrm rot="10800000">
            <a:off x="6084635" y="1384036"/>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7"/>
          <p:cNvSpPr/>
          <p:nvPr/>
        </p:nvSpPr>
        <p:spPr>
          <a:xfrm rot="10800000">
            <a:off x="5458450" y="1384036"/>
            <a:ext cx="57000" cy="57000"/>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7"/>
          <p:cNvSpPr txBox="1">
            <a:spLocks noGrp="1"/>
          </p:cNvSpPr>
          <p:nvPr>
            <p:ph type="ctrTitle"/>
          </p:nvPr>
        </p:nvSpPr>
        <p:spPr>
          <a:xfrm>
            <a:off x="1569325" y="529075"/>
            <a:ext cx="6005400" cy="76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3600" b="1"/>
            </a:lvl1pPr>
            <a:lvl2pPr lvl="1" algn="l">
              <a:lnSpc>
                <a:spcPct val="100000"/>
              </a:lnSpc>
              <a:spcBef>
                <a:spcPts val="0"/>
              </a:spcBef>
              <a:spcAft>
                <a:spcPts val="0"/>
              </a:spcAft>
              <a:buSzPts val="1600"/>
              <a:buNone/>
              <a:defRPr sz="1600" b="1"/>
            </a:lvl2pPr>
            <a:lvl3pPr lvl="2" algn="l">
              <a:lnSpc>
                <a:spcPct val="100000"/>
              </a:lnSpc>
              <a:spcBef>
                <a:spcPts val="0"/>
              </a:spcBef>
              <a:spcAft>
                <a:spcPts val="0"/>
              </a:spcAft>
              <a:buSzPts val="1600"/>
              <a:buNone/>
              <a:defRPr sz="1600" b="1"/>
            </a:lvl3pPr>
            <a:lvl4pPr lvl="3" algn="l">
              <a:lnSpc>
                <a:spcPct val="100000"/>
              </a:lnSpc>
              <a:spcBef>
                <a:spcPts val="0"/>
              </a:spcBef>
              <a:spcAft>
                <a:spcPts val="0"/>
              </a:spcAft>
              <a:buSzPts val="1600"/>
              <a:buNone/>
              <a:defRPr sz="1600" b="1"/>
            </a:lvl4pPr>
            <a:lvl5pPr lvl="4" algn="l">
              <a:lnSpc>
                <a:spcPct val="100000"/>
              </a:lnSpc>
              <a:spcBef>
                <a:spcPts val="0"/>
              </a:spcBef>
              <a:spcAft>
                <a:spcPts val="0"/>
              </a:spcAft>
              <a:buSzPts val="1600"/>
              <a:buNone/>
              <a:defRPr sz="1600" b="1"/>
            </a:lvl5pPr>
            <a:lvl6pPr lvl="5" algn="l">
              <a:lnSpc>
                <a:spcPct val="100000"/>
              </a:lnSpc>
              <a:spcBef>
                <a:spcPts val="0"/>
              </a:spcBef>
              <a:spcAft>
                <a:spcPts val="0"/>
              </a:spcAft>
              <a:buSzPts val="1600"/>
              <a:buNone/>
              <a:defRPr sz="1600" b="1"/>
            </a:lvl6pPr>
            <a:lvl7pPr lvl="6" algn="l">
              <a:lnSpc>
                <a:spcPct val="100000"/>
              </a:lnSpc>
              <a:spcBef>
                <a:spcPts val="0"/>
              </a:spcBef>
              <a:spcAft>
                <a:spcPts val="0"/>
              </a:spcAft>
              <a:buSzPts val="1600"/>
              <a:buNone/>
              <a:defRPr sz="1600" b="1"/>
            </a:lvl7pPr>
            <a:lvl8pPr lvl="7" algn="l">
              <a:lnSpc>
                <a:spcPct val="100000"/>
              </a:lnSpc>
              <a:spcBef>
                <a:spcPts val="0"/>
              </a:spcBef>
              <a:spcAft>
                <a:spcPts val="0"/>
              </a:spcAft>
              <a:buSzPts val="1600"/>
              <a:buNone/>
              <a:defRPr sz="1600" b="1"/>
            </a:lvl8pPr>
            <a:lvl9pPr lvl="8" algn="l">
              <a:lnSpc>
                <a:spcPct val="100000"/>
              </a:lnSpc>
              <a:spcBef>
                <a:spcPts val="0"/>
              </a:spcBef>
              <a:spcAft>
                <a:spcPts val="0"/>
              </a:spcAft>
              <a:buSzPts val="1600"/>
              <a:buNone/>
              <a:defRPr sz="1600" b="1"/>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
  <p:cSld name="CUSTOM_14_1_1">
    <p:spTree>
      <p:nvGrpSpPr>
        <p:cNvPr id="1" name="Shape 45"/>
        <p:cNvGrpSpPr/>
        <p:nvPr/>
      </p:nvGrpSpPr>
      <p:grpSpPr>
        <a:xfrm>
          <a:off x="0" y="0"/>
          <a:ext cx="0" cy="0"/>
          <a:chOff x="0" y="0"/>
          <a:chExt cx="0" cy="0"/>
        </a:xfrm>
      </p:grpSpPr>
      <p:sp>
        <p:nvSpPr>
          <p:cNvPr id="46" name="Google Shape;46;p38"/>
          <p:cNvSpPr txBox="1">
            <a:spLocks noGrp="1"/>
          </p:cNvSpPr>
          <p:nvPr>
            <p:ph type="title"/>
          </p:nvPr>
        </p:nvSpPr>
        <p:spPr>
          <a:xfrm rot="1302">
            <a:off x="4353228" y="1987725"/>
            <a:ext cx="1583700" cy="577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69B9B2"/>
              </a:buClr>
              <a:buSzPts val="9600"/>
              <a:buNone/>
              <a:defRPr sz="9600">
                <a:solidFill>
                  <a:srgbClr val="69B9B2"/>
                </a:solidFill>
              </a:defRPr>
            </a:lvl1pPr>
            <a:lvl2pPr lvl="1"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2pPr>
            <a:lvl3pPr lvl="2"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3pPr>
            <a:lvl4pPr lvl="3"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4pPr>
            <a:lvl5pPr lvl="4"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5pPr>
            <a:lvl6pPr lvl="5"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6pPr>
            <a:lvl7pPr lvl="6"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7pPr>
            <a:lvl8pPr lvl="7"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8pPr>
            <a:lvl9pPr lvl="8"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9pPr>
          </a:lstStyle>
          <a:p>
            <a:endParaRPr/>
          </a:p>
        </p:txBody>
      </p:sp>
      <p:sp>
        <p:nvSpPr>
          <p:cNvPr id="47" name="Google Shape;47;p38"/>
          <p:cNvSpPr txBox="1">
            <a:spLocks noGrp="1"/>
          </p:cNvSpPr>
          <p:nvPr>
            <p:ph type="title" idx="2"/>
          </p:nvPr>
        </p:nvSpPr>
        <p:spPr>
          <a:xfrm rot="1302">
            <a:off x="4353228" y="3523426"/>
            <a:ext cx="1583700" cy="577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69B9B2"/>
              </a:buClr>
              <a:buSzPts val="9600"/>
              <a:buNone/>
              <a:defRPr sz="9600">
                <a:solidFill>
                  <a:srgbClr val="69B9B2"/>
                </a:solidFill>
              </a:defRPr>
            </a:lvl1pPr>
            <a:lvl2pPr lvl="1"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2pPr>
            <a:lvl3pPr lvl="2"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3pPr>
            <a:lvl4pPr lvl="3"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4pPr>
            <a:lvl5pPr lvl="4"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5pPr>
            <a:lvl6pPr lvl="5"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6pPr>
            <a:lvl7pPr lvl="6"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7pPr>
            <a:lvl8pPr lvl="7"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8pPr>
            <a:lvl9pPr lvl="8"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9pPr>
          </a:lstStyle>
          <a:p>
            <a:endParaRPr/>
          </a:p>
        </p:txBody>
      </p:sp>
      <p:sp>
        <p:nvSpPr>
          <p:cNvPr id="48" name="Google Shape;48;p38"/>
          <p:cNvSpPr txBox="1">
            <a:spLocks noGrp="1"/>
          </p:cNvSpPr>
          <p:nvPr>
            <p:ph type="title" idx="3"/>
          </p:nvPr>
        </p:nvSpPr>
        <p:spPr>
          <a:xfrm rot="1424">
            <a:off x="774328" y="1987725"/>
            <a:ext cx="1448700" cy="577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69B9B2"/>
              </a:buClr>
              <a:buSzPts val="9600"/>
              <a:buNone/>
              <a:defRPr sz="9600">
                <a:solidFill>
                  <a:srgbClr val="69B9B2"/>
                </a:solidFill>
              </a:defRPr>
            </a:lvl1pPr>
            <a:lvl2pPr lvl="1"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2pPr>
            <a:lvl3pPr lvl="2"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3pPr>
            <a:lvl4pPr lvl="3"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4pPr>
            <a:lvl5pPr lvl="4"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5pPr>
            <a:lvl6pPr lvl="5"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6pPr>
            <a:lvl7pPr lvl="6"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7pPr>
            <a:lvl8pPr lvl="7"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8pPr>
            <a:lvl9pPr lvl="8"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9pPr>
          </a:lstStyle>
          <a:p>
            <a:endParaRPr/>
          </a:p>
        </p:txBody>
      </p:sp>
      <p:sp>
        <p:nvSpPr>
          <p:cNvPr id="49" name="Google Shape;49;p38"/>
          <p:cNvSpPr txBox="1">
            <a:spLocks noGrp="1"/>
          </p:cNvSpPr>
          <p:nvPr>
            <p:ph type="ctrTitle" idx="4"/>
          </p:nvPr>
        </p:nvSpPr>
        <p:spPr>
          <a:xfrm>
            <a:off x="1882998" y="1687125"/>
            <a:ext cx="2476500" cy="577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434343"/>
              </a:buClr>
              <a:buSzPts val="1800"/>
              <a:buNone/>
              <a:defRPr sz="1800" b="1">
                <a:solidFill>
                  <a:srgbClr val="434343"/>
                </a:solidFill>
              </a:defRPr>
            </a:lvl1pPr>
            <a:lvl2pPr lvl="1" algn="l">
              <a:lnSpc>
                <a:spcPct val="100000"/>
              </a:lnSpc>
              <a:spcBef>
                <a:spcPts val="0"/>
              </a:spcBef>
              <a:spcAft>
                <a:spcPts val="0"/>
              </a:spcAft>
              <a:buClr>
                <a:srgbClr val="434343"/>
              </a:buClr>
              <a:buSzPts val="1800"/>
              <a:buNone/>
              <a:defRPr sz="1800" b="1">
                <a:solidFill>
                  <a:srgbClr val="434343"/>
                </a:solidFill>
              </a:defRPr>
            </a:lvl2pPr>
            <a:lvl3pPr lvl="2" algn="l">
              <a:lnSpc>
                <a:spcPct val="100000"/>
              </a:lnSpc>
              <a:spcBef>
                <a:spcPts val="0"/>
              </a:spcBef>
              <a:spcAft>
                <a:spcPts val="0"/>
              </a:spcAft>
              <a:buClr>
                <a:srgbClr val="434343"/>
              </a:buClr>
              <a:buSzPts val="1800"/>
              <a:buNone/>
              <a:defRPr sz="1800" b="1">
                <a:solidFill>
                  <a:srgbClr val="434343"/>
                </a:solidFill>
              </a:defRPr>
            </a:lvl3pPr>
            <a:lvl4pPr lvl="3" algn="l">
              <a:lnSpc>
                <a:spcPct val="100000"/>
              </a:lnSpc>
              <a:spcBef>
                <a:spcPts val="0"/>
              </a:spcBef>
              <a:spcAft>
                <a:spcPts val="0"/>
              </a:spcAft>
              <a:buClr>
                <a:srgbClr val="434343"/>
              </a:buClr>
              <a:buSzPts val="1800"/>
              <a:buNone/>
              <a:defRPr sz="1800" b="1">
                <a:solidFill>
                  <a:srgbClr val="434343"/>
                </a:solidFill>
              </a:defRPr>
            </a:lvl4pPr>
            <a:lvl5pPr lvl="4" algn="l">
              <a:lnSpc>
                <a:spcPct val="100000"/>
              </a:lnSpc>
              <a:spcBef>
                <a:spcPts val="0"/>
              </a:spcBef>
              <a:spcAft>
                <a:spcPts val="0"/>
              </a:spcAft>
              <a:buClr>
                <a:srgbClr val="434343"/>
              </a:buClr>
              <a:buSzPts val="1800"/>
              <a:buNone/>
              <a:defRPr sz="1800" b="1">
                <a:solidFill>
                  <a:srgbClr val="434343"/>
                </a:solidFill>
              </a:defRPr>
            </a:lvl5pPr>
            <a:lvl6pPr lvl="5" algn="l">
              <a:lnSpc>
                <a:spcPct val="100000"/>
              </a:lnSpc>
              <a:spcBef>
                <a:spcPts val="0"/>
              </a:spcBef>
              <a:spcAft>
                <a:spcPts val="0"/>
              </a:spcAft>
              <a:buClr>
                <a:srgbClr val="434343"/>
              </a:buClr>
              <a:buSzPts val="1800"/>
              <a:buNone/>
              <a:defRPr sz="1800" b="1">
                <a:solidFill>
                  <a:srgbClr val="434343"/>
                </a:solidFill>
              </a:defRPr>
            </a:lvl6pPr>
            <a:lvl7pPr lvl="6" algn="l">
              <a:lnSpc>
                <a:spcPct val="100000"/>
              </a:lnSpc>
              <a:spcBef>
                <a:spcPts val="0"/>
              </a:spcBef>
              <a:spcAft>
                <a:spcPts val="0"/>
              </a:spcAft>
              <a:buClr>
                <a:srgbClr val="434343"/>
              </a:buClr>
              <a:buSzPts val="1800"/>
              <a:buNone/>
              <a:defRPr sz="1800" b="1">
                <a:solidFill>
                  <a:srgbClr val="434343"/>
                </a:solidFill>
              </a:defRPr>
            </a:lvl7pPr>
            <a:lvl8pPr lvl="7" algn="l">
              <a:lnSpc>
                <a:spcPct val="100000"/>
              </a:lnSpc>
              <a:spcBef>
                <a:spcPts val="0"/>
              </a:spcBef>
              <a:spcAft>
                <a:spcPts val="0"/>
              </a:spcAft>
              <a:buClr>
                <a:srgbClr val="434343"/>
              </a:buClr>
              <a:buSzPts val="1800"/>
              <a:buNone/>
              <a:defRPr sz="1800" b="1">
                <a:solidFill>
                  <a:srgbClr val="434343"/>
                </a:solidFill>
              </a:defRPr>
            </a:lvl8pPr>
            <a:lvl9pPr lvl="8" algn="l">
              <a:lnSpc>
                <a:spcPct val="100000"/>
              </a:lnSpc>
              <a:spcBef>
                <a:spcPts val="0"/>
              </a:spcBef>
              <a:spcAft>
                <a:spcPts val="0"/>
              </a:spcAft>
              <a:buClr>
                <a:srgbClr val="434343"/>
              </a:buClr>
              <a:buSzPts val="1800"/>
              <a:buNone/>
              <a:defRPr sz="1800" b="1">
                <a:solidFill>
                  <a:srgbClr val="434343"/>
                </a:solidFill>
              </a:defRPr>
            </a:lvl9pPr>
          </a:lstStyle>
          <a:p>
            <a:endParaRPr/>
          </a:p>
        </p:txBody>
      </p:sp>
      <p:sp>
        <p:nvSpPr>
          <p:cNvPr id="50" name="Google Shape;50;p38"/>
          <p:cNvSpPr txBox="1">
            <a:spLocks noGrp="1"/>
          </p:cNvSpPr>
          <p:nvPr>
            <p:ph type="subTitle" idx="1"/>
          </p:nvPr>
        </p:nvSpPr>
        <p:spPr>
          <a:xfrm>
            <a:off x="1882997" y="2108725"/>
            <a:ext cx="2216700" cy="57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434343"/>
              </a:buClr>
              <a:buSzPts val="1100"/>
              <a:buNone/>
              <a:defRPr sz="1100">
                <a:solidFill>
                  <a:srgbClr val="434343"/>
                </a:solidFill>
              </a:defRPr>
            </a:lvl1pPr>
            <a:lvl2pPr lvl="1" algn="l">
              <a:lnSpc>
                <a:spcPct val="100000"/>
              </a:lnSpc>
              <a:spcBef>
                <a:spcPts val="0"/>
              </a:spcBef>
              <a:spcAft>
                <a:spcPts val="0"/>
              </a:spcAft>
              <a:buClr>
                <a:srgbClr val="434343"/>
              </a:buClr>
              <a:buSzPts val="1100"/>
              <a:buNone/>
              <a:defRPr sz="1100">
                <a:solidFill>
                  <a:srgbClr val="434343"/>
                </a:solidFill>
              </a:defRPr>
            </a:lvl2pPr>
            <a:lvl3pPr lvl="2" algn="l">
              <a:lnSpc>
                <a:spcPct val="100000"/>
              </a:lnSpc>
              <a:spcBef>
                <a:spcPts val="0"/>
              </a:spcBef>
              <a:spcAft>
                <a:spcPts val="0"/>
              </a:spcAft>
              <a:buClr>
                <a:srgbClr val="434343"/>
              </a:buClr>
              <a:buSzPts val="1100"/>
              <a:buNone/>
              <a:defRPr sz="1100">
                <a:solidFill>
                  <a:srgbClr val="434343"/>
                </a:solidFill>
              </a:defRPr>
            </a:lvl3pPr>
            <a:lvl4pPr lvl="3" algn="l">
              <a:lnSpc>
                <a:spcPct val="100000"/>
              </a:lnSpc>
              <a:spcBef>
                <a:spcPts val="0"/>
              </a:spcBef>
              <a:spcAft>
                <a:spcPts val="0"/>
              </a:spcAft>
              <a:buClr>
                <a:srgbClr val="434343"/>
              </a:buClr>
              <a:buSzPts val="1100"/>
              <a:buNone/>
              <a:defRPr sz="1100">
                <a:solidFill>
                  <a:srgbClr val="434343"/>
                </a:solidFill>
              </a:defRPr>
            </a:lvl4pPr>
            <a:lvl5pPr lvl="4" algn="l">
              <a:lnSpc>
                <a:spcPct val="100000"/>
              </a:lnSpc>
              <a:spcBef>
                <a:spcPts val="0"/>
              </a:spcBef>
              <a:spcAft>
                <a:spcPts val="0"/>
              </a:spcAft>
              <a:buClr>
                <a:srgbClr val="434343"/>
              </a:buClr>
              <a:buSzPts val="1100"/>
              <a:buNone/>
              <a:defRPr sz="1100">
                <a:solidFill>
                  <a:srgbClr val="434343"/>
                </a:solidFill>
              </a:defRPr>
            </a:lvl5pPr>
            <a:lvl6pPr lvl="5" algn="l">
              <a:lnSpc>
                <a:spcPct val="100000"/>
              </a:lnSpc>
              <a:spcBef>
                <a:spcPts val="0"/>
              </a:spcBef>
              <a:spcAft>
                <a:spcPts val="0"/>
              </a:spcAft>
              <a:buClr>
                <a:srgbClr val="434343"/>
              </a:buClr>
              <a:buSzPts val="1100"/>
              <a:buNone/>
              <a:defRPr sz="1100">
                <a:solidFill>
                  <a:srgbClr val="434343"/>
                </a:solidFill>
              </a:defRPr>
            </a:lvl6pPr>
            <a:lvl7pPr lvl="6" algn="l">
              <a:lnSpc>
                <a:spcPct val="100000"/>
              </a:lnSpc>
              <a:spcBef>
                <a:spcPts val="0"/>
              </a:spcBef>
              <a:spcAft>
                <a:spcPts val="0"/>
              </a:spcAft>
              <a:buClr>
                <a:srgbClr val="434343"/>
              </a:buClr>
              <a:buSzPts val="1100"/>
              <a:buNone/>
              <a:defRPr sz="1100">
                <a:solidFill>
                  <a:srgbClr val="434343"/>
                </a:solidFill>
              </a:defRPr>
            </a:lvl7pPr>
            <a:lvl8pPr lvl="7" algn="l">
              <a:lnSpc>
                <a:spcPct val="100000"/>
              </a:lnSpc>
              <a:spcBef>
                <a:spcPts val="0"/>
              </a:spcBef>
              <a:spcAft>
                <a:spcPts val="0"/>
              </a:spcAft>
              <a:buClr>
                <a:srgbClr val="434343"/>
              </a:buClr>
              <a:buSzPts val="1100"/>
              <a:buNone/>
              <a:defRPr sz="1100">
                <a:solidFill>
                  <a:srgbClr val="434343"/>
                </a:solidFill>
              </a:defRPr>
            </a:lvl8pPr>
            <a:lvl9pPr lvl="8" algn="l">
              <a:lnSpc>
                <a:spcPct val="100000"/>
              </a:lnSpc>
              <a:spcBef>
                <a:spcPts val="0"/>
              </a:spcBef>
              <a:spcAft>
                <a:spcPts val="0"/>
              </a:spcAft>
              <a:buClr>
                <a:srgbClr val="434343"/>
              </a:buClr>
              <a:buSzPts val="1100"/>
              <a:buNone/>
              <a:defRPr sz="1100">
                <a:solidFill>
                  <a:srgbClr val="434343"/>
                </a:solidFill>
              </a:defRPr>
            </a:lvl9pPr>
          </a:lstStyle>
          <a:p>
            <a:endParaRPr/>
          </a:p>
        </p:txBody>
      </p:sp>
      <p:sp>
        <p:nvSpPr>
          <p:cNvPr id="51" name="Google Shape;51;p38"/>
          <p:cNvSpPr txBox="1">
            <a:spLocks noGrp="1"/>
          </p:cNvSpPr>
          <p:nvPr>
            <p:ph type="ctrTitle" idx="5"/>
          </p:nvPr>
        </p:nvSpPr>
        <p:spPr>
          <a:xfrm>
            <a:off x="5431425" y="1687125"/>
            <a:ext cx="2425500" cy="577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434343"/>
              </a:buClr>
              <a:buSzPts val="1800"/>
              <a:buNone/>
              <a:defRPr sz="1800" b="1">
                <a:solidFill>
                  <a:srgbClr val="434343"/>
                </a:solidFill>
              </a:defRPr>
            </a:lvl1pPr>
            <a:lvl2pPr lvl="1" algn="l">
              <a:lnSpc>
                <a:spcPct val="100000"/>
              </a:lnSpc>
              <a:spcBef>
                <a:spcPts val="0"/>
              </a:spcBef>
              <a:spcAft>
                <a:spcPts val="0"/>
              </a:spcAft>
              <a:buClr>
                <a:srgbClr val="434343"/>
              </a:buClr>
              <a:buSzPts val="1800"/>
              <a:buNone/>
              <a:defRPr sz="1800" b="1">
                <a:solidFill>
                  <a:srgbClr val="434343"/>
                </a:solidFill>
              </a:defRPr>
            </a:lvl2pPr>
            <a:lvl3pPr lvl="2" algn="l">
              <a:lnSpc>
                <a:spcPct val="100000"/>
              </a:lnSpc>
              <a:spcBef>
                <a:spcPts val="0"/>
              </a:spcBef>
              <a:spcAft>
                <a:spcPts val="0"/>
              </a:spcAft>
              <a:buClr>
                <a:srgbClr val="434343"/>
              </a:buClr>
              <a:buSzPts val="1800"/>
              <a:buNone/>
              <a:defRPr sz="1800" b="1">
                <a:solidFill>
                  <a:srgbClr val="434343"/>
                </a:solidFill>
              </a:defRPr>
            </a:lvl3pPr>
            <a:lvl4pPr lvl="3" algn="l">
              <a:lnSpc>
                <a:spcPct val="100000"/>
              </a:lnSpc>
              <a:spcBef>
                <a:spcPts val="0"/>
              </a:spcBef>
              <a:spcAft>
                <a:spcPts val="0"/>
              </a:spcAft>
              <a:buClr>
                <a:srgbClr val="434343"/>
              </a:buClr>
              <a:buSzPts val="1800"/>
              <a:buNone/>
              <a:defRPr sz="1800" b="1">
                <a:solidFill>
                  <a:srgbClr val="434343"/>
                </a:solidFill>
              </a:defRPr>
            </a:lvl4pPr>
            <a:lvl5pPr lvl="4" algn="l">
              <a:lnSpc>
                <a:spcPct val="100000"/>
              </a:lnSpc>
              <a:spcBef>
                <a:spcPts val="0"/>
              </a:spcBef>
              <a:spcAft>
                <a:spcPts val="0"/>
              </a:spcAft>
              <a:buClr>
                <a:srgbClr val="434343"/>
              </a:buClr>
              <a:buSzPts val="1800"/>
              <a:buNone/>
              <a:defRPr sz="1800" b="1">
                <a:solidFill>
                  <a:srgbClr val="434343"/>
                </a:solidFill>
              </a:defRPr>
            </a:lvl5pPr>
            <a:lvl6pPr lvl="5" algn="l">
              <a:lnSpc>
                <a:spcPct val="100000"/>
              </a:lnSpc>
              <a:spcBef>
                <a:spcPts val="0"/>
              </a:spcBef>
              <a:spcAft>
                <a:spcPts val="0"/>
              </a:spcAft>
              <a:buClr>
                <a:srgbClr val="434343"/>
              </a:buClr>
              <a:buSzPts val="1800"/>
              <a:buNone/>
              <a:defRPr sz="1800" b="1">
                <a:solidFill>
                  <a:srgbClr val="434343"/>
                </a:solidFill>
              </a:defRPr>
            </a:lvl6pPr>
            <a:lvl7pPr lvl="6" algn="l">
              <a:lnSpc>
                <a:spcPct val="100000"/>
              </a:lnSpc>
              <a:spcBef>
                <a:spcPts val="0"/>
              </a:spcBef>
              <a:spcAft>
                <a:spcPts val="0"/>
              </a:spcAft>
              <a:buClr>
                <a:srgbClr val="434343"/>
              </a:buClr>
              <a:buSzPts val="1800"/>
              <a:buNone/>
              <a:defRPr sz="1800" b="1">
                <a:solidFill>
                  <a:srgbClr val="434343"/>
                </a:solidFill>
              </a:defRPr>
            </a:lvl7pPr>
            <a:lvl8pPr lvl="7" algn="l">
              <a:lnSpc>
                <a:spcPct val="100000"/>
              </a:lnSpc>
              <a:spcBef>
                <a:spcPts val="0"/>
              </a:spcBef>
              <a:spcAft>
                <a:spcPts val="0"/>
              </a:spcAft>
              <a:buClr>
                <a:srgbClr val="434343"/>
              </a:buClr>
              <a:buSzPts val="1800"/>
              <a:buNone/>
              <a:defRPr sz="1800" b="1">
                <a:solidFill>
                  <a:srgbClr val="434343"/>
                </a:solidFill>
              </a:defRPr>
            </a:lvl8pPr>
            <a:lvl9pPr lvl="8" algn="l">
              <a:lnSpc>
                <a:spcPct val="100000"/>
              </a:lnSpc>
              <a:spcBef>
                <a:spcPts val="0"/>
              </a:spcBef>
              <a:spcAft>
                <a:spcPts val="0"/>
              </a:spcAft>
              <a:buClr>
                <a:srgbClr val="434343"/>
              </a:buClr>
              <a:buSzPts val="1800"/>
              <a:buNone/>
              <a:defRPr sz="1800" b="1">
                <a:solidFill>
                  <a:srgbClr val="434343"/>
                </a:solidFill>
              </a:defRPr>
            </a:lvl9pPr>
          </a:lstStyle>
          <a:p>
            <a:endParaRPr/>
          </a:p>
        </p:txBody>
      </p:sp>
      <p:sp>
        <p:nvSpPr>
          <p:cNvPr id="52" name="Google Shape;52;p38"/>
          <p:cNvSpPr txBox="1">
            <a:spLocks noGrp="1"/>
          </p:cNvSpPr>
          <p:nvPr>
            <p:ph type="subTitle" idx="6"/>
          </p:nvPr>
        </p:nvSpPr>
        <p:spPr>
          <a:xfrm>
            <a:off x="5431425" y="2108725"/>
            <a:ext cx="2216700" cy="57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434343"/>
              </a:buClr>
              <a:buSzPts val="1100"/>
              <a:buNone/>
              <a:defRPr sz="1100">
                <a:solidFill>
                  <a:srgbClr val="434343"/>
                </a:solidFill>
              </a:defRPr>
            </a:lvl1pPr>
            <a:lvl2pPr lvl="1" algn="l">
              <a:lnSpc>
                <a:spcPct val="100000"/>
              </a:lnSpc>
              <a:spcBef>
                <a:spcPts val="0"/>
              </a:spcBef>
              <a:spcAft>
                <a:spcPts val="0"/>
              </a:spcAft>
              <a:buClr>
                <a:srgbClr val="434343"/>
              </a:buClr>
              <a:buSzPts val="1100"/>
              <a:buNone/>
              <a:defRPr sz="1100">
                <a:solidFill>
                  <a:srgbClr val="434343"/>
                </a:solidFill>
              </a:defRPr>
            </a:lvl2pPr>
            <a:lvl3pPr lvl="2" algn="l">
              <a:lnSpc>
                <a:spcPct val="100000"/>
              </a:lnSpc>
              <a:spcBef>
                <a:spcPts val="0"/>
              </a:spcBef>
              <a:spcAft>
                <a:spcPts val="0"/>
              </a:spcAft>
              <a:buClr>
                <a:srgbClr val="434343"/>
              </a:buClr>
              <a:buSzPts val="1100"/>
              <a:buNone/>
              <a:defRPr sz="1100">
                <a:solidFill>
                  <a:srgbClr val="434343"/>
                </a:solidFill>
              </a:defRPr>
            </a:lvl3pPr>
            <a:lvl4pPr lvl="3" algn="l">
              <a:lnSpc>
                <a:spcPct val="100000"/>
              </a:lnSpc>
              <a:spcBef>
                <a:spcPts val="0"/>
              </a:spcBef>
              <a:spcAft>
                <a:spcPts val="0"/>
              </a:spcAft>
              <a:buClr>
                <a:srgbClr val="434343"/>
              </a:buClr>
              <a:buSzPts val="1100"/>
              <a:buNone/>
              <a:defRPr sz="1100">
                <a:solidFill>
                  <a:srgbClr val="434343"/>
                </a:solidFill>
              </a:defRPr>
            </a:lvl4pPr>
            <a:lvl5pPr lvl="4" algn="l">
              <a:lnSpc>
                <a:spcPct val="100000"/>
              </a:lnSpc>
              <a:spcBef>
                <a:spcPts val="0"/>
              </a:spcBef>
              <a:spcAft>
                <a:spcPts val="0"/>
              </a:spcAft>
              <a:buClr>
                <a:srgbClr val="434343"/>
              </a:buClr>
              <a:buSzPts val="1100"/>
              <a:buNone/>
              <a:defRPr sz="1100">
                <a:solidFill>
                  <a:srgbClr val="434343"/>
                </a:solidFill>
              </a:defRPr>
            </a:lvl5pPr>
            <a:lvl6pPr lvl="5" algn="l">
              <a:lnSpc>
                <a:spcPct val="100000"/>
              </a:lnSpc>
              <a:spcBef>
                <a:spcPts val="0"/>
              </a:spcBef>
              <a:spcAft>
                <a:spcPts val="0"/>
              </a:spcAft>
              <a:buClr>
                <a:srgbClr val="434343"/>
              </a:buClr>
              <a:buSzPts val="1100"/>
              <a:buNone/>
              <a:defRPr sz="1100">
                <a:solidFill>
                  <a:srgbClr val="434343"/>
                </a:solidFill>
              </a:defRPr>
            </a:lvl6pPr>
            <a:lvl7pPr lvl="6" algn="l">
              <a:lnSpc>
                <a:spcPct val="100000"/>
              </a:lnSpc>
              <a:spcBef>
                <a:spcPts val="0"/>
              </a:spcBef>
              <a:spcAft>
                <a:spcPts val="0"/>
              </a:spcAft>
              <a:buClr>
                <a:srgbClr val="434343"/>
              </a:buClr>
              <a:buSzPts val="1100"/>
              <a:buNone/>
              <a:defRPr sz="1100">
                <a:solidFill>
                  <a:srgbClr val="434343"/>
                </a:solidFill>
              </a:defRPr>
            </a:lvl7pPr>
            <a:lvl8pPr lvl="7" algn="l">
              <a:lnSpc>
                <a:spcPct val="100000"/>
              </a:lnSpc>
              <a:spcBef>
                <a:spcPts val="0"/>
              </a:spcBef>
              <a:spcAft>
                <a:spcPts val="0"/>
              </a:spcAft>
              <a:buClr>
                <a:srgbClr val="434343"/>
              </a:buClr>
              <a:buSzPts val="1100"/>
              <a:buNone/>
              <a:defRPr sz="1100">
                <a:solidFill>
                  <a:srgbClr val="434343"/>
                </a:solidFill>
              </a:defRPr>
            </a:lvl8pPr>
            <a:lvl9pPr lvl="8" algn="l">
              <a:lnSpc>
                <a:spcPct val="100000"/>
              </a:lnSpc>
              <a:spcBef>
                <a:spcPts val="0"/>
              </a:spcBef>
              <a:spcAft>
                <a:spcPts val="0"/>
              </a:spcAft>
              <a:buClr>
                <a:srgbClr val="434343"/>
              </a:buClr>
              <a:buSzPts val="1100"/>
              <a:buNone/>
              <a:defRPr sz="1100">
                <a:solidFill>
                  <a:srgbClr val="434343"/>
                </a:solidFill>
              </a:defRPr>
            </a:lvl9pPr>
          </a:lstStyle>
          <a:p>
            <a:endParaRPr/>
          </a:p>
        </p:txBody>
      </p:sp>
      <p:sp>
        <p:nvSpPr>
          <p:cNvPr id="53" name="Google Shape;53;p38"/>
          <p:cNvSpPr txBox="1">
            <a:spLocks noGrp="1"/>
          </p:cNvSpPr>
          <p:nvPr>
            <p:ph type="title" idx="7"/>
          </p:nvPr>
        </p:nvSpPr>
        <p:spPr>
          <a:xfrm rot="1424">
            <a:off x="922028" y="3523425"/>
            <a:ext cx="1448700" cy="577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69B9B2"/>
              </a:buClr>
              <a:buSzPts val="9600"/>
              <a:buNone/>
              <a:defRPr sz="9600">
                <a:solidFill>
                  <a:srgbClr val="69B9B2"/>
                </a:solidFill>
              </a:defRPr>
            </a:lvl1pPr>
            <a:lvl2pPr lvl="1"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2pPr>
            <a:lvl3pPr lvl="2"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3pPr>
            <a:lvl4pPr lvl="3"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4pPr>
            <a:lvl5pPr lvl="4"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5pPr>
            <a:lvl6pPr lvl="5"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6pPr>
            <a:lvl7pPr lvl="6"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7pPr>
            <a:lvl8pPr lvl="7"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8pPr>
            <a:lvl9pPr lvl="8" algn="r">
              <a:lnSpc>
                <a:spcPct val="100000"/>
              </a:lnSpc>
              <a:spcBef>
                <a:spcPts val="0"/>
              </a:spcBef>
              <a:spcAft>
                <a:spcPts val="0"/>
              </a:spcAft>
              <a:buClr>
                <a:srgbClr val="69B9B2"/>
              </a:buClr>
              <a:buSzPts val="9600"/>
              <a:buFont typeface="Fira Sans Extra Condensed Medium"/>
              <a:buNone/>
              <a:defRPr sz="9600">
                <a:solidFill>
                  <a:srgbClr val="69B9B2"/>
                </a:solidFill>
                <a:latin typeface="Fira Sans Extra Condensed Medium"/>
                <a:ea typeface="Fira Sans Extra Condensed Medium"/>
                <a:cs typeface="Fira Sans Extra Condensed Medium"/>
                <a:sym typeface="Fira Sans Extra Condensed Medium"/>
              </a:defRPr>
            </a:lvl9pPr>
          </a:lstStyle>
          <a:p>
            <a:endParaRPr/>
          </a:p>
        </p:txBody>
      </p:sp>
      <p:sp>
        <p:nvSpPr>
          <p:cNvPr id="54" name="Google Shape;54;p38"/>
          <p:cNvSpPr txBox="1">
            <a:spLocks noGrp="1"/>
          </p:cNvSpPr>
          <p:nvPr>
            <p:ph type="ctrTitle" idx="8"/>
          </p:nvPr>
        </p:nvSpPr>
        <p:spPr>
          <a:xfrm>
            <a:off x="1882998" y="3225975"/>
            <a:ext cx="2476500" cy="577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434343"/>
              </a:buClr>
              <a:buSzPts val="1800"/>
              <a:buNone/>
              <a:defRPr sz="1800" b="1">
                <a:solidFill>
                  <a:srgbClr val="434343"/>
                </a:solidFill>
              </a:defRPr>
            </a:lvl1pPr>
            <a:lvl2pPr lvl="1" algn="l">
              <a:lnSpc>
                <a:spcPct val="100000"/>
              </a:lnSpc>
              <a:spcBef>
                <a:spcPts val="0"/>
              </a:spcBef>
              <a:spcAft>
                <a:spcPts val="0"/>
              </a:spcAft>
              <a:buClr>
                <a:srgbClr val="434343"/>
              </a:buClr>
              <a:buSzPts val="1800"/>
              <a:buNone/>
              <a:defRPr sz="1800" b="1">
                <a:solidFill>
                  <a:srgbClr val="434343"/>
                </a:solidFill>
              </a:defRPr>
            </a:lvl2pPr>
            <a:lvl3pPr lvl="2" algn="l">
              <a:lnSpc>
                <a:spcPct val="100000"/>
              </a:lnSpc>
              <a:spcBef>
                <a:spcPts val="0"/>
              </a:spcBef>
              <a:spcAft>
                <a:spcPts val="0"/>
              </a:spcAft>
              <a:buClr>
                <a:srgbClr val="434343"/>
              </a:buClr>
              <a:buSzPts val="1800"/>
              <a:buNone/>
              <a:defRPr sz="1800" b="1">
                <a:solidFill>
                  <a:srgbClr val="434343"/>
                </a:solidFill>
              </a:defRPr>
            </a:lvl3pPr>
            <a:lvl4pPr lvl="3" algn="l">
              <a:lnSpc>
                <a:spcPct val="100000"/>
              </a:lnSpc>
              <a:spcBef>
                <a:spcPts val="0"/>
              </a:spcBef>
              <a:spcAft>
                <a:spcPts val="0"/>
              </a:spcAft>
              <a:buClr>
                <a:srgbClr val="434343"/>
              </a:buClr>
              <a:buSzPts val="1800"/>
              <a:buNone/>
              <a:defRPr sz="1800" b="1">
                <a:solidFill>
                  <a:srgbClr val="434343"/>
                </a:solidFill>
              </a:defRPr>
            </a:lvl4pPr>
            <a:lvl5pPr lvl="4" algn="l">
              <a:lnSpc>
                <a:spcPct val="100000"/>
              </a:lnSpc>
              <a:spcBef>
                <a:spcPts val="0"/>
              </a:spcBef>
              <a:spcAft>
                <a:spcPts val="0"/>
              </a:spcAft>
              <a:buClr>
                <a:srgbClr val="434343"/>
              </a:buClr>
              <a:buSzPts val="1800"/>
              <a:buNone/>
              <a:defRPr sz="1800" b="1">
                <a:solidFill>
                  <a:srgbClr val="434343"/>
                </a:solidFill>
              </a:defRPr>
            </a:lvl5pPr>
            <a:lvl6pPr lvl="5" algn="l">
              <a:lnSpc>
                <a:spcPct val="100000"/>
              </a:lnSpc>
              <a:spcBef>
                <a:spcPts val="0"/>
              </a:spcBef>
              <a:spcAft>
                <a:spcPts val="0"/>
              </a:spcAft>
              <a:buClr>
                <a:srgbClr val="434343"/>
              </a:buClr>
              <a:buSzPts val="1800"/>
              <a:buNone/>
              <a:defRPr sz="1800" b="1">
                <a:solidFill>
                  <a:srgbClr val="434343"/>
                </a:solidFill>
              </a:defRPr>
            </a:lvl6pPr>
            <a:lvl7pPr lvl="6" algn="l">
              <a:lnSpc>
                <a:spcPct val="100000"/>
              </a:lnSpc>
              <a:spcBef>
                <a:spcPts val="0"/>
              </a:spcBef>
              <a:spcAft>
                <a:spcPts val="0"/>
              </a:spcAft>
              <a:buClr>
                <a:srgbClr val="434343"/>
              </a:buClr>
              <a:buSzPts val="1800"/>
              <a:buNone/>
              <a:defRPr sz="1800" b="1">
                <a:solidFill>
                  <a:srgbClr val="434343"/>
                </a:solidFill>
              </a:defRPr>
            </a:lvl7pPr>
            <a:lvl8pPr lvl="7" algn="l">
              <a:lnSpc>
                <a:spcPct val="100000"/>
              </a:lnSpc>
              <a:spcBef>
                <a:spcPts val="0"/>
              </a:spcBef>
              <a:spcAft>
                <a:spcPts val="0"/>
              </a:spcAft>
              <a:buClr>
                <a:srgbClr val="434343"/>
              </a:buClr>
              <a:buSzPts val="1800"/>
              <a:buNone/>
              <a:defRPr sz="1800" b="1">
                <a:solidFill>
                  <a:srgbClr val="434343"/>
                </a:solidFill>
              </a:defRPr>
            </a:lvl8pPr>
            <a:lvl9pPr lvl="8" algn="l">
              <a:lnSpc>
                <a:spcPct val="100000"/>
              </a:lnSpc>
              <a:spcBef>
                <a:spcPts val="0"/>
              </a:spcBef>
              <a:spcAft>
                <a:spcPts val="0"/>
              </a:spcAft>
              <a:buClr>
                <a:srgbClr val="434343"/>
              </a:buClr>
              <a:buSzPts val="1800"/>
              <a:buNone/>
              <a:defRPr sz="1800" b="1">
                <a:solidFill>
                  <a:srgbClr val="434343"/>
                </a:solidFill>
              </a:defRPr>
            </a:lvl9pPr>
          </a:lstStyle>
          <a:p>
            <a:endParaRPr/>
          </a:p>
        </p:txBody>
      </p:sp>
      <p:sp>
        <p:nvSpPr>
          <p:cNvPr id="55" name="Google Shape;55;p38"/>
          <p:cNvSpPr txBox="1">
            <a:spLocks noGrp="1"/>
          </p:cNvSpPr>
          <p:nvPr>
            <p:ph type="subTitle" idx="9"/>
          </p:nvPr>
        </p:nvSpPr>
        <p:spPr>
          <a:xfrm>
            <a:off x="1882997" y="3647575"/>
            <a:ext cx="2216700" cy="57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434343"/>
              </a:buClr>
              <a:buSzPts val="1100"/>
              <a:buNone/>
              <a:defRPr sz="1100">
                <a:solidFill>
                  <a:srgbClr val="434343"/>
                </a:solidFill>
              </a:defRPr>
            </a:lvl1pPr>
            <a:lvl2pPr lvl="1" algn="l">
              <a:lnSpc>
                <a:spcPct val="100000"/>
              </a:lnSpc>
              <a:spcBef>
                <a:spcPts val="0"/>
              </a:spcBef>
              <a:spcAft>
                <a:spcPts val="0"/>
              </a:spcAft>
              <a:buClr>
                <a:srgbClr val="434343"/>
              </a:buClr>
              <a:buSzPts val="1100"/>
              <a:buNone/>
              <a:defRPr sz="1100">
                <a:solidFill>
                  <a:srgbClr val="434343"/>
                </a:solidFill>
              </a:defRPr>
            </a:lvl2pPr>
            <a:lvl3pPr lvl="2" algn="l">
              <a:lnSpc>
                <a:spcPct val="100000"/>
              </a:lnSpc>
              <a:spcBef>
                <a:spcPts val="0"/>
              </a:spcBef>
              <a:spcAft>
                <a:spcPts val="0"/>
              </a:spcAft>
              <a:buClr>
                <a:srgbClr val="434343"/>
              </a:buClr>
              <a:buSzPts val="1100"/>
              <a:buNone/>
              <a:defRPr sz="1100">
                <a:solidFill>
                  <a:srgbClr val="434343"/>
                </a:solidFill>
              </a:defRPr>
            </a:lvl3pPr>
            <a:lvl4pPr lvl="3" algn="l">
              <a:lnSpc>
                <a:spcPct val="100000"/>
              </a:lnSpc>
              <a:spcBef>
                <a:spcPts val="0"/>
              </a:spcBef>
              <a:spcAft>
                <a:spcPts val="0"/>
              </a:spcAft>
              <a:buClr>
                <a:srgbClr val="434343"/>
              </a:buClr>
              <a:buSzPts val="1100"/>
              <a:buNone/>
              <a:defRPr sz="1100">
                <a:solidFill>
                  <a:srgbClr val="434343"/>
                </a:solidFill>
              </a:defRPr>
            </a:lvl4pPr>
            <a:lvl5pPr lvl="4" algn="l">
              <a:lnSpc>
                <a:spcPct val="100000"/>
              </a:lnSpc>
              <a:spcBef>
                <a:spcPts val="0"/>
              </a:spcBef>
              <a:spcAft>
                <a:spcPts val="0"/>
              </a:spcAft>
              <a:buClr>
                <a:srgbClr val="434343"/>
              </a:buClr>
              <a:buSzPts val="1100"/>
              <a:buNone/>
              <a:defRPr sz="1100">
                <a:solidFill>
                  <a:srgbClr val="434343"/>
                </a:solidFill>
              </a:defRPr>
            </a:lvl5pPr>
            <a:lvl6pPr lvl="5" algn="l">
              <a:lnSpc>
                <a:spcPct val="100000"/>
              </a:lnSpc>
              <a:spcBef>
                <a:spcPts val="0"/>
              </a:spcBef>
              <a:spcAft>
                <a:spcPts val="0"/>
              </a:spcAft>
              <a:buClr>
                <a:srgbClr val="434343"/>
              </a:buClr>
              <a:buSzPts val="1100"/>
              <a:buNone/>
              <a:defRPr sz="1100">
                <a:solidFill>
                  <a:srgbClr val="434343"/>
                </a:solidFill>
              </a:defRPr>
            </a:lvl6pPr>
            <a:lvl7pPr lvl="6" algn="l">
              <a:lnSpc>
                <a:spcPct val="100000"/>
              </a:lnSpc>
              <a:spcBef>
                <a:spcPts val="0"/>
              </a:spcBef>
              <a:spcAft>
                <a:spcPts val="0"/>
              </a:spcAft>
              <a:buClr>
                <a:srgbClr val="434343"/>
              </a:buClr>
              <a:buSzPts val="1100"/>
              <a:buNone/>
              <a:defRPr sz="1100">
                <a:solidFill>
                  <a:srgbClr val="434343"/>
                </a:solidFill>
              </a:defRPr>
            </a:lvl7pPr>
            <a:lvl8pPr lvl="7" algn="l">
              <a:lnSpc>
                <a:spcPct val="100000"/>
              </a:lnSpc>
              <a:spcBef>
                <a:spcPts val="0"/>
              </a:spcBef>
              <a:spcAft>
                <a:spcPts val="0"/>
              </a:spcAft>
              <a:buClr>
                <a:srgbClr val="434343"/>
              </a:buClr>
              <a:buSzPts val="1100"/>
              <a:buNone/>
              <a:defRPr sz="1100">
                <a:solidFill>
                  <a:srgbClr val="434343"/>
                </a:solidFill>
              </a:defRPr>
            </a:lvl8pPr>
            <a:lvl9pPr lvl="8" algn="l">
              <a:lnSpc>
                <a:spcPct val="100000"/>
              </a:lnSpc>
              <a:spcBef>
                <a:spcPts val="0"/>
              </a:spcBef>
              <a:spcAft>
                <a:spcPts val="0"/>
              </a:spcAft>
              <a:buClr>
                <a:srgbClr val="434343"/>
              </a:buClr>
              <a:buSzPts val="1100"/>
              <a:buNone/>
              <a:defRPr sz="1100">
                <a:solidFill>
                  <a:srgbClr val="434343"/>
                </a:solidFill>
              </a:defRPr>
            </a:lvl9pPr>
          </a:lstStyle>
          <a:p>
            <a:endParaRPr/>
          </a:p>
        </p:txBody>
      </p:sp>
      <p:sp>
        <p:nvSpPr>
          <p:cNvPr id="56" name="Google Shape;56;p38"/>
          <p:cNvSpPr txBox="1">
            <a:spLocks noGrp="1"/>
          </p:cNvSpPr>
          <p:nvPr>
            <p:ph type="ctrTitle" idx="13"/>
          </p:nvPr>
        </p:nvSpPr>
        <p:spPr>
          <a:xfrm>
            <a:off x="5431424" y="3225975"/>
            <a:ext cx="2425500" cy="577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434343"/>
              </a:buClr>
              <a:buSzPts val="1800"/>
              <a:buNone/>
              <a:defRPr sz="1800" b="1">
                <a:solidFill>
                  <a:srgbClr val="434343"/>
                </a:solidFill>
              </a:defRPr>
            </a:lvl1pPr>
            <a:lvl2pPr lvl="1" algn="l">
              <a:lnSpc>
                <a:spcPct val="100000"/>
              </a:lnSpc>
              <a:spcBef>
                <a:spcPts val="0"/>
              </a:spcBef>
              <a:spcAft>
                <a:spcPts val="0"/>
              </a:spcAft>
              <a:buClr>
                <a:srgbClr val="434343"/>
              </a:buClr>
              <a:buSzPts val="1800"/>
              <a:buNone/>
              <a:defRPr sz="1800" b="1">
                <a:solidFill>
                  <a:srgbClr val="434343"/>
                </a:solidFill>
              </a:defRPr>
            </a:lvl2pPr>
            <a:lvl3pPr lvl="2" algn="l">
              <a:lnSpc>
                <a:spcPct val="100000"/>
              </a:lnSpc>
              <a:spcBef>
                <a:spcPts val="0"/>
              </a:spcBef>
              <a:spcAft>
                <a:spcPts val="0"/>
              </a:spcAft>
              <a:buClr>
                <a:srgbClr val="434343"/>
              </a:buClr>
              <a:buSzPts val="1800"/>
              <a:buNone/>
              <a:defRPr sz="1800" b="1">
                <a:solidFill>
                  <a:srgbClr val="434343"/>
                </a:solidFill>
              </a:defRPr>
            </a:lvl3pPr>
            <a:lvl4pPr lvl="3" algn="l">
              <a:lnSpc>
                <a:spcPct val="100000"/>
              </a:lnSpc>
              <a:spcBef>
                <a:spcPts val="0"/>
              </a:spcBef>
              <a:spcAft>
                <a:spcPts val="0"/>
              </a:spcAft>
              <a:buClr>
                <a:srgbClr val="434343"/>
              </a:buClr>
              <a:buSzPts val="1800"/>
              <a:buNone/>
              <a:defRPr sz="1800" b="1">
                <a:solidFill>
                  <a:srgbClr val="434343"/>
                </a:solidFill>
              </a:defRPr>
            </a:lvl4pPr>
            <a:lvl5pPr lvl="4" algn="l">
              <a:lnSpc>
                <a:spcPct val="100000"/>
              </a:lnSpc>
              <a:spcBef>
                <a:spcPts val="0"/>
              </a:spcBef>
              <a:spcAft>
                <a:spcPts val="0"/>
              </a:spcAft>
              <a:buClr>
                <a:srgbClr val="434343"/>
              </a:buClr>
              <a:buSzPts val="1800"/>
              <a:buNone/>
              <a:defRPr sz="1800" b="1">
                <a:solidFill>
                  <a:srgbClr val="434343"/>
                </a:solidFill>
              </a:defRPr>
            </a:lvl5pPr>
            <a:lvl6pPr lvl="5" algn="l">
              <a:lnSpc>
                <a:spcPct val="100000"/>
              </a:lnSpc>
              <a:spcBef>
                <a:spcPts val="0"/>
              </a:spcBef>
              <a:spcAft>
                <a:spcPts val="0"/>
              </a:spcAft>
              <a:buClr>
                <a:srgbClr val="434343"/>
              </a:buClr>
              <a:buSzPts val="1800"/>
              <a:buNone/>
              <a:defRPr sz="1800" b="1">
                <a:solidFill>
                  <a:srgbClr val="434343"/>
                </a:solidFill>
              </a:defRPr>
            </a:lvl6pPr>
            <a:lvl7pPr lvl="6" algn="l">
              <a:lnSpc>
                <a:spcPct val="100000"/>
              </a:lnSpc>
              <a:spcBef>
                <a:spcPts val="0"/>
              </a:spcBef>
              <a:spcAft>
                <a:spcPts val="0"/>
              </a:spcAft>
              <a:buClr>
                <a:srgbClr val="434343"/>
              </a:buClr>
              <a:buSzPts val="1800"/>
              <a:buNone/>
              <a:defRPr sz="1800" b="1">
                <a:solidFill>
                  <a:srgbClr val="434343"/>
                </a:solidFill>
              </a:defRPr>
            </a:lvl7pPr>
            <a:lvl8pPr lvl="7" algn="l">
              <a:lnSpc>
                <a:spcPct val="100000"/>
              </a:lnSpc>
              <a:spcBef>
                <a:spcPts val="0"/>
              </a:spcBef>
              <a:spcAft>
                <a:spcPts val="0"/>
              </a:spcAft>
              <a:buClr>
                <a:srgbClr val="434343"/>
              </a:buClr>
              <a:buSzPts val="1800"/>
              <a:buNone/>
              <a:defRPr sz="1800" b="1">
                <a:solidFill>
                  <a:srgbClr val="434343"/>
                </a:solidFill>
              </a:defRPr>
            </a:lvl8pPr>
            <a:lvl9pPr lvl="8" algn="l">
              <a:lnSpc>
                <a:spcPct val="100000"/>
              </a:lnSpc>
              <a:spcBef>
                <a:spcPts val="0"/>
              </a:spcBef>
              <a:spcAft>
                <a:spcPts val="0"/>
              </a:spcAft>
              <a:buClr>
                <a:srgbClr val="434343"/>
              </a:buClr>
              <a:buSzPts val="1800"/>
              <a:buNone/>
              <a:defRPr sz="1800" b="1">
                <a:solidFill>
                  <a:srgbClr val="434343"/>
                </a:solidFill>
              </a:defRPr>
            </a:lvl9pPr>
          </a:lstStyle>
          <a:p>
            <a:endParaRPr/>
          </a:p>
        </p:txBody>
      </p:sp>
      <p:sp>
        <p:nvSpPr>
          <p:cNvPr id="57" name="Google Shape;57;p38"/>
          <p:cNvSpPr txBox="1">
            <a:spLocks noGrp="1"/>
          </p:cNvSpPr>
          <p:nvPr>
            <p:ph type="subTitle" idx="14"/>
          </p:nvPr>
        </p:nvSpPr>
        <p:spPr>
          <a:xfrm>
            <a:off x="5431425" y="3647575"/>
            <a:ext cx="2216700" cy="57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434343"/>
              </a:buClr>
              <a:buSzPts val="1100"/>
              <a:buNone/>
              <a:defRPr sz="1100">
                <a:solidFill>
                  <a:srgbClr val="434343"/>
                </a:solidFill>
              </a:defRPr>
            </a:lvl1pPr>
            <a:lvl2pPr lvl="1" algn="l">
              <a:lnSpc>
                <a:spcPct val="100000"/>
              </a:lnSpc>
              <a:spcBef>
                <a:spcPts val="0"/>
              </a:spcBef>
              <a:spcAft>
                <a:spcPts val="0"/>
              </a:spcAft>
              <a:buClr>
                <a:srgbClr val="434343"/>
              </a:buClr>
              <a:buSzPts val="1100"/>
              <a:buNone/>
              <a:defRPr sz="1100">
                <a:solidFill>
                  <a:srgbClr val="434343"/>
                </a:solidFill>
              </a:defRPr>
            </a:lvl2pPr>
            <a:lvl3pPr lvl="2" algn="l">
              <a:lnSpc>
                <a:spcPct val="100000"/>
              </a:lnSpc>
              <a:spcBef>
                <a:spcPts val="0"/>
              </a:spcBef>
              <a:spcAft>
                <a:spcPts val="0"/>
              </a:spcAft>
              <a:buClr>
                <a:srgbClr val="434343"/>
              </a:buClr>
              <a:buSzPts val="1100"/>
              <a:buNone/>
              <a:defRPr sz="1100">
                <a:solidFill>
                  <a:srgbClr val="434343"/>
                </a:solidFill>
              </a:defRPr>
            </a:lvl3pPr>
            <a:lvl4pPr lvl="3" algn="l">
              <a:lnSpc>
                <a:spcPct val="100000"/>
              </a:lnSpc>
              <a:spcBef>
                <a:spcPts val="0"/>
              </a:spcBef>
              <a:spcAft>
                <a:spcPts val="0"/>
              </a:spcAft>
              <a:buClr>
                <a:srgbClr val="434343"/>
              </a:buClr>
              <a:buSzPts val="1100"/>
              <a:buNone/>
              <a:defRPr sz="1100">
                <a:solidFill>
                  <a:srgbClr val="434343"/>
                </a:solidFill>
              </a:defRPr>
            </a:lvl4pPr>
            <a:lvl5pPr lvl="4" algn="l">
              <a:lnSpc>
                <a:spcPct val="100000"/>
              </a:lnSpc>
              <a:spcBef>
                <a:spcPts val="0"/>
              </a:spcBef>
              <a:spcAft>
                <a:spcPts val="0"/>
              </a:spcAft>
              <a:buClr>
                <a:srgbClr val="434343"/>
              </a:buClr>
              <a:buSzPts val="1100"/>
              <a:buNone/>
              <a:defRPr sz="1100">
                <a:solidFill>
                  <a:srgbClr val="434343"/>
                </a:solidFill>
              </a:defRPr>
            </a:lvl5pPr>
            <a:lvl6pPr lvl="5" algn="l">
              <a:lnSpc>
                <a:spcPct val="100000"/>
              </a:lnSpc>
              <a:spcBef>
                <a:spcPts val="0"/>
              </a:spcBef>
              <a:spcAft>
                <a:spcPts val="0"/>
              </a:spcAft>
              <a:buClr>
                <a:srgbClr val="434343"/>
              </a:buClr>
              <a:buSzPts val="1100"/>
              <a:buNone/>
              <a:defRPr sz="1100">
                <a:solidFill>
                  <a:srgbClr val="434343"/>
                </a:solidFill>
              </a:defRPr>
            </a:lvl6pPr>
            <a:lvl7pPr lvl="6" algn="l">
              <a:lnSpc>
                <a:spcPct val="100000"/>
              </a:lnSpc>
              <a:spcBef>
                <a:spcPts val="0"/>
              </a:spcBef>
              <a:spcAft>
                <a:spcPts val="0"/>
              </a:spcAft>
              <a:buClr>
                <a:srgbClr val="434343"/>
              </a:buClr>
              <a:buSzPts val="1100"/>
              <a:buNone/>
              <a:defRPr sz="1100">
                <a:solidFill>
                  <a:srgbClr val="434343"/>
                </a:solidFill>
              </a:defRPr>
            </a:lvl7pPr>
            <a:lvl8pPr lvl="7" algn="l">
              <a:lnSpc>
                <a:spcPct val="100000"/>
              </a:lnSpc>
              <a:spcBef>
                <a:spcPts val="0"/>
              </a:spcBef>
              <a:spcAft>
                <a:spcPts val="0"/>
              </a:spcAft>
              <a:buClr>
                <a:srgbClr val="434343"/>
              </a:buClr>
              <a:buSzPts val="1100"/>
              <a:buNone/>
              <a:defRPr sz="1100">
                <a:solidFill>
                  <a:srgbClr val="434343"/>
                </a:solidFill>
              </a:defRPr>
            </a:lvl8pPr>
            <a:lvl9pPr lvl="8" algn="l">
              <a:lnSpc>
                <a:spcPct val="100000"/>
              </a:lnSpc>
              <a:spcBef>
                <a:spcPts val="0"/>
              </a:spcBef>
              <a:spcAft>
                <a:spcPts val="0"/>
              </a:spcAft>
              <a:buClr>
                <a:srgbClr val="434343"/>
              </a:buClr>
              <a:buSzPts val="1100"/>
              <a:buNone/>
              <a:defRPr sz="1100">
                <a:solidFill>
                  <a:srgbClr val="434343"/>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slide">
  <p:cSld name="CUSTOM_17">
    <p:bg>
      <p:bgPr>
        <a:solidFill>
          <a:srgbClr val="FFFFFF"/>
        </a:solidFill>
        <a:effectLst/>
      </p:bgPr>
    </p:bg>
    <p:spTree>
      <p:nvGrpSpPr>
        <p:cNvPr id="1" name="Shape 5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6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6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ree columns">
  <p:cSld name="Three columns">
    <p:spTree>
      <p:nvGrpSpPr>
        <p:cNvPr id="1" name="Shape 71"/>
        <p:cNvGrpSpPr/>
        <p:nvPr/>
      </p:nvGrpSpPr>
      <p:grpSpPr>
        <a:xfrm>
          <a:off x="0" y="0"/>
          <a:ext cx="0" cy="0"/>
          <a:chOff x="0" y="0"/>
          <a:chExt cx="0" cy="0"/>
        </a:xfrm>
      </p:grpSpPr>
      <p:sp>
        <p:nvSpPr>
          <p:cNvPr id="72" name="Google Shape;72;p33"/>
          <p:cNvSpPr txBox="1">
            <a:spLocks noGrp="1"/>
          </p:cNvSpPr>
          <p:nvPr>
            <p:ph type="subTitle" idx="1"/>
          </p:nvPr>
        </p:nvSpPr>
        <p:spPr>
          <a:xfrm>
            <a:off x="819403" y="3220038"/>
            <a:ext cx="2022000" cy="57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1100"/>
              <a:buNone/>
              <a:defRPr sz="1100">
                <a:solidFill>
                  <a:srgbClr val="FFFFFF"/>
                </a:solidFill>
              </a:defRPr>
            </a:lvl1pPr>
            <a:lvl2pPr lvl="1" algn="ctr">
              <a:lnSpc>
                <a:spcPct val="100000"/>
              </a:lnSpc>
              <a:spcBef>
                <a:spcPts val="0"/>
              </a:spcBef>
              <a:spcAft>
                <a:spcPts val="0"/>
              </a:spcAft>
              <a:buClr>
                <a:srgbClr val="FFFFFF"/>
              </a:buClr>
              <a:buSzPts val="1100"/>
              <a:buNone/>
              <a:defRPr sz="1100">
                <a:solidFill>
                  <a:srgbClr val="FFFFFF"/>
                </a:solidFill>
              </a:defRPr>
            </a:lvl2pPr>
            <a:lvl3pPr lvl="2" algn="ctr">
              <a:lnSpc>
                <a:spcPct val="100000"/>
              </a:lnSpc>
              <a:spcBef>
                <a:spcPts val="0"/>
              </a:spcBef>
              <a:spcAft>
                <a:spcPts val="0"/>
              </a:spcAft>
              <a:buClr>
                <a:srgbClr val="FFFFFF"/>
              </a:buClr>
              <a:buSzPts val="1100"/>
              <a:buNone/>
              <a:defRPr sz="1100">
                <a:solidFill>
                  <a:srgbClr val="FFFFFF"/>
                </a:solidFill>
              </a:defRPr>
            </a:lvl3pPr>
            <a:lvl4pPr lvl="3" algn="ctr">
              <a:lnSpc>
                <a:spcPct val="100000"/>
              </a:lnSpc>
              <a:spcBef>
                <a:spcPts val="0"/>
              </a:spcBef>
              <a:spcAft>
                <a:spcPts val="0"/>
              </a:spcAft>
              <a:buClr>
                <a:srgbClr val="FFFFFF"/>
              </a:buClr>
              <a:buSzPts val="1100"/>
              <a:buNone/>
              <a:defRPr sz="1100">
                <a:solidFill>
                  <a:srgbClr val="FFFFFF"/>
                </a:solidFill>
              </a:defRPr>
            </a:lvl4pPr>
            <a:lvl5pPr lvl="4" algn="ctr">
              <a:lnSpc>
                <a:spcPct val="100000"/>
              </a:lnSpc>
              <a:spcBef>
                <a:spcPts val="0"/>
              </a:spcBef>
              <a:spcAft>
                <a:spcPts val="0"/>
              </a:spcAft>
              <a:buClr>
                <a:srgbClr val="FFFFFF"/>
              </a:buClr>
              <a:buSzPts val="1100"/>
              <a:buNone/>
              <a:defRPr sz="1100">
                <a:solidFill>
                  <a:srgbClr val="FFFFFF"/>
                </a:solidFill>
              </a:defRPr>
            </a:lvl5pPr>
            <a:lvl6pPr lvl="5" algn="ctr">
              <a:lnSpc>
                <a:spcPct val="100000"/>
              </a:lnSpc>
              <a:spcBef>
                <a:spcPts val="0"/>
              </a:spcBef>
              <a:spcAft>
                <a:spcPts val="0"/>
              </a:spcAft>
              <a:buClr>
                <a:srgbClr val="FFFFFF"/>
              </a:buClr>
              <a:buSzPts val="1100"/>
              <a:buNone/>
              <a:defRPr sz="1100">
                <a:solidFill>
                  <a:srgbClr val="FFFFFF"/>
                </a:solidFill>
              </a:defRPr>
            </a:lvl6pPr>
            <a:lvl7pPr lvl="6" algn="ctr">
              <a:lnSpc>
                <a:spcPct val="100000"/>
              </a:lnSpc>
              <a:spcBef>
                <a:spcPts val="0"/>
              </a:spcBef>
              <a:spcAft>
                <a:spcPts val="0"/>
              </a:spcAft>
              <a:buClr>
                <a:srgbClr val="FFFFFF"/>
              </a:buClr>
              <a:buSzPts val="1100"/>
              <a:buNone/>
              <a:defRPr sz="1100">
                <a:solidFill>
                  <a:srgbClr val="FFFFFF"/>
                </a:solidFill>
              </a:defRPr>
            </a:lvl7pPr>
            <a:lvl8pPr lvl="7" algn="ctr">
              <a:lnSpc>
                <a:spcPct val="100000"/>
              </a:lnSpc>
              <a:spcBef>
                <a:spcPts val="0"/>
              </a:spcBef>
              <a:spcAft>
                <a:spcPts val="0"/>
              </a:spcAft>
              <a:buClr>
                <a:srgbClr val="FFFFFF"/>
              </a:buClr>
              <a:buSzPts val="1100"/>
              <a:buNone/>
              <a:defRPr sz="1100">
                <a:solidFill>
                  <a:srgbClr val="FFFFFF"/>
                </a:solidFill>
              </a:defRPr>
            </a:lvl8pPr>
            <a:lvl9pPr lvl="8" algn="ctr">
              <a:lnSpc>
                <a:spcPct val="100000"/>
              </a:lnSpc>
              <a:spcBef>
                <a:spcPts val="0"/>
              </a:spcBef>
              <a:spcAft>
                <a:spcPts val="0"/>
              </a:spcAft>
              <a:buClr>
                <a:srgbClr val="FFFFFF"/>
              </a:buClr>
              <a:buSzPts val="1100"/>
              <a:buNone/>
              <a:defRPr sz="1100">
                <a:solidFill>
                  <a:srgbClr val="FFFFFF"/>
                </a:solidFill>
              </a:defRPr>
            </a:lvl9pPr>
          </a:lstStyle>
          <a:p>
            <a:endParaRPr/>
          </a:p>
        </p:txBody>
      </p:sp>
      <p:sp>
        <p:nvSpPr>
          <p:cNvPr id="73" name="Google Shape;73;p33"/>
          <p:cNvSpPr txBox="1">
            <a:spLocks noGrp="1"/>
          </p:cNvSpPr>
          <p:nvPr>
            <p:ph type="subTitle" idx="2"/>
          </p:nvPr>
        </p:nvSpPr>
        <p:spPr>
          <a:xfrm>
            <a:off x="3560953" y="3220038"/>
            <a:ext cx="2022000" cy="57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1100"/>
              <a:buNone/>
              <a:defRPr sz="1100">
                <a:solidFill>
                  <a:srgbClr val="FFFFFF"/>
                </a:solidFill>
              </a:defRPr>
            </a:lvl1pPr>
            <a:lvl2pPr lvl="1" algn="ctr">
              <a:lnSpc>
                <a:spcPct val="100000"/>
              </a:lnSpc>
              <a:spcBef>
                <a:spcPts val="0"/>
              </a:spcBef>
              <a:spcAft>
                <a:spcPts val="0"/>
              </a:spcAft>
              <a:buClr>
                <a:srgbClr val="FFFFFF"/>
              </a:buClr>
              <a:buSzPts val="1100"/>
              <a:buNone/>
              <a:defRPr sz="1100">
                <a:solidFill>
                  <a:srgbClr val="FFFFFF"/>
                </a:solidFill>
              </a:defRPr>
            </a:lvl2pPr>
            <a:lvl3pPr lvl="2" algn="ctr">
              <a:lnSpc>
                <a:spcPct val="100000"/>
              </a:lnSpc>
              <a:spcBef>
                <a:spcPts val="0"/>
              </a:spcBef>
              <a:spcAft>
                <a:spcPts val="0"/>
              </a:spcAft>
              <a:buClr>
                <a:srgbClr val="FFFFFF"/>
              </a:buClr>
              <a:buSzPts val="1100"/>
              <a:buNone/>
              <a:defRPr sz="1100">
                <a:solidFill>
                  <a:srgbClr val="FFFFFF"/>
                </a:solidFill>
              </a:defRPr>
            </a:lvl3pPr>
            <a:lvl4pPr lvl="3" algn="ctr">
              <a:lnSpc>
                <a:spcPct val="100000"/>
              </a:lnSpc>
              <a:spcBef>
                <a:spcPts val="0"/>
              </a:spcBef>
              <a:spcAft>
                <a:spcPts val="0"/>
              </a:spcAft>
              <a:buClr>
                <a:srgbClr val="FFFFFF"/>
              </a:buClr>
              <a:buSzPts val="1100"/>
              <a:buNone/>
              <a:defRPr sz="1100">
                <a:solidFill>
                  <a:srgbClr val="FFFFFF"/>
                </a:solidFill>
              </a:defRPr>
            </a:lvl4pPr>
            <a:lvl5pPr lvl="4" algn="ctr">
              <a:lnSpc>
                <a:spcPct val="100000"/>
              </a:lnSpc>
              <a:spcBef>
                <a:spcPts val="0"/>
              </a:spcBef>
              <a:spcAft>
                <a:spcPts val="0"/>
              </a:spcAft>
              <a:buClr>
                <a:srgbClr val="FFFFFF"/>
              </a:buClr>
              <a:buSzPts val="1100"/>
              <a:buNone/>
              <a:defRPr sz="1100">
                <a:solidFill>
                  <a:srgbClr val="FFFFFF"/>
                </a:solidFill>
              </a:defRPr>
            </a:lvl5pPr>
            <a:lvl6pPr lvl="5" algn="ctr">
              <a:lnSpc>
                <a:spcPct val="100000"/>
              </a:lnSpc>
              <a:spcBef>
                <a:spcPts val="0"/>
              </a:spcBef>
              <a:spcAft>
                <a:spcPts val="0"/>
              </a:spcAft>
              <a:buClr>
                <a:srgbClr val="FFFFFF"/>
              </a:buClr>
              <a:buSzPts val="1100"/>
              <a:buNone/>
              <a:defRPr sz="1100">
                <a:solidFill>
                  <a:srgbClr val="FFFFFF"/>
                </a:solidFill>
              </a:defRPr>
            </a:lvl6pPr>
            <a:lvl7pPr lvl="6" algn="ctr">
              <a:lnSpc>
                <a:spcPct val="100000"/>
              </a:lnSpc>
              <a:spcBef>
                <a:spcPts val="0"/>
              </a:spcBef>
              <a:spcAft>
                <a:spcPts val="0"/>
              </a:spcAft>
              <a:buClr>
                <a:srgbClr val="FFFFFF"/>
              </a:buClr>
              <a:buSzPts val="1100"/>
              <a:buNone/>
              <a:defRPr sz="1100">
                <a:solidFill>
                  <a:srgbClr val="FFFFFF"/>
                </a:solidFill>
              </a:defRPr>
            </a:lvl7pPr>
            <a:lvl8pPr lvl="7" algn="ctr">
              <a:lnSpc>
                <a:spcPct val="100000"/>
              </a:lnSpc>
              <a:spcBef>
                <a:spcPts val="0"/>
              </a:spcBef>
              <a:spcAft>
                <a:spcPts val="0"/>
              </a:spcAft>
              <a:buClr>
                <a:srgbClr val="FFFFFF"/>
              </a:buClr>
              <a:buSzPts val="1100"/>
              <a:buNone/>
              <a:defRPr sz="1100">
                <a:solidFill>
                  <a:srgbClr val="FFFFFF"/>
                </a:solidFill>
              </a:defRPr>
            </a:lvl8pPr>
            <a:lvl9pPr lvl="8" algn="ctr">
              <a:lnSpc>
                <a:spcPct val="100000"/>
              </a:lnSpc>
              <a:spcBef>
                <a:spcPts val="0"/>
              </a:spcBef>
              <a:spcAft>
                <a:spcPts val="0"/>
              </a:spcAft>
              <a:buClr>
                <a:srgbClr val="FFFFFF"/>
              </a:buClr>
              <a:buSzPts val="1100"/>
              <a:buNone/>
              <a:defRPr sz="1100">
                <a:solidFill>
                  <a:srgbClr val="FFFFFF"/>
                </a:solidFill>
              </a:defRPr>
            </a:lvl9pPr>
          </a:lstStyle>
          <a:p>
            <a:endParaRPr/>
          </a:p>
        </p:txBody>
      </p:sp>
      <p:sp>
        <p:nvSpPr>
          <p:cNvPr id="74" name="Google Shape;74;p33"/>
          <p:cNvSpPr txBox="1">
            <a:spLocks noGrp="1"/>
          </p:cNvSpPr>
          <p:nvPr>
            <p:ph type="subTitle" idx="3"/>
          </p:nvPr>
        </p:nvSpPr>
        <p:spPr>
          <a:xfrm>
            <a:off x="819403" y="3036213"/>
            <a:ext cx="2022000" cy="272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FFFFFF"/>
              </a:buClr>
              <a:buSzPts val="1600"/>
              <a:buFont typeface="Covered By Your Grace"/>
              <a:buNone/>
              <a:defRPr sz="1600" b="1">
                <a:solidFill>
                  <a:srgbClr val="FFFFFF"/>
                </a:solidFill>
                <a:latin typeface="Covered By Your Grace"/>
                <a:ea typeface="Covered By Your Grace"/>
                <a:cs typeface="Covered By Your Grace"/>
                <a:sym typeface="Covered By Your Grace"/>
              </a:defRPr>
            </a:lvl1pPr>
            <a:lvl2pPr lvl="1" algn="ctr">
              <a:lnSpc>
                <a:spcPct val="100000"/>
              </a:lnSpc>
              <a:spcBef>
                <a:spcPts val="0"/>
              </a:spcBef>
              <a:spcAft>
                <a:spcPts val="0"/>
              </a:spcAft>
              <a:buClr>
                <a:srgbClr val="FFFFFF"/>
              </a:buClr>
              <a:buSzPts val="1600"/>
              <a:buFont typeface="Covered By Your Grace"/>
              <a:buNone/>
              <a:defRPr sz="1600" b="1">
                <a:solidFill>
                  <a:srgbClr val="FFFFFF"/>
                </a:solidFill>
                <a:latin typeface="Covered By Your Grace"/>
                <a:ea typeface="Covered By Your Grace"/>
                <a:cs typeface="Covered By Your Grace"/>
                <a:sym typeface="Covered By Your Grace"/>
              </a:defRPr>
            </a:lvl2pPr>
            <a:lvl3pPr lvl="2" algn="ctr">
              <a:lnSpc>
                <a:spcPct val="100000"/>
              </a:lnSpc>
              <a:spcBef>
                <a:spcPts val="0"/>
              </a:spcBef>
              <a:spcAft>
                <a:spcPts val="0"/>
              </a:spcAft>
              <a:buClr>
                <a:srgbClr val="FFFFFF"/>
              </a:buClr>
              <a:buSzPts val="1600"/>
              <a:buFont typeface="Covered By Your Grace"/>
              <a:buNone/>
              <a:defRPr sz="1600" b="1">
                <a:solidFill>
                  <a:srgbClr val="FFFFFF"/>
                </a:solidFill>
                <a:latin typeface="Covered By Your Grace"/>
                <a:ea typeface="Covered By Your Grace"/>
                <a:cs typeface="Covered By Your Grace"/>
                <a:sym typeface="Covered By Your Grace"/>
              </a:defRPr>
            </a:lvl3pPr>
            <a:lvl4pPr lvl="3" algn="ctr">
              <a:lnSpc>
                <a:spcPct val="100000"/>
              </a:lnSpc>
              <a:spcBef>
                <a:spcPts val="0"/>
              </a:spcBef>
              <a:spcAft>
                <a:spcPts val="0"/>
              </a:spcAft>
              <a:buClr>
                <a:srgbClr val="FFFFFF"/>
              </a:buClr>
              <a:buSzPts val="1600"/>
              <a:buFont typeface="Covered By Your Grace"/>
              <a:buNone/>
              <a:defRPr sz="1600" b="1">
                <a:solidFill>
                  <a:srgbClr val="FFFFFF"/>
                </a:solidFill>
                <a:latin typeface="Covered By Your Grace"/>
                <a:ea typeface="Covered By Your Grace"/>
                <a:cs typeface="Covered By Your Grace"/>
                <a:sym typeface="Covered By Your Grace"/>
              </a:defRPr>
            </a:lvl4pPr>
            <a:lvl5pPr lvl="4" algn="ctr">
              <a:lnSpc>
                <a:spcPct val="100000"/>
              </a:lnSpc>
              <a:spcBef>
                <a:spcPts val="0"/>
              </a:spcBef>
              <a:spcAft>
                <a:spcPts val="0"/>
              </a:spcAft>
              <a:buClr>
                <a:srgbClr val="FFFFFF"/>
              </a:buClr>
              <a:buSzPts val="1600"/>
              <a:buFont typeface="Covered By Your Grace"/>
              <a:buNone/>
              <a:defRPr sz="1600" b="1">
                <a:solidFill>
                  <a:srgbClr val="FFFFFF"/>
                </a:solidFill>
                <a:latin typeface="Covered By Your Grace"/>
                <a:ea typeface="Covered By Your Grace"/>
                <a:cs typeface="Covered By Your Grace"/>
                <a:sym typeface="Covered By Your Grace"/>
              </a:defRPr>
            </a:lvl5pPr>
            <a:lvl6pPr lvl="5" algn="ctr">
              <a:lnSpc>
                <a:spcPct val="100000"/>
              </a:lnSpc>
              <a:spcBef>
                <a:spcPts val="0"/>
              </a:spcBef>
              <a:spcAft>
                <a:spcPts val="0"/>
              </a:spcAft>
              <a:buClr>
                <a:srgbClr val="FFFFFF"/>
              </a:buClr>
              <a:buSzPts val="1600"/>
              <a:buFont typeface="Covered By Your Grace"/>
              <a:buNone/>
              <a:defRPr sz="1600" b="1">
                <a:solidFill>
                  <a:srgbClr val="FFFFFF"/>
                </a:solidFill>
                <a:latin typeface="Covered By Your Grace"/>
                <a:ea typeface="Covered By Your Grace"/>
                <a:cs typeface="Covered By Your Grace"/>
                <a:sym typeface="Covered By Your Grace"/>
              </a:defRPr>
            </a:lvl6pPr>
            <a:lvl7pPr lvl="6" algn="ctr">
              <a:lnSpc>
                <a:spcPct val="100000"/>
              </a:lnSpc>
              <a:spcBef>
                <a:spcPts val="0"/>
              </a:spcBef>
              <a:spcAft>
                <a:spcPts val="0"/>
              </a:spcAft>
              <a:buClr>
                <a:srgbClr val="FFFFFF"/>
              </a:buClr>
              <a:buSzPts val="1600"/>
              <a:buFont typeface="Covered By Your Grace"/>
              <a:buNone/>
              <a:defRPr sz="1600" b="1">
                <a:solidFill>
                  <a:srgbClr val="FFFFFF"/>
                </a:solidFill>
                <a:latin typeface="Covered By Your Grace"/>
                <a:ea typeface="Covered By Your Grace"/>
                <a:cs typeface="Covered By Your Grace"/>
                <a:sym typeface="Covered By Your Grace"/>
              </a:defRPr>
            </a:lvl7pPr>
            <a:lvl8pPr lvl="7" algn="ctr">
              <a:lnSpc>
                <a:spcPct val="100000"/>
              </a:lnSpc>
              <a:spcBef>
                <a:spcPts val="0"/>
              </a:spcBef>
              <a:spcAft>
                <a:spcPts val="0"/>
              </a:spcAft>
              <a:buClr>
                <a:srgbClr val="FFFFFF"/>
              </a:buClr>
              <a:buSzPts val="1600"/>
              <a:buFont typeface="Covered By Your Grace"/>
              <a:buNone/>
              <a:defRPr sz="1600" b="1">
                <a:solidFill>
                  <a:srgbClr val="FFFFFF"/>
                </a:solidFill>
                <a:latin typeface="Covered By Your Grace"/>
                <a:ea typeface="Covered By Your Grace"/>
                <a:cs typeface="Covered By Your Grace"/>
                <a:sym typeface="Covered By Your Grace"/>
              </a:defRPr>
            </a:lvl8pPr>
            <a:lvl9pPr lvl="8" algn="ctr">
              <a:lnSpc>
                <a:spcPct val="100000"/>
              </a:lnSpc>
              <a:spcBef>
                <a:spcPts val="0"/>
              </a:spcBef>
              <a:spcAft>
                <a:spcPts val="0"/>
              </a:spcAft>
              <a:buClr>
                <a:srgbClr val="FFFFFF"/>
              </a:buClr>
              <a:buSzPts val="1600"/>
              <a:buFont typeface="Covered By Your Grace"/>
              <a:buNone/>
              <a:defRPr sz="1600" b="1">
                <a:solidFill>
                  <a:srgbClr val="FFFFFF"/>
                </a:solidFill>
                <a:latin typeface="Covered By Your Grace"/>
                <a:ea typeface="Covered By Your Grace"/>
                <a:cs typeface="Covered By Your Grace"/>
                <a:sym typeface="Covered By Your Grace"/>
              </a:defRPr>
            </a:lvl9pPr>
          </a:lstStyle>
          <a:p>
            <a:endParaRPr/>
          </a:p>
        </p:txBody>
      </p:sp>
      <p:sp>
        <p:nvSpPr>
          <p:cNvPr id="75" name="Google Shape;75;p33"/>
          <p:cNvSpPr txBox="1">
            <a:spLocks noGrp="1"/>
          </p:cNvSpPr>
          <p:nvPr>
            <p:ph type="subTitle" idx="4"/>
          </p:nvPr>
        </p:nvSpPr>
        <p:spPr>
          <a:xfrm>
            <a:off x="3560953" y="3036213"/>
            <a:ext cx="2022000" cy="272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FFFFFF"/>
              </a:buClr>
              <a:buSzPts val="1600"/>
              <a:buFont typeface="Covered By Your Grace"/>
              <a:buNone/>
              <a:defRPr sz="1600" b="1">
                <a:solidFill>
                  <a:srgbClr val="FFFFFF"/>
                </a:solidFill>
                <a:latin typeface="Covered By Your Grace"/>
                <a:ea typeface="Covered By Your Grace"/>
                <a:cs typeface="Covered By Your Grace"/>
                <a:sym typeface="Covered By Your Grace"/>
              </a:defRPr>
            </a:lvl1pPr>
            <a:lvl2pPr lvl="1" algn="ctr">
              <a:lnSpc>
                <a:spcPct val="100000"/>
              </a:lnSpc>
              <a:spcBef>
                <a:spcPts val="0"/>
              </a:spcBef>
              <a:spcAft>
                <a:spcPts val="0"/>
              </a:spcAft>
              <a:buClr>
                <a:srgbClr val="FFFFFF"/>
              </a:buClr>
              <a:buSzPts val="1600"/>
              <a:buFont typeface="Covered By Your Grace"/>
              <a:buNone/>
              <a:defRPr sz="1600" b="1">
                <a:solidFill>
                  <a:srgbClr val="FFFFFF"/>
                </a:solidFill>
                <a:latin typeface="Covered By Your Grace"/>
                <a:ea typeface="Covered By Your Grace"/>
                <a:cs typeface="Covered By Your Grace"/>
                <a:sym typeface="Covered By Your Grace"/>
              </a:defRPr>
            </a:lvl2pPr>
            <a:lvl3pPr lvl="2" algn="ctr">
              <a:lnSpc>
                <a:spcPct val="100000"/>
              </a:lnSpc>
              <a:spcBef>
                <a:spcPts val="0"/>
              </a:spcBef>
              <a:spcAft>
                <a:spcPts val="0"/>
              </a:spcAft>
              <a:buClr>
                <a:srgbClr val="FFFFFF"/>
              </a:buClr>
              <a:buSzPts val="1600"/>
              <a:buFont typeface="Covered By Your Grace"/>
              <a:buNone/>
              <a:defRPr sz="1600" b="1">
                <a:solidFill>
                  <a:srgbClr val="FFFFFF"/>
                </a:solidFill>
                <a:latin typeface="Covered By Your Grace"/>
                <a:ea typeface="Covered By Your Grace"/>
                <a:cs typeface="Covered By Your Grace"/>
                <a:sym typeface="Covered By Your Grace"/>
              </a:defRPr>
            </a:lvl3pPr>
            <a:lvl4pPr lvl="3" algn="ctr">
              <a:lnSpc>
                <a:spcPct val="100000"/>
              </a:lnSpc>
              <a:spcBef>
                <a:spcPts val="0"/>
              </a:spcBef>
              <a:spcAft>
                <a:spcPts val="0"/>
              </a:spcAft>
              <a:buClr>
                <a:srgbClr val="FFFFFF"/>
              </a:buClr>
              <a:buSzPts val="1600"/>
              <a:buFont typeface="Covered By Your Grace"/>
              <a:buNone/>
              <a:defRPr sz="1600" b="1">
                <a:solidFill>
                  <a:srgbClr val="FFFFFF"/>
                </a:solidFill>
                <a:latin typeface="Covered By Your Grace"/>
                <a:ea typeface="Covered By Your Grace"/>
                <a:cs typeface="Covered By Your Grace"/>
                <a:sym typeface="Covered By Your Grace"/>
              </a:defRPr>
            </a:lvl4pPr>
            <a:lvl5pPr lvl="4" algn="ctr">
              <a:lnSpc>
                <a:spcPct val="100000"/>
              </a:lnSpc>
              <a:spcBef>
                <a:spcPts val="0"/>
              </a:spcBef>
              <a:spcAft>
                <a:spcPts val="0"/>
              </a:spcAft>
              <a:buClr>
                <a:srgbClr val="FFFFFF"/>
              </a:buClr>
              <a:buSzPts val="1600"/>
              <a:buFont typeface="Covered By Your Grace"/>
              <a:buNone/>
              <a:defRPr sz="1600" b="1">
                <a:solidFill>
                  <a:srgbClr val="FFFFFF"/>
                </a:solidFill>
                <a:latin typeface="Covered By Your Grace"/>
                <a:ea typeface="Covered By Your Grace"/>
                <a:cs typeface="Covered By Your Grace"/>
                <a:sym typeface="Covered By Your Grace"/>
              </a:defRPr>
            </a:lvl5pPr>
            <a:lvl6pPr lvl="5" algn="ctr">
              <a:lnSpc>
                <a:spcPct val="100000"/>
              </a:lnSpc>
              <a:spcBef>
                <a:spcPts val="0"/>
              </a:spcBef>
              <a:spcAft>
                <a:spcPts val="0"/>
              </a:spcAft>
              <a:buClr>
                <a:srgbClr val="FFFFFF"/>
              </a:buClr>
              <a:buSzPts val="1600"/>
              <a:buFont typeface="Covered By Your Grace"/>
              <a:buNone/>
              <a:defRPr sz="1600" b="1">
                <a:solidFill>
                  <a:srgbClr val="FFFFFF"/>
                </a:solidFill>
                <a:latin typeface="Covered By Your Grace"/>
                <a:ea typeface="Covered By Your Grace"/>
                <a:cs typeface="Covered By Your Grace"/>
                <a:sym typeface="Covered By Your Grace"/>
              </a:defRPr>
            </a:lvl6pPr>
            <a:lvl7pPr lvl="6" algn="ctr">
              <a:lnSpc>
                <a:spcPct val="100000"/>
              </a:lnSpc>
              <a:spcBef>
                <a:spcPts val="0"/>
              </a:spcBef>
              <a:spcAft>
                <a:spcPts val="0"/>
              </a:spcAft>
              <a:buClr>
                <a:srgbClr val="FFFFFF"/>
              </a:buClr>
              <a:buSzPts val="1600"/>
              <a:buFont typeface="Covered By Your Grace"/>
              <a:buNone/>
              <a:defRPr sz="1600" b="1">
                <a:solidFill>
                  <a:srgbClr val="FFFFFF"/>
                </a:solidFill>
                <a:latin typeface="Covered By Your Grace"/>
                <a:ea typeface="Covered By Your Grace"/>
                <a:cs typeface="Covered By Your Grace"/>
                <a:sym typeface="Covered By Your Grace"/>
              </a:defRPr>
            </a:lvl7pPr>
            <a:lvl8pPr lvl="7" algn="ctr">
              <a:lnSpc>
                <a:spcPct val="100000"/>
              </a:lnSpc>
              <a:spcBef>
                <a:spcPts val="0"/>
              </a:spcBef>
              <a:spcAft>
                <a:spcPts val="0"/>
              </a:spcAft>
              <a:buClr>
                <a:srgbClr val="FFFFFF"/>
              </a:buClr>
              <a:buSzPts val="1600"/>
              <a:buFont typeface="Covered By Your Grace"/>
              <a:buNone/>
              <a:defRPr sz="1600" b="1">
                <a:solidFill>
                  <a:srgbClr val="FFFFFF"/>
                </a:solidFill>
                <a:latin typeface="Covered By Your Grace"/>
                <a:ea typeface="Covered By Your Grace"/>
                <a:cs typeface="Covered By Your Grace"/>
                <a:sym typeface="Covered By Your Grace"/>
              </a:defRPr>
            </a:lvl8pPr>
            <a:lvl9pPr lvl="8" algn="ctr">
              <a:lnSpc>
                <a:spcPct val="100000"/>
              </a:lnSpc>
              <a:spcBef>
                <a:spcPts val="0"/>
              </a:spcBef>
              <a:spcAft>
                <a:spcPts val="0"/>
              </a:spcAft>
              <a:buClr>
                <a:srgbClr val="FFFFFF"/>
              </a:buClr>
              <a:buSzPts val="1600"/>
              <a:buFont typeface="Covered By Your Grace"/>
              <a:buNone/>
              <a:defRPr sz="1600" b="1">
                <a:solidFill>
                  <a:srgbClr val="FFFFFF"/>
                </a:solidFill>
                <a:latin typeface="Covered By Your Grace"/>
                <a:ea typeface="Covered By Your Grace"/>
                <a:cs typeface="Covered By Your Grace"/>
                <a:sym typeface="Covered By Your Grace"/>
              </a:defRPr>
            </a:lvl9pPr>
          </a:lstStyle>
          <a:p>
            <a:endParaRPr/>
          </a:p>
        </p:txBody>
      </p:sp>
      <p:sp>
        <p:nvSpPr>
          <p:cNvPr id="76" name="Google Shape;76;p33"/>
          <p:cNvSpPr txBox="1">
            <a:spLocks noGrp="1"/>
          </p:cNvSpPr>
          <p:nvPr>
            <p:ph type="subTitle" idx="5"/>
          </p:nvPr>
        </p:nvSpPr>
        <p:spPr>
          <a:xfrm>
            <a:off x="6302503" y="3220038"/>
            <a:ext cx="2022000" cy="57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1100"/>
              <a:buNone/>
              <a:defRPr sz="1100">
                <a:solidFill>
                  <a:srgbClr val="FFFFFF"/>
                </a:solidFill>
              </a:defRPr>
            </a:lvl1pPr>
            <a:lvl2pPr lvl="1" algn="ctr">
              <a:lnSpc>
                <a:spcPct val="100000"/>
              </a:lnSpc>
              <a:spcBef>
                <a:spcPts val="0"/>
              </a:spcBef>
              <a:spcAft>
                <a:spcPts val="0"/>
              </a:spcAft>
              <a:buClr>
                <a:srgbClr val="FFFFFF"/>
              </a:buClr>
              <a:buSzPts val="1100"/>
              <a:buNone/>
              <a:defRPr sz="1100">
                <a:solidFill>
                  <a:srgbClr val="FFFFFF"/>
                </a:solidFill>
              </a:defRPr>
            </a:lvl2pPr>
            <a:lvl3pPr lvl="2" algn="ctr">
              <a:lnSpc>
                <a:spcPct val="100000"/>
              </a:lnSpc>
              <a:spcBef>
                <a:spcPts val="0"/>
              </a:spcBef>
              <a:spcAft>
                <a:spcPts val="0"/>
              </a:spcAft>
              <a:buClr>
                <a:srgbClr val="FFFFFF"/>
              </a:buClr>
              <a:buSzPts val="1100"/>
              <a:buNone/>
              <a:defRPr sz="1100">
                <a:solidFill>
                  <a:srgbClr val="FFFFFF"/>
                </a:solidFill>
              </a:defRPr>
            </a:lvl3pPr>
            <a:lvl4pPr lvl="3" algn="ctr">
              <a:lnSpc>
                <a:spcPct val="100000"/>
              </a:lnSpc>
              <a:spcBef>
                <a:spcPts val="0"/>
              </a:spcBef>
              <a:spcAft>
                <a:spcPts val="0"/>
              </a:spcAft>
              <a:buClr>
                <a:srgbClr val="FFFFFF"/>
              </a:buClr>
              <a:buSzPts val="1100"/>
              <a:buNone/>
              <a:defRPr sz="1100">
                <a:solidFill>
                  <a:srgbClr val="FFFFFF"/>
                </a:solidFill>
              </a:defRPr>
            </a:lvl4pPr>
            <a:lvl5pPr lvl="4" algn="ctr">
              <a:lnSpc>
                <a:spcPct val="100000"/>
              </a:lnSpc>
              <a:spcBef>
                <a:spcPts val="0"/>
              </a:spcBef>
              <a:spcAft>
                <a:spcPts val="0"/>
              </a:spcAft>
              <a:buClr>
                <a:srgbClr val="FFFFFF"/>
              </a:buClr>
              <a:buSzPts val="1100"/>
              <a:buNone/>
              <a:defRPr sz="1100">
                <a:solidFill>
                  <a:srgbClr val="FFFFFF"/>
                </a:solidFill>
              </a:defRPr>
            </a:lvl5pPr>
            <a:lvl6pPr lvl="5" algn="ctr">
              <a:lnSpc>
                <a:spcPct val="100000"/>
              </a:lnSpc>
              <a:spcBef>
                <a:spcPts val="0"/>
              </a:spcBef>
              <a:spcAft>
                <a:spcPts val="0"/>
              </a:spcAft>
              <a:buClr>
                <a:srgbClr val="FFFFFF"/>
              </a:buClr>
              <a:buSzPts val="1100"/>
              <a:buNone/>
              <a:defRPr sz="1100">
                <a:solidFill>
                  <a:srgbClr val="FFFFFF"/>
                </a:solidFill>
              </a:defRPr>
            </a:lvl6pPr>
            <a:lvl7pPr lvl="6" algn="ctr">
              <a:lnSpc>
                <a:spcPct val="100000"/>
              </a:lnSpc>
              <a:spcBef>
                <a:spcPts val="0"/>
              </a:spcBef>
              <a:spcAft>
                <a:spcPts val="0"/>
              </a:spcAft>
              <a:buClr>
                <a:srgbClr val="FFFFFF"/>
              </a:buClr>
              <a:buSzPts val="1100"/>
              <a:buNone/>
              <a:defRPr sz="1100">
                <a:solidFill>
                  <a:srgbClr val="FFFFFF"/>
                </a:solidFill>
              </a:defRPr>
            </a:lvl7pPr>
            <a:lvl8pPr lvl="7" algn="ctr">
              <a:lnSpc>
                <a:spcPct val="100000"/>
              </a:lnSpc>
              <a:spcBef>
                <a:spcPts val="0"/>
              </a:spcBef>
              <a:spcAft>
                <a:spcPts val="0"/>
              </a:spcAft>
              <a:buClr>
                <a:srgbClr val="FFFFFF"/>
              </a:buClr>
              <a:buSzPts val="1100"/>
              <a:buNone/>
              <a:defRPr sz="1100">
                <a:solidFill>
                  <a:srgbClr val="FFFFFF"/>
                </a:solidFill>
              </a:defRPr>
            </a:lvl8pPr>
            <a:lvl9pPr lvl="8" algn="ctr">
              <a:lnSpc>
                <a:spcPct val="100000"/>
              </a:lnSpc>
              <a:spcBef>
                <a:spcPts val="0"/>
              </a:spcBef>
              <a:spcAft>
                <a:spcPts val="0"/>
              </a:spcAft>
              <a:buClr>
                <a:srgbClr val="FFFFFF"/>
              </a:buClr>
              <a:buSzPts val="1100"/>
              <a:buNone/>
              <a:defRPr sz="1100">
                <a:solidFill>
                  <a:srgbClr val="FFFFFF"/>
                </a:solidFill>
              </a:defRPr>
            </a:lvl9pPr>
          </a:lstStyle>
          <a:p>
            <a:endParaRPr/>
          </a:p>
        </p:txBody>
      </p:sp>
      <p:sp>
        <p:nvSpPr>
          <p:cNvPr id="77" name="Google Shape;77;p33"/>
          <p:cNvSpPr txBox="1">
            <a:spLocks noGrp="1"/>
          </p:cNvSpPr>
          <p:nvPr>
            <p:ph type="subTitle" idx="6"/>
          </p:nvPr>
        </p:nvSpPr>
        <p:spPr>
          <a:xfrm>
            <a:off x="6302503" y="3036213"/>
            <a:ext cx="2022000" cy="272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FFFFFF"/>
              </a:buClr>
              <a:buSzPts val="1600"/>
              <a:buFont typeface="Covered By Your Grace"/>
              <a:buNone/>
              <a:defRPr sz="1600" b="1">
                <a:solidFill>
                  <a:srgbClr val="FFFFFF"/>
                </a:solidFill>
                <a:latin typeface="Covered By Your Grace"/>
                <a:ea typeface="Covered By Your Grace"/>
                <a:cs typeface="Covered By Your Grace"/>
                <a:sym typeface="Covered By Your Grace"/>
              </a:defRPr>
            </a:lvl1pPr>
            <a:lvl2pPr lvl="1" algn="ctr">
              <a:lnSpc>
                <a:spcPct val="100000"/>
              </a:lnSpc>
              <a:spcBef>
                <a:spcPts val="0"/>
              </a:spcBef>
              <a:spcAft>
                <a:spcPts val="0"/>
              </a:spcAft>
              <a:buClr>
                <a:srgbClr val="FFFFFF"/>
              </a:buClr>
              <a:buSzPts val="1600"/>
              <a:buFont typeface="Covered By Your Grace"/>
              <a:buNone/>
              <a:defRPr sz="1600" b="1">
                <a:solidFill>
                  <a:srgbClr val="FFFFFF"/>
                </a:solidFill>
                <a:latin typeface="Covered By Your Grace"/>
                <a:ea typeface="Covered By Your Grace"/>
                <a:cs typeface="Covered By Your Grace"/>
                <a:sym typeface="Covered By Your Grace"/>
              </a:defRPr>
            </a:lvl2pPr>
            <a:lvl3pPr lvl="2" algn="ctr">
              <a:lnSpc>
                <a:spcPct val="100000"/>
              </a:lnSpc>
              <a:spcBef>
                <a:spcPts val="0"/>
              </a:spcBef>
              <a:spcAft>
                <a:spcPts val="0"/>
              </a:spcAft>
              <a:buClr>
                <a:srgbClr val="FFFFFF"/>
              </a:buClr>
              <a:buSzPts val="1600"/>
              <a:buFont typeface="Covered By Your Grace"/>
              <a:buNone/>
              <a:defRPr sz="1600" b="1">
                <a:solidFill>
                  <a:srgbClr val="FFFFFF"/>
                </a:solidFill>
                <a:latin typeface="Covered By Your Grace"/>
                <a:ea typeface="Covered By Your Grace"/>
                <a:cs typeface="Covered By Your Grace"/>
                <a:sym typeface="Covered By Your Grace"/>
              </a:defRPr>
            </a:lvl3pPr>
            <a:lvl4pPr lvl="3" algn="ctr">
              <a:lnSpc>
                <a:spcPct val="100000"/>
              </a:lnSpc>
              <a:spcBef>
                <a:spcPts val="0"/>
              </a:spcBef>
              <a:spcAft>
                <a:spcPts val="0"/>
              </a:spcAft>
              <a:buClr>
                <a:srgbClr val="FFFFFF"/>
              </a:buClr>
              <a:buSzPts val="1600"/>
              <a:buFont typeface="Covered By Your Grace"/>
              <a:buNone/>
              <a:defRPr sz="1600" b="1">
                <a:solidFill>
                  <a:srgbClr val="FFFFFF"/>
                </a:solidFill>
                <a:latin typeface="Covered By Your Grace"/>
                <a:ea typeface="Covered By Your Grace"/>
                <a:cs typeface="Covered By Your Grace"/>
                <a:sym typeface="Covered By Your Grace"/>
              </a:defRPr>
            </a:lvl4pPr>
            <a:lvl5pPr lvl="4" algn="ctr">
              <a:lnSpc>
                <a:spcPct val="100000"/>
              </a:lnSpc>
              <a:spcBef>
                <a:spcPts val="0"/>
              </a:spcBef>
              <a:spcAft>
                <a:spcPts val="0"/>
              </a:spcAft>
              <a:buClr>
                <a:srgbClr val="FFFFFF"/>
              </a:buClr>
              <a:buSzPts val="1600"/>
              <a:buFont typeface="Covered By Your Grace"/>
              <a:buNone/>
              <a:defRPr sz="1600" b="1">
                <a:solidFill>
                  <a:srgbClr val="FFFFFF"/>
                </a:solidFill>
                <a:latin typeface="Covered By Your Grace"/>
                <a:ea typeface="Covered By Your Grace"/>
                <a:cs typeface="Covered By Your Grace"/>
                <a:sym typeface="Covered By Your Grace"/>
              </a:defRPr>
            </a:lvl5pPr>
            <a:lvl6pPr lvl="5" algn="ctr">
              <a:lnSpc>
                <a:spcPct val="100000"/>
              </a:lnSpc>
              <a:spcBef>
                <a:spcPts val="0"/>
              </a:spcBef>
              <a:spcAft>
                <a:spcPts val="0"/>
              </a:spcAft>
              <a:buClr>
                <a:srgbClr val="FFFFFF"/>
              </a:buClr>
              <a:buSzPts val="1600"/>
              <a:buFont typeface="Covered By Your Grace"/>
              <a:buNone/>
              <a:defRPr sz="1600" b="1">
                <a:solidFill>
                  <a:srgbClr val="FFFFFF"/>
                </a:solidFill>
                <a:latin typeface="Covered By Your Grace"/>
                <a:ea typeface="Covered By Your Grace"/>
                <a:cs typeface="Covered By Your Grace"/>
                <a:sym typeface="Covered By Your Grace"/>
              </a:defRPr>
            </a:lvl6pPr>
            <a:lvl7pPr lvl="6" algn="ctr">
              <a:lnSpc>
                <a:spcPct val="100000"/>
              </a:lnSpc>
              <a:spcBef>
                <a:spcPts val="0"/>
              </a:spcBef>
              <a:spcAft>
                <a:spcPts val="0"/>
              </a:spcAft>
              <a:buClr>
                <a:srgbClr val="FFFFFF"/>
              </a:buClr>
              <a:buSzPts val="1600"/>
              <a:buFont typeface="Covered By Your Grace"/>
              <a:buNone/>
              <a:defRPr sz="1600" b="1">
                <a:solidFill>
                  <a:srgbClr val="FFFFFF"/>
                </a:solidFill>
                <a:latin typeface="Covered By Your Grace"/>
                <a:ea typeface="Covered By Your Grace"/>
                <a:cs typeface="Covered By Your Grace"/>
                <a:sym typeface="Covered By Your Grace"/>
              </a:defRPr>
            </a:lvl7pPr>
            <a:lvl8pPr lvl="7" algn="ctr">
              <a:lnSpc>
                <a:spcPct val="100000"/>
              </a:lnSpc>
              <a:spcBef>
                <a:spcPts val="0"/>
              </a:spcBef>
              <a:spcAft>
                <a:spcPts val="0"/>
              </a:spcAft>
              <a:buClr>
                <a:srgbClr val="FFFFFF"/>
              </a:buClr>
              <a:buSzPts val="1600"/>
              <a:buFont typeface="Covered By Your Grace"/>
              <a:buNone/>
              <a:defRPr sz="1600" b="1">
                <a:solidFill>
                  <a:srgbClr val="FFFFFF"/>
                </a:solidFill>
                <a:latin typeface="Covered By Your Grace"/>
                <a:ea typeface="Covered By Your Grace"/>
                <a:cs typeface="Covered By Your Grace"/>
                <a:sym typeface="Covered By Your Grace"/>
              </a:defRPr>
            </a:lvl8pPr>
            <a:lvl9pPr lvl="8" algn="ctr">
              <a:lnSpc>
                <a:spcPct val="100000"/>
              </a:lnSpc>
              <a:spcBef>
                <a:spcPts val="0"/>
              </a:spcBef>
              <a:spcAft>
                <a:spcPts val="0"/>
              </a:spcAft>
              <a:buClr>
                <a:srgbClr val="FFFFFF"/>
              </a:buClr>
              <a:buSzPts val="1600"/>
              <a:buFont typeface="Covered By Your Grace"/>
              <a:buNone/>
              <a:defRPr sz="1600" b="1">
                <a:solidFill>
                  <a:srgbClr val="FFFFFF"/>
                </a:solidFill>
                <a:latin typeface="Covered By Your Grace"/>
                <a:ea typeface="Covered By Your Grace"/>
                <a:cs typeface="Covered By Your Grace"/>
                <a:sym typeface="Covered By Your Grace"/>
              </a:defRPr>
            </a:lvl9pPr>
          </a:lstStyle>
          <a:p>
            <a:endParaRPr/>
          </a:p>
        </p:txBody>
      </p:sp>
      <p:cxnSp>
        <p:nvCxnSpPr>
          <p:cNvPr id="78" name="Google Shape;78;p33"/>
          <p:cNvCxnSpPr/>
          <p:nvPr/>
        </p:nvCxnSpPr>
        <p:spPr>
          <a:xfrm>
            <a:off x="3187050" y="2336015"/>
            <a:ext cx="0" cy="1672500"/>
          </a:xfrm>
          <a:prstGeom prst="straightConnector1">
            <a:avLst/>
          </a:prstGeom>
          <a:noFill/>
          <a:ln w="19050" cap="flat" cmpd="sng">
            <a:solidFill>
              <a:srgbClr val="FFFFFF"/>
            </a:solidFill>
            <a:prstDash val="solid"/>
            <a:round/>
            <a:headEnd type="none" w="sm" len="sm"/>
            <a:tailEnd type="none" w="sm" len="sm"/>
          </a:ln>
        </p:spPr>
      </p:cxnSp>
      <p:cxnSp>
        <p:nvCxnSpPr>
          <p:cNvPr id="79" name="Google Shape;79;p33"/>
          <p:cNvCxnSpPr/>
          <p:nvPr/>
        </p:nvCxnSpPr>
        <p:spPr>
          <a:xfrm>
            <a:off x="5956850" y="2336015"/>
            <a:ext cx="0" cy="1672500"/>
          </a:xfrm>
          <a:prstGeom prst="straightConnector1">
            <a:avLst/>
          </a:prstGeom>
          <a:noFill/>
          <a:ln w="19050" cap="flat" cmpd="sng">
            <a:solidFill>
              <a:srgbClr val="FFFFFF"/>
            </a:solidFill>
            <a:prstDash val="solid"/>
            <a:round/>
            <a:headEnd type="none" w="sm" len="sm"/>
            <a:tailEnd type="none" w="sm" len="sm"/>
          </a:ln>
        </p:spPr>
      </p:cxnSp>
      <p:sp>
        <p:nvSpPr>
          <p:cNvPr id="80" name="Google Shape;80;p33"/>
          <p:cNvSpPr txBox="1">
            <a:spLocks noGrp="1"/>
          </p:cNvSpPr>
          <p:nvPr>
            <p:ph type="ctrTitle"/>
          </p:nvPr>
        </p:nvSpPr>
        <p:spPr>
          <a:xfrm>
            <a:off x="1569325" y="529075"/>
            <a:ext cx="6005400" cy="76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3600"/>
              <a:buNone/>
              <a:defRPr sz="3600" b="1">
                <a:solidFill>
                  <a:srgbClr val="FFFFFF"/>
                </a:solidFill>
              </a:defRPr>
            </a:lvl1pPr>
            <a:lvl2pPr lvl="1" algn="l">
              <a:lnSpc>
                <a:spcPct val="100000"/>
              </a:lnSpc>
              <a:spcBef>
                <a:spcPts val="0"/>
              </a:spcBef>
              <a:spcAft>
                <a:spcPts val="0"/>
              </a:spcAft>
              <a:buSzPts val="1600"/>
              <a:buNone/>
              <a:defRPr sz="1600" b="1"/>
            </a:lvl2pPr>
            <a:lvl3pPr lvl="2" algn="l">
              <a:lnSpc>
                <a:spcPct val="100000"/>
              </a:lnSpc>
              <a:spcBef>
                <a:spcPts val="0"/>
              </a:spcBef>
              <a:spcAft>
                <a:spcPts val="0"/>
              </a:spcAft>
              <a:buSzPts val="1600"/>
              <a:buNone/>
              <a:defRPr sz="1600" b="1"/>
            </a:lvl3pPr>
            <a:lvl4pPr lvl="3" algn="l">
              <a:lnSpc>
                <a:spcPct val="100000"/>
              </a:lnSpc>
              <a:spcBef>
                <a:spcPts val="0"/>
              </a:spcBef>
              <a:spcAft>
                <a:spcPts val="0"/>
              </a:spcAft>
              <a:buSzPts val="1600"/>
              <a:buNone/>
              <a:defRPr sz="1600" b="1"/>
            </a:lvl4pPr>
            <a:lvl5pPr lvl="4" algn="l">
              <a:lnSpc>
                <a:spcPct val="100000"/>
              </a:lnSpc>
              <a:spcBef>
                <a:spcPts val="0"/>
              </a:spcBef>
              <a:spcAft>
                <a:spcPts val="0"/>
              </a:spcAft>
              <a:buSzPts val="1600"/>
              <a:buNone/>
              <a:defRPr sz="1600" b="1"/>
            </a:lvl5pPr>
            <a:lvl6pPr lvl="5" algn="l">
              <a:lnSpc>
                <a:spcPct val="100000"/>
              </a:lnSpc>
              <a:spcBef>
                <a:spcPts val="0"/>
              </a:spcBef>
              <a:spcAft>
                <a:spcPts val="0"/>
              </a:spcAft>
              <a:buSzPts val="1600"/>
              <a:buNone/>
              <a:defRPr sz="1600" b="1"/>
            </a:lvl6pPr>
            <a:lvl7pPr lvl="6" algn="l">
              <a:lnSpc>
                <a:spcPct val="100000"/>
              </a:lnSpc>
              <a:spcBef>
                <a:spcPts val="0"/>
              </a:spcBef>
              <a:spcAft>
                <a:spcPts val="0"/>
              </a:spcAft>
              <a:buSzPts val="1600"/>
              <a:buNone/>
              <a:defRPr sz="1600" b="1"/>
            </a:lvl7pPr>
            <a:lvl8pPr lvl="7" algn="l">
              <a:lnSpc>
                <a:spcPct val="100000"/>
              </a:lnSpc>
              <a:spcBef>
                <a:spcPts val="0"/>
              </a:spcBef>
              <a:spcAft>
                <a:spcPts val="0"/>
              </a:spcAft>
              <a:buSzPts val="1600"/>
              <a:buNone/>
              <a:defRPr sz="1600" b="1"/>
            </a:lvl8pPr>
            <a:lvl9pPr lvl="8" algn="l">
              <a:lnSpc>
                <a:spcPct val="100000"/>
              </a:lnSpc>
              <a:spcBef>
                <a:spcPts val="0"/>
              </a:spcBef>
              <a:spcAft>
                <a:spcPts val="0"/>
              </a:spcAft>
              <a:buSzPts val="1600"/>
              <a:buNone/>
              <a:defRPr sz="1600" b="1"/>
            </a:lvl9pPr>
          </a:lstStyle>
          <a:p>
            <a:endParaRPr/>
          </a:p>
        </p:txBody>
      </p:sp>
      <p:grpSp>
        <p:nvGrpSpPr>
          <p:cNvPr id="81" name="Google Shape;81;p33"/>
          <p:cNvGrpSpPr/>
          <p:nvPr/>
        </p:nvGrpSpPr>
        <p:grpSpPr>
          <a:xfrm>
            <a:off x="489000" y="4204237"/>
            <a:ext cx="8166004" cy="668580"/>
            <a:chOff x="489000" y="4204237"/>
            <a:chExt cx="8166004" cy="668580"/>
          </a:xfrm>
        </p:grpSpPr>
        <p:sp>
          <p:nvSpPr>
            <p:cNvPr id="82" name="Google Shape;82;p33"/>
            <p:cNvSpPr/>
            <p:nvPr/>
          </p:nvSpPr>
          <p:spPr>
            <a:xfrm flipH="1">
              <a:off x="2993738" y="420423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 name="Google Shape;83;p33"/>
            <p:cNvSpPr/>
            <p:nvPr/>
          </p:nvSpPr>
          <p:spPr>
            <a:xfrm flipH="1">
              <a:off x="2367554" y="420423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 name="Google Shape;84;p33"/>
            <p:cNvSpPr/>
            <p:nvPr/>
          </p:nvSpPr>
          <p:spPr>
            <a:xfrm flipH="1">
              <a:off x="1741369" y="420423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 name="Google Shape;85;p33"/>
            <p:cNvSpPr/>
            <p:nvPr/>
          </p:nvSpPr>
          <p:spPr>
            <a:xfrm flipH="1">
              <a:off x="1115185" y="420423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 name="Google Shape;86;p33"/>
            <p:cNvSpPr/>
            <p:nvPr/>
          </p:nvSpPr>
          <p:spPr>
            <a:xfrm flipH="1">
              <a:off x="489000" y="420423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 name="Google Shape;87;p33"/>
            <p:cNvSpPr/>
            <p:nvPr/>
          </p:nvSpPr>
          <p:spPr>
            <a:xfrm flipH="1">
              <a:off x="2993738" y="481581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 name="Google Shape;88;p33"/>
            <p:cNvSpPr/>
            <p:nvPr/>
          </p:nvSpPr>
          <p:spPr>
            <a:xfrm flipH="1">
              <a:off x="2367554" y="481581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 name="Google Shape;89;p33"/>
            <p:cNvSpPr/>
            <p:nvPr/>
          </p:nvSpPr>
          <p:spPr>
            <a:xfrm flipH="1">
              <a:off x="1741369" y="481581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 name="Google Shape;90;p33"/>
            <p:cNvSpPr/>
            <p:nvPr/>
          </p:nvSpPr>
          <p:spPr>
            <a:xfrm flipH="1">
              <a:off x="1115185" y="481581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 name="Google Shape;91;p33"/>
            <p:cNvSpPr/>
            <p:nvPr/>
          </p:nvSpPr>
          <p:spPr>
            <a:xfrm flipH="1">
              <a:off x="489000" y="481581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 name="Google Shape;92;p33"/>
            <p:cNvSpPr/>
            <p:nvPr/>
          </p:nvSpPr>
          <p:spPr>
            <a:xfrm flipH="1">
              <a:off x="6108963" y="420423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 name="Google Shape;93;p33"/>
            <p:cNvSpPr/>
            <p:nvPr/>
          </p:nvSpPr>
          <p:spPr>
            <a:xfrm flipH="1">
              <a:off x="5482779" y="420423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 name="Google Shape;94;p33"/>
            <p:cNvSpPr/>
            <p:nvPr/>
          </p:nvSpPr>
          <p:spPr>
            <a:xfrm flipH="1">
              <a:off x="4856594" y="420423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 name="Google Shape;95;p33"/>
            <p:cNvSpPr/>
            <p:nvPr/>
          </p:nvSpPr>
          <p:spPr>
            <a:xfrm flipH="1">
              <a:off x="4230410" y="420423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 name="Google Shape;96;p33"/>
            <p:cNvSpPr/>
            <p:nvPr/>
          </p:nvSpPr>
          <p:spPr>
            <a:xfrm flipH="1">
              <a:off x="3604225" y="420423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 name="Google Shape;97;p33"/>
            <p:cNvSpPr/>
            <p:nvPr/>
          </p:nvSpPr>
          <p:spPr>
            <a:xfrm flipH="1">
              <a:off x="6108963" y="481581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 name="Google Shape;98;p33"/>
            <p:cNvSpPr/>
            <p:nvPr/>
          </p:nvSpPr>
          <p:spPr>
            <a:xfrm flipH="1">
              <a:off x="5482779" y="481581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 name="Google Shape;99;p33"/>
            <p:cNvSpPr/>
            <p:nvPr/>
          </p:nvSpPr>
          <p:spPr>
            <a:xfrm flipH="1">
              <a:off x="4856594" y="481581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 name="Google Shape;100;p33"/>
            <p:cNvSpPr/>
            <p:nvPr/>
          </p:nvSpPr>
          <p:spPr>
            <a:xfrm flipH="1">
              <a:off x="4230410" y="481581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 name="Google Shape;101;p33"/>
            <p:cNvSpPr/>
            <p:nvPr/>
          </p:nvSpPr>
          <p:spPr>
            <a:xfrm flipH="1">
              <a:off x="3604225" y="481581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 name="Google Shape;102;p33"/>
            <p:cNvSpPr/>
            <p:nvPr/>
          </p:nvSpPr>
          <p:spPr>
            <a:xfrm flipH="1">
              <a:off x="8598004" y="420423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 name="Google Shape;103;p33"/>
            <p:cNvSpPr/>
            <p:nvPr/>
          </p:nvSpPr>
          <p:spPr>
            <a:xfrm flipH="1">
              <a:off x="7971819" y="420423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 name="Google Shape;104;p33"/>
            <p:cNvSpPr/>
            <p:nvPr/>
          </p:nvSpPr>
          <p:spPr>
            <a:xfrm flipH="1">
              <a:off x="7345635" y="420423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 name="Google Shape;105;p33"/>
            <p:cNvSpPr/>
            <p:nvPr/>
          </p:nvSpPr>
          <p:spPr>
            <a:xfrm flipH="1">
              <a:off x="6719450" y="420423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 name="Google Shape;106;p33"/>
            <p:cNvSpPr/>
            <p:nvPr/>
          </p:nvSpPr>
          <p:spPr>
            <a:xfrm flipH="1">
              <a:off x="8598004" y="481581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 name="Google Shape;107;p33"/>
            <p:cNvSpPr/>
            <p:nvPr/>
          </p:nvSpPr>
          <p:spPr>
            <a:xfrm flipH="1">
              <a:off x="7971819" y="481581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 name="Google Shape;108;p33"/>
            <p:cNvSpPr/>
            <p:nvPr/>
          </p:nvSpPr>
          <p:spPr>
            <a:xfrm flipH="1">
              <a:off x="7345635" y="481581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 name="Google Shape;109;p33"/>
            <p:cNvSpPr/>
            <p:nvPr/>
          </p:nvSpPr>
          <p:spPr>
            <a:xfrm flipH="1">
              <a:off x="6719450" y="481581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heme" Target="../theme/theme4.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FEFEF"/>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434343"/>
              </a:buClr>
              <a:buSzPts val="2800"/>
              <a:buFont typeface="Covered By Your Grace"/>
              <a:buNone/>
              <a:defRPr sz="2800" b="0" i="0" u="none" strike="noStrike" cap="none">
                <a:solidFill>
                  <a:srgbClr val="434343"/>
                </a:solidFill>
                <a:latin typeface="Covered By Your Grace"/>
                <a:ea typeface="Covered By Your Grace"/>
                <a:cs typeface="Covered By Your Grace"/>
                <a:sym typeface="Covered By Your Grace"/>
              </a:defRPr>
            </a:lvl1pPr>
            <a:lvl2pPr marR="0" lvl="1" algn="l" rtl="0">
              <a:lnSpc>
                <a:spcPct val="100000"/>
              </a:lnSpc>
              <a:spcBef>
                <a:spcPts val="0"/>
              </a:spcBef>
              <a:spcAft>
                <a:spcPts val="0"/>
              </a:spcAft>
              <a:buClr>
                <a:srgbClr val="434343"/>
              </a:buClr>
              <a:buSzPts val="2800"/>
              <a:buFont typeface="Covered By Your Grace"/>
              <a:buNone/>
              <a:defRPr sz="2800" b="0" i="0" u="none" strike="noStrike" cap="none">
                <a:solidFill>
                  <a:srgbClr val="434343"/>
                </a:solidFill>
                <a:latin typeface="Covered By Your Grace"/>
                <a:ea typeface="Covered By Your Grace"/>
                <a:cs typeface="Covered By Your Grace"/>
                <a:sym typeface="Covered By Your Grace"/>
              </a:defRPr>
            </a:lvl2pPr>
            <a:lvl3pPr marR="0" lvl="2" algn="l" rtl="0">
              <a:lnSpc>
                <a:spcPct val="100000"/>
              </a:lnSpc>
              <a:spcBef>
                <a:spcPts val="0"/>
              </a:spcBef>
              <a:spcAft>
                <a:spcPts val="0"/>
              </a:spcAft>
              <a:buClr>
                <a:srgbClr val="434343"/>
              </a:buClr>
              <a:buSzPts val="2800"/>
              <a:buFont typeface="Covered By Your Grace"/>
              <a:buNone/>
              <a:defRPr sz="2800" b="0" i="0" u="none" strike="noStrike" cap="none">
                <a:solidFill>
                  <a:srgbClr val="434343"/>
                </a:solidFill>
                <a:latin typeface="Covered By Your Grace"/>
                <a:ea typeface="Covered By Your Grace"/>
                <a:cs typeface="Covered By Your Grace"/>
                <a:sym typeface="Covered By Your Grace"/>
              </a:defRPr>
            </a:lvl3pPr>
            <a:lvl4pPr marR="0" lvl="3" algn="l" rtl="0">
              <a:lnSpc>
                <a:spcPct val="100000"/>
              </a:lnSpc>
              <a:spcBef>
                <a:spcPts val="0"/>
              </a:spcBef>
              <a:spcAft>
                <a:spcPts val="0"/>
              </a:spcAft>
              <a:buClr>
                <a:srgbClr val="434343"/>
              </a:buClr>
              <a:buSzPts val="2800"/>
              <a:buFont typeface="Covered By Your Grace"/>
              <a:buNone/>
              <a:defRPr sz="2800" b="0" i="0" u="none" strike="noStrike" cap="none">
                <a:solidFill>
                  <a:srgbClr val="434343"/>
                </a:solidFill>
                <a:latin typeface="Covered By Your Grace"/>
                <a:ea typeface="Covered By Your Grace"/>
                <a:cs typeface="Covered By Your Grace"/>
                <a:sym typeface="Covered By Your Grace"/>
              </a:defRPr>
            </a:lvl4pPr>
            <a:lvl5pPr marR="0" lvl="4" algn="l" rtl="0">
              <a:lnSpc>
                <a:spcPct val="100000"/>
              </a:lnSpc>
              <a:spcBef>
                <a:spcPts val="0"/>
              </a:spcBef>
              <a:spcAft>
                <a:spcPts val="0"/>
              </a:spcAft>
              <a:buClr>
                <a:srgbClr val="434343"/>
              </a:buClr>
              <a:buSzPts val="2800"/>
              <a:buFont typeface="Covered By Your Grace"/>
              <a:buNone/>
              <a:defRPr sz="2800" b="0" i="0" u="none" strike="noStrike" cap="none">
                <a:solidFill>
                  <a:srgbClr val="434343"/>
                </a:solidFill>
                <a:latin typeface="Covered By Your Grace"/>
                <a:ea typeface="Covered By Your Grace"/>
                <a:cs typeface="Covered By Your Grace"/>
                <a:sym typeface="Covered By Your Grace"/>
              </a:defRPr>
            </a:lvl5pPr>
            <a:lvl6pPr marR="0" lvl="5" algn="l" rtl="0">
              <a:lnSpc>
                <a:spcPct val="100000"/>
              </a:lnSpc>
              <a:spcBef>
                <a:spcPts val="0"/>
              </a:spcBef>
              <a:spcAft>
                <a:spcPts val="0"/>
              </a:spcAft>
              <a:buClr>
                <a:srgbClr val="434343"/>
              </a:buClr>
              <a:buSzPts val="2800"/>
              <a:buFont typeface="Covered By Your Grace"/>
              <a:buNone/>
              <a:defRPr sz="2800" b="0" i="0" u="none" strike="noStrike" cap="none">
                <a:solidFill>
                  <a:srgbClr val="434343"/>
                </a:solidFill>
                <a:latin typeface="Covered By Your Grace"/>
                <a:ea typeface="Covered By Your Grace"/>
                <a:cs typeface="Covered By Your Grace"/>
                <a:sym typeface="Covered By Your Grace"/>
              </a:defRPr>
            </a:lvl6pPr>
            <a:lvl7pPr marR="0" lvl="6" algn="l" rtl="0">
              <a:lnSpc>
                <a:spcPct val="100000"/>
              </a:lnSpc>
              <a:spcBef>
                <a:spcPts val="0"/>
              </a:spcBef>
              <a:spcAft>
                <a:spcPts val="0"/>
              </a:spcAft>
              <a:buClr>
                <a:srgbClr val="434343"/>
              </a:buClr>
              <a:buSzPts val="2800"/>
              <a:buFont typeface="Covered By Your Grace"/>
              <a:buNone/>
              <a:defRPr sz="2800" b="0" i="0" u="none" strike="noStrike" cap="none">
                <a:solidFill>
                  <a:srgbClr val="434343"/>
                </a:solidFill>
                <a:latin typeface="Covered By Your Grace"/>
                <a:ea typeface="Covered By Your Grace"/>
                <a:cs typeface="Covered By Your Grace"/>
                <a:sym typeface="Covered By Your Grace"/>
              </a:defRPr>
            </a:lvl7pPr>
            <a:lvl8pPr marR="0" lvl="7" algn="l" rtl="0">
              <a:lnSpc>
                <a:spcPct val="100000"/>
              </a:lnSpc>
              <a:spcBef>
                <a:spcPts val="0"/>
              </a:spcBef>
              <a:spcAft>
                <a:spcPts val="0"/>
              </a:spcAft>
              <a:buClr>
                <a:srgbClr val="434343"/>
              </a:buClr>
              <a:buSzPts val="2800"/>
              <a:buFont typeface="Covered By Your Grace"/>
              <a:buNone/>
              <a:defRPr sz="2800" b="0" i="0" u="none" strike="noStrike" cap="none">
                <a:solidFill>
                  <a:srgbClr val="434343"/>
                </a:solidFill>
                <a:latin typeface="Covered By Your Grace"/>
                <a:ea typeface="Covered By Your Grace"/>
                <a:cs typeface="Covered By Your Grace"/>
                <a:sym typeface="Covered By Your Grace"/>
              </a:defRPr>
            </a:lvl8pPr>
            <a:lvl9pPr marR="0" lvl="8" algn="l" rtl="0">
              <a:lnSpc>
                <a:spcPct val="100000"/>
              </a:lnSpc>
              <a:spcBef>
                <a:spcPts val="0"/>
              </a:spcBef>
              <a:spcAft>
                <a:spcPts val="0"/>
              </a:spcAft>
              <a:buClr>
                <a:srgbClr val="434343"/>
              </a:buClr>
              <a:buSzPts val="2800"/>
              <a:buFont typeface="Covered By Your Grace"/>
              <a:buNone/>
              <a:defRPr sz="2800" b="0" i="0" u="none" strike="noStrike" cap="none">
                <a:solidFill>
                  <a:srgbClr val="434343"/>
                </a:solidFill>
                <a:latin typeface="Covered By Your Grace"/>
                <a:ea typeface="Covered By Your Grace"/>
                <a:cs typeface="Covered By Your Grace"/>
                <a:sym typeface="Covered By Your Grace"/>
              </a:defRPr>
            </a:lvl9pPr>
          </a:lstStyle>
          <a:p>
            <a:endParaRPr/>
          </a:p>
        </p:txBody>
      </p:sp>
      <p:sp>
        <p:nvSpPr>
          <p:cNvPr id="7" name="Google Shape;7;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04800" algn="l" rtl="0">
              <a:lnSpc>
                <a:spcPct val="115000"/>
              </a:lnSpc>
              <a:spcBef>
                <a:spcPts val="0"/>
              </a:spcBef>
              <a:spcAft>
                <a:spcPts val="0"/>
              </a:spcAft>
              <a:buClr>
                <a:srgbClr val="434343"/>
              </a:buClr>
              <a:buSzPts val="1200"/>
              <a:buFont typeface="Cutive Mono"/>
              <a:buChar char="●"/>
              <a:defRPr sz="1200" b="0" i="0" u="none" strike="noStrike" cap="none">
                <a:solidFill>
                  <a:srgbClr val="434343"/>
                </a:solidFill>
                <a:latin typeface="Cutive Mono"/>
                <a:ea typeface="Cutive Mono"/>
                <a:cs typeface="Cutive Mono"/>
                <a:sym typeface="Cutive Mono"/>
              </a:defRPr>
            </a:lvl1pPr>
            <a:lvl2pPr marL="914400" marR="0" lvl="1" indent="-304800" algn="l" rtl="0">
              <a:lnSpc>
                <a:spcPct val="115000"/>
              </a:lnSpc>
              <a:spcBef>
                <a:spcPts val="1600"/>
              </a:spcBef>
              <a:spcAft>
                <a:spcPts val="0"/>
              </a:spcAft>
              <a:buClr>
                <a:srgbClr val="434343"/>
              </a:buClr>
              <a:buSzPts val="1200"/>
              <a:buFont typeface="Cutive Mono"/>
              <a:buChar char="○"/>
              <a:defRPr sz="1200" b="0" i="0" u="none" strike="noStrike" cap="none">
                <a:solidFill>
                  <a:srgbClr val="434343"/>
                </a:solidFill>
                <a:latin typeface="Cutive Mono"/>
                <a:ea typeface="Cutive Mono"/>
                <a:cs typeface="Cutive Mono"/>
                <a:sym typeface="Cutive Mono"/>
              </a:defRPr>
            </a:lvl2pPr>
            <a:lvl3pPr marL="1371600" marR="0" lvl="2" indent="-304800" algn="l" rtl="0">
              <a:lnSpc>
                <a:spcPct val="115000"/>
              </a:lnSpc>
              <a:spcBef>
                <a:spcPts val="1600"/>
              </a:spcBef>
              <a:spcAft>
                <a:spcPts val="0"/>
              </a:spcAft>
              <a:buClr>
                <a:srgbClr val="434343"/>
              </a:buClr>
              <a:buSzPts val="1200"/>
              <a:buFont typeface="Cutive Mono"/>
              <a:buChar char="■"/>
              <a:defRPr sz="1200" b="0" i="0" u="none" strike="noStrike" cap="none">
                <a:solidFill>
                  <a:srgbClr val="434343"/>
                </a:solidFill>
                <a:latin typeface="Cutive Mono"/>
                <a:ea typeface="Cutive Mono"/>
                <a:cs typeface="Cutive Mono"/>
                <a:sym typeface="Cutive Mono"/>
              </a:defRPr>
            </a:lvl3pPr>
            <a:lvl4pPr marL="1828800" marR="0" lvl="3" indent="-304800" algn="l" rtl="0">
              <a:lnSpc>
                <a:spcPct val="115000"/>
              </a:lnSpc>
              <a:spcBef>
                <a:spcPts val="1600"/>
              </a:spcBef>
              <a:spcAft>
                <a:spcPts val="0"/>
              </a:spcAft>
              <a:buClr>
                <a:srgbClr val="434343"/>
              </a:buClr>
              <a:buSzPts val="1200"/>
              <a:buFont typeface="Cutive Mono"/>
              <a:buChar char="●"/>
              <a:defRPr sz="1200" b="0" i="0" u="none" strike="noStrike" cap="none">
                <a:solidFill>
                  <a:srgbClr val="434343"/>
                </a:solidFill>
                <a:latin typeface="Cutive Mono"/>
                <a:ea typeface="Cutive Mono"/>
                <a:cs typeface="Cutive Mono"/>
                <a:sym typeface="Cutive Mono"/>
              </a:defRPr>
            </a:lvl4pPr>
            <a:lvl5pPr marL="2286000" marR="0" lvl="4" indent="-304800" algn="l" rtl="0">
              <a:lnSpc>
                <a:spcPct val="115000"/>
              </a:lnSpc>
              <a:spcBef>
                <a:spcPts val="1600"/>
              </a:spcBef>
              <a:spcAft>
                <a:spcPts val="0"/>
              </a:spcAft>
              <a:buClr>
                <a:srgbClr val="434343"/>
              </a:buClr>
              <a:buSzPts val="1200"/>
              <a:buFont typeface="Cutive Mono"/>
              <a:buChar char="○"/>
              <a:defRPr sz="1200" b="0" i="0" u="none" strike="noStrike" cap="none">
                <a:solidFill>
                  <a:srgbClr val="434343"/>
                </a:solidFill>
                <a:latin typeface="Cutive Mono"/>
                <a:ea typeface="Cutive Mono"/>
                <a:cs typeface="Cutive Mono"/>
                <a:sym typeface="Cutive Mono"/>
              </a:defRPr>
            </a:lvl5pPr>
            <a:lvl6pPr marL="2743200" marR="0" lvl="5" indent="-304800" algn="l" rtl="0">
              <a:lnSpc>
                <a:spcPct val="115000"/>
              </a:lnSpc>
              <a:spcBef>
                <a:spcPts val="1600"/>
              </a:spcBef>
              <a:spcAft>
                <a:spcPts val="0"/>
              </a:spcAft>
              <a:buClr>
                <a:srgbClr val="434343"/>
              </a:buClr>
              <a:buSzPts val="1200"/>
              <a:buFont typeface="Cutive Mono"/>
              <a:buChar char="■"/>
              <a:defRPr sz="1200" b="0" i="0" u="none" strike="noStrike" cap="none">
                <a:solidFill>
                  <a:srgbClr val="434343"/>
                </a:solidFill>
                <a:latin typeface="Cutive Mono"/>
                <a:ea typeface="Cutive Mono"/>
                <a:cs typeface="Cutive Mono"/>
                <a:sym typeface="Cutive Mono"/>
              </a:defRPr>
            </a:lvl6pPr>
            <a:lvl7pPr marL="3200400" marR="0" lvl="6" indent="-304800" algn="l" rtl="0">
              <a:lnSpc>
                <a:spcPct val="115000"/>
              </a:lnSpc>
              <a:spcBef>
                <a:spcPts val="1600"/>
              </a:spcBef>
              <a:spcAft>
                <a:spcPts val="0"/>
              </a:spcAft>
              <a:buClr>
                <a:srgbClr val="434343"/>
              </a:buClr>
              <a:buSzPts val="1200"/>
              <a:buFont typeface="Cutive Mono"/>
              <a:buChar char="●"/>
              <a:defRPr sz="1200" b="0" i="0" u="none" strike="noStrike" cap="none">
                <a:solidFill>
                  <a:srgbClr val="434343"/>
                </a:solidFill>
                <a:latin typeface="Cutive Mono"/>
                <a:ea typeface="Cutive Mono"/>
                <a:cs typeface="Cutive Mono"/>
                <a:sym typeface="Cutive Mono"/>
              </a:defRPr>
            </a:lvl7pPr>
            <a:lvl8pPr marL="3657600" marR="0" lvl="7" indent="-304800" algn="l" rtl="0">
              <a:lnSpc>
                <a:spcPct val="115000"/>
              </a:lnSpc>
              <a:spcBef>
                <a:spcPts val="1600"/>
              </a:spcBef>
              <a:spcAft>
                <a:spcPts val="0"/>
              </a:spcAft>
              <a:buClr>
                <a:srgbClr val="434343"/>
              </a:buClr>
              <a:buSzPts val="1200"/>
              <a:buFont typeface="Cutive Mono"/>
              <a:buChar char="○"/>
              <a:defRPr sz="1200" b="0" i="0" u="none" strike="noStrike" cap="none">
                <a:solidFill>
                  <a:srgbClr val="434343"/>
                </a:solidFill>
                <a:latin typeface="Cutive Mono"/>
                <a:ea typeface="Cutive Mono"/>
                <a:cs typeface="Cutive Mono"/>
                <a:sym typeface="Cutive Mono"/>
              </a:defRPr>
            </a:lvl8pPr>
            <a:lvl9pPr marL="4114800" marR="0" lvl="8" indent="-304800" algn="l" rtl="0">
              <a:lnSpc>
                <a:spcPct val="115000"/>
              </a:lnSpc>
              <a:spcBef>
                <a:spcPts val="1600"/>
              </a:spcBef>
              <a:spcAft>
                <a:spcPts val="1600"/>
              </a:spcAft>
              <a:buClr>
                <a:srgbClr val="434343"/>
              </a:buClr>
              <a:buSzPts val="1200"/>
              <a:buFont typeface="Cutive Mono"/>
              <a:buChar char="■"/>
              <a:defRPr sz="1200" b="0" i="0" u="none" strike="noStrike" cap="none">
                <a:solidFill>
                  <a:srgbClr val="434343"/>
                </a:solidFill>
                <a:latin typeface="Cutive Mono"/>
                <a:ea typeface="Cutive Mono"/>
                <a:cs typeface="Cutive Mono"/>
                <a:sym typeface="Cutive Mon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E6EAE9"/>
        </a:solidFill>
        <a:effectLst/>
      </p:bgPr>
    </p:bg>
    <p:spTree>
      <p:nvGrpSpPr>
        <p:cNvPr id="1" name="Shape 59"/>
        <p:cNvGrpSpPr/>
        <p:nvPr/>
      </p:nvGrpSpPr>
      <p:grpSpPr>
        <a:xfrm>
          <a:off x="0" y="0"/>
          <a:ext cx="0" cy="0"/>
          <a:chOff x="0" y="0"/>
          <a:chExt cx="0" cy="0"/>
        </a:xfrm>
      </p:grpSpPr>
      <p:sp>
        <p:nvSpPr>
          <p:cNvPr id="60" name="Google Shape;60;p28"/>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1pPr>
            <a:lvl2pPr marR="0" lvl="1"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2pPr>
            <a:lvl3pPr marR="0" lvl="2"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3pPr>
            <a:lvl4pPr marR="0" lvl="3"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4pPr>
            <a:lvl5pPr marR="0" lvl="4"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5pPr>
            <a:lvl6pPr marR="0" lvl="5"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6pPr>
            <a:lvl7pPr marR="0" lvl="6"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7pPr>
            <a:lvl8pPr marR="0" lvl="7"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8pPr>
            <a:lvl9pPr marR="0" lvl="8"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9pPr>
          </a:lstStyle>
          <a:p>
            <a:endParaRPr/>
          </a:p>
        </p:txBody>
      </p:sp>
      <p:sp>
        <p:nvSpPr>
          <p:cNvPr id="61" name="Google Shape;61;p28"/>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1pPr>
            <a:lvl2pPr marL="914400" marR="0" lvl="1"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2pPr>
            <a:lvl3pPr marL="1371600" marR="0" lvl="2"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3pPr>
            <a:lvl4pPr marL="1828800" marR="0" lvl="3"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4pPr>
            <a:lvl5pPr marL="2286000" marR="0" lvl="4"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5pPr>
            <a:lvl6pPr marL="2743200" marR="0" lvl="5"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6pPr>
            <a:lvl7pPr marL="3200400" marR="0" lvl="6"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7pPr>
            <a:lvl8pPr marL="3657600" marR="0" lvl="7"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8pPr>
            <a:lvl9pPr marL="4114800" marR="0" lvl="8"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9pPr>
          </a:lstStyle>
          <a:p>
            <a:endParaRPr/>
          </a:p>
        </p:txBody>
      </p:sp>
      <p:sp>
        <p:nvSpPr>
          <p:cNvPr id="62" name="Google Shape;62;p28"/>
          <p:cNvSpPr txBox="1">
            <a:spLocks noGrp="1"/>
          </p:cNvSpPr>
          <p:nvPr>
            <p:ph type="sldNum" idx="12"/>
          </p:nvPr>
        </p:nvSpPr>
        <p:spPr>
          <a:xfrm>
            <a:off x="85486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vo"/>
                <a:ea typeface="Arvo"/>
                <a:cs typeface="Arvo"/>
                <a:sym typeface="Arvo"/>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vo"/>
                <a:ea typeface="Arvo"/>
                <a:cs typeface="Arvo"/>
                <a:sym typeface="Arvo"/>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vo"/>
                <a:ea typeface="Arvo"/>
                <a:cs typeface="Arvo"/>
                <a:sym typeface="Arvo"/>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vo"/>
                <a:ea typeface="Arvo"/>
                <a:cs typeface="Arvo"/>
                <a:sym typeface="Arvo"/>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vo"/>
                <a:ea typeface="Arvo"/>
                <a:cs typeface="Arvo"/>
                <a:sym typeface="Arvo"/>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vo"/>
                <a:ea typeface="Arvo"/>
                <a:cs typeface="Arvo"/>
                <a:sym typeface="Arvo"/>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vo"/>
                <a:ea typeface="Arvo"/>
                <a:cs typeface="Arvo"/>
                <a:sym typeface="Arvo"/>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vo"/>
                <a:ea typeface="Arvo"/>
                <a:cs typeface="Arvo"/>
                <a:sym typeface="Arvo"/>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vi-VN"/>
              <a:t>‹#›</a:t>
            </a:fld>
            <a:endParaRPr/>
          </a:p>
        </p:txBody>
      </p:sp>
    </p:spTree>
  </p:cSld>
  <p:clrMap bg1="lt1" tx1="dk1" bg2="dk2" tx2="lt2" accent1="accent1" accent2="accent2" accent3="accent3" accent4="accent4" accent5="accent5" accent6="accent6" hlink="hlink" folHlink="folHlink"/>
  <p:sldLayoutIdLst>
    <p:sldLayoutId id="2147483656"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64"/>
        <p:cNvGrpSpPr/>
        <p:nvPr/>
      </p:nvGrpSpPr>
      <p:grpSpPr>
        <a:xfrm>
          <a:off x="0" y="0"/>
          <a:ext cx="0" cy="0"/>
          <a:chOff x="0" y="0"/>
          <a:chExt cx="0" cy="0"/>
        </a:xfrm>
      </p:grpSpPr>
      <p:sp>
        <p:nvSpPr>
          <p:cNvPr id="65" name="Google Shape;65;p30"/>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1pPr>
            <a:lvl2pPr marR="0" lvl="1"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2pPr>
            <a:lvl3pPr marR="0" lvl="2"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3pPr>
            <a:lvl4pPr marR="0" lvl="3"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4pPr>
            <a:lvl5pPr marR="0" lvl="4"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5pPr>
            <a:lvl6pPr marR="0" lvl="5"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6pPr>
            <a:lvl7pPr marR="0" lvl="6"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7pPr>
            <a:lvl8pPr marR="0" lvl="7"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8pPr>
            <a:lvl9pPr marR="0" lvl="8"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9pPr>
          </a:lstStyle>
          <a:p>
            <a:endParaRPr/>
          </a:p>
        </p:txBody>
      </p:sp>
      <p:sp>
        <p:nvSpPr>
          <p:cNvPr id="66" name="Google Shape;66;p30"/>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1pPr>
            <a:lvl2pPr marL="914400" marR="0" lvl="1"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2pPr>
            <a:lvl3pPr marL="1371600" marR="0" lvl="2"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3pPr>
            <a:lvl4pPr marL="1828800" marR="0" lvl="3"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4pPr>
            <a:lvl5pPr marL="2286000" marR="0" lvl="4"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5pPr>
            <a:lvl6pPr marL="2743200" marR="0" lvl="5"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6pPr>
            <a:lvl7pPr marL="3200400" marR="0" lvl="6"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7pPr>
            <a:lvl8pPr marL="3657600" marR="0" lvl="7"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8pPr>
            <a:lvl9pPr marL="4114800" marR="0" lvl="8"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68"/>
        <p:cNvGrpSpPr/>
        <p:nvPr/>
      </p:nvGrpSpPr>
      <p:grpSpPr>
        <a:xfrm>
          <a:off x="0" y="0"/>
          <a:ext cx="0" cy="0"/>
          <a:chOff x="0" y="0"/>
          <a:chExt cx="0" cy="0"/>
        </a:xfrm>
      </p:grpSpPr>
      <p:sp>
        <p:nvSpPr>
          <p:cNvPr id="69" name="Google Shape;69;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434343"/>
              </a:buClr>
              <a:buSzPts val="2800"/>
              <a:buFont typeface="Covered By Your Grace"/>
              <a:buNone/>
              <a:defRPr sz="2800" b="0" i="0" u="none" strike="noStrike" cap="none">
                <a:solidFill>
                  <a:srgbClr val="434343"/>
                </a:solidFill>
                <a:latin typeface="Covered By Your Grace"/>
                <a:ea typeface="Covered By Your Grace"/>
                <a:cs typeface="Covered By Your Grace"/>
                <a:sym typeface="Covered By Your Grace"/>
              </a:defRPr>
            </a:lvl1pPr>
            <a:lvl2pPr marR="0" lvl="1" algn="l" rtl="0">
              <a:lnSpc>
                <a:spcPct val="100000"/>
              </a:lnSpc>
              <a:spcBef>
                <a:spcPts val="0"/>
              </a:spcBef>
              <a:spcAft>
                <a:spcPts val="0"/>
              </a:spcAft>
              <a:buClr>
                <a:srgbClr val="434343"/>
              </a:buClr>
              <a:buSzPts val="2800"/>
              <a:buFont typeface="Covered By Your Grace"/>
              <a:buNone/>
              <a:defRPr sz="2800" b="0" i="0" u="none" strike="noStrike" cap="none">
                <a:solidFill>
                  <a:srgbClr val="434343"/>
                </a:solidFill>
                <a:latin typeface="Covered By Your Grace"/>
                <a:ea typeface="Covered By Your Grace"/>
                <a:cs typeface="Covered By Your Grace"/>
                <a:sym typeface="Covered By Your Grace"/>
              </a:defRPr>
            </a:lvl2pPr>
            <a:lvl3pPr marR="0" lvl="2" algn="l" rtl="0">
              <a:lnSpc>
                <a:spcPct val="100000"/>
              </a:lnSpc>
              <a:spcBef>
                <a:spcPts val="0"/>
              </a:spcBef>
              <a:spcAft>
                <a:spcPts val="0"/>
              </a:spcAft>
              <a:buClr>
                <a:srgbClr val="434343"/>
              </a:buClr>
              <a:buSzPts val="2800"/>
              <a:buFont typeface="Covered By Your Grace"/>
              <a:buNone/>
              <a:defRPr sz="2800" b="0" i="0" u="none" strike="noStrike" cap="none">
                <a:solidFill>
                  <a:srgbClr val="434343"/>
                </a:solidFill>
                <a:latin typeface="Covered By Your Grace"/>
                <a:ea typeface="Covered By Your Grace"/>
                <a:cs typeface="Covered By Your Grace"/>
                <a:sym typeface="Covered By Your Grace"/>
              </a:defRPr>
            </a:lvl3pPr>
            <a:lvl4pPr marR="0" lvl="3" algn="l" rtl="0">
              <a:lnSpc>
                <a:spcPct val="100000"/>
              </a:lnSpc>
              <a:spcBef>
                <a:spcPts val="0"/>
              </a:spcBef>
              <a:spcAft>
                <a:spcPts val="0"/>
              </a:spcAft>
              <a:buClr>
                <a:srgbClr val="434343"/>
              </a:buClr>
              <a:buSzPts val="2800"/>
              <a:buFont typeface="Covered By Your Grace"/>
              <a:buNone/>
              <a:defRPr sz="2800" b="0" i="0" u="none" strike="noStrike" cap="none">
                <a:solidFill>
                  <a:srgbClr val="434343"/>
                </a:solidFill>
                <a:latin typeface="Covered By Your Grace"/>
                <a:ea typeface="Covered By Your Grace"/>
                <a:cs typeface="Covered By Your Grace"/>
                <a:sym typeface="Covered By Your Grace"/>
              </a:defRPr>
            </a:lvl4pPr>
            <a:lvl5pPr marR="0" lvl="4" algn="l" rtl="0">
              <a:lnSpc>
                <a:spcPct val="100000"/>
              </a:lnSpc>
              <a:spcBef>
                <a:spcPts val="0"/>
              </a:spcBef>
              <a:spcAft>
                <a:spcPts val="0"/>
              </a:spcAft>
              <a:buClr>
                <a:srgbClr val="434343"/>
              </a:buClr>
              <a:buSzPts val="2800"/>
              <a:buFont typeface="Covered By Your Grace"/>
              <a:buNone/>
              <a:defRPr sz="2800" b="0" i="0" u="none" strike="noStrike" cap="none">
                <a:solidFill>
                  <a:srgbClr val="434343"/>
                </a:solidFill>
                <a:latin typeface="Covered By Your Grace"/>
                <a:ea typeface="Covered By Your Grace"/>
                <a:cs typeface="Covered By Your Grace"/>
                <a:sym typeface="Covered By Your Grace"/>
              </a:defRPr>
            </a:lvl5pPr>
            <a:lvl6pPr marR="0" lvl="5" algn="l" rtl="0">
              <a:lnSpc>
                <a:spcPct val="100000"/>
              </a:lnSpc>
              <a:spcBef>
                <a:spcPts val="0"/>
              </a:spcBef>
              <a:spcAft>
                <a:spcPts val="0"/>
              </a:spcAft>
              <a:buClr>
                <a:srgbClr val="434343"/>
              </a:buClr>
              <a:buSzPts val="2800"/>
              <a:buFont typeface="Covered By Your Grace"/>
              <a:buNone/>
              <a:defRPr sz="2800" b="0" i="0" u="none" strike="noStrike" cap="none">
                <a:solidFill>
                  <a:srgbClr val="434343"/>
                </a:solidFill>
                <a:latin typeface="Covered By Your Grace"/>
                <a:ea typeface="Covered By Your Grace"/>
                <a:cs typeface="Covered By Your Grace"/>
                <a:sym typeface="Covered By Your Grace"/>
              </a:defRPr>
            </a:lvl6pPr>
            <a:lvl7pPr marR="0" lvl="6" algn="l" rtl="0">
              <a:lnSpc>
                <a:spcPct val="100000"/>
              </a:lnSpc>
              <a:spcBef>
                <a:spcPts val="0"/>
              </a:spcBef>
              <a:spcAft>
                <a:spcPts val="0"/>
              </a:spcAft>
              <a:buClr>
                <a:srgbClr val="434343"/>
              </a:buClr>
              <a:buSzPts val="2800"/>
              <a:buFont typeface="Covered By Your Grace"/>
              <a:buNone/>
              <a:defRPr sz="2800" b="0" i="0" u="none" strike="noStrike" cap="none">
                <a:solidFill>
                  <a:srgbClr val="434343"/>
                </a:solidFill>
                <a:latin typeface="Covered By Your Grace"/>
                <a:ea typeface="Covered By Your Grace"/>
                <a:cs typeface="Covered By Your Grace"/>
                <a:sym typeface="Covered By Your Grace"/>
              </a:defRPr>
            </a:lvl7pPr>
            <a:lvl8pPr marR="0" lvl="7" algn="l" rtl="0">
              <a:lnSpc>
                <a:spcPct val="100000"/>
              </a:lnSpc>
              <a:spcBef>
                <a:spcPts val="0"/>
              </a:spcBef>
              <a:spcAft>
                <a:spcPts val="0"/>
              </a:spcAft>
              <a:buClr>
                <a:srgbClr val="434343"/>
              </a:buClr>
              <a:buSzPts val="2800"/>
              <a:buFont typeface="Covered By Your Grace"/>
              <a:buNone/>
              <a:defRPr sz="2800" b="0" i="0" u="none" strike="noStrike" cap="none">
                <a:solidFill>
                  <a:srgbClr val="434343"/>
                </a:solidFill>
                <a:latin typeface="Covered By Your Grace"/>
                <a:ea typeface="Covered By Your Grace"/>
                <a:cs typeface="Covered By Your Grace"/>
                <a:sym typeface="Covered By Your Grace"/>
              </a:defRPr>
            </a:lvl8pPr>
            <a:lvl9pPr marR="0" lvl="8" algn="l" rtl="0">
              <a:lnSpc>
                <a:spcPct val="100000"/>
              </a:lnSpc>
              <a:spcBef>
                <a:spcPts val="0"/>
              </a:spcBef>
              <a:spcAft>
                <a:spcPts val="0"/>
              </a:spcAft>
              <a:buClr>
                <a:srgbClr val="434343"/>
              </a:buClr>
              <a:buSzPts val="2800"/>
              <a:buFont typeface="Covered By Your Grace"/>
              <a:buNone/>
              <a:defRPr sz="2800" b="0" i="0" u="none" strike="noStrike" cap="none">
                <a:solidFill>
                  <a:srgbClr val="434343"/>
                </a:solidFill>
                <a:latin typeface="Covered By Your Grace"/>
                <a:ea typeface="Covered By Your Grace"/>
                <a:cs typeface="Covered By Your Grace"/>
                <a:sym typeface="Covered By Your Grace"/>
              </a:defRPr>
            </a:lvl9pPr>
          </a:lstStyle>
          <a:p>
            <a:endParaRPr/>
          </a:p>
        </p:txBody>
      </p:sp>
      <p:sp>
        <p:nvSpPr>
          <p:cNvPr id="70" name="Google Shape;70;p3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04800" algn="l" rtl="0">
              <a:lnSpc>
                <a:spcPct val="115000"/>
              </a:lnSpc>
              <a:spcBef>
                <a:spcPts val="0"/>
              </a:spcBef>
              <a:spcAft>
                <a:spcPts val="0"/>
              </a:spcAft>
              <a:buClr>
                <a:srgbClr val="434343"/>
              </a:buClr>
              <a:buSzPts val="1200"/>
              <a:buFont typeface="Cutive Mono"/>
              <a:buChar char="●"/>
              <a:defRPr sz="1200" b="0" i="0" u="none" strike="noStrike" cap="none">
                <a:solidFill>
                  <a:srgbClr val="434343"/>
                </a:solidFill>
                <a:latin typeface="Cutive Mono"/>
                <a:ea typeface="Cutive Mono"/>
                <a:cs typeface="Cutive Mono"/>
                <a:sym typeface="Cutive Mono"/>
              </a:defRPr>
            </a:lvl1pPr>
            <a:lvl2pPr marL="914400" marR="0" lvl="1" indent="-304800" algn="l" rtl="0">
              <a:lnSpc>
                <a:spcPct val="115000"/>
              </a:lnSpc>
              <a:spcBef>
                <a:spcPts val="1600"/>
              </a:spcBef>
              <a:spcAft>
                <a:spcPts val="0"/>
              </a:spcAft>
              <a:buClr>
                <a:srgbClr val="434343"/>
              </a:buClr>
              <a:buSzPts val="1200"/>
              <a:buFont typeface="Cutive Mono"/>
              <a:buChar char="○"/>
              <a:defRPr sz="1200" b="0" i="0" u="none" strike="noStrike" cap="none">
                <a:solidFill>
                  <a:srgbClr val="434343"/>
                </a:solidFill>
                <a:latin typeface="Cutive Mono"/>
                <a:ea typeface="Cutive Mono"/>
                <a:cs typeface="Cutive Mono"/>
                <a:sym typeface="Cutive Mono"/>
              </a:defRPr>
            </a:lvl2pPr>
            <a:lvl3pPr marL="1371600" marR="0" lvl="2" indent="-304800" algn="l" rtl="0">
              <a:lnSpc>
                <a:spcPct val="115000"/>
              </a:lnSpc>
              <a:spcBef>
                <a:spcPts val="1600"/>
              </a:spcBef>
              <a:spcAft>
                <a:spcPts val="0"/>
              </a:spcAft>
              <a:buClr>
                <a:srgbClr val="434343"/>
              </a:buClr>
              <a:buSzPts val="1200"/>
              <a:buFont typeface="Cutive Mono"/>
              <a:buChar char="■"/>
              <a:defRPr sz="1200" b="0" i="0" u="none" strike="noStrike" cap="none">
                <a:solidFill>
                  <a:srgbClr val="434343"/>
                </a:solidFill>
                <a:latin typeface="Cutive Mono"/>
                <a:ea typeface="Cutive Mono"/>
                <a:cs typeface="Cutive Mono"/>
                <a:sym typeface="Cutive Mono"/>
              </a:defRPr>
            </a:lvl3pPr>
            <a:lvl4pPr marL="1828800" marR="0" lvl="3" indent="-304800" algn="l" rtl="0">
              <a:lnSpc>
                <a:spcPct val="115000"/>
              </a:lnSpc>
              <a:spcBef>
                <a:spcPts val="1600"/>
              </a:spcBef>
              <a:spcAft>
                <a:spcPts val="0"/>
              </a:spcAft>
              <a:buClr>
                <a:srgbClr val="434343"/>
              </a:buClr>
              <a:buSzPts val="1200"/>
              <a:buFont typeface="Cutive Mono"/>
              <a:buChar char="●"/>
              <a:defRPr sz="1200" b="0" i="0" u="none" strike="noStrike" cap="none">
                <a:solidFill>
                  <a:srgbClr val="434343"/>
                </a:solidFill>
                <a:latin typeface="Cutive Mono"/>
                <a:ea typeface="Cutive Mono"/>
                <a:cs typeface="Cutive Mono"/>
                <a:sym typeface="Cutive Mono"/>
              </a:defRPr>
            </a:lvl4pPr>
            <a:lvl5pPr marL="2286000" marR="0" lvl="4" indent="-304800" algn="l" rtl="0">
              <a:lnSpc>
                <a:spcPct val="115000"/>
              </a:lnSpc>
              <a:spcBef>
                <a:spcPts val="1600"/>
              </a:spcBef>
              <a:spcAft>
                <a:spcPts val="0"/>
              </a:spcAft>
              <a:buClr>
                <a:srgbClr val="434343"/>
              </a:buClr>
              <a:buSzPts val="1200"/>
              <a:buFont typeface="Cutive Mono"/>
              <a:buChar char="○"/>
              <a:defRPr sz="1200" b="0" i="0" u="none" strike="noStrike" cap="none">
                <a:solidFill>
                  <a:srgbClr val="434343"/>
                </a:solidFill>
                <a:latin typeface="Cutive Mono"/>
                <a:ea typeface="Cutive Mono"/>
                <a:cs typeface="Cutive Mono"/>
                <a:sym typeface="Cutive Mono"/>
              </a:defRPr>
            </a:lvl5pPr>
            <a:lvl6pPr marL="2743200" marR="0" lvl="5" indent="-304800" algn="l" rtl="0">
              <a:lnSpc>
                <a:spcPct val="115000"/>
              </a:lnSpc>
              <a:spcBef>
                <a:spcPts val="1600"/>
              </a:spcBef>
              <a:spcAft>
                <a:spcPts val="0"/>
              </a:spcAft>
              <a:buClr>
                <a:srgbClr val="434343"/>
              </a:buClr>
              <a:buSzPts val="1200"/>
              <a:buFont typeface="Cutive Mono"/>
              <a:buChar char="■"/>
              <a:defRPr sz="1200" b="0" i="0" u="none" strike="noStrike" cap="none">
                <a:solidFill>
                  <a:srgbClr val="434343"/>
                </a:solidFill>
                <a:latin typeface="Cutive Mono"/>
                <a:ea typeface="Cutive Mono"/>
                <a:cs typeface="Cutive Mono"/>
                <a:sym typeface="Cutive Mono"/>
              </a:defRPr>
            </a:lvl6pPr>
            <a:lvl7pPr marL="3200400" marR="0" lvl="6" indent="-304800" algn="l" rtl="0">
              <a:lnSpc>
                <a:spcPct val="115000"/>
              </a:lnSpc>
              <a:spcBef>
                <a:spcPts val="1600"/>
              </a:spcBef>
              <a:spcAft>
                <a:spcPts val="0"/>
              </a:spcAft>
              <a:buClr>
                <a:srgbClr val="434343"/>
              </a:buClr>
              <a:buSzPts val="1200"/>
              <a:buFont typeface="Cutive Mono"/>
              <a:buChar char="●"/>
              <a:defRPr sz="1200" b="0" i="0" u="none" strike="noStrike" cap="none">
                <a:solidFill>
                  <a:srgbClr val="434343"/>
                </a:solidFill>
                <a:latin typeface="Cutive Mono"/>
                <a:ea typeface="Cutive Mono"/>
                <a:cs typeface="Cutive Mono"/>
                <a:sym typeface="Cutive Mono"/>
              </a:defRPr>
            </a:lvl7pPr>
            <a:lvl8pPr marL="3657600" marR="0" lvl="7" indent="-304800" algn="l" rtl="0">
              <a:lnSpc>
                <a:spcPct val="115000"/>
              </a:lnSpc>
              <a:spcBef>
                <a:spcPts val="1600"/>
              </a:spcBef>
              <a:spcAft>
                <a:spcPts val="0"/>
              </a:spcAft>
              <a:buClr>
                <a:srgbClr val="434343"/>
              </a:buClr>
              <a:buSzPts val="1200"/>
              <a:buFont typeface="Cutive Mono"/>
              <a:buChar char="○"/>
              <a:defRPr sz="1200" b="0" i="0" u="none" strike="noStrike" cap="none">
                <a:solidFill>
                  <a:srgbClr val="434343"/>
                </a:solidFill>
                <a:latin typeface="Cutive Mono"/>
                <a:ea typeface="Cutive Mono"/>
                <a:cs typeface="Cutive Mono"/>
                <a:sym typeface="Cutive Mono"/>
              </a:defRPr>
            </a:lvl8pPr>
            <a:lvl9pPr marL="4114800" marR="0" lvl="8" indent="-304800" algn="l" rtl="0">
              <a:lnSpc>
                <a:spcPct val="115000"/>
              </a:lnSpc>
              <a:spcBef>
                <a:spcPts val="1600"/>
              </a:spcBef>
              <a:spcAft>
                <a:spcPts val="1600"/>
              </a:spcAft>
              <a:buClr>
                <a:srgbClr val="434343"/>
              </a:buClr>
              <a:buSzPts val="1200"/>
              <a:buFont typeface="Cutive Mono"/>
              <a:buChar char="■"/>
              <a:defRPr sz="1200" b="0" i="0" u="none" strike="noStrike" cap="none">
                <a:solidFill>
                  <a:srgbClr val="434343"/>
                </a:solidFill>
                <a:latin typeface="Cutive Mono"/>
                <a:ea typeface="Cutive Mono"/>
                <a:cs typeface="Cutive Mono"/>
                <a:sym typeface="Cutive Mono"/>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p1"/>
          <p:cNvPicPr preferRelativeResize="0"/>
          <p:nvPr/>
        </p:nvPicPr>
        <p:blipFill rotWithShape="1">
          <a:blip r:embed="rId3">
            <a:alphaModFix/>
          </a:blip>
          <a:srcRect b="73163"/>
          <a:stretch/>
        </p:blipFill>
        <p:spPr>
          <a:xfrm flipH="1">
            <a:off x="0" y="3508373"/>
            <a:ext cx="9142298" cy="1635127"/>
          </a:xfrm>
          <a:prstGeom prst="rect">
            <a:avLst/>
          </a:prstGeom>
          <a:noFill/>
          <a:ln>
            <a:noFill/>
          </a:ln>
        </p:spPr>
      </p:pic>
      <p:sp>
        <p:nvSpPr>
          <p:cNvPr id="356" name="Google Shape;356;p1"/>
          <p:cNvSpPr txBox="1"/>
          <p:nvPr/>
        </p:nvSpPr>
        <p:spPr>
          <a:xfrm>
            <a:off x="1569300" y="1240971"/>
            <a:ext cx="6005400" cy="1698171"/>
          </a:xfrm>
          <a:prstGeom prst="rect">
            <a:avLst/>
          </a:prstGeom>
          <a:noFill/>
          <a:ln>
            <a:noFill/>
          </a:ln>
        </p:spPr>
        <p:txBody>
          <a:bodyPr spcFirstLastPara="1" wrap="square" lIns="91425" tIns="91425" rIns="91425" bIns="91425" anchor="ctr" anchorCtr="0">
            <a:noAutofit/>
          </a:bodyPr>
          <a:lstStyle/>
          <a:p>
            <a:pPr marL="0" marR="0" lvl="0" indent="0" algn="ctr" rtl="0">
              <a:lnSpc>
                <a:spcPct val="150000"/>
              </a:lnSpc>
              <a:spcBef>
                <a:spcPts val="0"/>
              </a:spcBef>
              <a:spcAft>
                <a:spcPts val="0"/>
              </a:spcAft>
              <a:buClr>
                <a:srgbClr val="434343"/>
              </a:buClr>
              <a:buSzPts val="3600"/>
              <a:buFont typeface="Covered By Your Grace"/>
              <a:buNone/>
            </a:pPr>
            <a:r>
              <a:rPr lang="vi-VN" sz="3200" b="1" i="0" u="none" strike="noStrike" cap="none">
                <a:solidFill>
                  <a:schemeClr val="dk1"/>
                </a:solidFill>
                <a:latin typeface="Arial"/>
                <a:ea typeface="Arial"/>
                <a:cs typeface="Arial"/>
                <a:sym typeface="Arial"/>
              </a:rPr>
              <a:t>Chào mừng các em đến với bài học hôm nay!</a:t>
            </a:r>
            <a:endParaRPr sz="3200" b="1"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10"/>
          <p:cNvSpPr/>
          <p:nvPr/>
        </p:nvSpPr>
        <p:spPr>
          <a:xfrm>
            <a:off x="571498" y="522745"/>
            <a:ext cx="4603175" cy="378565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vi-VN" sz="2800" b="1" i="0" u="none" strike="noStrike" cap="none">
                <a:solidFill>
                  <a:srgbClr val="000000"/>
                </a:solidFill>
                <a:latin typeface="Arial"/>
                <a:ea typeface="Arial"/>
                <a:cs typeface="Arial"/>
                <a:sym typeface="Arial"/>
              </a:rPr>
              <a:t>II. Tìm hiểu chi tiết</a:t>
            </a:r>
            <a:endParaRPr sz="28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vi-VN" sz="2400" b="1" i="0" u="none" strike="noStrike" cap="none">
                <a:solidFill>
                  <a:srgbClr val="000000"/>
                </a:solidFill>
                <a:latin typeface="Arial"/>
                <a:ea typeface="Arial"/>
                <a:cs typeface="Arial"/>
                <a:sym typeface="Arial"/>
              </a:rPr>
              <a:t>1. Chủ thể trữ tình</a:t>
            </a:r>
            <a:endParaRPr sz="2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r>
              <a:rPr lang="vi-VN" sz="1800" b="0" i="1" u="none" strike="noStrike" cap="none">
                <a:solidFill>
                  <a:srgbClr val="000000"/>
                </a:solidFill>
                <a:latin typeface="Arial"/>
                <a:ea typeface="Arial"/>
                <a:cs typeface="Arial"/>
                <a:sym typeface="Arial"/>
              </a:rPr>
              <a:t>a. “Ngày xưa ta đi học”</a:t>
            </a:r>
            <a:endParaRPr sz="1800" b="0" i="1"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r>
              <a:rPr lang="vi-VN" sz="1800" b="0" i="0" u="none" strike="noStrike" cap="none">
                <a:solidFill>
                  <a:srgbClr val="000000"/>
                </a:solidFill>
                <a:latin typeface="Arial"/>
                <a:ea typeface="Arial"/>
                <a:cs typeface="Arial"/>
                <a:sym typeface="Arial"/>
              </a:rPr>
              <a:t>+ “Tấm bản đồ rực rỡ” 🡪 hình ảnh sông Mê Kông và Tổ quốc thiêng liêng.</a:t>
            </a: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r>
              <a:rPr lang="vi-VN" sz="1800" b="0" i="0" u="none" strike="noStrike" cap="none">
                <a:solidFill>
                  <a:srgbClr val="000000"/>
                </a:solidFill>
                <a:latin typeface="Arial"/>
                <a:ea typeface="Arial"/>
                <a:cs typeface="Arial"/>
                <a:sym typeface="Arial"/>
              </a:rPr>
              <a:t>🡪 Tấm bản đồ trong cảm nhận của cậu học trò mười tuổi như mở ra một không gian mới, gợi niềm háo hức, mê say.</a:t>
            </a:r>
            <a:endParaRPr sz="1800" b="0" i="0" u="none" strike="noStrike" cap="none">
              <a:solidFill>
                <a:srgbClr val="000000"/>
              </a:solidFill>
              <a:latin typeface="Arial"/>
              <a:ea typeface="Arial"/>
              <a:cs typeface="Arial"/>
              <a:sym typeface="Arial"/>
            </a:endParaRPr>
          </a:p>
        </p:txBody>
      </p:sp>
      <p:sp>
        <p:nvSpPr>
          <p:cNvPr id="451" name="Google Shape;451;p10" descr="Vector bản đồ việt nam từ hình trái tim"/>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52" name="Google Shape;452;p10"/>
          <p:cNvPicPr preferRelativeResize="0"/>
          <p:nvPr/>
        </p:nvPicPr>
        <p:blipFill rotWithShape="1">
          <a:blip r:embed="rId3">
            <a:alphaModFix/>
          </a:blip>
          <a:srcRect/>
          <a:stretch/>
        </p:blipFill>
        <p:spPr>
          <a:xfrm>
            <a:off x="5465618" y="994063"/>
            <a:ext cx="3054927" cy="3618457"/>
          </a:xfrm>
          <a:prstGeom prst="rect">
            <a:avLst/>
          </a:prstGeom>
          <a:noFill/>
          <a:ln>
            <a:noFill/>
          </a:ln>
          <a:effectLst>
            <a:outerShdw blurRad="292100" dist="139700" dir="2700000" algn="tl" rotWithShape="0">
              <a:srgbClr val="333333">
                <a:alpha val="64705"/>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11"/>
          <p:cNvSpPr/>
          <p:nvPr/>
        </p:nvSpPr>
        <p:spPr>
          <a:xfrm>
            <a:off x="571497" y="616263"/>
            <a:ext cx="5766957" cy="253915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vi-VN" sz="2800" b="1" i="0" u="none" strike="noStrike" cap="none">
                <a:solidFill>
                  <a:srgbClr val="000000"/>
                </a:solidFill>
                <a:latin typeface="Arial"/>
                <a:ea typeface="Arial"/>
                <a:cs typeface="Arial"/>
                <a:sym typeface="Arial"/>
              </a:rPr>
              <a:t>II. Tìm hiểu chi tiết</a:t>
            </a:r>
            <a:endParaRPr sz="28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vi-VN" sz="2400" b="1" i="0" u="none" strike="noStrike" cap="none">
                <a:solidFill>
                  <a:srgbClr val="000000"/>
                </a:solidFill>
                <a:latin typeface="Arial"/>
                <a:ea typeface="Arial"/>
                <a:cs typeface="Arial"/>
                <a:sym typeface="Arial"/>
              </a:rPr>
              <a:t>1. </a:t>
            </a:r>
            <a:r>
              <a:rPr lang="vi-VN" sz="2400" b="1"/>
              <a:t>C</a:t>
            </a:r>
            <a:r>
              <a:rPr lang="vi-VN" sz="2400" b="1" i="0" u="none" strike="noStrike" cap="none">
                <a:solidFill>
                  <a:srgbClr val="000000"/>
                </a:solidFill>
                <a:latin typeface="Arial"/>
                <a:ea typeface="Arial"/>
                <a:cs typeface="Arial"/>
                <a:sym typeface="Arial"/>
              </a:rPr>
              <a:t>hủ thể trữ tình</a:t>
            </a:r>
            <a:endParaRPr sz="2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r>
              <a:rPr lang="vi-VN" sz="1800" b="0" i="1" u="sng" strike="noStrike" cap="none">
                <a:solidFill>
                  <a:srgbClr val="000000"/>
                </a:solidFill>
                <a:latin typeface="Arial"/>
                <a:ea typeface="Arial"/>
                <a:cs typeface="Arial"/>
                <a:sym typeface="Arial"/>
              </a:rPr>
              <a:t>a. “Ngày xưa ta đi học”</a:t>
            </a:r>
            <a:endParaRPr sz="1800" b="0" i="1" u="sng"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r>
              <a:rPr lang="vi-VN" sz="1800" b="0" i="0" u="none" strike="noStrike" cap="none">
                <a:solidFill>
                  <a:srgbClr val="000000"/>
                </a:solidFill>
                <a:latin typeface="Arial"/>
                <a:ea typeface="Arial"/>
                <a:cs typeface="Arial"/>
                <a:sym typeface="Arial"/>
              </a:rPr>
              <a:t>+ Người thầy kỳ diệu, như có phép lạ: “gậy thần tiên và cánh tay đạo sĩ” 🡪 to lớn.</a:t>
            </a:r>
            <a:endParaRPr sz="1800" b="0" i="0" u="none" strike="noStrike" cap="none">
              <a:solidFill>
                <a:srgbClr val="000000"/>
              </a:solidFill>
              <a:latin typeface="Arial"/>
              <a:ea typeface="Arial"/>
              <a:cs typeface="Arial"/>
              <a:sym typeface="Arial"/>
            </a:endParaRPr>
          </a:p>
        </p:txBody>
      </p:sp>
      <p:pic>
        <p:nvPicPr>
          <p:cNvPr id="458" name="Google Shape;458;p11"/>
          <p:cNvPicPr preferRelativeResize="0"/>
          <p:nvPr/>
        </p:nvPicPr>
        <p:blipFill rotWithShape="1">
          <a:blip r:embed="rId3">
            <a:alphaModFix/>
          </a:blip>
          <a:srcRect/>
          <a:stretch/>
        </p:blipFill>
        <p:spPr>
          <a:xfrm>
            <a:off x="5585113" y="1330036"/>
            <a:ext cx="3813464" cy="381346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12"/>
          <p:cNvSpPr/>
          <p:nvPr/>
        </p:nvSpPr>
        <p:spPr>
          <a:xfrm>
            <a:off x="363680" y="821891"/>
            <a:ext cx="3927766" cy="2585323"/>
          </a:xfrm>
          <a:prstGeom prst="rect">
            <a:avLst/>
          </a:prstGeom>
          <a:solidFill>
            <a:schemeClr val="lt1"/>
          </a:solidFill>
          <a:ln>
            <a:noFill/>
          </a:ln>
        </p:spPr>
        <p:txBody>
          <a:bodyPr spcFirstLastPara="1" wrap="square" lIns="91425" tIns="45700" rIns="91425" bIns="45700" anchor="ctr" anchorCtr="0">
            <a:spAutoFit/>
          </a:bodyPr>
          <a:lstStyle/>
          <a:p>
            <a:pPr marL="0" marR="0" lvl="0" indent="0" algn="just" rtl="0">
              <a:lnSpc>
                <a:spcPct val="150000"/>
              </a:lnSpc>
              <a:spcBef>
                <a:spcPts val="0"/>
              </a:spcBef>
              <a:spcAft>
                <a:spcPts val="0"/>
              </a:spcAft>
              <a:buNone/>
            </a:pPr>
            <a:r>
              <a:rPr lang="vi-VN" sz="1800" b="0" i="1" u="sng" strike="noStrike" cap="none">
                <a:solidFill>
                  <a:srgbClr val="000000"/>
                </a:solidFill>
                <a:latin typeface="Arial"/>
                <a:ea typeface="Arial"/>
                <a:cs typeface="Arial"/>
                <a:sym typeface="Arial"/>
              </a:rPr>
              <a:t>b. “Ta đi... bản đồ không nhìn nữa”</a:t>
            </a:r>
            <a:endParaRPr sz="1800" b="0" i="1" u="sng"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r>
              <a:rPr lang="vi-VN" sz="1800" b="0" i="0" u="none" strike="noStrike" cap="none">
                <a:solidFill>
                  <a:srgbClr val="000000"/>
                </a:solidFill>
                <a:latin typeface="Arial"/>
                <a:ea typeface="Arial"/>
                <a:cs typeface="Arial"/>
                <a:sym typeface="Arial"/>
              </a:rPr>
              <a:t>- “Ta đi… bản đồ không nhìn nữa</a:t>
            </a:r>
            <a:endParaRPr/>
          </a:p>
          <a:p>
            <a:pPr marL="0" marR="0" lvl="0" indent="0" algn="just" rtl="0">
              <a:lnSpc>
                <a:spcPct val="150000"/>
              </a:lnSpc>
              <a:spcBef>
                <a:spcPts val="0"/>
              </a:spcBef>
              <a:spcAft>
                <a:spcPts val="0"/>
              </a:spcAft>
              <a:buNone/>
            </a:pPr>
            <a:r>
              <a:rPr lang="vi-VN" sz="1800" b="0" i="0" u="none" strike="noStrike" cap="none">
                <a:solidFill>
                  <a:srgbClr val="000000"/>
                </a:solidFill>
                <a:latin typeface="Arial"/>
                <a:ea typeface="Arial"/>
                <a:cs typeface="Arial"/>
                <a:sym typeface="Arial"/>
              </a:rPr>
              <a:t>🡪 tự sự, ngầm bên trong là trữ tình.</a:t>
            </a: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r>
              <a:rPr lang="vi-VN" sz="1800" b="0" i="0" u="none" strike="noStrike" cap="none">
                <a:solidFill>
                  <a:srgbClr val="000000"/>
                </a:solidFill>
                <a:latin typeface="Arial"/>
                <a:ea typeface="Arial"/>
                <a:cs typeface="Arial"/>
                <a:sym typeface="Arial"/>
              </a:rPr>
              <a:t>🡪 Bắt tay vào lao động, gây dựng Tổ quốc, tiếp nối truyền thống ông cha.</a:t>
            </a:r>
            <a:endParaRPr/>
          </a:p>
        </p:txBody>
      </p:sp>
      <p:sp>
        <p:nvSpPr>
          <p:cNvPr id="464" name="Google Shape;464;p12"/>
          <p:cNvSpPr/>
          <p:nvPr/>
        </p:nvSpPr>
        <p:spPr>
          <a:xfrm>
            <a:off x="4478482" y="821891"/>
            <a:ext cx="4551218" cy="2585323"/>
          </a:xfrm>
          <a:prstGeom prst="rect">
            <a:avLst/>
          </a:prstGeom>
          <a:solidFill>
            <a:schemeClr val="lt1"/>
          </a:solidFill>
          <a:ln>
            <a:noFill/>
          </a:ln>
        </p:spPr>
        <p:txBody>
          <a:bodyPr spcFirstLastPara="1" wrap="square" lIns="91425" tIns="45700" rIns="91425" bIns="45700" anchor="ctr" anchorCtr="0">
            <a:spAutoFit/>
          </a:bodyPr>
          <a:lstStyle/>
          <a:p>
            <a:pPr marL="0" marR="0" lvl="0" indent="0" algn="l" rtl="0">
              <a:lnSpc>
                <a:spcPct val="150000"/>
              </a:lnSpc>
              <a:spcBef>
                <a:spcPts val="0"/>
              </a:spcBef>
              <a:spcAft>
                <a:spcPts val="0"/>
              </a:spcAft>
              <a:buNone/>
            </a:pPr>
            <a:r>
              <a:rPr lang="vi-VN" sz="1800" b="0" i="0" u="none" strike="noStrike" cap="none">
                <a:solidFill>
                  <a:srgbClr val="000000"/>
                </a:solidFill>
                <a:latin typeface="Arial"/>
                <a:ea typeface="Arial"/>
                <a:cs typeface="Arial"/>
                <a:sym typeface="Arial"/>
              </a:rPr>
              <a:t>- “Những mặt đất</a:t>
            </a:r>
            <a:endParaRPr/>
          </a:p>
          <a:p>
            <a:pPr marL="0" marR="0" lvl="0" indent="0" algn="l" rtl="0">
              <a:lnSpc>
                <a:spcPct val="150000"/>
              </a:lnSpc>
              <a:spcBef>
                <a:spcPts val="0"/>
              </a:spcBef>
              <a:spcAft>
                <a:spcPts val="0"/>
              </a:spcAft>
              <a:buNone/>
            </a:pPr>
            <a:r>
              <a:rPr lang="vi-VN" sz="1800" b="0" i="0" u="none" strike="noStrike" cap="none">
                <a:solidFill>
                  <a:srgbClr val="000000"/>
                </a:solidFill>
                <a:latin typeface="Arial"/>
                <a:ea typeface="Arial"/>
                <a:cs typeface="Arial"/>
                <a:sym typeface="Arial"/>
              </a:rPr>
              <a:t>Cha ông ta nhắm mắt</a:t>
            </a:r>
            <a:endParaRPr/>
          </a:p>
          <a:p>
            <a:pPr marL="0" marR="0" lvl="0" indent="0" algn="l" rtl="0">
              <a:lnSpc>
                <a:spcPct val="150000"/>
              </a:lnSpc>
              <a:spcBef>
                <a:spcPts val="0"/>
              </a:spcBef>
              <a:spcAft>
                <a:spcPts val="0"/>
              </a:spcAft>
              <a:buNone/>
            </a:pPr>
            <a:r>
              <a:rPr lang="vi-VN" sz="1800" b="0" i="0" u="none" strike="noStrike" cap="none">
                <a:solidFill>
                  <a:srgbClr val="000000"/>
                </a:solidFill>
                <a:latin typeface="Arial"/>
                <a:ea typeface="Arial"/>
                <a:cs typeface="Arial"/>
                <a:sym typeface="Arial"/>
              </a:rPr>
              <a:t>Truyền cháu con không bao giờ chia cắt”</a:t>
            </a:r>
            <a:endParaRPr/>
          </a:p>
          <a:p>
            <a:pPr marL="0" marR="0" lvl="0" indent="0" algn="just" rtl="0">
              <a:lnSpc>
                <a:spcPct val="150000"/>
              </a:lnSpc>
              <a:spcBef>
                <a:spcPts val="0"/>
              </a:spcBef>
              <a:spcAft>
                <a:spcPts val="0"/>
              </a:spcAft>
              <a:buNone/>
            </a:pPr>
            <a:r>
              <a:rPr lang="vi-VN" sz="1800" b="0" i="0" u="none" strike="noStrike" cap="none">
                <a:solidFill>
                  <a:srgbClr val="000000"/>
                </a:solidFill>
                <a:latin typeface="Arial"/>
                <a:ea typeface="Arial"/>
                <a:cs typeface="Arial"/>
                <a:sym typeface="Arial"/>
              </a:rPr>
              <a:t>🡪 Ý thức được truyền thống, trân trọng những giá trị, sự tiếp nối các thế hệ trên mảnh đất quê hương.</a:t>
            </a:r>
            <a:endParaRPr sz="1400" b="0" i="0" u="none" strike="noStrike" cap="none">
              <a:solidFill>
                <a:srgbClr val="000000"/>
              </a:solidFill>
              <a:latin typeface="Arial"/>
              <a:ea typeface="Arial"/>
              <a:cs typeface="Arial"/>
              <a:sym typeface="Arial"/>
            </a:endParaRPr>
          </a:p>
        </p:txBody>
      </p:sp>
      <p:pic>
        <p:nvPicPr>
          <p:cNvPr id="465" name="Google Shape;465;p12"/>
          <p:cNvPicPr preferRelativeResize="0"/>
          <p:nvPr/>
        </p:nvPicPr>
        <p:blipFill rotWithShape="1">
          <a:blip r:embed="rId3">
            <a:alphaModFix/>
          </a:blip>
          <a:srcRect b="73163"/>
          <a:stretch/>
        </p:blipFill>
        <p:spPr>
          <a:xfrm flipH="1">
            <a:off x="0" y="3508373"/>
            <a:ext cx="9142298" cy="1635127"/>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13"/>
          <p:cNvSpPr/>
          <p:nvPr/>
        </p:nvSpPr>
        <p:spPr>
          <a:xfrm>
            <a:off x="498761" y="481181"/>
            <a:ext cx="4644739" cy="341632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1800" b="0" i="0" u="sng" strike="noStrike" cap="none">
                <a:solidFill>
                  <a:srgbClr val="000000"/>
                </a:solidFill>
                <a:latin typeface="Arial"/>
                <a:ea typeface="Arial"/>
                <a:cs typeface="Arial"/>
                <a:sym typeface="Arial"/>
              </a:rPr>
              <a:t>c. </a:t>
            </a:r>
            <a:r>
              <a:rPr lang="vi-VN" sz="1800" b="0" i="1" u="sng" strike="noStrike" cap="none">
                <a:solidFill>
                  <a:srgbClr val="000000"/>
                </a:solidFill>
                <a:latin typeface="Arial"/>
                <a:ea typeface="Arial"/>
                <a:cs typeface="Arial"/>
                <a:sym typeface="Arial"/>
              </a:rPr>
              <a:t>“Ta đã lớn”</a:t>
            </a:r>
            <a:endParaRPr sz="1800" b="0" i="1" u="sng"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r>
              <a:rPr lang="vi-VN" sz="1800" b="0" i="0" u="none" strike="noStrike" cap="none">
                <a:solidFill>
                  <a:srgbClr val="000000"/>
                </a:solidFill>
                <a:latin typeface="Arial"/>
                <a:ea typeface="Arial"/>
                <a:cs typeface="Arial"/>
                <a:sym typeface="Arial"/>
              </a:rPr>
              <a:t>+ “Thầy giáo già đã khuất” 🡪 ý nghĩa tả thực 🡪 sự đổi thay của thời gian 🡪 hình ảnh thầy giáo không còn là hình ảnh to lớn như đạo sĩ trước kia.</a:t>
            </a:r>
            <a:endParaRPr/>
          </a:p>
          <a:p>
            <a:pPr marL="0" marR="0" lvl="0" indent="0" algn="just" rtl="0">
              <a:lnSpc>
                <a:spcPct val="150000"/>
              </a:lnSpc>
              <a:spcBef>
                <a:spcPts val="0"/>
              </a:spcBef>
              <a:spcAft>
                <a:spcPts val="0"/>
              </a:spcAft>
              <a:buNone/>
            </a:pPr>
            <a:r>
              <a:rPr lang="vi-VN" sz="1800" b="0" i="0" u="none" strike="noStrike" cap="none">
                <a:solidFill>
                  <a:srgbClr val="000000"/>
                </a:solidFill>
                <a:latin typeface="Arial"/>
                <a:ea typeface="Arial"/>
                <a:cs typeface="Arial"/>
                <a:sym typeface="Arial"/>
              </a:rPr>
              <a:t>🡺 Hình ảnh thầy là một kỷ niệm của cậu bé năm mười tuổi. Câu thơ có sự suy niệm, hồi tưởng.</a:t>
            </a:r>
            <a:endParaRPr/>
          </a:p>
        </p:txBody>
      </p:sp>
      <p:grpSp>
        <p:nvGrpSpPr>
          <p:cNvPr id="471" name="Google Shape;471;p13"/>
          <p:cNvGrpSpPr/>
          <p:nvPr/>
        </p:nvGrpSpPr>
        <p:grpSpPr>
          <a:xfrm>
            <a:off x="2905010" y="1078786"/>
            <a:ext cx="5497772" cy="3993434"/>
            <a:chOff x="2905010" y="1078786"/>
            <a:chExt cx="5497772" cy="3993434"/>
          </a:xfrm>
        </p:grpSpPr>
        <p:pic>
          <p:nvPicPr>
            <p:cNvPr id="472" name="Google Shape;472;p13" descr="Những icon đẹp cute, đáng yêu, dí dỏm nhất"/>
            <p:cNvPicPr preferRelativeResize="0"/>
            <p:nvPr/>
          </p:nvPicPr>
          <p:blipFill rotWithShape="1">
            <a:blip r:embed="rId3">
              <a:alphaModFix/>
            </a:blip>
            <a:srcRect/>
            <a:stretch/>
          </p:blipFill>
          <p:spPr>
            <a:xfrm>
              <a:off x="2905010" y="2722418"/>
              <a:ext cx="2459073" cy="2349802"/>
            </a:xfrm>
            <a:prstGeom prst="rect">
              <a:avLst/>
            </a:prstGeom>
            <a:noFill/>
            <a:ln>
              <a:noFill/>
            </a:ln>
          </p:spPr>
        </p:pic>
        <p:sp>
          <p:nvSpPr>
            <p:cNvPr id="473" name="Google Shape;473;p13"/>
            <p:cNvSpPr/>
            <p:nvPr/>
          </p:nvSpPr>
          <p:spPr>
            <a:xfrm>
              <a:off x="5340927" y="1078786"/>
              <a:ext cx="3061855" cy="2164634"/>
            </a:xfrm>
            <a:prstGeom prst="cloud">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800" b="0" i="0" u="none" strike="noStrike" cap="none">
                <a:solidFill>
                  <a:schemeClr val="dk1"/>
                </a:solidFill>
                <a:latin typeface="Arial"/>
                <a:ea typeface="Arial"/>
                <a:cs typeface="Arial"/>
                <a:sym typeface="Arial"/>
              </a:endParaRPr>
            </a:p>
          </p:txBody>
        </p:sp>
        <p:sp>
          <p:nvSpPr>
            <p:cNvPr id="474" name="Google Shape;474;p13"/>
            <p:cNvSpPr txBox="1"/>
            <p:nvPr/>
          </p:nvSpPr>
          <p:spPr>
            <a:xfrm>
              <a:off x="5476009" y="1725086"/>
              <a:ext cx="2795155" cy="872034"/>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1800" b="0" i="0" u="none" strike="noStrike" cap="none">
                  <a:solidFill>
                    <a:srgbClr val="000000"/>
                  </a:solidFill>
                  <a:latin typeface="Arial"/>
                  <a:ea typeface="Arial"/>
                  <a:cs typeface="Arial"/>
                  <a:sym typeface="Arial"/>
                </a:rPr>
                <a:t>Câu thơ </a:t>
              </a:r>
              <a:r>
                <a:rPr lang="vi-VN" sz="1800" b="0" i="1" u="none" strike="noStrike" cap="none">
                  <a:solidFill>
                    <a:srgbClr val="000000"/>
                  </a:solidFill>
                  <a:latin typeface="Arial"/>
                  <a:ea typeface="Arial"/>
                  <a:cs typeface="Arial"/>
                  <a:sym typeface="Arial"/>
                </a:rPr>
                <a:t>Thầy giáo già đã khuất</a:t>
              </a:r>
              <a:r>
                <a:rPr lang="vi-VN" sz="1800" b="0" i="0" u="none" strike="noStrike" cap="none">
                  <a:solidFill>
                    <a:srgbClr val="000000"/>
                  </a:solidFill>
                  <a:latin typeface="Arial"/>
                  <a:ea typeface="Arial"/>
                  <a:cs typeface="Arial"/>
                  <a:sym typeface="Arial"/>
                </a:rPr>
                <a:t> nói lên điều gì?</a:t>
              </a:r>
              <a:endParaRPr sz="1800" b="0" i="0" u="none" strike="noStrike" cap="none">
                <a:solidFill>
                  <a:srgbClr val="000000"/>
                </a:solidFill>
                <a:latin typeface="Arial"/>
                <a:ea typeface="Arial"/>
                <a:cs typeface="Arial"/>
                <a:sym typeface="Arial"/>
              </a:endParaRPr>
            </a:p>
          </p:txBody>
        </p:sp>
      </p:grpSp>
      <p:pic>
        <p:nvPicPr>
          <p:cNvPr id="475" name="Google Shape;475;p13"/>
          <p:cNvPicPr preferRelativeResize="0"/>
          <p:nvPr/>
        </p:nvPicPr>
        <p:blipFill rotWithShape="1">
          <a:blip r:embed="rId4">
            <a:alphaModFix/>
          </a:blip>
          <a:srcRect/>
          <a:stretch/>
        </p:blipFill>
        <p:spPr>
          <a:xfrm>
            <a:off x="5234604" y="1065254"/>
            <a:ext cx="3274499" cy="2694445"/>
          </a:xfrm>
          <a:prstGeom prst="rect">
            <a:avLst/>
          </a:prstGeom>
          <a:noFill/>
          <a:ln>
            <a:noFill/>
          </a:ln>
          <a:effectLst>
            <a:outerShdw blurRad="292100" dist="139700" dir="2700000" algn="tl" rotWithShape="0">
              <a:srgbClr val="333333">
                <a:alpha val="64705"/>
              </a:srgbClr>
            </a:outerShdw>
          </a:effectLst>
        </p:spPr>
      </p:pic>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471"/>
                                        </p:tgtEl>
                                      </p:cBhvr>
                                    </p:animEffect>
                                    <p:set>
                                      <p:cBhvr>
                                        <p:cTn id="11" dur="1" fill="hold">
                                          <p:stCondLst>
                                            <p:cond delay="500"/>
                                          </p:stCondLst>
                                        </p:cTn>
                                        <p:tgtEl>
                                          <p:spTgt spid="471"/>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grpSp>
        <p:nvGrpSpPr>
          <p:cNvPr id="480" name="Google Shape;480;p14"/>
          <p:cNvGrpSpPr/>
          <p:nvPr/>
        </p:nvGrpSpPr>
        <p:grpSpPr>
          <a:xfrm>
            <a:off x="348846" y="488373"/>
            <a:ext cx="7943099" cy="4655127"/>
            <a:chOff x="348846" y="488373"/>
            <a:chExt cx="7943099" cy="4655127"/>
          </a:xfrm>
        </p:grpSpPr>
        <p:pic>
          <p:nvPicPr>
            <p:cNvPr id="481" name="Google Shape;481;p14" descr="Những icon đẹp cute, đáng yêu, dí dỏm nhất"/>
            <p:cNvPicPr preferRelativeResize="0"/>
            <p:nvPr/>
          </p:nvPicPr>
          <p:blipFill rotWithShape="1">
            <a:blip r:embed="rId3">
              <a:alphaModFix/>
            </a:blip>
            <a:srcRect/>
            <a:stretch/>
          </p:blipFill>
          <p:spPr>
            <a:xfrm>
              <a:off x="348846" y="2793698"/>
              <a:ext cx="2459073" cy="2349802"/>
            </a:xfrm>
            <a:prstGeom prst="rect">
              <a:avLst/>
            </a:prstGeom>
            <a:noFill/>
            <a:ln>
              <a:noFill/>
            </a:ln>
          </p:spPr>
        </p:pic>
        <p:sp>
          <p:nvSpPr>
            <p:cNvPr id="482" name="Google Shape;482;p14"/>
            <p:cNvSpPr/>
            <p:nvPr/>
          </p:nvSpPr>
          <p:spPr>
            <a:xfrm>
              <a:off x="2807920" y="488373"/>
              <a:ext cx="5484025" cy="3428063"/>
            </a:xfrm>
            <a:prstGeom prst="cloud">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800" b="0" i="0" u="none" strike="noStrike" cap="none">
                <a:solidFill>
                  <a:schemeClr val="dk1"/>
                </a:solidFill>
                <a:latin typeface="Arial"/>
                <a:ea typeface="Arial"/>
                <a:cs typeface="Arial"/>
                <a:sym typeface="Arial"/>
              </a:endParaRPr>
            </a:p>
          </p:txBody>
        </p:sp>
        <p:sp>
          <p:nvSpPr>
            <p:cNvPr id="483" name="Google Shape;483;p14"/>
            <p:cNvSpPr/>
            <p:nvPr/>
          </p:nvSpPr>
          <p:spPr>
            <a:xfrm>
              <a:off x="3241442" y="1232908"/>
              <a:ext cx="4866362" cy="1938992"/>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rgbClr val="000000"/>
                </a:buClr>
                <a:buSzPts val="2000"/>
                <a:buFont typeface="Arial"/>
                <a:buChar char="•"/>
              </a:pPr>
              <a:r>
                <a:rPr lang="vi-VN" sz="2000" b="0" i="0" u="none" strike="noStrike" cap="none">
                  <a:solidFill>
                    <a:srgbClr val="000000"/>
                  </a:solidFill>
                  <a:latin typeface="Arial"/>
                  <a:ea typeface="Arial"/>
                  <a:cs typeface="Arial"/>
                  <a:sym typeface="Arial"/>
                </a:rPr>
                <a:t>Dòng Mê Kông gắn bó với con người như thế nào?</a:t>
              </a:r>
              <a:endParaRPr/>
            </a:p>
            <a:p>
              <a:pPr marL="342900" marR="0" lvl="0" indent="-342900" algn="just" rtl="0">
                <a:lnSpc>
                  <a:spcPct val="150000"/>
                </a:lnSpc>
                <a:spcBef>
                  <a:spcPts val="0"/>
                </a:spcBef>
                <a:spcAft>
                  <a:spcPts val="0"/>
                </a:spcAft>
                <a:buClr>
                  <a:srgbClr val="000000"/>
                </a:buClr>
                <a:buSzPts val="2000"/>
                <a:buFont typeface="Arial"/>
                <a:buChar char="•"/>
              </a:pPr>
              <a:r>
                <a:rPr lang="vi-VN" sz="2000" b="0" i="0" u="none" strike="noStrike" cap="none">
                  <a:solidFill>
                    <a:srgbClr val="000000"/>
                  </a:solidFill>
                  <a:latin typeface="Arial"/>
                  <a:ea typeface="Arial"/>
                  <a:cs typeface="Arial"/>
                  <a:sym typeface="Arial"/>
                </a:rPr>
                <a:t>Em có nhận xét gì về tình yêu của tác giả đối với dòng Mê Kông?</a:t>
              </a:r>
              <a:endParaRPr sz="20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graphicFrame>
        <p:nvGraphicFramePr>
          <p:cNvPr id="488" name="Google Shape;488;p15"/>
          <p:cNvGraphicFramePr/>
          <p:nvPr/>
        </p:nvGraphicFramePr>
        <p:xfrm>
          <a:off x="644236" y="570921"/>
          <a:ext cx="7751625" cy="3886220"/>
        </p:xfrm>
        <a:graphic>
          <a:graphicData uri="http://schemas.openxmlformats.org/drawingml/2006/table">
            <a:tbl>
              <a:tblPr firstRow="1" bandRow="1">
                <a:noFill/>
                <a:tableStyleId>{01B955AF-F3CD-4925-8182-532F81676567}</a:tableStyleId>
              </a:tblPr>
              <a:tblGrid>
                <a:gridCol w="2867900"/>
                <a:gridCol w="4883725"/>
              </a:tblGrid>
              <a:tr h="370850">
                <a:tc>
                  <a:txBody>
                    <a:bodyPr/>
                    <a:lstStyle/>
                    <a:p>
                      <a:pPr marL="0" marR="0" lvl="0" indent="0" algn="ctr" rtl="0">
                        <a:lnSpc>
                          <a:spcPct val="150000"/>
                        </a:lnSpc>
                        <a:spcBef>
                          <a:spcPts val="0"/>
                        </a:spcBef>
                        <a:spcAft>
                          <a:spcPts val="0"/>
                        </a:spcAft>
                        <a:buNone/>
                      </a:pPr>
                      <a:r>
                        <a:rPr lang="vi-VN" sz="1800" b="1" u="none" strike="noStrike" cap="none"/>
                        <a:t>Dòng Mê Kông đối với con người</a:t>
                      </a:r>
                      <a:endParaRPr sz="1800" b="1" u="none" strike="noStrike" cap="none"/>
                    </a:p>
                  </a:txBody>
                  <a:tcPr marL="91450" marR="91450" marT="45725" marB="45725" anchor="ctr">
                    <a:solidFill>
                      <a:srgbClr val="80B9F8"/>
                    </a:solidFill>
                  </a:tcPr>
                </a:tc>
                <a:tc>
                  <a:txBody>
                    <a:bodyPr/>
                    <a:lstStyle/>
                    <a:p>
                      <a:pPr marL="0" marR="0" lvl="0" indent="0" algn="ctr" rtl="0">
                        <a:lnSpc>
                          <a:spcPct val="150000"/>
                        </a:lnSpc>
                        <a:spcBef>
                          <a:spcPts val="0"/>
                        </a:spcBef>
                        <a:spcAft>
                          <a:spcPts val="0"/>
                        </a:spcAft>
                        <a:buNone/>
                      </a:pPr>
                      <a:r>
                        <a:rPr lang="vi-VN" sz="1800" b="1" u="none" strike="noStrike" cap="none"/>
                        <a:t>Tình cảm của tác giả đối với</a:t>
                      </a:r>
                      <a:endParaRPr/>
                    </a:p>
                    <a:p>
                      <a:pPr marL="0" marR="0" lvl="0" indent="0" algn="ctr" rtl="0">
                        <a:lnSpc>
                          <a:spcPct val="150000"/>
                        </a:lnSpc>
                        <a:spcBef>
                          <a:spcPts val="0"/>
                        </a:spcBef>
                        <a:spcAft>
                          <a:spcPts val="0"/>
                        </a:spcAft>
                        <a:buNone/>
                      </a:pPr>
                      <a:r>
                        <a:rPr lang="vi-VN" sz="1800" b="1" u="none" strike="noStrike" cap="none"/>
                        <a:t>dòng Mê Kông</a:t>
                      </a:r>
                      <a:endParaRPr sz="1800" b="1" u="none" strike="noStrike" cap="none"/>
                    </a:p>
                  </a:txBody>
                  <a:tcPr marL="91450" marR="91450" marT="45725" marB="45725" anchor="ctr">
                    <a:solidFill>
                      <a:srgbClr val="80B9F8"/>
                    </a:solidFill>
                  </a:tcPr>
                </a:tc>
              </a:tr>
              <a:tr h="370850">
                <a:tc>
                  <a:txBody>
                    <a:bodyPr/>
                    <a:lstStyle/>
                    <a:p>
                      <a:pPr marL="0" marR="0" lvl="0" indent="0" algn="just" rtl="0">
                        <a:lnSpc>
                          <a:spcPct val="150000"/>
                        </a:lnSpc>
                        <a:spcBef>
                          <a:spcPts val="0"/>
                        </a:spcBef>
                        <a:spcAft>
                          <a:spcPts val="0"/>
                        </a:spcAft>
                        <a:buNone/>
                      </a:pPr>
                      <a:endParaRPr sz="1800" u="none" strike="noStrike" cap="none"/>
                    </a:p>
                  </a:txBody>
                  <a:tcPr marL="91450" marR="91450" marT="45725" marB="45725"/>
                </a:tc>
                <a:tc>
                  <a:txBody>
                    <a:bodyPr/>
                    <a:lstStyle/>
                    <a:p>
                      <a:pPr marL="0" marR="0" lvl="0" indent="0" algn="just" rtl="0">
                        <a:lnSpc>
                          <a:spcPct val="150000"/>
                        </a:lnSpc>
                        <a:spcBef>
                          <a:spcPts val="0"/>
                        </a:spcBef>
                        <a:spcAft>
                          <a:spcPts val="0"/>
                        </a:spcAft>
                        <a:buNone/>
                      </a:pPr>
                      <a:endParaRPr sz="1800" u="none" strike="noStrike" cap="none"/>
                    </a:p>
                    <a:p>
                      <a:pPr marL="0" marR="0" lvl="0" indent="0" algn="just" rtl="0">
                        <a:lnSpc>
                          <a:spcPct val="150000"/>
                        </a:lnSpc>
                        <a:spcBef>
                          <a:spcPts val="0"/>
                        </a:spcBef>
                        <a:spcAft>
                          <a:spcPts val="0"/>
                        </a:spcAft>
                        <a:buNone/>
                      </a:pPr>
                      <a:endParaRPr sz="1800" u="none" strike="noStrike" cap="none"/>
                    </a:p>
                    <a:p>
                      <a:pPr marL="0" marR="0" lvl="0" indent="0" algn="just" rtl="0">
                        <a:lnSpc>
                          <a:spcPct val="150000"/>
                        </a:lnSpc>
                        <a:spcBef>
                          <a:spcPts val="0"/>
                        </a:spcBef>
                        <a:spcAft>
                          <a:spcPts val="0"/>
                        </a:spcAft>
                        <a:buNone/>
                      </a:pPr>
                      <a:endParaRPr sz="1800" u="none" strike="noStrike" cap="none"/>
                    </a:p>
                    <a:p>
                      <a:pPr marL="0" marR="0" lvl="0" indent="0" algn="just" rtl="0">
                        <a:lnSpc>
                          <a:spcPct val="150000"/>
                        </a:lnSpc>
                        <a:spcBef>
                          <a:spcPts val="0"/>
                        </a:spcBef>
                        <a:spcAft>
                          <a:spcPts val="0"/>
                        </a:spcAft>
                        <a:buNone/>
                      </a:pPr>
                      <a:endParaRPr sz="1800" u="none" strike="noStrike" cap="none"/>
                    </a:p>
                    <a:p>
                      <a:pPr marL="0" marR="0" lvl="0" indent="0" algn="just" rtl="0">
                        <a:lnSpc>
                          <a:spcPct val="150000"/>
                        </a:lnSpc>
                        <a:spcBef>
                          <a:spcPts val="0"/>
                        </a:spcBef>
                        <a:spcAft>
                          <a:spcPts val="0"/>
                        </a:spcAft>
                        <a:buNone/>
                      </a:pPr>
                      <a:endParaRPr sz="1800" u="none" strike="noStrike" cap="none"/>
                    </a:p>
                    <a:p>
                      <a:pPr marL="0" marR="0" lvl="0" indent="0" algn="just" rtl="0">
                        <a:lnSpc>
                          <a:spcPct val="150000"/>
                        </a:lnSpc>
                        <a:spcBef>
                          <a:spcPts val="0"/>
                        </a:spcBef>
                        <a:spcAft>
                          <a:spcPts val="0"/>
                        </a:spcAft>
                        <a:buNone/>
                      </a:pPr>
                      <a:endParaRPr sz="1800" u="none" strike="noStrike" cap="none"/>
                    </a:p>
                    <a:p>
                      <a:pPr marL="0" marR="0" lvl="0" indent="0" algn="just" rtl="0">
                        <a:lnSpc>
                          <a:spcPct val="150000"/>
                        </a:lnSpc>
                        <a:spcBef>
                          <a:spcPts val="0"/>
                        </a:spcBef>
                        <a:spcAft>
                          <a:spcPts val="0"/>
                        </a:spcAft>
                        <a:buNone/>
                      </a:pPr>
                      <a:endParaRPr sz="1800" u="none" strike="noStrike" cap="none"/>
                    </a:p>
                  </a:txBody>
                  <a:tcPr marL="91450" marR="91450" marT="45725" marB="45725"/>
                </a:tc>
              </a:tr>
            </a:tbl>
          </a:graphicData>
        </a:graphic>
      </p:graphicFrame>
      <p:sp>
        <p:nvSpPr>
          <p:cNvPr id="489" name="Google Shape;489;p15"/>
          <p:cNvSpPr/>
          <p:nvPr/>
        </p:nvSpPr>
        <p:spPr>
          <a:xfrm>
            <a:off x="644236" y="1486699"/>
            <a:ext cx="2847109" cy="216982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1800" b="0" i="0" u="none" strike="noStrike" cap="none">
                <a:solidFill>
                  <a:srgbClr val="000000"/>
                </a:solidFill>
                <a:latin typeface="Arial"/>
                <a:ea typeface="Arial"/>
                <a:cs typeface="Arial"/>
                <a:sym typeface="Arial"/>
              </a:rPr>
              <a:t>Bồi đắp và tạo nên sản vật trù phú cho người dân, cùng người dân trải qua những lao động vất vả.</a:t>
            </a:r>
            <a:endParaRPr/>
          </a:p>
        </p:txBody>
      </p:sp>
      <p:sp>
        <p:nvSpPr>
          <p:cNvPr id="490" name="Google Shape;490;p15"/>
          <p:cNvSpPr/>
          <p:nvPr/>
        </p:nvSpPr>
        <p:spPr>
          <a:xfrm>
            <a:off x="3491345" y="1498166"/>
            <a:ext cx="4883728" cy="3000821"/>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50000"/>
              </a:lnSpc>
              <a:spcBef>
                <a:spcPts val="0"/>
              </a:spcBef>
              <a:spcAft>
                <a:spcPts val="0"/>
              </a:spcAft>
              <a:buClr>
                <a:srgbClr val="000000"/>
              </a:buClr>
              <a:buSzPts val="1800"/>
              <a:buFont typeface="Arial"/>
              <a:buChar char="•"/>
            </a:pPr>
            <a:r>
              <a:rPr lang="vi-VN" sz="1800" b="0" i="0" u="none" strike="noStrike" cap="none">
                <a:solidFill>
                  <a:srgbClr val="000000"/>
                </a:solidFill>
                <a:latin typeface="Arial"/>
                <a:ea typeface="Arial"/>
                <a:cs typeface="Arial"/>
                <a:sym typeface="Arial"/>
              </a:rPr>
              <a:t>Gần gũi, thân thiết, gắn bó sâu sắc như tình cảm với những người thân ruột thịt (nước mắt đều muốn ứa).</a:t>
            </a:r>
            <a:endParaRPr/>
          </a:p>
          <a:p>
            <a:pPr marL="285750" marR="0" lvl="0" indent="-285750" algn="just" rtl="0">
              <a:lnSpc>
                <a:spcPct val="150000"/>
              </a:lnSpc>
              <a:spcBef>
                <a:spcPts val="0"/>
              </a:spcBef>
              <a:spcAft>
                <a:spcPts val="0"/>
              </a:spcAft>
              <a:buClr>
                <a:srgbClr val="000000"/>
              </a:buClr>
              <a:buSzPts val="1800"/>
              <a:buFont typeface="Arial"/>
              <a:buChar char="•"/>
            </a:pPr>
            <a:r>
              <a:rPr lang="vi-VN" sz="1800" b="0" i="0" u="none" strike="noStrike" cap="none">
                <a:solidFill>
                  <a:srgbClr val="000000"/>
                </a:solidFill>
                <a:latin typeface="Arial"/>
                <a:ea typeface="Arial"/>
                <a:cs typeface="Arial"/>
                <a:sym typeface="Arial"/>
              </a:rPr>
              <a:t>Tình yêu, sự trân trọng, đồng cảm của tác giả đối với dòng Mê Kông và những người nông dân 🡪 Tình yêu đối với quê hương, đất nước.</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pic>
        <p:nvPicPr>
          <p:cNvPr id="495" name="Google Shape;495;p16"/>
          <p:cNvPicPr preferRelativeResize="0"/>
          <p:nvPr/>
        </p:nvPicPr>
        <p:blipFill rotWithShape="1">
          <a:blip r:embed="rId3">
            <a:alphaModFix/>
          </a:blip>
          <a:srcRect l="7305" t="76091" r="16514"/>
          <a:stretch/>
        </p:blipFill>
        <p:spPr>
          <a:xfrm rot="10800000" flipH="1">
            <a:off x="850" y="0"/>
            <a:ext cx="9142298" cy="1912075"/>
          </a:xfrm>
          <a:prstGeom prst="rect">
            <a:avLst/>
          </a:prstGeom>
          <a:noFill/>
          <a:ln>
            <a:noFill/>
          </a:ln>
        </p:spPr>
      </p:pic>
      <p:sp>
        <p:nvSpPr>
          <p:cNvPr id="496" name="Google Shape;496;p16"/>
          <p:cNvSpPr txBox="1"/>
          <p:nvPr/>
        </p:nvSpPr>
        <p:spPr>
          <a:xfrm>
            <a:off x="102637" y="1987420"/>
            <a:ext cx="541493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vi-VN" sz="2800" b="1" i="0" u="none" strike="noStrike" cap="none">
                <a:solidFill>
                  <a:schemeClr val="dk1"/>
                </a:solidFill>
                <a:latin typeface="Arial"/>
                <a:ea typeface="Arial"/>
                <a:cs typeface="Arial"/>
                <a:sym typeface="Arial"/>
              </a:rPr>
              <a:t>2. Vẻ đẹp của sông Mê Kông</a:t>
            </a:r>
            <a:endParaRPr sz="2800" b="1" i="0" u="none" strike="noStrike" cap="none">
              <a:solidFill>
                <a:schemeClr val="dk1"/>
              </a:solidFill>
              <a:latin typeface="Arial"/>
              <a:ea typeface="Arial"/>
              <a:cs typeface="Arial"/>
              <a:sym typeface="Arial"/>
            </a:endParaRPr>
          </a:p>
        </p:txBody>
      </p:sp>
      <p:sp>
        <p:nvSpPr>
          <p:cNvPr id="497" name="Google Shape;497;p16"/>
          <p:cNvSpPr/>
          <p:nvPr/>
        </p:nvSpPr>
        <p:spPr>
          <a:xfrm>
            <a:off x="550506" y="2613712"/>
            <a:ext cx="8011603" cy="101566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2000" b="0" i="0" u="none" strike="noStrike" cap="none">
                <a:solidFill>
                  <a:srgbClr val="000000"/>
                </a:solidFill>
                <a:latin typeface="Arial"/>
                <a:ea typeface="Arial"/>
                <a:cs typeface="Arial"/>
                <a:sym typeface="Arial"/>
              </a:rPr>
              <a:t>Em hãy cho biết vẻ đẹp của sông Mê Kông khi chảy vào Nam Bộ - Việt Nam được thể hiện trong bài thơ như thế nào?</a:t>
            </a:r>
            <a:endParaRPr sz="20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17"/>
          <p:cNvSpPr/>
          <p:nvPr/>
        </p:nvSpPr>
        <p:spPr>
          <a:xfrm>
            <a:off x="259770" y="124017"/>
            <a:ext cx="5299365" cy="49699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2000" b="1" i="0" u="none" strike="noStrike" cap="none">
                <a:solidFill>
                  <a:srgbClr val="000000"/>
                </a:solidFill>
                <a:latin typeface="Arial"/>
                <a:ea typeface="Arial"/>
                <a:cs typeface="Arial"/>
                <a:sym typeface="Arial"/>
              </a:rPr>
              <a:t>2. Vẻ đẹp của dòng sông Mê Kông</a:t>
            </a:r>
            <a:endParaRPr sz="2000" b="0" i="0" u="none" strike="noStrike" cap="none">
              <a:solidFill>
                <a:srgbClr val="000000"/>
              </a:solidFill>
              <a:latin typeface="Arial"/>
              <a:ea typeface="Arial"/>
              <a:cs typeface="Arial"/>
              <a:sym typeface="Arial"/>
            </a:endParaRPr>
          </a:p>
        </p:txBody>
      </p:sp>
      <p:sp>
        <p:nvSpPr>
          <p:cNvPr id="503" name="Google Shape;503;p17" descr="Du lịch chợ nổi miền Tây: 7 địa điểm khổng thể bỏ lỡ cho team xê dịch - PYS  Travel"/>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504" name="Google Shape;504;p17"/>
          <p:cNvPicPr preferRelativeResize="0"/>
          <p:nvPr/>
        </p:nvPicPr>
        <p:blipFill rotWithShape="1">
          <a:blip r:embed="rId3">
            <a:alphaModFix/>
          </a:blip>
          <a:srcRect/>
          <a:stretch/>
        </p:blipFill>
        <p:spPr>
          <a:xfrm>
            <a:off x="5247407" y="1470590"/>
            <a:ext cx="3621211" cy="2410692"/>
          </a:xfrm>
          <a:prstGeom prst="rect">
            <a:avLst/>
          </a:prstGeom>
          <a:noFill/>
          <a:ln>
            <a:noFill/>
          </a:ln>
          <a:effectLst>
            <a:outerShdw blurRad="292100" dist="139700" dir="2700000" algn="tl" rotWithShape="0">
              <a:srgbClr val="333333">
                <a:alpha val="64705"/>
              </a:srgbClr>
            </a:outerShdw>
          </a:effectLst>
        </p:spPr>
      </p:pic>
      <p:sp>
        <p:nvSpPr>
          <p:cNvPr id="505" name="Google Shape;505;p17"/>
          <p:cNvSpPr/>
          <p:nvPr/>
        </p:nvSpPr>
        <p:spPr>
          <a:xfrm>
            <a:off x="460375" y="621013"/>
            <a:ext cx="8080952" cy="50783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1800" b="0" i="0" u="none" strike="noStrike" cap="none">
                <a:solidFill>
                  <a:srgbClr val="000000"/>
                </a:solidFill>
                <a:latin typeface="Arial"/>
                <a:ea typeface="Arial"/>
                <a:cs typeface="Arial"/>
                <a:sym typeface="Arial"/>
              </a:rPr>
              <a:t>- Sông Mê Kông hiện lên với nhiều vẻ đẹp khác nhau.</a:t>
            </a:r>
            <a:endParaRPr sz="1800" b="0" i="0" u="none" strike="noStrike" cap="none">
              <a:solidFill>
                <a:srgbClr val="000000"/>
              </a:solidFill>
              <a:latin typeface="Arial"/>
              <a:ea typeface="Arial"/>
              <a:cs typeface="Arial"/>
              <a:sym typeface="Arial"/>
            </a:endParaRPr>
          </a:p>
        </p:txBody>
      </p:sp>
      <p:sp>
        <p:nvSpPr>
          <p:cNvPr id="506" name="Google Shape;506;p17"/>
          <p:cNvSpPr/>
          <p:nvPr/>
        </p:nvSpPr>
        <p:spPr>
          <a:xfrm>
            <a:off x="460375" y="1128844"/>
            <a:ext cx="4787032" cy="383181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1800" b="0" i="0" u="none" strike="noStrike" cap="none">
                <a:solidFill>
                  <a:srgbClr val="000000"/>
                </a:solidFill>
                <a:latin typeface="Arial"/>
                <a:ea typeface="Arial"/>
                <a:cs typeface="Arial"/>
                <a:sym typeface="Arial"/>
              </a:rPr>
              <a:t>- Khi chảy vào vùng đất Nam Bộ - Việt Nam:</a:t>
            </a:r>
            <a:endParaRPr/>
          </a:p>
          <a:p>
            <a:pPr marL="285750" marR="0" lvl="0" indent="-285750" algn="just" rtl="0">
              <a:lnSpc>
                <a:spcPct val="150000"/>
              </a:lnSpc>
              <a:spcBef>
                <a:spcPts val="0"/>
              </a:spcBef>
              <a:spcAft>
                <a:spcPts val="0"/>
              </a:spcAft>
              <a:buClr>
                <a:srgbClr val="000000"/>
              </a:buClr>
              <a:buSzPts val="1800"/>
              <a:buFont typeface="Arial"/>
              <a:buChar char="•"/>
            </a:pPr>
            <a:r>
              <a:rPr lang="vi-VN" sz="1800" b="0" i="0" u="none" strike="noStrike" cap="none">
                <a:solidFill>
                  <a:srgbClr val="000000"/>
                </a:solidFill>
                <a:latin typeface="Arial"/>
                <a:ea typeface="Arial"/>
                <a:cs typeface="Arial"/>
                <a:sym typeface="Arial"/>
              </a:rPr>
              <a:t>Trúc đào tươi chim khuyên rỉa cánh sương đọng long lanh.</a:t>
            </a:r>
            <a:endParaRPr/>
          </a:p>
          <a:p>
            <a:pPr marL="285750" marR="0" lvl="0" indent="-285750" algn="just" rtl="0">
              <a:lnSpc>
                <a:spcPct val="150000"/>
              </a:lnSpc>
              <a:spcBef>
                <a:spcPts val="0"/>
              </a:spcBef>
              <a:spcAft>
                <a:spcPts val="0"/>
              </a:spcAft>
              <a:buClr>
                <a:srgbClr val="000000"/>
              </a:buClr>
              <a:buSzPts val="1800"/>
              <a:buFont typeface="Arial"/>
              <a:buChar char="•"/>
            </a:pPr>
            <a:r>
              <a:rPr lang="vi-VN" sz="1800" b="0" i="1" u="none" strike="noStrike" cap="none">
                <a:solidFill>
                  <a:srgbClr val="000000"/>
                </a:solidFill>
                <a:latin typeface="Arial"/>
                <a:ea typeface="Arial"/>
                <a:cs typeface="Arial"/>
                <a:sym typeface="Arial"/>
              </a:rPr>
              <a:t>Chín nhánh Mê Kông </a:t>
            </a:r>
            <a:r>
              <a:rPr lang="vi-VN" sz="1800" b="0" i="0" u="none" strike="noStrike" cap="none">
                <a:solidFill>
                  <a:srgbClr val="000000"/>
                </a:solidFill>
                <a:latin typeface="Arial"/>
                <a:ea typeface="Arial"/>
                <a:cs typeface="Arial"/>
                <a:sym typeface="Arial"/>
              </a:rPr>
              <a:t>🡪</a:t>
            </a:r>
            <a:r>
              <a:rPr lang="vi-VN" sz="1800" b="0" i="1" u="none" strike="noStrike" cap="none">
                <a:solidFill>
                  <a:srgbClr val="000000"/>
                </a:solidFill>
                <a:latin typeface="Arial"/>
                <a:ea typeface="Arial"/>
                <a:cs typeface="Arial"/>
                <a:sym typeface="Arial"/>
              </a:rPr>
              <a:t> </a:t>
            </a:r>
            <a:r>
              <a:rPr lang="vi-VN" sz="1800" b="0" i="0" u="none" strike="noStrike" cap="none">
                <a:solidFill>
                  <a:srgbClr val="000000"/>
                </a:solidFill>
                <a:latin typeface="Arial"/>
                <a:ea typeface="Arial"/>
                <a:cs typeface="Arial"/>
                <a:sym typeface="Arial"/>
              </a:rPr>
              <a:t>số lượng của những nhánh Mê Kông.</a:t>
            </a:r>
            <a:endParaRPr/>
          </a:p>
          <a:p>
            <a:pPr marL="285750" marR="0" lvl="0" indent="-285750" algn="just" rtl="0">
              <a:lnSpc>
                <a:spcPct val="150000"/>
              </a:lnSpc>
              <a:spcBef>
                <a:spcPts val="0"/>
              </a:spcBef>
              <a:spcAft>
                <a:spcPts val="0"/>
              </a:spcAft>
              <a:buClr>
                <a:srgbClr val="000000"/>
              </a:buClr>
              <a:buSzPts val="1800"/>
              <a:buFont typeface="Arial"/>
              <a:buChar char="•"/>
            </a:pPr>
            <a:r>
              <a:rPr lang="vi-VN" sz="1800" b="0" i="0" u="none" strike="noStrike" cap="none">
                <a:solidFill>
                  <a:srgbClr val="000000"/>
                </a:solidFill>
                <a:latin typeface="Arial"/>
                <a:ea typeface="Arial"/>
                <a:cs typeface="Arial"/>
                <a:sym typeface="Arial"/>
              </a:rPr>
              <a:t>Sầu riêng thơm dậy, suối mát dội trong lòng dừa trĩu quả, v.v...</a:t>
            </a:r>
            <a:endParaRPr/>
          </a:p>
          <a:p>
            <a:pPr marL="0" marR="0" lvl="0" indent="0" algn="just" rtl="0">
              <a:lnSpc>
                <a:spcPct val="150000"/>
              </a:lnSpc>
              <a:spcBef>
                <a:spcPts val="0"/>
              </a:spcBef>
              <a:spcAft>
                <a:spcPts val="0"/>
              </a:spcAft>
              <a:buNone/>
            </a:pPr>
            <a:r>
              <a:rPr lang="vi-VN" sz="1800" b="0" i="0" u="none" strike="noStrike" cap="none">
                <a:solidFill>
                  <a:srgbClr val="000000"/>
                </a:solidFill>
                <a:latin typeface="Arial"/>
                <a:ea typeface="Arial"/>
                <a:cs typeface="Arial"/>
                <a:sym typeface="Arial"/>
              </a:rPr>
              <a:t>🡺 Nhiều, màu mỡ, trù phú ~ người mẹ (</a:t>
            </a:r>
            <a:r>
              <a:rPr lang="vi-VN" sz="1800" b="0" i="1" u="none" strike="noStrike" cap="none">
                <a:solidFill>
                  <a:srgbClr val="000000"/>
                </a:solidFill>
                <a:latin typeface="Arial"/>
                <a:ea typeface="Arial"/>
                <a:cs typeface="Arial"/>
                <a:sym typeface="Arial"/>
              </a:rPr>
              <a:t>quặn đẻ</a:t>
            </a:r>
            <a:r>
              <a:rPr lang="vi-VN" sz="1800" b="0" i="0" u="none" strike="noStrike" cap="none">
                <a:solidFill>
                  <a:srgbClr val="000000"/>
                </a:solidFill>
                <a:latin typeface="Arial"/>
                <a:ea typeface="Arial"/>
                <a:cs typeface="Arial"/>
                <a:sym typeface="Arial"/>
              </a:rPr>
              <a:t>).</a:t>
            </a:r>
            <a:endParaRPr sz="18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6">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510"/>
        <p:cNvGrpSpPr/>
        <p:nvPr/>
      </p:nvGrpSpPr>
      <p:grpSpPr>
        <a:xfrm>
          <a:off x="0" y="0"/>
          <a:ext cx="0" cy="0"/>
          <a:chOff x="0" y="0"/>
          <a:chExt cx="0" cy="0"/>
        </a:xfrm>
      </p:grpSpPr>
      <p:grpSp>
        <p:nvGrpSpPr>
          <p:cNvPr id="511" name="Google Shape;511;p18"/>
          <p:cNvGrpSpPr/>
          <p:nvPr/>
        </p:nvGrpSpPr>
        <p:grpSpPr>
          <a:xfrm>
            <a:off x="7464359" y="316525"/>
            <a:ext cx="1329141" cy="709280"/>
            <a:chOff x="7464359" y="316525"/>
            <a:chExt cx="1329141" cy="709280"/>
          </a:xfrm>
        </p:grpSpPr>
        <p:sp>
          <p:nvSpPr>
            <p:cNvPr id="512" name="Google Shape;512;p18"/>
            <p:cNvSpPr/>
            <p:nvPr/>
          </p:nvSpPr>
          <p:spPr>
            <a:xfrm rot="5400000" flipH="1">
              <a:off x="8734392" y="966697"/>
              <a:ext cx="59108" cy="59108"/>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3" name="Google Shape;513;p18"/>
            <p:cNvSpPr/>
            <p:nvPr/>
          </p:nvSpPr>
          <p:spPr>
            <a:xfrm rot="5400000" flipH="1">
              <a:off x="8734392" y="316525"/>
              <a:ext cx="59108" cy="59108"/>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4" name="Google Shape;514;p18"/>
            <p:cNvSpPr/>
            <p:nvPr/>
          </p:nvSpPr>
          <p:spPr>
            <a:xfrm rot="5400000" flipH="1">
              <a:off x="8099364" y="966697"/>
              <a:ext cx="59108" cy="59108"/>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5" name="Google Shape;515;p18"/>
            <p:cNvSpPr/>
            <p:nvPr/>
          </p:nvSpPr>
          <p:spPr>
            <a:xfrm rot="5400000" flipH="1">
              <a:off x="8099364" y="316525"/>
              <a:ext cx="59108" cy="59108"/>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6" name="Google Shape;516;p18"/>
            <p:cNvSpPr/>
            <p:nvPr/>
          </p:nvSpPr>
          <p:spPr>
            <a:xfrm rot="5400000" flipH="1">
              <a:off x="7464359" y="966697"/>
              <a:ext cx="59108" cy="59108"/>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7" name="Google Shape;517;p18"/>
            <p:cNvSpPr/>
            <p:nvPr/>
          </p:nvSpPr>
          <p:spPr>
            <a:xfrm rot="5400000" flipH="1">
              <a:off x="7464359" y="316525"/>
              <a:ext cx="59108" cy="59108"/>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18" name="Google Shape;518;p18"/>
          <p:cNvSpPr/>
          <p:nvPr/>
        </p:nvSpPr>
        <p:spPr>
          <a:xfrm>
            <a:off x="259770" y="124017"/>
            <a:ext cx="5299365" cy="49699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2000" b="1" i="0" u="none" strike="noStrike" cap="none">
                <a:solidFill>
                  <a:srgbClr val="000000"/>
                </a:solidFill>
                <a:latin typeface="Arial"/>
                <a:ea typeface="Arial"/>
                <a:cs typeface="Arial"/>
                <a:sym typeface="Arial"/>
              </a:rPr>
              <a:t>2. Vẻ đẹp của dòng sông Mê Kông</a:t>
            </a:r>
            <a:endParaRPr sz="2000" b="0" i="0" u="none" strike="noStrike" cap="none">
              <a:solidFill>
                <a:srgbClr val="000000"/>
              </a:solidFill>
              <a:latin typeface="Arial"/>
              <a:ea typeface="Arial"/>
              <a:cs typeface="Arial"/>
              <a:sym typeface="Arial"/>
            </a:endParaRPr>
          </a:p>
        </p:txBody>
      </p:sp>
      <p:grpSp>
        <p:nvGrpSpPr>
          <p:cNvPr id="519" name="Google Shape;519;p18"/>
          <p:cNvGrpSpPr/>
          <p:nvPr/>
        </p:nvGrpSpPr>
        <p:grpSpPr>
          <a:xfrm>
            <a:off x="348846" y="488373"/>
            <a:ext cx="7943099" cy="4655127"/>
            <a:chOff x="348846" y="488373"/>
            <a:chExt cx="7943099" cy="4655127"/>
          </a:xfrm>
        </p:grpSpPr>
        <p:pic>
          <p:nvPicPr>
            <p:cNvPr id="520" name="Google Shape;520;p18" descr="Những icon đẹp cute, đáng yêu, dí dỏm nhất"/>
            <p:cNvPicPr preferRelativeResize="0"/>
            <p:nvPr/>
          </p:nvPicPr>
          <p:blipFill rotWithShape="1">
            <a:blip r:embed="rId3">
              <a:alphaModFix/>
            </a:blip>
            <a:srcRect/>
            <a:stretch/>
          </p:blipFill>
          <p:spPr>
            <a:xfrm>
              <a:off x="348846" y="2793698"/>
              <a:ext cx="2459073" cy="2349802"/>
            </a:xfrm>
            <a:prstGeom prst="rect">
              <a:avLst/>
            </a:prstGeom>
            <a:noFill/>
            <a:ln>
              <a:noFill/>
            </a:ln>
          </p:spPr>
        </p:pic>
        <p:sp>
          <p:nvSpPr>
            <p:cNvPr id="521" name="Google Shape;521;p18"/>
            <p:cNvSpPr/>
            <p:nvPr/>
          </p:nvSpPr>
          <p:spPr>
            <a:xfrm>
              <a:off x="2807920" y="488373"/>
              <a:ext cx="5484025" cy="3428063"/>
            </a:xfrm>
            <a:prstGeom prst="cloud">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800" b="0" i="0" u="none" strike="noStrike" cap="none">
                <a:solidFill>
                  <a:schemeClr val="dk1"/>
                </a:solidFill>
                <a:latin typeface="Arial"/>
                <a:ea typeface="Arial"/>
                <a:cs typeface="Arial"/>
                <a:sym typeface="Arial"/>
              </a:endParaRPr>
            </a:p>
          </p:txBody>
        </p:sp>
        <p:sp>
          <p:nvSpPr>
            <p:cNvPr id="522" name="Google Shape;522;p18"/>
            <p:cNvSpPr/>
            <p:nvPr/>
          </p:nvSpPr>
          <p:spPr>
            <a:xfrm>
              <a:off x="3233002" y="1723074"/>
              <a:ext cx="4866362" cy="95866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2000" b="0" i="0" u="none" strike="noStrike" cap="none">
                  <a:solidFill>
                    <a:srgbClr val="000000"/>
                  </a:solidFill>
                  <a:latin typeface="Arial"/>
                  <a:ea typeface="Arial"/>
                  <a:cs typeface="Arial"/>
                  <a:sym typeface="Arial"/>
                </a:rPr>
                <a:t>Tìm và nêu đặc sắc nghệ thuật trong việc thể hiện dòng sông Mê Kông.</a:t>
              </a:r>
              <a:endParaRPr sz="20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526"/>
        <p:cNvGrpSpPr/>
        <p:nvPr/>
      </p:nvGrpSpPr>
      <p:grpSpPr>
        <a:xfrm>
          <a:off x="0" y="0"/>
          <a:ext cx="0" cy="0"/>
          <a:chOff x="0" y="0"/>
          <a:chExt cx="0" cy="0"/>
        </a:xfrm>
      </p:grpSpPr>
      <p:grpSp>
        <p:nvGrpSpPr>
          <p:cNvPr id="527" name="Google Shape;527;p19"/>
          <p:cNvGrpSpPr/>
          <p:nvPr/>
        </p:nvGrpSpPr>
        <p:grpSpPr>
          <a:xfrm>
            <a:off x="7464359" y="316525"/>
            <a:ext cx="1329141" cy="709280"/>
            <a:chOff x="7464359" y="316525"/>
            <a:chExt cx="1329141" cy="709280"/>
          </a:xfrm>
        </p:grpSpPr>
        <p:sp>
          <p:nvSpPr>
            <p:cNvPr id="528" name="Google Shape;528;p19"/>
            <p:cNvSpPr/>
            <p:nvPr/>
          </p:nvSpPr>
          <p:spPr>
            <a:xfrm rot="5400000" flipH="1">
              <a:off x="8734392" y="966697"/>
              <a:ext cx="59108" cy="59108"/>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9" name="Google Shape;529;p19"/>
            <p:cNvSpPr/>
            <p:nvPr/>
          </p:nvSpPr>
          <p:spPr>
            <a:xfrm rot="5400000" flipH="1">
              <a:off x="8734392" y="316525"/>
              <a:ext cx="59108" cy="59108"/>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0" name="Google Shape;530;p19"/>
            <p:cNvSpPr/>
            <p:nvPr/>
          </p:nvSpPr>
          <p:spPr>
            <a:xfrm rot="5400000" flipH="1">
              <a:off x="8099364" y="966697"/>
              <a:ext cx="59108" cy="59108"/>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1" name="Google Shape;531;p19"/>
            <p:cNvSpPr/>
            <p:nvPr/>
          </p:nvSpPr>
          <p:spPr>
            <a:xfrm rot="5400000" flipH="1">
              <a:off x="8099364" y="316525"/>
              <a:ext cx="59108" cy="59108"/>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2" name="Google Shape;532;p19"/>
            <p:cNvSpPr/>
            <p:nvPr/>
          </p:nvSpPr>
          <p:spPr>
            <a:xfrm rot="5400000" flipH="1">
              <a:off x="7464359" y="966697"/>
              <a:ext cx="59108" cy="59108"/>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3" name="Google Shape;533;p19"/>
            <p:cNvSpPr/>
            <p:nvPr/>
          </p:nvSpPr>
          <p:spPr>
            <a:xfrm rot="5400000" flipH="1">
              <a:off x="7464359" y="316525"/>
              <a:ext cx="59108" cy="59108"/>
            </a:xfrm>
            <a:prstGeom prst="mathPlus">
              <a:avLst>
                <a:gd name="adj1" fmla="val 2352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34" name="Google Shape;534;p19"/>
          <p:cNvSpPr/>
          <p:nvPr/>
        </p:nvSpPr>
        <p:spPr>
          <a:xfrm>
            <a:off x="259770" y="124017"/>
            <a:ext cx="5299365" cy="49699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2000" b="1" i="0" u="none" strike="noStrike" cap="none">
                <a:solidFill>
                  <a:srgbClr val="000000"/>
                </a:solidFill>
                <a:latin typeface="Arial"/>
                <a:ea typeface="Arial"/>
                <a:cs typeface="Arial"/>
                <a:sym typeface="Arial"/>
              </a:rPr>
              <a:t>2. Vẻ đẹp của dòng sông Mê Kông</a:t>
            </a:r>
            <a:endParaRPr sz="2000" b="0" i="0" u="none" strike="noStrike" cap="none">
              <a:solidFill>
                <a:srgbClr val="000000"/>
              </a:solidFill>
              <a:latin typeface="Arial"/>
              <a:ea typeface="Arial"/>
              <a:cs typeface="Arial"/>
              <a:sym typeface="Arial"/>
            </a:endParaRPr>
          </a:p>
        </p:txBody>
      </p:sp>
      <p:sp>
        <p:nvSpPr>
          <p:cNvPr id="535" name="Google Shape;535;p19"/>
          <p:cNvSpPr/>
          <p:nvPr/>
        </p:nvSpPr>
        <p:spPr>
          <a:xfrm>
            <a:off x="685799" y="737424"/>
            <a:ext cx="7574973" cy="4247317"/>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2000" b="0" i="0" u="none" strike="noStrike" cap="none">
                <a:solidFill>
                  <a:srgbClr val="000000"/>
                </a:solidFill>
                <a:latin typeface="Arial"/>
                <a:ea typeface="Arial"/>
                <a:cs typeface="Arial"/>
                <a:sym typeface="Arial"/>
              </a:rPr>
              <a:t>- Đặc sắc nghệ thuật:</a:t>
            </a:r>
            <a:endParaRPr/>
          </a:p>
          <a:p>
            <a:pPr marL="0" marR="0" lvl="0" indent="0" algn="just" rtl="0">
              <a:lnSpc>
                <a:spcPct val="150000"/>
              </a:lnSpc>
              <a:spcBef>
                <a:spcPts val="0"/>
              </a:spcBef>
              <a:spcAft>
                <a:spcPts val="0"/>
              </a:spcAft>
              <a:buNone/>
            </a:pPr>
            <a:r>
              <a:rPr lang="vi-VN" sz="2000" b="0" i="1" u="none" strike="noStrike" cap="none">
                <a:solidFill>
                  <a:srgbClr val="000000"/>
                </a:solidFill>
                <a:latin typeface="Arial"/>
                <a:ea typeface="Arial"/>
                <a:cs typeface="Arial"/>
                <a:sym typeface="Arial"/>
              </a:rPr>
              <a:t>Chín nhánh Mê Kông phù sa nổi váng</a:t>
            </a:r>
            <a:endParaRPr sz="20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r>
              <a:rPr lang="vi-VN" sz="2000" b="0" i="1" u="none" strike="noStrike" cap="none">
                <a:solidFill>
                  <a:srgbClr val="000000"/>
                </a:solidFill>
                <a:latin typeface="Arial"/>
                <a:ea typeface="Arial"/>
                <a:cs typeface="Arial"/>
                <a:sym typeface="Arial"/>
              </a:rPr>
              <a:t>Ruộng bãi Mê Kông trồng không hết lúa</a:t>
            </a:r>
            <a:endParaRPr sz="20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r>
              <a:rPr lang="vi-VN" sz="2000" b="0" i="1" u="none" strike="noStrike" cap="none">
                <a:solidFill>
                  <a:srgbClr val="000000"/>
                </a:solidFill>
                <a:latin typeface="Arial"/>
                <a:ea typeface="Arial"/>
                <a:cs typeface="Arial"/>
                <a:sym typeface="Arial"/>
              </a:rPr>
              <a:t>Bến nước Mê Kông tôm cá ngợp thuyền</a:t>
            </a:r>
            <a:endParaRPr sz="20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r>
              <a:rPr lang="vi-VN" sz="2000" b="0" i="0" u="none" strike="noStrike" cap="none">
                <a:solidFill>
                  <a:srgbClr val="000000"/>
                </a:solidFill>
                <a:latin typeface="Arial"/>
                <a:ea typeface="Arial"/>
                <a:cs typeface="Arial"/>
                <a:sym typeface="Arial"/>
              </a:rPr>
              <a:t>🡪 kết thúc bằng thanh T, giúp để lại ấn tượng sâu sắc trong lòng người đọc.</a:t>
            </a:r>
            <a:endParaRPr sz="20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r>
              <a:rPr lang="vi-VN" sz="2000" b="0" i="0" u="none" strike="noStrike" cap="none">
                <a:solidFill>
                  <a:srgbClr val="000000"/>
                </a:solidFill>
                <a:latin typeface="Arial"/>
                <a:ea typeface="Arial"/>
                <a:cs typeface="Arial"/>
                <a:sym typeface="Arial"/>
              </a:rPr>
              <a:t>🡪 Liệt kê kết hợp với điệp ngữ: </a:t>
            </a:r>
            <a:r>
              <a:rPr lang="vi-VN" sz="2000" b="0" i="1" u="none" strike="noStrike" cap="none">
                <a:solidFill>
                  <a:srgbClr val="000000"/>
                </a:solidFill>
                <a:latin typeface="Arial"/>
                <a:ea typeface="Arial"/>
                <a:cs typeface="Arial"/>
                <a:sym typeface="Arial"/>
              </a:rPr>
              <a:t>Chín nhánh Mê Kông; Ruộng bãi Mê Kông, Bến nước Mê Kông</a:t>
            </a:r>
            <a:r>
              <a:rPr lang="vi-VN" sz="2000" b="0" i="0" u="none" strike="noStrike" cap="none">
                <a:solidFill>
                  <a:srgbClr val="000000"/>
                </a:solidFill>
                <a:latin typeface="Arial"/>
                <a:ea typeface="Arial"/>
                <a:cs typeface="Arial"/>
                <a:sym typeface="Arial"/>
              </a:rPr>
              <a:t> 🡪 Nhấn mạnh, tạo cảm giác nhiều, và khơi lên cảm xúc.</a:t>
            </a:r>
            <a:endParaRPr sz="20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Google Shape;361;p2"/>
          <p:cNvPicPr preferRelativeResize="0"/>
          <p:nvPr/>
        </p:nvPicPr>
        <p:blipFill rotWithShape="1">
          <a:blip r:embed="rId3">
            <a:alphaModFix/>
          </a:blip>
          <a:srcRect l="7305" t="76091" r="16514"/>
          <a:stretch/>
        </p:blipFill>
        <p:spPr>
          <a:xfrm rot="10800000" flipH="1">
            <a:off x="850" y="0"/>
            <a:ext cx="9142298" cy="1912075"/>
          </a:xfrm>
          <a:prstGeom prst="rect">
            <a:avLst/>
          </a:prstGeom>
          <a:noFill/>
          <a:ln>
            <a:noFill/>
          </a:ln>
        </p:spPr>
      </p:pic>
      <p:sp>
        <p:nvSpPr>
          <p:cNvPr id="362" name="Google Shape;362;p2"/>
          <p:cNvSpPr txBox="1"/>
          <p:nvPr/>
        </p:nvSpPr>
        <p:spPr>
          <a:xfrm>
            <a:off x="102637" y="1987420"/>
            <a:ext cx="316307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vi-VN" sz="2800" b="1" i="0" u="none" strike="noStrike" cap="none">
                <a:solidFill>
                  <a:schemeClr val="dk1"/>
                </a:solidFill>
                <a:latin typeface="Arial"/>
                <a:ea typeface="Arial"/>
                <a:cs typeface="Arial"/>
                <a:sym typeface="Arial"/>
              </a:rPr>
              <a:t>KHỞI ĐỘNG</a:t>
            </a:r>
            <a:endParaRPr sz="2800" b="1" i="0" u="none" strike="noStrike" cap="none">
              <a:solidFill>
                <a:schemeClr val="dk1"/>
              </a:solidFill>
              <a:latin typeface="Arial"/>
              <a:ea typeface="Arial"/>
              <a:cs typeface="Arial"/>
              <a:sym typeface="Arial"/>
            </a:endParaRPr>
          </a:p>
        </p:txBody>
      </p:sp>
      <p:sp>
        <p:nvSpPr>
          <p:cNvPr id="363" name="Google Shape;363;p2"/>
          <p:cNvSpPr/>
          <p:nvPr/>
        </p:nvSpPr>
        <p:spPr>
          <a:xfrm>
            <a:off x="550506" y="2613712"/>
            <a:ext cx="7249886" cy="147732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2000" b="0" i="0" u="none" strike="noStrike" cap="none">
                <a:solidFill>
                  <a:srgbClr val="000000"/>
                </a:solidFill>
                <a:latin typeface="Arial"/>
                <a:ea typeface="Arial"/>
                <a:cs typeface="Arial"/>
                <a:sym typeface="Arial"/>
              </a:rPr>
              <a:t>Bằng những kiến thức về địa lý Việt Nam, em hãy cho biết sông Cửu Long bắt nguồn từ con sông nào và sông Cửu Long chảy qua những địa danh nào của Việt Nam?</a:t>
            </a:r>
            <a:endParaRPr sz="20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pic>
        <p:nvPicPr>
          <p:cNvPr id="540" name="Google Shape;540;p20"/>
          <p:cNvPicPr preferRelativeResize="0"/>
          <p:nvPr/>
        </p:nvPicPr>
        <p:blipFill rotWithShape="1">
          <a:blip r:embed="rId3">
            <a:alphaModFix/>
          </a:blip>
          <a:srcRect/>
          <a:stretch/>
        </p:blipFill>
        <p:spPr>
          <a:xfrm>
            <a:off x="4980356" y="1286160"/>
            <a:ext cx="3692588" cy="245095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541" name="Google Shape;541;p20"/>
          <p:cNvSpPr/>
          <p:nvPr/>
        </p:nvSpPr>
        <p:spPr>
          <a:xfrm>
            <a:off x="540327" y="353482"/>
            <a:ext cx="5237017" cy="49699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2000" b="1" i="0" u="none" strike="noStrike" cap="none">
                <a:solidFill>
                  <a:schemeClr val="lt1"/>
                </a:solidFill>
                <a:latin typeface="Arial"/>
                <a:ea typeface="Arial"/>
                <a:cs typeface="Arial"/>
                <a:sym typeface="Arial"/>
              </a:rPr>
              <a:t>3. Hình ảnh người nông dân Nam Bộ</a:t>
            </a:r>
            <a:endParaRPr sz="2000" b="0" i="0" u="none" strike="noStrike" cap="none">
              <a:solidFill>
                <a:schemeClr val="lt1"/>
              </a:solidFill>
              <a:latin typeface="Arial"/>
              <a:ea typeface="Arial"/>
              <a:cs typeface="Arial"/>
              <a:sym typeface="Arial"/>
            </a:endParaRPr>
          </a:p>
        </p:txBody>
      </p:sp>
      <p:sp>
        <p:nvSpPr>
          <p:cNvPr id="542" name="Google Shape;542;p20"/>
          <p:cNvSpPr/>
          <p:nvPr/>
        </p:nvSpPr>
        <p:spPr>
          <a:xfrm>
            <a:off x="789709" y="1080477"/>
            <a:ext cx="3834246" cy="286232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2000" b="0" i="0" u="none" strike="noStrike" cap="none">
                <a:solidFill>
                  <a:srgbClr val="FFFFFF"/>
                </a:solidFill>
                <a:latin typeface="Arial"/>
                <a:ea typeface="Arial"/>
                <a:cs typeface="Arial"/>
                <a:sym typeface="Arial"/>
              </a:rPr>
              <a:t>- Cuộc sống của người nông dân Nam Bộ gắn với ruộng đồng vùng lưu vực sông Cửu Long: </a:t>
            </a:r>
            <a:r>
              <a:rPr lang="vi-VN" sz="2000" b="0" i="1" u="none" strike="noStrike" cap="none">
                <a:solidFill>
                  <a:srgbClr val="FFFFFF"/>
                </a:solidFill>
                <a:latin typeface="Arial"/>
                <a:ea typeface="Arial"/>
                <a:cs typeface="Arial"/>
                <a:sym typeface="Arial"/>
              </a:rPr>
              <a:t>Nông dân Nam Bộ gối đất nằm sương... Truyền cháu con không bao giờ chia cắt</a:t>
            </a:r>
            <a:r>
              <a:rPr lang="vi-VN" sz="2000" b="0" i="0" u="none" strike="noStrike" cap="none">
                <a:solidFill>
                  <a:srgbClr val="FFFFFF"/>
                </a:solidFill>
                <a:latin typeface="Arial"/>
                <a:ea typeface="Arial"/>
                <a:cs typeface="Arial"/>
                <a:sym typeface="Arial"/>
              </a:rPr>
              <a:t>.</a:t>
            </a:r>
            <a:endParaRPr sz="2000" b="0" i="0" u="none" strike="noStrike" cap="none">
              <a:solidFill>
                <a:srgbClr val="FFFFFF"/>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546"/>
        <p:cNvGrpSpPr/>
        <p:nvPr/>
      </p:nvGrpSpPr>
      <p:grpSpPr>
        <a:xfrm>
          <a:off x="0" y="0"/>
          <a:ext cx="0" cy="0"/>
          <a:chOff x="0" y="0"/>
          <a:chExt cx="0" cy="0"/>
        </a:xfrm>
      </p:grpSpPr>
      <p:pic>
        <p:nvPicPr>
          <p:cNvPr id="547" name="Google Shape;547;p21"/>
          <p:cNvPicPr preferRelativeResize="0"/>
          <p:nvPr/>
        </p:nvPicPr>
        <p:blipFill rotWithShape="1">
          <a:blip r:embed="rId3">
            <a:alphaModFix/>
          </a:blip>
          <a:srcRect l="7305" t="76091" r="16514"/>
          <a:stretch/>
        </p:blipFill>
        <p:spPr>
          <a:xfrm rot="10800000" flipH="1">
            <a:off x="850" y="0"/>
            <a:ext cx="9142298" cy="1912075"/>
          </a:xfrm>
          <a:prstGeom prst="rect">
            <a:avLst/>
          </a:prstGeom>
          <a:noFill/>
          <a:ln>
            <a:noFill/>
          </a:ln>
        </p:spPr>
      </p:pic>
      <p:grpSp>
        <p:nvGrpSpPr>
          <p:cNvPr id="548" name="Google Shape;548;p21"/>
          <p:cNvGrpSpPr/>
          <p:nvPr/>
        </p:nvGrpSpPr>
        <p:grpSpPr>
          <a:xfrm>
            <a:off x="489000" y="269387"/>
            <a:ext cx="8166004" cy="1280180"/>
            <a:chOff x="321700" y="177487"/>
            <a:chExt cx="8166004" cy="1280180"/>
          </a:xfrm>
        </p:grpSpPr>
        <p:sp>
          <p:nvSpPr>
            <p:cNvPr id="549" name="Google Shape;549;p21"/>
            <p:cNvSpPr/>
            <p:nvPr/>
          </p:nvSpPr>
          <p:spPr>
            <a:xfrm flipH="1">
              <a:off x="2826438" y="17748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0" name="Google Shape;550;p21"/>
            <p:cNvSpPr/>
            <p:nvPr/>
          </p:nvSpPr>
          <p:spPr>
            <a:xfrm flipH="1">
              <a:off x="2200254" y="17748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1" name="Google Shape;551;p21"/>
            <p:cNvSpPr/>
            <p:nvPr/>
          </p:nvSpPr>
          <p:spPr>
            <a:xfrm flipH="1">
              <a:off x="1574069" y="17748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2" name="Google Shape;552;p21"/>
            <p:cNvSpPr/>
            <p:nvPr/>
          </p:nvSpPr>
          <p:spPr>
            <a:xfrm flipH="1">
              <a:off x="947885" y="17748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3" name="Google Shape;553;p21"/>
            <p:cNvSpPr/>
            <p:nvPr/>
          </p:nvSpPr>
          <p:spPr>
            <a:xfrm flipH="1">
              <a:off x="321700" y="17748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4" name="Google Shape;554;p21"/>
            <p:cNvSpPr/>
            <p:nvPr/>
          </p:nvSpPr>
          <p:spPr>
            <a:xfrm flipH="1">
              <a:off x="2826438" y="78906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5" name="Google Shape;555;p21"/>
            <p:cNvSpPr/>
            <p:nvPr/>
          </p:nvSpPr>
          <p:spPr>
            <a:xfrm flipH="1">
              <a:off x="2200254" y="78906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6" name="Google Shape;556;p21"/>
            <p:cNvSpPr/>
            <p:nvPr/>
          </p:nvSpPr>
          <p:spPr>
            <a:xfrm flipH="1">
              <a:off x="1574069" y="78906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7" name="Google Shape;557;p21"/>
            <p:cNvSpPr/>
            <p:nvPr/>
          </p:nvSpPr>
          <p:spPr>
            <a:xfrm flipH="1">
              <a:off x="947885" y="78906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8" name="Google Shape;558;p21"/>
            <p:cNvSpPr/>
            <p:nvPr/>
          </p:nvSpPr>
          <p:spPr>
            <a:xfrm flipH="1">
              <a:off x="321700" y="78906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9" name="Google Shape;559;p21"/>
            <p:cNvSpPr/>
            <p:nvPr/>
          </p:nvSpPr>
          <p:spPr>
            <a:xfrm flipH="1">
              <a:off x="2200254" y="140064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0" name="Google Shape;560;p21"/>
            <p:cNvSpPr/>
            <p:nvPr/>
          </p:nvSpPr>
          <p:spPr>
            <a:xfrm flipH="1">
              <a:off x="1574069" y="140064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1" name="Google Shape;561;p21"/>
            <p:cNvSpPr/>
            <p:nvPr/>
          </p:nvSpPr>
          <p:spPr>
            <a:xfrm flipH="1">
              <a:off x="947885" y="140064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2" name="Google Shape;562;p21"/>
            <p:cNvSpPr/>
            <p:nvPr/>
          </p:nvSpPr>
          <p:spPr>
            <a:xfrm flipH="1">
              <a:off x="321700" y="140064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3" name="Google Shape;563;p21"/>
            <p:cNvSpPr/>
            <p:nvPr/>
          </p:nvSpPr>
          <p:spPr>
            <a:xfrm flipH="1">
              <a:off x="3436934" y="140064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4" name="Google Shape;564;p21"/>
            <p:cNvSpPr/>
            <p:nvPr/>
          </p:nvSpPr>
          <p:spPr>
            <a:xfrm flipH="1">
              <a:off x="5941663" y="17748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5" name="Google Shape;565;p21"/>
            <p:cNvSpPr/>
            <p:nvPr/>
          </p:nvSpPr>
          <p:spPr>
            <a:xfrm flipH="1">
              <a:off x="5315479" y="17748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6" name="Google Shape;566;p21"/>
            <p:cNvSpPr/>
            <p:nvPr/>
          </p:nvSpPr>
          <p:spPr>
            <a:xfrm flipH="1">
              <a:off x="4689294" y="17748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7" name="Google Shape;567;p21"/>
            <p:cNvSpPr/>
            <p:nvPr/>
          </p:nvSpPr>
          <p:spPr>
            <a:xfrm flipH="1">
              <a:off x="4063110" y="17748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8" name="Google Shape;568;p21"/>
            <p:cNvSpPr/>
            <p:nvPr/>
          </p:nvSpPr>
          <p:spPr>
            <a:xfrm flipH="1">
              <a:off x="3436925" y="17748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9" name="Google Shape;569;p21"/>
            <p:cNvSpPr/>
            <p:nvPr/>
          </p:nvSpPr>
          <p:spPr>
            <a:xfrm flipH="1">
              <a:off x="5941663" y="78906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0" name="Google Shape;570;p21"/>
            <p:cNvSpPr/>
            <p:nvPr/>
          </p:nvSpPr>
          <p:spPr>
            <a:xfrm flipH="1">
              <a:off x="5315479" y="78906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1" name="Google Shape;571;p21"/>
            <p:cNvSpPr/>
            <p:nvPr/>
          </p:nvSpPr>
          <p:spPr>
            <a:xfrm flipH="1">
              <a:off x="4689294" y="78906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2" name="Google Shape;572;p21"/>
            <p:cNvSpPr/>
            <p:nvPr/>
          </p:nvSpPr>
          <p:spPr>
            <a:xfrm flipH="1">
              <a:off x="4063110" y="78906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3" name="Google Shape;573;p21"/>
            <p:cNvSpPr/>
            <p:nvPr/>
          </p:nvSpPr>
          <p:spPr>
            <a:xfrm flipH="1">
              <a:off x="3436925" y="78906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4" name="Google Shape;574;p21"/>
            <p:cNvSpPr/>
            <p:nvPr/>
          </p:nvSpPr>
          <p:spPr>
            <a:xfrm flipH="1">
              <a:off x="5315479" y="140064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5" name="Google Shape;575;p21"/>
            <p:cNvSpPr/>
            <p:nvPr/>
          </p:nvSpPr>
          <p:spPr>
            <a:xfrm flipH="1">
              <a:off x="4689294" y="140064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6" name="Google Shape;576;p21"/>
            <p:cNvSpPr/>
            <p:nvPr/>
          </p:nvSpPr>
          <p:spPr>
            <a:xfrm flipH="1">
              <a:off x="4063110" y="140064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7" name="Google Shape;577;p21"/>
            <p:cNvSpPr/>
            <p:nvPr/>
          </p:nvSpPr>
          <p:spPr>
            <a:xfrm flipH="1">
              <a:off x="3436925" y="140064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8" name="Google Shape;578;p21"/>
            <p:cNvSpPr/>
            <p:nvPr/>
          </p:nvSpPr>
          <p:spPr>
            <a:xfrm flipH="1">
              <a:off x="8430704" y="17748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9" name="Google Shape;579;p21"/>
            <p:cNvSpPr/>
            <p:nvPr/>
          </p:nvSpPr>
          <p:spPr>
            <a:xfrm flipH="1">
              <a:off x="7804519" y="17748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0" name="Google Shape;580;p21"/>
            <p:cNvSpPr/>
            <p:nvPr/>
          </p:nvSpPr>
          <p:spPr>
            <a:xfrm flipH="1">
              <a:off x="7178335" y="17748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1" name="Google Shape;581;p21"/>
            <p:cNvSpPr/>
            <p:nvPr/>
          </p:nvSpPr>
          <p:spPr>
            <a:xfrm flipH="1">
              <a:off x="6552150" y="17748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2" name="Google Shape;582;p21"/>
            <p:cNvSpPr/>
            <p:nvPr/>
          </p:nvSpPr>
          <p:spPr>
            <a:xfrm flipH="1">
              <a:off x="8430704" y="78906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3" name="Google Shape;583;p21"/>
            <p:cNvSpPr/>
            <p:nvPr/>
          </p:nvSpPr>
          <p:spPr>
            <a:xfrm flipH="1">
              <a:off x="7804519" y="78906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4" name="Google Shape;584;p21"/>
            <p:cNvSpPr/>
            <p:nvPr/>
          </p:nvSpPr>
          <p:spPr>
            <a:xfrm flipH="1">
              <a:off x="7178335" y="78906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5" name="Google Shape;585;p21"/>
            <p:cNvSpPr/>
            <p:nvPr/>
          </p:nvSpPr>
          <p:spPr>
            <a:xfrm flipH="1">
              <a:off x="6552150" y="78906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6" name="Google Shape;586;p21"/>
            <p:cNvSpPr/>
            <p:nvPr/>
          </p:nvSpPr>
          <p:spPr>
            <a:xfrm flipH="1">
              <a:off x="8430704" y="140064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7" name="Google Shape;587;p21"/>
            <p:cNvSpPr/>
            <p:nvPr/>
          </p:nvSpPr>
          <p:spPr>
            <a:xfrm flipH="1">
              <a:off x="7804519" y="140064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8" name="Google Shape;588;p21"/>
            <p:cNvSpPr/>
            <p:nvPr/>
          </p:nvSpPr>
          <p:spPr>
            <a:xfrm flipH="1">
              <a:off x="7178335" y="140064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9" name="Google Shape;589;p21"/>
            <p:cNvSpPr/>
            <p:nvPr/>
          </p:nvSpPr>
          <p:spPr>
            <a:xfrm flipH="1">
              <a:off x="6552150" y="140064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0" name="Google Shape;590;p21"/>
            <p:cNvSpPr/>
            <p:nvPr/>
          </p:nvSpPr>
          <p:spPr>
            <a:xfrm flipH="1">
              <a:off x="2826438" y="140066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1" name="Google Shape;591;p21"/>
            <p:cNvSpPr/>
            <p:nvPr/>
          </p:nvSpPr>
          <p:spPr>
            <a:xfrm flipH="1">
              <a:off x="5941663" y="140066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92" name="Google Shape;592;p21"/>
          <p:cNvSpPr txBox="1">
            <a:spLocks noGrp="1"/>
          </p:cNvSpPr>
          <p:nvPr>
            <p:ph type="ctrTitle"/>
          </p:nvPr>
        </p:nvSpPr>
        <p:spPr>
          <a:xfrm>
            <a:off x="1569325" y="529075"/>
            <a:ext cx="6005400" cy="760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600"/>
              <a:buNone/>
            </a:pPr>
            <a:r>
              <a:rPr lang="vi-VN" sz="2800">
                <a:solidFill>
                  <a:srgbClr val="FFFFFF"/>
                </a:solidFill>
                <a:latin typeface="Arial"/>
                <a:ea typeface="Arial"/>
                <a:cs typeface="Arial"/>
                <a:sym typeface="Arial"/>
              </a:rPr>
              <a:t>III. Tổng kết</a:t>
            </a:r>
            <a:endParaRPr sz="2800">
              <a:solidFill>
                <a:srgbClr val="FFFFFF"/>
              </a:solidFill>
              <a:latin typeface="Arial"/>
              <a:ea typeface="Arial"/>
              <a:cs typeface="Arial"/>
              <a:sym typeface="Arial"/>
            </a:endParaRPr>
          </a:p>
        </p:txBody>
      </p:sp>
      <p:sp>
        <p:nvSpPr>
          <p:cNvPr id="593" name="Google Shape;593;p21"/>
          <p:cNvSpPr txBox="1">
            <a:spLocks noGrp="1"/>
          </p:cNvSpPr>
          <p:nvPr>
            <p:ph type="subTitle" idx="2"/>
          </p:nvPr>
        </p:nvSpPr>
        <p:spPr>
          <a:xfrm>
            <a:off x="332509" y="2576944"/>
            <a:ext cx="3967741" cy="2223655"/>
          </a:xfrm>
          <a:prstGeom prst="rect">
            <a:avLst/>
          </a:prstGeom>
          <a:noFill/>
          <a:ln>
            <a:noFill/>
          </a:ln>
        </p:spPr>
        <p:txBody>
          <a:bodyPr spcFirstLastPara="1" wrap="square" lIns="91425" tIns="91425" rIns="91425" bIns="91425" anchor="t" anchorCtr="0">
            <a:noAutofit/>
          </a:bodyPr>
          <a:lstStyle/>
          <a:p>
            <a:pPr marL="152400" lvl="0" indent="0" algn="just" rtl="0">
              <a:lnSpc>
                <a:spcPct val="100000"/>
              </a:lnSpc>
              <a:spcBef>
                <a:spcPts val="0"/>
              </a:spcBef>
              <a:spcAft>
                <a:spcPts val="0"/>
              </a:spcAft>
              <a:buSzPts val="1100"/>
              <a:buNone/>
            </a:pPr>
            <a:r>
              <a:rPr lang="vi-VN" sz="1600">
                <a:solidFill>
                  <a:srgbClr val="000000"/>
                </a:solidFill>
                <a:latin typeface="Arial"/>
                <a:ea typeface="Arial"/>
                <a:cs typeface="Arial"/>
                <a:sym typeface="Arial"/>
              </a:rPr>
              <a:t>- Hình ảnh mang tính hình tượng.</a:t>
            </a:r>
            <a:endParaRPr sz="1600">
              <a:solidFill>
                <a:srgbClr val="000000"/>
              </a:solidFill>
              <a:latin typeface="Arial"/>
              <a:ea typeface="Arial"/>
              <a:cs typeface="Arial"/>
              <a:sym typeface="Arial"/>
            </a:endParaRPr>
          </a:p>
          <a:p>
            <a:pPr marL="152400" lvl="0" indent="0" algn="just" rtl="0">
              <a:lnSpc>
                <a:spcPct val="100000"/>
              </a:lnSpc>
              <a:spcBef>
                <a:spcPts val="0"/>
              </a:spcBef>
              <a:spcAft>
                <a:spcPts val="0"/>
              </a:spcAft>
              <a:buSzPts val="1100"/>
              <a:buNone/>
            </a:pPr>
            <a:r>
              <a:rPr lang="vi-VN" sz="1600">
                <a:solidFill>
                  <a:srgbClr val="000000"/>
                </a:solidFill>
                <a:latin typeface="Arial"/>
                <a:ea typeface="Arial"/>
                <a:cs typeface="Arial"/>
                <a:sym typeface="Arial"/>
              </a:rPr>
              <a:t>- Lối viết tự sự kết hợp biểu cảm tạo nên cảm xúc trong lòng người đọc.</a:t>
            </a:r>
            <a:endParaRPr sz="1600">
              <a:solidFill>
                <a:srgbClr val="000000"/>
              </a:solidFill>
              <a:latin typeface="Arial"/>
              <a:ea typeface="Arial"/>
              <a:cs typeface="Arial"/>
              <a:sym typeface="Arial"/>
            </a:endParaRPr>
          </a:p>
          <a:p>
            <a:pPr marL="152400" lvl="0" indent="0" algn="just" rtl="0">
              <a:lnSpc>
                <a:spcPct val="100000"/>
              </a:lnSpc>
              <a:spcBef>
                <a:spcPts val="0"/>
              </a:spcBef>
              <a:spcAft>
                <a:spcPts val="0"/>
              </a:spcAft>
              <a:buSzPts val="1100"/>
              <a:buNone/>
            </a:pPr>
            <a:r>
              <a:rPr lang="vi-VN" sz="1600">
                <a:solidFill>
                  <a:srgbClr val="000000"/>
                </a:solidFill>
                <a:latin typeface="Arial"/>
                <a:ea typeface="Arial"/>
                <a:cs typeface="Arial"/>
                <a:sym typeface="Arial"/>
              </a:rPr>
              <a:t>- Sử dụng các từ ngữ đắt giá, có tính biểu cảm cao.</a:t>
            </a:r>
            <a:endParaRPr sz="1600">
              <a:solidFill>
                <a:srgbClr val="000000"/>
              </a:solidFill>
              <a:latin typeface="Arial"/>
              <a:ea typeface="Arial"/>
              <a:cs typeface="Arial"/>
              <a:sym typeface="Arial"/>
            </a:endParaRPr>
          </a:p>
          <a:p>
            <a:pPr marL="152400" lvl="0" indent="0" algn="just" rtl="0">
              <a:lnSpc>
                <a:spcPct val="100000"/>
              </a:lnSpc>
              <a:spcBef>
                <a:spcPts val="0"/>
              </a:spcBef>
              <a:spcAft>
                <a:spcPts val="0"/>
              </a:spcAft>
              <a:buSzPts val="1100"/>
              <a:buNone/>
            </a:pPr>
            <a:r>
              <a:rPr lang="vi-VN" sz="1600">
                <a:solidFill>
                  <a:srgbClr val="000000"/>
                </a:solidFill>
                <a:latin typeface="Arial"/>
                <a:ea typeface="Arial"/>
                <a:cs typeface="Arial"/>
                <a:sym typeface="Arial"/>
              </a:rPr>
              <a:t>- Các biện pháp tu từ: nhân hóa, so sánh, điệp ngữ, v.v...</a:t>
            </a:r>
            <a:endParaRPr/>
          </a:p>
        </p:txBody>
      </p:sp>
      <p:sp>
        <p:nvSpPr>
          <p:cNvPr id="594" name="Google Shape;594;p21"/>
          <p:cNvSpPr txBox="1">
            <a:spLocks noGrp="1"/>
          </p:cNvSpPr>
          <p:nvPr>
            <p:ph type="subTitle" idx="3"/>
          </p:nvPr>
        </p:nvSpPr>
        <p:spPr>
          <a:xfrm>
            <a:off x="488654" y="1915431"/>
            <a:ext cx="3814800" cy="5724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600"/>
              <a:buNone/>
            </a:pPr>
            <a:r>
              <a:rPr lang="vi-VN" sz="2400">
                <a:solidFill>
                  <a:srgbClr val="000000"/>
                </a:solidFill>
                <a:latin typeface="Arial"/>
                <a:ea typeface="Arial"/>
                <a:cs typeface="Arial"/>
                <a:sym typeface="Arial"/>
              </a:rPr>
              <a:t>1. Nghệ thuật</a:t>
            </a:r>
            <a:endParaRPr sz="2400">
              <a:solidFill>
                <a:srgbClr val="000000"/>
              </a:solidFill>
              <a:latin typeface="Arial"/>
              <a:ea typeface="Arial"/>
              <a:cs typeface="Arial"/>
              <a:sym typeface="Arial"/>
            </a:endParaRPr>
          </a:p>
        </p:txBody>
      </p:sp>
      <p:sp>
        <p:nvSpPr>
          <p:cNvPr id="595" name="Google Shape;595;p21"/>
          <p:cNvSpPr/>
          <p:nvPr/>
        </p:nvSpPr>
        <p:spPr>
          <a:xfrm>
            <a:off x="4815814" y="1830101"/>
            <a:ext cx="3807272" cy="2554863"/>
          </a:xfrm>
          <a:prstGeom prst="cloud">
            <a:avLst/>
          </a:prstGeom>
          <a:solidFill>
            <a:schemeClr val="lt1"/>
          </a:solid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vi-VN" sz="1800" b="0" i="0" u="none" strike="noStrike" cap="none">
                <a:solidFill>
                  <a:srgbClr val="000000"/>
                </a:solidFill>
                <a:latin typeface="Arial"/>
                <a:ea typeface="Arial"/>
                <a:cs typeface="Arial"/>
                <a:sym typeface="Arial"/>
              </a:rPr>
              <a:t>Em có suy nghĩ gì về nhan đề bài thơ?</a:t>
            </a:r>
            <a:endParaRPr sz="1800" b="0" i="0" u="none" strike="noStrike" cap="none">
              <a:solidFill>
                <a:srgbClr val="000000"/>
              </a:solidFill>
              <a:latin typeface="Arial"/>
              <a:ea typeface="Arial"/>
              <a:cs typeface="Arial"/>
              <a:sym typeface="Arial"/>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95"/>
                                        </p:tgtEl>
                                      </p:cBhvr>
                                    </p:animEffect>
                                    <p:set>
                                      <p:cBhvr>
                                        <p:cTn id="15" dur="1" fill="hold">
                                          <p:stCondLst>
                                            <p:cond delay="500"/>
                                          </p:stCondLst>
                                        </p:cTn>
                                        <p:tgtEl>
                                          <p:spTgt spid="595"/>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593">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93">
                                            <p:txEl>
                                              <p:pRg st="1" end="1"/>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93">
                                            <p:txEl>
                                              <p:pRg st="2" end="2"/>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59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599"/>
        <p:cNvGrpSpPr/>
        <p:nvPr/>
      </p:nvGrpSpPr>
      <p:grpSpPr>
        <a:xfrm>
          <a:off x="0" y="0"/>
          <a:ext cx="0" cy="0"/>
          <a:chOff x="0" y="0"/>
          <a:chExt cx="0" cy="0"/>
        </a:xfrm>
      </p:grpSpPr>
      <p:pic>
        <p:nvPicPr>
          <p:cNvPr id="600" name="Google Shape;600;p22"/>
          <p:cNvPicPr preferRelativeResize="0"/>
          <p:nvPr/>
        </p:nvPicPr>
        <p:blipFill rotWithShape="1">
          <a:blip r:embed="rId3">
            <a:alphaModFix/>
          </a:blip>
          <a:srcRect l="7305" t="76091" r="16514"/>
          <a:stretch/>
        </p:blipFill>
        <p:spPr>
          <a:xfrm rot="10800000" flipH="1">
            <a:off x="850" y="0"/>
            <a:ext cx="9142298" cy="1912075"/>
          </a:xfrm>
          <a:prstGeom prst="rect">
            <a:avLst/>
          </a:prstGeom>
          <a:noFill/>
          <a:ln>
            <a:noFill/>
          </a:ln>
        </p:spPr>
      </p:pic>
      <p:grpSp>
        <p:nvGrpSpPr>
          <p:cNvPr id="601" name="Google Shape;601;p22"/>
          <p:cNvGrpSpPr/>
          <p:nvPr/>
        </p:nvGrpSpPr>
        <p:grpSpPr>
          <a:xfrm>
            <a:off x="489000" y="269387"/>
            <a:ext cx="8166004" cy="1280180"/>
            <a:chOff x="321700" y="177487"/>
            <a:chExt cx="8166004" cy="1280180"/>
          </a:xfrm>
        </p:grpSpPr>
        <p:sp>
          <p:nvSpPr>
            <p:cNvPr id="602" name="Google Shape;602;p22"/>
            <p:cNvSpPr/>
            <p:nvPr/>
          </p:nvSpPr>
          <p:spPr>
            <a:xfrm flipH="1">
              <a:off x="2826438" y="17748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3" name="Google Shape;603;p22"/>
            <p:cNvSpPr/>
            <p:nvPr/>
          </p:nvSpPr>
          <p:spPr>
            <a:xfrm flipH="1">
              <a:off x="2200254" y="17748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4" name="Google Shape;604;p22"/>
            <p:cNvSpPr/>
            <p:nvPr/>
          </p:nvSpPr>
          <p:spPr>
            <a:xfrm flipH="1">
              <a:off x="1574069" y="17748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5" name="Google Shape;605;p22"/>
            <p:cNvSpPr/>
            <p:nvPr/>
          </p:nvSpPr>
          <p:spPr>
            <a:xfrm flipH="1">
              <a:off x="947885" y="17748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6" name="Google Shape;606;p22"/>
            <p:cNvSpPr/>
            <p:nvPr/>
          </p:nvSpPr>
          <p:spPr>
            <a:xfrm flipH="1">
              <a:off x="321700" y="17748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7" name="Google Shape;607;p22"/>
            <p:cNvSpPr/>
            <p:nvPr/>
          </p:nvSpPr>
          <p:spPr>
            <a:xfrm flipH="1">
              <a:off x="2826438" y="78906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8" name="Google Shape;608;p22"/>
            <p:cNvSpPr/>
            <p:nvPr/>
          </p:nvSpPr>
          <p:spPr>
            <a:xfrm flipH="1">
              <a:off x="2200254" y="78906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9" name="Google Shape;609;p22"/>
            <p:cNvSpPr/>
            <p:nvPr/>
          </p:nvSpPr>
          <p:spPr>
            <a:xfrm flipH="1">
              <a:off x="1574069" y="78906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0" name="Google Shape;610;p22"/>
            <p:cNvSpPr/>
            <p:nvPr/>
          </p:nvSpPr>
          <p:spPr>
            <a:xfrm flipH="1">
              <a:off x="947885" y="78906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1" name="Google Shape;611;p22"/>
            <p:cNvSpPr/>
            <p:nvPr/>
          </p:nvSpPr>
          <p:spPr>
            <a:xfrm flipH="1">
              <a:off x="321700" y="78906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2" name="Google Shape;612;p22"/>
            <p:cNvSpPr/>
            <p:nvPr/>
          </p:nvSpPr>
          <p:spPr>
            <a:xfrm flipH="1">
              <a:off x="2200254" y="140064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3" name="Google Shape;613;p22"/>
            <p:cNvSpPr/>
            <p:nvPr/>
          </p:nvSpPr>
          <p:spPr>
            <a:xfrm flipH="1">
              <a:off x="1574069" y="140064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4" name="Google Shape;614;p22"/>
            <p:cNvSpPr/>
            <p:nvPr/>
          </p:nvSpPr>
          <p:spPr>
            <a:xfrm flipH="1">
              <a:off x="947885" y="140064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5" name="Google Shape;615;p22"/>
            <p:cNvSpPr/>
            <p:nvPr/>
          </p:nvSpPr>
          <p:spPr>
            <a:xfrm flipH="1">
              <a:off x="321700" y="140064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6" name="Google Shape;616;p22"/>
            <p:cNvSpPr/>
            <p:nvPr/>
          </p:nvSpPr>
          <p:spPr>
            <a:xfrm flipH="1">
              <a:off x="3436934" y="140064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7" name="Google Shape;617;p22"/>
            <p:cNvSpPr/>
            <p:nvPr/>
          </p:nvSpPr>
          <p:spPr>
            <a:xfrm flipH="1">
              <a:off x="5941663" y="17748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8" name="Google Shape;618;p22"/>
            <p:cNvSpPr/>
            <p:nvPr/>
          </p:nvSpPr>
          <p:spPr>
            <a:xfrm flipH="1">
              <a:off x="5315479" y="17748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9" name="Google Shape;619;p22"/>
            <p:cNvSpPr/>
            <p:nvPr/>
          </p:nvSpPr>
          <p:spPr>
            <a:xfrm flipH="1">
              <a:off x="4689294" y="17748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0" name="Google Shape;620;p22"/>
            <p:cNvSpPr/>
            <p:nvPr/>
          </p:nvSpPr>
          <p:spPr>
            <a:xfrm flipH="1">
              <a:off x="4063110" y="17748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1" name="Google Shape;621;p22"/>
            <p:cNvSpPr/>
            <p:nvPr/>
          </p:nvSpPr>
          <p:spPr>
            <a:xfrm flipH="1">
              <a:off x="3436925" y="17748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2" name="Google Shape;622;p22"/>
            <p:cNvSpPr/>
            <p:nvPr/>
          </p:nvSpPr>
          <p:spPr>
            <a:xfrm flipH="1">
              <a:off x="5941663" y="78906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3" name="Google Shape;623;p22"/>
            <p:cNvSpPr/>
            <p:nvPr/>
          </p:nvSpPr>
          <p:spPr>
            <a:xfrm flipH="1">
              <a:off x="5315479" y="78906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4" name="Google Shape;624;p22"/>
            <p:cNvSpPr/>
            <p:nvPr/>
          </p:nvSpPr>
          <p:spPr>
            <a:xfrm flipH="1">
              <a:off x="4689294" y="78906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5" name="Google Shape;625;p22"/>
            <p:cNvSpPr/>
            <p:nvPr/>
          </p:nvSpPr>
          <p:spPr>
            <a:xfrm flipH="1">
              <a:off x="4063110" y="78906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6" name="Google Shape;626;p22"/>
            <p:cNvSpPr/>
            <p:nvPr/>
          </p:nvSpPr>
          <p:spPr>
            <a:xfrm flipH="1">
              <a:off x="3436925" y="78906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7" name="Google Shape;627;p22"/>
            <p:cNvSpPr/>
            <p:nvPr/>
          </p:nvSpPr>
          <p:spPr>
            <a:xfrm flipH="1">
              <a:off x="5315479" y="140064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8" name="Google Shape;628;p22"/>
            <p:cNvSpPr/>
            <p:nvPr/>
          </p:nvSpPr>
          <p:spPr>
            <a:xfrm flipH="1">
              <a:off x="4689294" y="140064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9" name="Google Shape;629;p22"/>
            <p:cNvSpPr/>
            <p:nvPr/>
          </p:nvSpPr>
          <p:spPr>
            <a:xfrm flipH="1">
              <a:off x="4063110" y="140064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0" name="Google Shape;630;p22"/>
            <p:cNvSpPr/>
            <p:nvPr/>
          </p:nvSpPr>
          <p:spPr>
            <a:xfrm flipH="1">
              <a:off x="3436925" y="140064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1" name="Google Shape;631;p22"/>
            <p:cNvSpPr/>
            <p:nvPr/>
          </p:nvSpPr>
          <p:spPr>
            <a:xfrm flipH="1">
              <a:off x="8430704" y="17748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2" name="Google Shape;632;p22"/>
            <p:cNvSpPr/>
            <p:nvPr/>
          </p:nvSpPr>
          <p:spPr>
            <a:xfrm flipH="1">
              <a:off x="7804519" y="17748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3" name="Google Shape;633;p22"/>
            <p:cNvSpPr/>
            <p:nvPr/>
          </p:nvSpPr>
          <p:spPr>
            <a:xfrm flipH="1">
              <a:off x="7178335" y="17748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4" name="Google Shape;634;p22"/>
            <p:cNvSpPr/>
            <p:nvPr/>
          </p:nvSpPr>
          <p:spPr>
            <a:xfrm flipH="1">
              <a:off x="6552150" y="17748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5" name="Google Shape;635;p22"/>
            <p:cNvSpPr/>
            <p:nvPr/>
          </p:nvSpPr>
          <p:spPr>
            <a:xfrm flipH="1">
              <a:off x="8430704" y="78906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6" name="Google Shape;636;p22"/>
            <p:cNvSpPr/>
            <p:nvPr/>
          </p:nvSpPr>
          <p:spPr>
            <a:xfrm flipH="1">
              <a:off x="7804519" y="78906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7" name="Google Shape;637;p22"/>
            <p:cNvSpPr/>
            <p:nvPr/>
          </p:nvSpPr>
          <p:spPr>
            <a:xfrm flipH="1">
              <a:off x="7178335" y="78906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8" name="Google Shape;638;p22"/>
            <p:cNvSpPr/>
            <p:nvPr/>
          </p:nvSpPr>
          <p:spPr>
            <a:xfrm flipH="1">
              <a:off x="6552150" y="78906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9" name="Google Shape;639;p22"/>
            <p:cNvSpPr/>
            <p:nvPr/>
          </p:nvSpPr>
          <p:spPr>
            <a:xfrm flipH="1">
              <a:off x="8430704" y="140064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0" name="Google Shape;640;p22"/>
            <p:cNvSpPr/>
            <p:nvPr/>
          </p:nvSpPr>
          <p:spPr>
            <a:xfrm flipH="1">
              <a:off x="7804519" y="140064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1" name="Google Shape;641;p22"/>
            <p:cNvSpPr/>
            <p:nvPr/>
          </p:nvSpPr>
          <p:spPr>
            <a:xfrm flipH="1">
              <a:off x="7178335" y="140064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2" name="Google Shape;642;p22"/>
            <p:cNvSpPr/>
            <p:nvPr/>
          </p:nvSpPr>
          <p:spPr>
            <a:xfrm flipH="1">
              <a:off x="6552150" y="140064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3" name="Google Shape;643;p22"/>
            <p:cNvSpPr/>
            <p:nvPr/>
          </p:nvSpPr>
          <p:spPr>
            <a:xfrm flipH="1">
              <a:off x="2826438" y="140066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4" name="Google Shape;644;p22"/>
            <p:cNvSpPr/>
            <p:nvPr/>
          </p:nvSpPr>
          <p:spPr>
            <a:xfrm flipH="1">
              <a:off x="5941663" y="1400667"/>
              <a:ext cx="57000" cy="570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645" name="Google Shape;645;p22"/>
          <p:cNvSpPr txBox="1">
            <a:spLocks noGrp="1"/>
          </p:cNvSpPr>
          <p:nvPr>
            <p:ph type="ctrTitle"/>
          </p:nvPr>
        </p:nvSpPr>
        <p:spPr>
          <a:xfrm>
            <a:off x="1569325" y="529075"/>
            <a:ext cx="6005400" cy="760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600"/>
              <a:buNone/>
            </a:pPr>
            <a:r>
              <a:rPr lang="vi-VN" sz="2800">
                <a:solidFill>
                  <a:srgbClr val="FFFFFF"/>
                </a:solidFill>
                <a:latin typeface="Arial"/>
                <a:ea typeface="Arial"/>
                <a:cs typeface="Arial"/>
                <a:sym typeface="Arial"/>
              </a:rPr>
              <a:t>III. Tổng kết</a:t>
            </a:r>
            <a:endParaRPr sz="2800">
              <a:solidFill>
                <a:srgbClr val="FFFFFF"/>
              </a:solidFill>
              <a:latin typeface="Arial"/>
              <a:ea typeface="Arial"/>
              <a:cs typeface="Arial"/>
              <a:sym typeface="Arial"/>
            </a:endParaRPr>
          </a:p>
        </p:txBody>
      </p:sp>
      <p:sp>
        <p:nvSpPr>
          <p:cNvPr id="646" name="Google Shape;646;p22"/>
          <p:cNvSpPr txBox="1">
            <a:spLocks noGrp="1"/>
          </p:cNvSpPr>
          <p:nvPr>
            <p:ph type="subTitle" idx="1"/>
          </p:nvPr>
        </p:nvSpPr>
        <p:spPr>
          <a:xfrm>
            <a:off x="4571999" y="1925822"/>
            <a:ext cx="3814800" cy="5724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600"/>
              <a:buNone/>
            </a:pPr>
            <a:r>
              <a:rPr lang="vi-VN" sz="2400">
                <a:solidFill>
                  <a:srgbClr val="000000"/>
                </a:solidFill>
                <a:latin typeface="Arial"/>
                <a:ea typeface="Arial"/>
                <a:cs typeface="Arial"/>
                <a:sym typeface="Arial"/>
              </a:rPr>
              <a:t>2. Nội dung</a:t>
            </a:r>
            <a:endParaRPr sz="2400">
              <a:solidFill>
                <a:srgbClr val="000000"/>
              </a:solidFill>
              <a:latin typeface="Arial"/>
              <a:ea typeface="Arial"/>
              <a:cs typeface="Arial"/>
              <a:sym typeface="Arial"/>
            </a:endParaRPr>
          </a:p>
        </p:txBody>
      </p:sp>
      <p:sp>
        <p:nvSpPr>
          <p:cNvPr id="647" name="Google Shape;647;p22"/>
          <p:cNvSpPr txBox="1">
            <a:spLocks noGrp="1"/>
          </p:cNvSpPr>
          <p:nvPr>
            <p:ph type="subTitle" idx="2"/>
          </p:nvPr>
        </p:nvSpPr>
        <p:spPr>
          <a:xfrm>
            <a:off x="332509" y="2576944"/>
            <a:ext cx="3967741" cy="2223655"/>
          </a:xfrm>
          <a:prstGeom prst="rect">
            <a:avLst/>
          </a:prstGeom>
          <a:noFill/>
          <a:ln>
            <a:noFill/>
          </a:ln>
        </p:spPr>
        <p:txBody>
          <a:bodyPr spcFirstLastPara="1" wrap="square" lIns="91425" tIns="91425" rIns="91425" bIns="91425" anchor="t" anchorCtr="0">
            <a:noAutofit/>
          </a:bodyPr>
          <a:lstStyle/>
          <a:p>
            <a:pPr marL="152400" lvl="0" indent="0" algn="just" rtl="0">
              <a:lnSpc>
                <a:spcPct val="100000"/>
              </a:lnSpc>
              <a:spcBef>
                <a:spcPts val="0"/>
              </a:spcBef>
              <a:spcAft>
                <a:spcPts val="0"/>
              </a:spcAft>
              <a:buSzPts val="1100"/>
              <a:buNone/>
            </a:pPr>
            <a:r>
              <a:rPr lang="vi-VN" sz="1600">
                <a:solidFill>
                  <a:srgbClr val="000000"/>
                </a:solidFill>
                <a:latin typeface="Arial"/>
                <a:ea typeface="Arial"/>
                <a:cs typeface="Arial"/>
                <a:sym typeface="Arial"/>
              </a:rPr>
              <a:t>- Hình ảnh mang tính hình tượng.</a:t>
            </a:r>
            <a:endParaRPr sz="1600">
              <a:solidFill>
                <a:srgbClr val="000000"/>
              </a:solidFill>
              <a:latin typeface="Arial"/>
              <a:ea typeface="Arial"/>
              <a:cs typeface="Arial"/>
              <a:sym typeface="Arial"/>
            </a:endParaRPr>
          </a:p>
          <a:p>
            <a:pPr marL="152400" lvl="0" indent="0" algn="just" rtl="0">
              <a:lnSpc>
                <a:spcPct val="100000"/>
              </a:lnSpc>
              <a:spcBef>
                <a:spcPts val="0"/>
              </a:spcBef>
              <a:spcAft>
                <a:spcPts val="0"/>
              </a:spcAft>
              <a:buSzPts val="1100"/>
              <a:buNone/>
            </a:pPr>
            <a:r>
              <a:rPr lang="vi-VN" sz="1600">
                <a:solidFill>
                  <a:srgbClr val="000000"/>
                </a:solidFill>
                <a:latin typeface="Arial"/>
                <a:ea typeface="Arial"/>
                <a:cs typeface="Arial"/>
                <a:sym typeface="Arial"/>
              </a:rPr>
              <a:t>- Lối viết tự sự kết hợp biểu cảm tạo nên cảm xúc trong lòng người đọc.</a:t>
            </a:r>
            <a:endParaRPr sz="1600">
              <a:solidFill>
                <a:srgbClr val="000000"/>
              </a:solidFill>
              <a:latin typeface="Arial"/>
              <a:ea typeface="Arial"/>
              <a:cs typeface="Arial"/>
              <a:sym typeface="Arial"/>
            </a:endParaRPr>
          </a:p>
          <a:p>
            <a:pPr marL="152400" lvl="0" indent="0" algn="just" rtl="0">
              <a:lnSpc>
                <a:spcPct val="100000"/>
              </a:lnSpc>
              <a:spcBef>
                <a:spcPts val="0"/>
              </a:spcBef>
              <a:spcAft>
                <a:spcPts val="0"/>
              </a:spcAft>
              <a:buSzPts val="1100"/>
              <a:buNone/>
            </a:pPr>
            <a:r>
              <a:rPr lang="vi-VN" sz="1600">
                <a:solidFill>
                  <a:srgbClr val="000000"/>
                </a:solidFill>
                <a:latin typeface="Arial"/>
                <a:ea typeface="Arial"/>
                <a:cs typeface="Arial"/>
                <a:sym typeface="Arial"/>
              </a:rPr>
              <a:t>- Sử dụng các từ ngữ đắt giá, có tính biểu cảm cao.</a:t>
            </a:r>
            <a:endParaRPr sz="1600">
              <a:solidFill>
                <a:srgbClr val="000000"/>
              </a:solidFill>
              <a:latin typeface="Arial"/>
              <a:ea typeface="Arial"/>
              <a:cs typeface="Arial"/>
              <a:sym typeface="Arial"/>
            </a:endParaRPr>
          </a:p>
          <a:p>
            <a:pPr marL="152400" lvl="0" indent="0" algn="just" rtl="0">
              <a:lnSpc>
                <a:spcPct val="100000"/>
              </a:lnSpc>
              <a:spcBef>
                <a:spcPts val="0"/>
              </a:spcBef>
              <a:spcAft>
                <a:spcPts val="0"/>
              </a:spcAft>
              <a:buSzPts val="1100"/>
              <a:buNone/>
            </a:pPr>
            <a:r>
              <a:rPr lang="vi-VN" sz="1600">
                <a:solidFill>
                  <a:srgbClr val="000000"/>
                </a:solidFill>
                <a:latin typeface="Arial"/>
                <a:ea typeface="Arial"/>
                <a:cs typeface="Arial"/>
                <a:sym typeface="Arial"/>
              </a:rPr>
              <a:t>- Các biện pháp tu từ: nhân hóa, so sánh, điệp ngữ, v.v...</a:t>
            </a:r>
            <a:endParaRPr/>
          </a:p>
        </p:txBody>
      </p:sp>
      <p:sp>
        <p:nvSpPr>
          <p:cNvPr id="648" name="Google Shape;648;p22"/>
          <p:cNvSpPr txBox="1">
            <a:spLocks noGrp="1"/>
          </p:cNvSpPr>
          <p:nvPr>
            <p:ph type="subTitle" idx="3"/>
          </p:nvPr>
        </p:nvSpPr>
        <p:spPr>
          <a:xfrm>
            <a:off x="488654" y="1915431"/>
            <a:ext cx="3814800" cy="5724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600"/>
              <a:buNone/>
            </a:pPr>
            <a:r>
              <a:rPr lang="vi-VN" sz="2400">
                <a:solidFill>
                  <a:srgbClr val="000000"/>
                </a:solidFill>
                <a:latin typeface="Arial"/>
                <a:ea typeface="Arial"/>
                <a:cs typeface="Arial"/>
                <a:sym typeface="Arial"/>
              </a:rPr>
              <a:t>1. Nghệ thuật</a:t>
            </a:r>
            <a:endParaRPr sz="2400">
              <a:solidFill>
                <a:srgbClr val="000000"/>
              </a:solidFill>
              <a:latin typeface="Arial"/>
              <a:ea typeface="Arial"/>
              <a:cs typeface="Arial"/>
              <a:sym typeface="Arial"/>
            </a:endParaRPr>
          </a:p>
        </p:txBody>
      </p:sp>
      <p:sp>
        <p:nvSpPr>
          <p:cNvPr id="649" name="Google Shape;649;p22"/>
          <p:cNvSpPr txBox="1">
            <a:spLocks noGrp="1"/>
          </p:cNvSpPr>
          <p:nvPr>
            <p:ph type="subTitle" idx="4"/>
          </p:nvPr>
        </p:nvSpPr>
        <p:spPr>
          <a:xfrm>
            <a:off x="4843650" y="2691245"/>
            <a:ext cx="3754354" cy="1901537"/>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SzPts val="1100"/>
              <a:buNone/>
            </a:pPr>
            <a:r>
              <a:rPr lang="vi-VN" sz="1600">
                <a:solidFill>
                  <a:srgbClr val="000000"/>
                </a:solidFill>
                <a:latin typeface="Arial"/>
                <a:ea typeface="Arial"/>
                <a:cs typeface="Arial"/>
                <a:sym typeface="Arial"/>
              </a:rPr>
              <a:t>Bài thơ thể hiện tình yêu của tác giả đối với dòng Mê Kông, rộng ra là tình yêu với quê hương, đất nước.</a:t>
            </a:r>
            <a:endParaRPr sz="160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23"/>
          <p:cNvSpPr txBox="1">
            <a:spLocks noGrp="1"/>
          </p:cNvSpPr>
          <p:nvPr>
            <p:ph type="ctrTitle"/>
          </p:nvPr>
        </p:nvSpPr>
        <p:spPr>
          <a:xfrm>
            <a:off x="1569325" y="529075"/>
            <a:ext cx="6005400" cy="760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600"/>
              <a:buNone/>
            </a:pPr>
            <a:r>
              <a:rPr lang="vi-VN" sz="2800">
                <a:solidFill>
                  <a:srgbClr val="000000"/>
                </a:solidFill>
                <a:latin typeface="Arial"/>
                <a:ea typeface="Arial"/>
                <a:cs typeface="Arial"/>
                <a:sym typeface="Arial"/>
              </a:rPr>
              <a:t>Luyện tập – Vận dụng</a:t>
            </a:r>
            <a:endParaRPr sz="2800">
              <a:solidFill>
                <a:srgbClr val="000000"/>
              </a:solidFill>
              <a:latin typeface="Arial"/>
              <a:ea typeface="Arial"/>
              <a:cs typeface="Arial"/>
              <a:sym typeface="Arial"/>
            </a:endParaRPr>
          </a:p>
        </p:txBody>
      </p:sp>
      <p:pic>
        <p:nvPicPr>
          <p:cNvPr id="655" name="Google Shape;655;p23"/>
          <p:cNvPicPr preferRelativeResize="0"/>
          <p:nvPr/>
        </p:nvPicPr>
        <p:blipFill rotWithShape="1">
          <a:blip r:embed="rId3">
            <a:alphaModFix/>
          </a:blip>
          <a:srcRect b="73163"/>
          <a:stretch/>
        </p:blipFill>
        <p:spPr>
          <a:xfrm flipH="1">
            <a:off x="852" y="3508375"/>
            <a:ext cx="9142298" cy="1635127"/>
          </a:xfrm>
          <a:prstGeom prst="rect">
            <a:avLst/>
          </a:prstGeom>
          <a:noFill/>
          <a:ln>
            <a:noFill/>
          </a:ln>
        </p:spPr>
      </p:pic>
      <p:sp>
        <p:nvSpPr>
          <p:cNvPr id="656" name="Google Shape;656;p23"/>
          <p:cNvSpPr/>
          <p:nvPr/>
        </p:nvSpPr>
        <p:spPr>
          <a:xfrm>
            <a:off x="644237" y="1356942"/>
            <a:ext cx="7668490" cy="147732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2000" b="0" i="0" u="none" strike="noStrike" cap="none">
                <a:solidFill>
                  <a:srgbClr val="000000"/>
                </a:solidFill>
                <a:latin typeface="Arial"/>
                <a:ea typeface="Arial"/>
                <a:cs typeface="Arial"/>
                <a:sym typeface="Arial"/>
              </a:rPr>
              <a:t>Viết một đoạn văn ngắn (khoảng 5 – 7 câu) nêu những cảm nhận của em về tình yêu của tác giả với dòng Mê Kông, với quê hương đất nước được thể hiện trong bài thơ.</a:t>
            </a:r>
            <a:endParaRPr sz="2000" b="0" i="0" u="none" strike="noStrike" cap="none">
              <a:solidFill>
                <a:srgbClr val="000000"/>
              </a:solidFill>
              <a:latin typeface="Arial"/>
              <a:ea typeface="Arial"/>
              <a:cs typeface="Arial"/>
              <a:sym typeface="Arial"/>
            </a:endParaRPr>
          </a:p>
        </p:txBody>
      </p:sp>
    </p:spTree>
  </p:cSld>
  <p:clrMapOvr>
    <a:masterClrMapping/>
  </p:clrMapOvr>
  <p:transition spd="slow">
    <p:wheel spokes="1"/>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660"/>
        <p:cNvGrpSpPr/>
        <p:nvPr/>
      </p:nvGrpSpPr>
      <p:grpSpPr>
        <a:xfrm>
          <a:off x="0" y="0"/>
          <a:ext cx="0" cy="0"/>
          <a:chOff x="0" y="0"/>
          <a:chExt cx="0" cy="0"/>
        </a:xfrm>
      </p:grpSpPr>
      <p:pic>
        <p:nvPicPr>
          <p:cNvPr id="661" name="Google Shape;661;p24"/>
          <p:cNvPicPr preferRelativeResize="0"/>
          <p:nvPr/>
        </p:nvPicPr>
        <p:blipFill rotWithShape="1">
          <a:blip r:embed="rId3">
            <a:alphaModFix/>
          </a:blip>
          <a:srcRect l="606" t="74354"/>
          <a:stretch/>
        </p:blipFill>
        <p:spPr>
          <a:xfrm>
            <a:off x="0" y="0"/>
            <a:ext cx="9179752" cy="1563875"/>
          </a:xfrm>
          <a:prstGeom prst="rect">
            <a:avLst/>
          </a:prstGeom>
          <a:noFill/>
          <a:ln>
            <a:noFill/>
          </a:ln>
        </p:spPr>
      </p:pic>
      <p:grpSp>
        <p:nvGrpSpPr>
          <p:cNvPr id="662" name="Google Shape;662;p24"/>
          <p:cNvGrpSpPr/>
          <p:nvPr/>
        </p:nvGrpSpPr>
        <p:grpSpPr>
          <a:xfrm>
            <a:off x="458416" y="397166"/>
            <a:ext cx="4267075" cy="894821"/>
            <a:chOff x="430366" y="397166"/>
            <a:chExt cx="4267075" cy="894821"/>
          </a:xfrm>
        </p:grpSpPr>
        <p:sp>
          <p:nvSpPr>
            <p:cNvPr id="663" name="Google Shape;663;p24"/>
            <p:cNvSpPr/>
            <p:nvPr/>
          </p:nvSpPr>
          <p:spPr>
            <a:xfrm flipH="1">
              <a:off x="3783066" y="397166"/>
              <a:ext cx="76200" cy="762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4" name="Google Shape;664;p24"/>
            <p:cNvSpPr/>
            <p:nvPr/>
          </p:nvSpPr>
          <p:spPr>
            <a:xfrm flipH="1">
              <a:off x="1268541" y="397166"/>
              <a:ext cx="76200" cy="762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5" name="Google Shape;665;p24"/>
            <p:cNvSpPr/>
            <p:nvPr/>
          </p:nvSpPr>
          <p:spPr>
            <a:xfrm flipH="1">
              <a:off x="430366" y="397166"/>
              <a:ext cx="76200" cy="762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6" name="Google Shape;666;p24"/>
            <p:cNvSpPr/>
            <p:nvPr/>
          </p:nvSpPr>
          <p:spPr>
            <a:xfrm flipH="1">
              <a:off x="3783066" y="1215787"/>
              <a:ext cx="76200" cy="762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7" name="Google Shape;667;p24"/>
            <p:cNvSpPr/>
            <p:nvPr/>
          </p:nvSpPr>
          <p:spPr>
            <a:xfrm flipH="1">
              <a:off x="2944891" y="1215787"/>
              <a:ext cx="76200" cy="762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8" name="Google Shape;668;p24"/>
            <p:cNvSpPr/>
            <p:nvPr/>
          </p:nvSpPr>
          <p:spPr>
            <a:xfrm flipH="1">
              <a:off x="2106716" y="1215787"/>
              <a:ext cx="76200" cy="762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9" name="Google Shape;669;p24"/>
            <p:cNvSpPr/>
            <p:nvPr/>
          </p:nvSpPr>
          <p:spPr>
            <a:xfrm flipH="1">
              <a:off x="1268541" y="1215787"/>
              <a:ext cx="76200" cy="762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0" name="Google Shape;670;p24"/>
            <p:cNvSpPr/>
            <p:nvPr/>
          </p:nvSpPr>
          <p:spPr>
            <a:xfrm flipH="1">
              <a:off x="430366" y="1215787"/>
              <a:ext cx="76200" cy="762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1" name="Google Shape;671;p24"/>
            <p:cNvSpPr/>
            <p:nvPr/>
          </p:nvSpPr>
          <p:spPr>
            <a:xfrm flipH="1">
              <a:off x="4621241" y="1215777"/>
              <a:ext cx="76200" cy="762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2" name="Google Shape;672;p24"/>
            <p:cNvSpPr/>
            <p:nvPr/>
          </p:nvSpPr>
          <p:spPr>
            <a:xfrm flipH="1">
              <a:off x="4600241" y="397166"/>
              <a:ext cx="76200" cy="762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3" name="Google Shape;673;p24"/>
            <p:cNvSpPr/>
            <p:nvPr/>
          </p:nvSpPr>
          <p:spPr>
            <a:xfrm flipH="1">
              <a:off x="2944891" y="397187"/>
              <a:ext cx="76200" cy="762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4" name="Google Shape;674;p24"/>
            <p:cNvSpPr/>
            <p:nvPr/>
          </p:nvSpPr>
          <p:spPr>
            <a:xfrm flipH="1">
              <a:off x="2106716" y="397187"/>
              <a:ext cx="76200" cy="762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675" name="Google Shape;675;p24"/>
          <p:cNvSpPr txBox="1"/>
          <p:nvPr/>
        </p:nvSpPr>
        <p:spPr>
          <a:xfrm>
            <a:off x="458415" y="1880755"/>
            <a:ext cx="6607403" cy="1846659"/>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2800" b="1" i="0" u="none" strike="noStrike" cap="none">
                <a:solidFill>
                  <a:srgbClr val="000000"/>
                </a:solidFill>
                <a:latin typeface="Arial"/>
                <a:ea typeface="Arial"/>
                <a:cs typeface="Arial"/>
                <a:sym typeface="Arial"/>
              </a:rPr>
              <a:t>Hướng dẫn về nhà</a:t>
            </a:r>
            <a:endParaRPr/>
          </a:p>
          <a:p>
            <a:pPr marL="0" marR="0" lvl="0" indent="0" algn="just" rtl="0">
              <a:lnSpc>
                <a:spcPct val="150000"/>
              </a:lnSpc>
              <a:spcBef>
                <a:spcPts val="0"/>
              </a:spcBef>
              <a:spcAft>
                <a:spcPts val="0"/>
              </a:spcAft>
              <a:buNone/>
            </a:pPr>
            <a:r>
              <a:rPr lang="vi-VN" sz="2400" b="0" i="0" u="none" strike="noStrike" cap="none">
                <a:solidFill>
                  <a:srgbClr val="000000"/>
                </a:solidFill>
                <a:latin typeface="Arial"/>
                <a:ea typeface="Arial"/>
                <a:cs typeface="Arial"/>
                <a:sym typeface="Arial"/>
              </a:rPr>
              <a:t>- Ôn tập kiến thức bài </a:t>
            </a:r>
            <a:r>
              <a:rPr lang="vi-VN" sz="2400" b="0" i="1" u="none" strike="noStrike" cap="none">
                <a:solidFill>
                  <a:srgbClr val="000000"/>
                </a:solidFill>
                <a:latin typeface="Arial"/>
                <a:ea typeface="Arial"/>
                <a:cs typeface="Arial"/>
                <a:sym typeface="Arial"/>
              </a:rPr>
              <a:t>Cửu Long giang ta ơi</a:t>
            </a:r>
            <a:r>
              <a:rPr lang="vi-VN" sz="2400" b="0" i="0" u="none" strike="noStrike" cap="none">
                <a:solidFill>
                  <a:srgbClr val="000000"/>
                </a:solidFill>
                <a:latin typeface="Arial"/>
                <a:ea typeface="Arial"/>
                <a:cs typeface="Arial"/>
                <a:sym typeface="Arial"/>
              </a:rPr>
              <a:t>.</a:t>
            </a:r>
            <a:endParaRPr/>
          </a:p>
          <a:p>
            <a:pPr marL="0" marR="0" lvl="0" indent="0" algn="just" rtl="0">
              <a:lnSpc>
                <a:spcPct val="150000"/>
              </a:lnSpc>
              <a:spcBef>
                <a:spcPts val="0"/>
              </a:spcBef>
              <a:spcAft>
                <a:spcPts val="0"/>
              </a:spcAft>
              <a:buNone/>
            </a:pPr>
            <a:r>
              <a:rPr lang="vi-VN" sz="2400" b="0" i="0" u="none" strike="noStrike" cap="none">
                <a:solidFill>
                  <a:srgbClr val="000000"/>
                </a:solidFill>
                <a:latin typeface="Arial"/>
                <a:ea typeface="Arial"/>
                <a:cs typeface="Arial"/>
                <a:sym typeface="Arial"/>
              </a:rPr>
              <a:t>- Chuẩn bị tiết </a:t>
            </a:r>
            <a:r>
              <a:rPr lang="vi-VN" sz="2400" b="0" i="1" u="none" strike="noStrike" cap="none">
                <a:solidFill>
                  <a:srgbClr val="000000"/>
                </a:solidFill>
                <a:latin typeface="Arial"/>
                <a:ea typeface="Arial"/>
                <a:cs typeface="Arial"/>
                <a:sym typeface="Arial"/>
              </a:rPr>
              <a:t>Viết bài văn tả cảnh sinh hoạt</a:t>
            </a:r>
            <a:r>
              <a:rPr lang="vi-VN" sz="2400" b="0" i="0" u="none" strike="noStrike" cap="none">
                <a:solidFill>
                  <a:srgbClr val="000000"/>
                </a:solidFill>
                <a:latin typeface="Arial"/>
                <a:ea typeface="Arial"/>
                <a:cs typeface="Arial"/>
                <a:sym typeface="Arial"/>
              </a:rPr>
              <a:t>.</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pic>
        <p:nvPicPr>
          <p:cNvPr id="680" name="Google Shape;680;p25"/>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681" name="Google Shape;681;p25"/>
          <p:cNvSpPr/>
          <p:nvPr/>
        </p:nvSpPr>
        <p:spPr>
          <a:xfrm>
            <a:off x="-75" y="0"/>
            <a:ext cx="9144000" cy="5143500"/>
          </a:xfrm>
          <a:prstGeom prst="rect">
            <a:avLst/>
          </a:prstGeom>
          <a:solidFill>
            <a:schemeClr val="accent3">
              <a:alpha val="26274"/>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25"/>
          <p:cNvSpPr/>
          <p:nvPr/>
        </p:nvSpPr>
        <p:spPr>
          <a:xfrm>
            <a:off x="-75" y="0"/>
            <a:ext cx="9144000" cy="5143500"/>
          </a:xfrm>
          <a:prstGeom prst="rect">
            <a:avLst/>
          </a:prstGeom>
          <a:solidFill>
            <a:schemeClr val="accent3">
              <a:alpha val="26274"/>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p25"/>
          <p:cNvSpPr txBox="1"/>
          <p:nvPr/>
        </p:nvSpPr>
        <p:spPr>
          <a:xfrm>
            <a:off x="2166505" y="1786920"/>
            <a:ext cx="4810990" cy="156966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vi-VN" sz="3200" b="1" i="0" u="none" strike="noStrike" cap="none">
                <a:solidFill>
                  <a:srgbClr val="000000"/>
                </a:solidFill>
                <a:latin typeface="Arial"/>
                <a:ea typeface="Arial"/>
                <a:cs typeface="Arial"/>
                <a:sym typeface="Arial"/>
              </a:rPr>
              <a:t>Hẹn gặp lại các em</a:t>
            </a:r>
            <a:endParaRPr/>
          </a:p>
          <a:p>
            <a:pPr marL="0" marR="0" lvl="0" indent="0" algn="ctr" rtl="0">
              <a:lnSpc>
                <a:spcPct val="150000"/>
              </a:lnSpc>
              <a:spcBef>
                <a:spcPts val="0"/>
              </a:spcBef>
              <a:spcAft>
                <a:spcPts val="0"/>
              </a:spcAft>
              <a:buNone/>
            </a:pPr>
            <a:r>
              <a:rPr lang="vi-VN" sz="3200" b="1" i="0" u="none" strike="noStrike" cap="none">
                <a:solidFill>
                  <a:srgbClr val="000000"/>
                </a:solidFill>
                <a:latin typeface="Arial"/>
                <a:ea typeface="Arial"/>
                <a:cs typeface="Arial"/>
                <a:sym typeface="Arial"/>
              </a:rPr>
              <a:t>trong buổi học sau!</a:t>
            </a:r>
            <a:endParaRPr sz="3200" b="1"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Google Shape;368;p3"/>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369" name="Google Shape;369;p3"/>
          <p:cNvSpPr/>
          <p:nvPr/>
        </p:nvSpPr>
        <p:spPr>
          <a:xfrm>
            <a:off x="-75" y="0"/>
            <a:ext cx="9144000" cy="5143500"/>
          </a:xfrm>
          <a:prstGeom prst="rect">
            <a:avLst/>
          </a:prstGeom>
          <a:solidFill>
            <a:schemeClr val="accent3">
              <a:alpha val="26274"/>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3"/>
          <p:cNvSpPr/>
          <p:nvPr/>
        </p:nvSpPr>
        <p:spPr>
          <a:xfrm>
            <a:off x="-75" y="0"/>
            <a:ext cx="9144000" cy="5143500"/>
          </a:xfrm>
          <a:prstGeom prst="rect">
            <a:avLst/>
          </a:prstGeom>
          <a:solidFill>
            <a:schemeClr val="accent3">
              <a:alpha val="26274"/>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3"/>
          <p:cNvSpPr txBox="1"/>
          <p:nvPr/>
        </p:nvSpPr>
        <p:spPr>
          <a:xfrm>
            <a:off x="802433" y="1417588"/>
            <a:ext cx="7231224" cy="2308324"/>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vi-VN" sz="3200" b="1" i="0" u="none" strike="noStrike" cap="none">
                <a:solidFill>
                  <a:srgbClr val="000000"/>
                </a:solidFill>
                <a:latin typeface="Arial"/>
                <a:ea typeface="Arial"/>
                <a:cs typeface="Arial"/>
                <a:sym typeface="Arial"/>
              </a:rPr>
              <a:t>Tiết 65 – 66:</a:t>
            </a:r>
            <a:endParaRPr/>
          </a:p>
          <a:p>
            <a:pPr marL="0" marR="0" lvl="0" indent="0" algn="ctr" rtl="0">
              <a:lnSpc>
                <a:spcPct val="150000"/>
              </a:lnSpc>
              <a:spcBef>
                <a:spcPts val="0"/>
              </a:spcBef>
              <a:spcAft>
                <a:spcPts val="0"/>
              </a:spcAft>
              <a:buNone/>
            </a:pPr>
            <a:r>
              <a:rPr lang="vi-VN" sz="3200" b="1" i="1" u="none" strike="noStrike" cap="none">
                <a:solidFill>
                  <a:srgbClr val="000000"/>
                </a:solidFill>
                <a:latin typeface="Arial"/>
                <a:ea typeface="Arial"/>
                <a:cs typeface="Arial"/>
                <a:sym typeface="Arial"/>
              </a:rPr>
              <a:t>Cửu Long giang ta ơi</a:t>
            </a:r>
            <a:endParaRPr/>
          </a:p>
          <a:p>
            <a:pPr marL="0" marR="0" lvl="0" indent="0" algn="ctr" rtl="0">
              <a:lnSpc>
                <a:spcPct val="150000"/>
              </a:lnSpc>
              <a:spcBef>
                <a:spcPts val="0"/>
              </a:spcBef>
              <a:spcAft>
                <a:spcPts val="0"/>
              </a:spcAft>
              <a:buNone/>
            </a:pPr>
            <a:r>
              <a:rPr lang="vi-VN" sz="3200" b="1" i="0" u="none" strike="noStrike" cap="none">
                <a:solidFill>
                  <a:srgbClr val="000000"/>
                </a:solidFill>
                <a:latin typeface="Arial"/>
                <a:ea typeface="Arial"/>
                <a:cs typeface="Arial"/>
                <a:sym typeface="Arial"/>
              </a:rPr>
              <a:t>(Nguyên Hồng)</a:t>
            </a:r>
            <a:endParaRPr sz="3200" b="1"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grpSp>
        <p:nvGrpSpPr>
          <p:cNvPr id="376" name="Google Shape;376;p4"/>
          <p:cNvGrpSpPr/>
          <p:nvPr/>
        </p:nvGrpSpPr>
        <p:grpSpPr>
          <a:xfrm>
            <a:off x="718457" y="995324"/>
            <a:ext cx="7212563" cy="3593521"/>
            <a:chOff x="0" y="14904"/>
            <a:chExt cx="7212563" cy="3593521"/>
          </a:xfrm>
        </p:grpSpPr>
        <p:sp>
          <p:nvSpPr>
            <p:cNvPr id="377" name="Google Shape;377;p4"/>
            <p:cNvSpPr/>
            <p:nvPr/>
          </p:nvSpPr>
          <p:spPr>
            <a:xfrm>
              <a:off x="0" y="221544"/>
              <a:ext cx="7212563" cy="1014300"/>
            </a:xfrm>
            <a:prstGeom prst="rect">
              <a:avLst/>
            </a:prstGeom>
            <a:solidFill>
              <a:schemeClr val="lt1">
                <a:alpha val="89803"/>
              </a:schemeClr>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
            <p:cNvSpPr txBox="1"/>
            <p:nvPr/>
          </p:nvSpPr>
          <p:spPr>
            <a:xfrm>
              <a:off x="0" y="221544"/>
              <a:ext cx="7212563" cy="1014300"/>
            </a:xfrm>
            <a:prstGeom prst="rect">
              <a:avLst/>
            </a:prstGeom>
            <a:noFill/>
            <a:ln>
              <a:noFill/>
            </a:ln>
          </p:spPr>
          <p:txBody>
            <a:bodyPr spcFirstLastPara="1" wrap="square" lIns="559775" tIns="291575" rIns="559775" bIns="99550" anchor="t" anchorCtr="0">
              <a:noAutofit/>
            </a:bodyPr>
            <a:lstStyle/>
            <a:p>
              <a:pPr marL="114300" marR="0" lvl="1" indent="-114300" algn="l" rtl="0">
                <a:lnSpc>
                  <a:spcPct val="90000"/>
                </a:lnSpc>
                <a:spcBef>
                  <a:spcPts val="0"/>
                </a:spcBef>
                <a:spcAft>
                  <a:spcPts val="0"/>
                </a:spcAft>
                <a:buClr>
                  <a:srgbClr val="000000"/>
                </a:buClr>
                <a:buSzPts val="1400"/>
                <a:buFont typeface="Arial"/>
                <a:buChar char="••"/>
              </a:pPr>
              <a:r>
                <a:rPr lang="vi-VN" sz="1400" b="0" i="0" u="none" strike="noStrike" cap="none">
                  <a:solidFill>
                    <a:srgbClr val="000000"/>
                  </a:solidFill>
                  <a:latin typeface="Arial"/>
                  <a:ea typeface="Arial"/>
                  <a:cs typeface="Arial"/>
                  <a:sym typeface="Arial"/>
                </a:rPr>
                <a:t>1. Tác giả</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rgbClr val="000000"/>
                </a:buClr>
                <a:buSzPts val="1400"/>
                <a:buFont typeface="Arial"/>
                <a:buChar char="••"/>
              </a:pPr>
              <a:r>
                <a:rPr lang="vi-VN" sz="1400" b="0" i="0" u="none" strike="noStrike" cap="none">
                  <a:solidFill>
                    <a:srgbClr val="000000"/>
                  </a:solidFill>
                  <a:latin typeface="Arial"/>
                  <a:ea typeface="Arial"/>
                  <a:cs typeface="Arial"/>
                  <a:sym typeface="Arial"/>
                </a:rPr>
                <a:t>2. Tác phẩm</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rgbClr val="000000"/>
                </a:buClr>
                <a:buSzPts val="1400"/>
                <a:buFont typeface="Arial"/>
                <a:buChar char="••"/>
              </a:pPr>
              <a:r>
                <a:rPr lang="vi-VN" sz="1400" b="0" i="0" u="none" strike="noStrike" cap="none">
                  <a:solidFill>
                    <a:srgbClr val="000000"/>
                  </a:solidFill>
                  <a:latin typeface="Arial"/>
                  <a:ea typeface="Arial"/>
                  <a:cs typeface="Arial"/>
                  <a:sym typeface="Arial"/>
                </a:rPr>
                <a:t>3. Đọc, kể tóm tắt</a:t>
              </a:r>
              <a:endParaRPr sz="1400" b="0" i="0" u="none" strike="noStrike" cap="none">
                <a:solidFill>
                  <a:srgbClr val="000000"/>
                </a:solidFill>
                <a:latin typeface="Arial"/>
                <a:ea typeface="Arial"/>
                <a:cs typeface="Arial"/>
                <a:sym typeface="Arial"/>
              </a:endParaRPr>
            </a:p>
          </p:txBody>
        </p:sp>
        <p:sp>
          <p:nvSpPr>
            <p:cNvPr id="379" name="Google Shape;379;p4"/>
            <p:cNvSpPr/>
            <p:nvPr/>
          </p:nvSpPr>
          <p:spPr>
            <a:xfrm>
              <a:off x="360628" y="14904"/>
              <a:ext cx="5048794" cy="413280"/>
            </a:xfrm>
            <a:prstGeom prst="roundRect">
              <a:avLst>
                <a:gd name="adj" fmla="val 16667"/>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
            <p:cNvSpPr txBox="1"/>
            <p:nvPr/>
          </p:nvSpPr>
          <p:spPr>
            <a:xfrm>
              <a:off x="380803" y="35079"/>
              <a:ext cx="5008444" cy="372930"/>
            </a:xfrm>
            <a:prstGeom prst="rect">
              <a:avLst/>
            </a:prstGeom>
            <a:noFill/>
            <a:ln>
              <a:noFill/>
            </a:ln>
          </p:spPr>
          <p:txBody>
            <a:bodyPr spcFirstLastPara="1" wrap="square" lIns="190825" tIns="0" rIns="190825" bIns="0" anchor="ctr" anchorCtr="0">
              <a:noAutofit/>
            </a:bodyPr>
            <a:lstStyle/>
            <a:p>
              <a:pPr marL="0" marR="0" lvl="0" indent="0" algn="l" rtl="0">
                <a:lnSpc>
                  <a:spcPct val="90000"/>
                </a:lnSpc>
                <a:spcBef>
                  <a:spcPts val="0"/>
                </a:spcBef>
                <a:spcAft>
                  <a:spcPts val="0"/>
                </a:spcAft>
                <a:buNone/>
              </a:pPr>
              <a:r>
                <a:rPr lang="vi-VN" sz="1400" b="1" i="0" u="none" strike="noStrike" cap="none">
                  <a:solidFill>
                    <a:schemeClr val="lt1"/>
                  </a:solidFill>
                  <a:latin typeface="Arial"/>
                  <a:ea typeface="Arial"/>
                  <a:cs typeface="Arial"/>
                  <a:sym typeface="Arial"/>
                </a:rPr>
                <a:t>I. Tìm hiểu chung</a:t>
              </a:r>
              <a:endParaRPr sz="1400" b="1" i="0" u="none" strike="noStrike" cap="none">
                <a:solidFill>
                  <a:schemeClr val="lt1"/>
                </a:solidFill>
                <a:latin typeface="Arial"/>
                <a:ea typeface="Arial"/>
                <a:cs typeface="Arial"/>
                <a:sym typeface="Arial"/>
              </a:endParaRPr>
            </a:p>
          </p:txBody>
        </p:sp>
        <p:sp>
          <p:nvSpPr>
            <p:cNvPr id="381" name="Google Shape;381;p4"/>
            <p:cNvSpPr/>
            <p:nvPr/>
          </p:nvSpPr>
          <p:spPr>
            <a:xfrm>
              <a:off x="0" y="1518085"/>
              <a:ext cx="7212563" cy="1014300"/>
            </a:xfrm>
            <a:prstGeom prst="rect">
              <a:avLst/>
            </a:prstGeom>
            <a:solidFill>
              <a:schemeClr val="lt1">
                <a:alpha val="89803"/>
              </a:schemeClr>
            </a:solidFill>
            <a:ln w="25400" cap="flat" cmpd="sng">
              <a:solidFill>
                <a:srgbClr val="5AD15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
            <p:cNvSpPr txBox="1"/>
            <p:nvPr/>
          </p:nvSpPr>
          <p:spPr>
            <a:xfrm>
              <a:off x="0" y="1518085"/>
              <a:ext cx="7212563" cy="1014300"/>
            </a:xfrm>
            <a:prstGeom prst="rect">
              <a:avLst/>
            </a:prstGeom>
            <a:noFill/>
            <a:ln>
              <a:noFill/>
            </a:ln>
          </p:spPr>
          <p:txBody>
            <a:bodyPr spcFirstLastPara="1" wrap="square" lIns="559775" tIns="291575" rIns="559775" bIns="99550" anchor="t" anchorCtr="0">
              <a:noAutofit/>
            </a:bodyPr>
            <a:lstStyle/>
            <a:p>
              <a:pPr marL="114300" marR="0" lvl="1" indent="-114300" algn="l" rtl="0">
                <a:lnSpc>
                  <a:spcPct val="90000"/>
                </a:lnSpc>
                <a:spcBef>
                  <a:spcPts val="0"/>
                </a:spcBef>
                <a:spcAft>
                  <a:spcPts val="0"/>
                </a:spcAft>
                <a:buClr>
                  <a:srgbClr val="000000"/>
                </a:buClr>
                <a:buSzPts val="1400"/>
                <a:buFont typeface="Arial"/>
                <a:buChar char="••"/>
              </a:pPr>
              <a:r>
                <a:rPr lang="vi-VN" sz="1400" b="0" i="0" u="none" strike="noStrike" cap="none">
                  <a:solidFill>
                    <a:srgbClr val="000000"/>
                  </a:solidFill>
                  <a:latin typeface="Arial"/>
                  <a:ea typeface="Arial"/>
                  <a:cs typeface="Arial"/>
                  <a:sym typeface="Arial"/>
                </a:rPr>
                <a:t>1. Nhân vật/chủ thể trữ tình</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rgbClr val="000000"/>
                </a:buClr>
                <a:buSzPts val="1400"/>
                <a:buFont typeface="Arial"/>
                <a:buChar char="••"/>
              </a:pPr>
              <a:r>
                <a:rPr lang="vi-VN" sz="1400" b="0" i="0" u="none" strike="noStrike" cap="none">
                  <a:solidFill>
                    <a:srgbClr val="000000"/>
                  </a:solidFill>
                  <a:latin typeface="Arial"/>
                  <a:ea typeface="Arial"/>
                  <a:cs typeface="Arial"/>
                  <a:sym typeface="Arial"/>
                </a:rPr>
                <a:t>2. Vẻ đẹp của dòng sông Mê Kông</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rgbClr val="000000"/>
                </a:buClr>
                <a:buSzPts val="1400"/>
                <a:buFont typeface="Arial"/>
                <a:buChar char="••"/>
              </a:pPr>
              <a:r>
                <a:rPr lang="vi-VN" sz="1400" b="0" i="0" u="none" strike="noStrike" cap="none">
                  <a:solidFill>
                    <a:srgbClr val="000000"/>
                  </a:solidFill>
                  <a:latin typeface="Arial"/>
                  <a:ea typeface="Arial"/>
                  <a:cs typeface="Arial"/>
                  <a:sym typeface="Arial"/>
                </a:rPr>
                <a:t>3. Hình ảnh người nông dân Nam Bộ</a:t>
              </a:r>
              <a:endParaRPr sz="1400" b="0" i="0" u="none" strike="noStrike" cap="none">
                <a:solidFill>
                  <a:srgbClr val="000000"/>
                </a:solidFill>
                <a:latin typeface="Arial"/>
                <a:ea typeface="Arial"/>
                <a:cs typeface="Arial"/>
                <a:sym typeface="Arial"/>
              </a:endParaRPr>
            </a:p>
          </p:txBody>
        </p:sp>
        <p:sp>
          <p:nvSpPr>
            <p:cNvPr id="383" name="Google Shape;383;p4"/>
            <p:cNvSpPr/>
            <p:nvPr/>
          </p:nvSpPr>
          <p:spPr>
            <a:xfrm>
              <a:off x="360628" y="1311445"/>
              <a:ext cx="5048794" cy="413280"/>
            </a:xfrm>
            <a:prstGeom prst="roundRect">
              <a:avLst>
                <a:gd name="adj" fmla="val 16667"/>
              </a:avLst>
            </a:prstGeom>
            <a:solidFill>
              <a:srgbClr val="5AD15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
            <p:cNvSpPr txBox="1"/>
            <p:nvPr/>
          </p:nvSpPr>
          <p:spPr>
            <a:xfrm>
              <a:off x="380803" y="1331620"/>
              <a:ext cx="5008444" cy="372930"/>
            </a:xfrm>
            <a:prstGeom prst="rect">
              <a:avLst/>
            </a:prstGeom>
            <a:noFill/>
            <a:ln>
              <a:noFill/>
            </a:ln>
          </p:spPr>
          <p:txBody>
            <a:bodyPr spcFirstLastPara="1" wrap="square" lIns="190825" tIns="0" rIns="190825" bIns="0" anchor="ctr" anchorCtr="0">
              <a:noAutofit/>
            </a:bodyPr>
            <a:lstStyle/>
            <a:p>
              <a:pPr marL="0" marR="0" lvl="0" indent="0" algn="l" rtl="0">
                <a:lnSpc>
                  <a:spcPct val="90000"/>
                </a:lnSpc>
                <a:spcBef>
                  <a:spcPts val="0"/>
                </a:spcBef>
                <a:spcAft>
                  <a:spcPts val="0"/>
                </a:spcAft>
                <a:buNone/>
              </a:pPr>
              <a:r>
                <a:rPr lang="vi-VN" sz="1400" b="1" i="0" u="none" strike="noStrike" cap="none">
                  <a:solidFill>
                    <a:schemeClr val="lt1"/>
                  </a:solidFill>
                  <a:latin typeface="Arial"/>
                  <a:ea typeface="Arial"/>
                  <a:cs typeface="Arial"/>
                  <a:sym typeface="Arial"/>
                </a:rPr>
                <a:t>II. Tìm hiểu chi tiết</a:t>
              </a:r>
              <a:endParaRPr sz="1400" b="1" i="0" u="none" strike="noStrike" cap="none">
                <a:solidFill>
                  <a:schemeClr val="lt1"/>
                </a:solidFill>
                <a:latin typeface="Arial"/>
                <a:ea typeface="Arial"/>
                <a:cs typeface="Arial"/>
                <a:sym typeface="Arial"/>
              </a:endParaRPr>
            </a:p>
          </p:txBody>
        </p:sp>
        <p:sp>
          <p:nvSpPr>
            <p:cNvPr id="385" name="Google Shape;385;p4"/>
            <p:cNvSpPr/>
            <p:nvPr/>
          </p:nvSpPr>
          <p:spPr>
            <a:xfrm>
              <a:off x="0" y="2814625"/>
              <a:ext cx="7212563" cy="793800"/>
            </a:xfrm>
            <a:prstGeom prst="rect">
              <a:avLst/>
            </a:prstGeom>
            <a:solidFill>
              <a:schemeClr val="lt1">
                <a:alpha val="89803"/>
              </a:schemeClr>
            </a:solidFill>
            <a:ln w="25400" cap="flat" cmpd="sng">
              <a:solidFill>
                <a:srgbClr val="FEA9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
            <p:cNvSpPr txBox="1"/>
            <p:nvPr/>
          </p:nvSpPr>
          <p:spPr>
            <a:xfrm>
              <a:off x="0" y="2814625"/>
              <a:ext cx="7212563" cy="793800"/>
            </a:xfrm>
            <a:prstGeom prst="rect">
              <a:avLst/>
            </a:prstGeom>
            <a:noFill/>
            <a:ln>
              <a:noFill/>
            </a:ln>
          </p:spPr>
          <p:txBody>
            <a:bodyPr spcFirstLastPara="1" wrap="square" lIns="559775" tIns="291575" rIns="559775" bIns="99550" anchor="t" anchorCtr="0">
              <a:noAutofit/>
            </a:bodyPr>
            <a:lstStyle/>
            <a:p>
              <a:pPr marL="114300" marR="0" lvl="1" indent="-114300" algn="l" rtl="0">
                <a:lnSpc>
                  <a:spcPct val="90000"/>
                </a:lnSpc>
                <a:spcBef>
                  <a:spcPts val="0"/>
                </a:spcBef>
                <a:spcAft>
                  <a:spcPts val="0"/>
                </a:spcAft>
                <a:buClr>
                  <a:srgbClr val="000000"/>
                </a:buClr>
                <a:buSzPts val="1400"/>
                <a:buFont typeface="Arial"/>
                <a:buChar char="••"/>
              </a:pPr>
              <a:r>
                <a:rPr lang="vi-VN" sz="1400" b="0" i="0" u="none" strike="noStrike" cap="none">
                  <a:solidFill>
                    <a:srgbClr val="000000"/>
                  </a:solidFill>
                  <a:latin typeface="Arial"/>
                  <a:ea typeface="Arial"/>
                  <a:cs typeface="Arial"/>
                  <a:sym typeface="Arial"/>
                </a:rPr>
                <a:t>1. Nghệ thuật</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rgbClr val="000000"/>
                </a:buClr>
                <a:buSzPts val="1400"/>
                <a:buFont typeface="Arial"/>
                <a:buChar char="••"/>
              </a:pPr>
              <a:r>
                <a:rPr lang="vi-VN" sz="1400" b="0" i="0" u="none" strike="noStrike" cap="none">
                  <a:solidFill>
                    <a:srgbClr val="000000"/>
                  </a:solidFill>
                  <a:latin typeface="Arial"/>
                  <a:ea typeface="Arial"/>
                  <a:cs typeface="Arial"/>
                  <a:sym typeface="Arial"/>
                </a:rPr>
                <a:t>2. Nội dung</a:t>
              </a:r>
              <a:endParaRPr sz="1400" b="0" i="0" u="none" strike="noStrike" cap="none">
                <a:solidFill>
                  <a:srgbClr val="000000"/>
                </a:solidFill>
                <a:latin typeface="Arial"/>
                <a:ea typeface="Arial"/>
                <a:cs typeface="Arial"/>
                <a:sym typeface="Arial"/>
              </a:endParaRPr>
            </a:p>
          </p:txBody>
        </p:sp>
        <p:sp>
          <p:nvSpPr>
            <p:cNvPr id="387" name="Google Shape;387;p4"/>
            <p:cNvSpPr/>
            <p:nvPr/>
          </p:nvSpPr>
          <p:spPr>
            <a:xfrm>
              <a:off x="360628" y="2607985"/>
              <a:ext cx="5048794" cy="413280"/>
            </a:xfrm>
            <a:prstGeom prst="roundRect">
              <a:avLst>
                <a:gd name="adj" fmla="val 16667"/>
              </a:avLst>
            </a:prstGeom>
            <a:solidFill>
              <a:srgbClr val="FEA93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
            <p:cNvSpPr txBox="1"/>
            <p:nvPr/>
          </p:nvSpPr>
          <p:spPr>
            <a:xfrm>
              <a:off x="380803" y="2628160"/>
              <a:ext cx="5008444" cy="372930"/>
            </a:xfrm>
            <a:prstGeom prst="rect">
              <a:avLst/>
            </a:prstGeom>
            <a:noFill/>
            <a:ln>
              <a:noFill/>
            </a:ln>
          </p:spPr>
          <p:txBody>
            <a:bodyPr spcFirstLastPara="1" wrap="square" lIns="190825" tIns="0" rIns="190825" bIns="0" anchor="ctr" anchorCtr="0">
              <a:noAutofit/>
            </a:bodyPr>
            <a:lstStyle/>
            <a:p>
              <a:pPr marL="0" marR="0" lvl="0" indent="0" algn="l" rtl="0">
                <a:lnSpc>
                  <a:spcPct val="90000"/>
                </a:lnSpc>
                <a:spcBef>
                  <a:spcPts val="0"/>
                </a:spcBef>
                <a:spcAft>
                  <a:spcPts val="0"/>
                </a:spcAft>
                <a:buNone/>
              </a:pPr>
              <a:r>
                <a:rPr lang="vi-VN" sz="1400" b="1" i="0" u="none" strike="noStrike" cap="none">
                  <a:solidFill>
                    <a:schemeClr val="lt1"/>
                  </a:solidFill>
                  <a:latin typeface="Arial"/>
                  <a:ea typeface="Arial"/>
                  <a:cs typeface="Arial"/>
                  <a:sym typeface="Arial"/>
                </a:rPr>
                <a:t>III. Tổng kết</a:t>
              </a:r>
              <a:endParaRPr sz="1400" b="1" i="0" u="none" strike="noStrike" cap="none">
                <a:solidFill>
                  <a:schemeClr val="lt1"/>
                </a:solidFill>
                <a:latin typeface="Arial"/>
                <a:ea typeface="Arial"/>
                <a:cs typeface="Arial"/>
                <a:sym typeface="Arial"/>
              </a:endParaRPr>
            </a:p>
          </p:txBody>
        </p:sp>
      </p:grpSp>
      <p:sp>
        <p:nvSpPr>
          <p:cNvPr id="389" name="Google Shape;389;p4"/>
          <p:cNvSpPr txBox="1"/>
          <p:nvPr/>
        </p:nvSpPr>
        <p:spPr>
          <a:xfrm>
            <a:off x="550503" y="205274"/>
            <a:ext cx="494522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vi-VN" sz="2800" b="1" i="0" u="none" strike="noStrike" cap="none">
                <a:solidFill>
                  <a:srgbClr val="000000"/>
                </a:solidFill>
                <a:latin typeface="Arial"/>
                <a:ea typeface="Arial"/>
                <a:cs typeface="Arial"/>
                <a:sym typeface="Arial"/>
              </a:rPr>
              <a:t>Nội dung bài học</a:t>
            </a:r>
            <a:endParaRPr sz="2800" b="1"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5"/>
          <p:cNvSpPr txBox="1"/>
          <p:nvPr/>
        </p:nvSpPr>
        <p:spPr>
          <a:xfrm>
            <a:off x="2897155" y="137182"/>
            <a:ext cx="3349690" cy="760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vi-VN" sz="2800" b="1" i="0" u="none" strike="noStrike" cap="none">
                <a:solidFill>
                  <a:schemeClr val="lt1"/>
                </a:solidFill>
                <a:latin typeface="Arial"/>
                <a:ea typeface="Arial"/>
                <a:cs typeface="Arial"/>
                <a:sym typeface="Arial"/>
              </a:rPr>
              <a:t>I. Tìm hiểu chung</a:t>
            </a:r>
            <a:endParaRPr sz="2800" b="1" i="0" u="none" strike="noStrike" cap="none">
              <a:solidFill>
                <a:schemeClr val="lt1"/>
              </a:solidFill>
              <a:latin typeface="Arial"/>
              <a:ea typeface="Arial"/>
              <a:cs typeface="Arial"/>
              <a:sym typeface="Arial"/>
            </a:endParaRPr>
          </a:p>
        </p:txBody>
      </p:sp>
      <p:sp>
        <p:nvSpPr>
          <p:cNvPr id="395" name="Google Shape;395;p5"/>
          <p:cNvSpPr txBox="1"/>
          <p:nvPr/>
        </p:nvSpPr>
        <p:spPr>
          <a:xfrm>
            <a:off x="531854" y="942391"/>
            <a:ext cx="4674638" cy="3984167"/>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vi-VN" sz="2000" b="1" i="0" u="none" strike="noStrike" cap="none">
                <a:solidFill>
                  <a:schemeClr val="lt1"/>
                </a:solidFill>
                <a:latin typeface="Arial"/>
                <a:ea typeface="Arial"/>
                <a:cs typeface="Arial"/>
                <a:sym typeface="Arial"/>
              </a:rPr>
              <a:t>1. Tác giả</a:t>
            </a:r>
            <a:endParaRPr/>
          </a:p>
          <a:p>
            <a:pPr marL="152400" marR="0" lvl="0" indent="0" algn="just" rtl="0">
              <a:lnSpc>
                <a:spcPct val="150000"/>
              </a:lnSpc>
              <a:spcBef>
                <a:spcPts val="0"/>
              </a:spcBef>
              <a:spcAft>
                <a:spcPts val="0"/>
              </a:spcAft>
              <a:buNone/>
            </a:pPr>
            <a:r>
              <a:rPr lang="vi-VN" sz="1800" b="0" i="0" u="none" strike="noStrike" cap="none">
                <a:solidFill>
                  <a:schemeClr val="lt1"/>
                </a:solidFill>
                <a:latin typeface="Arial"/>
                <a:ea typeface="Arial"/>
                <a:cs typeface="Arial"/>
                <a:sym typeface="Arial"/>
              </a:rPr>
              <a:t>- Nguyên Hồng (1918 – 1982).</a:t>
            </a:r>
            <a:endParaRPr/>
          </a:p>
          <a:p>
            <a:pPr marL="152400" marR="0" lvl="0" indent="0" algn="just" rtl="0">
              <a:lnSpc>
                <a:spcPct val="150000"/>
              </a:lnSpc>
              <a:spcBef>
                <a:spcPts val="0"/>
              </a:spcBef>
              <a:spcAft>
                <a:spcPts val="0"/>
              </a:spcAft>
              <a:buNone/>
            </a:pPr>
            <a:r>
              <a:rPr lang="vi-VN" sz="1800" b="0" i="0" u="none" strike="noStrike" cap="none">
                <a:solidFill>
                  <a:schemeClr val="lt1"/>
                </a:solidFill>
                <a:latin typeface="Arial"/>
                <a:ea typeface="Arial"/>
                <a:cs typeface="Arial"/>
                <a:sym typeface="Arial"/>
              </a:rPr>
              <a:t>- Sinh ra ở Nam Định và sống chủ yếu ở Hải Phòng.</a:t>
            </a:r>
            <a:endParaRPr/>
          </a:p>
          <a:p>
            <a:pPr marL="152400" marR="0" lvl="0" indent="0" algn="just" rtl="0">
              <a:lnSpc>
                <a:spcPct val="150000"/>
              </a:lnSpc>
              <a:spcBef>
                <a:spcPts val="0"/>
              </a:spcBef>
              <a:spcAft>
                <a:spcPts val="0"/>
              </a:spcAft>
              <a:buNone/>
            </a:pPr>
            <a:r>
              <a:rPr lang="vi-VN" sz="1800" b="0" i="0" u="none" strike="noStrike" cap="none">
                <a:solidFill>
                  <a:schemeClr val="lt1"/>
                </a:solidFill>
                <a:latin typeface="Arial"/>
                <a:ea typeface="Arial"/>
                <a:cs typeface="Arial"/>
                <a:sym typeface="Arial"/>
              </a:rPr>
              <a:t>- Sáng tác ở nhiều thể loại: truyện ngắn, tiểu thuyết, kí, thơ, v.v… Những trang viết của ông tràn đầy cảm xúc chân thành, mãnh liệt với con người và cuộc sống.</a:t>
            </a:r>
            <a:endParaRPr sz="1800" b="0" i="0" u="none" strike="noStrike" cap="none">
              <a:solidFill>
                <a:schemeClr val="lt1"/>
              </a:solidFill>
              <a:latin typeface="Arial"/>
              <a:ea typeface="Arial"/>
              <a:cs typeface="Arial"/>
              <a:sym typeface="Arial"/>
            </a:endParaRPr>
          </a:p>
        </p:txBody>
      </p:sp>
      <p:pic>
        <p:nvPicPr>
          <p:cNvPr id="396" name="Google Shape;396;p5"/>
          <p:cNvPicPr preferRelativeResize="0"/>
          <p:nvPr/>
        </p:nvPicPr>
        <p:blipFill rotWithShape="1">
          <a:blip r:embed="rId3">
            <a:alphaModFix/>
          </a:blip>
          <a:srcRect/>
          <a:stretch/>
        </p:blipFill>
        <p:spPr>
          <a:xfrm>
            <a:off x="5477982" y="897982"/>
            <a:ext cx="2490359" cy="3915874"/>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pic>
        <p:nvPicPr>
          <p:cNvPr id="401" name="Google Shape;401;p6"/>
          <p:cNvPicPr preferRelativeResize="0"/>
          <p:nvPr/>
        </p:nvPicPr>
        <p:blipFill rotWithShape="1">
          <a:blip r:embed="rId3">
            <a:alphaModFix/>
          </a:blip>
          <a:srcRect/>
          <a:stretch/>
        </p:blipFill>
        <p:spPr>
          <a:xfrm>
            <a:off x="806792" y="1281724"/>
            <a:ext cx="2379915" cy="336383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402" name="Google Shape;402;p6"/>
          <p:cNvPicPr preferRelativeResize="0"/>
          <p:nvPr/>
        </p:nvPicPr>
        <p:blipFill rotWithShape="1">
          <a:blip r:embed="rId4">
            <a:alphaModFix/>
          </a:blip>
          <a:srcRect/>
          <a:stretch/>
        </p:blipFill>
        <p:spPr>
          <a:xfrm>
            <a:off x="3487072" y="1281724"/>
            <a:ext cx="2086505" cy="336383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403" name="Google Shape;403;p6"/>
          <p:cNvPicPr preferRelativeResize="0"/>
          <p:nvPr/>
        </p:nvPicPr>
        <p:blipFill rotWithShape="1">
          <a:blip r:embed="rId5">
            <a:alphaModFix/>
          </a:blip>
          <a:srcRect/>
          <a:stretch/>
        </p:blipFill>
        <p:spPr>
          <a:xfrm>
            <a:off x="5928198" y="1281724"/>
            <a:ext cx="2294955" cy="336383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404" name="Google Shape;404;p6"/>
          <p:cNvSpPr/>
          <p:nvPr/>
        </p:nvSpPr>
        <p:spPr>
          <a:xfrm>
            <a:off x="649699" y="130049"/>
            <a:ext cx="1665841"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2000" b="1" i="0" u="none" strike="noStrike" cap="none">
                <a:solidFill>
                  <a:srgbClr val="FFFFFF"/>
                </a:solidFill>
                <a:latin typeface="Arial"/>
                <a:ea typeface="Arial"/>
                <a:cs typeface="Arial"/>
                <a:sym typeface="Arial"/>
              </a:rPr>
              <a:t>2. Tác phẩm</a:t>
            </a:r>
            <a:endParaRPr sz="2000" b="1" i="0" u="none" strike="noStrike" cap="none">
              <a:solidFill>
                <a:srgbClr val="FFFFFF"/>
              </a:solidFill>
              <a:latin typeface="Arial"/>
              <a:ea typeface="Arial"/>
              <a:cs typeface="Arial"/>
              <a:sym typeface="Arial"/>
            </a:endParaRPr>
          </a:p>
        </p:txBody>
      </p:sp>
      <p:sp>
        <p:nvSpPr>
          <p:cNvPr id="405" name="Google Shape;405;p6"/>
          <p:cNvSpPr txBox="1"/>
          <p:nvPr/>
        </p:nvSpPr>
        <p:spPr>
          <a:xfrm>
            <a:off x="718457" y="684047"/>
            <a:ext cx="381186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vi-VN" sz="1800" b="0" i="0" u="none" strike="noStrike" cap="none">
                <a:solidFill>
                  <a:schemeClr val="lt1"/>
                </a:solidFill>
                <a:latin typeface="Arial"/>
                <a:ea typeface="Arial"/>
                <a:cs typeface="Arial"/>
                <a:sym typeface="Arial"/>
              </a:rPr>
              <a:t>- Văn xuôi:</a:t>
            </a:r>
            <a:endParaRPr sz="18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7"/>
          <p:cNvSpPr/>
          <p:nvPr/>
        </p:nvSpPr>
        <p:spPr>
          <a:xfrm>
            <a:off x="649699" y="468284"/>
            <a:ext cx="1665841"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2000" b="1" i="0" u="none" strike="noStrike" cap="none">
                <a:solidFill>
                  <a:srgbClr val="FFFFFF"/>
                </a:solidFill>
                <a:latin typeface="Arial"/>
                <a:ea typeface="Arial"/>
                <a:cs typeface="Arial"/>
                <a:sym typeface="Arial"/>
              </a:rPr>
              <a:t>2. Tác phẩm</a:t>
            </a:r>
            <a:endParaRPr sz="2000" b="1" i="0" u="none" strike="noStrike" cap="none">
              <a:solidFill>
                <a:srgbClr val="FFFFFF"/>
              </a:solidFill>
              <a:latin typeface="Arial"/>
              <a:ea typeface="Arial"/>
              <a:cs typeface="Arial"/>
              <a:sym typeface="Arial"/>
            </a:endParaRPr>
          </a:p>
        </p:txBody>
      </p:sp>
      <p:sp>
        <p:nvSpPr>
          <p:cNvPr id="411" name="Google Shape;411;p7"/>
          <p:cNvSpPr txBox="1"/>
          <p:nvPr/>
        </p:nvSpPr>
        <p:spPr>
          <a:xfrm>
            <a:off x="858416" y="1121417"/>
            <a:ext cx="3811867" cy="170303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1800" b="0" i="0" u="none" strike="noStrike" cap="none">
                <a:solidFill>
                  <a:schemeClr val="lt1"/>
                </a:solidFill>
                <a:latin typeface="Arial"/>
                <a:ea typeface="Arial"/>
                <a:cs typeface="Arial"/>
                <a:sym typeface="Arial"/>
              </a:rPr>
              <a:t>- Thơ: Tập </a:t>
            </a:r>
            <a:r>
              <a:rPr lang="vi-VN" sz="1800" b="0" i="1" u="none" strike="noStrike" cap="none">
                <a:solidFill>
                  <a:schemeClr val="lt1"/>
                </a:solidFill>
                <a:latin typeface="Arial"/>
                <a:ea typeface="Arial"/>
                <a:cs typeface="Arial"/>
                <a:sym typeface="Arial"/>
              </a:rPr>
              <a:t>Trời xanh</a:t>
            </a:r>
            <a:endParaRPr sz="1800" b="0" i="0" u="none" strike="noStrike" cap="none">
              <a:solidFill>
                <a:schemeClr val="lt1"/>
              </a:solidFill>
              <a:latin typeface="Arial"/>
              <a:ea typeface="Arial"/>
              <a:cs typeface="Arial"/>
              <a:sym typeface="Arial"/>
            </a:endParaRPr>
          </a:p>
          <a:p>
            <a:pPr marL="0" marR="0" lvl="0" indent="0" algn="just" rtl="0">
              <a:lnSpc>
                <a:spcPct val="150000"/>
              </a:lnSpc>
              <a:spcBef>
                <a:spcPts val="0"/>
              </a:spcBef>
              <a:spcAft>
                <a:spcPts val="0"/>
              </a:spcAft>
              <a:buNone/>
            </a:pPr>
            <a:r>
              <a:rPr lang="vi-VN" sz="1800" b="0" i="0" u="none" strike="noStrike" cap="none">
                <a:solidFill>
                  <a:schemeClr val="lt1"/>
                </a:solidFill>
                <a:latin typeface="Arial"/>
                <a:ea typeface="Arial"/>
                <a:cs typeface="Arial"/>
                <a:sym typeface="Arial"/>
              </a:rPr>
              <a:t>- VB </a:t>
            </a:r>
            <a:r>
              <a:rPr lang="vi-VN" sz="1800" b="0" i="1" u="none" strike="noStrike" cap="none">
                <a:solidFill>
                  <a:schemeClr val="lt1"/>
                </a:solidFill>
                <a:latin typeface="Arial"/>
                <a:ea typeface="Arial"/>
                <a:cs typeface="Arial"/>
                <a:sym typeface="Arial"/>
              </a:rPr>
              <a:t>Cửu Long Giang ta ơi</a:t>
            </a:r>
            <a:r>
              <a:rPr lang="vi-VN" sz="1800" b="0" i="0" u="none" strike="noStrike" cap="none">
                <a:solidFill>
                  <a:schemeClr val="lt1"/>
                </a:solidFill>
                <a:latin typeface="Arial"/>
                <a:ea typeface="Arial"/>
                <a:cs typeface="Arial"/>
                <a:sym typeface="Arial"/>
              </a:rPr>
              <a:t> được trích trong </a:t>
            </a:r>
            <a:r>
              <a:rPr lang="vi-VN" sz="1800" b="0" i="1" u="none" strike="noStrike" cap="none">
                <a:solidFill>
                  <a:schemeClr val="lt1"/>
                </a:solidFill>
                <a:latin typeface="Arial"/>
                <a:ea typeface="Arial"/>
                <a:cs typeface="Arial"/>
                <a:sym typeface="Arial"/>
              </a:rPr>
              <a:t>Trời xanh</a:t>
            </a:r>
            <a:r>
              <a:rPr lang="vi-VN" sz="1800" b="0" i="0" u="none" strike="noStrike" cap="none">
                <a:solidFill>
                  <a:schemeClr val="lt1"/>
                </a:solidFill>
                <a:latin typeface="Arial"/>
                <a:ea typeface="Arial"/>
                <a:cs typeface="Arial"/>
                <a:sym typeface="Arial"/>
              </a:rPr>
              <a:t>, NXB Văn học, Hà Nội, 1960, tr. 5 – 9.</a:t>
            </a:r>
            <a:endParaRPr sz="1800" b="0" i="0" u="none" strike="noStrike" cap="none">
              <a:solidFill>
                <a:schemeClr val="lt1"/>
              </a:solidFill>
              <a:latin typeface="Arial"/>
              <a:ea typeface="Arial"/>
              <a:cs typeface="Arial"/>
              <a:sym typeface="Arial"/>
            </a:endParaRPr>
          </a:p>
        </p:txBody>
      </p:sp>
      <p:pic>
        <p:nvPicPr>
          <p:cNvPr id="412" name="Google Shape;412;p7"/>
          <p:cNvPicPr preferRelativeResize="0"/>
          <p:nvPr/>
        </p:nvPicPr>
        <p:blipFill rotWithShape="1">
          <a:blip r:embed="rId3">
            <a:alphaModFix/>
          </a:blip>
          <a:srcRect/>
          <a:stretch/>
        </p:blipFill>
        <p:spPr>
          <a:xfrm>
            <a:off x="4558316" y="1286886"/>
            <a:ext cx="4008010" cy="2645913"/>
          </a:xfrm>
          <a:prstGeom prst="rect">
            <a:avLst/>
          </a:prstGeom>
          <a:solidFill>
            <a:srgbClr val="ECECEC"/>
          </a:solidFill>
          <a:ln w="190500" cap="rnd" cmpd="sng">
            <a:solidFill>
              <a:srgbClr val="FFFFFF"/>
            </a:solidFill>
            <a:prstDash val="solid"/>
            <a:round/>
            <a:headEnd type="none" w="sm" len="sm"/>
            <a:tailEnd type="none" w="sm" len="sm"/>
          </a:ln>
          <a:effectLst>
            <a:outerShdw blurRad="36195" dist="12700" dir="11400000" algn="tl" rotWithShape="0">
              <a:srgbClr val="000000">
                <a:alpha val="32941"/>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8"/>
          <p:cNvSpPr/>
          <p:nvPr/>
        </p:nvSpPr>
        <p:spPr>
          <a:xfrm>
            <a:off x="569167" y="324447"/>
            <a:ext cx="6214188" cy="9387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vi-VN" sz="2800" b="1" i="0" u="none" strike="noStrike" cap="none">
                <a:solidFill>
                  <a:srgbClr val="000000"/>
                </a:solidFill>
                <a:latin typeface="Arial"/>
                <a:ea typeface="Arial"/>
                <a:cs typeface="Arial"/>
                <a:sym typeface="Arial"/>
              </a:rPr>
              <a:t>3. Đọc, kể tóm tắt</a:t>
            </a:r>
            <a:endParaRPr sz="2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r>
              <a:rPr lang="vi-VN" sz="1800" b="0" i="0" u="none" strike="noStrike" cap="none">
                <a:solidFill>
                  <a:srgbClr val="000000"/>
                </a:solidFill>
                <a:latin typeface="Arial"/>
                <a:ea typeface="Arial"/>
                <a:cs typeface="Arial"/>
                <a:sym typeface="Arial"/>
              </a:rPr>
              <a:t>- Phương thức biểu đạt: tự sự, miêu tả, biểu cảm.</a:t>
            </a:r>
            <a:endParaRPr/>
          </a:p>
        </p:txBody>
      </p:sp>
      <p:grpSp>
        <p:nvGrpSpPr>
          <p:cNvPr id="418" name="Google Shape;418;p8"/>
          <p:cNvGrpSpPr/>
          <p:nvPr/>
        </p:nvGrpSpPr>
        <p:grpSpPr>
          <a:xfrm>
            <a:off x="1164595" y="1409381"/>
            <a:ext cx="6814809" cy="3193909"/>
            <a:chOff x="3054044" y="459"/>
            <a:chExt cx="6814809" cy="3193909"/>
          </a:xfrm>
        </p:grpSpPr>
        <p:sp>
          <p:nvSpPr>
            <p:cNvPr id="419" name="Google Shape;419;p8"/>
            <p:cNvSpPr/>
            <p:nvPr/>
          </p:nvSpPr>
          <p:spPr>
            <a:xfrm>
              <a:off x="6354967" y="1217541"/>
              <a:ext cx="2342590" cy="557430"/>
            </a:xfrm>
            <a:custGeom>
              <a:avLst/>
              <a:gdLst/>
              <a:ahLst/>
              <a:cxnLst/>
              <a:rect l="l" t="t" r="r" b="b"/>
              <a:pathLst>
                <a:path w="120000" h="120000" extrusionOk="0">
                  <a:moveTo>
                    <a:pt x="0" y="0"/>
                  </a:moveTo>
                  <a:lnTo>
                    <a:pt x="0" y="81776"/>
                  </a:lnTo>
                  <a:lnTo>
                    <a:pt x="120000" y="81776"/>
                  </a:lnTo>
                  <a:lnTo>
                    <a:pt x="120000" y="120000"/>
                  </a:lnTo>
                </a:path>
              </a:pathLst>
            </a:custGeom>
            <a:noFill/>
            <a:ln w="25400" cap="flat" cmpd="sng">
              <a:solidFill>
                <a:schemeClr val="accent5"/>
              </a:solidFill>
              <a:prstDash val="solid"/>
              <a:round/>
              <a:headEnd type="none" w="sm" len="sm"/>
              <a:tailEnd type="none" w="sm" len="sm"/>
            </a:ln>
          </p:spPr>
        </p:sp>
        <p:sp>
          <p:nvSpPr>
            <p:cNvPr id="420" name="Google Shape;420;p8"/>
            <p:cNvSpPr/>
            <p:nvPr/>
          </p:nvSpPr>
          <p:spPr>
            <a:xfrm>
              <a:off x="6309247" y="1217541"/>
              <a:ext cx="91440" cy="557430"/>
            </a:xfrm>
            <a:custGeom>
              <a:avLst/>
              <a:gdLst/>
              <a:ahLst/>
              <a:cxnLst/>
              <a:rect l="l" t="t" r="r" b="b"/>
              <a:pathLst>
                <a:path w="120000" h="120000" extrusionOk="0">
                  <a:moveTo>
                    <a:pt x="60000" y="0"/>
                  </a:moveTo>
                  <a:lnTo>
                    <a:pt x="60000" y="120000"/>
                  </a:lnTo>
                </a:path>
              </a:pathLst>
            </a:custGeom>
            <a:noFill/>
            <a:ln w="25400" cap="flat" cmpd="sng">
              <a:solidFill>
                <a:schemeClr val="accent5"/>
              </a:solidFill>
              <a:prstDash val="solid"/>
              <a:round/>
              <a:headEnd type="none" w="sm" len="sm"/>
              <a:tailEnd type="none" w="sm" len="sm"/>
            </a:ln>
          </p:spPr>
        </p:sp>
        <p:sp>
          <p:nvSpPr>
            <p:cNvPr id="421" name="Google Shape;421;p8"/>
            <p:cNvSpPr/>
            <p:nvPr/>
          </p:nvSpPr>
          <p:spPr>
            <a:xfrm>
              <a:off x="4012376" y="1217541"/>
              <a:ext cx="2342590" cy="557430"/>
            </a:xfrm>
            <a:custGeom>
              <a:avLst/>
              <a:gdLst/>
              <a:ahLst/>
              <a:cxnLst/>
              <a:rect l="l" t="t" r="r" b="b"/>
              <a:pathLst>
                <a:path w="120000" h="120000" extrusionOk="0">
                  <a:moveTo>
                    <a:pt x="120000" y="0"/>
                  </a:moveTo>
                  <a:lnTo>
                    <a:pt x="120000" y="81776"/>
                  </a:lnTo>
                  <a:lnTo>
                    <a:pt x="0" y="81776"/>
                  </a:lnTo>
                  <a:lnTo>
                    <a:pt x="0" y="120000"/>
                  </a:lnTo>
                </a:path>
              </a:pathLst>
            </a:custGeom>
            <a:noFill/>
            <a:ln w="25400" cap="flat" cmpd="sng">
              <a:solidFill>
                <a:schemeClr val="accent5"/>
              </a:solidFill>
              <a:prstDash val="solid"/>
              <a:round/>
              <a:headEnd type="none" w="sm" len="sm"/>
              <a:tailEnd type="none" w="sm" len="sm"/>
            </a:ln>
          </p:spPr>
        </p:sp>
        <p:sp>
          <p:nvSpPr>
            <p:cNvPr id="422" name="Google Shape;422;p8"/>
            <p:cNvSpPr/>
            <p:nvPr/>
          </p:nvSpPr>
          <p:spPr>
            <a:xfrm>
              <a:off x="5396635" y="459"/>
              <a:ext cx="1916665" cy="1217082"/>
            </a:xfrm>
            <a:prstGeom prst="roundRect">
              <a:avLst>
                <a:gd name="adj" fmla="val 10000"/>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a:off x="5609597" y="202773"/>
              <a:ext cx="1916665" cy="1217082"/>
            </a:xfrm>
            <a:prstGeom prst="roundRect">
              <a:avLst>
                <a:gd name="adj" fmla="val 10000"/>
              </a:avLst>
            </a:prstGeom>
            <a:solidFill>
              <a:schemeClr val="lt1">
                <a:alpha val="89803"/>
              </a:schemeClr>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txBox="1"/>
            <p:nvPr/>
          </p:nvSpPr>
          <p:spPr>
            <a:xfrm>
              <a:off x="5645244" y="238420"/>
              <a:ext cx="1845371" cy="1145788"/>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None/>
              </a:pPr>
              <a:r>
                <a:rPr lang="vi-VN" sz="1500" b="0" i="0" u="none" strike="noStrike" cap="none">
                  <a:solidFill>
                    <a:srgbClr val="000000"/>
                  </a:solidFill>
                  <a:latin typeface="Arial"/>
                  <a:ea typeface="Arial"/>
                  <a:cs typeface="Arial"/>
                  <a:sym typeface="Arial"/>
                </a:rPr>
                <a:t>Bố cục</a:t>
              </a:r>
              <a:endParaRPr sz="1500" b="0" i="0" u="none" strike="noStrike" cap="none">
                <a:solidFill>
                  <a:srgbClr val="000000"/>
                </a:solidFill>
                <a:latin typeface="Arial"/>
                <a:ea typeface="Arial"/>
                <a:cs typeface="Arial"/>
                <a:sym typeface="Arial"/>
              </a:endParaRPr>
            </a:p>
          </p:txBody>
        </p:sp>
        <p:sp>
          <p:nvSpPr>
            <p:cNvPr id="425" name="Google Shape;425;p8"/>
            <p:cNvSpPr/>
            <p:nvPr/>
          </p:nvSpPr>
          <p:spPr>
            <a:xfrm>
              <a:off x="3054044" y="1774971"/>
              <a:ext cx="1916665" cy="1217082"/>
            </a:xfrm>
            <a:prstGeom prst="roundRect">
              <a:avLst>
                <a:gd name="adj" fmla="val 10000"/>
              </a:avLst>
            </a:prstGeom>
            <a:solidFill>
              <a:schemeClr val="accent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3267007" y="1977286"/>
              <a:ext cx="1916665" cy="1217082"/>
            </a:xfrm>
            <a:prstGeom prst="roundRect">
              <a:avLst>
                <a:gd name="adj" fmla="val 10000"/>
              </a:avLst>
            </a:prstGeom>
            <a:solidFill>
              <a:schemeClr val="lt1">
                <a:alpha val="89803"/>
              </a:schemeClr>
            </a:solidFill>
            <a:ln w="254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txBox="1"/>
            <p:nvPr/>
          </p:nvSpPr>
          <p:spPr>
            <a:xfrm>
              <a:off x="3302654" y="2012933"/>
              <a:ext cx="1845371" cy="1145788"/>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None/>
              </a:pPr>
              <a:r>
                <a:rPr lang="vi-VN" sz="1500" b="0" i="0" u="none" strike="noStrike" cap="none">
                  <a:solidFill>
                    <a:srgbClr val="000000"/>
                  </a:solidFill>
                  <a:latin typeface="Arial"/>
                  <a:ea typeface="Arial"/>
                  <a:cs typeface="Arial"/>
                  <a:sym typeface="Arial"/>
                </a:rPr>
                <a:t>Từ đầu… </a:t>
              </a:r>
              <a:r>
                <a:rPr lang="vi-VN" sz="1500" b="0" i="1" u="none" strike="noStrike" cap="none">
                  <a:solidFill>
                    <a:srgbClr val="000000"/>
                  </a:solidFill>
                  <a:latin typeface="Arial"/>
                  <a:ea typeface="Arial"/>
                  <a:cs typeface="Arial"/>
                  <a:sym typeface="Arial"/>
                </a:rPr>
                <a:t>hai ngàn cây số mênh mông</a:t>
              </a:r>
              <a:r>
                <a:rPr lang="vi-VN" sz="1500" b="0" i="0" u="none" strike="noStrike" cap="none">
                  <a:solidFill>
                    <a:srgbClr val="000000"/>
                  </a:solidFill>
                  <a:latin typeface="Arial"/>
                  <a:ea typeface="Arial"/>
                  <a:cs typeface="Arial"/>
                  <a:sym typeface="Arial"/>
                </a:rPr>
                <a:t>: Hình ảnh sông Mê Kông trong những ngày đi học</a:t>
              </a:r>
              <a:endParaRPr sz="1500" b="0" i="0" u="none" strike="noStrike" cap="none">
                <a:solidFill>
                  <a:srgbClr val="000000"/>
                </a:solidFill>
                <a:latin typeface="Arial"/>
                <a:ea typeface="Arial"/>
                <a:cs typeface="Arial"/>
                <a:sym typeface="Arial"/>
              </a:endParaRPr>
            </a:p>
          </p:txBody>
        </p:sp>
        <p:sp>
          <p:nvSpPr>
            <p:cNvPr id="428" name="Google Shape;428;p8"/>
            <p:cNvSpPr/>
            <p:nvPr/>
          </p:nvSpPr>
          <p:spPr>
            <a:xfrm>
              <a:off x="5396635" y="1774971"/>
              <a:ext cx="1916665" cy="1217082"/>
            </a:xfrm>
            <a:prstGeom prst="roundRect">
              <a:avLst>
                <a:gd name="adj" fmla="val 10000"/>
              </a:avLst>
            </a:prstGeom>
            <a:solidFill>
              <a:schemeClr val="accent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5609597" y="1977286"/>
              <a:ext cx="1916665" cy="1217082"/>
            </a:xfrm>
            <a:prstGeom prst="roundRect">
              <a:avLst>
                <a:gd name="adj" fmla="val 10000"/>
              </a:avLst>
            </a:prstGeom>
            <a:solidFill>
              <a:schemeClr val="lt1">
                <a:alpha val="89803"/>
              </a:schemeClr>
            </a:solidFill>
            <a:ln w="254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txBox="1"/>
            <p:nvPr/>
          </p:nvSpPr>
          <p:spPr>
            <a:xfrm>
              <a:off x="5645244" y="2012933"/>
              <a:ext cx="1845371" cy="1145788"/>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None/>
              </a:pPr>
              <a:r>
                <a:rPr lang="vi-VN" sz="1500" b="0" i="0" u="none" strike="noStrike" cap="none">
                  <a:solidFill>
                    <a:srgbClr val="000000"/>
                  </a:solidFill>
                  <a:latin typeface="Arial"/>
                  <a:ea typeface="Arial"/>
                  <a:cs typeface="Arial"/>
                  <a:sym typeface="Arial"/>
                </a:rPr>
                <a:t>Tiếp… </a:t>
              </a:r>
              <a:r>
                <a:rPr lang="vi-VN" sz="1500" b="0" i="1" u="none" strike="noStrike" cap="none">
                  <a:solidFill>
                    <a:srgbClr val="000000"/>
                  </a:solidFill>
                  <a:latin typeface="Arial"/>
                  <a:ea typeface="Arial"/>
                  <a:cs typeface="Arial"/>
                  <a:sym typeface="Arial"/>
                </a:rPr>
                <a:t>không bao giờ chia cắt</a:t>
              </a:r>
              <a:r>
                <a:rPr lang="vi-VN" sz="1500" b="0" i="0" u="none" strike="noStrike" cap="none">
                  <a:solidFill>
                    <a:srgbClr val="000000"/>
                  </a:solidFill>
                  <a:latin typeface="Arial"/>
                  <a:ea typeface="Arial"/>
                  <a:cs typeface="Arial"/>
                  <a:sym typeface="Arial"/>
                </a:rPr>
                <a:t>: Hình ảnh sông Mê Kông gắn liền với những sinh hoạt lao động</a:t>
              </a:r>
              <a:endParaRPr sz="1500" b="0" i="0" u="none" strike="noStrike" cap="none">
                <a:solidFill>
                  <a:srgbClr val="000000"/>
                </a:solidFill>
                <a:latin typeface="Arial"/>
                <a:ea typeface="Arial"/>
                <a:cs typeface="Arial"/>
                <a:sym typeface="Arial"/>
              </a:endParaRPr>
            </a:p>
          </p:txBody>
        </p:sp>
        <p:sp>
          <p:nvSpPr>
            <p:cNvPr id="431" name="Google Shape;431;p8"/>
            <p:cNvSpPr/>
            <p:nvPr/>
          </p:nvSpPr>
          <p:spPr>
            <a:xfrm>
              <a:off x="7739225" y="1774971"/>
              <a:ext cx="1916665" cy="1217082"/>
            </a:xfrm>
            <a:prstGeom prst="roundRect">
              <a:avLst>
                <a:gd name="adj" fmla="val 10000"/>
              </a:avLst>
            </a:prstGeom>
            <a:solidFill>
              <a:schemeClr val="accent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7952188" y="1977286"/>
              <a:ext cx="1916665" cy="1217082"/>
            </a:xfrm>
            <a:prstGeom prst="roundRect">
              <a:avLst>
                <a:gd name="adj" fmla="val 10000"/>
              </a:avLst>
            </a:prstGeom>
            <a:solidFill>
              <a:schemeClr val="lt1">
                <a:alpha val="89803"/>
              </a:schemeClr>
            </a:solidFill>
            <a:ln w="254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txBox="1"/>
            <p:nvPr/>
          </p:nvSpPr>
          <p:spPr>
            <a:xfrm>
              <a:off x="7987835" y="2012933"/>
              <a:ext cx="1845371" cy="1145788"/>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None/>
              </a:pPr>
              <a:r>
                <a:rPr lang="vi-VN" sz="1500" b="0" i="0" u="none" strike="noStrike" cap="none">
                  <a:solidFill>
                    <a:srgbClr val="000000"/>
                  </a:solidFill>
                  <a:latin typeface="Arial"/>
                  <a:ea typeface="Arial"/>
                  <a:cs typeface="Arial"/>
                  <a:sym typeface="Arial"/>
                </a:rPr>
                <a:t>Còn lại: Chủ thể trữ tình nhìn sự đổi thay hiện tại và nhớ lại kỷ niệm xưa.</a:t>
              </a:r>
              <a:endParaRPr sz="15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7"/>
        <p:cNvGrpSpPr/>
        <p:nvPr/>
      </p:nvGrpSpPr>
      <p:grpSpPr>
        <a:xfrm>
          <a:off x="0" y="0"/>
          <a:ext cx="0" cy="0"/>
          <a:chOff x="0" y="0"/>
          <a:chExt cx="0" cy="0"/>
        </a:xfrm>
      </p:grpSpPr>
      <p:sp>
        <p:nvSpPr>
          <p:cNvPr id="438" name="Google Shape;438;p9"/>
          <p:cNvSpPr/>
          <p:nvPr/>
        </p:nvSpPr>
        <p:spPr>
          <a:xfrm>
            <a:off x="-75" y="0"/>
            <a:ext cx="9144000" cy="5143500"/>
          </a:xfrm>
          <a:prstGeom prst="rect">
            <a:avLst/>
          </a:prstGeom>
          <a:solidFill>
            <a:schemeClr val="accent3">
              <a:alpha val="26274"/>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9"/>
          <p:cNvSpPr/>
          <p:nvPr/>
        </p:nvSpPr>
        <p:spPr>
          <a:xfrm>
            <a:off x="-75" y="0"/>
            <a:ext cx="9144000" cy="5143500"/>
          </a:xfrm>
          <a:prstGeom prst="rect">
            <a:avLst/>
          </a:prstGeom>
          <a:solidFill>
            <a:schemeClr val="accent3">
              <a:alpha val="26274"/>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9"/>
          <p:cNvSpPr txBox="1">
            <a:spLocks noGrp="1"/>
          </p:cNvSpPr>
          <p:nvPr>
            <p:ph type="ctrTitle"/>
          </p:nvPr>
        </p:nvSpPr>
        <p:spPr>
          <a:xfrm>
            <a:off x="174451" y="188432"/>
            <a:ext cx="4158199" cy="760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600"/>
              <a:buNone/>
            </a:pPr>
            <a:r>
              <a:rPr lang="vi-VN" sz="2800">
                <a:solidFill>
                  <a:schemeClr val="lt1"/>
                </a:solidFill>
                <a:latin typeface="Arial"/>
                <a:ea typeface="Arial"/>
                <a:cs typeface="Arial"/>
                <a:sym typeface="Arial"/>
              </a:rPr>
              <a:t>II.Tìm hiểu chi tiết</a:t>
            </a:r>
            <a:endParaRPr sz="2800">
              <a:solidFill>
                <a:schemeClr val="lt1"/>
              </a:solidFill>
              <a:latin typeface="Arial"/>
              <a:ea typeface="Arial"/>
              <a:cs typeface="Arial"/>
              <a:sym typeface="Arial"/>
            </a:endParaRPr>
          </a:p>
        </p:txBody>
      </p:sp>
      <p:sp>
        <p:nvSpPr>
          <p:cNvPr id="441" name="Google Shape;441;p9"/>
          <p:cNvSpPr/>
          <p:nvPr/>
        </p:nvSpPr>
        <p:spPr>
          <a:xfrm>
            <a:off x="808470" y="859226"/>
            <a:ext cx="284885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vi-VN" sz="2400" b="1" i="0" u="none" strike="noStrike" cap="none">
                <a:solidFill>
                  <a:schemeClr val="lt1"/>
                </a:solidFill>
                <a:latin typeface="Arial"/>
                <a:ea typeface="Arial"/>
                <a:cs typeface="Arial"/>
                <a:sym typeface="Arial"/>
              </a:rPr>
              <a:t>1. Chủ thể trữ tình</a:t>
            </a:r>
            <a:endParaRPr sz="2400" b="0" i="0" u="none" strike="noStrike" cap="none">
              <a:solidFill>
                <a:schemeClr val="lt1"/>
              </a:solidFill>
              <a:latin typeface="Arial"/>
              <a:ea typeface="Arial"/>
              <a:cs typeface="Arial"/>
              <a:sym typeface="Arial"/>
            </a:endParaRPr>
          </a:p>
        </p:txBody>
      </p:sp>
      <p:sp>
        <p:nvSpPr>
          <p:cNvPr id="442" name="Google Shape;442;p9"/>
          <p:cNvSpPr txBox="1"/>
          <p:nvPr/>
        </p:nvSpPr>
        <p:spPr>
          <a:xfrm>
            <a:off x="2613314" y="1444336"/>
            <a:ext cx="3917372" cy="40011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2000" b="1" i="0" u="none" strike="noStrike" cap="none">
                <a:solidFill>
                  <a:srgbClr val="000000"/>
                </a:solidFill>
                <a:latin typeface="Arial"/>
                <a:ea typeface="Arial"/>
                <a:cs typeface="Arial"/>
                <a:sym typeface="Arial"/>
              </a:rPr>
              <a:t>THẢO LUẬN NHÓM</a:t>
            </a:r>
            <a:endParaRPr sz="2000" b="1" i="0" u="none" strike="noStrike" cap="none">
              <a:solidFill>
                <a:srgbClr val="000000"/>
              </a:solidFill>
              <a:latin typeface="Arial"/>
              <a:ea typeface="Arial"/>
              <a:cs typeface="Arial"/>
              <a:sym typeface="Arial"/>
            </a:endParaRPr>
          </a:p>
        </p:txBody>
      </p:sp>
      <p:sp>
        <p:nvSpPr>
          <p:cNvPr id="443" name="Google Shape;443;p9"/>
          <p:cNvSpPr txBox="1"/>
          <p:nvPr/>
        </p:nvSpPr>
        <p:spPr>
          <a:xfrm>
            <a:off x="290944" y="2143990"/>
            <a:ext cx="2712027" cy="1938992"/>
          </a:xfrm>
          <a:prstGeom prst="rect">
            <a:avLst/>
          </a:prstGeom>
          <a:solidFill>
            <a:schemeClr val="lt1"/>
          </a:solidFill>
          <a:ln>
            <a:noFill/>
          </a:ln>
        </p:spPr>
        <p:txBody>
          <a:bodyPr spcFirstLastPara="1" wrap="square" lIns="91425" tIns="45700" rIns="91425" bIns="45700" anchor="ctr" anchorCtr="0">
            <a:spAutoFit/>
          </a:bodyPr>
          <a:lstStyle/>
          <a:p>
            <a:pPr marL="0" marR="0" lvl="0" indent="0" algn="just" rtl="0">
              <a:lnSpc>
                <a:spcPct val="150000"/>
              </a:lnSpc>
              <a:spcBef>
                <a:spcPts val="0"/>
              </a:spcBef>
              <a:spcAft>
                <a:spcPts val="0"/>
              </a:spcAft>
              <a:buNone/>
            </a:pPr>
            <a:r>
              <a:rPr lang="vi-VN" sz="2000" b="1" i="0" u="none" strike="noStrike" cap="none">
                <a:solidFill>
                  <a:srgbClr val="000000"/>
                </a:solidFill>
                <a:latin typeface="Arial"/>
                <a:ea typeface="Arial"/>
                <a:cs typeface="Arial"/>
                <a:sym typeface="Arial"/>
              </a:rPr>
              <a:t>Nhóm 1:</a:t>
            </a:r>
            <a:r>
              <a:rPr lang="vi-VN" sz="2000" b="0" i="0" u="none" strike="noStrike" cap="none">
                <a:solidFill>
                  <a:srgbClr val="000000"/>
                </a:solidFill>
                <a:latin typeface="Arial"/>
                <a:ea typeface="Arial"/>
                <a:cs typeface="Arial"/>
                <a:sym typeface="Arial"/>
              </a:rPr>
              <a:t> Tìm những hình ảnh thể hiện chủ thể trữ tình lúc «ngày xưa ta đi học».</a:t>
            </a:r>
            <a:endParaRPr sz="2000" b="0" i="0" u="none" strike="noStrike" cap="none">
              <a:solidFill>
                <a:srgbClr val="000000"/>
              </a:solidFill>
              <a:latin typeface="Arial"/>
              <a:ea typeface="Arial"/>
              <a:cs typeface="Arial"/>
              <a:sym typeface="Arial"/>
            </a:endParaRPr>
          </a:p>
        </p:txBody>
      </p:sp>
      <p:sp>
        <p:nvSpPr>
          <p:cNvPr id="444" name="Google Shape;444;p9"/>
          <p:cNvSpPr txBox="1"/>
          <p:nvPr/>
        </p:nvSpPr>
        <p:spPr>
          <a:xfrm>
            <a:off x="3169227" y="2129344"/>
            <a:ext cx="2831523" cy="1938992"/>
          </a:xfrm>
          <a:prstGeom prst="rect">
            <a:avLst/>
          </a:prstGeom>
          <a:solidFill>
            <a:schemeClr val="lt1"/>
          </a:solidFill>
          <a:ln>
            <a:noFill/>
          </a:ln>
        </p:spPr>
        <p:txBody>
          <a:bodyPr spcFirstLastPara="1" wrap="square" lIns="91425" tIns="45700" rIns="91425" bIns="45700" anchor="ctr" anchorCtr="0">
            <a:spAutoFit/>
          </a:bodyPr>
          <a:lstStyle/>
          <a:p>
            <a:pPr marL="0" marR="0" lvl="0" indent="0" algn="just" rtl="0">
              <a:lnSpc>
                <a:spcPct val="150000"/>
              </a:lnSpc>
              <a:spcBef>
                <a:spcPts val="0"/>
              </a:spcBef>
              <a:spcAft>
                <a:spcPts val="0"/>
              </a:spcAft>
              <a:buNone/>
            </a:pPr>
            <a:r>
              <a:rPr lang="vi-VN" sz="2000" b="1" i="0" u="none" strike="noStrike" cap="none">
                <a:solidFill>
                  <a:srgbClr val="000000"/>
                </a:solidFill>
                <a:latin typeface="Arial"/>
                <a:ea typeface="Arial"/>
                <a:cs typeface="Arial"/>
                <a:sym typeface="Arial"/>
              </a:rPr>
              <a:t>Nhóm 2:</a:t>
            </a:r>
            <a:r>
              <a:rPr lang="vi-VN" sz="2000" b="0" i="0" u="none" strike="noStrike" cap="none">
                <a:solidFill>
                  <a:srgbClr val="000000"/>
                </a:solidFill>
                <a:latin typeface="Arial"/>
                <a:ea typeface="Arial"/>
                <a:cs typeface="Arial"/>
                <a:sym typeface="Arial"/>
              </a:rPr>
              <a:t> Tìm những hình ảnh thể hiện chủ thể trữ tình lúc lớn lên.</a:t>
            </a:r>
            <a:endParaRPr/>
          </a:p>
          <a:p>
            <a:pPr marL="0" marR="0" lvl="0" indent="0" algn="just" rtl="0">
              <a:lnSpc>
                <a:spcPct val="150000"/>
              </a:lnSpc>
              <a:spcBef>
                <a:spcPts val="0"/>
              </a:spcBef>
              <a:spcAft>
                <a:spcPts val="0"/>
              </a:spcAft>
              <a:buNone/>
            </a:pPr>
            <a:endParaRPr sz="2000" b="0" i="0" u="none" strike="noStrike" cap="none">
              <a:solidFill>
                <a:srgbClr val="000000"/>
              </a:solidFill>
              <a:latin typeface="Arial"/>
              <a:ea typeface="Arial"/>
              <a:cs typeface="Arial"/>
              <a:sym typeface="Arial"/>
            </a:endParaRPr>
          </a:p>
        </p:txBody>
      </p:sp>
      <p:sp>
        <p:nvSpPr>
          <p:cNvPr id="445" name="Google Shape;445;p9"/>
          <p:cNvSpPr txBox="1"/>
          <p:nvPr/>
        </p:nvSpPr>
        <p:spPr>
          <a:xfrm>
            <a:off x="6203373" y="2129344"/>
            <a:ext cx="2712027" cy="1938992"/>
          </a:xfrm>
          <a:prstGeom prst="rect">
            <a:avLst/>
          </a:prstGeom>
          <a:solidFill>
            <a:schemeClr val="lt1"/>
          </a:solidFill>
          <a:ln>
            <a:noFill/>
          </a:ln>
        </p:spPr>
        <p:txBody>
          <a:bodyPr spcFirstLastPara="1" wrap="square" lIns="91425" tIns="45700" rIns="91425" bIns="45700" anchor="ctr" anchorCtr="0">
            <a:spAutoFit/>
          </a:bodyPr>
          <a:lstStyle/>
          <a:p>
            <a:pPr marL="0" marR="0" lvl="0" indent="0" algn="just" rtl="0">
              <a:lnSpc>
                <a:spcPct val="150000"/>
              </a:lnSpc>
              <a:spcBef>
                <a:spcPts val="0"/>
              </a:spcBef>
              <a:spcAft>
                <a:spcPts val="0"/>
              </a:spcAft>
              <a:buNone/>
            </a:pPr>
            <a:r>
              <a:rPr lang="vi-VN" sz="2000" b="1" i="0" u="none" strike="noStrike" cap="none">
                <a:solidFill>
                  <a:srgbClr val="000000"/>
                </a:solidFill>
                <a:latin typeface="Arial"/>
                <a:ea typeface="Arial"/>
                <a:cs typeface="Arial"/>
                <a:sym typeface="Arial"/>
              </a:rPr>
              <a:t>Nhóm 3:</a:t>
            </a:r>
            <a:r>
              <a:rPr lang="vi-VN" sz="2000" b="0" i="0" u="none" strike="noStrike" cap="none">
                <a:solidFill>
                  <a:srgbClr val="000000"/>
                </a:solidFill>
                <a:latin typeface="Arial"/>
                <a:ea typeface="Arial"/>
                <a:cs typeface="Arial"/>
                <a:sym typeface="Arial"/>
              </a:rPr>
              <a:t> Tìm những hình ảnh thể hiện chủ thể trữ tình lúc đã lớn.</a:t>
            </a:r>
            <a:endParaRPr/>
          </a:p>
          <a:p>
            <a:pPr marL="0" marR="0" lvl="0" indent="0" algn="just" rtl="0">
              <a:lnSpc>
                <a:spcPct val="150000"/>
              </a:lnSpc>
              <a:spcBef>
                <a:spcPts val="0"/>
              </a:spcBef>
              <a:spcAft>
                <a:spcPts val="0"/>
              </a:spcAft>
              <a:buNone/>
            </a:pPr>
            <a:endParaRPr sz="20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urfing Workshop by Slidesg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urfing Workshop by Slidesg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1379</Words>
  <PresentationFormat>On-screen Show (16:9)</PresentationFormat>
  <Paragraphs>116</Paragraphs>
  <Slides>25</Slides>
  <Notes>25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25</vt:i4>
      </vt:variant>
    </vt:vector>
  </HeadingPairs>
  <TitlesOfParts>
    <vt:vector size="36" baseType="lpstr">
      <vt:lpstr>Arial</vt:lpstr>
      <vt:lpstr>Cutive Mono</vt:lpstr>
      <vt:lpstr>Proxima Nova</vt:lpstr>
      <vt:lpstr>Arvo</vt:lpstr>
      <vt:lpstr>Proxima Nova Semibold</vt:lpstr>
      <vt:lpstr>Covered By Your Grace</vt:lpstr>
      <vt:lpstr>Fira Sans Extra Condensed Medium</vt:lpstr>
      <vt:lpstr>Surfing Workshop by Slidesgo</vt:lpstr>
      <vt:lpstr>SlidesGo Final Pages</vt:lpstr>
      <vt:lpstr>Slidesgo Final Pages</vt:lpstr>
      <vt:lpstr>1_Surfing Workshop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II.Tìm hiểu chi tiết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Tổng kết</vt:lpstr>
      <vt:lpstr>III. Tổng kết</vt:lpstr>
      <vt:lpstr>Luyện tập – Vận dụng</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2022-12-17T13:15:39Z</dcterms:modified>
</cp:coreProperties>
</file>