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89" r:id="rId5"/>
    <p:sldMasterId id="2147483701" r:id="rId6"/>
  </p:sldMasterIdLst>
  <p:notesMasterIdLst>
    <p:notesMasterId r:id="rId28"/>
  </p:notesMasterIdLst>
  <p:sldIdLst>
    <p:sldId id="256" r:id="rId7"/>
    <p:sldId id="265" r:id="rId8"/>
    <p:sldId id="275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87" r:id="rId18"/>
    <p:sldId id="259" r:id="rId19"/>
    <p:sldId id="296" r:id="rId20"/>
    <p:sldId id="2007577126" r:id="rId21"/>
    <p:sldId id="274" r:id="rId22"/>
    <p:sldId id="261" r:id="rId23"/>
    <p:sldId id="2007577127" r:id="rId24"/>
    <p:sldId id="277" r:id="rId25"/>
    <p:sldId id="267" r:id="rId26"/>
    <p:sldId id="28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AEAA"/>
    <a:srgbClr val="C5E5A1"/>
    <a:srgbClr val="EC9DAE"/>
    <a:srgbClr val="F5D1D9"/>
    <a:srgbClr val="74C3C6"/>
    <a:srgbClr val="A4ECE5"/>
    <a:srgbClr val="FF8C9F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2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07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0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786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142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438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57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43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768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851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296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6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4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593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56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17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03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73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90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8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43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31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51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19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40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03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45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23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957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14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973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13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16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6586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68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600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49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078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848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70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0649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161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79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361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362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10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786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477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7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8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0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17" Type="http://schemas.openxmlformats.org/officeDocument/2006/relationships/slide" Target="slide11.xml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5" Type="http://schemas.openxmlformats.org/officeDocument/2006/relationships/slide" Target="slide9.xml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84848" y="1154445"/>
            <a:ext cx="6020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 11</a:t>
            </a:r>
          </a:p>
          <a:p>
            <a:pPr algn="ctr"/>
            <a:r>
              <a:rPr lang="en-US" altLang="zh-CN" sz="32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SÁNG TẠO TỪ VẬT LIỆU THIÊN NHIÊN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513688" y="1496072"/>
            <a:ext cx="5025361" cy="193292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ngộ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nghĩnh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6456664" y="3691466"/>
            <a:ext cx="5262406" cy="132636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cuội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Khóa học Handmade | Lớp học &amp;quot;Cô là mẹ&amp;quot;">
            <a:extLst>
              <a:ext uri="{FF2B5EF4-FFF2-40B4-BE49-F238E27FC236}">
                <a16:creationId xmlns:a16="http://schemas.microsoft.com/office/drawing/2014/main" id="{D5DD18D1-285B-4FC5-B75C-83B52A123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0"/>
          <a:stretch/>
        </p:blipFill>
        <p:spPr bwMode="auto">
          <a:xfrm>
            <a:off x="902936" y="865380"/>
            <a:ext cx="5025361" cy="466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556924" y="1851452"/>
            <a:ext cx="5790213" cy="157754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bức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tranh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463822" y="3725332"/>
            <a:ext cx="6063336" cy="1647883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khô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8" name="Picture 2" descr="Tạo hình con vật từ lá cây">
            <a:extLst>
              <a:ext uri="{FF2B5EF4-FFF2-40B4-BE49-F238E27FC236}">
                <a16:creationId xmlns:a16="http://schemas.microsoft.com/office/drawing/2014/main" id="{736DC8D0-7956-4851-8548-0F307CF1F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5945" b="9241"/>
          <a:stretch/>
        </p:blipFill>
        <p:spPr bwMode="auto">
          <a:xfrm>
            <a:off x="936978" y="544909"/>
            <a:ext cx="3997855" cy="517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D2F89AF2-31B6-4138-97B8-DE4A0F08CBBA}"/>
              </a:ext>
            </a:extLst>
          </p:cNvPr>
          <p:cNvSpPr txBox="1"/>
          <p:nvPr/>
        </p:nvSpPr>
        <p:spPr>
          <a:xfrm>
            <a:off x="3326415" y="3429000"/>
            <a:ext cx="5828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01:</a:t>
            </a:r>
          </a:p>
          <a:p>
            <a:pPr algn="ctr"/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Tìm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hiểu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sản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phẩm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vật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liệu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thiên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nhiên</a:t>
            </a:r>
            <a:endParaRPr lang="zh-CN" altLang="en-US" sz="4000" b="1" dirty="0">
              <a:solidFill>
                <a:srgbClr val="1EAE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1289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13589" y="426938"/>
            <a:ext cx="1432887" cy="1122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A58981-F47E-4072-8357-6659F6B04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277" y="1854938"/>
            <a:ext cx="8039100" cy="3619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79" y="1019061"/>
            <a:ext cx="2428303" cy="41337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280710-3159-4CA8-917B-3A6DAAE23E3E}"/>
              </a:ext>
            </a:extLst>
          </p:cNvPr>
          <p:cNvSpPr txBox="1"/>
          <p:nvPr/>
        </p:nvSpPr>
        <p:spPr>
          <a:xfrm>
            <a:off x="2482849" y="469063"/>
            <a:ext cx="7417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8BF26-9A80-4DE2-A115-DD7DB432D063}"/>
              </a:ext>
            </a:extLst>
          </p:cNvPr>
          <p:cNvSpPr txBox="1"/>
          <p:nvPr/>
        </p:nvSpPr>
        <p:spPr>
          <a:xfrm>
            <a:off x="2365022" y="5796070"/>
            <a:ext cx="8526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612" y="-483740"/>
            <a:ext cx="7016607" cy="69914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690D2D-2033-4038-9DDD-2838B0EEC55F}"/>
              </a:ext>
            </a:extLst>
          </p:cNvPr>
          <p:cNvSpPr txBox="1"/>
          <p:nvPr/>
        </p:nvSpPr>
        <p:spPr>
          <a:xfrm>
            <a:off x="3237330" y="1851539"/>
            <a:ext cx="619346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2021/9/23</a:t>
            </a:fld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054251" y="884997"/>
            <a:ext cx="8746855" cy="1411950"/>
            <a:chOff x="252264" y="1044005"/>
            <a:chExt cx="4370709" cy="661481"/>
          </a:xfrm>
        </p:grpSpPr>
        <p:grpSp>
          <p:nvGrpSpPr>
            <p:cNvPr id="23" name="组合 22"/>
            <p:cNvGrpSpPr/>
            <p:nvPr/>
          </p:nvGrpSpPr>
          <p:grpSpPr>
            <a:xfrm>
              <a:off x="252264" y="1044005"/>
              <a:ext cx="4320480" cy="648072"/>
              <a:chOff x="252264" y="1044005"/>
              <a:chExt cx="4320480" cy="648072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252264" y="1044005"/>
                <a:ext cx="4320480" cy="648072"/>
              </a:xfrm>
              <a:prstGeom prst="roundRect">
                <a:avLst>
                  <a:gd name="adj" fmla="val 50000"/>
                </a:avLst>
              </a:prstGeom>
              <a:solidFill>
                <a:srgbClr val="68C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96280" y="1116013"/>
                <a:ext cx="393995" cy="3858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53625" y="1189517"/>
                <a:ext cx="435118" cy="245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8C5C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大黑简体" panose="02010601030101010101" pitchFamily="2" charset="-122"/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840504" y="1056633"/>
              <a:ext cx="3782469" cy="64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chemeClr val="bg1"/>
                  </a:solidFill>
                </a:rPr>
                <a:t>Có nhiều vật liệu thiên nhiên có thể sử dụng để sáng tạo ra các sản phẩm như lá cây khô, cành cây, hột, hạt, đá sỏi, vỏ ốc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115528" y="2653060"/>
            <a:ext cx="8238272" cy="1561252"/>
            <a:chOff x="252264" y="1044005"/>
            <a:chExt cx="4320480" cy="648072"/>
          </a:xfrm>
        </p:grpSpPr>
        <p:grpSp>
          <p:nvGrpSpPr>
            <p:cNvPr id="28" name="组合 27"/>
            <p:cNvGrpSpPr/>
            <p:nvPr/>
          </p:nvGrpSpPr>
          <p:grpSpPr>
            <a:xfrm>
              <a:off x="252264" y="1044005"/>
              <a:ext cx="4320480" cy="648072"/>
              <a:chOff x="252264" y="1044005"/>
              <a:chExt cx="4320480" cy="648072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52264" y="1044005"/>
                <a:ext cx="4320480" cy="648072"/>
              </a:xfrm>
              <a:prstGeom prst="roundRect">
                <a:avLst>
                  <a:gd name="adj" fmla="val 50000"/>
                </a:avLst>
              </a:prstGeom>
              <a:solidFill>
                <a:srgbClr val="68C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36157" y="1207069"/>
                <a:ext cx="394318" cy="28788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7642" y="1289381"/>
                <a:ext cx="435118" cy="170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8C5C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大黑简体" panose="02010601030101010101" pitchFamily="2" charset="-122"/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46238" y="1148969"/>
              <a:ext cx="3517764" cy="310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chemeClr val="bg1"/>
                  </a:solidFill>
                </a:rPr>
                <a:t>Các sản phẩm sáng tạo thường được sử d</a:t>
              </a:r>
              <a:r>
                <a:rPr lang="en-US" sz="2800" dirty="0">
                  <a:solidFill>
                    <a:schemeClr val="bg1"/>
                  </a:solidFill>
                </a:rPr>
                <a:t>ù</a:t>
              </a:r>
              <a:r>
                <a:rPr lang="vi-VN" sz="2800" dirty="0">
                  <a:solidFill>
                    <a:schemeClr val="bg1"/>
                  </a:solidFill>
                </a:rPr>
                <a:t>ng để trưng bày, làm quà lưu niệm,...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327869" y="1757373"/>
            <a:ext cx="4044989" cy="50044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组合 26">
            <a:extLst>
              <a:ext uri="{FF2B5EF4-FFF2-40B4-BE49-F238E27FC236}">
                <a16:creationId xmlns:a16="http://schemas.microsoft.com/office/drawing/2014/main" id="{7019E538-E38C-46AE-B6BB-6B17D2B30A93}"/>
              </a:ext>
            </a:extLst>
          </p:cNvPr>
          <p:cNvGrpSpPr/>
          <p:nvPr/>
        </p:nvGrpSpPr>
        <p:grpSpPr>
          <a:xfrm>
            <a:off x="3071874" y="4360399"/>
            <a:ext cx="8238272" cy="1561252"/>
            <a:chOff x="252264" y="1044005"/>
            <a:chExt cx="4320480" cy="648072"/>
          </a:xfrm>
        </p:grpSpPr>
        <p:grpSp>
          <p:nvGrpSpPr>
            <p:cNvPr id="54" name="组合 27">
              <a:extLst>
                <a:ext uri="{FF2B5EF4-FFF2-40B4-BE49-F238E27FC236}">
                  <a16:creationId xmlns:a16="http://schemas.microsoft.com/office/drawing/2014/main" id="{8841DD6B-F436-4D9B-9842-39F9B84084E2}"/>
                </a:ext>
              </a:extLst>
            </p:cNvPr>
            <p:cNvGrpSpPr/>
            <p:nvPr/>
          </p:nvGrpSpPr>
          <p:grpSpPr>
            <a:xfrm>
              <a:off x="252264" y="1044005"/>
              <a:ext cx="4320480" cy="648072"/>
              <a:chOff x="252264" y="1044005"/>
              <a:chExt cx="4320480" cy="648072"/>
            </a:xfrm>
          </p:grpSpPr>
          <p:sp>
            <p:nvSpPr>
              <p:cNvPr id="56" name="圆角矩形 29">
                <a:extLst>
                  <a:ext uri="{FF2B5EF4-FFF2-40B4-BE49-F238E27FC236}">
                    <a16:creationId xmlns:a16="http://schemas.microsoft.com/office/drawing/2014/main" id="{4DCD9B8F-1C5F-454E-BF8B-9165B530035F}"/>
                  </a:ext>
                </a:extLst>
              </p:cNvPr>
              <p:cNvSpPr/>
              <p:nvPr/>
            </p:nvSpPr>
            <p:spPr>
              <a:xfrm>
                <a:off x="252264" y="1044005"/>
                <a:ext cx="4320480" cy="648072"/>
              </a:xfrm>
              <a:prstGeom prst="roundRect">
                <a:avLst>
                  <a:gd name="adj" fmla="val 50000"/>
                </a:avLst>
              </a:prstGeom>
              <a:solidFill>
                <a:srgbClr val="68C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7" name="椭圆 30">
                <a:extLst>
                  <a:ext uri="{FF2B5EF4-FFF2-40B4-BE49-F238E27FC236}">
                    <a16:creationId xmlns:a16="http://schemas.microsoft.com/office/drawing/2014/main" id="{F0B41D9B-ACF0-423D-AC0D-FEB1DAD76369}"/>
                  </a:ext>
                </a:extLst>
              </p:cNvPr>
              <p:cNvSpPr/>
              <p:nvPr/>
            </p:nvSpPr>
            <p:spPr>
              <a:xfrm>
                <a:off x="336157" y="1207069"/>
                <a:ext cx="394318" cy="28788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14A34EC-A9F8-4B54-9FAC-7ACD1E12764F}"/>
                  </a:ext>
                </a:extLst>
              </p:cNvPr>
              <p:cNvSpPr txBox="1"/>
              <p:nvPr/>
            </p:nvSpPr>
            <p:spPr>
              <a:xfrm>
                <a:off x="359051" y="1255566"/>
                <a:ext cx="307016" cy="217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8C5C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大黑简体" panose="02010601030101010101" pitchFamily="2" charset="-122"/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73997D0-7B17-4972-8CBA-4A04E6F2AD1D}"/>
                </a:ext>
              </a:extLst>
            </p:cNvPr>
            <p:cNvSpPr txBox="1"/>
            <p:nvPr/>
          </p:nvSpPr>
          <p:spPr>
            <a:xfrm>
              <a:off x="746238" y="1148969"/>
              <a:ext cx="3826506" cy="39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chemeClr val="bg1"/>
                  </a:solidFill>
                </a:rPr>
                <a:t>Mỗi sản phẩm đều có ý nghĩa riêng, thể hiện tình cảm, tài năng của người làm ra nó.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425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7126059" y="2652889"/>
            <a:ext cx="4529412" cy="2190981"/>
            <a:chOff x="7126059" y="2189747"/>
            <a:chExt cx="4529412" cy="2791327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070" y="1886103"/>
            <a:ext cx="1934372" cy="411862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36528" y="2652889"/>
            <a:ext cx="4791827" cy="2190981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3607DAF-429C-45B6-8E14-C265F6E18A30}"/>
              </a:ext>
            </a:extLst>
          </p:cNvPr>
          <p:cNvSpPr txBox="1"/>
          <p:nvPr/>
        </p:nvSpPr>
        <p:spPr>
          <a:xfrm>
            <a:off x="3306522" y="534798"/>
            <a:ext cx="572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sẻ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tưởng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753982-D445-4C75-B1C9-2864EE7DFD50}"/>
              </a:ext>
            </a:extLst>
          </p:cNvPr>
          <p:cNvSpPr txBox="1"/>
          <p:nvPr/>
        </p:nvSpPr>
        <p:spPr>
          <a:xfrm>
            <a:off x="703890" y="3047493"/>
            <a:ext cx="4431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chuẩn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1A2952-75E7-4BA4-B340-1A52326C229F}"/>
              </a:ext>
            </a:extLst>
          </p:cNvPr>
          <p:cNvSpPr txBox="1"/>
          <p:nvPr/>
        </p:nvSpPr>
        <p:spPr>
          <a:xfrm>
            <a:off x="7372243" y="3167938"/>
            <a:ext cx="4283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ra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endParaRPr lang="en-US" sz="3200" dirty="0"/>
          </a:p>
          <a:p>
            <a:pPr marL="285750" indent="-285750">
              <a:buFontTx/>
              <a:buChar char="-"/>
            </a:pP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61548" y="3616977"/>
            <a:ext cx="657188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normalizeH="0" baseline="0" noProof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Chia sẻ</a:t>
            </a:r>
            <a:r>
              <a:rPr kumimoji="0" lang="en-US" altLang="zh-CN" sz="5400" b="1" i="0" u="none" strike="noStrike" kern="1200" normalizeH="0" noProof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 trước lớp</a:t>
            </a:r>
            <a:endParaRPr kumimoji="0" lang="zh-CN" altLang="en-US" sz="5400" b="1" i="0" u="none" strike="noStrike" kern="1200" normalizeH="0" baseline="0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6" name="Copyright Notice"/>
          <p:cNvSpPr/>
          <p:nvPr/>
        </p:nvSpPr>
        <p:spPr bwMode="auto">
          <a:xfrm>
            <a:off x="4572000" y="513580"/>
            <a:ext cx="3048000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点击加入标题文字</a:t>
            </a:r>
            <a:endParaRPr lang="en-US" sz="2400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36271" y="1968263"/>
            <a:ext cx="7013286" cy="2605384"/>
          </a:xfrm>
          <a:prstGeom prst="roundRect">
            <a:avLst/>
          </a:prstGeom>
          <a:noFill/>
          <a:ln w="28575">
            <a:solidFill>
              <a:srgbClr val="74C3C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Mỗi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ta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thể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tạo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sản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phẩm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nếu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chịu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khó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kiên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trì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tập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luyện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sự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mày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mò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khám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phá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4" name="图片 7">
            <a:extLst>
              <a:ext uri="{FF2B5EF4-FFF2-40B4-BE49-F238E27FC236}">
                <a16:creationId xmlns:a16="http://schemas.microsoft.com/office/drawing/2014/main" id="{F3FE7E99-07D5-4D6F-B410-9A56BA107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12" y="186202"/>
            <a:ext cx="2960338" cy="5039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-11946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3" r="33277" b="1"/>
          <a:stretch/>
        </p:blipFill>
        <p:spPr>
          <a:xfrm>
            <a:off x="4900504" y="4083675"/>
            <a:ext cx="6220177" cy="25090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50" y="1749081"/>
            <a:ext cx="2535988" cy="46672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1819" y="1090903"/>
            <a:ext cx="2662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>
                <a:solidFill>
                  <a:srgbClr val="C5E5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  <a:endParaRPr lang="zh-CN" altLang="en-US" sz="4000" b="1" dirty="0">
              <a:solidFill>
                <a:srgbClr val="C5E5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27">
            <a:extLst>
              <a:ext uri="{FF2B5EF4-FFF2-40B4-BE49-F238E27FC236}">
                <a16:creationId xmlns:a16="http://schemas.microsoft.com/office/drawing/2014/main" id="{B97530E4-DCF6-4100-9612-F4C7F41080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28630" r="32871" b="52341"/>
          <a:stretch/>
        </p:blipFill>
        <p:spPr>
          <a:xfrm>
            <a:off x="4900506" y="586044"/>
            <a:ext cx="6220177" cy="22042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56357" y="772768"/>
            <a:ext cx="5864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800" dirty="0">
                <a:latin typeface="Calibri" panose="020F0502020204030204" pitchFamily="34" charset="0"/>
              </a:rPr>
              <a:t>Kể được tên một số loại vật liệu thiên nhiên có thể sử dụng cho hoạt động sáng tạo như: vỏ sò, ốc, đá, sỏi, lá cây khô,...</a:t>
            </a:r>
            <a:endParaRPr lang="zh-CN" altLang="en-US" sz="2800" dirty="0">
              <a:latin typeface="Calibri" panose="020F0502020204030204" pitchFamily="34" charset="0"/>
            </a:endParaRPr>
          </a:p>
        </p:txBody>
      </p:sp>
      <p:pic>
        <p:nvPicPr>
          <p:cNvPr id="17" name="图片 27">
            <a:extLst>
              <a:ext uri="{FF2B5EF4-FFF2-40B4-BE49-F238E27FC236}">
                <a16:creationId xmlns:a16="http://schemas.microsoft.com/office/drawing/2014/main" id="{698753AB-A77C-4974-87C0-3D9C72CA0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" t="53774" r="33599" b="27197"/>
          <a:stretch/>
        </p:blipFill>
        <p:spPr>
          <a:xfrm>
            <a:off x="4900505" y="2898446"/>
            <a:ext cx="6220177" cy="178974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02967" y="3225937"/>
            <a:ext cx="5917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>
                <a:latin typeface="Calibri" panose="020F0502020204030204" pitchFamily="34" charset="0"/>
              </a:rPr>
              <a:t>Biết được một số sản phẩm sáng tạo từ vật liệu thiên nhiên.</a:t>
            </a:r>
            <a:endParaRPr lang="zh-CN" altLang="en-US" sz="2800" dirty="0">
              <a:latin typeface="Calibri" panose="020F050202020403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56358" y="4940877"/>
            <a:ext cx="5790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Calibri" panose="020F0502020204030204" pitchFamily="34" charset="0"/>
              </a:rPr>
              <a:t>Yêu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thích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việc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tìm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tòi</a:t>
            </a:r>
            <a:r>
              <a:rPr lang="en-US" altLang="zh-CN" sz="2800" dirty="0">
                <a:latin typeface="Calibri" panose="020F0502020204030204" pitchFamily="34" charset="0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</a:rPr>
              <a:t>sáng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tạo</a:t>
            </a:r>
            <a:r>
              <a:rPr lang="en-US" altLang="zh-CN" sz="2800" dirty="0">
                <a:latin typeface="Calibri" panose="020F0502020204030204" pitchFamily="34" charset="0"/>
              </a:rPr>
              <a:t>; </a:t>
            </a:r>
            <a:r>
              <a:rPr lang="en-US" altLang="zh-CN" sz="2800" dirty="0" err="1">
                <a:latin typeface="Calibri" panose="020F0502020204030204" pitchFamily="34" charset="0"/>
              </a:rPr>
              <a:t>có</a:t>
            </a:r>
            <a:r>
              <a:rPr lang="en-US" altLang="zh-CN" sz="2800" dirty="0">
                <a:latin typeface="Calibri" panose="020F0502020204030204" pitchFamily="34" charset="0"/>
              </a:rPr>
              <a:t> ý </a:t>
            </a:r>
            <a:r>
              <a:rPr lang="en-US" altLang="zh-CN" sz="2800" dirty="0" err="1">
                <a:latin typeface="Calibri" panose="020F0502020204030204" pitchFamily="34" charset="0"/>
              </a:rPr>
              <a:t>thức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rèn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luyện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bản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thân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để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phát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triển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khả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năng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khéo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léo</a:t>
            </a:r>
            <a:r>
              <a:rPr lang="en-US" altLang="zh-CN" sz="2800" dirty="0">
                <a:latin typeface="Calibri" panose="020F0502020204030204" pitchFamily="34" charset="0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</a:rPr>
              <a:t>cẩn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thận</a:t>
            </a:r>
            <a:r>
              <a:rPr lang="en-US" altLang="zh-CN" sz="2800" dirty="0">
                <a:latin typeface="Calibri" panose="020F0502020204030204" pitchFamily="34" charset="0"/>
              </a:rPr>
              <a:t>.</a:t>
            </a:r>
            <a:endParaRPr lang="zh-CN" altLang="en-US" sz="2800" dirty="0">
              <a:latin typeface="Calibri" panose="020F050202020403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030173" y="966725"/>
            <a:ext cx="1162459" cy="5090597"/>
            <a:chOff x="5321235" y="2484057"/>
            <a:chExt cx="1162459" cy="511924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4924" y="2484057"/>
              <a:ext cx="1088770" cy="85266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41533" y="4541869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21235" y="6750635"/>
              <a:ext cx="1088770" cy="85266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66" y="3529194"/>
            <a:ext cx="6566668" cy="33531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3" y="-108899"/>
            <a:ext cx="2061034" cy="2061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151558-2F82-4697-AAC0-CDEFFC60DEE6}"/>
              </a:ext>
            </a:extLst>
          </p:cNvPr>
          <p:cNvSpPr txBox="1"/>
          <p:nvPr/>
        </p:nvSpPr>
        <p:spPr>
          <a:xfrm>
            <a:off x="2955261" y="1831730"/>
            <a:ext cx="6687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chuẩn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ý </a:t>
            </a: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ADF277-68BE-4D0E-B0C3-D62364899E52}"/>
              </a:ext>
            </a:extLst>
          </p:cNvPr>
          <p:cNvSpPr txBox="1"/>
          <p:nvPr/>
        </p:nvSpPr>
        <p:spPr>
          <a:xfrm>
            <a:off x="4277949" y="1091078"/>
            <a:ext cx="3626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Hoạt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nhà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53894" y="769624"/>
            <a:ext cx="3482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Củng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cố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dặn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dò</a:t>
            </a:r>
            <a:endParaRPr lang="zh-CN" altLang="en-US" sz="6000" b="1" dirty="0">
              <a:solidFill>
                <a:srgbClr val="EC9D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749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13602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7" y="4906650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27" y="4724034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05076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7" y="4915176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27" y="4732560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4DE891B3-3A9F-4DB5-BC7E-2113AFEDFD5E}"/>
              </a:ext>
            </a:extLst>
          </p:cNvPr>
          <p:cNvSpPr/>
          <p:nvPr/>
        </p:nvSpPr>
        <p:spPr>
          <a:xfrm>
            <a:off x="9880270" y="6210795"/>
            <a:ext cx="2030681" cy="604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305778" y="1781501"/>
            <a:ext cx="5938031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Calibri"/>
              </a:rPr>
              <a:t>Đoán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rùa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305778" y="3533423"/>
            <a:ext cx="6218127" cy="159730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Vỏ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dừa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vỏ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ốc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k">
            <a:extLst>
              <a:ext uri="{FF2B5EF4-FFF2-40B4-BE49-F238E27FC236}">
                <a16:creationId xmlns:a16="http://schemas.microsoft.com/office/drawing/2014/main" id="{FB39FA78-512D-421A-8763-352608CB2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" y="1239502"/>
            <a:ext cx="5091289" cy="38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734755" y="1484783"/>
            <a:ext cx="6165539" cy="157754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</a:rPr>
              <a:t>Đoán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xem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những</a:t>
            </a:r>
            <a:r>
              <a:rPr lang="en-US" sz="3600" dirty="0">
                <a:solidFill>
                  <a:prstClr val="black"/>
                </a:solidFill>
              </a:rPr>
              <a:t> con </a:t>
            </a:r>
            <a:r>
              <a:rPr lang="en-US" sz="3600" dirty="0" err="1">
                <a:solidFill>
                  <a:prstClr val="black"/>
                </a:solidFill>
              </a:rPr>
              <a:t>ếch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này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làm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từ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liệu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nào</a:t>
            </a:r>
            <a:r>
              <a:rPr lang="en-US" sz="36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734755" y="3428999"/>
            <a:ext cx="6345559" cy="1577547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alibri"/>
              </a:rPr>
              <a:t>Vỏ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sò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k">
            <a:extLst>
              <a:ext uri="{FF2B5EF4-FFF2-40B4-BE49-F238E27FC236}">
                <a16:creationId xmlns:a16="http://schemas.microsoft.com/office/drawing/2014/main" id="{C16AD8EE-BB6F-4C50-8381-B80B26AC7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6" y="1146293"/>
            <a:ext cx="5381642" cy="417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096000" y="1907554"/>
            <a:ext cx="5854896" cy="1806489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thỏ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999846" y="3844994"/>
            <a:ext cx="6131070" cy="1134458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Vỏ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trứng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Phát triển trí sáng tạo cho trẻ chỉ bằng vỏ trứng bạn đã biết chưa?">
            <a:extLst>
              <a:ext uri="{FF2B5EF4-FFF2-40B4-BE49-F238E27FC236}">
                <a16:creationId xmlns:a16="http://schemas.microsoft.com/office/drawing/2014/main" id="{17BFB731-06BD-4E00-8553-7BEC8545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663222"/>
            <a:ext cx="5099756" cy="50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44356" y="1462206"/>
            <a:ext cx="5465627" cy="196679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alibri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liệu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6175022" y="3578577"/>
            <a:ext cx="5814981" cy="140539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Mây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tre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àn Cafe Mây Tre Đan Mặt Kính - |NEW 2021-Giá Tốt-B H 12 tháng|">
            <a:extLst>
              <a:ext uri="{FF2B5EF4-FFF2-40B4-BE49-F238E27FC236}">
                <a16:creationId xmlns:a16="http://schemas.microsoft.com/office/drawing/2014/main" id="{D0D09288-341D-46CD-A718-414633035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4" y="872455"/>
            <a:ext cx="5076825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1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431</Words>
  <PresentationFormat>Widescreen</PresentationFormat>
  <Paragraphs>54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Utm AVO</vt:lpstr>
      <vt:lpstr>Office 主题</vt:lpstr>
      <vt:lpstr>1_Office 主题</vt:lpstr>
      <vt:lpstr>Office Theme</vt:lpstr>
      <vt:lpstr>包图主题2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2017-06-26T03:23:00Z</dcterms:created>
  <dcterms:modified xsi:type="dcterms:W3CDTF">2021-09-23T02:47:06Z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