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5" r:id="rId4"/>
  </p:sldMasterIdLst>
  <p:notesMasterIdLst>
    <p:notesMasterId r:id="rId65"/>
  </p:notesMasterIdLst>
  <p:sldIdLst>
    <p:sldId id="311" r:id="rId5"/>
    <p:sldId id="877" r:id="rId6"/>
    <p:sldId id="878" r:id="rId7"/>
    <p:sldId id="879" r:id="rId8"/>
    <p:sldId id="279" r:id="rId9"/>
    <p:sldId id="880" r:id="rId10"/>
    <p:sldId id="881" r:id="rId11"/>
    <p:sldId id="882" r:id="rId12"/>
    <p:sldId id="883" r:id="rId13"/>
    <p:sldId id="884" r:id="rId14"/>
    <p:sldId id="885" r:id="rId15"/>
    <p:sldId id="874" r:id="rId16"/>
    <p:sldId id="886" r:id="rId17"/>
    <p:sldId id="887" r:id="rId18"/>
    <p:sldId id="888" r:id="rId19"/>
    <p:sldId id="890" r:id="rId20"/>
    <p:sldId id="889" r:id="rId21"/>
    <p:sldId id="891" r:id="rId22"/>
    <p:sldId id="892" r:id="rId23"/>
    <p:sldId id="893" r:id="rId24"/>
    <p:sldId id="894" r:id="rId25"/>
    <p:sldId id="895" r:id="rId26"/>
    <p:sldId id="896" r:id="rId27"/>
    <p:sldId id="897" r:id="rId28"/>
    <p:sldId id="898" r:id="rId29"/>
    <p:sldId id="305" r:id="rId30"/>
    <p:sldId id="278" r:id="rId31"/>
    <p:sldId id="922" r:id="rId32"/>
    <p:sldId id="923" r:id="rId33"/>
    <p:sldId id="924" r:id="rId34"/>
    <p:sldId id="925" r:id="rId35"/>
    <p:sldId id="926" r:id="rId36"/>
    <p:sldId id="927" r:id="rId37"/>
    <p:sldId id="928" r:id="rId38"/>
    <p:sldId id="929" r:id="rId39"/>
    <p:sldId id="875" r:id="rId40"/>
    <p:sldId id="899" r:id="rId41"/>
    <p:sldId id="900" r:id="rId42"/>
    <p:sldId id="901" r:id="rId43"/>
    <p:sldId id="902" r:id="rId44"/>
    <p:sldId id="903" r:id="rId45"/>
    <p:sldId id="905" r:id="rId46"/>
    <p:sldId id="906" r:id="rId47"/>
    <p:sldId id="907" r:id="rId48"/>
    <p:sldId id="904" r:id="rId49"/>
    <p:sldId id="908" r:id="rId50"/>
    <p:sldId id="909" r:id="rId51"/>
    <p:sldId id="910" r:id="rId52"/>
    <p:sldId id="911" r:id="rId53"/>
    <p:sldId id="912" r:id="rId54"/>
    <p:sldId id="913" r:id="rId55"/>
    <p:sldId id="914" r:id="rId56"/>
    <p:sldId id="915" r:id="rId57"/>
    <p:sldId id="916" r:id="rId58"/>
    <p:sldId id="917" r:id="rId59"/>
    <p:sldId id="918" r:id="rId60"/>
    <p:sldId id="919" r:id="rId61"/>
    <p:sldId id="920" r:id="rId62"/>
    <p:sldId id="921" r:id="rId63"/>
    <p:sldId id="30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60"/>
  </p:normalViewPr>
  <p:slideViewPr>
    <p:cSldViewPr snapToGrid="0">
      <p:cViewPr varScale="1">
        <p:scale>
          <a:sx n="104" d="100"/>
          <a:sy n="104" d="100"/>
        </p:scale>
        <p:origin x="19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47C1A-E24A-48C1-9F13-DD029A5DF5E3}"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D1388-67A8-4D55-8342-091F713A5AD0}" type="slidenum">
              <a:rPr lang="en-US" smtClean="0"/>
              <a:t>‹#›</a:t>
            </a:fld>
            <a:endParaRPr lang="en-US"/>
          </a:p>
        </p:txBody>
      </p:sp>
    </p:spTree>
    <p:extLst>
      <p:ext uri="{BB962C8B-B14F-4D97-AF65-F5344CB8AC3E}">
        <p14:creationId xmlns:p14="http://schemas.microsoft.com/office/powerpoint/2010/main" val="215617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8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994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8741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
        <p:nvSpPr>
          <p:cNvPr id="568" name="Google Shape;56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870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8515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726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36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2698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194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490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37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094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001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4806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2939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56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80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71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b70622628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b70622628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91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b71737ba3b_0_2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b71737ba3b_0_2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b70622628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b70622628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96862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b71737ba3b_0_2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b71737ba3b_0_2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1246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FD1388-67A8-4D55-8342-091F713A5AD0}" type="slidenum">
              <a:rPr lang="en-US" smtClean="0"/>
              <a:t>3</a:t>
            </a:fld>
            <a:endParaRPr lang="en-US"/>
          </a:p>
        </p:txBody>
      </p:sp>
    </p:spTree>
    <p:extLst>
      <p:ext uri="{BB962C8B-B14F-4D97-AF65-F5344CB8AC3E}">
        <p14:creationId xmlns:p14="http://schemas.microsoft.com/office/powerpoint/2010/main" val="3754478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b70622628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b70622628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11270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b71737ba3b_0_2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b71737ba3b_0_2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70368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331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407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10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b71737ba3b_0_2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b71737ba3b_0_2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54072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
        <p:nvSpPr>
          <p:cNvPr id="568" name="Google Shape;56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999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948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99031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48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914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68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6151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2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404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946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177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33533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812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92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023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30560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25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761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559819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269176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976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972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676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39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831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61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1421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
        <p:nvSpPr>
          <p:cNvPr id="568" name="Google Shape;56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7297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64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5184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B1C0-432E-4F3A-A4D0-7521982665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067DD2-CE58-4A52-ADC6-60CA223C5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107107-7E21-411D-9CEA-C75C0EFA329D}"/>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5" name="Footer Placeholder 4">
            <a:extLst>
              <a:ext uri="{FF2B5EF4-FFF2-40B4-BE49-F238E27FC236}">
                <a16:creationId xmlns:a16="http://schemas.microsoft.com/office/drawing/2014/main" id="{29266D68-A492-4272-A757-24BB69B55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27C5C-121F-4331-990D-5C2DFF81DFF8}"/>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420848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86F7-D581-4075-8A2D-F78BB6E810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28739-881A-4C88-B2A6-E4B9051496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2CCE0-83A5-466C-85F2-6055BCBC1127}"/>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5" name="Footer Placeholder 4">
            <a:extLst>
              <a:ext uri="{FF2B5EF4-FFF2-40B4-BE49-F238E27FC236}">
                <a16:creationId xmlns:a16="http://schemas.microsoft.com/office/drawing/2014/main" id="{75511595-C595-4216-B24A-CA86686BE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DEC9E-B1D4-48D4-B922-BC23A9B88628}"/>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33655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73E233-7E97-40A9-8E8E-74850ED08C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80D187-CA90-44F0-ABDE-7B160FEE87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BAAE0-65B8-42ED-8E25-8B87910AFEB0}"/>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5" name="Footer Placeholder 4">
            <a:extLst>
              <a:ext uri="{FF2B5EF4-FFF2-40B4-BE49-F238E27FC236}">
                <a16:creationId xmlns:a16="http://schemas.microsoft.com/office/drawing/2014/main" id="{326B66B3-06D0-45F4-A5A8-18D84AF1E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8E37D-245E-4809-869D-167E06578F33}"/>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4173098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6165262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22570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4843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61241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7329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95060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07446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19128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0C433-1A07-4904-A73D-6490859F0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59D27-8BD8-4573-B52B-C456F21ABC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CBA62-3D36-4488-AF1B-4BC45DA956ED}"/>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5" name="Footer Placeholder 4">
            <a:extLst>
              <a:ext uri="{FF2B5EF4-FFF2-40B4-BE49-F238E27FC236}">
                <a16:creationId xmlns:a16="http://schemas.microsoft.com/office/drawing/2014/main" id="{8D53EAF7-EBE1-4378-98B9-39A862F38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2F5D8-99C3-4DEE-A31B-F8CBC04560A2}"/>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1163797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51356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42074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5249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49468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0603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5970533" y="3087300"/>
            <a:ext cx="5798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245" name="Google Shape;24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6" name="Google Shape;246;p3"/>
          <p:cNvSpPr txBox="1">
            <a:spLocks noGrp="1"/>
          </p:cNvSpPr>
          <p:nvPr>
            <p:ph type="subTitle" idx="1"/>
          </p:nvPr>
        </p:nvSpPr>
        <p:spPr>
          <a:xfrm>
            <a:off x="5970533" y="3965667"/>
            <a:ext cx="4922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47" name="Google Shape;247;p3"/>
          <p:cNvSpPr txBox="1">
            <a:spLocks noGrp="1"/>
          </p:cNvSpPr>
          <p:nvPr>
            <p:ph type="title" idx="2" hasCustomPrompt="1"/>
          </p:nvPr>
        </p:nvSpPr>
        <p:spPr>
          <a:xfrm>
            <a:off x="5970533" y="2038733"/>
            <a:ext cx="49224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434926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824351" y="62882"/>
            <a:ext cx="4182073" cy="5796004"/>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2001" y="-1386446"/>
            <a:ext cx="2009577" cy="4713847"/>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096231" y="3327417"/>
            <a:ext cx="6443688" cy="4494484"/>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763531" y="1880789"/>
            <a:ext cx="14555" cy="8956"/>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48573" y="4783670"/>
            <a:ext cx="10769" cy="16153"/>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3268" y="3763369"/>
            <a:ext cx="7197" cy="20952"/>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486433" y="1628509"/>
            <a:ext cx="3364284" cy="2871616"/>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068099" y="4631252"/>
            <a:ext cx="2813132" cy="2621363"/>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632892" y="4529676"/>
            <a:ext cx="1792341" cy="337692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845927" y="1466815"/>
            <a:ext cx="2902644" cy="1767871"/>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786403" y="2374788"/>
            <a:ext cx="3800699" cy="2594928"/>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a:off x="9060966" y="2785666"/>
            <a:ext cx="3697153" cy="2566861"/>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2"/>
          <p:cNvGrpSpPr/>
          <p:nvPr/>
        </p:nvGrpSpPr>
        <p:grpSpPr>
          <a:xfrm rot="-5193098">
            <a:off x="4373074" y="5748897"/>
            <a:ext cx="2125335" cy="185220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2"/>
          <p:cNvGrpSpPr/>
          <p:nvPr/>
        </p:nvGrpSpPr>
        <p:grpSpPr>
          <a:xfrm rot="-9814932">
            <a:off x="8346907" y="-1709500"/>
            <a:ext cx="5488324" cy="4255352"/>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2"/>
          <p:cNvGrpSpPr/>
          <p:nvPr/>
        </p:nvGrpSpPr>
        <p:grpSpPr>
          <a:xfrm>
            <a:off x="2693410" y="-1710083"/>
            <a:ext cx="2683308" cy="3220736"/>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 name="Google Shape;205;p2"/>
          <p:cNvSpPr/>
          <p:nvPr/>
        </p:nvSpPr>
        <p:spPr>
          <a:xfrm>
            <a:off x="7872931" y="-242607"/>
            <a:ext cx="12049" cy="13328"/>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2"/>
          <p:cNvGrpSpPr/>
          <p:nvPr/>
        </p:nvGrpSpPr>
        <p:grpSpPr>
          <a:xfrm>
            <a:off x="1202071" y="-920072"/>
            <a:ext cx="2653991" cy="2495811"/>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2"/>
          <p:cNvGrpSpPr/>
          <p:nvPr/>
        </p:nvGrpSpPr>
        <p:grpSpPr>
          <a:xfrm>
            <a:off x="5113385" y="-1032575"/>
            <a:ext cx="2176144" cy="2288848"/>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2"/>
          <p:cNvGrpSpPr/>
          <p:nvPr/>
        </p:nvGrpSpPr>
        <p:grpSpPr>
          <a:xfrm>
            <a:off x="2693402" y="5318643"/>
            <a:ext cx="2298177" cy="284496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2"/>
          <p:cNvGrpSpPr/>
          <p:nvPr/>
        </p:nvGrpSpPr>
        <p:grpSpPr>
          <a:xfrm>
            <a:off x="-738110" y="4714655"/>
            <a:ext cx="2448095" cy="2465315"/>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2"/>
          <p:cNvGrpSpPr/>
          <p:nvPr/>
        </p:nvGrpSpPr>
        <p:grpSpPr>
          <a:xfrm>
            <a:off x="8756179" y="-1710079"/>
            <a:ext cx="2516976" cy="2369617"/>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 name="Google Shape;230;p2"/>
          <p:cNvGrpSpPr/>
          <p:nvPr/>
        </p:nvGrpSpPr>
        <p:grpSpPr>
          <a:xfrm>
            <a:off x="10525162" y="4598518"/>
            <a:ext cx="2391369" cy="255376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2"/>
          <p:cNvGrpSpPr/>
          <p:nvPr/>
        </p:nvGrpSpPr>
        <p:grpSpPr>
          <a:xfrm>
            <a:off x="10206210" y="893262"/>
            <a:ext cx="4182057" cy="1476885"/>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
          <p:cNvGrpSpPr/>
          <p:nvPr/>
        </p:nvGrpSpPr>
        <p:grpSpPr>
          <a:xfrm>
            <a:off x="-693488" y="-1490841"/>
            <a:ext cx="2500343" cy="3061092"/>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2"/>
          <p:cNvSpPr/>
          <p:nvPr/>
        </p:nvSpPr>
        <p:spPr>
          <a:xfrm>
            <a:off x="7769614" y="4799826"/>
            <a:ext cx="2338429" cy="308796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
          <p:cNvSpPr txBox="1">
            <a:spLocks noGrp="1"/>
          </p:cNvSpPr>
          <p:nvPr>
            <p:ph type="ctrTitle"/>
          </p:nvPr>
        </p:nvSpPr>
        <p:spPr>
          <a:xfrm>
            <a:off x="2554400" y="1730100"/>
            <a:ext cx="7083200" cy="2177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6933">
                <a:latin typeface="Concert One"/>
                <a:ea typeface="Concert One"/>
                <a:cs typeface="Concert One"/>
                <a:sym typeface="Concert One"/>
              </a:defRPr>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32800" y="4050967"/>
            <a:ext cx="57264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76204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5970533" y="3087300"/>
            <a:ext cx="5798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245" name="Google Shape;24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6" name="Google Shape;246;p3"/>
          <p:cNvSpPr txBox="1">
            <a:spLocks noGrp="1"/>
          </p:cNvSpPr>
          <p:nvPr>
            <p:ph type="subTitle" idx="1"/>
          </p:nvPr>
        </p:nvSpPr>
        <p:spPr>
          <a:xfrm>
            <a:off x="5970533" y="3965667"/>
            <a:ext cx="4922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47" name="Google Shape;247;p3"/>
          <p:cNvSpPr txBox="1">
            <a:spLocks noGrp="1"/>
          </p:cNvSpPr>
          <p:nvPr>
            <p:ph type="title" idx="2" hasCustomPrompt="1"/>
          </p:nvPr>
        </p:nvSpPr>
        <p:spPr>
          <a:xfrm>
            <a:off x="5970533" y="2038733"/>
            <a:ext cx="49224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4885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929967" y="576367"/>
            <a:ext cx="1111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983833" y="3273384"/>
            <a:ext cx="2659991" cy="3546368"/>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672426" y="-543767"/>
            <a:ext cx="4127885" cy="2296049"/>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11576673" y="-269984"/>
            <a:ext cx="843151" cy="3742181"/>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3" name="Google Shape;253;p4"/>
          <p:cNvGrpSpPr/>
          <p:nvPr/>
        </p:nvGrpSpPr>
        <p:grpSpPr>
          <a:xfrm rot="981589">
            <a:off x="10574287" y="-240004"/>
            <a:ext cx="1601125" cy="3053899"/>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4"/>
          <p:cNvSpPr txBox="1">
            <a:spLocks noGrp="1"/>
          </p:cNvSpPr>
          <p:nvPr>
            <p:ph type="body" idx="1"/>
          </p:nvPr>
        </p:nvSpPr>
        <p:spPr>
          <a:xfrm>
            <a:off x="1212167" y="1439400"/>
            <a:ext cx="9874800" cy="429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234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929967" y="576367"/>
            <a:ext cx="1111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8261501" y="2795968"/>
            <a:ext cx="4767633" cy="524032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4" name="Google Shape;444;p10"/>
          <p:cNvGrpSpPr/>
          <p:nvPr/>
        </p:nvGrpSpPr>
        <p:grpSpPr>
          <a:xfrm rot="-794261">
            <a:off x="-502762" y="5279607"/>
            <a:ext cx="1753043" cy="1731512"/>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0"/>
          <p:cNvGrpSpPr/>
          <p:nvPr/>
        </p:nvGrpSpPr>
        <p:grpSpPr>
          <a:xfrm rot="-5994294">
            <a:off x="10057322" y="615121"/>
            <a:ext cx="3190617" cy="122216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8" name="Google Shape;588;p10"/>
          <p:cNvGrpSpPr/>
          <p:nvPr/>
        </p:nvGrpSpPr>
        <p:grpSpPr>
          <a:xfrm rot="-5400000">
            <a:off x="9229717" y="-65295"/>
            <a:ext cx="2551311" cy="1038808"/>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575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6D73-A643-4251-A27D-8DCA284874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B5E6F8-7360-411F-B51A-15E5D128A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E134B7-0140-47A8-B678-6AC7E7603B14}"/>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5" name="Footer Placeholder 4">
            <a:extLst>
              <a:ext uri="{FF2B5EF4-FFF2-40B4-BE49-F238E27FC236}">
                <a16:creationId xmlns:a16="http://schemas.microsoft.com/office/drawing/2014/main" id="{4DBAF4CF-65A2-43CC-ADCE-7ECB8C4AB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414D2-08F5-4451-9BFD-6914CB562348}"/>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3617255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047616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156828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1232198" y="4947303"/>
            <a:ext cx="3126932" cy="3102132"/>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3" name="Google Shape;1643;p27"/>
          <p:cNvSpPr/>
          <p:nvPr/>
        </p:nvSpPr>
        <p:spPr>
          <a:xfrm>
            <a:off x="10070519" y="-242463"/>
            <a:ext cx="3126932" cy="3102132"/>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44" name="Google Shape;1644;p27"/>
          <p:cNvGrpSpPr/>
          <p:nvPr/>
        </p:nvGrpSpPr>
        <p:grpSpPr>
          <a:xfrm>
            <a:off x="10592746" y="3953708"/>
            <a:ext cx="2673405" cy="3208851"/>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0" name="Google Shape;1690;p27"/>
          <p:cNvGrpSpPr/>
          <p:nvPr/>
        </p:nvGrpSpPr>
        <p:grpSpPr>
          <a:xfrm rot="10800000">
            <a:off x="10001821" y="-9"/>
            <a:ext cx="3264335" cy="3519637"/>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7" name="Google Shape;1727;p27"/>
          <p:cNvGrpSpPr/>
          <p:nvPr/>
        </p:nvGrpSpPr>
        <p:grpSpPr>
          <a:xfrm>
            <a:off x="-1098504" y="4415526"/>
            <a:ext cx="2131261" cy="2006485"/>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47707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9839987" y="5508766"/>
            <a:ext cx="3786672" cy="2585351"/>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3" name="Google Shape;1773;p28"/>
          <p:cNvSpPr/>
          <p:nvPr/>
        </p:nvSpPr>
        <p:spPr>
          <a:xfrm rot="6129037">
            <a:off x="11001767" y="422527"/>
            <a:ext cx="2350484" cy="2006277"/>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4" name="Google Shape;1774;p28"/>
          <p:cNvGrpSpPr/>
          <p:nvPr/>
        </p:nvGrpSpPr>
        <p:grpSpPr>
          <a:xfrm>
            <a:off x="9736377" y="-136905"/>
            <a:ext cx="4182057" cy="1476885"/>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8" name="Google Shape;1778;p28"/>
          <p:cNvGrpSpPr/>
          <p:nvPr/>
        </p:nvGrpSpPr>
        <p:grpSpPr>
          <a:xfrm>
            <a:off x="-1197930" y="3442342"/>
            <a:ext cx="3264335" cy="3519637"/>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0797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5009267" y="-2003255"/>
            <a:ext cx="8500840" cy="4728340"/>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7" name="Google Shape;1817;p29"/>
          <p:cNvSpPr/>
          <p:nvPr/>
        </p:nvSpPr>
        <p:spPr>
          <a:xfrm>
            <a:off x="-1044800" y="4400700"/>
            <a:ext cx="3845061" cy="3814648"/>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9969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21586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94E9FB"/>
        </a:solidFill>
        <a:effectLst/>
      </p:bgPr>
    </p:bg>
    <p:spTree>
      <p:nvGrpSpPr>
        <p:cNvPr id="1" name="Shape 18"/>
        <p:cNvGrpSpPr/>
        <p:nvPr/>
      </p:nvGrpSpPr>
      <p:grpSpPr>
        <a:xfrm>
          <a:off x="0" y="0"/>
          <a:ext cx="0" cy="0"/>
          <a:chOff x="0" y="0"/>
          <a:chExt cx="0" cy="0"/>
        </a:xfrm>
      </p:grpSpPr>
      <p:sp>
        <p:nvSpPr>
          <p:cNvPr id="19" name="Google Shape;19;p3"/>
          <p:cNvSpPr/>
          <p:nvPr/>
        </p:nvSpPr>
        <p:spPr>
          <a:xfrm>
            <a:off x="1714533"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flipH="1">
            <a:off x="9701847"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785252" y="292124"/>
            <a:ext cx="8753792" cy="1336688"/>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3"/>
          <p:cNvSpPr txBox="1">
            <a:spLocks noGrp="1"/>
          </p:cNvSpPr>
          <p:nvPr>
            <p:ph type="subTitle" idx="1"/>
          </p:nvPr>
        </p:nvSpPr>
        <p:spPr>
          <a:xfrm>
            <a:off x="1815767" y="4561733"/>
            <a:ext cx="3708800" cy="74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2133">
                <a:solidFill>
                  <a:srgbClr val="754C24"/>
                </a:solidFill>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25" name="Google Shape;25;p3"/>
          <p:cNvSpPr txBox="1">
            <a:spLocks noGrp="1"/>
          </p:cNvSpPr>
          <p:nvPr>
            <p:ph type="title"/>
          </p:nvPr>
        </p:nvSpPr>
        <p:spPr>
          <a:xfrm>
            <a:off x="1815767" y="3618033"/>
            <a:ext cx="5677200" cy="10424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6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6" name="Google Shape;26;p3"/>
          <p:cNvSpPr txBox="1">
            <a:spLocks noGrp="1"/>
          </p:cNvSpPr>
          <p:nvPr>
            <p:ph type="title" idx="2" hasCustomPrompt="1"/>
          </p:nvPr>
        </p:nvSpPr>
        <p:spPr>
          <a:xfrm>
            <a:off x="1765133"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grpSp>
        <p:nvGrpSpPr>
          <p:cNvPr id="27" name="Google Shape;27;p3"/>
          <p:cNvGrpSpPr/>
          <p:nvPr/>
        </p:nvGrpSpPr>
        <p:grpSpPr>
          <a:xfrm flipH="1">
            <a:off x="6063984" y="1988567"/>
            <a:ext cx="1307767" cy="693067"/>
            <a:chOff x="2468025" y="734125"/>
            <a:chExt cx="980825" cy="519800"/>
          </a:xfrm>
        </p:grpSpPr>
        <p:sp>
          <p:nvSpPr>
            <p:cNvPr id="28" name="Google Shape;28;p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28854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body" idx="1"/>
          </p:nvPr>
        </p:nvSpPr>
        <p:spPr>
          <a:xfrm>
            <a:off x="950967" y="1638233"/>
            <a:ext cx="10264800" cy="43732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595959"/>
              </a:buClr>
              <a:buSzPts val="1200"/>
              <a:buFont typeface="Catamaran"/>
              <a:buChar char="●"/>
              <a:defRPr sz="1467"/>
            </a:lvl1pPr>
            <a:lvl2pPr marL="1219170" lvl="1" indent="-406390">
              <a:spcBef>
                <a:spcPts val="0"/>
              </a:spcBef>
              <a:spcAft>
                <a:spcPts val="0"/>
              </a:spcAft>
              <a:buClr>
                <a:srgbClr val="595959"/>
              </a:buClr>
              <a:buSzPts val="1200"/>
              <a:buFont typeface="Catamaran"/>
              <a:buChar char="○"/>
              <a:defRPr/>
            </a:lvl2pPr>
            <a:lvl3pPr marL="1828754" lvl="2" indent="-406390">
              <a:spcBef>
                <a:spcPts val="0"/>
              </a:spcBef>
              <a:spcAft>
                <a:spcPts val="0"/>
              </a:spcAft>
              <a:buClr>
                <a:srgbClr val="595959"/>
              </a:buClr>
              <a:buSzPts val="1200"/>
              <a:buFont typeface="Catamaran"/>
              <a:buChar char="■"/>
              <a:defRPr/>
            </a:lvl3pPr>
            <a:lvl4pPr marL="2438339" lvl="3" indent="-406390">
              <a:spcBef>
                <a:spcPts val="0"/>
              </a:spcBef>
              <a:spcAft>
                <a:spcPts val="0"/>
              </a:spcAft>
              <a:buClr>
                <a:srgbClr val="595959"/>
              </a:buClr>
              <a:buSzPts val="1200"/>
              <a:buFont typeface="Catamaran"/>
              <a:buChar char="●"/>
              <a:defRPr/>
            </a:lvl4pPr>
            <a:lvl5pPr marL="3047924" lvl="4" indent="-406390">
              <a:spcBef>
                <a:spcPts val="0"/>
              </a:spcBef>
              <a:spcAft>
                <a:spcPts val="0"/>
              </a:spcAft>
              <a:buClr>
                <a:srgbClr val="595959"/>
              </a:buClr>
              <a:buSzPts val="1200"/>
              <a:buFont typeface="Catamaran"/>
              <a:buChar char="○"/>
              <a:defRPr/>
            </a:lvl5pPr>
            <a:lvl6pPr marL="3657509" lvl="5" indent="-406390">
              <a:spcBef>
                <a:spcPts val="0"/>
              </a:spcBef>
              <a:spcAft>
                <a:spcPts val="0"/>
              </a:spcAft>
              <a:buClr>
                <a:srgbClr val="595959"/>
              </a:buClr>
              <a:buSzPts val="1200"/>
              <a:buFont typeface="Catamaran"/>
              <a:buChar char="■"/>
              <a:defRPr/>
            </a:lvl6pPr>
            <a:lvl7pPr marL="4267093" lvl="6" indent="-406390">
              <a:spcBef>
                <a:spcPts val="0"/>
              </a:spcBef>
              <a:spcAft>
                <a:spcPts val="0"/>
              </a:spcAft>
              <a:buClr>
                <a:srgbClr val="595959"/>
              </a:buClr>
              <a:buSzPts val="1200"/>
              <a:buFont typeface="Catamaran"/>
              <a:buChar char="●"/>
              <a:defRPr/>
            </a:lvl7pPr>
            <a:lvl8pPr marL="4876678" lvl="7" indent="-406390">
              <a:spcBef>
                <a:spcPts val="0"/>
              </a:spcBef>
              <a:spcAft>
                <a:spcPts val="0"/>
              </a:spcAft>
              <a:buClr>
                <a:srgbClr val="595959"/>
              </a:buClr>
              <a:buSzPts val="1200"/>
              <a:buFont typeface="Catamaran"/>
              <a:buChar char="○"/>
              <a:defRPr/>
            </a:lvl8pPr>
            <a:lvl9pPr marL="5486263" lvl="8" indent="-406390">
              <a:spcBef>
                <a:spcPts val="0"/>
              </a:spcBef>
              <a:spcAft>
                <a:spcPts val="0"/>
              </a:spcAft>
              <a:buClr>
                <a:srgbClr val="595959"/>
              </a:buClr>
              <a:buSzPts val="1200"/>
              <a:buFont typeface="Catamaran"/>
              <a:buChar char="■"/>
              <a:defRPr/>
            </a:lvl9pPr>
          </a:lstStyle>
          <a:p>
            <a:endParaRPr/>
          </a:p>
        </p:txBody>
      </p:sp>
      <p:sp>
        <p:nvSpPr>
          <p:cNvPr id="33" name="Google Shape;33;p4"/>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4"/>
          <p:cNvSpPr/>
          <p:nvPr/>
        </p:nvSpPr>
        <p:spPr>
          <a:xfrm flipH="1">
            <a:off x="-127260" y="6380267"/>
            <a:ext cx="12433560" cy="853211"/>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4537967" y="6584800"/>
            <a:ext cx="10037624" cy="97372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5410767" y="6584800"/>
            <a:ext cx="10037624" cy="97372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flipH="1">
            <a:off x="9944404" y="-233127"/>
            <a:ext cx="3336481" cy="5952473"/>
            <a:chOff x="3734270" y="74249"/>
            <a:chExt cx="3046829" cy="5435717"/>
          </a:xfrm>
        </p:grpSpPr>
        <p:grpSp>
          <p:nvGrpSpPr>
            <p:cNvPr id="38" name="Google Shape;38;p4"/>
            <p:cNvGrpSpPr/>
            <p:nvPr/>
          </p:nvGrpSpPr>
          <p:grpSpPr>
            <a:xfrm rot="312499">
              <a:off x="4269747" y="179454"/>
              <a:ext cx="2417210" cy="2184088"/>
              <a:chOff x="3949525" y="-38550"/>
              <a:chExt cx="2695666" cy="2435690"/>
            </a:xfrm>
          </p:grpSpPr>
          <p:sp>
            <p:nvSpPr>
              <p:cNvPr id="39" name="Google Shape;39;p4"/>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4"/>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4"/>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6035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1255767" y="999767"/>
            <a:ext cx="5856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1255767" y="2289467"/>
            <a:ext cx="4383200" cy="388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2133">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62805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497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AD488-1470-4850-B806-3AC4956EF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7D786-3947-4691-9089-4EDB4CBBED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888EBB-7B8B-4DDC-BD4E-8A05D8D273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CFD252-F0F9-45DA-AC75-1149C063CD74}"/>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6" name="Footer Placeholder 5">
            <a:extLst>
              <a:ext uri="{FF2B5EF4-FFF2-40B4-BE49-F238E27FC236}">
                <a16:creationId xmlns:a16="http://schemas.microsoft.com/office/drawing/2014/main" id="{F8D3D4E9-61B5-49E0-A0AD-B23BD3FB6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763AA-D0E9-4D1E-BEBD-028E889B5082}"/>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300821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8682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3"/>
        <p:cNvGrpSpPr/>
        <p:nvPr/>
      </p:nvGrpSpPr>
      <p:grpSpPr>
        <a:xfrm>
          <a:off x="0" y="0"/>
          <a:ext cx="0" cy="0"/>
          <a:chOff x="0" y="0"/>
          <a:chExt cx="0" cy="0"/>
        </a:xfrm>
      </p:grpSpPr>
      <p:sp>
        <p:nvSpPr>
          <p:cNvPr id="134" name="Google Shape;134;p10"/>
          <p:cNvSpPr txBox="1">
            <a:spLocks noGrp="1"/>
          </p:cNvSpPr>
          <p:nvPr>
            <p:ph type="title"/>
          </p:nvPr>
        </p:nvSpPr>
        <p:spPr>
          <a:xfrm rot="-303289">
            <a:off x="1162318" y="475783"/>
            <a:ext cx="3745367" cy="4420836"/>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416016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5"/>
        <p:cNvGrpSpPr/>
        <p:nvPr/>
      </p:nvGrpSpPr>
      <p:grpSpPr>
        <a:xfrm>
          <a:off x="0" y="0"/>
          <a:ext cx="0" cy="0"/>
          <a:chOff x="0" y="0"/>
          <a:chExt cx="0" cy="0"/>
        </a:xfrm>
      </p:grpSpPr>
      <p:sp>
        <p:nvSpPr>
          <p:cNvPr id="136" name="Google Shape;136;p11"/>
          <p:cNvSpPr txBox="1">
            <a:spLocks noGrp="1"/>
          </p:cNvSpPr>
          <p:nvPr>
            <p:ph type="title" hasCustomPrompt="1"/>
          </p:nvPr>
        </p:nvSpPr>
        <p:spPr>
          <a:xfrm>
            <a:off x="950967" y="1982833"/>
            <a:ext cx="10264800" cy="1903200"/>
          </a:xfrm>
          <a:prstGeom prst="rect">
            <a:avLst/>
          </a:prstGeom>
        </p:spPr>
        <p:txBody>
          <a:bodyPr spcFirstLastPara="1" wrap="square" lIns="91425" tIns="91425" rIns="91425" bIns="91425" anchor="b" anchorCtr="0">
            <a:normAutofit/>
          </a:bodyPr>
          <a:lstStyle>
            <a:lvl1pPr lvl="0" algn="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37" name="Google Shape;137;p11"/>
          <p:cNvSpPr txBox="1">
            <a:spLocks noGrp="1"/>
          </p:cNvSpPr>
          <p:nvPr>
            <p:ph type="subTitle" idx="1"/>
          </p:nvPr>
        </p:nvSpPr>
        <p:spPr>
          <a:xfrm>
            <a:off x="6832567" y="3559467"/>
            <a:ext cx="4383200" cy="1139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8" name="Google Shape;138;p11"/>
          <p:cNvGrpSpPr/>
          <p:nvPr/>
        </p:nvGrpSpPr>
        <p:grpSpPr>
          <a:xfrm rot="-1325315" flipH="1">
            <a:off x="4518044" y="4496512"/>
            <a:ext cx="644425" cy="341520"/>
            <a:chOff x="2468025" y="734125"/>
            <a:chExt cx="980825" cy="519800"/>
          </a:xfrm>
        </p:grpSpPr>
        <p:sp>
          <p:nvSpPr>
            <p:cNvPr id="139" name="Google Shape;139;p11"/>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11"/>
          <p:cNvGrpSpPr/>
          <p:nvPr/>
        </p:nvGrpSpPr>
        <p:grpSpPr>
          <a:xfrm flipH="1">
            <a:off x="1650221" y="3819380"/>
            <a:ext cx="725552" cy="1294425"/>
            <a:chOff x="3734270" y="74249"/>
            <a:chExt cx="3046829" cy="5435717"/>
          </a:xfrm>
        </p:grpSpPr>
        <p:grpSp>
          <p:nvGrpSpPr>
            <p:cNvPr id="143" name="Google Shape;143;p11"/>
            <p:cNvGrpSpPr/>
            <p:nvPr/>
          </p:nvGrpSpPr>
          <p:grpSpPr>
            <a:xfrm rot="312499">
              <a:off x="4269747" y="179454"/>
              <a:ext cx="2417210" cy="2184088"/>
              <a:chOff x="3949525" y="-38550"/>
              <a:chExt cx="2695666" cy="2435690"/>
            </a:xfrm>
          </p:grpSpPr>
          <p:sp>
            <p:nvSpPr>
              <p:cNvPr id="144" name="Google Shape;144;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11"/>
          <p:cNvSpPr/>
          <p:nvPr/>
        </p:nvSpPr>
        <p:spPr>
          <a:xfrm flipH="1">
            <a:off x="2850505" y="4192374"/>
            <a:ext cx="1427124" cy="1426497"/>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1"/>
          <p:cNvSpPr/>
          <p:nvPr/>
        </p:nvSpPr>
        <p:spPr>
          <a:xfrm flipH="1">
            <a:off x="-21910" y="4773514"/>
            <a:ext cx="6016311" cy="83881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1"/>
          <p:cNvSpPr/>
          <p:nvPr/>
        </p:nvSpPr>
        <p:spPr>
          <a:xfrm flipH="1">
            <a:off x="-114007" y="5395201"/>
            <a:ext cx="12420308"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1"/>
          <p:cNvSpPr/>
          <p:nvPr/>
        </p:nvSpPr>
        <p:spPr>
          <a:xfrm flipH="1">
            <a:off x="1743122" y="5373376"/>
            <a:ext cx="4251279" cy="2694353"/>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11"/>
          <p:cNvGrpSpPr/>
          <p:nvPr/>
        </p:nvGrpSpPr>
        <p:grpSpPr>
          <a:xfrm>
            <a:off x="782765" y="4023957"/>
            <a:ext cx="790903" cy="1319959"/>
            <a:chOff x="658400" y="2876550"/>
            <a:chExt cx="663287" cy="1106977"/>
          </a:xfrm>
        </p:grpSpPr>
        <p:grpSp>
          <p:nvGrpSpPr>
            <p:cNvPr id="158" name="Google Shape;158;p11"/>
            <p:cNvGrpSpPr/>
            <p:nvPr/>
          </p:nvGrpSpPr>
          <p:grpSpPr>
            <a:xfrm>
              <a:off x="713235" y="2876550"/>
              <a:ext cx="608452" cy="1085513"/>
              <a:chOff x="3734270" y="74249"/>
              <a:chExt cx="3046829" cy="5435717"/>
            </a:xfrm>
          </p:grpSpPr>
          <p:grpSp>
            <p:nvGrpSpPr>
              <p:cNvPr id="159" name="Google Shape;159;p11"/>
              <p:cNvGrpSpPr/>
              <p:nvPr/>
            </p:nvGrpSpPr>
            <p:grpSpPr>
              <a:xfrm rot="312499">
                <a:off x="4269747" y="179454"/>
                <a:ext cx="2417210" cy="2184088"/>
                <a:chOff x="3949525" y="-38550"/>
                <a:chExt cx="2695666" cy="2435690"/>
              </a:xfrm>
            </p:grpSpPr>
            <p:sp>
              <p:nvSpPr>
                <p:cNvPr id="160" name="Google Shape;160;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1"/>
            <p:cNvSpPr/>
            <p:nvPr/>
          </p:nvSpPr>
          <p:spPr>
            <a:xfrm>
              <a:off x="658400" y="3854852"/>
              <a:ext cx="224200" cy="128675"/>
            </a:xfrm>
            <a:custGeom>
              <a:avLst/>
              <a:gdLst/>
              <a:ahLst/>
              <a:cxnLst/>
              <a:rect l="l" t="t" r="r" b="b"/>
              <a:pathLst>
                <a:path w="8968" h="5147" extrusionOk="0">
                  <a:moveTo>
                    <a:pt x="1668" y="16"/>
                  </a:moveTo>
                  <a:cubicBezTo>
                    <a:pt x="2081" y="48"/>
                    <a:pt x="2477" y="810"/>
                    <a:pt x="3096" y="1064"/>
                  </a:cubicBezTo>
                  <a:cubicBezTo>
                    <a:pt x="3715" y="1318"/>
                    <a:pt x="4652" y="1445"/>
                    <a:pt x="5382" y="1540"/>
                  </a:cubicBezTo>
                  <a:cubicBezTo>
                    <a:pt x="6112" y="1635"/>
                    <a:pt x="6922" y="1619"/>
                    <a:pt x="7478" y="1635"/>
                  </a:cubicBezTo>
                  <a:cubicBezTo>
                    <a:pt x="8034" y="1651"/>
                    <a:pt x="8510" y="1381"/>
                    <a:pt x="8716" y="1635"/>
                  </a:cubicBezTo>
                  <a:cubicBezTo>
                    <a:pt x="8922" y="1889"/>
                    <a:pt x="9145" y="2588"/>
                    <a:pt x="8716" y="3159"/>
                  </a:cubicBezTo>
                  <a:cubicBezTo>
                    <a:pt x="8287" y="3731"/>
                    <a:pt x="7525" y="4858"/>
                    <a:pt x="6144" y="5064"/>
                  </a:cubicBezTo>
                  <a:cubicBezTo>
                    <a:pt x="4763" y="5270"/>
                    <a:pt x="1350" y="5096"/>
                    <a:pt x="429" y="4397"/>
                  </a:cubicBezTo>
                  <a:cubicBezTo>
                    <a:pt x="-492" y="3699"/>
                    <a:pt x="414" y="1603"/>
                    <a:pt x="620" y="873"/>
                  </a:cubicBezTo>
                  <a:cubicBezTo>
                    <a:pt x="827" y="143"/>
                    <a:pt x="1255" y="-16"/>
                    <a:pt x="1668" y="16"/>
                  </a:cubicBezTo>
                  <a:close/>
                </a:path>
              </a:pathLst>
            </a:custGeom>
            <a:solidFill>
              <a:schemeClr val="dk1"/>
            </a:solidFill>
            <a:ln>
              <a:noFill/>
            </a:ln>
          </p:spPr>
        </p:sp>
      </p:grpSp>
    </p:spTree>
    <p:extLst>
      <p:ext uri="{BB962C8B-B14F-4D97-AF65-F5344CB8AC3E}">
        <p14:creationId xmlns:p14="http://schemas.microsoft.com/office/powerpoint/2010/main" val="2221660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13"/>
          <p:cNvSpPr txBox="1">
            <a:spLocks noGrp="1"/>
          </p:cNvSpPr>
          <p:nvPr>
            <p:ph type="ctrTitle" idx="2"/>
          </p:nvPr>
        </p:nvSpPr>
        <p:spPr>
          <a:xfrm flipH="1">
            <a:off x="932567" y="2054000"/>
            <a:ext cx="3474000" cy="770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2400"/>
              <a:buNone/>
              <a:defRPr sz="3467"/>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3"/>
          <p:cNvSpPr txBox="1">
            <a:spLocks noGrp="1"/>
          </p:cNvSpPr>
          <p:nvPr>
            <p:ph type="subTitle" idx="1"/>
          </p:nvPr>
        </p:nvSpPr>
        <p:spPr>
          <a:xfrm flipH="1">
            <a:off x="950967" y="2659067"/>
            <a:ext cx="3455600" cy="768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800"/>
              <a:buNone/>
              <a:defRPr sz="1867">
                <a:solidFill>
                  <a:srgbClr val="754C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title" idx="3" hasCustomPrompt="1"/>
          </p:nvPr>
        </p:nvSpPr>
        <p:spPr>
          <a:xfrm>
            <a:off x="4467924" y="2354233"/>
            <a:ext cx="853600" cy="770400"/>
          </a:xfrm>
          <a:prstGeom prst="rect">
            <a:avLst/>
          </a:prstGeom>
          <a:noFill/>
        </p:spPr>
        <p:txBody>
          <a:bodyPr spcFirstLastPara="1" wrap="square" lIns="91425" tIns="91425" rIns="91425" bIns="91425" anchor="t" anchorCtr="0">
            <a:normAutofit/>
          </a:bodyPr>
          <a:lstStyle>
            <a:lvl1pPr lvl="0" rtl="0">
              <a:spcBef>
                <a:spcPts val="0"/>
              </a:spcBef>
              <a:spcAft>
                <a:spcPts val="0"/>
              </a:spcAft>
              <a:buSzPts val="5500"/>
              <a:buNone/>
              <a:defRPr sz="4800" b="1"/>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76" name="Google Shape;176;p13"/>
          <p:cNvSpPr txBox="1">
            <a:spLocks noGrp="1"/>
          </p:cNvSpPr>
          <p:nvPr>
            <p:ph type="ctrTitle" idx="4"/>
          </p:nvPr>
        </p:nvSpPr>
        <p:spPr>
          <a:xfrm flipH="1">
            <a:off x="7741968" y="3401111"/>
            <a:ext cx="31796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467"/>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7" name="Google Shape;177;p13"/>
          <p:cNvSpPr txBox="1">
            <a:spLocks noGrp="1"/>
          </p:cNvSpPr>
          <p:nvPr>
            <p:ph type="subTitle" idx="5"/>
          </p:nvPr>
        </p:nvSpPr>
        <p:spPr>
          <a:xfrm flipH="1">
            <a:off x="7741967" y="4012400"/>
            <a:ext cx="3474000" cy="768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title" idx="6" hasCustomPrompt="1"/>
          </p:nvPr>
        </p:nvSpPr>
        <p:spPr>
          <a:xfrm>
            <a:off x="6874479" y="3583768"/>
            <a:ext cx="8536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b="1"/>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79" name="Google Shape;179;p13"/>
          <p:cNvSpPr txBox="1">
            <a:spLocks noGrp="1"/>
          </p:cNvSpPr>
          <p:nvPr>
            <p:ph type="ctrTitle" idx="7"/>
          </p:nvPr>
        </p:nvSpPr>
        <p:spPr>
          <a:xfrm flipH="1">
            <a:off x="950967" y="3405667"/>
            <a:ext cx="3455600" cy="770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2400"/>
              <a:buNone/>
              <a:defRPr sz="3467"/>
            </a:lvl1pPr>
            <a:lvl2pPr lvl="1" rtl="0">
              <a:spcBef>
                <a:spcPts val="0"/>
              </a:spcBef>
              <a:spcAft>
                <a:spcPts val="0"/>
              </a:spcAft>
              <a:buClr>
                <a:srgbClr val="434343"/>
              </a:buClr>
              <a:buSzPts val="1800"/>
              <a:buNone/>
              <a:defRPr sz="2400">
                <a:solidFill>
                  <a:srgbClr val="434343"/>
                </a:solidFill>
              </a:defRPr>
            </a:lvl2pPr>
            <a:lvl3pPr lvl="2" rtl="0">
              <a:spcBef>
                <a:spcPts val="0"/>
              </a:spcBef>
              <a:spcAft>
                <a:spcPts val="0"/>
              </a:spcAft>
              <a:buClr>
                <a:srgbClr val="434343"/>
              </a:buClr>
              <a:buSzPts val="1800"/>
              <a:buNone/>
              <a:defRPr sz="2400">
                <a:solidFill>
                  <a:srgbClr val="434343"/>
                </a:solidFill>
              </a:defRPr>
            </a:lvl3pPr>
            <a:lvl4pPr lvl="3" rtl="0">
              <a:spcBef>
                <a:spcPts val="0"/>
              </a:spcBef>
              <a:spcAft>
                <a:spcPts val="0"/>
              </a:spcAft>
              <a:buClr>
                <a:srgbClr val="434343"/>
              </a:buClr>
              <a:buSzPts val="1800"/>
              <a:buNone/>
              <a:defRPr sz="2400">
                <a:solidFill>
                  <a:srgbClr val="434343"/>
                </a:solidFill>
              </a:defRPr>
            </a:lvl4pPr>
            <a:lvl5pPr lvl="4" rtl="0">
              <a:spcBef>
                <a:spcPts val="0"/>
              </a:spcBef>
              <a:spcAft>
                <a:spcPts val="0"/>
              </a:spcAft>
              <a:buClr>
                <a:srgbClr val="434343"/>
              </a:buClr>
              <a:buSzPts val="1800"/>
              <a:buNone/>
              <a:defRPr sz="2400">
                <a:solidFill>
                  <a:srgbClr val="434343"/>
                </a:solidFill>
              </a:defRPr>
            </a:lvl5pPr>
            <a:lvl6pPr lvl="5" rtl="0">
              <a:spcBef>
                <a:spcPts val="0"/>
              </a:spcBef>
              <a:spcAft>
                <a:spcPts val="0"/>
              </a:spcAft>
              <a:buClr>
                <a:srgbClr val="434343"/>
              </a:buClr>
              <a:buSzPts val="1800"/>
              <a:buNone/>
              <a:defRPr sz="2400">
                <a:solidFill>
                  <a:srgbClr val="434343"/>
                </a:solidFill>
              </a:defRPr>
            </a:lvl6pPr>
            <a:lvl7pPr lvl="6" rtl="0">
              <a:spcBef>
                <a:spcPts val="0"/>
              </a:spcBef>
              <a:spcAft>
                <a:spcPts val="0"/>
              </a:spcAft>
              <a:buClr>
                <a:srgbClr val="434343"/>
              </a:buClr>
              <a:buSzPts val="1800"/>
              <a:buNone/>
              <a:defRPr sz="2400">
                <a:solidFill>
                  <a:srgbClr val="434343"/>
                </a:solidFill>
              </a:defRPr>
            </a:lvl7pPr>
            <a:lvl8pPr lvl="7" rtl="0">
              <a:spcBef>
                <a:spcPts val="0"/>
              </a:spcBef>
              <a:spcAft>
                <a:spcPts val="0"/>
              </a:spcAft>
              <a:buClr>
                <a:srgbClr val="434343"/>
              </a:buClr>
              <a:buSzPts val="1800"/>
              <a:buNone/>
              <a:defRPr sz="2400">
                <a:solidFill>
                  <a:srgbClr val="434343"/>
                </a:solidFill>
              </a:defRPr>
            </a:lvl8pPr>
            <a:lvl9pPr lvl="8" rtl="0">
              <a:spcBef>
                <a:spcPts val="0"/>
              </a:spcBef>
              <a:spcAft>
                <a:spcPts val="0"/>
              </a:spcAft>
              <a:buClr>
                <a:srgbClr val="434343"/>
              </a:buClr>
              <a:buSzPts val="1800"/>
              <a:buNone/>
              <a:defRPr sz="2400">
                <a:solidFill>
                  <a:srgbClr val="434343"/>
                </a:solidFill>
              </a:defRPr>
            </a:lvl9pPr>
          </a:lstStyle>
          <a:p>
            <a:endParaRPr/>
          </a:p>
        </p:txBody>
      </p:sp>
      <p:sp>
        <p:nvSpPr>
          <p:cNvPr id="180" name="Google Shape;180;p13"/>
          <p:cNvSpPr txBox="1">
            <a:spLocks noGrp="1"/>
          </p:cNvSpPr>
          <p:nvPr>
            <p:ph type="subTitle" idx="8"/>
          </p:nvPr>
        </p:nvSpPr>
        <p:spPr>
          <a:xfrm flipH="1">
            <a:off x="932565" y="4012404"/>
            <a:ext cx="3474000" cy="768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1" name="Google Shape;181;p13"/>
          <p:cNvSpPr txBox="1">
            <a:spLocks noGrp="1"/>
          </p:cNvSpPr>
          <p:nvPr>
            <p:ph type="title" idx="9" hasCustomPrompt="1"/>
          </p:nvPr>
        </p:nvSpPr>
        <p:spPr>
          <a:xfrm>
            <a:off x="4467924" y="3583768"/>
            <a:ext cx="849600" cy="770400"/>
          </a:xfrm>
          <a:prstGeom prst="rect">
            <a:avLst/>
          </a:prstGeom>
          <a:noFill/>
        </p:spPr>
        <p:txBody>
          <a:bodyPr spcFirstLastPara="1" wrap="square" lIns="91425" tIns="91425" rIns="91425" bIns="91425" anchor="t" anchorCtr="0">
            <a:normAutofit/>
          </a:bodyPr>
          <a:lstStyle>
            <a:lvl1pPr lvl="0" rtl="0">
              <a:spcBef>
                <a:spcPts val="0"/>
              </a:spcBef>
              <a:spcAft>
                <a:spcPts val="0"/>
              </a:spcAft>
              <a:buSzPts val="5500"/>
              <a:buNone/>
              <a:defRPr sz="4800" b="1"/>
            </a:lvl1pPr>
            <a:lvl2pPr lvl="1"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82" name="Google Shape;182;p13"/>
          <p:cNvSpPr txBox="1">
            <a:spLocks noGrp="1"/>
          </p:cNvSpPr>
          <p:nvPr>
            <p:ph type="ctrTitle" idx="13"/>
          </p:nvPr>
        </p:nvSpPr>
        <p:spPr>
          <a:xfrm flipH="1">
            <a:off x="7741968" y="4757319"/>
            <a:ext cx="327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467"/>
            </a:lvl1pPr>
            <a:lvl2pPr lvl="1" rtl="0">
              <a:spcBef>
                <a:spcPts val="0"/>
              </a:spcBef>
              <a:spcAft>
                <a:spcPts val="0"/>
              </a:spcAft>
              <a:buClr>
                <a:srgbClr val="434343"/>
              </a:buClr>
              <a:buSzPts val="1800"/>
              <a:buNone/>
              <a:defRPr sz="2400">
                <a:solidFill>
                  <a:srgbClr val="434343"/>
                </a:solidFill>
              </a:defRPr>
            </a:lvl2pPr>
            <a:lvl3pPr lvl="2" rtl="0">
              <a:spcBef>
                <a:spcPts val="0"/>
              </a:spcBef>
              <a:spcAft>
                <a:spcPts val="0"/>
              </a:spcAft>
              <a:buClr>
                <a:srgbClr val="434343"/>
              </a:buClr>
              <a:buSzPts val="1800"/>
              <a:buNone/>
              <a:defRPr sz="2400">
                <a:solidFill>
                  <a:srgbClr val="434343"/>
                </a:solidFill>
              </a:defRPr>
            </a:lvl3pPr>
            <a:lvl4pPr lvl="3" rtl="0">
              <a:spcBef>
                <a:spcPts val="0"/>
              </a:spcBef>
              <a:spcAft>
                <a:spcPts val="0"/>
              </a:spcAft>
              <a:buClr>
                <a:srgbClr val="434343"/>
              </a:buClr>
              <a:buSzPts val="1800"/>
              <a:buNone/>
              <a:defRPr sz="2400">
                <a:solidFill>
                  <a:srgbClr val="434343"/>
                </a:solidFill>
              </a:defRPr>
            </a:lvl4pPr>
            <a:lvl5pPr lvl="4" rtl="0">
              <a:spcBef>
                <a:spcPts val="0"/>
              </a:spcBef>
              <a:spcAft>
                <a:spcPts val="0"/>
              </a:spcAft>
              <a:buClr>
                <a:srgbClr val="434343"/>
              </a:buClr>
              <a:buSzPts val="1800"/>
              <a:buNone/>
              <a:defRPr sz="2400">
                <a:solidFill>
                  <a:srgbClr val="434343"/>
                </a:solidFill>
              </a:defRPr>
            </a:lvl5pPr>
            <a:lvl6pPr lvl="5" rtl="0">
              <a:spcBef>
                <a:spcPts val="0"/>
              </a:spcBef>
              <a:spcAft>
                <a:spcPts val="0"/>
              </a:spcAft>
              <a:buClr>
                <a:srgbClr val="434343"/>
              </a:buClr>
              <a:buSzPts val="1800"/>
              <a:buNone/>
              <a:defRPr sz="2400">
                <a:solidFill>
                  <a:srgbClr val="434343"/>
                </a:solidFill>
              </a:defRPr>
            </a:lvl6pPr>
            <a:lvl7pPr lvl="6" rtl="0">
              <a:spcBef>
                <a:spcPts val="0"/>
              </a:spcBef>
              <a:spcAft>
                <a:spcPts val="0"/>
              </a:spcAft>
              <a:buClr>
                <a:srgbClr val="434343"/>
              </a:buClr>
              <a:buSzPts val="1800"/>
              <a:buNone/>
              <a:defRPr sz="2400">
                <a:solidFill>
                  <a:srgbClr val="434343"/>
                </a:solidFill>
              </a:defRPr>
            </a:lvl7pPr>
            <a:lvl8pPr lvl="7" rtl="0">
              <a:spcBef>
                <a:spcPts val="0"/>
              </a:spcBef>
              <a:spcAft>
                <a:spcPts val="0"/>
              </a:spcAft>
              <a:buClr>
                <a:srgbClr val="434343"/>
              </a:buClr>
              <a:buSzPts val="1800"/>
              <a:buNone/>
              <a:defRPr sz="2400">
                <a:solidFill>
                  <a:srgbClr val="434343"/>
                </a:solidFill>
              </a:defRPr>
            </a:lvl8pPr>
            <a:lvl9pPr lvl="8" rtl="0">
              <a:spcBef>
                <a:spcPts val="0"/>
              </a:spcBef>
              <a:spcAft>
                <a:spcPts val="0"/>
              </a:spcAft>
              <a:buClr>
                <a:srgbClr val="434343"/>
              </a:buClr>
              <a:buSzPts val="1800"/>
              <a:buNone/>
              <a:defRPr sz="2400">
                <a:solidFill>
                  <a:srgbClr val="434343"/>
                </a:solidFill>
              </a:defRPr>
            </a:lvl9pPr>
          </a:lstStyle>
          <a:p>
            <a:endParaRPr/>
          </a:p>
        </p:txBody>
      </p:sp>
      <p:sp>
        <p:nvSpPr>
          <p:cNvPr id="183" name="Google Shape;183;p13"/>
          <p:cNvSpPr txBox="1">
            <a:spLocks noGrp="1"/>
          </p:cNvSpPr>
          <p:nvPr>
            <p:ph type="subTitle" idx="14"/>
          </p:nvPr>
        </p:nvSpPr>
        <p:spPr>
          <a:xfrm flipH="1">
            <a:off x="7741967" y="5368133"/>
            <a:ext cx="3474000" cy="768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15" hasCustomPrompt="1"/>
          </p:nvPr>
        </p:nvSpPr>
        <p:spPr>
          <a:xfrm>
            <a:off x="6874479" y="4947229"/>
            <a:ext cx="8536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b="1"/>
            </a:lvl1pPr>
            <a:lvl2pPr lvl="1"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85" name="Google Shape;185;p13"/>
          <p:cNvSpPr txBox="1">
            <a:spLocks noGrp="1"/>
          </p:cNvSpPr>
          <p:nvPr>
            <p:ph type="ctrTitle" idx="16"/>
          </p:nvPr>
        </p:nvSpPr>
        <p:spPr>
          <a:xfrm flipH="1">
            <a:off x="950967" y="4757333"/>
            <a:ext cx="3455600" cy="770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2400"/>
              <a:buNone/>
              <a:defRPr sz="3467"/>
            </a:lvl1pPr>
            <a:lvl2pPr lvl="1" rtl="0">
              <a:spcBef>
                <a:spcPts val="0"/>
              </a:spcBef>
              <a:spcAft>
                <a:spcPts val="0"/>
              </a:spcAft>
              <a:buClr>
                <a:srgbClr val="434343"/>
              </a:buClr>
              <a:buSzPts val="1800"/>
              <a:buNone/>
              <a:defRPr sz="2400">
                <a:solidFill>
                  <a:srgbClr val="434343"/>
                </a:solidFill>
              </a:defRPr>
            </a:lvl2pPr>
            <a:lvl3pPr lvl="2" rtl="0">
              <a:spcBef>
                <a:spcPts val="0"/>
              </a:spcBef>
              <a:spcAft>
                <a:spcPts val="0"/>
              </a:spcAft>
              <a:buClr>
                <a:srgbClr val="434343"/>
              </a:buClr>
              <a:buSzPts val="1800"/>
              <a:buNone/>
              <a:defRPr sz="2400">
                <a:solidFill>
                  <a:srgbClr val="434343"/>
                </a:solidFill>
              </a:defRPr>
            </a:lvl3pPr>
            <a:lvl4pPr lvl="3" rtl="0">
              <a:spcBef>
                <a:spcPts val="0"/>
              </a:spcBef>
              <a:spcAft>
                <a:spcPts val="0"/>
              </a:spcAft>
              <a:buClr>
                <a:srgbClr val="434343"/>
              </a:buClr>
              <a:buSzPts val="1800"/>
              <a:buNone/>
              <a:defRPr sz="2400">
                <a:solidFill>
                  <a:srgbClr val="434343"/>
                </a:solidFill>
              </a:defRPr>
            </a:lvl4pPr>
            <a:lvl5pPr lvl="4" rtl="0">
              <a:spcBef>
                <a:spcPts val="0"/>
              </a:spcBef>
              <a:spcAft>
                <a:spcPts val="0"/>
              </a:spcAft>
              <a:buClr>
                <a:srgbClr val="434343"/>
              </a:buClr>
              <a:buSzPts val="1800"/>
              <a:buNone/>
              <a:defRPr sz="2400">
                <a:solidFill>
                  <a:srgbClr val="434343"/>
                </a:solidFill>
              </a:defRPr>
            </a:lvl5pPr>
            <a:lvl6pPr lvl="5" rtl="0">
              <a:spcBef>
                <a:spcPts val="0"/>
              </a:spcBef>
              <a:spcAft>
                <a:spcPts val="0"/>
              </a:spcAft>
              <a:buClr>
                <a:srgbClr val="434343"/>
              </a:buClr>
              <a:buSzPts val="1800"/>
              <a:buNone/>
              <a:defRPr sz="2400">
                <a:solidFill>
                  <a:srgbClr val="434343"/>
                </a:solidFill>
              </a:defRPr>
            </a:lvl6pPr>
            <a:lvl7pPr lvl="6" rtl="0">
              <a:spcBef>
                <a:spcPts val="0"/>
              </a:spcBef>
              <a:spcAft>
                <a:spcPts val="0"/>
              </a:spcAft>
              <a:buClr>
                <a:srgbClr val="434343"/>
              </a:buClr>
              <a:buSzPts val="1800"/>
              <a:buNone/>
              <a:defRPr sz="2400">
                <a:solidFill>
                  <a:srgbClr val="434343"/>
                </a:solidFill>
              </a:defRPr>
            </a:lvl7pPr>
            <a:lvl8pPr lvl="7" rtl="0">
              <a:spcBef>
                <a:spcPts val="0"/>
              </a:spcBef>
              <a:spcAft>
                <a:spcPts val="0"/>
              </a:spcAft>
              <a:buClr>
                <a:srgbClr val="434343"/>
              </a:buClr>
              <a:buSzPts val="1800"/>
              <a:buNone/>
              <a:defRPr sz="2400">
                <a:solidFill>
                  <a:srgbClr val="434343"/>
                </a:solidFill>
              </a:defRPr>
            </a:lvl8pPr>
            <a:lvl9pPr lvl="8" rtl="0">
              <a:spcBef>
                <a:spcPts val="0"/>
              </a:spcBef>
              <a:spcAft>
                <a:spcPts val="0"/>
              </a:spcAft>
              <a:buClr>
                <a:srgbClr val="434343"/>
              </a:buClr>
              <a:buSzPts val="1800"/>
              <a:buNone/>
              <a:defRPr sz="2400">
                <a:solidFill>
                  <a:srgbClr val="434343"/>
                </a:solidFill>
              </a:defRPr>
            </a:lvl9pPr>
          </a:lstStyle>
          <a:p>
            <a:endParaRPr/>
          </a:p>
        </p:txBody>
      </p:sp>
      <p:sp>
        <p:nvSpPr>
          <p:cNvPr id="186" name="Google Shape;186;p13"/>
          <p:cNvSpPr txBox="1">
            <a:spLocks noGrp="1"/>
          </p:cNvSpPr>
          <p:nvPr>
            <p:ph type="subTitle" idx="17"/>
          </p:nvPr>
        </p:nvSpPr>
        <p:spPr>
          <a:xfrm flipH="1">
            <a:off x="932567" y="5365733"/>
            <a:ext cx="3474000" cy="77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7" name="Google Shape;187;p13"/>
          <p:cNvSpPr txBox="1">
            <a:spLocks noGrp="1"/>
          </p:cNvSpPr>
          <p:nvPr>
            <p:ph type="title" idx="18" hasCustomPrompt="1"/>
          </p:nvPr>
        </p:nvSpPr>
        <p:spPr>
          <a:xfrm>
            <a:off x="4467924" y="4947229"/>
            <a:ext cx="849600" cy="7704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5500"/>
              <a:buNone/>
              <a:defRPr sz="4800" b="1"/>
            </a:lvl1pPr>
            <a:lvl2pPr lvl="1"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88" name="Google Shape;188;p13"/>
          <p:cNvSpPr/>
          <p:nvPr/>
        </p:nvSpPr>
        <p:spPr>
          <a:xfrm flipH="1">
            <a:off x="-88607" y="6380267"/>
            <a:ext cx="12420308" cy="853211"/>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 name="Google Shape;189;p13"/>
          <p:cNvGrpSpPr/>
          <p:nvPr/>
        </p:nvGrpSpPr>
        <p:grpSpPr>
          <a:xfrm rot="-934160">
            <a:off x="10004590" y="600889"/>
            <a:ext cx="2938317" cy="4277076"/>
            <a:chOff x="5925256" y="467618"/>
            <a:chExt cx="1701157" cy="2476241"/>
          </a:xfrm>
        </p:grpSpPr>
        <p:sp>
          <p:nvSpPr>
            <p:cNvPr id="190" name="Google Shape;190;p13"/>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3"/>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3"/>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3"/>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3"/>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3"/>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2929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99"/>
        <p:cNvGrpSpPr/>
        <p:nvPr/>
      </p:nvGrpSpPr>
      <p:grpSpPr>
        <a:xfrm>
          <a:off x="0" y="0"/>
          <a:ext cx="0" cy="0"/>
          <a:chOff x="0" y="0"/>
          <a:chExt cx="0" cy="0"/>
        </a:xfrm>
      </p:grpSpPr>
      <p:sp>
        <p:nvSpPr>
          <p:cNvPr id="200" name="Google Shape;200;p14"/>
          <p:cNvSpPr/>
          <p:nvPr/>
        </p:nvSpPr>
        <p:spPr>
          <a:xfrm flipH="1">
            <a:off x="373186" y="863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 name="Google Shape;201;p14"/>
          <p:cNvGrpSpPr/>
          <p:nvPr/>
        </p:nvGrpSpPr>
        <p:grpSpPr>
          <a:xfrm flipH="1">
            <a:off x="-618456" y="553853"/>
            <a:ext cx="16889889" cy="6443981"/>
            <a:chOff x="-3511675" y="320140"/>
            <a:chExt cx="12667417" cy="4832986"/>
          </a:xfrm>
        </p:grpSpPr>
        <p:sp>
          <p:nvSpPr>
            <p:cNvPr id="202" name="Google Shape;202;p14"/>
            <p:cNvSpPr/>
            <p:nvPr/>
          </p:nvSpPr>
          <p:spPr>
            <a:xfrm>
              <a:off x="-528301" y="2587375"/>
              <a:ext cx="9684043"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4"/>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4"/>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 name="Google Shape;205;p14"/>
          <p:cNvGrpSpPr/>
          <p:nvPr/>
        </p:nvGrpSpPr>
        <p:grpSpPr>
          <a:xfrm flipH="1">
            <a:off x="-2659732" y="863610"/>
            <a:ext cx="11219384" cy="7096185"/>
            <a:chOff x="1948749" y="467618"/>
            <a:chExt cx="8796297" cy="5563599"/>
          </a:xfrm>
        </p:grpSpPr>
        <p:sp>
          <p:nvSpPr>
            <p:cNvPr id="206" name="Google Shape;206;p1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9" name="Google Shape;399;p14"/>
            <p:cNvGrpSpPr/>
            <p:nvPr/>
          </p:nvGrpSpPr>
          <p:grpSpPr>
            <a:xfrm>
              <a:off x="9144467" y="2877464"/>
              <a:ext cx="656500" cy="658177"/>
              <a:chOff x="9144467" y="2877464"/>
              <a:chExt cx="656500" cy="658177"/>
            </a:xfrm>
          </p:grpSpPr>
          <p:sp>
            <p:nvSpPr>
              <p:cNvPr id="400" name="Google Shape;400;p1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1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4"/>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4"/>
          <p:cNvSpPr txBox="1">
            <a:spLocks noGrp="1"/>
          </p:cNvSpPr>
          <p:nvPr>
            <p:ph type="title" hasCustomPrompt="1"/>
          </p:nvPr>
        </p:nvSpPr>
        <p:spPr>
          <a:xfrm>
            <a:off x="6586281" y="1611133"/>
            <a:ext cx="4173600" cy="922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5333">
                <a:solidFill>
                  <a:schemeClr val="accent2"/>
                </a:solidFill>
              </a:defRPr>
            </a:lvl1pPr>
            <a:lvl2pPr lvl="1" algn="r" rtl="0">
              <a:spcBef>
                <a:spcPts val="0"/>
              </a:spcBef>
              <a:spcAft>
                <a:spcPts val="0"/>
              </a:spcAft>
              <a:buClr>
                <a:schemeClr val="accent2"/>
              </a:buClr>
              <a:buSzPts val="3000"/>
              <a:buNone/>
              <a:defRPr sz="4000">
                <a:solidFill>
                  <a:schemeClr val="accent2"/>
                </a:solidFill>
              </a:defRPr>
            </a:lvl2pPr>
            <a:lvl3pPr lvl="2" algn="r" rtl="0">
              <a:spcBef>
                <a:spcPts val="0"/>
              </a:spcBef>
              <a:spcAft>
                <a:spcPts val="0"/>
              </a:spcAft>
              <a:buClr>
                <a:schemeClr val="accent2"/>
              </a:buClr>
              <a:buSzPts val="3000"/>
              <a:buNone/>
              <a:defRPr sz="4000">
                <a:solidFill>
                  <a:schemeClr val="accent2"/>
                </a:solidFill>
              </a:defRPr>
            </a:lvl3pPr>
            <a:lvl4pPr lvl="3" algn="r" rtl="0">
              <a:spcBef>
                <a:spcPts val="0"/>
              </a:spcBef>
              <a:spcAft>
                <a:spcPts val="0"/>
              </a:spcAft>
              <a:buClr>
                <a:schemeClr val="accent2"/>
              </a:buClr>
              <a:buSzPts val="3000"/>
              <a:buNone/>
              <a:defRPr sz="4000">
                <a:solidFill>
                  <a:schemeClr val="accent2"/>
                </a:solidFill>
              </a:defRPr>
            </a:lvl4pPr>
            <a:lvl5pPr lvl="4" algn="r" rtl="0">
              <a:spcBef>
                <a:spcPts val="0"/>
              </a:spcBef>
              <a:spcAft>
                <a:spcPts val="0"/>
              </a:spcAft>
              <a:buClr>
                <a:schemeClr val="accent2"/>
              </a:buClr>
              <a:buSzPts val="3000"/>
              <a:buNone/>
              <a:defRPr sz="4000">
                <a:solidFill>
                  <a:schemeClr val="accent2"/>
                </a:solidFill>
              </a:defRPr>
            </a:lvl5pPr>
            <a:lvl6pPr lvl="5" algn="r" rtl="0">
              <a:spcBef>
                <a:spcPts val="0"/>
              </a:spcBef>
              <a:spcAft>
                <a:spcPts val="0"/>
              </a:spcAft>
              <a:buClr>
                <a:schemeClr val="accent2"/>
              </a:buClr>
              <a:buSzPts val="3000"/>
              <a:buNone/>
              <a:defRPr sz="4000">
                <a:solidFill>
                  <a:schemeClr val="accent2"/>
                </a:solidFill>
              </a:defRPr>
            </a:lvl6pPr>
            <a:lvl7pPr lvl="6" algn="r" rtl="0">
              <a:spcBef>
                <a:spcPts val="0"/>
              </a:spcBef>
              <a:spcAft>
                <a:spcPts val="0"/>
              </a:spcAft>
              <a:buClr>
                <a:schemeClr val="accent2"/>
              </a:buClr>
              <a:buSzPts val="3000"/>
              <a:buNone/>
              <a:defRPr sz="4000">
                <a:solidFill>
                  <a:schemeClr val="accent2"/>
                </a:solidFill>
              </a:defRPr>
            </a:lvl7pPr>
            <a:lvl8pPr lvl="7" algn="r" rtl="0">
              <a:spcBef>
                <a:spcPts val="0"/>
              </a:spcBef>
              <a:spcAft>
                <a:spcPts val="0"/>
              </a:spcAft>
              <a:buClr>
                <a:schemeClr val="accent2"/>
              </a:buClr>
              <a:buSzPts val="3000"/>
              <a:buNone/>
              <a:defRPr sz="4000">
                <a:solidFill>
                  <a:schemeClr val="accent2"/>
                </a:solidFill>
              </a:defRPr>
            </a:lvl8pPr>
            <a:lvl9pPr lvl="8" algn="r" rtl="0">
              <a:spcBef>
                <a:spcPts val="0"/>
              </a:spcBef>
              <a:spcAft>
                <a:spcPts val="0"/>
              </a:spcAft>
              <a:buClr>
                <a:schemeClr val="accent2"/>
              </a:buClr>
              <a:buSzPts val="3000"/>
              <a:buNone/>
              <a:defRPr sz="4000">
                <a:solidFill>
                  <a:schemeClr val="accent2"/>
                </a:solidFill>
              </a:defRPr>
            </a:lvl9pPr>
          </a:lstStyle>
          <a:p>
            <a:r>
              <a:t>xx%</a:t>
            </a:r>
          </a:p>
        </p:txBody>
      </p:sp>
      <p:sp>
        <p:nvSpPr>
          <p:cNvPr id="409" name="Google Shape;409;p14"/>
          <p:cNvSpPr txBox="1">
            <a:spLocks noGrp="1"/>
          </p:cNvSpPr>
          <p:nvPr>
            <p:ph type="subTitle" idx="1"/>
          </p:nvPr>
        </p:nvSpPr>
        <p:spPr>
          <a:xfrm>
            <a:off x="6902567" y="2446100"/>
            <a:ext cx="3541200" cy="10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410" name="Google Shape;410;p14"/>
          <p:cNvSpPr txBox="1">
            <a:spLocks noGrp="1"/>
          </p:cNvSpPr>
          <p:nvPr>
            <p:ph type="title" idx="2" hasCustomPrompt="1"/>
          </p:nvPr>
        </p:nvSpPr>
        <p:spPr>
          <a:xfrm>
            <a:off x="6586281" y="3768700"/>
            <a:ext cx="4173600" cy="922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5333">
                <a:solidFill>
                  <a:schemeClr val="dk1"/>
                </a:solidFill>
              </a:defRPr>
            </a:lvl1pPr>
            <a:lvl2pPr lvl="1" algn="r" rtl="0">
              <a:spcBef>
                <a:spcPts val="0"/>
              </a:spcBef>
              <a:spcAft>
                <a:spcPts val="0"/>
              </a:spcAft>
              <a:buClr>
                <a:schemeClr val="accent2"/>
              </a:buClr>
              <a:buSzPts val="3000"/>
              <a:buNone/>
              <a:defRPr sz="4000">
                <a:solidFill>
                  <a:schemeClr val="accent2"/>
                </a:solidFill>
              </a:defRPr>
            </a:lvl2pPr>
            <a:lvl3pPr lvl="2" algn="r" rtl="0">
              <a:spcBef>
                <a:spcPts val="0"/>
              </a:spcBef>
              <a:spcAft>
                <a:spcPts val="0"/>
              </a:spcAft>
              <a:buClr>
                <a:schemeClr val="accent2"/>
              </a:buClr>
              <a:buSzPts val="3000"/>
              <a:buNone/>
              <a:defRPr sz="4000">
                <a:solidFill>
                  <a:schemeClr val="accent2"/>
                </a:solidFill>
              </a:defRPr>
            </a:lvl3pPr>
            <a:lvl4pPr lvl="3" algn="r" rtl="0">
              <a:spcBef>
                <a:spcPts val="0"/>
              </a:spcBef>
              <a:spcAft>
                <a:spcPts val="0"/>
              </a:spcAft>
              <a:buClr>
                <a:schemeClr val="accent2"/>
              </a:buClr>
              <a:buSzPts val="3000"/>
              <a:buNone/>
              <a:defRPr sz="4000">
                <a:solidFill>
                  <a:schemeClr val="accent2"/>
                </a:solidFill>
              </a:defRPr>
            </a:lvl4pPr>
            <a:lvl5pPr lvl="4" algn="r" rtl="0">
              <a:spcBef>
                <a:spcPts val="0"/>
              </a:spcBef>
              <a:spcAft>
                <a:spcPts val="0"/>
              </a:spcAft>
              <a:buClr>
                <a:schemeClr val="accent2"/>
              </a:buClr>
              <a:buSzPts val="3000"/>
              <a:buNone/>
              <a:defRPr sz="4000">
                <a:solidFill>
                  <a:schemeClr val="accent2"/>
                </a:solidFill>
              </a:defRPr>
            </a:lvl5pPr>
            <a:lvl6pPr lvl="5" algn="r" rtl="0">
              <a:spcBef>
                <a:spcPts val="0"/>
              </a:spcBef>
              <a:spcAft>
                <a:spcPts val="0"/>
              </a:spcAft>
              <a:buClr>
                <a:schemeClr val="accent2"/>
              </a:buClr>
              <a:buSzPts val="3000"/>
              <a:buNone/>
              <a:defRPr sz="4000">
                <a:solidFill>
                  <a:schemeClr val="accent2"/>
                </a:solidFill>
              </a:defRPr>
            </a:lvl6pPr>
            <a:lvl7pPr lvl="6" algn="r" rtl="0">
              <a:spcBef>
                <a:spcPts val="0"/>
              </a:spcBef>
              <a:spcAft>
                <a:spcPts val="0"/>
              </a:spcAft>
              <a:buClr>
                <a:schemeClr val="accent2"/>
              </a:buClr>
              <a:buSzPts val="3000"/>
              <a:buNone/>
              <a:defRPr sz="4000">
                <a:solidFill>
                  <a:schemeClr val="accent2"/>
                </a:solidFill>
              </a:defRPr>
            </a:lvl7pPr>
            <a:lvl8pPr lvl="7" algn="r" rtl="0">
              <a:spcBef>
                <a:spcPts val="0"/>
              </a:spcBef>
              <a:spcAft>
                <a:spcPts val="0"/>
              </a:spcAft>
              <a:buClr>
                <a:schemeClr val="accent2"/>
              </a:buClr>
              <a:buSzPts val="3000"/>
              <a:buNone/>
              <a:defRPr sz="4000">
                <a:solidFill>
                  <a:schemeClr val="accent2"/>
                </a:solidFill>
              </a:defRPr>
            </a:lvl8pPr>
            <a:lvl9pPr lvl="8" algn="r" rtl="0">
              <a:spcBef>
                <a:spcPts val="0"/>
              </a:spcBef>
              <a:spcAft>
                <a:spcPts val="0"/>
              </a:spcAft>
              <a:buClr>
                <a:schemeClr val="accent2"/>
              </a:buClr>
              <a:buSzPts val="3000"/>
              <a:buNone/>
              <a:defRPr sz="4000">
                <a:solidFill>
                  <a:schemeClr val="accent2"/>
                </a:solidFill>
              </a:defRPr>
            </a:lvl9pPr>
          </a:lstStyle>
          <a:p>
            <a:r>
              <a:t>xx%</a:t>
            </a:r>
          </a:p>
        </p:txBody>
      </p:sp>
      <p:sp>
        <p:nvSpPr>
          <p:cNvPr id="411" name="Google Shape;411;p14"/>
          <p:cNvSpPr txBox="1">
            <a:spLocks noGrp="1"/>
          </p:cNvSpPr>
          <p:nvPr>
            <p:ph type="subTitle" idx="3"/>
          </p:nvPr>
        </p:nvSpPr>
        <p:spPr>
          <a:xfrm>
            <a:off x="6902567" y="4603667"/>
            <a:ext cx="3541200" cy="10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lt1"/>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09483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12"/>
        <p:cNvGrpSpPr/>
        <p:nvPr/>
      </p:nvGrpSpPr>
      <p:grpSpPr>
        <a:xfrm>
          <a:off x="0" y="0"/>
          <a:ext cx="0" cy="0"/>
          <a:chOff x="0" y="0"/>
          <a:chExt cx="0" cy="0"/>
        </a:xfrm>
      </p:grpSpPr>
      <p:sp>
        <p:nvSpPr>
          <p:cNvPr id="413" name="Google Shape;413;p15"/>
          <p:cNvSpPr/>
          <p:nvPr/>
        </p:nvSpPr>
        <p:spPr>
          <a:xfrm>
            <a:off x="506100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5"/>
          <p:cNvSpPr/>
          <p:nvPr/>
        </p:nvSpPr>
        <p:spPr>
          <a:xfrm flipH="1">
            <a:off x="9347363" y="20107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5" name="Google Shape;415;p15"/>
          <p:cNvGrpSpPr/>
          <p:nvPr/>
        </p:nvGrpSpPr>
        <p:grpSpPr>
          <a:xfrm>
            <a:off x="-819967" y="263520"/>
            <a:ext cx="6173081" cy="1896672"/>
            <a:chOff x="3766574" y="-957635"/>
            <a:chExt cx="4629811" cy="1422504"/>
          </a:xfrm>
        </p:grpSpPr>
        <p:sp>
          <p:nvSpPr>
            <p:cNvPr id="416" name="Google Shape;416;p15"/>
            <p:cNvSpPr/>
            <p:nvPr/>
          </p:nvSpPr>
          <p:spPr>
            <a:xfrm>
              <a:off x="3766574" y="-17594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5"/>
            <p:cNvSpPr/>
            <p:nvPr/>
          </p:nvSpPr>
          <p:spPr>
            <a:xfrm>
              <a:off x="6672586" y="-95763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15"/>
          <p:cNvGrpSpPr/>
          <p:nvPr/>
        </p:nvGrpSpPr>
        <p:grpSpPr>
          <a:xfrm>
            <a:off x="-56366" y="1507699"/>
            <a:ext cx="4397996" cy="7846277"/>
            <a:chOff x="3734270" y="74249"/>
            <a:chExt cx="3046829" cy="5435717"/>
          </a:xfrm>
        </p:grpSpPr>
        <p:grpSp>
          <p:nvGrpSpPr>
            <p:cNvPr id="419" name="Google Shape;419;p15"/>
            <p:cNvGrpSpPr/>
            <p:nvPr/>
          </p:nvGrpSpPr>
          <p:grpSpPr>
            <a:xfrm rot="312499">
              <a:off x="4269747" y="179454"/>
              <a:ext cx="2417210" cy="2184088"/>
              <a:chOff x="3949525" y="-38550"/>
              <a:chExt cx="2695666" cy="2435690"/>
            </a:xfrm>
          </p:grpSpPr>
          <p:sp>
            <p:nvSpPr>
              <p:cNvPr id="420" name="Google Shape;420;p15"/>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5"/>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5"/>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5"/>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5"/>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5"/>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5"/>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5"/>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5"/>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 name="Google Shape;429;p15"/>
          <p:cNvGrpSpPr/>
          <p:nvPr/>
        </p:nvGrpSpPr>
        <p:grpSpPr>
          <a:xfrm flipH="1">
            <a:off x="8465331" y="3086015"/>
            <a:ext cx="4062439" cy="7247623"/>
            <a:chOff x="3734270" y="74249"/>
            <a:chExt cx="3046829" cy="5435717"/>
          </a:xfrm>
        </p:grpSpPr>
        <p:grpSp>
          <p:nvGrpSpPr>
            <p:cNvPr id="430" name="Google Shape;430;p15"/>
            <p:cNvGrpSpPr/>
            <p:nvPr/>
          </p:nvGrpSpPr>
          <p:grpSpPr>
            <a:xfrm rot="312499">
              <a:off x="4269747" y="179454"/>
              <a:ext cx="2417210" cy="2184088"/>
              <a:chOff x="3949525" y="-38550"/>
              <a:chExt cx="2695666" cy="2435690"/>
            </a:xfrm>
          </p:grpSpPr>
          <p:sp>
            <p:nvSpPr>
              <p:cNvPr id="431" name="Google Shape;431;p15"/>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5"/>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5"/>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5"/>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5"/>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5"/>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5"/>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5"/>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15"/>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15"/>
          <p:cNvGrpSpPr/>
          <p:nvPr/>
        </p:nvGrpSpPr>
        <p:grpSpPr>
          <a:xfrm>
            <a:off x="7219432" y="516147"/>
            <a:ext cx="2229531" cy="1244957"/>
            <a:chOff x="6785149" y="1978310"/>
            <a:chExt cx="1672148" cy="933718"/>
          </a:xfrm>
        </p:grpSpPr>
        <p:sp>
          <p:nvSpPr>
            <p:cNvPr id="441" name="Google Shape;441;p15"/>
            <p:cNvSpPr/>
            <p:nvPr/>
          </p:nvSpPr>
          <p:spPr>
            <a:xfrm>
              <a:off x="7830570" y="1978310"/>
              <a:ext cx="266737" cy="117663"/>
            </a:xfrm>
            <a:custGeom>
              <a:avLst/>
              <a:gdLst/>
              <a:ahLst/>
              <a:cxnLst/>
              <a:rect l="l" t="t" r="r" b="b"/>
              <a:pathLst>
                <a:path w="5681" h="2506" extrusionOk="0">
                  <a:moveTo>
                    <a:pt x="1750" y="0"/>
                  </a:moveTo>
                  <a:cubicBezTo>
                    <a:pt x="909" y="0"/>
                    <a:pt x="0" y="773"/>
                    <a:pt x="0" y="773"/>
                  </a:cubicBezTo>
                  <a:cubicBezTo>
                    <a:pt x="471" y="605"/>
                    <a:pt x="854" y="534"/>
                    <a:pt x="1173" y="534"/>
                  </a:cubicBezTo>
                  <a:cubicBezTo>
                    <a:pt x="1988" y="534"/>
                    <a:pt x="2379" y="1001"/>
                    <a:pt x="2727" y="1511"/>
                  </a:cubicBezTo>
                  <a:cubicBezTo>
                    <a:pt x="3125" y="1288"/>
                    <a:pt x="3486" y="1200"/>
                    <a:pt x="3806" y="1200"/>
                  </a:cubicBezTo>
                  <a:cubicBezTo>
                    <a:pt x="5036" y="1200"/>
                    <a:pt x="5680" y="2505"/>
                    <a:pt x="5680" y="2505"/>
                  </a:cubicBezTo>
                  <a:cubicBezTo>
                    <a:pt x="5472" y="1239"/>
                    <a:pt x="4887" y="639"/>
                    <a:pt x="4150" y="639"/>
                  </a:cubicBezTo>
                  <a:cubicBezTo>
                    <a:pt x="3780" y="639"/>
                    <a:pt x="3372" y="791"/>
                    <a:pt x="2954" y="1085"/>
                  </a:cubicBezTo>
                  <a:cubicBezTo>
                    <a:pt x="2703" y="261"/>
                    <a:pt x="2238" y="0"/>
                    <a:pt x="1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5"/>
            <p:cNvSpPr/>
            <p:nvPr/>
          </p:nvSpPr>
          <p:spPr>
            <a:xfrm>
              <a:off x="8077264" y="2738350"/>
              <a:ext cx="380034" cy="173677"/>
            </a:xfrm>
            <a:custGeom>
              <a:avLst/>
              <a:gdLst/>
              <a:ahLst/>
              <a:cxnLst/>
              <a:rect l="l" t="t" r="r" b="b"/>
              <a:pathLst>
                <a:path w="8094" h="3699" extrusionOk="0">
                  <a:moveTo>
                    <a:pt x="2301" y="0"/>
                  </a:moveTo>
                  <a:cubicBezTo>
                    <a:pt x="1149" y="0"/>
                    <a:pt x="0" y="915"/>
                    <a:pt x="0" y="915"/>
                  </a:cubicBezTo>
                  <a:cubicBezTo>
                    <a:pt x="574" y="747"/>
                    <a:pt x="1056" y="674"/>
                    <a:pt x="1468" y="674"/>
                  </a:cubicBezTo>
                  <a:cubicBezTo>
                    <a:pt x="2729" y="674"/>
                    <a:pt x="3334" y="1359"/>
                    <a:pt x="3891" y="2108"/>
                  </a:cubicBezTo>
                  <a:cubicBezTo>
                    <a:pt x="4381" y="1860"/>
                    <a:pt x="4835" y="1759"/>
                    <a:pt x="5248" y="1759"/>
                  </a:cubicBezTo>
                  <a:cubicBezTo>
                    <a:pt x="7058" y="1759"/>
                    <a:pt x="8094" y="3698"/>
                    <a:pt x="8094" y="3698"/>
                  </a:cubicBezTo>
                  <a:cubicBezTo>
                    <a:pt x="7704" y="1903"/>
                    <a:pt x="6790" y="1033"/>
                    <a:pt x="5722" y="1033"/>
                  </a:cubicBezTo>
                  <a:cubicBezTo>
                    <a:pt x="5236" y="1033"/>
                    <a:pt x="4718" y="1213"/>
                    <a:pt x="4203" y="1568"/>
                  </a:cubicBezTo>
                  <a:cubicBezTo>
                    <a:pt x="3763" y="368"/>
                    <a:pt x="3031" y="0"/>
                    <a:pt x="2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5"/>
            <p:cNvSpPr/>
            <p:nvPr/>
          </p:nvSpPr>
          <p:spPr>
            <a:xfrm>
              <a:off x="6785149" y="2180399"/>
              <a:ext cx="380080" cy="174241"/>
            </a:xfrm>
            <a:custGeom>
              <a:avLst/>
              <a:gdLst/>
              <a:ahLst/>
              <a:cxnLst/>
              <a:rect l="l" t="t" r="r" b="b"/>
              <a:pathLst>
                <a:path w="8095" h="3711" extrusionOk="0">
                  <a:moveTo>
                    <a:pt x="2305" y="0"/>
                  </a:moveTo>
                  <a:cubicBezTo>
                    <a:pt x="1152" y="0"/>
                    <a:pt x="1" y="927"/>
                    <a:pt x="1" y="927"/>
                  </a:cubicBezTo>
                  <a:cubicBezTo>
                    <a:pt x="590" y="748"/>
                    <a:pt x="1082" y="670"/>
                    <a:pt x="1502" y="670"/>
                  </a:cubicBezTo>
                  <a:cubicBezTo>
                    <a:pt x="2740" y="670"/>
                    <a:pt x="3340" y="1349"/>
                    <a:pt x="3891" y="2092"/>
                  </a:cubicBezTo>
                  <a:cubicBezTo>
                    <a:pt x="4379" y="1853"/>
                    <a:pt x="4828" y="1756"/>
                    <a:pt x="5237" y="1756"/>
                  </a:cubicBezTo>
                  <a:cubicBezTo>
                    <a:pt x="7069" y="1756"/>
                    <a:pt x="8094" y="3711"/>
                    <a:pt x="8094" y="3711"/>
                  </a:cubicBezTo>
                  <a:cubicBezTo>
                    <a:pt x="7705" y="1902"/>
                    <a:pt x="6797" y="1039"/>
                    <a:pt x="5735" y="1039"/>
                  </a:cubicBezTo>
                  <a:cubicBezTo>
                    <a:pt x="5245" y="1039"/>
                    <a:pt x="4723" y="1222"/>
                    <a:pt x="4204" y="1581"/>
                  </a:cubicBezTo>
                  <a:cubicBezTo>
                    <a:pt x="3764" y="371"/>
                    <a:pt x="3034" y="0"/>
                    <a:pt x="2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15"/>
          <p:cNvSpPr txBox="1">
            <a:spLocks noGrp="1"/>
          </p:cNvSpPr>
          <p:nvPr>
            <p:ph type="subTitle" idx="1"/>
          </p:nvPr>
        </p:nvSpPr>
        <p:spPr>
          <a:xfrm>
            <a:off x="4241600" y="4561733"/>
            <a:ext cx="3708800" cy="74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chemeClr val="accent6"/>
                </a:solidFill>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445" name="Google Shape;445;p15"/>
          <p:cNvSpPr txBox="1">
            <a:spLocks noGrp="1"/>
          </p:cNvSpPr>
          <p:nvPr>
            <p:ph type="title"/>
          </p:nvPr>
        </p:nvSpPr>
        <p:spPr>
          <a:xfrm>
            <a:off x="3257400" y="3618033"/>
            <a:ext cx="5677200" cy="1042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600"/>
              <a:buNone/>
              <a:defRPr sz="6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46" name="Google Shape;446;p15"/>
          <p:cNvSpPr txBox="1">
            <a:spLocks noGrp="1"/>
          </p:cNvSpPr>
          <p:nvPr>
            <p:ph type="title" idx="2" hasCustomPrompt="1"/>
          </p:nvPr>
        </p:nvSpPr>
        <p:spPr>
          <a:xfrm>
            <a:off x="511160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826070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34"/>
        <p:cNvGrpSpPr/>
        <p:nvPr/>
      </p:nvGrpSpPr>
      <p:grpSpPr>
        <a:xfrm>
          <a:off x="0" y="0"/>
          <a:ext cx="0" cy="0"/>
          <a:chOff x="0" y="0"/>
          <a:chExt cx="0" cy="0"/>
        </a:xfrm>
      </p:grpSpPr>
      <p:sp>
        <p:nvSpPr>
          <p:cNvPr id="535" name="Google Shape;535;p18"/>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11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6" name="Google Shape;536;p18"/>
          <p:cNvSpPr/>
          <p:nvPr/>
        </p:nvSpPr>
        <p:spPr>
          <a:xfrm flipH="1">
            <a:off x="9917747" y="1642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18"/>
          <p:cNvSpPr/>
          <p:nvPr/>
        </p:nvSpPr>
        <p:spPr>
          <a:xfrm>
            <a:off x="-645552" y="10922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8" name="Google Shape;538;p18"/>
          <p:cNvGrpSpPr/>
          <p:nvPr/>
        </p:nvGrpSpPr>
        <p:grpSpPr>
          <a:xfrm rot="1325081">
            <a:off x="1381940" y="548176"/>
            <a:ext cx="972537" cy="515408"/>
            <a:chOff x="2468025" y="734125"/>
            <a:chExt cx="980825" cy="519800"/>
          </a:xfrm>
        </p:grpSpPr>
        <p:sp>
          <p:nvSpPr>
            <p:cNvPr id="539" name="Google Shape;539;p1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4094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42"/>
        <p:cNvGrpSpPr/>
        <p:nvPr/>
      </p:nvGrpSpPr>
      <p:grpSpPr>
        <a:xfrm>
          <a:off x="0" y="0"/>
          <a:ext cx="0" cy="0"/>
          <a:chOff x="0" y="0"/>
          <a:chExt cx="0" cy="0"/>
        </a:xfrm>
      </p:grpSpPr>
      <p:grpSp>
        <p:nvGrpSpPr>
          <p:cNvPr id="543" name="Google Shape;543;p19"/>
          <p:cNvGrpSpPr/>
          <p:nvPr/>
        </p:nvGrpSpPr>
        <p:grpSpPr>
          <a:xfrm>
            <a:off x="-134" y="3873767"/>
            <a:ext cx="12192267" cy="2984165"/>
            <a:chOff x="-100" y="2905325"/>
            <a:chExt cx="9144200" cy="2238124"/>
          </a:xfrm>
        </p:grpSpPr>
        <p:sp>
          <p:nvSpPr>
            <p:cNvPr id="544" name="Google Shape;544;p19"/>
            <p:cNvSpPr/>
            <p:nvPr/>
          </p:nvSpPr>
          <p:spPr>
            <a:xfrm flipH="1">
              <a:off x="-80" y="2905325"/>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9"/>
            <p:cNvSpPr/>
            <p:nvPr/>
          </p:nvSpPr>
          <p:spPr>
            <a:xfrm>
              <a:off x="-100" y="3067048"/>
              <a:ext cx="9144095"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6" name="Google Shape;546;p19"/>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11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7" name="Google Shape;547;p19"/>
          <p:cNvSpPr/>
          <p:nvPr/>
        </p:nvSpPr>
        <p:spPr>
          <a:xfrm flipH="1">
            <a:off x="9917747" y="1642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645552" y="10922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9" name="Google Shape;549;p19"/>
          <p:cNvGrpSpPr/>
          <p:nvPr/>
        </p:nvGrpSpPr>
        <p:grpSpPr>
          <a:xfrm rot="1325081">
            <a:off x="1381940" y="548176"/>
            <a:ext cx="972537" cy="515408"/>
            <a:chOff x="2468025" y="734125"/>
            <a:chExt cx="980825" cy="519800"/>
          </a:xfrm>
        </p:grpSpPr>
        <p:sp>
          <p:nvSpPr>
            <p:cNvPr id="550" name="Google Shape;550;p1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787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3"/>
        <p:cNvGrpSpPr/>
        <p:nvPr/>
      </p:nvGrpSpPr>
      <p:grpSpPr>
        <a:xfrm>
          <a:off x="0" y="0"/>
          <a:ext cx="0" cy="0"/>
          <a:chOff x="0" y="0"/>
          <a:chExt cx="0" cy="0"/>
        </a:xfrm>
      </p:grpSpPr>
      <p:grpSp>
        <p:nvGrpSpPr>
          <p:cNvPr id="554" name="Google Shape;554;p20"/>
          <p:cNvGrpSpPr/>
          <p:nvPr/>
        </p:nvGrpSpPr>
        <p:grpSpPr>
          <a:xfrm>
            <a:off x="-3473515" y="719245"/>
            <a:ext cx="20462104" cy="6678544"/>
            <a:chOff x="-2605136" y="539434"/>
            <a:chExt cx="15346578" cy="5008908"/>
          </a:xfrm>
        </p:grpSpPr>
        <p:sp>
          <p:nvSpPr>
            <p:cNvPr id="555" name="Google Shape;555;p20"/>
            <p:cNvSpPr/>
            <p:nvPr/>
          </p:nvSpPr>
          <p:spPr>
            <a:xfrm flipH="1">
              <a:off x="-80" y="4153100"/>
              <a:ext cx="9144180"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flipH="1">
              <a:off x="-2605136" y="36956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7" name="Google Shape;557;p20"/>
            <p:cNvGrpSpPr/>
            <p:nvPr/>
          </p:nvGrpSpPr>
          <p:grpSpPr>
            <a:xfrm rot="876897">
              <a:off x="-592173" y="817633"/>
              <a:ext cx="2748820" cy="4239217"/>
              <a:chOff x="-138878" y="1089036"/>
              <a:chExt cx="2326695" cy="3588512"/>
            </a:xfrm>
          </p:grpSpPr>
          <p:grpSp>
            <p:nvGrpSpPr>
              <p:cNvPr id="558" name="Google Shape;558;p20"/>
              <p:cNvGrpSpPr/>
              <p:nvPr/>
            </p:nvGrpSpPr>
            <p:grpSpPr>
              <a:xfrm rot="-536374">
                <a:off x="104887" y="1212004"/>
                <a:ext cx="1839165" cy="3281175"/>
                <a:chOff x="3734270" y="74249"/>
                <a:chExt cx="3046829" cy="5435717"/>
              </a:xfrm>
            </p:grpSpPr>
            <p:grpSp>
              <p:nvGrpSpPr>
                <p:cNvPr id="559" name="Google Shape;559;p20"/>
                <p:cNvGrpSpPr/>
                <p:nvPr/>
              </p:nvGrpSpPr>
              <p:grpSpPr>
                <a:xfrm rot="312499">
                  <a:off x="4269747" y="179454"/>
                  <a:ext cx="2417210" cy="2184088"/>
                  <a:chOff x="3949525" y="-38550"/>
                  <a:chExt cx="2695666" cy="2435690"/>
                </a:xfrm>
              </p:grpSpPr>
              <p:sp>
                <p:nvSpPr>
                  <p:cNvPr id="560" name="Google Shape;560;p2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8" name="Google Shape;568;p2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20"/>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570" name="Google Shape;570;p20"/>
            <p:cNvSpPr/>
            <p:nvPr/>
          </p:nvSpPr>
          <p:spPr>
            <a:xfrm>
              <a:off x="52132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1" name="Google Shape;571;p20"/>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11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2" name="Google Shape;572;p20"/>
          <p:cNvSpPr/>
          <p:nvPr/>
        </p:nvSpPr>
        <p:spPr>
          <a:xfrm>
            <a:off x="65649" y="1642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20"/>
          <p:cNvSpPr/>
          <p:nvPr/>
        </p:nvSpPr>
        <p:spPr>
          <a:xfrm flipH="1">
            <a:off x="10870247" y="579869"/>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20"/>
          <p:cNvGrpSpPr/>
          <p:nvPr/>
        </p:nvGrpSpPr>
        <p:grpSpPr>
          <a:xfrm rot="-1325081" flipH="1">
            <a:off x="9927318" y="548176"/>
            <a:ext cx="972537" cy="515408"/>
            <a:chOff x="2468025" y="734125"/>
            <a:chExt cx="980825" cy="519800"/>
          </a:xfrm>
        </p:grpSpPr>
        <p:sp>
          <p:nvSpPr>
            <p:cNvPr id="575" name="Google Shape;575;p20"/>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4996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14"/>
        <p:cNvGrpSpPr/>
        <p:nvPr/>
      </p:nvGrpSpPr>
      <p:grpSpPr>
        <a:xfrm>
          <a:off x="0" y="0"/>
          <a:ext cx="0" cy="0"/>
          <a:chOff x="0" y="0"/>
          <a:chExt cx="0" cy="0"/>
        </a:xfrm>
      </p:grpSpPr>
      <p:sp>
        <p:nvSpPr>
          <p:cNvPr id="615" name="Google Shape;615;p22"/>
          <p:cNvSpPr txBox="1">
            <a:spLocks noGrp="1"/>
          </p:cNvSpPr>
          <p:nvPr>
            <p:ph type="subTitle" idx="1"/>
          </p:nvPr>
        </p:nvSpPr>
        <p:spPr>
          <a:xfrm>
            <a:off x="6084551" y="1930400"/>
            <a:ext cx="4521200" cy="710800"/>
          </a:xfrm>
          <a:prstGeom prst="rect">
            <a:avLst/>
          </a:prstGeom>
        </p:spPr>
        <p:txBody>
          <a:bodyPr spcFirstLastPara="1" wrap="square" lIns="91425" tIns="91425" rIns="91425" bIns="91425" anchor="b" anchorCtr="0">
            <a:normAutofit/>
          </a:bodyPr>
          <a:lstStyle>
            <a:lvl1pPr lvl="0" rtl="0">
              <a:lnSpc>
                <a:spcPct val="100000"/>
              </a:lnSpc>
              <a:spcBef>
                <a:spcPts val="0"/>
              </a:spcBef>
              <a:spcAft>
                <a:spcPts val="0"/>
              </a:spcAft>
              <a:buClr>
                <a:schemeClr val="accent2"/>
              </a:buClr>
              <a:buSzPts val="2600"/>
              <a:buFont typeface="Satisfy"/>
              <a:buNone/>
              <a:defRPr sz="3467">
                <a:solidFill>
                  <a:schemeClr val="accent2"/>
                </a:solidFill>
                <a:latin typeface="Satisfy"/>
                <a:ea typeface="Satisfy"/>
                <a:cs typeface="Satisfy"/>
                <a:sym typeface="Satisfy"/>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616" name="Google Shape;616;p22"/>
          <p:cNvSpPr txBox="1">
            <a:spLocks noGrp="1"/>
          </p:cNvSpPr>
          <p:nvPr>
            <p:ph type="body" idx="2"/>
          </p:nvPr>
        </p:nvSpPr>
        <p:spPr>
          <a:xfrm>
            <a:off x="6084565" y="2806400"/>
            <a:ext cx="4469200" cy="3593600"/>
          </a:xfrm>
          <a:prstGeom prst="rect">
            <a:avLst/>
          </a:prstGeom>
        </p:spPr>
        <p:txBody>
          <a:bodyPr spcFirstLastPara="1" wrap="square" lIns="91425" tIns="91425" rIns="91425" bIns="91425" anchor="t" anchorCtr="0">
            <a:normAutofit/>
          </a:bodyPr>
          <a:lstStyle>
            <a:lvl1pPr marL="609585" lvl="0" indent="-457189" rtl="0">
              <a:lnSpc>
                <a:spcPct val="100000"/>
              </a:lnSpc>
              <a:spcBef>
                <a:spcPts val="0"/>
              </a:spcBef>
              <a:spcAft>
                <a:spcPts val="0"/>
              </a:spcAft>
              <a:buClr>
                <a:schemeClr val="accent6"/>
              </a:buClr>
              <a:buSzPts val="1800"/>
              <a:buChar char="●"/>
              <a:defRPr sz="1867">
                <a:solidFill>
                  <a:schemeClr val="accent6"/>
                </a:solidFill>
              </a:defRPr>
            </a:lvl1pPr>
            <a:lvl2pPr marL="1219170" lvl="1" indent="-423323" rtl="0">
              <a:spcBef>
                <a:spcPts val="0"/>
              </a:spcBef>
              <a:spcAft>
                <a:spcPts val="0"/>
              </a:spcAft>
              <a:buClr>
                <a:schemeClr val="accent6"/>
              </a:buClr>
              <a:buSzPts val="1400"/>
              <a:buChar char="○"/>
              <a:defRPr>
                <a:solidFill>
                  <a:schemeClr val="accent6"/>
                </a:solidFill>
              </a:defRPr>
            </a:lvl2pPr>
            <a:lvl3pPr marL="1828754" lvl="2" indent="-423323" rtl="0">
              <a:spcBef>
                <a:spcPts val="0"/>
              </a:spcBef>
              <a:spcAft>
                <a:spcPts val="0"/>
              </a:spcAft>
              <a:buClr>
                <a:schemeClr val="accent6"/>
              </a:buClr>
              <a:buSzPts val="1400"/>
              <a:buChar char="■"/>
              <a:defRPr>
                <a:solidFill>
                  <a:schemeClr val="accent6"/>
                </a:solidFill>
              </a:defRPr>
            </a:lvl3pPr>
            <a:lvl4pPr marL="2438339" lvl="3" indent="-423323" rtl="0">
              <a:spcBef>
                <a:spcPts val="0"/>
              </a:spcBef>
              <a:spcAft>
                <a:spcPts val="0"/>
              </a:spcAft>
              <a:buClr>
                <a:schemeClr val="accent6"/>
              </a:buClr>
              <a:buSzPts val="1400"/>
              <a:buChar char="●"/>
              <a:defRPr>
                <a:solidFill>
                  <a:schemeClr val="accent6"/>
                </a:solidFill>
              </a:defRPr>
            </a:lvl4pPr>
            <a:lvl5pPr marL="3047924" lvl="4" indent="-423323" rtl="0">
              <a:spcBef>
                <a:spcPts val="0"/>
              </a:spcBef>
              <a:spcAft>
                <a:spcPts val="0"/>
              </a:spcAft>
              <a:buClr>
                <a:schemeClr val="accent6"/>
              </a:buClr>
              <a:buSzPts val="1400"/>
              <a:buChar char="○"/>
              <a:defRPr>
                <a:solidFill>
                  <a:schemeClr val="accent6"/>
                </a:solidFill>
              </a:defRPr>
            </a:lvl5pPr>
            <a:lvl6pPr marL="3657509" lvl="5" indent="-423323" rtl="0">
              <a:spcBef>
                <a:spcPts val="0"/>
              </a:spcBef>
              <a:spcAft>
                <a:spcPts val="0"/>
              </a:spcAft>
              <a:buClr>
                <a:schemeClr val="accent6"/>
              </a:buClr>
              <a:buSzPts val="1400"/>
              <a:buChar char="■"/>
              <a:defRPr>
                <a:solidFill>
                  <a:schemeClr val="accent6"/>
                </a:solidFill>
              </a:defRPr>
            </a:lvl6pPr>
            <a:lvl7pPr marL="4267093" lvl="6" indent="-423323" rtl="0">
              <a:spcBef>
                <a:spcPts val="0"/>
              </a:spcBef>
              <a:spcAft>
                <a:spcPts val="0"/>
              </a:spcAft>
              <a:buClr>
                <a:schemeClr val="accent6"/>
              </a:buClr>
              <a:buSzPts val="1400"/>
              <a:buChar char="●"/>
              <a:defRPr>
                <a:solidFill>
                  <a:schemeClr val="accent6"/>
                </a:solidFill>
              </a:defRPr>
            </a:lvl7pPr>
            <a:lvl8pPr marL="4876678" lvl="7" indent="-423323" rtl="0">
              <a:spcBef>
                <a:spcPts val="0"/>
              </a:spcBef>
              <a:spcAft>
                <a:spcPts val="0"/>
              </a:spcAft>
              <a:buClr>
                <a:schemeClr val="accent6"/>
              </a:buClr>
              <a:buSzPts val="1400"/>
              <a:buChar char="○"/>
              <a:defRPr>
                <a:solidFill>
                  <a:schemeClr val="accent6"/>
                </a:solidFill>
              </a:defRPr>
            </a:lvl8pPr>
            <a:lvl9pPr marL="5486263" lvl="8" indent="-423323" rtl="0">
              <a:spcBef>
                <a:spcPts val="0"/>
              </a:spcBef>
              <a:spcAft>
                <a:spcPts val="0"/>
              </a:spcAft>
              <a:buClr>
                <a:schemeClr val="accent6"/>
              </a:buClr>
              <a:buSzPts val="1400"/>
              <a:buChar char="■"/>
              <a:defRPr>
                <a:solidFill>
                  <a:schemeClr val="accent6"/>
                </a:solidFill>
              </a:defRPr>
            </a:lvl9pPr>
          </a:lstStyle>
          <a:p>
            <a:endParaRPr/>
          </a:p>
        </p:txBody>
      </p:sp>
      <p:sp>
        <p:nvSpPr>
          <p:cNvPr id="617" name="Google Shape;617;p22"/>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8" name="Google Shape;618;p22"/>
          <p:cNvSpPr/>
          <p:nvPr/>
        </p:nvSpPr>
        <p:spPr>
          <a:xfrm flipH="1">
            <a:off x="-1347420" y="30648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9" name="Google Shape;619;p22"/>
          <p:cNvGrpSpPr/>
          <p:nvPr/>
        </p:nvGrpSpPr>
        <p:grpSpPr>
          <a:xfrm>
            <a:off x="15" y="63525"/>
            <a:ext cx="12948825" cy="1704988"/>
            <a:chOff x="1657411" y="-14732"/>
            <a:chExt cx="9711619" cy="1278741"/>
          </a:xfrm>
        </p:grpSpPr>
        <p:sp>
          <p:nvSpPr>
            <p:cNvPr id="620" name="Google Shape;620;p22"/>
            <p:cNvSpPr/>
            <p:nvPr/>
          </p:nvSpPr>
          <p:spPr>
            <a:xfrm>
              <a:off x="8560224" y="-14732"/>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2"/>
            <p:cNvSpPr/>
            <p:nvPr/>
          </p:nvSpPr>
          <p:spPr>
            <a:xfrm>
              <a:off x="1657411" y="8234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660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03B7-05FE-4497-A1E6-7591565098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9A470-4193-4DE5-A9B3-D3346825CE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19C154-6629-4FDA-87B4-BBED9A298F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03D7B9-1F48-4FC4-89D0-82067255D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272C8E-88A4-4745-817C-ADEF09FC98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279422-BA98-4B27-A458-58E0B8804C54}"/>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8" name="Footer Placeholder 7">
            <a:extLst>
              <a:ext uri="{FF2B5EF4-FFF2-40B4-BE49-F238E27FC236}">
                <a16:creationId xmlns:a16="http://schemas.microsoft.com/office/drawing/2014/main" id="{ADC75E5C-B1CD-40D2-A9C5-0C8411A052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A110AB-46C1-40A2-B986-624776CC59B2}"/>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2252635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358200" y="2337881"/>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47" name="Google Shape;647;p24"/>
          <p:cNvSpPr txBox="1">
            <a:spLocks noGrp="1"/>
          </p:cNvSpPr>
          <p:nvPr>
            <p:ph type="subTitle" idx="1"/>
          </p:nvPr>
        </p:nvSpPr>
        <p:spPr>
          <a:xfrm>
            <a:off x="1358200" y="2822915"/>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48" name="Google Shape;648;p24"/>
          <p:cNvSpPr txBox="1">
            <a:spLocks noGrp="1"/>
          </p:cNvSpPr>
          <p:nvPr>
            <p:ph type="title" idx="2"/>
          </p:nvPr>
        </p:nvSpPr>
        <p:spPr>
          <a:xfrm>
            <a:off x="7215600" y="4562967"/>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3467"/>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49" name="Google Shape;649;p24"/>
          <p:cNvSpPr txBox="1">
            <a:spLocks noGrp="1"/>
          </p:cNvSpPr>
          <p:nvPr>
            <p:ph type="subTitle" idx="3"/>
          </p:nvPr>
        </p:nvSpPr>
        <p:spPr>
          <a:xfrm>
            <a:off x="7215600" y="5048000"/>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0" name="Google Shape;650;p24"/>
          <p:cNvSpPr txBox="1">
            <a:spLocks noGrp="1"/>
          </p:cNvSpPr>
          <p:nvPr>
            <p:ph type="title" idx="4"/>
          </p:nvPr>
        </p:nvSpPr>
        <p:spPr>
          <a:xfrm>
            <a:off x="7215600" y="2339748"/>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51" name="Google Shape;651;p24"/>
          <p:cNvSpPr txBox="1">
            <a:spLocks noGrp="1"/>
          </p:cNvSpPr>
          <p:nvPr>
            <p:ph type="subTitle" idx="5"/>
          </p:nvPr>
        </p:nvSpPr>
        <p:spPr>
          <a:xfrm>
            <a:off x="7215600" y="2824781"/>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2" name="Google Shape;652;p24"/>
          <p:cNvSpPr txBox="1">
            <a:spLocks noGrp="1"/>
          </p:cNvSpPr>
          <p:nvPr>
            <p:ph type="title" idx="6"/>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9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950640" y="5469734"/>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9981247"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404252" y="10414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3764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6"/>
        <p:cNvGrpSpPr/>
        <p:nvPr/>
      </p:nvGrpSpPr>
      <p:grpSpPr>
        <a:xfrm>
          <a:off x="0" y="0"/>
          <a:ext cx="0" cy="0"/>
          <a:chOff x="0" y="0"/>
          <a:chExt cx="0" cy="0"/>
        </a:xfrm>
      </p:grpSpPr>
      <p:sp>
        <p:nvSpPr>
          <p:cNvPr id="657" name="Google Shape;657;p25"/>
          <p:cNvSpPr/>
          <p:nvPr/>
        </p:nvSpPr>
        <p:spPr>
          <a:xfrm>
            <a:off x="10230967" y="852933"/>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8" name="Google Shape;658;p25"/>
          <p:cNvGrpSpPr/>
          <p:nvPr/>
        </p:nvGrpSpPr>
        <p:grpSpPr>
          <a:xfrm flipH="1">
            <a:off x="9528066" y="3035895"/>
            <a:ext cx="2416745" cy="4311611"/>
            <a:chOff x="3734270" y="74249"/>
            <a:chExt cx="3046829" cy="5435717"/>
          </a:xfrm>
        </p:grpSpPr>
        <p:grpSp>
          <p:nvGrpSpPr>
            <p:cNvPr id="659" name="Google Shape;659;p25"/>
            <p:cNvGrpSpPr/>
            <p:nvPr/>
          </p:nvGrpSpPr>
          <p:grpSpPr>
            <a:xfrm rot="312499">
              <a:off x="4269747" y="179454"/>
              <a:ext cx="2417210" cy="2184088"/>
              <a:chOff x="3949525" y="-38550"/>
              <a:chExt cx="2695666" cy="2435690"/>
            </a:xfrm>
          </p:grpSpPr>
          <p:sp>
            <p:nvSpPr>
              <p:cNvPr id="660" name="Google Shape;660;p25"/>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5"/>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5"/>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5"/>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5"/>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5"/>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5"/>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5"/>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 name="Google Shape;668;p25"/>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9" name="Google Shape;669;p25"/>
          <p:cNvSpPr/>
          <p:nvPr/>
        </p:nvSpPr>
        <p:spPr>
          <a:xfrm flipH="1">
            <a:off x="1619593" y="56991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grpSp>
        <p:nvGrpSpPr>
          <p:cNvPr id="670" name="Google Shape;670;p25"/>
          <p:cNvGrpSpPr/>
          <p:nvPr/>
        </p:nvGrpSpPr>
        <p:grpSpPr>
          <a:xfrm>
            <a:off x="7452643" y="379833"/>
            <a:ext cx="4062439" cy="7247623"/>
            <a:chOff x="3734270" y="74249"/>
            <a:chExt cx="3046829" cy="5435717"/>
          </a:xfrm>
        </p:grpSpPr>
        <p:grpSp>
          <p:nvGrpSpPr>
            <p:cNvPr id="671" name="Google Shape;671;p25"/>
            <p:cNvGrpSpPr/>
            <p:nvPr/>
          </p:nvGrpSpPr>
          <p:grpSpPr>
            <a:xfrm rot="312499">
              <a:off x="4269747" y="179454"/>
              <a:ext cx="2417210" cy="2184088"/>
              <a:chOff x="3949525" y="-38550"/>
              <a:chExt cx="2695666" cy="2435690"/>
            </a:xfrm>
          </p:grpSpPr>
          <p:sp>
            <p:nvSpPr>
              <p:cNvPr id="672" name="Google Shape;672;p25"/>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5"/>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5"/>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5"/>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5"/>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5"/>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5"/>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25"/>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1" name="Google Shape;681;p25"/>
          <p:cNvSpPr txBox="1">
            <a:spLocks noGrp="1"/>
          </p:cNvSpPr>
          <p:nvPr>
            <p:ph type="ctrTitle"/>
          </p:nvPr>
        </p:nvSpPr>
        <p:spPr>
          <a:xfrm flipH="1">
            <a:off x="1378369" y="392406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2" name="Google Shape;682;p25"/>
          <p:cNvSpPr txBox="1">
            <a:spLocks noGrp="1"/>
          </p:cNvSpPr>
          <p:nvPr>
            <p:ph type="subTitle" idx="1"/>
          </p:nvPr>
        </p:nvSpPr>
        <p:spPr>
          <a:xfrm flipH="1">
            <a:off x="1378300" y="4531892"/>
            <a:ext cx="27112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3" name="Google Shape;683;p25"/>
          <p:cNvSpPr txBox="1">
            <a:spLocks noGrp="1"/>
          </p:cNvSpPr>
          <p:nvPr>
            <p:ph type="ctrTitle" idx="2"/>
          </p:nvPr>
        </p:nvSpPr>
        <p:spPr>
          <a:xfrm flipH="1">
            <a:off x="4789303" y="392406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4" name="Google Shape;684;p25"/>
          <p:cNvSpPr txBox="1">
            <a:spLocks noGrp="1"/>
          </p:cNvSpPr>
          <p:nvPr>
            <p:ph type="subTitle" idx="3"/>
          </p:nvPr>
        </p:nvSpPr>
        <p:spPr>
          <a:xfrm flipH="1">
            <a:off x="4789267" y="4534273"/>
            <a:ext cx="27216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5" name="Google Shape;685;p25"/>
          <p:cNvSpPr txBox="1">
            <a:spLocks noGrp="1"/>
          </p:cNvSpPr>
          <p:nvPr>
            <p:ph type="ctrTitle" idx="4"/>
          </p:nvPr>
        </p:nvSpPr>
        <p:spPr>
          <a:xfrm flipH="1">
            <a:off x="4789303" y="1724001"/>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6" name="Google Shape;686;p25"/>
          <p:cNvSpPr txBox="1">
            <a:spLocks noGrp="1"/>
          </p:cNvSpPr>
          <p:nvPr>
            <p:ph type="subTitle" idx="5"/>
          </p:nvPr>
        </p:nvSpPr>
        <p:spPr>
          <a:xfrm flipH="1">
            <a:off x="4789300" y="2331333"/>
            <a:ext cx="27216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7" name="Google Shape;687;p25"/>
          <p:cNvSpPr txBox="1">
            <a:spLocks noGrp="1"/>
          </p:cNvSpPr>
          <p:nvPr>
            <p:ph type="ctrTitle" idx="6"/>
          </p:nvPr>
        </p:nvSpPr>
        <p:spPr>
          <a:xfrm flipH="1">
            <a:off x="1378369" y="172401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8" name="Google Shape;688;p25"/>
          <p:cNvSpPr txBox="1">
            <a:spLocks noGrp="1"/>
          </p:cNvSpPr>
          <p:nvPr>
            <p:ph type="subTitle" idx="7"/>
          </p:nvPr>
        </p:nvSpPr>
        <p:spPr>
          <a:xfrm flipH="1">
            <a:off x="1378369" y="2331343"/>
            <a:ext cx="27020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9" name="Google Shape;689;p25"/>
          <p:cNvSpPr txBox="1">
            <a:spLocks noGrp="1"/>
          </p:cNvSpPr>
          <p:nvPr>
            <p:ph type="title" idx="8"/>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11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90" name="Google Shape;690;p25"/>
          <p:cNvGrpSpPr/>
          <p:nvPr/>
        </p:nvGrpSpPr>
        <p:grpSpPr>
          <a:xfrm rot="-1325081" flipH="1">
            <a:off x="9828518" y="298493"/>
            <a:ext cx="972537" cy="515408"/>
            <a:chOff x="2468025" y="734125"/>
            <a:chExt cx="980825" cy="519800"/>
          </a:xfrm>
        </p:grpSpPr>
        <p:sp>
          <p:nvSpPr>
            <p:cNvPr id="691" name="Google Shape;691;p25"/>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5"/>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5"/>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4" name="Google Shape;694;p25"/>
          <p:cNvSpPr/>
          <p:nvPr/>
        </p:nvSpPr>
        <p:spPr>
          <a:xfrm flipH="1">
            <a:off x="11086147" y="29111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6049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3502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29715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75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9395035" y="353508"/>
            <a:ext cx="3678429" cy="6562528"/>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31"/>
          <p:cNvGrpSpPr/>
          <p:nvPr/>
        </p:nvGrpSpPr>
        <p:grpSpPr>
          <a:xfrm rot="-240851" flipH="1">
            <a:off x="-1463199" y="4813823"/>
            <a:ext cx="6008465" cy="3443293"/>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4320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70574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C1DD-FB21-4D19-94EC-7953654B54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88D7E0-1FE3-45C3-9DBA-8F705C16ACA0}"/>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4" name="Footer Placeholder 3">
            <a:extLst>
              <a:ext uri="{FF2B5EF4-FFF2-40B4-BE49-F238E27FC236}">
                <a16:creationId xmlns:a16="http://schemas.microsoft.com/office/drawing/2014/main" id="{BAC2A27C-5896-4F2F-B678-F018D90803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0A3AF-1585-4B39-BA8E-97DCB800C949}"/>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251177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77AD88-E8AB-478A-AA43-9CE28B53B48A}"/>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3" name="Footer Placeholder 2">
            <a:extLst>
              <a:ext uri="{FF2B5EF4-FFF2-40B4-BE49-F238E27FC236}">
                <a16:creationId xmlns:a16="http://schemas.microsoft.com/office/drawing/2014/main" id="{2DCB1858-D0B7-40E6-AFED-2567815C54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5F76A8-B1DF-4009-A093-65CB76CBBA80}"/>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119770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EB56-A4B1-4680-A212-BE108A2D6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5604B8-FFC0-4BE5-8D9D-D2A540E891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497CD-D869-4AD3-B25E-7F42EED50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22699D-450C-44AC-AA17-5E980A0DA129}"/>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6" name="Footer Placeholder 5">
            <a:extLst>
              <a:ext uri="{FF2B5EF4-FFF2-40B4-BE49-F238E27FC236}">
                <a16:creationId xmlns:a16="http://schemas.microsoft.com/office/drawing/2014/main" id="{7B01BE8F-856E-48FE-B99A-B789AC2CA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B2AFA-2724-4A0A-91DD-9B08CDFDFB5E}"/>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17919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4DAF-B80D-4C9E-86B8-1B1FD91C74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3245F0-A77C-4257-9B74-210E9C3A8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CE6D4B-08B1-4A1E-BF5B-8A89666BA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4C60EE-3642-43D1-8EA9-CF30FEF2110E}"/>
              </a:ext>
            </a:extLst>
          </p:cNvPr>
          <p:cNvSpPr>
            <a:spLocks noGrp="1"/>
          </p:cNvSpPr>
          <p:nvPr>
            <p:ph type="dt" sz="half" idx="10"/>
          </p:nvPr>
        </p:nvSpPr>
        <p:spPr/>
        <p:txBody>
          <a:bodyPr/>
          <a:lstStyle/>
          <a:p>
            <a:fld id="{AEEBC33F-681A-4190-9453-DD68EE801E55}" type="datetimeFigureOut">
              <a:rPr lang="en-US" smtClean="0"/>
              <a:t>12/7/2023</a:t>
            </a:fld>
            <a:endParaRPr lang="en-US"/>
          </a:p>
        </p:txBody>
      </p:sp>
      <p:sp>
        <p:nvSpPr>
          <p:cNvPr id="6" name="Footer Placeholder 5">
            <a:extLst>
              <a:ext uri="{FF2B5EF4-FFF2-40B4-BE49-F238E27FC236}">
                <a16:creationId xmlns:a16="http://schemas.microsoft.com/office/drawing/2014/main" id="{A8857560-1F38-45F2-8D74-A85389C1A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DAF232-3ABD-4721-85A5-55277A141222}"/>
              </a:ext>
            </a:extLst>
          </p:cNvPr>
          <p:cNvSpPr>
            <a:spLocks noGrp="1"/>
          </p:cNvSpPr>
          <p:nvPr>
            <p:ph type="sldNum" sz="quarter" idx="12"/>
          </p:nvPr>
        </p:nvSpPr>
        <p:spPr/>
        <p:txBody>
          <a:bodyPr/>
          <a:lstStyle/>
          <a:p>
            <a:fld id="{2446E343-85EA-4E05-A4B3-99E028972373}" type="slidenum">
              <a:rPr lang="en-US" smtClean="0"/>
              <a:t>‹#›</a:t>
            </a:fld>
            <a:endParaRPr lang="en-US"/>
          </a:p>
        </p:txBody>
      </p:sp>
    </p:spTree>
    <p:extLst>
      <p:ext uri="{BB962C8B-B14F-4D97-AF65-F5344CB8AC3E}">
        <p14:creationId xmlns:p14="http://schemas.microsoft.com/office/powerpoint/2010/main" val="4280258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8CEE85-1F06-4AD4-9AB9-6F7A5438E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8885E-5C7F-4C33-B012-1812751425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6C636-F222-4DD2-AE86-A0CE2F88C0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BC33F-681A-4190-9453-DD68EE801E55}" type="datetimeFigureOut">
              <a:rPr lang="en-US" smtClean="0"/>
              <a:t>12/7/2023</a:t>
            </a:fld>
            <a:endParaRPr lang="en-US"/>
          </a:p>
        </p:txBody>
      </p:sp>
      <p:sp>
        <p:nvSpPr>
          <p:cNvPr id="5" name="Footer Placeholder 4">
            <a:extLst>
              <a:ext uri="{FF2B5EF4-FFF2-40B4-BE49-F238E27FC236}">
                <a16:creationId xmlns:a16="http://schemas.microsoft.com/office/drawing/2014/main" id="{B7906BCF-EC66-45DD-ACB7-59D9B805D5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F65338-3822-415E-9B73-D66AD5CEB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6E343-85EA-4E05-A4B3-99E028972373}" type="slidenum">
              <a:rPr lang="en-US" smtClean="0"/>
              <a:t>‹#›</a:t>
            </a:fld>
            <a:endParaRPr lang="en-US"/>
          </a:p>
        </p:txBody>
      </p:sp>
    </p:spTree>
    <p:extLst>
      <p:ext uri="{BB962C8B-B14F-4D97-AF65-F5344CB8AC3E}">
        <p14:creationId xmlns:p14="http://schemas.microsoft.com/office/powerpoint/2010/main" val="3680699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8000"/>
            <a:lum/>
          </a:blip>
          <a:srcRect/>
          <a:stretch>
            <a:fillRect l="-2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12/7/2023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859163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3943672"/>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160100586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6F3007-543B-4438-948B-16E61E09E434}"/>
              </a:ext>
            </a:extLst>
          </p:cNvPr>
          <p:cNvSpPr txBox="1"/>
          <p:nvPr/>
        </p:nvSpPr>
        <p:spPr>
          <a:xfrm>
            <a:off x="106052" y="0"/>
            <a:ext cx="11563350" cy="1107996"/>
          </a:xfrm>
          <a:prstGeom prst="rect">
            <a:avLst/>
          </a:prstGeom>
          <a:noFill/>
        </p:spPr>
        <p:txBody>
          <a:bodyPr wrap="square" rtlCol="0">
            <a:spAutoFit/>
          </a:bodyPr>
          <a:lstStyle/>
          <a:p>
            <a:pPr lvl="0" algn="ctr">
              <a:defRPr/>
            </a:pPr>
            <a:r>
              <a:rPr kumimoji="0" lang="en-US" sz="6600" b="1" i="0" u="none" strike="noStrike" kern="1200" cap="none" spc="0" normalizeH="0" baseline="0" noProof="0" dirty="0" err="1">
                <a:ln>
                  <a:noFill/>
                </a:ln>
                <a:solidFill>
                  <a:srgbClr val="00B050"/>
                </a:solidFill>
                <a:effectLst/>
                <a:uLnTx/>
                <a:uFillTx/>
                <a:latin typeface="#9Slide05 Fourth" panose="00000500000000000000" pitchFamily="2" charset="0"/>
                <a:ea typeface="+mn-ea"/>
                <a:cs typeface="+mn-cs"/>
              </a:rPr>
              <a:t>Bài</a:t>
            </a:r>
            <a:r>
              <a:rPr kumimoji="0" lang="en-US" sz="6600" b="1" i="0" u="none" strike="noStrike" kern="1200" cap="none" spc="0" normalizeH="0" baseline="0" noProof="0" dirty="0">
                <a:ln>
                  <a:noFill/>
                </a:ln>
                <a:solidFill>
                  <a:srgbClr val="00B050"/>
                </a:solidFill>
                <a:effectLst/>
                <a:uLnTx/>
                <a:uFillTx/>
                <a:latin typeface="#9Slide05 Fourth" panose="00000500000000000000" pitchFamily="2" charset="0"/>
                <a:ea typeface="+mn-ea"/>
                <a:cs typeface="+mn-cs"/>
              </a:rPr>
              <a:t> 3</a:t>
            </a:r>
            <a:r>
              <a:rPr lang="en-US" sz="6600" b="1" dirty="0">
                <a:solidFill>
                  <a:srgbClr val="00B050"/>
                </a:solidFill>
                <a:latin typeface="#9Slide05 Fourth" panose="00000500000000000000" pitchFamily="2" charset="0"/>
              </a:rPr>
              <a:t>: </a:t>
            </a:r>
            <a:r>
              <a:rPr lang="en-US" sz="6600" b="1" dirty="0" err="1">
                <a:solidFill>
                  <a:srgbClr val="00B050"/>
                </a:solidFill>
                <a:latin typeface="#9Slide05 Fourth" panose="00000500000000000000" pitchFamily="2" charset="0"/>
              </a:rPr>
              <a:t>Lời</a:t>
            </a:r>
            <a:r>
              <a:rPr lang="en-US" sz="6600" b="1" dirty="0">
                <a:solidFill>
                  <a:srgbClr val="00B050"/>
                </a:solidFill>
                <a:latin typeface="#9Slide05 Fourth" panose="00000500000000000000" pitchFamily="2" charset="0"/>
              </a:rPr>
              <a:t> </a:t>
            </a:r>
            <a:r>
              <a:rPr lang="en-US" sz="6600" b="1" dirty="0" err="1">
                <a:solidFill>
                  <a:srgbClr val="00B050"/>
                </a:solidFill>
                <a:latin typeface="#9Slide05 Fourth" panose="00000500000000000000" pitchFamily="2" charset="0"/>
              </a:rPr>
              <a:t>sông</a:t>
            </a:r>
            <a:r>
              <a:rPr lang="en-US" sz="6600" b="1" dirty="0">
                <a:solidFill>
                  <a:srgbClr val="00B050"/>
                </a:solidFill>
                <a:latin typeface="#9Slide05 Fourth" panose="00000500000000000000" pitchFamily="2" charset="0"/>
              </a:rPr>
              <a:t> </a:t>
            </a:r>
            <a:r>
              <a:rPr lang="en-US" sz="6600" b="1" dirty="0" err="1">
                <a:solidFill>
                  <a:srgbClr val="00B050"/>
                </a:solidFill>
                <a:latin typeface="#9Slide05 Fourth" panose="00000500000000000000" pitchFamily="2" charset="0"/>
              </a:rPr>
              <a:t>núi</a:t>
            </a:r>
            <a:endParaRPr kumimoji="0" lang="en-US" sz="4800" b="1" i="0" u="none" strike="noStrike" kern="1200" cap="none" spc="0" normalizeH="0" baseline="0" noProof="0" dirty="0">
              <a:ln>
                <a:noFill/>
              </a:ln>
              <a:solidFill>
                <a:srgbClr val="00B050"/>
              </a:solidFill>
              <a:effectLst/>
              <a:uLnTx/>
              <a:uFillTx/>
              <a:latin typeface="#9Slide05 Fourth" panose="00000500000000000000" pitchFamily="2" charset="0"/>
              <a:ea typeface="+mn-ea"/>
              <a:cs typeface="+mn-cs"/>
            </a:endParaRPr>
          </a:p>
        </p:txBody>
      </p:sp>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4" name="TextBox 3">
            <a:extLst>
              <a:ext uri="{FF2B5EF4-FFF2-40B4-BE49-F238E27FC236}">
                <a16:creationId xmlns:a16="http://schemas.microsoft.com/office/drawing/2014/main" id="{EEFA742E-F4E6-4BB8-9BFD-EC60D621456A}"/>
              </a:ext>
            </a:extLst>
          </p:cNvPr>
          <p:cNvSpPr txBox="1"/>
          <p:nvPr/>
        </p:nvSpPr>
        <p:spPr>
          <a:xfrm>
            <a:off x="-193894" y="6934200"/>
            <a:ext cx="13605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p:txBody>
      </p:sp>
      <p:sp>
        <p:nvSpPr>
          <p:cNvPr id="5" name="Rectangle 4">
            <a:extLst>
              <a:ext uri="{FF2B5EF4-FFF2-40B4-BE49-F238E27FC236}">
                <a16:creationId xmlns:a16="http://schemas.microsoft.com/office/drawing/2014/main" id="{6A476D8A-21BA-44E8-BDA1-403F26DA6E33}"/>
              </a:ext>
            </a:extLst>
          </p:cNvPr>
          <p:cNvSpPr/>
          <p:nvPr/>
        </p:nvSpPr>
        <p:spPr>
          <a:xfrm>
            <a:off x="691839" y="5002472"/>
            <a:ext cx="10391775" cy="1446550"/>
          </a:xfrm>
          <a:prstGeom prst="rect">
            <a:avLst/>
          </a:prstGeom>
        </p:spPr>
        <p:txBody>
          <a:bodyPr wrap="square">
            <a:spAutoFit/>
          </a:bodyPr>
          <a:lstStyle/>
          <a:p>
            <a:pPr lvl="0" algn="ctr"/>
            <a:r>
              <a:rPr kumimoji="0" lang="en-US" sz="4800" b="0" i="0" u="none" strike="noStrike" kern="1200" cap="none" spc="0" normalizeH="0" baseline="0" noProof="0" dirty="0" err="1">
                <a:ln>
                  <a:noFill/>
                </a:ln>
                <a:solidFill>
                  <a:srgbClr val="00B050"/>
                </a:solidFill>
                <a:effectLst/>
                <a:uLnTx/>
                <a:uFillTx/>
                <a:latin typeface="#9Slide07 Marbelia Regular" panose="02000500000000000000" pitchFamily="2" charset="0"/>
                <a:ea typeface="Times New Roman" panose="02020603050405020304" pitchFamily="18" charset="0"/>
                <a:cs typeface="Times New Roman" panose="02020603050405020304" pitchFamily="18" charset="0"/>
              </a:rPr>
              <a:t>Bài</a:t>
            </a:r>
            <a:r>
              <a:rPr kumimoji="0" lang="en-US" sz="4800" b="0" i="0" u="none" strike="noStrike" kern="1200" cap="none" spc="0" normalizeH="0" baseline="0" noProof="0" dirty="0">
                <a:ln>
                  <a:noFill/>
                </a:ln>
                <a:solidFill>
                  <a:srgbClr val="00B050"/>
                </a:solidFill>
                <a:effectLst/>
                <a:uLnTx/>
                <a:uFillTx/>
                <a:latin typeface="#9Slide07 Marbelia Regular" panose="02000500000000000000" pitchFamily="2" charset="0"/>
                <a:ea typeface="Times New Roman" panose="02020603050405020304" pitchFamily="18" charset="0"/>
                <a:cs typeface="Times New Roman" panose="02020603050405020304" pitchFamily="18" charset="0"/>
              </a:rPr>
              <a:t> 3: </a:t>
            </a:r>
            <a:r>
              <a:rPr lang="en-US" sz="48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Thực</a:t>
            </a:r>
            <a:r>
              <a:rPr lang="en-US" sz="4800" dirty="0">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8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hành</a:t>
            </a:r>
            <a:r>
              <a:rPr lang="en-US" sz="4800" dirty="0">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8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Đọc</a:t>
            </a:r>
            <a:r>
              <a:rPr lang="en-US" sz="4800" dirty="0">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8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Chiếu</a:t>
            </a:r>
            <a:r>
              <a:rPr lang="en-US" sz="4800" dirty="0">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8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dời</a:t>
            </a:r>
            <a:r>
              <a:rPr lang="en-US" sz="4800" dirty="0">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8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đô</a:t>
            </a:r>
            <a:endParaRPr kumimoji="0" lang="en-US" sz="4800" b="0" i="0" u="none" strike="noStrike" kern="1200" cap="none" spc="0" normalizeH="0" baseline="0" noProof="0" dirty="0">
              <a:ln>
                <a:noFill/>
              </a:ln>
              <a:solidFill>
                <a:srgbClr val="00B050"/>
              </a:solidFill>
              <a:effectLst/>
              <a:uLnTx/>
              <a:uFillTx/>
              <a:latin typeface="#9Slide07 Marbelia Regular" panose="02000500000000000000" pitchFamily="2" charset="0"/>
              <a:ea typeface="Times New Roman" panose="02020603050405020304" pitchFamily="18" charset="0"/>
              <a:cs typeface="Times New Roman" panose="02020603050405020304" pitchFamily="18" charset="0"/>
            </a:endParaRPr>
          </a:p>
          <a:p>
            <a:pPr lvl="0" algn="ctr"/>
            <a:r>
              <a:rPr kumimoji="0" lang="en-US" sz="4000" b="0" i="0" u="none" strike="noStrike" kern="1200" cap="none" spc="0" normalizeH="0" baseline="0" noProof="0" dirty="0">
                <a:ln>
                  <a:noFill/>
                </a:ln>
                <a:solidFill>
                  <a:srgbClr val="00B050"/>
                </a:solidFill>
                <a:effectLst/>
                <a:uLnTx/>
                <a:uFillTx/>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Lí</a:t>
            </a:r>
            <a:r>
              <a:rPr lang="en-US" sz="4000" dirty="0">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Công</a:t>
            </a:r>
            <a:r>
              <a:rPr lang="en-US" sz="4000" dirty="0">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 </a:t>
            </a:r>
            <a:r>
              <a:rPr lang="en-US" sz="4000" dirty="0" err="1">
                <a:solidFill>
                  <a:srgbClr val="00B050"/>
                </a:solidFill>
                <a:latin typeface="#9Slide07 Marbelia Regular" panose="02000500000000000000" pitchFamily="2" charset="0"/>
                <a:ea typeface="Times New Roman" panose="02020603050405020304" pitchFamily="18" charset="0"/>
                <a:cs typeface="Times New Roman" panose="02020603050405020304" pitchFamily="18" charset="0"/>
              </a:rPr>
              <a:t>Uẩn</a:t>
            </a:r>
            <a:r>
              <a:rPr kumimoji="0" lang="en-US" sz="4000" b="0" i="0" u="none" strike="noStrike" kern="1200" cap="none" spc="0" normalizeH="0" baseline="0" noProof="0" dirty="0">
                <a:ln>
                  <a:noFill/>
                </a:ln>
                <a:solidFill>
                  <a:srgbClr val="00B050"/>
                </a:solidFill>
                <a:effectLst/>
                <a:uLnTx/>
                <a:uFillTx/>
                <a:latin typeface="#9Slide07 Marbelia Regular" panose="02000500000000000000" pitchFamily="2" charset="0"/>
                <a:ea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00B050"/>
              </a:solidFill>
              <a:effectLst/>
              <a:uLnTx/>
              <a:uFillTx/>
              <a:latin typeface="#9Slide07 Marbelia Regular" panose="02000500000000000000" pitchFamily="2"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D9B25A0-5FED-402D-A6F4-59782040BBC6}"/>
              </a:ext>
            </a:extLst>
          </p:cNvPr>
          <p:cNvPicPr>
            <a:picLocks noChangeAspect="1"/>
          </p:cNvPicPr>
          <p:nvPr/>
        </p:nvPicPr>
        <p:blipFill>
          <a:blip r:embed="rId3"/>
          <a:stretch>
            <a:fillRect/>
          </a:stretch>
        </p:blipFill>
        <p:spPr>
          <a:xfrm>
            <a:off x="1789043" y="1136352"/>
            <a:ext cx="8438322" cy="3809408"/>
          </a:xfrm>
          <a:prstGeom prst="rect">
            <a:avLst/>
          </a:prstGeom>
        </p:spPr>
      </p:pic>
    </p:spTree>
    <p:extLst>
      <p:ext uri="{BB962C8B-B14F-4D97-AF65-F5344CB8AC3E}">
        <p14:creationId xmlns:p14="http://schemas.microsoft.com/office/powerpoint/2010/main" val="276461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pic>
        <p:nvPicPr>
          <p:cNvPr id="7" name="Picture 6">
            <a:extLst>
              <a:ext uri="{FF2B5EF4-FFF2-40B4-BE49-F238E27FC236}">
                <a16:creationId xmlns:a16="http://schemas.microsoft.com/office/drawing/2014/main" id="{37F49A1C-3BC5-4959-B72D-9182D0E68DA1}"/>
              </a:ext>
            </a:extLst>
          </p:cNvPr>
          <p:cNvPicPr>
            <a:picLocks noChangeAspect="1"/>
          </p:cNvPicPr>
          <p:nvPr/>
        </p:nvPicPr>
        <p:blipFill>
          <a:blip r:embed="rId6"/>
          <a:stretch>
            <a:fillRect/>
          </a:stretch>
        </p:blipFill>
        <p:spPr>
          <a:xfrm>
            <a:off x="8896901" y="977633"/>
            <a:ext cx="3261643" cy="5096698"/>
          </a:xfrm>
          <a:prstGeom prst="rect">
            <a:avLst/>
          </a:prstGeom>
        </p:spPr>
      </p:pic>
      <p:sp>
        <p:nvSpPr>
          <p:cNvPr id="9" name="Rectangle 8">
            <a:extLst>
              <a:ext uri="{FF2B5EF4-FFF2-40B4-BE49-F238E27FC236}">
                <a16:creationId xmlns:a16="http://schemas.microsoft.com/office/drawing/2014/main" id="{34C10F88-E5F4-4C2C-9BF7-8FD96736154A}"/>
              </a:ext>
            </a:extLst>
          </p:cNvPr>
          <p:cNvSpPr/>
          <p:nvPr/>
        </p:nvSpPr>
        <p:spPr>
          <a:xfrm>
            <a:off x="33456" y="752734"/>
            <a:ext cx="8736471" cy="6124754"/>
          </a:xfrm>
          <a:prstGeom prst="rect">
            <a:avLst/>
          </a:prstGeom>
        </p:spPr>
        <p:txBody>
          <a:bodyPr wrap="square">
            <a:spAutoFit/>
          </a:bodyPr>
          <a:lstStyle/>
          <a:p>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Liệt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hàng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loạt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những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điểm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tốt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Đại</a:t>
            </a:r>
            <a:r>
              <a:rPr lang="fr-FR" sz="2800" dirty="0">
                <a:latin typeface="Times New Roman" panose="02020603050405020304" pitchFamily="18" charset="0"/>
                <a:ea typeface="Times New Roman" panose="02020603050405020304" pitchFamily="18" charset="0"/>
              </a:rPr>
              <a:t> La.</a:t>
            </a:r>
            <a:endParaRPr lang="en-US" sz="2400" dirty="0">
              <a:latin typeface="Times New Roman" panose="02020603050405020304" pitchFamily="18" charset="0"/>
              <a:ea typeface="Times New Roman" panose="02020603050405020304" pitchFamily="18" charset="0"/>
            </a:endParaRPr>
          </a:p>
          <a:p>
            <a:r>
              <a:rPr lang="fr-FR" sz="2800" dirty="0">
                <a:latin typeface="Times New Roman" panose="02020603050405020304" pitchFamily="18" charset="0"/>
                <a:ea typeface="Times New Roman" panose="02020603050405020304" pitchFamily="18" charset="0"/>
              </a:rPr>
              <a:t>- Là </a:t>
            </a:r>
            <a:r>
              <a:rPr lang="fr-FR" sz="2800" dirty="0" err="1">
                <a:latin typeface="Times New Roman" panose="02020603050405020304" pitchFamily="18" charset="0"/>
                <a:ea typeface="Times New Roman" panose="02020603050405020304" pitchFamily="18" charset="0"/>
              </a:rPr>
              <a:t>kinh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cũ</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Cao </a:t>
            </a:r>
            <a:r>
              <a:rPr lang="fr-FR" sz="2800" dirty="0" err="1">
                <a:latin typeface="Times New Roman" panose="02020603050405020304" pitchFamily="18" charset="0"/>
                <a:ea typeface="Times New Roman" panose="02020603050405020304" pitchFamily="18" charset="0"/>
              </a:rPr>
              <a:t>Vương</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trí</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địa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lý</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thuận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lợi</a:t>
            </a:r>
            <a:r>
              <a:rPr lang="fr-FR" sz="2800" dirty="0">
                <a:latin typeface="Times New Roman" panose="02020603050405020304" pitchFamily="18" charset="0"/>
                <a:ea typeface="Times New Roman" panose="02020603050405020304" pitchFamily="18" charset="0"/>
              </a:rPr>
              <a:t>: Ở </a:t>
            </a:r>
            <a:r>
              <a:rPr lang="fr-FR" sz="2800" dirty="0" err="1">
                <a:latin typeface="Times New Roman" panose="02020603050405020304" pitchFamily="18" charset="0"/>
                <a:ea typeface="Times New Roman" panose="02020603050405020304" pitchFamily="18" charset="0"/>
              </a:rPr>
              <a:t>vào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trung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tâm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đất</a:t>
            </a:r>
            <a:r>
              <a:rPr lang="fr-FR" sz="2800" dirty="0">
                <a:latin typeface="Times New Roman" panose="02020603050405020304" pitchFamily="18" charset="0"/>
                <a:ea typeface="Times New Roman" panose="02020603050405020304" pitchFamily="18" charset="0"/>
              </a:rPr>
              <a:t>, được </a:t>
            </a:r>
            <a:r>
              <a:rPr lang="fr-FR" sz="2800" dirty="0" err="1">
                <a:latin typeface="Times New Roman" panose="02020603050405020304" pitchFamily="18" charset="0"/>
                <a:ea typeface="Times New Roman" panose="02020603050405020304" pitchFamily="18" charset="0"/>
              </a:rPr>
              <a:t>cái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thế</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rồng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cuộn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hổ</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ngồi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đúng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ngôi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nam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bắc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tây</a:t>
            </a:r>
            <a:r>
              <a:rPr lang="fr-FR" sz="2800" dirty="0">
                <a:latin typeface="Times New Roman" panose="02020603050405020304" pitchFamily="18" charset="0"/>
                <a:ea typeface="Times New Roman" panose="02020603050405020304" pitchFamily="18" charset="0"/>
              </a:rPr>
              <a:t>: Là </a:t>
            </a:r>
            <a:r>
              <a:rPr lang="fr-FR" sz="2800" dirty="0" err="1">
                <a:latin typeface="Times New Roman" panose="02020603050405020304" pitchFamily="18" charset="0"/>
                <a:ea typeface="Times New Roman" panose="02020603050405020304" pitchFamily="18" charset="0"/>
              </a:rPr>
              <a:t>nơi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tiện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hướng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nhìn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dựa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núi</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Địa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thế</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đẹp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Rộng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bằng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đai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cao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thoáng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chứ</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không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thấp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như</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Hoa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Lư</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Cuộc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sống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cư</a:t>
            </a:r>
            <a:r>
              <a:rPr lang="fr-FR" sz="2800" dirty="0">
                <a:latin typeface="Times New Roman" panose="02020603050405020304" pitchFamily="18" charset="0"/>
                <a:ea typeface="Times New Roman" panose="02020603050405020304" pitchFamily="18" charset="0"/>
              </a:rPr>
              <a:t> được </a:t>
            </a:r>
            <a:r>
              <a:rPr lang="fr-FR" sz="2800" dirty="0" err="1">
                <a:latin typeface="Times New Roman" panose="02020603050405020304" pitchFamily="18" charset="0"/>
                <a:ea typeface="Times New Roman" panose="02020603050405020304" pitchFamily="18" charset="0"/>
              </a:rPr>
              <a:t>đảm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bảo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mọi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mặt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kinh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tế</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chính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pháp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triển</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tạ</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thành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đất</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=&gt; </a:t>
            </a:r>
            <a:r>
              <a:rPr lang="fr-FR" sz="2800" dirty="0" err="1">
                <a:latin typeface="Times New Roman" panose="02020603050405020304" pitchFamily="18" charset="0"/>
                <a:ea typeface="Times New Roman" panose="02020603050405020304" pitchFamily="18" charset="0"/>
              </a:rPr>
              <a:t>Đánh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giá</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cao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trí</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lợi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thế</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tiềm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năng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phát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triển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Đại</a:t>
            </a:r>
            <a:r>
              <a:rPr lang="fr-FR" sz="2800" dirty="0">
                <a:latin typeface="Times New Roman" panose="02020603050405020304" pitchFamily="18" charset="0"/>
                <a:ea typeface="Times New Roman" panose="02020603050405020304" pitchFamily="18" charset="0"/>
              </a:rPr>
              <a:t> La </a:t>
            </a:r>
            <a:r>
              <a:rPr lang="fr-FR" sz="2800" dirty="0" err="1">
                <a:latin typeface="Times New Roman" panose="02020603050405020304" pitchFamily="18" charset="0"/>
                <a:ea typeface="Times New Roman" panose="02020603050405020304" pitchFamily="18" charset="0"/>
              </a:rPr>
              <a:t>bằng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một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xúc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trầm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trồ</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thiết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vua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anh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minh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như</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Lí</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Tổ</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nhìn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thấy</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một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tương</a:t>
            </a:r>
            <a:r>
              <a:rPr lang="fr-FR" sz="2800" dirty="0">
                <a:latin typeface="Times New Roman" panose="02020603050405020304" pitchFamily="18" charset="0"/>
                <a:ea typeface="Times New Roman" panose="02020603050405020304" pitchFamily="18" charset="0"/>
              </a:rPr>
              <a:t> lai </a:t>
            </a:r>
            <a:r>
              <a:rPr lang="fr-FR" sz="2800" dirty="0" err="1">
                <a:latin typeface="Times New Roman" panose="02020603050405020304" pitchFamily="18" charset="0"/>
                <a:ea typeface="Times New Roman" panose="02020603050405020304" pitchFamily="18" charset="0"/>
              </a:rPr>
              <a:t>rực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rỡ</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Việt</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226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8"/>
                </p:tgtEl>
              </p:cMediaNode>
            </p:audi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309581" y="1397242"/>
            <a:ext cx="7969985" cy="4989699"/>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marL="0" marR="0" lvl="0" indent="0" algn="ctr" defTabSz="1085313"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8" name="TextBox 7">
            <a:extLst>
              <a:ext uri="{FF2B5EF4-FFF2-40B4-BE49-F238E27FC236}">
                <a16:creationId xmlns:a16="http://schemas.microsoft.com/office/drawing/2014/main" id="{461B93F3-D64C-4A18-995C-A828A890AABD}"/>
              </a:ext>
            </a:extLst>
          </p:cNvPr>
          <p:cNvSpPr txBox="1"/>
          <p:nvPr/>
        </p:nvSpPr>
        <p:spPr>
          <a:xfrm>
            <a:off x="429491" y="1306331"/>
            <a:ext cx="7850075" cy="5355312"/>
          </a:xfrm>
          <a:prstGeom prst="rect">
            <a:avLst/>
          </a:prstGeom>
          <a:noFill/>
        </p:spPr>
        <p:txBody>
          <a:bodyPr wrap="square" rtlCol="0">
            <a:spAutoFit/>
          </a:bodyPr>
          <a:lstStyle/>
          <a:p>
            <a:pPr algn="just"/>
            <a:r>
              <a:rPr lang="fr-FR" sz="3200" b="1" dirty="0">
                <a:solidFill>
                  <a:srgbClr val="FF0000"/>
                </a:solidFill>
                <a:latin typeface="#9Slide05 Fourth Medium" panose="00000600000000000000" pitchFamily="2" charset="0"/>
              </a:rPr>
              <a:t>III. </a:t>
            </a:r>
            <a:r>
              <a:rPr lang="fr-FR" sz="3200" b="1" dirty="0" err="1">
                <a:solidFill>
                  <a:srgbClr val="FF0000"/>
                </a:solidFill>
                <a:latin typeface="#9Slide05 Fourth Medium" panose="00000600000000000000" pitchFamily="2" charset="0"/>
              </a:rPr>
              <a:t>Tổng</a:t>
            </a:r>
            <a:r>
              <a:rPr lang="fr-FR" sz="3200" b="1" dirty="0">
                <a:solidFill>
                  <a:srgbClr val="FF0000"/>
                </a:solidFill>
                <a:latin typeface="#9Slide05 Fourth Medium" panose="00000600000000000000" pitchFamily="2" charset="0"/>
              </a:rPr>
              <a:t> </a:t>
            </a:r>
            <a:r>
              <a:rPr lang="fr-FR" sz="3200" b="1" dirty="0" err="1">
                <a:solidFill>
                  <a:srgbClr val="FF0000"/>
                </a:solidFill>
                <a:latin typeface="#9Slide05 Fourth Medium" panose="00000600000000000000" pitchFamily="2" charset="0"/>
              </a:rPr>
              <a:t>kết</a:t>
            </a:r>
            <a:endParaRPr lang="en-US" sz="3200" dirty="0">
              <a:solidFill>
                <a:srgbClr val="FF0000"/>
              </a:solidFill>
              <a:latin typeface="#9Slide05 Fourth Medium" panose="00000600000000000000" pitchFamily="2" charset="0"/>
            </a:endParaRPr>
          </a:p>
          <a:p>
            <a:pPr algn="just"/>
            <a:r>
              <a:rPr lang="fr-FR" sz="3200" b="1" dirty="0">
                <a:solidFill>
                  <a:srgbClr val="FF0000"/>
                </a:solidFill>
                <a:latin typeface="#9Slide05 Fourth Medium" panose="00000600000000000000" pitchFamily="2" charset="0"/>
              </a:rPr>
              <a:t>1. </a:t>
            </a:r>
            <a:r>
              <a:rPr lang="fr-FR" sz="3200" b="1" dirty="0" err="1">
                <a:solidFill>
                  <a:srgbClr val="FF0000"/>
                </a:solidFill>
                <a:latin typeface="#9Slide05 Fourth Medium" panose="00000600000000000000" pitchFamily="2" charset="0"/>
              </a:rPr>
              <a:t>Nghệ</a:t>
            </a:r>
            <a:r>
              <a:rPr lang="fr-FR" sz="3200" b="1" dirty="0">
                <a:solidFill>
                  <a:srgbClr val="FF0000"/>
                </a:solidFill>
                <a:latin typeface="#9Slide05 Fourth Medium" panose="00000600000000000000" pitchFamily="2" charset="0"/>
              </a:rPr>
              <a:t> </a:t>
            </a:r>
            <a:r>
              <a:rPr lang="fr-FR" sz="3200" b="1" dirty="0" err="1">
                <a:solidFill>
                  <a:srgbClr val="FF0000"/>
                </a:solidFill>
                <a:latin typeface="#9Slide05 Fourth Medium" panose="00000600000000000000" pitchFamily="2" charset="0"/>
              </a:rPr>
              <a:t>thuật</a:t>
            </a:r>
            <a:endParaRPr lang="en-US" sz="3200" dirty="0">
              <a:solidFill>
                <a:srgbClr val="FF0000"/>
              </a:solidFill>
              <a:latin typeface="#9Slide05 Fourth Medium" panose="00000600000000000000" pitchFamily="2" charset="0"/>
            </a:endParaRPr>
          </a:p>
          <a:p>
            <a:pPr algn="just"/>
            <a:r>
              <a:rPr lang="fr-FR" sz="3200" dirty="0">
                <a:latin typeface="#9Slide05 Fourth Medium" panose="00000600000000000000" pitchFamily="2" charset="0"/>
              </a:rPr>
              <a:t>- </a:t>
            </a:r>
            <a:r>
              <a:rPr lang="fr-FR" sz="3200" dirty="0" err="1">
                <a:latin typeface="#9Slide05 Fourth Medium" panose="00000600000000000000" pitchFamily="2" charset="0"/>
              </a:rPr>
              <a:t>Bài</a:t>
            </a:r>
            <a:r>
              <a:rPr lang="fr-FR" sz="3200" dirty="0">
                <a:latin typeface="#9Slide05 Fourth Medium" panose="00000600000000000000" pitchFamily="2" charset="0"/>
              </a:rPr>
              <a:t> </a:t>
            </a:r>
            <a:r>
              <a:rPr lang="fr-FR" sz="3200" dirty="0" err="1">
                <a:latin typeface="#9Slide05 Fourth Medium" panose="00000600000000000000" pitchFamily="2" charset="0"/>
              </a:rPr>
              <a:t>viết</a:t>
            </a:r>
            <a:r>
              <a:rPr lang="fr-FR" sz="3200" dirty="0">
                <a:latin typeface="#9Slide05 Fourth Medium" panose="00000600000000000000" pitchFamily="2" charset="0"/>
              </a:rPr>
              <a:t> </a:t>
            </a:r>
            <a:r>
              <a:rPr lang="fr-FR" sz="3200" dirty="0" err="1">
                <a:latin typeface="#9Slide05 Fourth Medium" panose="00000600000000000000" pitchFamily="2" charset="0"/>
              </a:rPr>
              <a:t>lập</a:t>
            </a:r>
            <a:r>
              <a:rPr lang="fr-FR" sz="3200" dirty="0">
                <a:latin typeface="#9Slide05 Fourth Medium" panose="00000600000000000000" pitchFamily="2" charset="0"/>
              </a:rPr>
              <a:t> </a:t>
            </a:r>
            <a:r>
              <a:rPr lang="fr-FR" sz="3200" dirty="0" err="1">
                <a:latin typeface="#9Slide05 Fourth Medium" panose="00000600000000000000" pitchFamily="2" charset="0"/>
              </a:rPr>
              <a:t>luận</a:t>
            </a:r>
            <a:r>
              <a:rPr lang="fr-FR" sz="3200" dirty="0">
                <a:latin typeface="#9Slide05 Fourth Medium" panose="00000600000000000000" pitchFamily="2" charset="0"/>
              </a:rPr>
              <a:t> </a:t>
            </a:r>
            <a:r>
              <a:rPr lang="fr-FR" sz="3200" dirty="0" err="1">
                <a:latin typeface="#9Slide05 Fourth Medium" panose="00000600000000000000" pitchFamily="2" charset="0"/>
              </a:rPr>
              <a:t>chặt</a:t>
            </a:r>
            <a:r>
              <a:rPr lang="fr-FR" sz="3200" dirty="0">
                <a:latin typeface="#9Slide05 Fourth Medium" panose="00000600000000000000" pitchFamily="2" charset="0"/>
              </a:rPr>
              <a:t> </a:t>
            </a:r>
            <a:r>
              <a:rPr lang="fr-FR" sz="3200" dirty="0" err="1">
                <a:latin typeface="#9Slide05 Fourth Medium" panose="00000600000000000000" pitchFamily="2" charset="0"/>
              </a:rPr>
              <a:t>chẽ</a:t>
            </a:r>
            <a:r>
              <a:rPr lang="fr-FR" sz="3200" dirty="0">
                <a:latin typeface="#9Slide05 Fourth Medium" panose="00000600000000000000" pitchFamily="2" charset="0"/>
              </a:rPr>
              <a:t>, </a:t>
            </a:r>
            <a:r>
              <a:rPr lang="fr-FR" sz="3200" dirty="0" err="1">
                <a:latin typeface="#9Slide05 Fourth Medium" panose="00000600000000000000" pitchFamily="2" charset="0"/>
              </a:rPr>
              <a:t>có</a:t>
            </a:r>
            <a:r>
              <a:rPr lang="fr-FR" sz="3200" dirty="0">
                <a:latin typeface="#9Slide05 Fourth Medium" panose="00000600000000000000" pitchFamily="2" charset="0"/>
              </a:rPr>
              <a:t> </a:t>
            </a:r>
            <a:r>
              <a:rPr lang="fr-FR" sz="3200" dirty="0" err="1">
                <a:latin typeface="#9Slide05 Fourth Medium" panose="00000600000000000000" pitchFamily="2" charset="0"/>
              </a:rPr>
              <a:t>tình</a:t>
            </a:r>
            <a:r>
              <a:rPr lang="fr-FR" sz="3200" dirty="0">
                <a:latin typeface="#9Slide05 Fourth Medium" panose="00000600000000000000" pitchFamily="2" charset="0"/>
              </a:rPr>
              <a:t> </a:t>
            </a:r>
            <a:r>
              <a:rPr lang="fr-FR" sz="3200" dirty="0" err="1">
                <a:latin typeface="#9Slide05 Fourth Medium" panose="00000600000000000000" pitchFamily="2" charset="0"/>
              </a:rPr>
              <a:t>có</a:t>
            </a:r>
            <a:r>
              <a:rPr lang="fr-FR" sz="3200" dirty="0">
                <a:latin typeface="#9Slide05 Fourth Medium" panose="00000600000000000000" pitchFamily="2" charset="0"/>
              </a:rPr>
              <a:t> </a:t>
            </a:r>
            <a:r>
              <a:rPr lang="fr-FR" sz="3200" dirty="0" err="1">
                <a:latin typeface="#9Slide05 Fourth Medium" panose="00000600000000000000" pitchFamily="2" charset="0"/>
              </a:rPr>
              <a:t>lí</a:t>
            </a:r>
            <a:r>
              <a:rPr lang="fr-FR" sz="3200" dirty="0">
                <a:latin typeface="#9Slide05 Fourth Medium" panose="00000600000000000000" pitchFamily="2" charset="0"/>
              </a:rPr>
              <a:t>. </a:t>
            </a:r>
            <a:r>
              <a:rPr lang="fr-FR" sz="3200" dirty="0" err="1">
                <a:latin typeface="#9Slide05 Fourth Medium" panose="00000600000000000000" pitchFamily="2" charset="0"/>
              </a:rPr>
              <a:t>Yếu</a:t>
            </a:r>
            <a:r>
              <a:rPr lang="fr-FR" sz="3200" dirty="0">
                <a:latin typeface="#9Slide05 Fourth Medium" panose="00000600000000000000" pitchFamily="2" charset="0"/>
              </a:rPr>
              <a:t> </a:t>
            </a:r>
            <a:r>
              <a:rPr lang="fr-FR" sz="3200" dirty="0" err="1">
                <a:latin typeface="#9Slide05 Fourth Medium" panose="00000600000000000000" pitchFamily="2" charset="0"/>
              </a:rPr>
              <a:t>tố</a:t>
            </a:r>
            <a:r>
              <a:rPr lang="fr-FR" sz="3200" dirty="0">
                <a:latin typeface="#9Slide05 Fourth Medium" panose="00000600000000000000" pitchFamily="2" charset="0"/>
              </a:rPr>
              <a:t> </a:t>
            </a:r>
            <a:r>
              <a:rPr lang="fr-FR" sz="3200" dirty="0" err="1">
                <a:latin typeface="#9Slide05 Fourth Medium" panose="00000600000000000000" pitchFamily="2" charset="0"/>
              </a:rPr>
              <a:t>biểu</a:t>
            </a:r>
            <a:r>
              <a:rPr lang="fr-FR" sz="3200" dirty="0">
                <a:latin typeface="#9Slide05 Fourth Medium" panose="00000600000000000000" pitchFamily="2" charset="0"/>
              </a:rPr>
              <a:t> </a:t>
            </a:r>
            <a:r>
              <a:rPr lang="fr-FR" sz="3200" dirty="0" err="1">
                <a:latin typeface="#9Slide05 Fourth Medium" panose="00000600000000000000" pitchFamily="2" charset="0"/>
              </a:rPr>
              <a:t>cảm</a:t>
            </a:r>
            <a:r>
              <a:rPr lang="fr-FR" sz="3200" dirty="0">
                <a:latin typeface="#9Slide05 Fourth Medium" panose="00000600000000000000" pitchFamily="2" charset="0"/>
              </a:rPr>
              <a:t> </a:t>
            </a:r>
            <a:r>
              <a:rPr lang="fr-FR" sz="3200" dirty="0" err="1">
                <a:latin typeface="#9Slide05 Fourth Medium" panose="00000600000000000000" pitchFamily="2" charset="0"/>
              </a:rPr>
              <a:t>thuyết</a:t>
            </a:r>
            <a:r>
              <a:rPr lang="fr-FR" sz="3200" dirty="0">
                <a:latin typeface="#9Slide05 Fourth Medium" panose="00000600000000000000" pitchFamily="2" charset="0"/>
              </a:rPr>
              <a:t> </a:t>
            </a:r>
            <a:r>
              <a:rPr lang="fr-FR" sz="3200" dirty="0" err="1">
                <a:latin typeface="#9Slide05 Fourth Medium" panose="00000600000000000000" pitchFamily="2" charset="0"/>
              </a:rPr>
              <a:t>phục</a:t>
            </a:r>
            <a:r>
              <a:rPr lang="fr-FR" sz="3200" dirty="0">
                <a:latin typeface="#9Slide05 Fourth Medium" panose="00000600000000000000" pitchFamily="2" charset="0"/>
              </a:rPr>
              <a:t> </a:t>
            </a:r>
            <a:r>
              <a:rPr lang="fr-FR" sz="3200" dirty="0" err="1">
                <a:latin typeface="#9Slide05 Fourth Medium" panose="00000600000000000000" pitchFamily="2" charset="0"/>
              </a:rPr>
              <a:t>dễ</a:t>
            </a:r>
            <a:r>
              <a:rPr lang="fr-FR" sz="3200" dirty="0">
                <a:latin typeface="#9Slide05 Fourth Medium" panose="00000600000000000000" pitchFamily="2" charset="0"/>
              </a:rPr>
              <a:t> </a:t>
            </a:r>
            <a:r>
              <a:rPr lang="fr-FR" sz="3200" dirty="0" err="1">
                <a:latin typeface="#9Slide05 Fourth Medium" panose="00000600000000000000" pitchFamily="2" charset="0"/>
              </a:rPr>
              <a:t>đi</a:t>
            </a:r>
            <a:r>
              <a:rPr lang="fr-FR" sz="3200" dirty="0">
                <a:latin typeface="#9Slide05 Fourth Medium" panose="00000600000000000000" pitchFamily="2" charset="0"/>
              </a:rPr>
              <a:t> </a:t>
            </a:r>
            <a:r>
              <a:rPr lang="fr-FR" sz="3200" dirty="0" err="1">
                <a:latin typeface="#9Slide05 Fourth Medium" panose="00000600000000000000" pitchFamily="2" charset="0"/>
              </a:rPr>
              <a:t>vào</a:t>
            </a:r>
            <a:r>
              <a:rPr lang="fr-FR" sz="3200" dirty="0">
                <a:latin typeface="#9Slide05 Fourth Medium" panose="00000600000000000000" pitchFamily="2" charset="0"/>
              </a:rPr>
              <a:t> </a:t>
            </a:r>
            <a:r>
              <a:rPr lang="fr-FR" sz="3200" dirty="0" err="1">
                <a:latin typeface="#9Slide05 Fourth Medium" panose="00000600000000000000" pitchFamily="2" charset="0"/>
              </a:rPr>
              <a:t>lòng</a:t>
            </a:r>
            <a:r>
              <a:rPr lang="fr-FR" sz="3200" dirty="0">
                <a:latin typeface="#9Slide05 Fourth Medium" panose="00000600000000000000" pitchFamily="2" charset="0"/>
              </a:rPr>
              <a:t> </a:t>
            </a:r>
            <a:r>
              <a:rPr lang="fr-FR" sz="3200" dirty="0" err="1">
                <a:latin typeface="#9Slide05 Fourth Medium" panose="00000600000000000000" pitchFamily="2" charset="0"/>
              </a:rPr>
              <a:t>người</a:t>
            </a:r>
            <a:r>
              <a:rPr lang="fr-FR" sz="3200" dirty="0">
                <a:latin typeface="#9Slide05 Fourth Medium" panose="00000600000000000000" pitchFamily="2" charset="0"/>
              </a:rPr>
              <a:t>. </a:t>
            </a:r>
            <a:r>
              <a:rPr lang="vi-VN" sz="3200" dirty="0">
                <a:latin typeface="#9Slide05 Fourth Medium" panose="00000600000000000000" pitchFamily="2" charset="0"/>
              </a:rPr>
              <a:t> </a:t>
            </a:r>
            <a:r>
              <a:rPr lang="en-US" sz="3200" dirty="0">
                <a:latin typeface="#9Slide05 Fourth Medium" panose="00000600000000000000" pitchFamily="2" charset="0"/>
              </a:rPr>
              <a:t>.</a:t>
            </a:r>
          </a:p>
          <a:p>
            <a:pPr algn="just"/>
            <a:r>
              <a:rPr lang="fr-FR" sz="3200" b="1" dirty="0">
                <a:solidFill>
                  <a:srgbClr val="FF0000"/>
                </a:solidFill>
                <a:latin typeface="#9Slide05 Fourth Medium" panose="00000600000000000000" pitchFamily="2" charset="0"/>
              </a:rPr>
              <a:t>2. </a:t>
            </a:r>
            <a:r>
              <a:rPr lang="fr-FR" sz="3200" b="1" dirty="0" err="1">
                <a:solidFill>
                  <a:srgbClr val="FF0000"/>
                </a:solidFill>
                <a:latin typeface="#9Slide05 Fourth Medium" panose="00000600000000000000" pitchFamily="2" charset="0"/>
              </a:rPr>
              <a:t>Nội</a:t>
            </a:r>
            <a:r>
              <a:rPr lang="fr-FR" sz="3200" b="1" dirty="0">
                <a:solidFill>
                  <a:srgbClr val="FF0000"/>
                </a:solidFill>
                <a:latin typeface="#9Slide05 Fourth Medium" panose="00000600000000000000" pitchFamily="2" charset="0"/>
              </a:rPr>
              <a:t> </a:t>
            </a:r>
            <a:r>
              <a:rPr lang="fr-FR" sz="3200" b="1" dirty="0" err="1">
                <a:solidFill>
                  <a:srgbClr val="FF0000"/>
                </a:solidFill>
                <a:latin typeface="#9Slide05 Fourth Medium" panose="00000600000000000000" pitchFamily="2" charset="0"/>
              </a:rPr>
              <a:t>dung</a:t>
            </a:r>
            <a:endParaRPr lang="en-US" sz="3200" dirty="0">
              <a:solidFill>
                <a:srgbClr val="FF0000"/>
              </a:solidFill>
              <a:latin typeface="#9Slide05 Fourth Medium" panose="00000600000000000000" pitchFamily="2" charset="0"/>
            </a:endParaRPr>
          </a:p>
          <a:p>
            <a:pPr algn="just"/>
            <a:r>
              <a:rPr lang="fr-FR" sz="3200" dirty="0">
                <a:latin typeface="#9Slide05 Fourth Medium" panose="00000600000000000000" pitchFamily="2" charset="0"/>
              </a:rPr>
              <a:t>- </a:t>
            </a:r>
            <a:r>
              <a:rPr lang="fr-FR" sz="3200" dirty="0" err="1">
                <a:latin typeface="#9Slide05 Fourth Medium" panose="00000600000000000000" pitchFamily="2" charset="0"/>
              </a:rPr>
              <a:t>Bài</a:t>
            </a:r>
            <a:r>
              <a:rPr lang="fr-FR" sz="3200" dirty="0">
                <a:latin typeface="#9Slide05 Fourth Medium" panose="00000600000000000000" pitchFamily="2" charset="0"/>
              </a:rPr>
              <a:t> </a:t>
            </a:r>
            <a:r>
              <a:rPr lang="fr-FR" sz="3200" dirty="0" err="1">
                <a:latin typeface="#9Slide05 Fourth Medium" panose="00000600000000000000" pitchFamily="2" charset="0"/>
              </a:rPr>
              <a:t>chiếu</a:t>
            </a:r>
            <a:r>
              <a:rPr lang="fr-FR" sz="3200" dirty="0">
                <a:latin typeface="#9Slide05 Fourth Medium" panose="00000600000000000000" pitchFamily="2" charset="0"/>
              </a:rPr>
              <a:t> </a:t>
            </a:r>
            <a:r>
              <a:rPr lang="fr-FR" sz="3200" dirty="0" err="1">
                <a:latin typeface="#9Slide05 Fourth Medium" panose="00000600000000000000" pitchFamily="2" charset="0"/>
              </a:rPr>
              <a:t>thể</a:t>
            </a:r>
            <a:r>
              <a:rPr lang="fr-FR" sz="3200" dirty="0">
                <a:latin typeface="#9Slide05 Fourth Medium" panose="00000600000000000000" pitchFamily="2" charset="0"/>
              </a:rPr>
              <a:t> </a:t>
            </a:r>
            <a:r>
              <a:rPr lang="fr-FR" sz="3200" dirty="0" err="1">
                <a:latin typeface="#9Slide05 Fourth Medium" panose="00000600000000000000" pitchFamily="2" charset="0"/>
              </a:rPr>
              <a:t>hiện</a:t>
            </a:r>
            <a:r>
              <a:rPr lang="fr-FR" sz="3200" dirty="0">
                <a:latin typeface="#9Slide05 Fourth Medium" panose="00000600000000000000" pitchFamily="2" charset="0"/>
              </a:rPr>
              <a:t> </a:t>
            </a:r>
            <a:r>
              <a:rPr lang="fr-FR" sz="3200" dirty="0" err="1">
                <a:latin typeface="#9Slide05 Fourth Medium" panose="00000600000000000000" pitchFamily="2" charset="0"/>
              </a:rPr>
              <a:t>khát</a:t>
            </a:r>
            <a:r>
              <a:rPr lang="fr-FR" sz="3200" dirty="0">
                <a:latin typeface="#9Slide05 Fourth Medium" panose="00000600000000000000" pitchFamily="2" charset="0"/>
              </a:rPr>
              <a:t> </a:t>
            </a:r>
            <a:r>
              <a:rPr lang="fr-FR" sz="3200" dirty="0" err="1">
                <a:latin typeface="#9Slide05 Fourth Medium" panose="00000600000000000000" pitchFamily="2" charset="0"/>
              </a:rPr>
              <a:t>vọng</a:t>
            </a:r>
            <a:r>
              <a:rPr lang="fr-FR" sz="3200" dirty="0">
                <a:latin typeface="#9Slide05 Fourth Medium" panose="00000600000000000000" pitchFamily="2" charset="0"/>
              </a:rPr>
              <a:t> </a:t>
            </a:r>
            <a:r>
              <a:rPr lang="fr-FR" sz="3200" dirty="0" err="1">
                <a:latin typeface="#9Slide05 Fourth Medium" panose="00000600000000000000" pitchFamily="2" charset="0"/>
              </a:rPr>
              <a:t>của</a:t>
            </a:r>
            <a:r>
              <a:rPr lang="fr-FR" sz="3200" dirty="0">
                <a:latin typeface="#9Slide05 Fourth Medium" panose="00000600000000000000" pitchFamily="2" charset="0"/>
              </a:rPr>
              <a:t> </a:t>
            </a:r>
            <a:r>
              <a:rPr lang="fr-FR" sz="3200" dirty="0" err="1">
                <a:latin typeface="#9Slide05 Fourth Medium" panose="00000600000000000000" pitchFamily="2" charset="0"/>
              </a:rPr>
              <a:t>nhân</a:t>
            </a:r>
            <a:r>
              <a:rPr lang="fr-FR" sz="3200" dirty="0">
                <a:latin typeface="#9Slide05 Fourth Medium" panose="00000600000000000000" pitchFamily="2" charset="0"/>
              </a:rPr>
              <a:t> </a:t>
            </a:r>
            <a:r>
              <a:rPr lang="fr-FR" sz="3200" dirty="0" err="1">
                <a:latin typeface="#9Slide05 Fourth Medium" panose="00000600000000000000" pitchFamily="2" charset="0"/>
              </a:rPr>
              <a:t>dân</a:t>
            </a:r>
            <a:r>
              <a:rPr lang="fr-FR" sz="3200" dirty="0">
                <a:latin typeface="#9Slide05 Fourth Medium" panose="00000600000000000000" pitchFamily="2" charset="0"/>
              </a:rPr>
              <a:t>: </a:t>
            </a:r>
            <a:r>
              <a:rPr lang="fr-FR" sz="3200" dirty="0" err="1">
                <a:latin typeface="#9Slide05 Fourth Medium" panose="00000600000000000000" pitchFamily="2" charset="0"/>
              </a:rPr>
              <a:t>Định</a:t>
            </a:r>
            <a:r>
              <a:rPr lang="fr-FR" sz="3200" dirty="0">
                <a:latin typeface="#9Slide05 Fourth Medium" panose="00000600000000000000" pitchFamily="2" charset="0"/>
              </a:rPr>
              <a:t> </a:t>
            </a:r>
            <a:r>
              <a:rPr lang="fr-FR" sz="3200" dirty="0" err="1">
                <a:latin typeface="#9Slide05 Fourth Medium" panose="00000600000000000000" pitchFamily="2" charset="0"/>
              </a:rPr>
              <a:t>đô</a:t>
            </a:r>
            <a:r>
              <a:rPr lang="fr-FR" sz="3200" dirty="0">
                <a:latin typeface="#9Slide05 Fourth Medium" panose="00000600000000000000" pitchFamily="2" charset="0"/>
              </a:rPr>
              <a:t> ở </a:t>
            </a:r>
            <a:r>
              <a:rPr lang="fr-FR" sz="3200" dirty="0" err="1">
                <a:latin typeface="#9Slide05 Fourth Medium" panose="00000600000000000000" pitchFamily="2" charset="0"/>
              </a:rPr>
              <a:t>đồng</a:t>
            </a:r>
            <a:r>
              <a:rPr lang="fr-FR" sz="3200" dirty="0">
                <a:latin typeface="#9Slide05 Fourth Medium" panose="00000600000000000000" pitchFamily="2" charset="0"/>
              </a:rPr>
              <a:t> </a:t>
            </a:r>
            <a:r>
              <a:rPr lang="fr-FR" sz="3200" dirty="0" err="1">
                <a:latin typeface="#9Slide05 Fourth Medium" panose="00000600000000000000" pitchFamily="2" charset="0"/>
              </a:rPr>
              <a:t>bằng</a:t>
            </a:r>
            <a:r>
              <a:rPr lang="fr-FR" sz="3200" dirty="0">
                <a:latin typeface="#9Slide05 Fourth Medium" panose="00000600000000000000" pitchFamily="2" charset="0"/>
              </a:rPr>
              <a:t>, non </a:t>
            </a:r>
            <a:r>
              <a:rPr lang="fr-FR" sz="3200" dirty="0" err="1">
                <a:latin typeface="#9Slide05 Fourth Medium" panose="00000600000000000000" pitchFamily="2" charset="0"/>
              </a:rPr>
              <a:t>sông</a:t>
            </a:r>
            <a:r>
              <a:rPr lang="fr-FR" sz="3200" dirty="0">
                <a:latin typeface="#9Slide05 Fourth Medium" panose="00000600000000000000" pitchFamily="2" charset="0"/>
              </a:rPr>
              <a:t> </a:t>
            </a:r>
            <a:r>
              <a:rPr lang="fr-FR" sz="3200" dirty="0" err="1">
                <a:latin typeface="#9Slide05 Fourth Medium" panose="00000600000000000000" pitchFamily="2" charset="0"/>
              </a:rPr>
              <a:t>thu</a:t>
            </a:r>
            <a:r>
              <a:rPr lang="fr-FR" sz="3200" dirty="0">
                <a:latin typeface="#9Slide05 Fourth Medium" panose="00000600000000000000" pitchFamily="2" charset="0"/>
              </a:rPr>
              <a:t> </a:t>
            </a:r>
            <a:r>
              <a:rPr lang="fr-FR" sz="3200" dirty="0" err="1">
                <a:latin typeface="#9Slide05 Fourth Medium" panose="00000600000000000000" pitchFamily="2" charset="0"/>
              </a:rPr>
              <a:t>về</a:t>
            </a:r>
            <a:r>
              <a:rPr lang="fr-FR" sz="3200" dirty="0">
                <a:latin typeface="#9Slide05 Fourth Medium" panose="00000600000000000000" pitchFamily="2" charset="0"/>
              </a:rPr>
              <a:t> </a:t>
            </a:r>
            <a:r>
              <a:rPr lang="fr-FR" sz="3200" dirty="0" err="1">
                <a:latin typeface="#9Slide05 Fourth Medium" panose="00000600000000000000" pitchFamily="2" charset="0"/>
              </a:rPr>
              <a:t>một</a:t>
            </a:r>
            <a:r>
              <a:rPr lang="fr-FR" sz="3200" dirty="0">
                <a:latin typeface="#9Slide05 Fourth Medium" panose="00000600000000000000" pitchFamily="2" charset="0"/>
              </a:rPr>
              <a:t> </a:t>
            </a:r>
            <a:r>
              <a:rPr lang="fr-FR" sz="3200" dirty="0" err="1">
                <a:latin typeface="#9Slide05 Fourth Medium" panose="00000600000000000000" pitchFamily="2" charset="0"/>
              </a:rPr>
              <a:t>mối</a:t>
            </a:r>
            <a:r>
              <a:rPr lang="fr-FR" sz="3200" dirty="0">
                <a:latin typeface="#9Slide05 Fourth Medium" panose="00000600000000000000" pitchFamily="2" charset="0"/>
              </a:rPr>
              <a:t>, </a:t>
            </a:r>
            <a:r>
              <a:rPr lang="fr-FR" sz="3200" dirty="0" err="1">
                <a:latin typeface="#9Slide05 Fourth Medium" panose="00000600000000000000" pitchFamily="2" charset="0"/>
              </a:rPr>
              <a:t>đất</a:t>
            </a:r>
            <a:r>
              <a:rPr lang="fr-FR" sz="3200" dirty="0">
                <a:latin typeface="#9Slide05 Fourth Medium" panose="00000600000000000000" pitchFamily="2" charset="0"/>
              </a:rPr>
              <a:t> </a:t>
            </a:r>
            <a:r>
              <a:rPr lang="fr-FR" sz="3200" dirty="0" err="1">
                <a:latin typeface="#9Slide05 Fourth Medium" panose="00000600000000000000" pitchFamily="2" charset="0"/>
              </a:rPr>
              <a:t>nước</a:t>
            </a:r>
            <a:r>
              <a:rPr lang="fr-FR" sz="3200" dirty="0">
                <a:latin typeface="#9Slide05 Fourth Medium" panose="00000600000000000000" pitchFamily="2" charset="0"/>
              </a:rPr>
              <a:t> </a:t>
            </a:r>
            <a:r>
              <a:rPr lang="fr-FR" sz="3200" dirty="0" err="1">
                <a:latin typeface="#9Slide05 Fourth Medium" panose="00000600000000000000" pitchFamily="2" charset="0"/>
              </a:rPr>
              <a:t>vững</a:t>
            </a:r>
            <a:r>
              <a:rPr lang="fr-FR" sz="3200" dirty="0">
                <a:latin typeface="#9Slide05 Fourth Medium" panose="00000600000000000000" pitchFamily="2" charset="0"/>
              </a:rPr>
              <a:t> </a:t>
            </a:r>
            <a:r>
              <a:rPr lang="fr-FR" sz="3200" dirty="0" err="1">
                <a:latin typeface="#9Slide05 Fourth Medium" panose="00000600000000000000" pitchFamily="2" charset="0"/>
              </a:rPr>
              <a:t>mạnh</a:t>
            </a:r>
            <a:r>
              <a:rPr lang="fr-FR" sz="3200" dirty="0">
                <a:latin typeface="#9Slide05 Fourth Medium" panose="00000600000000000000" pitchFamily="2" charset="0"/>
              </a:rPr>
              <a:t>. </a:t>
            </a:r>
            <a:r>
              <a:rPr lang="fr-FR" sz="3200" dirty="0" err="1">
                <a:latin typeface="#9Slide05 Fourth Medium" panose="00000600000000000000" pitchFamily="2" charset="0"/>
              </a:rPr>
              <a:t>Triều</a:t>
            </a:r>
            <a:r>
              <a:rPr lang="fr-FR" sz="3200" dirty="0">
                <a:latin typeface="#9Slide05 Fourth Medium" panose="00000600000000000000" pitchFamily="2" charset="0"/>
              </a:rPr>
              <a:t> </a:t>
            </a:r>
            <a:r>
              <a:rPr lang="fr-FR" sz="3200" dirty="0" err="1">
                <a:latin typeface="#9Slide05 Fourth Medium" panose="00000600000000000000" pitchFamily="2" charset="0"/>
              </a:rPr>
              <a:t>Lí</a:t>
            </a:r>
            <a:r>
              <a:rPr lang="fr-FR" sz="3200" dirty="0">
                <a:latin typeface="#9Slide05 Fourth Medium" panose="00000600000000000000" pitchFamily="2" charset="0"/>
              </a:rPr>
              <a:t> </a:t>
            </a:r>
            <a:r>
              <a:rPr lang="fr-FR" sz="3200" dirty="0" err="1">
                <a:latin typeface="#9Slide05 Fourth Medium" panose="00000600000000000000" pitchFamily="2" charset="0"/>
              </a:rPr>
              <a:t>đủ</a:t>
            </a:r>
            <a:r>
              <a:rPr lang="fr-FR" sz="3200" dirty="0">
                <a:latin typeface="#9Slide05 Fourth Medium" panose="00000600000000000000" pitchFamily="2" charset="0"/>
              </a:rPr>
              <a:t> </a:t>
            </a:r>
            <a:r>
              <a:rPr lang="fr-FR" sz="3200" dirty="0" err="1">
                <a:latin typeface="#9Slide05 Fourth Medium" panose="00000600000000000000" pitchFamily="2" charset="0"/>
              </a:rPr>
              <a:t>sức</a:t>
            </a:r>
            <a:r>
              <a:rPr lang="fr-FR" sz="3200" dirty="0">
                <a:latin typeface="#9Slide05 Fourth Medium" panose="00000600000000000000" pitchFamily="2" charset="0"/>
              </a:rPr>
              <a:t> </a:t>
            </a:r>
            <a:r>
              <a:rPr lang="fr-FR" sz="3200" dirty="0" err="1">
                <a:latin typeface="#9Slide05 Fourth Medium" panose="00000600000000000000" pitchFamily="2" charset="0"/>
              </a:rPr>
              <a:t>lãnh</a:t>
            </a:r>
            <a:r>
              <a:rPr lang="fr-FR" sz="3200" dirty="0">
                <a:latin typeface="#9Slide05 Fourth Medium" panose="00000600000000000000" pitchFamily="2" charset="0"/>
              </a:rPr>
              <a:t> </a:t>
            </a:r>
            <a:r>
              <a:rPr lang="fr-FR" sz="3200" dirty="0" err="1">
                <a:latin typeface="#9Slide05 Fourth Medium" panose="00000600000000000000" pitchFamily="2" charset="0"/>
              </a:rPr>
              <a:t>đạo</a:t>
            </a:r>
            <a:r>
              <a:rPr lang="fr-FR" sz="3200" dirty="0">
                <a:latin typeface="#9Slide05 Fourth Medium" panose="00000600000000000000" pitchFamily="2" charset="0"/>
              </a:rPr>
              <a:t> </a:t>
            </a:r>
            <a:r>
              <a:rPr lang="fr-FR" sz="3200" dirty="0" err="1">
                <a:latin typeface="#9Slide05 Fourth Medium" panose="00000600000000000000" pitchFamily="2" charset="0"/>
              </a:rPr>
              <a:t>nhân</a:t>
            </a:r>
            <a:r>
              <a:rPr lang="fr-FR" sz="3200" dirty="0">
                <a:latin typeface="#9Slide05 Fourth Medium" panose="00000600000000000000" pitchFamily="2" charset="0"/>
              </a:rPr>
              <a:t> </a:t>
            </a:r>
            <a:r>
              <a:rPr lang="fr-FR" sz="3200" dirty="0" err="1">
                <a:latin typeface="#9Slide05 Fourth Medium" panose="00000600000000000000" pitchFamily="2" charset="0"/>
              </a:rPr>
              <a:t>dân</a:t>
            </a:r>
            <a:r>
              <a:rPr lang="fr-FR" sz="3200" dirty="0">
                <a:latin typeface="#9Slide05 Fourth Medium" panose="00000600000000000000" pitchFamily="2" charset="0"/>
              </a:rPr>
              <a:t> </a:t>
            </a:r>
            <a:r>
              <a:rPr lang="fr-FR" sz="3200" dirty="0" err="1">
                <a:latin typeface="#9Slide05 Fourth Medium" panose="00000600000000000000" pitchFamily="2" charset="0"/>
              </a:rPr>
              <a:t>xây</a:t>
            </a:r>
            <a:r>
              <a:rPr lang="fr-FR" sz="3200" dirty="0">
                <a:latin typeface="#9Slide05 Fourth Medium" panose="00000600000000000000" pitchFamily="2" charset="0"/>
              </a:rPr>
              <a:t> </a:t>
            </a:r>
            <a:r>
              <a:rPr lang="fr-FR" sz="3200" dirty="0" err="1">
                <a:latin typeface="#9Slide05 Fourth Medium" panose="00000600000000000000" pitchFamily="2" charset="0"/>
              </a:rPr>
              <a:t>dựng</a:t>
            </a:r>
            <a:r>
              <a:rPr lang="fr-FR" sz="3200" dirty="0">
                <a:latin typeface="#9Slide05 Fourth Medium" panose="00000600000000000000" pitchFamily="2" charset="0"/>
              </a:rPr>
              <a:t> </a:t>
            </a:r>
            <a:r>
              <a:rPr lang="fr-FR" sz="3200" dirty="0" err="1">
                <a:latin typeface="#9Slide05 Fourth Medium" panose="00000600000000000000" pitchFamily="2" charset="0"/>
              </a:rPr>
              <a:t>đất</a:t>
            </a:r>
            <a:r>
              <a:rPr lang="fr-FR" sz="3200" dirty="0">
                <a:latin typeface="#9Slide05 Fourth Medium" panose="00000600000000000000" pitchFamily="2" charset="0"/>
              </a:rPr>
              <a:t> </a:t>
            </a:r>
            <a:r>
              <a:rPr lang="fr-FR" sz="3200" dirty="0" err="1">
                <a:latin typeface="#9Slide05 Fourth Medium" panose="00000600000000000000" pitchFamily="2" charset="0"/>
              </a:rPr>
              <a:t>nước</a:t>
            </a:r>
            <a:r>
              <a:rPr lang="fr-FR" sz="3200" dirty="0">
                <a:latin typeface="#9Slide05 Fourth Medium" panose="00000600000000000000" pitchFamily="2" charset="0"/>
              </a:rPr>
              <a:t>.</a:t>
            </a:r>
            <a:endParaRPr lang="en-US" sz="3200" dirty="0">
              <a:latin typeface="#9Slide05 Fourth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294761"/>
              </a:solidFill>
              <a:effectLst/>
              <a:uLnTx/>
              <a:uFillTx/>
              <a:latin typeface="#9Slide05 Fourth Medium" panose="00000600000000000000" pitchFamily="2" charset="0"/>
              <a:ea typeface="Times New Roman" panose="02020603050405020304" pitchFamily="18" charset="0"/>
              <a:cs typeface="+mn-cs"/>
            </a:endParaRPr>
          </a:p>
        </p:txBody>
      </p:sp>
      <p:pic>
        <p:nvPicPr>
          <p:cNvPr id="4" name="Picture 3">
            <a:extLst>
              <a:ext uri="{FF2B5EF4-FFF2-40B4-BE49-F238E27FC236}">
                <a16:creationId xmlns:a16="http://schemas.microsoft.com/office/drawing/2014/main" id="{15DECFBD-2F0B-433C-9A3D-ECAE8480DD13}"/>
              </a:ext>
            </a:extLst>
          </p:cNvPr>
          <p:cNvPicPr>
            <a:picLocks noChangeAspect="1"/>
          </p:cNvPicPr>
          <p:nvPr/>
        </p:nvPicPr>
        <p:blipFill>
          <a:blip r:embed="rId6"/>
          <a:stretch>
            <a:fillRect/>
          </a:stretch>
        </p:blipFill>
        <p:spPr>
          <a:xfrm>
            <a:off x="8686800" y="1306332"/>
            <a:ext cx="3297382" cy="5080610"/>
          </a:xfrm>
          <a:prstGeom prst="rect">
            <a:avLst/>
          </a:prstGeom>
        </p:spPr>
      </p:pic>
    </p:spTree>
    <p:extLst>
      <p:ext uri="{BB962C8B-B14F-4D97-AF65-F5344CB8AC3E}">
        <p14:creationId xmlns:p14="http://schemas.microsoft.com/office/powerpoint/2010/main" val="215988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arn(inVertical)">
                                      <p:cBhvr>
                                        <p:cTn id="16" dur="500"/>
                                        <p:tgtEl>
                                          <p:spTgt spid="8">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barn(inVertical)">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down)">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barn(inVertical)">
                                      <p:cBhvr>
                                        <p:cTn id="3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5"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47" descr="22858PICdbgea5Gz679dY_PIC2018.png"/>
          <p:cNvPicPr preferRelativeResize="0"/>
          <p:nvPr/>
        </p:nvPicPr>
        <p:blipFill rotWithShape="1">
          <a:blip r:embed="rId3">
            <a:alphaModFix/>
          </a:blip>
          <a:srcRect/>
          <a:stretch/>
        </p:blipFill>
        <p:spPr>
          <a:xfrm>
            <a:off x="6265113" y="410547"/>
            <a:ext cx="5134407" cy="6018245"/>
          </a:xfrm>
          <a:prstGeom prst="rect">
            <a:avLst/>
          </a:prstGeom>
          <a:noFill/>
          <a:ln>
            <a:noFill/>
          </a:ln>
        </p:spPr>
      </p:pic>
      <p:pic>
        <p:nvPicPr>
          <p:cNvPr id="571" name="Google Shape;571;p47" descr="A picture containing shape&#10;&#10;Description automatically generated"/>
          <p:cNvPicPr preferRelativeResize="0"/>
          <p:nvPr/>
        </p:nvPicPr>
        <p:blipFill rotWithShape="1">
          <a:blip r:embed="rId4">
            <a:alphaModFix/>
          </a:blip>
          <a:srcRect/>
          <a:stretch/>
        </p:blipFill>
        <p:spPr>
          <a:xfrm>
            <a:off x="-1156996" y="-669372"/>
            <a:ext cx="9899780" cy="7830983"/>
          </a:xfrm>
          <a:prstGeom prst="rect">
            <a:avLst/>
          </a:prstGeom>
          <a:noFill/>
          <a:ln>
            <a:noFill/>
          </a:ln>
        </p:spPr>
      </p:pic>
      <p:sp>
        <p:nvSpPr>
          <p:cNvPr id="572" name="Google Shape;572;p47"/>
          <p:cNvSpPr txBox="1"/>
          <p:nvPr/>
        </p:nvSpPr>
        <p:spPr>
          <a:xfrm>
            <a:off x="961593" y="2296160"/>
            <a:ext cx="5303520" cy="1754286"/>
          </a:xfrm>
          <a:prstGeom prst="rect">
            <a:avLst/>
          </a:prstGeom>
          <a:noFill/>
          <a:ln>
            <a:noFill/>
          </a:ln>
        </p:spPr>
        <p:txBody>
          <a:bodyPr spcFirstLastPara="1" wrap="square" lIns="91425" tIns="45700" rIns="91425" bIns="45700" anchor="t" anchorCtr="0">
            <a:spAutoFit/>
          </a:bodyPr>
          <a:lstStyle/>
          <a:p>
            <a:pPr lvl="0" algn="ctr"/>
            <a:r>
              <a:rPr lang="en-US" sz="3600" b="1" dirty="0">
                <a:solidFill>
                  <a:srgbClr val="FF0000"/>
                </a:solidFill>
                <a:latin typeface="Times New Roman" panose="02020603050405020304" pitchFamily="18" charset="0"/>
                <a:cs typeface="Times New Roman" panose="02020603050405020304" pitchFamily="18" charset="0"/>
              </a:rPr>
              <a:t>LUYỆN ĐỀ ĐỌC HIỂU NGỮ LIỆU TRONG VÀ NGOÀI SGK</a:t>
            </a:r>
            <a:endParaRPr kumimoji="0"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3237580-EC6F-4AE9-A511-45B4CDD7D23D}"/>
              </a:ext>
            </a:extLst>
          </p:cNvPr>
          <p:cNvSpPr txBox="1"/>
          <p:nvPr/>
        </p:nvSpPr>
        <p:spPr>
          <a:xfrm>
            <a:off x="2831690" y="-1651819"/>
            <a:ext cx="5911094" cy="646331"/>
          </a:xfrm>
          <a:prstGeom prst="rect">
            <a:avLst/>
          </a:prstGeom>
          <a:noFill/>
        </p:spPr>
        <p:txBody>
          <a:bodyPr wrap="square" rtlCol="0">
            <a:spAutoFit/>
          </a:bodyPr>
          <a:lstStyle/>
          <a:p>
            <a:r>
              <a:rPr lang="en-US" dirty="0">
                <a:latin typeface="#9Slide05 Fourth Medium" panose="00000600000000000000" pitchFamily="2" charset="0"/>
              </a:rPr>
              <a:t> </a:t>
            </a:r>
            <a:r>
              <a:rPr lang="en-US" dirty="0">
                <a:solidFill>
                  <a:srgbClr val="FF0000"/>
                </a:solidFill>
                <a:latin typeface="#9Slide05 Fourth Medium" panose="00000600000000000000" pitchFamily="2" charset="0"/>
              </a:rPr>
              <a:t>. </a:t>
            </a:r>
            <a:r>
              <a:rPr lang="en-US" dirty="0" err="1">
                <a:latin typeface="#9Slide05 Fourth Medium" panose="00000600000000000000" pitchFamily="2" charset="0"/>
              </a:rPr>
              <a:t>Nghiêm</a:t>
            </a:r>
            <a:r>
              <a:rPr lang="en-US" dirty="0">
                <a:latin typeface="#9Slide05 Fourth Medium" panose="00000600000000000000" pitchFamily="2" charset="0"/>
              </a:rPr>
              <a:t> </a:t>
            </a:r>
            <a:r>
              <a:rPr lang="en-US" dirty="0" err="1">
                <a:latin typeface="#9Slide05 Fourth Medium" panose="00000600000000000000" pitchFamily="2" charset="0"/>
              </a:rPr>
              <a:t>cấm</a:t>
            </a:r>
            <a:r>
              <a:rPr lang="en-US" dirty="0">
                <a:latin typeface="#9Slide05 Fourth Medium" panose="00000600000000000000" pitchFamily="2" charset="0"/>
              </a:rPr>
              <a:t> </a:t>
            </a:r>
            <a:r>
              <a:rPr lang="en-US" dirty="0" err="1">
                <a:latin typeface="#9Slide05 Fourth Medium" panose="00000600000000000000" pitchFamily="2" charset="0"/>
              </a:rPr>
              <a:t>sao</a:t>
            </a:r>
            <a:r>
              <a:rPr lang="en-US" dirty="0">
                <a:latin typeface="#9Slide05 Fourth Medium" panose="00000600000000000000" pitchFamily="2" charset="0"/>
              </a:rPr>
              <a:t> </a:t>
            </a:r>
            <a:r>
              <a:rPr lang="en-US" dirty="0" err="1">
                <a:latin typeface="#9Slide05 Fourth Medium" panose="00000600000000000000" pitchFamily="2" charset="0"/>
              </a:rPr>
              <a:t>chép</a:t>
            </a:r>
            <a:r>
              <a:rPr lang="en-US" dirty="0">
                <a:latin typeface="#9Slide05 Fourth Medium" panose="00000600000000000000" pitchFamily="2" charset="0"/>
              </a:rPr>
              <a:t>, chia </a:t>
            </a:r>
            <a:r>
              <a:rPr lang="en-US" dirty="0" err="1">
                <a:latin typeface="#9Slide05 Fourth Medium" panose="00000600000000000000" pitchFamily="2" charset="0"/>
              </a:rPr>
              <a:t>sẻ</a:t>
            </a:r>
            <a:r>
              <a:rPr lang="en-US" dirty="0">
                <a:latin typeface="#9Slide05 Fourth Medium" panose="00000600000000000000" pitchFamily="2" charset="0"/>
              </a:rPr>
              <a:t> d</a:t>
            </a:r>
            <a:r>
              <a:rPr lang="vi-VN" dirty="0">
                <a:latin typeface="#9Slide05 Fourth Medium" panose="00000600000000000000" pitchFamily="2" charset="0"/>
              </a:rPr>
              <a:t>ưới</a:t>
            </a:r>
            <a:r>
              <a:rPr lang="en-US" dirty="0">
                <a:latin typeface="#9Slide05 Fourth Medium" panose="00000600000000000000" pitchFamily="2" charset="0"/>
              </a:rPr>
              <a:t> </a:t>
            </a:r>
            <a:r>
              <a:rPr lang="en-US" dirty="0" err="1">
                <a:latin typeface="#9Slide05 Fourth Medium" panose="00000600000000000000" pitchFamily="2" charset="0"/>
              </a:rPr>
              <a:t>mọi</a:t>
            </a:r>
            <a:r>
              <a:rPr lang="en-US" dirty="0">
                <a:latin typeface="#9Slide05 Fourth Medium" panose="00000600000000000000" pitchFamily="2" charset="0"/>
              </a:rPr>
              <a:t> </a:t>
            </a:r>
            <a:r>
              <a:rPr lang="en-US" dirty="0" err="1">
                <a:latin typeface="#9Slide05 Fourth Medium" panose="00000600000000000000" pitchFamily="2" charset="0"/>
              </a:rPr>
              <a:t>hình</a:t>
            </a:r>
            <a:r>
              <a:rPr lang="en-US" dirty="0">
                <a:latin typeface="#9Slide05 Fourth Medium" panose="00000600000000000000" pitchFamily="2" charset="0"/>
              </a:rPr>
              <a:t> </a:t>
            </a:r>
            <a:r>
              <a:rPr lang="en-US" dirty="0" err="1">
                <a:latin typeface="#9Slide05 Fourth Medium" panose="00000600000000000000" pitchFamily="2" charset="0"/>
              </a:rPr>
              <a:t>thức</a:t>
            </a:r>
            <a:r>
              <a:rPr lang="en-US" dirty="0">
                <a:latin typeface="#9Slide05 Fourth Medium" panose="00000600000000000000" pitchFamily="2" charset="0"/>
              </a:rPr>
              <a:t>.</a:t>
            </a:r>
          </a:p>
          <a:p>
            <a:endParaRPr lang="en-US" dirty="0"/>
          </a:p>
        </p:txBody>
      </p:sp>
    </p:spTree>
    <p:extLst>
      <p:ext uri="{BB962C8B-B14F-4D97-AF65-F5344CB8AC3E}">
        <p14:creationId xmlns:p14="http://schemas.microsoft.com/office/powerpoint/2010/main" val="240665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par>
                                <p:cTn id="8" presetID="2" presetClass="entr" presetSubtype="4" fill="hold" nodeType="withEffect">
                                  <p:stCondLst>
                                    <p:cond delay="0"/>
                                  </p:stCondLst>
                                  <p:childTnLst>
                                    <p:set>
                                      <p:cBhvr>
                                        <p:cTn id="9" dur="1" fill="hold">
                                          <p:stCondLst>
                                            <p:cond delay="0"/>
                                          </p:stCondLst>
                                        </p:cTn>
                                        <p:tgtEl>
                                          <p:spTgt spid="570"/>
                                        </p:tgtEl>
                                        <p:attrNameLst>
                                          <p:attrName>style.visibility</p:attrName>
                                        </p:attrNameLst>
                                      </p:cBhvr>
                                      <p:to>
                                        <p:strVal val="visible"/>
                                      </p:to>
                                    </p:set>
                                    <p:anim calcmode="lin" valueType="num">
                                      <p:cBhvr additive="base">
                                        <p:cTn id="10" dur="500"/>
                                        <p:tgtEl>
                                          <p:spTgt spid="570"/>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571"/>
                                        </p:tgtEl>
                                        <p:attrNameLst>
                                          <p:attrName>style.visibility</p:attrName>
                                        </p:attrNameLst>
                                      </p:cBhvr>
                                      <p:to>
                                        <p:strVal val="visible"/>
                                      </p:to>
                                    </p:set>
                                    <p:animEffect transition="in" filter="fade">
                                      <p:cBhvr>
                                        <p:cTn id="13"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6" name="TextBox 5">
            <a:extLst>
              <a:ext uri="{FF2B5EF4-FFF2-40B4-BE49-F238E27FC236}">
                <a16:creationId xmlns:a16="http://schemas.microsoft.com/office/drawing/2014/main" id="{2788069E-758C-40A4-B1C4-D46083931D9B}"/>
              </a:ext>
            </a:extLst>
          </p:cNvPr>
          <p:cNvSpPr txBox="1"/>
          <p:nvPr/>
        </p:nvSpPr>
        <p:spPr>
          <a:xfrm>
            <a:off x="983673" y="719602"/>
            <a:ext cx="9892145" cy="769441"/>
          </a:xfrm>
          <a:prstGeom prst="rect">
            <a:avLst/>
          </a:prstGeom>
          <a:noFill/>
        </p:spPr>
        <p:txBody>
          <a:bodyPr wrap="square" rtlCol="0">
            <a:spAutoFit/>
          </a:bodyPr>
          <a:lstStyle/>
          <a:p>
            <a:pPr algn="ctr"/>
            <a:r>
              <a:rPr lang="en-US" sz="4400" dirty="0" err="1">
                <a:latin typeface="#9Slide05 Fourth Medium" panose="00000600000000000000" pitchFamily="2" charset="0"/>
              </a:rPr>
              <a:t>Phiếu</a:t>
            </a:r>
            <a:r>
              <a:rPr lang="en-US" sz="4400" dirty="0">
                <a:latin typeface="#9Slide05 Fourth Medium" panose="00000600000000000000" pitchFamily="2" charset="0"/>
              </a:rPr>
              <a:t> </a:t>
            </a:r>
            <a:r>
              <a:rPr lang="en-US" sz="4400" dirty="0" err="1">
                <a:latin typeface="#9Slide05 Fourth Medium" panose="00000600000000000000" pitchFamily="2" charset="0"/>
              </a:rPr>
              <a:t>học</a:t>
            </a:r>
            <a:r>
              <a:rPr lang="en-US" sz="4400" dirty="0">
                <a:latin typeface="#9Slide05 Fourth Medium" panose="00000600000000000000" pitchFamily="2" charset="0"/>
              </a:rPr>
              <a:t> </a:t>
            </a:r>
            <a:r>
              <a:rPr lang="en-US" sz="4400" dirty="0" err="1">
                <a:latin typeface="#9Slide05 Fourth Medium" panose="00000600000000000000" pitchFamily="2" charset="0"/>
              </a:rPr>
              <a:t>tập</a:t>
            </a:r>
            <a:r>
              <a:rPr lang="en-US" sz="4400" dirty="0">
                <a:latin typeface="#9Slide05 Fourth Medium" panose="00000600000000000000" pitchFamily="2" charset="0"/>
              </a:rPr>
              <a:t> </a:t>
            </a:r>
            <a:r>
              <a:rPr lang="en-US" sz="4400" dirty="0" err="1">
                <a:latin typeface="#9Slide05 Fourth Medium" panose="00000600000000000000" pitchFamily="2" charset="0"/>
              </a:rPr>
              <a:t>số</a:t>
            </a:r>
            <a:r>
              <a:rPr lang="en-US" sz="4400" dirty="0">
                <a:latin typeface="#9Slide05 Fourth Medium" panose="00000600000000000000" pitchFamily="2" charset="0"/>
              </a:rPr>
              <a:t> 1</a:t>
            </a:r>
          </a:p>
        </p:txBody>
      </p:sp>
      <p:sp>
        <p:nvSpPr>
          <p:cNvPr id="9" name="Rectangle 8">
            <a:extLst>
              <a:ext uri="{FF2B5EF4-FFF2-40B4-BE49-F238E27FC236}">
                <a16:creationId xmlns:a16="http://schemas.microsoft.com/office/drawing/2014/main" id="{06C30AE4-0451-4857-83DA-BD9894CCDF44}"/>
              </a:ext>
            </a:extLst>
          </p:cNvPr>
          <p:cNvSpPr/>
          <p:nvPr/>
        </p:nvSpPr>
        <p:spPr>
          <a:xfrm>
            <a:off x="124691" y="1458266"/>
            <a:ext cx="12067309" cy="5564344"/>
          </a:xfrm>
          <a:prstGeom prst="rect">
            <a:avLst/>
          </a:prstGeom>
        </p:spPr>
        <p:txBody>
          <a:bodyPr wrap="square">
            <a:spAutoFit/>
          </a:bodyPr>
          <a:lstStyle/>
          <a:p>
            <a:pPr>
              <a:lnSpc>
                <a:spcPct val="107000"/>
              </a:lnSpc>
            </a:pPr>
            <a:r>
              <a:rPr lang="vi-VN" sz="2800" b="1" dirty="0">
                <a:solidFill>
                  <a:srgbClr val="002060"/>
                </a:solidFill>
                <a:latin typeface="Times New Roman" panose="02020603050405020304" pitchFamily="18" charset="0"/>
                <a:ea typeface="Calibri" panose="020F0502020204030204" pitchFamily="34" charset="0"/>
              </a:rPr>
              <a:t>Đọc đoạn </a:t>
            </a:r>
            <a:r>
              <a:rPr lang="en-US" sz="2800" b="1" dirty="0" err="1">
                <a:solidFill>
                  <a:srgbClr val="002060"/>
                </a:solidFill>
                <a:latin typeface="Times New Roman" panose="02020603050405020304" pitchFamily="18" charset="0"/>
                <a:ea typeface="Calibri" panose="020F0502020204030204" pitchFamily="34" charset="0"/>
              </a:rPr>
              <a:t>trích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sau</a:t>
            </a:r>
            <a:r>
              <a:rPr lang="vi-VN" sz="2800" b="1" dirty="0">
                <a:solidFill>
                  <a:srgbClr val="002060"/>
                </a:solidFill>
                <a:latin typeface="Times New Roman" panose="02020603050405020304" pitchFamily="18" charset="0"/>
                <a:ea typeface="Calibri" panose="020F0502020204030204" pitchFamily="34" charset="0"/>
              </a:rPr>
              <a:t> và trả lời </a:t>
            </a:r>
            <a:r>
              <a:rPr lang="en-US" sz="2800" b="1" dirty="0" err="1">
                <a:solidFill>
                  <a:srgbClr val="002060"/>
                </a:solidFill>
                <a:latin typeface="Times New Roman" panose="02020603050405020304" pitchFamily="18" charset="0"/>
                <a:ea typeface="Calibri" panose="020F0502020204030204" pitchFamily="34" charset="0"/>
              </a:rPr>
              <a:t>các</a:t>
            </a:r>
            <a:r>
              <a:rPr lang="en-US" sz="2800" b="1" dirty="0">
                <a:solidFill>
                  <a:srgbClr val="002060"/>
                </a:solidFill>
                <a:latin typeface="Times New Roman" panose="02020603050405020304" pitchFamily="18" charset="0"/>
                <a:ea typeface="Calibri" panose="020F0502020204030204" pitchFamily="34" charset="0"/>
              </a:rPr>
              <a:t> </a:t>
            </a:r>
            <a:r>
              <a:rPr lang="vi-VN" sz="2800" b="1" dirty="0">
                <a:solidFill>
                  <a:srgbClr val="002060"/>
                </a:solidFill>
                <a:latin typeface="Times New Roman" panose="02020603050405020304" pitchFamily="18" charset="0"/>
                <a:ea typeface="Calibri" panose="020F0502020204030204" pitchFamily="34" charset="0"/>
              </a:rPr>
              <a:t>câu hỏi:</a:t>
            </a:r>
            <a:endParaRPr lang="en-US" sz="2800" dirty="0">
              <a:solidFill>
                <a:srgbClr val="002060"/>
              </a:solidFill>
              <a:latin typeface="Times New Roman" panose="02020603050405020304" pitchFamily="18" charset="0"/>
              <a:ea typeface="Calibri" panose="020F0502020204030204" pitchFamily="34" charset="0"/>
            </a:endParaRPr>
          </a:p>
          <a:p>
            <a:pPr algn="just">
              <a:lnSpc>
                <a:spcPct val="107000"/>
              </a:lnSpc>
            </a:pPr>
            <a:r>
              <a:rPr lang="vi-VN" sz="2800" i="1" dirty="0">
                <a:solidFill>
                  <a:srgbClr val="002060"/>
                </a:solidFill>
                <a:latin typeface="Times New Roman" panose="02020603050405020304" pitchFamily="18" charset="0"/>
                <a:ea typeface="Calibri" panose="020F0502020204030204" pitchFamily="34" charset="0"/>
              </a:rPr>
              <a:t>“</a:t>
            </a:r>
            <a:r>
              <a:rPr lang="en-US" sz="2800" i="1" dirty="0" err="1">
                <a:solidFill>
                  <a:srgbClr val="002060"/>
                </a:solidFill>
                <a:latin typeface="Times New Roman" panose="02020603050405020304" pitchFamily="18" charset="0"/>
                <a:ea typeface="Times New Roman" panose="02020603050405020304" pitchFamily="18" charset="0"/>
              </a:rPr>
              <a:t>Xưa</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nhà</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Thương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đến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vua</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Bàn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Canh</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năm</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lần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dời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đô</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nhà</a:t>
            </a:r>
            <a:r>
              <a:rPr lang="en-US" sz="2800" i="1" dirty="0">
                <a:solidFill>
                  <a:srgbClr val="002060"/>
                </a:solidFill>
                <a:latin typeface="Times New Roman" panose="02020603050405020304" pitchFamily="18" charset="0"/>
                <a:ea typeface="Times New Roman" panose="02020603050405020304" pitchFamily="18" charset="0"/>
              </a:rPr>
              <a:t> Chu </a:t>
            </a:r>
            <a:r>
              <a:rPr lang="en-US" sz="2800" i="1" dirty="0" err="1">
                <a:solidFill>
                  <a:srgbClr val="002060"/>
                </a:solidFill>
                <a:latin typeface="Times New Roman" panose="02020603050405020304" pitchFamily="18" charset="0"/>
                <a:ea typeface="Times New Roman" panose="02020603050405020304" pitchFamily="18" charset="0"/>
              </a:rPr>
              <a:t>đến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vua</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Thành</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Vương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cũng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ba</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lần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dời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đô</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Phải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đâu</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các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vua</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thời</a:t>
            </a:r>
            <a:r>
              <a:rPr lang="en-US" sz="2800" i="1" dirty="0">
                <a:solidFill>
                  <a:srgbClr val="002060"/>
                </a:solidFill>
                <a:latin typeface="Times New Roman" panose="02020603050405020304" pitchFamily="18" charset="0"/>
                <a:ea typeface="Times New Roman" panose="02020603050405020304" pitchFamily="18" charset="0"/>
              </a:rPr>
              <a:t> Tam </a:t>
            </a:r>
            <a:r>
              <a:rPr lang="en-US" sz="2800" i="1" dirty="0" err="1">
                <a:solidFill>
                  <a:srgbClr val="002060"/>
                </a:solidFill>
                <a:latin typeface="Times New Roman" panose="02020603050405020304" pitchFamily="18" charset="0"/>
                <a:ea typeface="Times New Roman" panose="02020603050405020304" pitchFamily="18" charset="0"/>
              </a:rPr>
              <a:t>đại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theo</a:t>
            </a:r>
            <a:r>
              <a:rPr lang="en-US" sz="2800" i="1" dirty="0">
                <a:solidFill>
                  <a:srgbClr val="002060"/>
                </a:solidFill>
                <a:latin typeface="Times New Roman" panose="02020603050405020304" pitchFamily="18" charset="0"/>
                <a:ea typeface="Times New Roman" panose="02020603050405020304" pitchFamily="18" charset="0"/>
              </a:rPr>
              <a:t> ý </a:t>
            </a:r>
            <a:r>
              <a:rPr lang="en-US" sz="2800" i="1" dirty="0" err="1">
                <a:solidFill>
                  <a:srgbClr val="002060"/>
                </a:solidFill>
                <a:latin typeface="Times New Roman" panose="02020603050405020304" pitchFamily="18" charset="0"/>
                <a:ea typeface="Times New Roman" panose="02020603050405020304" pitchFamily="18" charset="0"/>
              </a:rPr>
              <a:t>riêng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mà</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tự</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tiện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chuyển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dời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Chỉ</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vì</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muốn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đóng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đô</a:t>
            </a:r>
            <a:r>
              <a:rPr lang="en-US" sz="2800" i="1" dirty="0">
                <a:solidFill>
                  <a:srgbClr val="002060"/>
                </a:solidFill>
                <a:latin typeface="Times New Roman" panose="02020603050405020304" pitchFamily="18" charset="0"/>
                <a:ea typeface="Times New Roman" panose="02020603050405020304" pitchFamily="18" charset="0"/>
              </a:rPr>
              <a:t> ở </a:t>
            </a:r>
            <a:r>
              <a:rPr lang="en-US" sz="2800" i="1" dirty="0" err="1">
                <a:solidFill>
                  <a:srgbClr val="002060"/>
                </a:solidFill>
                <a:latin typeface="Times New Roman" panose="02020603050405020304" pitchFamily="18" charset="0"/>
                <a:ea typeface="Times New Roman" panose="02020603050405020304" pitchFamily="18" charset="0"/>
              </a:rPr>
              <a:t>nơi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trung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tâm</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mưu</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toan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nghiệp</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lớn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tính</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kế</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muôn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đời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cho</a:t>
            </a:r>
            <a:r>
              <a:rPr lang="en-US" sz="2800" i="1" dirty="0">
                <a:solidFill>
                  <a:srgbClr val="002060"/>
                </a:solidFill>
                <a:latin typeface="Times New Roman" panose="02020603050405020304" pitchFamily="18" charset="0"/>
                <a:ea typeface="Times New Roman" panose="02020603050405020304" pitchFamily="18" charset="0"/>
              </a:rPr>
              <a:t> con </a:t>
            </a:r>
            <a:r>
              <a:rPr lang="en-US" sz="2800" i="1" dirty="0" err="1">
                <a:solidFill>
                  <a:srgbClr val="002060"/>
                </a:solidFill>
                <a:latin typeface="Times New Roman" panose="02020603050405020304" pitchFamily="18" charset="0"/>
                <a:ea typeface="Times New Roman" panose="02020603050405020304" pitchFamily="18" charset="0"/>
              </a:rPr>
              <a:t>cháu</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trên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vâng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mệnh</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trời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dưới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theo</a:t>
            </a:r>
            <a:r>
              <a:rPr lang="en-US" sz="2800" i="1" dirty="0">
                <a:solidFill>
                  <a:srgbClr val="002060"/>
                </a:solidFill>
                <a:latin typeface="Times New Roman" panose="02020603050405020304" pitchFamily="18" charset="0"/>
                <a:ea typeface="Times New Roman" panose="02020603050405020304" pitchFamily="18" charset="0"/>
              </a:rPr>
              <a:t> ý </a:t>
            </a:r>
            <a:r>
              <a:rPr lang="en-US" sz="2800" i="1" dirty="0" err="1">
                <a:solidFill>
                  <a:srgbClr val="002060"/>
                </a:solidFill>
                <a:latin typeface="Times New Roman" panose="02020603050405020304" pitchFamily="18" charset="0"/>
                <a:ea typeface="Times New Roman" panose="02020603050405020304" pitchFamily="18" charset="0"/>
              </a:rPr>
              <a:t>dân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nếu</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thấy</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thuận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tiện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tiện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thì</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thay</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đổi</a:t>
            </a:r>
            <a:r>
              <a:rPr lang="en-US" sz="2800" i="1" dirty="0">
                <a:solidFill>
                  <a:srgbClr val="002060"/>
                </a:solidFill>
                <a:latin typeface="Times New Roman" panose="02020603050405020304" pitchFamily="18" charset="0"/>
                <a:ea typeface="Times New Roman" panose="02020603050405020304" pitchFamily="18" charset="0"/>
              </a:rPr>
              <a:t>. Cho </a:t>
            </a:r>
            <a:r>
              <a:rPr lang="en-US" sz="2800" i="1" dirty="0" err="1">
                <a:solidFill>
                  <a:srgbClr val="002060"/>
                </a:solidFill>
                <a:latin typeface="Times New Roman" panose="02020603050405020304" pitchFamily="18" charset="0"/>
                <a:ea typeface="Times New Roman" panose="02020603050405020304" pitchFamily="18" charset="0"/>
              </a:rPr>
              <a:t>nên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vận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nước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lâu</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dài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phong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tục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phồn</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thịnh</a:t>
            </a:r>
            <a:r>
              <a:rPr lang="en-US" sz="2800" i="1"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latin typeface="Times New Roman" panose="02020603050405020304" pitchFamily="18" charset="0"/>
              <a:ea typeface="Calibri" panose="020F0502020204030204" pitchFamily="34" charset="0"/>
            </a:endParaRPr>
          </a:p>
          <a:p>
            <a:pPr>
              <a:lnSpc>
                <a:spcPct val="107000"/>
              </a:lnSpc>
            </a:pPr>
            <a:r>
              <a:rPr lang="vi-VN" sz="2800" b="1" dirty="0">
                <a:solidFill>
                  <a:srgbClr val="002060"/>
                </a:solidFill>
                <a:latin typeface="Times New Roman" panose="02020603050405020304" pitchFamily="18" charset="0"/>
                <a:ea typeface="Calibri" panose="020F0502020204030204" pitchFamily="34" charset="0"/>
              </a:rPr>
              <a:t>Câu 1</a:t>
            </a:r>
            <a:r>
              <a:rPr lang="en-US" sz="2800" b="1"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Xác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định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phương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thức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biểu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đạt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của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đoạn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trích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trên</a:t>
            </a:r>
            <a:r>
              <a:rPr lang="vi-VN"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latin typeface="Times New Roman" panose="02020603050405020304" pitchFamily="18" charset="0"/>
              <a:ea typeface="Calibri" panose="020F0502020204030204" pitchFamily="34" charset="0"/>
            </a:endParaRPr>
          </a:p>
          <a:p>
            <a:pPr>
              <a:lnSpc>
                <a:spcPct val="107000"/>
              </a:lnSpc>
            </a:pPr>
            <a:r>
              <a:rPr lang="vi-VN" sz="2800" b="1" dirty="0">
                <a:solidFill>
                  <a:srgbClr val="002060"/>
                </a:solidFill>
                <a:latin typeface="Times New Roman" panose="02020603050405020304" pitchFamily="18" charset="0"/>
                <a:ea typeface="Calibri" panose="020F0502020204030204" pitchFamily="34" charset="0"/>
              </a:rPr>
              <a:t>Câu 2</a:t>
            </a:r>
            <a:r>
              <a:rPr lang="en-US" sz="2800" b="1" dirty="0">
                <a:solidFill>
                  <a:srgbClr val="002060"/>
                </a:solidFill>
                <a:latin typeface="Times New Roman" panose="02020603050405020304" pitchFamily="18" charset="0"/>
                <a:ea typeface="Calibri" panose="020F0502020204030204" pitchFamily="34" charset="0"/>
              </a:rPr>
              <a:t>.</a:t>
            </a:r>
            <a:r>
              <a:rPr lang="vi-VN" sz="2800" dirty="0">
                <a:solidFill>
                  <a:srgbClr val="002060"/>
                </a:solidFill>
                <a:latin typeface="Times New Roman" panose="02020603050405020304" pitchFamily="18" charset="0"/>
                <a:ea typeface="Calibri" panose="020F0502020204030204" pitchFamily="34" charset="0"/>
              </a:rPr>
              <a:t> Nêu nội dung chính của đoạn trích trên?</a:t>
            </a:r>
            <a:endParaRPr lang="en-US" sz="2800" dirty="0">
              <a:solidFill>
                <a:srgbClr val="002060"/>
              </a:solidFill>
              <a:latin typeface="Times New Roman" panose="02020603050405020304" pitchFamily="18" charset="0"/>
              <a:ea typeface="Calibri" panose="020F0502020204030204" pitchFamily="34" charset="0"/>
            </a:endParaRPr>
          </a:p>
          <a:p>
            <a:pPr>
              <a:lnSpc>
                <a:spcPct val="107000"/>
              </a:lnSpc>
            </a:pPr>
            <a:r>
              <a:rPr lang="vi-VN" sz="2800" b="1" dirty="0">
                <a:solidFill>
                  <a:srgbClr val="002060"/>
                </a:solidFill>
                <a:latin typeface="Times New Roman" panose="02020603050405020304" pitchFamily="18" charset="0"/>
                <a:ea typeface="Calibri" panose="020F0502020204030204" pitchFamily="34" charset="0"/>
              </a:rPr>
              <a:t>Câu 3</a:t>
            </a:r>
            <a:r>
              <a:rPr lang="en-US" sz="2800" b="1" dirty="0">
                <a:solidFill>
                  <a:srgbClr val="002060"/>
                </a:solidFill>
                <a:latin typeface="Times New Roman" panose="02020603050405020304" pitchFamily="18" charset="0"/>
                <a:ea typeface="Calibri" panose="020F0502020204030204" pitchFamily="34" charset="0"/>
              </a:rPr>
              <a:t>.</a:t>
            </a:r>
            <a:r>
              <a:rPr lang="vi-VN" sz="2800" dirty="0">
                <a:solidFill>
                  <a:srgbClr val="002060"/>
                </a:solidFill>
                <a:latin typeface="Times New Roman" panose="02020603050405020304" pitchFamily="18" charset="0"/>
                <a:ea typeface="Calibri" panose="020F0502020204030204" pitchFamily="34" charset="0"/>
              </a:rPr>
              <a:t> Tác giả đã viện dẫn sử sách của Trung quốc nói về việc các vua đời xưa bên Trung Quốc cũng từng có những cuộc dời đô để nhằm mục đích gì?</a:t>
            </a:r>
            <a:endParaRPr lang="en-US" sz="2800" dirty="0">
              <a:solidFill>
                <a:srgbClr val="002060"/>
              </a:solidFill>
              <a:latin typeface="Times New Roman" panose="02020603050405020304" pitchFamily="18" charset="0"/>
              <a:ea typeface="Calibri" panose="020F0502020204030204" pitchFamily="34" charset="0"/>
            </a:endParaRPr>
          </a:p>
          <a:p>
            <a:r>
              <a:rPr lang="vi-VN" sz="2800" b="1" dirty="0">
                <a:solidFill>
                  <a:srgbClr val="002060"/>
                </a:solidFill>
                <a:latin typeface="Times New Roman" panose="02020603050405020304" pitchFamily="18" charset="0"/>
                <a:ea typeface="Calibri" panose="020F0502020204030204" pitchFamily="34" charset="0"/>
              </a:rPr>
              <a:t>Câu 4</a:t>
            </a:r>
            <a:r>
              <a:rPr lang="en-US" sz="2800" b="1" dirty="0">
                <a:solidFill>
                  <a:srgbClr val="002060"/>
                </a:solidFill>
                <a:latin typeface="Times New Roman" panose="02020603050405020304" pitchFamily="18" charset="0"/>
                <a:ea typeface="Calibri" panose="020F0502020204030204" pitchFamily="34" charset="0"/>
              </a:rPr>
              <a:t>.</a:t>
            </a:r>
            <a:r>
              <a:rPr lang="vi-VN" sz="2800" dirty="0">
                <a:solidFill>
                  <a:srgbClr val="002060"/>
                </a:solidFill>
                <a:latin typeface="Times New Roman" panose="02020603050405020304" pitchFamily="18" charset="0"/>
                <a:ea typeface="Calibri" panose="020F0502020204030204" pitchFamily="34" charset="0"/>
              </a:rPr>
              <a:t> Câu “ </a:t>
            </a:r>
            <a:r>
              <a:rPr lang="vi-VN" sz="2800" i="1" dirty="0">
                <a:solidFill>
                  <a:srgbClr val="002060"/>
                </a:solidFill>
                <a:latin typeface="Times New Roman" panose="02020603050405020304" pitchFamily="18" charset="0"/>
                <a:ea typeface="Calibri" panose="020F0502020204030204" pitchFamily="34" charset="0"/>
              </a:rPr>
              <a:t>Trẫm rất đau xót về việc đó, không thể không</a:t>
            </a:r>
            <a:r>
              <a:rPr lang="vi-VN" sz="2800" dirty="0">
                <a:solidFill>
                  <a:srgbClr val="002060"/>
                </a:solidFill>
                <a:latin typeface="Times New Roman" panose="02020603050405020304" pitchFamily="18" charset="0"/>
                <a:ea typeface="Calibri" panose="020F0502020204030204" pitchFamily="34" charset="0"/>
              </a:rPr>
              <a:t> </a:t>
            </a:r>
            <a:r>
              <a:rPr lang="vi-VN" sz="2800" i="1" dirty="0">
                <a:solidFill>
                  <a:srgbClr val="002060"/>
                </a:solidFill>
                <a:latin typeface="Times New Roman" panose="02020603050405020304" pitchFamily="18" charset="0"/>
                <a:ea typeface="Calibri" panose="020F0502020204030204" pitchFamily="34" charset="0"/>
              </a:rPr>
              <a:t>dời đổi”</a:t>
            </a:r>
            <a:r>
              <a:rPr lang="vi-VN" sz="2800" dirty="0">
                <a:solidFill>
                  <a:srgbClr val="002060"/>
                </a:solidFill>
                <a:latin typeface="Times New Roman" panose="02020603050405020304" pitchFamily="18" charset="0"/>
                <a:ea typeface="Calibri" panose="020F0502020204030204" pitchFamily="34" charset="0"/>
              </a:rPr>
              <a:t> câu đó thuộc kiểu câu nào? Tác dụng? </a:t>
            </a:r>
            <a:r>
              <a:rPr lang="en-US" sz="2800" i="1" dirty="0">
                <a:solidFill>
                  <a:srgbClr val="002060"/>
                </a:solidFill>
                <a:latin typeface="Times New Roman" panose="02020603050405020304" pitchFamily="18" charset="0"/>
                <a:ea typeface="Times New Roman" panose="02020603050405020304" pitchFamily="18" charset="0"/>
              </a:rPr>
              <a:t> </a:t>
            </a:r>
            <a:endParaRPr lang="en-US" sz="3600" dirty="0">
              <a:solidFill>
                <a:srgbClr val="002060"/>
              </a:solidFill>
            </a:endParaRPr>
          </a:p>
        </p:txBody>
      </p:sp>
    </p:spTree>
    <p:extLst>
      <p:ext uri="{BB962C8B-B14F-4D97-AF65-F5344CB8AC3E}">
        <p14:creationId xmlns:p14="http://schemas.microsoft.com/office/powerpoint/2010/main" val="343161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11"/>
                </p:tgtEl>
              </p:cMediaNode>
            </p:audio>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E0F76ED9-3280-4F25-A5CA-C412C13566C8}"/>
              </a:ext>
            </a:extLst>
          </p:cNvPr>
          <p:cNvSpPr txBox="1"/>
          <p:nvPr/>
        </p:nvSpPr>
        <p:spPr>
          <a:xfrm>
            <a:off x="2464724" y="925902"/>
            <a:ext cx="8742218" cy="830997"/>
          </a:xfrm>
          <a:prstGeom prst="rect">
            <a:avLst/>
          </a:prstGeom>
          <a:noFill/>
        </p:spPr>
        <p:txBody>
          <a:bodyPr wrap="square" rtlCol="0">
            <a:spAutoFit/>
          </a:bodyPr>
          <a:lstStyle/>
          <a:p>
            <a:pPr algn="ctr"/>
            <a:r>
              <a:rPr lang="en-US" sz="4800" dirty="0" err="1">
                <a:latin typeface="#9Slide05 Fourth Medium" panose="00000600000000000000" pitchFamily="2" charset="0"/>
              </a:rPr>
              <a:t>Gợi</a:t>
            </a:r>
            <a:r>
              <a:rPr lang="en-US" sz="4800" dirty="0">
                <a:latin typeface="#9Slide05 Fourth Medium" panose="00000600000000000000" pitchFamily="2" charset="0"/>
              </a:rPr>
              <a:t> ý trả </a:t>
            </a:r>
            <a:r>
              <a:rPr lang="en-US" sz="4800" dirty="0" err="1">
                <a:latin typeface="#9Slide05 Fourth Medium" panose="00000600000000000000" pitchFamily="2" charset="0"/>
              </a:rPr>
              <a:t>lời</a:t>
            </a:r>
            <a:endParaRPr lang="en-US" sz="4800" dirty="0">
              <a:latin typeface="#9Slide05 Fourth Medium" panose="00000600000000000000" pitchFamily="2" charset="0"/>
            </a:endParaRPr>
          </a:p>
        </p:txBody>
      </p:sp>
      <p:sp>
        <p:nvSpPr>
          <p:cNvPr id="5" name="Rectangle 4">
            <a:extLst>
              <a:ext uri="{FF2B5EF4-FFF2-40B4-BE49-F238E27FC236}">
                <a16:creationId xmlns:a16="http://schemas.microsoft.com/office/drawing/2014/main" id="{D5069971-315C-4EDB-B1E4-FE189DEF6D76}"/>
              </a:ext>
            </a:extLst>
          </p:cNvPr>
          <p:cNvSpPr/>
          <p:nvPr/>
        </p:nvSpPr>
        <p:spPr>
          <a:xfrm>
            <a:off x="0" y="1598248"/>
            <a:ext cx="12316691" cy="5353389"/>
          </a:xfrm>
          <a:prstGeom prst="rect">
            <a:avLst/>
          </a:prstGeom>
        </p:spPr>
        <p:txBody>
          <a:bodyPr wrap="square">
            <a:spAutoFit/>
          </a:bodyPr>
          <a:lstStyle/>
          <a:p>
            <a:pPr>
              <a:lnSpc>
                <a:spcPct val="107000"/>
              </a:lnSpc>
            </a:pPr>
            <a:r>
              <a:rPr lang="vi-VN" sz="2800" b="1" dirty="0">
                <a:solidFill>
                  <a:srgbClr val="000000"/>
                </a:solidFill>
                <a:latin typeface="Times New Roman" panose="02020603050405020304" pitchFamily="18" charset="0"/>
                <a:ea typeface="Calibri" panose="020F0502020204030204" pitchFamily="34" charset="0"/>
              </a:rPr>
              <a:t>Câu 1</a:t>
            </a:r>
            <a:r>
              <a:rPr lang="en-US" sz="2800" b="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nSpc>
                <a:spcPct val="107000"/>
              </a:lnSpc>
            </a:pPr>
            <a:r>
              <a:rPr lang="vi-VN"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biểu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luận</a:t>
            </a:r>
            <a:endParaRPr lang="en-US" sz="2800" dirty="0">
              <a:latin typeface="Times New Roman" panose="02020603050405020304" pitchFamily="18" charset="0"/>
              <a:ea typeface="Calibri" panose="020F0502020204030204" pitchFamily="34" charset="0"/>
            </a:endParaRPr>
          </a:p>
          <a:p>
            <a:pPr>
              <a:lnSpc>
                <a:spcPct val="107000"/>
              </a:lnSpc>
            </a:pPr>
            <a:r>
              <a:rPr lang="vi-VN" sz="2800" b="1" dirty="0">
                <a:solidFill>
                  <a:srgbClr val="000000"/>
                </a:solidFill>
                <a:latin typeface="Times New Roman" panose="02020603050405020304" pitchFamily="18" charset="0"/>
                <a:ea typeface="Calibri" panose="020F0502020204030204" pitchFamily="34" charset="0"/>
              </a:rPr>
              <a:t>Câu 2</a:t>
            </a:r>
            <a:r>
              <a:rPr lang="en-US" sz="2800" b="1"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Dời đô là điều thường xuyên xảy ra trong </a:t>
            </a:r>
            <a:r>
              <a:rPr lang="en-US" sz="2800" dirty="0" err="1">
                <a:solidFill>
                  <a:srgbClr val="000000"/>
                </a:solidFill>
                <a:latin typeface="Times New Roman" panose="02020603050405020304" pitchFamily="18" charset="0"/>
                <a:ea typeface="Calibri" panose="020F0502020204030204" pitchFamily="34" charset="0"/>
              </a:rPr>
              <a:t>lịch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sử</a:t>
            </a:r>
            <a:r>
              <a:rPr lang="vi-VN" sz="2800" dirty="0">
                <a:solidFill>
                  <a:srgbClr val="000000"/>
                </a:solidFill>
                <a:latin typeface="Times New Roman" panose="02020603050405020304" pitchFamily="18" charset="0"/>
                <a:ea typeface="Calibri" panose="020F0502020204030204" pitchFamily="34" charset="0"/>
              </a:rPr>
              <a:t> các triều đạị</a:t>
            </a:r>
            <a:endParaRPr lang="en-US" sz="2800" dirty="0">
              <a:latin typeface="Times New Roman" panose="02020603050405020304" pitchFamily="18" charset="0"/>
              <a:ea typeface="Calibri" panose="020F0502020204030204" pitchFamily="34" charset="0"/>
            </a:endParaRPr>
          </a:p>
          <a:p>
            <a:pPr marL="30480" marR="30480" algn="just">
              <a:spcBef>
                <a:spcPts val="0"/>
              </a:spcBef>
              <a:spcAft>
                <a:spcPts val="0"/>
              </a:spcAft>
            </a:pPr>
            <a:r>
              <a:rPr lang="vi-VN" sz="2800" b="1" dirty="0">
                <a:solidFill>
                  <a:srgbClr val="000000"/>
                </a:solidFill>
                <a:latin typeface="Times New Roman" panose="02020603050405020304" pitchFamily="18" charset="0"/>
                <a:ea typeface="Times New Roman" panose="02020603050405020304" pitchFamily="18" charset="0"/>
              </a:rPr>
              <a:t>Câu 3</a:t>
            </a:r>
            <a:r>
              <a:rPr lang="en-US" sz="2800" b="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Chiếc dời đô, Lí Công Uẩn viện dẫn sử sách Trung Quốc nói về việc các vua đời xưa bên Trung Quốc:</a:t>
            </a:r>
            <a:endParaRPr lang="en-US" sz="24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0000"/>
                </a:solidFill>
                <a:latin typeface="Times New Roman" panose="02020603050405020304" pitchFamily="18" charset="0"/>
                <a:ea typeface="Times New Roman" panose="02020603050405020304" pitchFamily="18" charset="0"/>
              </a:rPr>
              <a:t>+ Nhà Thương đến vua Bàn Canh năm lần dời đô.</a:t>
            </a:r>
            <a:endParaRPr lang="en-US" sz="24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0000"/>
                </a:solidFill>
                <a:latin typeface="Times New Roman" panose="02020603050405020304" pitchFamily="18" charset="0"/>
                <a:ea typeface="Times New Roman" panose="02020603050405020304" pitchFamily="18" charset="0"/>
              </a:rPr>
              <a:t>+ Nhà Chu ba lần dời đô.</a:t>
            </a:r>
            <a:endParaRPr lang="en-US" sz="24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0000"/>
                </a:solidFill>
                <a:latin typeface="Times New Roman" panose="02020603050405020304" pitchFamily="18" charset="0"/>
                <a:ea typeface="Times New Roman" panose="02020603050405020304" pitchFamily="18" charset="0"/>
              </a:rPr>
              <a:t> → Các triều đại lớn trước đó dời đô nhằm mục tích mưu toan nghiệp lớn, xây dựng vương triều thịnh vượng, mở tương lai lâu bền cho thế hệ sau.</a:t>
            </a:r>
            <a:endParaRPr lang="en-US" sz="24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0000"/>
                </a:solidFill>
                <a:latin typeface="Times New Roman" panose="02020603050405020304" pitchFamily="18" charset="0"/>
                <a:ea typeface="Times New Roman" panose="02020603050405020304" pitchFamily="18" charset="0"/>
              </a:rPr>
              <a:t> - Kết quả các cuộc dời đô mang lại sự bền vững, hưng thịnh cho quốc gia.</a:t>
            </a:r>
            <a:endParaRPr lang="en-US" sz="24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0000"/>
                </a:solidFill>
                <a:latin typeface="Times New Roman" panose="02020603050405020304" pitchFamily="18" charset="0"/>
                <a:ea typeface="Times New Roman" panose="02020603050405020304" pitchFamily="18" charset="0"/>
              </a:rPr>
              <a:t> → Lý Thái Tổ dẫn ra dẫn chứng cụ thể về triều đại Thương Chu để làm cứ liệu khẳng định việc ông dời đô là điều tất yếu hợp đạo lý.</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962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8"/>
                </p:tgtEl>
              </p:cMediaNode>
            </p:audio>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3:</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D5069971-315C-4EDB-B1E4-FE189DEF6D76}"/>
              </a:ext>
            </a:extLst>
          </p:cNvPr>
          <p:cNvSpPr/>
          <p:nvPr/>
        </p:nvSpPr>
        <p:spPr>
          <a:xfrm>
            <a:off x="0" y="1904045"/>
            <a:ext cx="12316691" cy="427232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43025" algn="l"/>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Câu 4</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Câu cảm thán  dùng để bộc lộ cảm xúc.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tab pos="1343025" algn="l"/>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=&gt;Câu văn  thể hiện quyết tâm  dời đô của nhà vua đã xác định là để tránh như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hai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triều đại trước. “</a:t>
            </a: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Trẫm rất....đổi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là giãi bày tình cảm nhưng cũng ngầm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một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ý chí quyết tâm không gì cưỡng nổi vì hợp với mệnh trời “không thể không dời đổi”- phủ định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một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điều phủ định là sự khẳng định. Đó là chân lí của tư duy. Câu văn vừa có lí vừa có tình tác động tới tình cảm  của người đọc.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58044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heel(1)">
                                      <p:cBhvr>
                                        <p:cTn id="11" dur="2000"/>
                                        <p:tgtEl>
                                          <p:spTgt spid="5">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heel(1)">
                                      <p:cBhvr>
                                        <p:cTn id="14" dur="2000"/>
                                        <p:tgtEl>
                                          <p:spTgt spid="5">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3:</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6" name="TextBox 5">
            <a:extLst>
              <a:ext uri="{FF2B5EF4-FFF2-40B4-BE49-F238E27FC236}">
                <a16:creationId xmlns:a16="http://schemas.microsoft.com/office/drawing/2014/main" id="{2788069E-758C-40A4-B1C4-D46083931D9B}"/>
              </a:ext>
            </a:extLst>
          </p:cNvPr>
          <p:cNvSpPr txBox="1"/>
          <p:nvPr/>
        </p:nvSpPr>
        <p:spPr>
          <a:xfrm>
            <a:off x="983673" y="719602"/>
            <a:ext cx="989214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294761"/>
                </a:solidFill>
                <a:effectLst/>
                <a:uLnTx/>
                <a:uFillTx/>
                <a:latin typeface="#9Slide05 Fourth Medium" panose="00000600000000000000" pitchFamily="2" charset="0"/>
                <a:ea typeface="+mn-ea"/>
                <a:cs typeface="+mn-cs"/>
              </a:rPr>
              <a:t>Phiếu</a:t>
            </a:r>
            <a:r>
              <a:rPr kumimoji="0" lang="en-US" sz="44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294761"/>
                </a:solidFill>
                <a:effectLst/>
                <a:uLnTx/>
                <a:uFillTx/>
                <a:latin typeface="#9Slide05 Fourth Medium" panose="00000600000000000000" pitchFamily="2" charset="0"/>
                <a:ea typeface="+mn-ea"/>
                <a:cs typeface="+mn-cs"/>
              </a:rPr>
              <a:t>học</a:t>
            </a:r>
            <a:r>
              <a:rPr kumimoji="0" lang="en-US" sz="44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294761"/>
                </a:solidFill>
                <a:effectLst/>
                <a:uLnTx/>
                <a:uFillTx/>
                <a:latin typeface="#9Slide05 Fourth Medium" panose="00000600000000000000" pitchFamily="2" charset="0"/>
                <a:ea typeface="+mn-ea"/>
                <a:cs typeface="+mn-cs"/>
              </a:rPr>
              <a:t>tập</a:t>
            </a:r>
            <a:r>
              <a:rPr kumimoji="0" lang="en-US" sz="44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294761"/>
                </a:solidFill>
                <a:effectLst/>
                <a:uLnTx/>
                <a:uFillTx/>
                <a:latin typeface="#9Slide05 Fourth Medium" panose="00000600000000000000" pitchFamily="2" charset="0"/>
                <a:ea typeface="+mn-ea"/>
                <a:cs typeface="+mn-cs"/>
              </a:rPr>
              <a:t>số</a:t>
            </a:r>
            <a:r>
              <a:rPr kumimoji="0" lang="en-US" sz="44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2</a:t>
            </a:r>
          </a:p>
        </p:txBody>
      </p:sp>
      <p:sp>
        <p:nvSpPr>
          <p:cNvPr id="4" name="Rectangle 3">
            <a:extLst>
              <a:ext uri="{FF2B5EF4-FFF2-40B4-BE49-F238E27FC236}">
                <a16:creationId xmlns:a16="http://schemas.microsoft.com/office/drawing/2014/main" id="{460CB289-1BA2-4529-AA96-BEBBADDD9F36}"/>
              </a:ext>
            </a:extLst>
          </p:cNvPr>
          <p:cNvSpPr/>
          <p:nvPr/>
        </p:nvSpPr>
        <p:spPr>
          <a:xfrm>
            <a:off x="58160" y="1489043"/>
            <a:ext cx="11992552" cy="505125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Đọc đoạn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trích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sau</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và trả lời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câu hỏi:</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Huống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gì</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thành</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Đại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La,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kinh</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đô</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cũ</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của</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Cao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Vương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Ở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vào</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nơi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trung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tâm</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trời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đất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a:t>
            </a:r>
            <a:r>
              <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được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cái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thế</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rồng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cuộn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hổ</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ngồi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Đã</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đúng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ngôi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nam</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bắc</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đông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tây</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lại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tiện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hướng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nhìn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sông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dựa</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núi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Địa</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thế</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rộng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mà</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bằng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đất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đai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cao</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mà</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thoáng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Dân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cư</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khỏi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chịu</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cảnh</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khốn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khổ</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ngập</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lụt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muôn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vật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cũng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rất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mực</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phong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phú</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tốt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tươi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Xem</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khắp</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đất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Việt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ta,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chỉ</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nơi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này</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là</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thắng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địa</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Thật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là</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chốn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tụ</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hội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trọng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yếu</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của</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bốn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phương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đất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nước</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cũng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là</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nơi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kinh</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đô</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bậc</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nhất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của</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đế</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vương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muôn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mn-cs"/>
              </a:rPr>
              <a:t>đời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Nguyễn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Đức</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Vân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dịch</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in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trong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thơ</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văn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Lí</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Trần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tập</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I, NXB khoa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học</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xã</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hội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Hà</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Nội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1977. Tr 229 - 230)</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1031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11"/>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4" name="Rectangle 3">
            <a:extLst>
              <a:ext uri="{FF2B5EF4-FFF2-40B4-BE49-F238E27FC236}">
                <a16:creationId xmlns:a16="http://schemas.microsoft.com/office/drawing/2014/main" id="{460CB289-1BA2-4529-AA96-BEBBADDD9F36}"/>
              </a:ext>
            </a:extLst>
          </p:cNvPr>
          <p:cNvSpPr/>
          <p:nvPr/>
        </p:nvSpPr>
        <p:spPr>
          <a:xfrm>
            <a:off x="-8370" y="1134320"/>
            <a:ext cx="11992552" cy="5292731"/>
          </a:xfrm>
          <a:prstGeom prst="rect">
            <a:avLst/>
          </a:prstGeom>
        </p:spPr>
        <p:txBody>
          <a:bodyPr wrap="square">
            <a:spAutoFit/>
          </a:bodyPr>
          <a:lstStyle/>
          <a:p>
            <a:pPr algn="just">
              <a:lnSpc>
                <a:spcPct val="107000"/>
              </a:lnSpc>
            </a:pPr>
            <a:r>
              <a:rPr lang="vi-VN" sz="3200" b="1" dirty="0">
                <a:solidFill>
                  <a:srgbClr val="002060"/>
                </a:solidFill>
                <a:latin typeface="Times New Roman" panose="02020603050405020304" pitchFamily="18" charset="0"/>
                <a:ea typeface="Calibri" panose="020F0502020204030204" pitchFamily="34" charset="0"/>
              </a:rPr>
              <a:t>Câu 1</a:t>
            </a:r>
            <a:r>
              <a:rPr lang="en-US" sz="3200" b="1" dirty="0">
                <a:solidFill>
                  <a:srgbClr val="002060"/>
                </a:solidFill>
                <a:latin typeface="Times New Roman" panose="02020603050405020304" pitchFamily="18" charset="0"/>
                <a:ea typeface="Calibri" panose="020F0502020204030204" pitchFamily="34" charset="0"/>
              </a:rPr>
              <a:t>.</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Xác</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định</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phương</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thức</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biểu</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đạt</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của</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đoạn</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trích</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trên</a:t>
            </a:r>
            <a:r>
              <a:rPr lang="en-US" sz="3200" dirty="0">
                <a:solidFill>
                  <a:srgbClr val="002060"/>
                </a:solidFill>
                <a:latin typeface="Times New Roman" panose="02020603050405020304" pitchFamily="18" charset="0"/>
                <a:ea typeface="Calibri" panose="020F0502020204030204" pitchFamily="34" charset="0"/>
              </a:rPr>
              <a:t>?</a:t>
            </a:r>
          </a:p>
          <a:p>
            <a:pPr algn="just">
              <a:lnSpc>
                <a:spcPct val="107000"/>
              </a:lnSpc>
            </a:pPr>
            <a:r>
              <a:rPr lang="vi-VN" sz="3200" b="1" dirty="0">
                <a:solidFill>
                  <a:srgbClr val="002060"/>
                </a:solidFill>
                <a:latin typeface="Times New Roman" panose="02020603050405020304" pitchFamily="18" charset="0"/>
                <a:ea typeface="Calibri" panose="020F0502020204030204" pitchFamily="34" charset="0"/>
              </a:rPr>
              <a:t>Câu 2</a:t>
            </a:r>
            <a:r>
              <a:rPr lang="en-US" sz="3200" b="1" dirty="0">
                <a:solidFill>
                  <a:srgbClr val="002060"/>
                </a:solidFill>
                <a:latin typeface="Times New Roman" panose="02020603050405020304" pitchFamily="18" charset="0"/>
                <a:ea typeface="Calibri" panose="020F0502020204030204" pitchFamily="34" charset="0"/>
              </a:rPr>
              <a:t>. </a:t>
            </a:r>
            <a:r>
              <a:rPr lang="en-US" sz="3200" dirty="0">
                <a:solidFill>
                  <a:srgbClr val="002060"/>
                </a:solidFill>
                <a:latin typeface="Times New Roman" panose="02020603050405020304" pitchFamily="18" charset="0"/>
                <a:ea typeface="Calibri" panose="020F0502020204030204" pitchFamily="34" charset="0"/>
              </a:rPr>
              <a:t>Đ</a:t>
            </a:r>
            <a:r>
              <a:rPr lang="vi-VN" sz="3200" dirty="0">
                <a:solidFill>
                  <a:srgbClr val="002060"/>
                </a:solidFill>
                <a:latin typeface="Times New Roman" panose="02020603050405020304" pitchFamily="18" charset="0"/>
                <a:ea typeface="Calibri" panose="020F0502020204030204" pitchFamily="34" charset="0"/>
              </a:rPr>
              <a:t>oạn trích trên thuộc thể loại gì? Nêu những hiểu biết của em về thể loại đó</a:t>
            </a:r>
            <a:r>
              <a:rPr lang="en-US" sz="3200" dirty="0">
                <a:solidFill>
                  <a:srgbClr val="002060"/>
                </a:solidFill>
                <a:latin typeface="Times New Roman" panose="02020603050405020304" pitchFamily="18" charset="0"/>
                <a:ea typeface="Calibri" panose="020F0502020204030204" pitchFamily="34" charset="0"/>
              </a:rPr>
              <a:t>. </a:t>
            </a:r>
            <a:r>
              <a:rPr lang="en-US" sz="3200" dirty="0">
                <a:solidFill>
                  <a:srgbClr val="002060"/>
                </a:solidFill>
                <a:latin typeface="Times New Roman" panose="02020603050405020304" pitchFamily="18" charset="0"/>
                <a:ea typeface="Times New Roman" panose="02020603050405020304" pitchFamily="18" charset="0"/>
              </a:rPr>
              <a:t> </a:t>
            </a:r>
            <a:endParaRPr lang="en-US" sz="3200" dirty="0">
              <a:solidFill>
                <a:srgbClr val="002060"/>
              </a:solidFill>
              <a:latin typeface="Times New Roman" panose="02020603050405020304" pitchFamily="18" charset="0"/>
              <a:ea typeface="Calibri" panose="020F0502020204030204" pitchFamily="34" charset="0"/>
            </a:endParaRPr>
          </a:p>
          <a:p>
            <a:pPr algn="just">
              <a:lnSpc>
                <a:spcPct val="107000"/>
              </a:lnSpc>
            </a:pPr>
            <a:r>
              <a:rPr lang="vi-VN" sz="3200" b="1" dirty="0">
                <a:solidFill>
                  <a:srgbClr val="002060"/>
                </a:solidFill>
                <a:latin typeface="Times New Roman" panose="02020603050405020304" pitchFamily="18" charset="0"/>
                <a:ea typeface="Calibri" panose="020F0502020204030204" pitchFamily="34" charset="0"/>
              </a:rPr>
              <a:t>Câu 3</a:t>
            </a:r>
            <a:r>
              <a:rPr lang="en-US" sz="3200" b="1" dirty="0">
                <a:solidFill>
                  <a:srgbClr val="002060"/>
                </a:solidFill>
                <a:latin typeface="Times New Roman" panose="02020603050405020304" pitchFamily="18" charset="0"/>
                <a:ea typeface="Calibri" panose="020F0502020204030204" pitchFamily="34" charset="0"/>
              </a:rPr>
              <a:t>. </a:t>
            </a:r>
            <a:r>
              <a:rPr lang="vi-VN" sz="3200" dirty="0">
                <a:solidFill>
                  <a:srgbClr val="002060"/>
                </a:solidFill>
                <a:latin typeface="Times New Roman" panose="02020603050405020304" pitchFamily="18" charset="0"/>
                <a:ea typeface="Calibri" panose="020F0502020204030204" pitchFamily="34" charset="0"/>
              </a:rPr>
              <a:t>Nêu nội dung </a:t>
            </a:r>
            <a:r>
              <a:rPr lang="en-US" sz="3200" dirty="0" err="1">
                <a:solidFill>
                  <a:srgbClr val="002060"/>
                </a:solidFill>
                <a:latin typeface="Times New Roman" panose="02020603050405020304" pitchFamily="18" charset="0"/>
                <a:ea typeface="Calibri" panose="020F0502020204030204" pitchFamily="34" charset="0"/>
              </a:rPr>
              <a:t>của</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đoạn</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trích</a:t>
            </a:r>
            <a:r>
              <a:rPr lang="en-US" sz="3200" dirty="0">
                <a:solidFill>
                  <a:srgbClr val="00206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ea typeface="Calibri" panose="020F0502020204030204" pitchFamily="34" charset="0"/>
              </a:rPr>
              <a:t>trên</a:t>
            </a:r>
            <a:r>
              <a:rPr lang="en-US" sz="3200" dirty="0">
                <a:solidFill>
                  <a:srgbClr val="002060"/>
                </a:solidFill>
                <a:latin typeface="Times New Roman" panose="02020603050405020304" pitchFamily="18" charset="0"/>
                <a:ea typeface="Calibri" panose="020F0502020204030204" pitchFamily="34" charset="0"/>
              </a:rPr>
              <a:t>?</a:t>
            </a:r>
          </a:p>
          <a:p>
            <a:pPr algn="just">
              <a:lnSpc>
                <a:spcPct val="107000"/>
              </a:lnSpc>
            </a:pPr>
            <a:r>
              <a:rPr lang="vi-VN" sz="3200" b="1" dirty="0">
                <a:solidFill>
                  <a:srgbClr val="002060"/>
                </a:solidFill>
                <a:latin typeface="Times New Roman" panose="02020603050405020304" pitchFamily="18" charset="0"/>
                <a:ea typeface="Calibri" panose="020F0502020204030204" pitchFamily="34" charset="0"/>
              </a:rPr>
              <a:t>Câu 4</a:t>
            </a:r>
            <a:r>
              <a:rPr lang="en-US" sz="3200" b="1" dirty="0">
                <a:solidFill>
                  <a:srgbClr val="002060"/>
                </a:solidFill>
                <a:latin typeface="Times New Roman" panose="02020603050405020304" pitchFamily="18" charset="0"/>
                <a:ea typeface="Calibri" panose="020F0502020204030204" pitchFamily="34" charset="0"/>
              </a:rPr>
              <a:t>. </a:t>
            </a:r>
            <a:r>
              <a:rPr lang="vi-VN" sz="3200" dirty="0">
                <a:solidFill>
                  <a:srgbClr val="002060"/>
                </a:solidFill>
                <a:latin typeface="Times New Roman" panose="02020603050405020304" pitchFamily="18" charset="0"/>
                <a:ea typeface="Calibri" panose="020F0502020204030204" pitchFamily="34" charset="0"/>
              </a:rPr>
              <a:t>Hãy giải thích thế nào là “thắng địa”?</a:t>
            </a:r>
            <a:endParaRPr lang="en-US" sz="3200" dirty="0">
              <a:solidFill>
                <a:srgbClr val="002060"/>
              </a:solidFill>
              <a:latin typeface="Times New Roman" panose="02020603050405020304" pitchFamily="18" charset="0"/>
              <a:ea typeface="Calibri" panose="020F0502020204030204" pitchFamily="34" charset="0"/>
            </a:endParaRPr>
          </a:p>
          <a:p>
            <a:pPr algn="just">
              <a:lnSpc>
                <a:spcPct val="107000"/>
              </a:lnSpc>
            </a:pPr>
            <a:r>
              <a:rPr lang="vi-VN" sz="3200" b="1" dirty="0">
                <a:solidFill>
                  <a:srgbClr val="002060"/>
                </a:solidFill>
                <a:latin typeface="Times New Roman" panose="02020603050405020304" pitchFamily="18" charset="0"/>
                <a:ea typeface="Calibri" panose="020F0502020204030204" pitchFamily="34" charset="0"/>
              </a:rPr>
              <a:t>Câu 5</a:t>
            </a:r>
            <a:r>
              <a:rPr lang="en-US" sz="3200" b="1" dirty="0">
                <a:solidFill>
                  <a:srgbClr val="002060"/>
                </a:solidFill>
                <a:latin typeface="Times New Roman" panose="02020603050405020304" pitchFamily="18" charset="0"/>
                <a:ea typeface="Calibri" panose="020F0502020204030204" pitchFamily="34" charset="0"/>
              </a:rPr>
              <a:t>. </a:t>
            </a:r>
            <a:r>
              <a:rPr lang="vi-VN" sz="3200" dirty="0">
                <a:solidFill>
                  <a:srgbClr val="002060"/>
                </a:solidFill>
                <a:latin typeface="Times New Roman" panose="02020603050405020304" pitchFamily="18" charset="0"/>
                <a:ea typeface="Calibri" panose="020F0502020204030204" pitchFamily="34" charset="0"/>
              </a:rPr>
              <a:t>Câu “thật là chốn hội trọng yếu của bốn phương đất nước, cũng là nơi kinh đô bậc nhất của đế vương muôn đời” thuộc kiểu câu gì? Thực hiện hành động nói nào?</a:t>
            </a:r>
            <a:endParaRPr lang="en-US" sz="3200" dirty="0">
              <a:solidFill>
                <a:srgbClr val="002060"/>
              </a:solidFill>
              <a:latin typeface="Times New Roman" panose="02020603050405020304" pitchFamily="18" charset="0"/>
              <a:ea typeface="Calibri" panose="020F0502020204030204" pitchFamily="34" charset="0"/>
            </a:endParaRPr>
          </a:p>
          <a:p>
            <a:r>
              <a:rPr lang="vi-VN" sz="3200" b="1" dirty="0">
                <a:solidFill>
                  <a:srgbClr val="002060"/>
                </a:solidFill>
                <a:latin typeface="Times New Roman" panose="02020603050405020304" pitchFamily="18" charset="0"/>
                <a:ea typeface="Calibri" panose="020F0502020204030204" pitchFamily="34" charset="0"/>
              </a:rPr>
              <a:t>Câu 6</a:t>
            </a:r>
            <a:r>
              <a:rPr lang="en-US" sz="3200" b="1" dirty="0">
                <a:solidFill>
                  <a:srgbClr val="002060"/>
                </a:solidFill>
                <a:latin typeface="Times New Roman" panose="02020603050405020304" pitchFamily="18" charset="0"/>
                <a:ea typeface="Calibri" panose="020F0502020204030204" pitchFamily="34" charset="0"/>
              </a:rPr>
              <a:t>. </a:t>
            </a:r>
            <a:r>
              <a:rPr lang="vi-VN" sz="3200" dirty="0">
                <a:solidFill>
                  <a:srgbClr val="002060"/>
                </a:solidFill>
                <a:latin typeface="Times New Roman" panose="02020603050405020304" pitchFamily="18" charset="0"/>
                <a:ea typeface="Calibri" panose="020F0502020204030204" pitchFamily="34" charset="0"/>
              </a:rPr>
              <a:t>Viết một đoạn văn từ năm đến bảy câu làm sáng tỏ luận điểm </a:t>
            </a:r>
            <a:r>
              <a:rPr lang="vi-VN" sz="3200" i="1" dirty="0">
                <a:solidFill>
                  <a:srgbClr val="002060"/>
                </a:solidFill>
                <a:latin typeface="Times New Roman" panose="02020603050405020304" pitchFamily="18" charset="0"/>
                <a:ea typeface="Calibri" panose="020F0502020204030204" pitchFamily="34" charset="0"/>
              </a:rPr>
              <a:t>“Đại La là thắng địa xứng là kinh đô của đế vương muôn đời”</a:t>
            </a:r>
            <a:r>
              <a:rPr lang="vi-VN" sz="3200" dirty="0">
                <a:solidFill>
                  <a:srgbClr val="002060"/>
                </a:solidFill>
                <a:latin typeface="Times New Roman" panose="02020603050405020304" pitchFamily="18" charset="0"/>
                <a:ea typeface="Calibri" panose="020F0502020204030204" pitchFamily="34" charset="0"/>
              </a:rPr>
              <a:t> </a:t>
            </a:r>
            <a:r>
              <a:rPr lang="en-US" sz="3200" dirty="0">
                <a:solidFill>
                  <a:srgbClr val="002060"/>
                </a:solidFill>
                <a:latin typeface="Times New Roman" panose="02020603050405020304" pitchFamily="18" charset="0"/>
                <a:ea typeface="Calibri" panose="020F0502020204030204" pitchFamily="34" charset="0"/>
              </a:rPr>
              <a:t> </a:t>
            </a:r>
            <a:endParaRPr lang="en-US" sz="4000" dirty="0">
              <a:solidFill>
                <a:srgbClr val="002060"/>
              </a:solidFill>
            </a:endParaRPr>
          </a:p>
        </p:txBody>
      </p:sp>
    </p:spTree>
    <p:extLst>
      <p:ext uri="{BB962C8B-B14F-4D97-AF65-F5344CB8AC3E}">
        <p14:creationId xmlns:p14="http://schemas.microsoft.com/office/powerpoint/2010/main" val="39228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11"/>
                </p:tgtEl>
              </p:cMediaNode>
            </p:audi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E0F76ED9-3280-4F25-A5CA-C412C13566C8}"/>
              </a:ext>
            </a:extLst>
          </p:cNvPr>
          <p:cNvSpPr txBox="1"/>
          <p:nvPr/>
        </p:nvSpPr>
        <p:spPr>
          <a:xfrm>
            <a:off x="2464724" y="925902"/>
            <a:ext cx="87422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Gợi</a:t>
            </a:r>
            <a:r>
              <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ý trả </a:t>
            </a: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lời</a:t>
            </a:r>
            <a:endPar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endParaRPr>
          </a:p>
        </p:txBody>
      </p:sp>
      <p:sp>
        <p:nvSpPr>
          <p:cNvPr id="7" name="Rectangle 6">
            <a:extLst>
              <a:ext uri="{FF2B5EF4-FFF2-40B4-BE49-F238E27FC236}">
                <a16:creationId xmlns:a16="http://schemas.microsoft.com/office/drawing/2014/main" id="{2E5F6F91-2892-4520-AF2D-A04A698D0E2A}"/>
              </a:ext>
            </a:extLst>
          </p:cNvPr>
          <p:cNvSpPr/>
          <p:nvPr/>
        </p:nvSpPr>
        <p:spPr>
          <a:xfrm>
            <a:off x="0" y="1705731"/>
            <a:ext cx="12192000" cy="5132495"/>
          </a:xfrm>
          <a:prstGeom prst="rect">
            <a:avLst/>
          </a:prstGeom>
        </p:spPr>
        <p:txBody>
          <a:bodyPr wrap="square">
            <a:spAutoFit/>
          </a:bodyPr>
          <a:lstStyle/>
          <a:p>
            <a:pPr marL="57150" marR="0">
              <a:lnSpc>
                <a:spcPct val="107000"/>
              </a:lnSpc>
              <a:spcBef>
                <a:spcPts val="0"/>
              </a:spcBef>
              <a:spcAft>
                <a:spcPts val="0"/>
              </a:spcAft>
            </a:pPr>
            <a:r>
              <a:rPr lang="vi-VN" sz="2800" b="1" dirty="0">
                <a:solidFill>
                  <a:srgbClr val="000000"/>
                </a:solidFill>
                <a:latin typeface="Times New Roman" panose="02020603050405020304" pitchFamily="18" charset="0"/>
                <a:ea typeface="Calibri" panose="020F0502020204030204" pitchFamily="34" charset="0"/>
              </a:rPr>
              <a:t>Câu 1</a:t>
            </a:r>
            <a:r>
              <a:rPr lang="en-US" sz="2800" b="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biểu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luận</a:t>
            </a:r>
            <a:endParaRPr lang="en-US" sz="2800" dirty="0">
              <a:latin typeface="Times New Roman" panose="02020603050405020304" pitchFamily="18" charset="0"/>
              <a:ea typeface="Calibri" panose="020F0502020204030204" pitchFamily="34" charset="0"/>
            </a:endParaRPr>
          </a:p>
          <a:p>
            <a:pPr marL="57150" marR="0">
              <a:lnSpc>
                <a:spcPct val="107000"/>
              </a:lnSpc>
              <a:spcBef>
                <a:spcPts val="0"/>
              </a:spcBef>
              <a:spcAft>
                <a:spcPts val="0"/>
              </a:spcAft>
            </a:pPr>
            <a:r>
              <a:rPr lang="vi-VN" sz="2800" b="1" dirty="0">
                <a:solidFill>
                  <a:srgbClr val="000000"/>
                </a:solidFill>
                <a:latin typeface="Times New Roman" panose="02020603050405020304" pitchFamily="18" charset="0"/>
                <a:ea typeface="Calibri" panose="020F0502020204030204" pitchFamily="34" charset="0"/>
              </a:rPr>
              <a:t>Câu 2</a:t>
            </a:r>
            <a:r>
              <a:rPr lang="en-US" sz="2800" b="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trích trên thuộc thể loại chiếu</a:t>
            </a:r>
            <a:endParaRPr lang="en-US" sz="2800" dirty="0">
              <a:latin typeface="Times New Roman" panose="02020603050405020304" pitchFamily="18" charset="0"/>
              <a:ea typeface="Calibri" panose="020F0502020204030204" pitchFamily="34" charset="0"/>
            </a:endParaRPr>
          </a:p>
          <a:p>
            <a:pPr marL="57150" marR="0">
              <a:lnSpc>
                <a:spcPct val="107000"/>
              </a:lnSpc>
              <a:spcBef>
                <a:spcPts val="0"/>
              </a:spcBef>
              <a:spcAft>
                <a:spcPts val="0"/>
              </a:spcAft>
            </a:pPr>
            <a:r>
              <a:rPr lang="en-US" sz="2800" b="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Hiểu biết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chiếu</a:t>
            </a:r>
            <a:r>
              <a:rPr lang="vi-VN" sz="2800" dirty="0">
                <a:solidFill>
                  <a:srgbClr val="000000"/>
                </a:solidFill>
                <a:latin typeface="Times New Roman" panose="02020603050405020304" pitchFamily="18" charset="0"/>
                <a:ea typeface="Calibri" panose="020F0502020204030204" pitchFamily="34" charset="0"/>
              </a:rPr>
              <a:t>: “Chiếu” là thể văn do vua dùng để ban bố mệnh lệnh. Chiếu có thể viết bằng văn vần, văn biền ngẫu hoặc văn xuôi; được công bố và đón nhận một cách trang trọng</a:t>
            </a:r>
            <a:endParaRPr lang="en-US" sz="2800" dirty="0">
              <a:latin typeface="Times New Roman" panose="02020603050405020304" pitchFamily="18" charset="0"/>
              <a:ea typeface="Calibri" panose="020F0502020204030204" pitchFamily="34" charset="0"/>
            </a:endParaRPr>
          </a:p>
          <a:p>
            <a:pPr marL="57150" marR="0">
              <a:lnSpc>
                <a:spcPct val="107000"/>
              </a:lnSpc>
              <a:spcBef>
                <a:spcPts val="0"/>
              </a:spcBef>
              <a:spcAft>
                <a:spcPts val="0"/>
              </a:spcAft>
            </a:pPr>
            <a:r>
              <a:rPr lang="vi-VN" sz="2800" b="1" dirty="0">
                <a:solidFill>
                  <a:srgbClr val="000000"/>
                </a:solidFill>
                <a:latin typeface="Times New Roman" panose="02020603050405020304" pitchFamily="18" charset="0"/>
                <a:ea typeface="Calibri" panose="020F0502020204030204" pitchFamily="34" charset="0"/>
              </a:rPr>
              <a:t>Câu </a:t>
            </a:r>
            <a:r>
              <a:rPr lang="en-US" sz="2800" b="1" dirty="0">
                <a:solidFill>
                  <a:srgbClr val="000000"/>
                </a:solidFill>
                <a:latin typeface="Times New Roman" panose="02020603050405020304" pitchFamily="18" charset="0"/>
                <a:ea typeface="Calibri" panose="020F0502020204030204" pitchFamily="34" charset="0"/>
              </a:rPr>
              <a:t>3.</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rPr>
              <a:t>- Phương thức biểu đạt là nghị luận</a:t>
            </a:r>
            <a:endParaRPr lang="en-US" sz="2800" dirty="0">
              <a:latin typeface="Times New Roman" panose="02020603050405020304" pitchFamily="18" charset="0"/>
              <a:ea typeface="Calibri" panose="020F0502020204030204" pitchFamily="34"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rPr>
              <a:t>- Nội dung: </a:t>
            </a:r>
            <a:r>
              <a:rPr lang="en-US" sz="2800" dirty="0">
                <a:solidFill>
                  <a:srgbClr val="000000"/>
                </a:solidFill>
                <a:latin typeface="Times New Roman" panose="02020603050405020304" pitchFamily="18" charset="0"/>
                <a:ea typeface="Calibri" panose="020F0502020204030204" pitchFamily="34" charset="0"/>
              </a:rPr>
              <a:t>T</a:t>
            </a:r>
            <a:r>
              <a:rPr lang="vi-VN" sz="2800" dirty="0">
                <a:solidFill>
                  <a:srgbClr val="000000"/>
                </a:solidFill>
                <a:latin typeface="Times New Roman" panose="02020603050405020304" pitchFamily="18" charset="0"/>
                <a:ea typeface="Calibri" panose="020F0502020204030204" pitchFamily="34" charset="0"/>
              </a:rPr>
              <a:t>hành Đại La xứng đáng là kinh đô mới </a:t>
            </a:r>
            <a:endParaRPr lang="en-US" sz="28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800" b="1" dirty="0">
                <a:solidFill>
                  <a:srgbClr val="000000"/>
                </a:solidFill>
                <a:latin typeface="Times New Roman" panose="02020603050405020304" pitchFamily="18" charset="0"/>
                <a:ea typeface="Calibri" panose="020F0502020204030204" pitchFamily="34" charset="0"/>
              </a:rPr>
              <a:t>Câu </a:t>
            </a:r>
            <a:r>
              <a:rPr lang="en-US" sz="2800" b="1" dirty="0">
                <a:solidFill>
                  <a:srgbClr val="000000"/>
                </a:solidFill>
                <a:latin typeface="Times New Roman" panose="02020603050405020304" pitchFamily="18" charset="0"/>
                <a:ea typeface="Calibri" panose="020F0502020204030204" pitchFamily="34" charset="0"/>
              </a:rPr>
              <a:t>4.</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Thắng địa: Chỗ đất có phong cảnh và địa thế đẹp</a:t>
            </a:r>
            <a:endParaRPr lang="en-US" sz="28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800" b="1" dirty="0">
                <a:solidFill>
                  <a:srgbClr val="000000"/>
                </a:solidFill>
                <a:latin typeface="Times New Roman" panose="02020603050405020304" pitchFamily="18" charset="0"/>
                <a:ea typeface="Calibri" panose="020F0502020204030204" pitchFamily="34" charset="0"/>
              </a:rPr>
              <a:t>Câu </a:t>
            </a:r>
            <a:r>
              <a:rPr lang="en-US" sz="2800" b="1" dirty="0">
                <a:solidFill>
                  <a:srgbClr val="000000"/>
                </a:solidFill>
                <a:latin typeface="Times New Roman" panose="02020603050405020304" pitchFamily="18" charset="0"/>
                <a:ea typeface="Calibri" panose="020F0502020204030204" pitchFamily="34" charset="0"/>
              </a:rPr>
              <a:t>5.</a:t>
            </a:r>
            <a:r>
              <a:rPr lang="vi-VN" sz="2800" dirty="0">
                <a:solidFill>
                  <a:srgbClr val="000000"/>
                </a:solidFill>
                <a:latin typeface="Times New Roman" panose="02020603050405020304" pitchFamily="18" charset="0"/>
                <a:ea typeface="Calibri" panose="020F0502020204030204" pitchFamily="34" charset="0"/>
              </a:rPr>
              <a:t> Câu trên thuộc kiểu câu: trần thuật</a:t>
            </a:r>
            <a:endParaRPr lang="en-US" sz="2800" dirty="0">
              <a:latin typeface="Times New Roman" panose="02020603050405020304" pitchFamily="18" charset="0"/>
              <a:ea typeface="Calibri" panose="020F0502020204030204" pitchFamily="34"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rPr>
              <a:t>Thực hiện hành động nói: hành động trình bày</a:t>
            </a:r>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92465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7" name="Rectangle 6">
            <a:extLst>
              <a:ext uri="{FF2B5EF4-FFF2-40B4-BE49-F238E27FC236}">
                <a16:creationId xmlns:a16="http://schemas.microsoft.com/office/drawing/2014/main" id="{2E5F6F91-2892-4520-AF2D-A04A698D0E2A}"/>
              </a:ext>
            </a:extLst>
          </p:cNvPr>
          <p:cNvSpPr/>
          <p:nvPr/>
        </p:nvSpPr>
        <p:spPr>
          <a:xfrm>
            <a:off x="-161925" y="1175806"/>
            <a:ext cx="12192000" cy="538352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Câu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6.</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Gợi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Câu mở đoạn: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Đại La là thắng địa xứng là kinh đô của đế vương muôn đời.</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 câu khai triển:</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57150" marR="0" lvl="0" indent="0" algn="l"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Về lịch sử: Từng là kinh đô cũ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57150" marR="0" lvl="0" indent="0" algn="l"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Về vị trí: Vị trí trung tâm, đúng ngôi Nam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Bắc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Đông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rPr>
              <a:t>Tây, tiện hướng nhìn sông dựa núi. Địa hình cao mà thoáng đãng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5715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Về văn hóa, chính trị kinh tế: là mảnh đất thịnh vượng, là đầu mối giao lưu của đất nước ta</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5715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Câu kết đoạn: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5715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Xét về mọi mặt, thành Đại La xứng đáng là trung tâm văn hóa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chính trị - kinh tế của đất nước.</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8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lvl="0" algn="ctr">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Thực</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hành</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Đọc</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Chiếu</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dời</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Lí</a:t>
            </a:r>
            <a:r>
              <a:rPr lang="en-US" sz="28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Công</a:t>
            </a:r>
            <a:r>
              <a:rPr lang="en-US" sz="28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287D769-ABE3-4C0C-BDD5-C97318F2FBDB}"/>
              </a:ext>
            </a:extLst>
          </p:cNvPr>
          <p:cNvSpPr txBox="1"/>
          <p:nvPr/>
        </p:nvSpPr>
        <p:spPr>
          <a:xfrm>
            <a:off x="276225" y="1897104"/>
            <a:ext cx="6935444"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I</a:t>
            </a:r>
            <a:r>
              <a:rPr kumimoji="0" lang="en-US" sz="6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r>
              <a:rPr kumimoji="0" lang="en-US" sz="8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Tác</a:t>
            </a: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giả</a:t>
            </a: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Tác</a:t>
            </a: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phẩm</a:t>
            </a:r>
            <a:endPar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1.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Tác</a:t>
            </a: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giả</a:t>
            </a:r>
            <a:endParaRPr kumimoji="0" lang="en-US" sz="66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0000"/>
              </a:solidFill>
              <a:effectLst/>
              <a:uLnTx/>
              <a:uFillTx/>
              <a:latin typeface="UTM Dinh Tran" panose="020406030505060202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5058" name="Picture 2" descr="Chiếu dời đô - Đọc hiểu văn bản - Anh văn học">
            <a:extLst>
              <a:ext uri="{FF2B5EF4-FFF2-40B4-BE49-F238E27FC236}">
                <a16:creationId xmlns:a16="http://schemas.microsoft.com/office/drawing/2014/main" id="{B1807F6B-0939-47C7-8E00-1CA9FD580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969" y="1223286"/>
            <a:ext cx="3421131" cy="468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49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7" name="Rectangle 6">
            <a:extLst>
              <a:ext uri="{FF2B5EF4-FFF2-40B4-BE49-F238E27FC236}">
                <a16:creationId xmlns:a16="http://schemas.microsoft.com/office/drawing/2014/main" id="{2E5F6F91-2892-4520-AF2D-A04A698D0E2A}"/>
              </a:ext>
            </a:extLst>
          </p:cNvPr>
          <p:cNvSpPr/>
          <p:nvPr/>
        </p:nvSpPr>
        <p:spPr>
          <a:xfrm>
            <a:off x="19049" y="1175806"/>
            <a:ext cx="12011025" cy="532620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Câu </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6.</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Đoạn văn tham khảo:</a:t>
            </a:r>
            <a:endParaRPr lang="en-US" sz="3200" dirty="0">
              <a:solidFill>
                <a:prstClr val="black"/>
              </a:solidFill>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Đại La là thắng địa, xứng là kinh đô của đế vương muôn đời. Trước hết, về mặt lịch sử, thành Đại La từng là kinh đô cũ của Cao Vương. Xét về mặt vị trí thành Đại La nằm ở vị trí trung tâm đã đúng ngôi Nam Bắc đông Tây, lại tiện hướng nhìn sông dựa núi. Ngoài ra địa thế cao mà thoáng, dân cư khỏi chịu cảnh khốn khổ ngập lụt, muôn vật phong phú tốt tươi.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Về văn hóa, chính trị, kinh tế thì thành Đại La là mảnh đất thịnh vượng, là đầu mối giao lưu của đất nước ta.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Tóm lại, xét về mọi mặt, thành Đại La xứng đáng là trung tâm văn hóa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chính trị - kinh tế của đất 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929980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6" name="TextBox 5">
            <a:extLst>
              <a:ext uri="{FF2B5EF4-FFF2-40B4-BE49-F238E27FC236}">
                <a16:creationId xmlns:a16="http://schemas.microsoft.com/office/drawing/2014/main" id="{2788069E-758C-40A4-B1C4-D46083931D9B}"/>
              </a:ext>
            </a:extLst>
          </p:cNvPr>
          <p:cNvSpPr txBox="1"/>
          <p:nvPr/>
        </p:nvSpPr>
        <p:spPr>
          <a:xfrm>
            <a:off x="983673" y="719602"/>
            <a:ext cx="989214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294761"/>
                </a:solidFill>
                <a:effectLst/>
                <a:uLnTx/>
                <a:uFillTx/>
                <a:latin typeface="#9Slide05 Fourth Medium" panose="00000600000000000000" pitchFamily="2" charset="0"/>
                <a:ea typeface="+mn-ea"/>
                <a:cs typeface="+mn-cs"/>
              </a:rPr>
              <a:t>Phiếu</a:t>
            </a:r>
            <a:r>
              <a:rPr kumimoji="0" lang="en-US" sz="44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294761"/>
                </a:solidFill>
                <a:effectLst/>
                <a:uLnTx/>
                <a:uFillTx/>
                <a:latin typeface="#9Slide05 Fourth Medium" panose="00000600000000000000" pitchFamily="2" charset="0"/>
                <a:ea typeface="+mn-ea"/>
                <a:cs typeface="+mn-cs"/>
              </a:rPr>
              <a:t>học</a:t>
            </a:r>
            <a:r>
              <a:rPr kumimoji="0" lang="en-US" sz="44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294761"/>
                </a:solidFill>
                <a:effectLst/>
                <a:uLnTx/>
                <a:uFillTx/>
                <a:latin typeface="#9Slide05 Fourth Medium" panose="00000600000000000000" pitchFamily="2" charset="0"/>
                <a:ea typeface="+mn-ea"/>
                <a:cs typeface="+mn-cs"/>
              </a:rPr>
              <a:t>tập</a:t>
            </a:r>
            <a:r>
              <a:rPr kumimoji="0" lang="en-US" sz="44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294761"/>
                </a:solidFill>
                <a:effectLst/>
                <a:uLnTx/>
                <a:uFillTx/>
                <a:latin typeface="#9Slide05 Fourth Medium" panose="00000600000000000000" pitchFamily="2" charset="0"/>
                <a:ea typeface="+mn-ea"/>
                <a:cs typeface="+mn-cs"/>
              </a:rPr>
              <a:t>số</a:t>
            </a:r>
            <a:r>
              <a:rPr kumimoji="0" lang="en-US" sz="44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3</a:t>
            </a:r>
          </a:p>
        </p:txBody>
      </p:sp>
      <p:sp>
        <p:nvSpPr>
          <p:cNvPr id="7" name="Rectangle 6">
            <a:extLst>
              <a:ext uri="{FF2B5EF4-FFF2-40B4-BE49-F238E27FC236}">
                <a16:creationId xmlns:a16="http://schemas.microsoft.com/office/drawing/2014/main" id="{16160CD2-7AFC-4389-80E4-68CE8A96EB7A}"/>
              </a:ext>
            </a:extLst>
          </p:cNvPr>
          <p:cNvSpPr/>
          <p:nvPr/>
        </p:nvSpPr>
        <p:spPr>
          <a:xfrm>
            <a:off x="124690" y="1377853"/>
            <a:ext cx="11859491" cy="5593519"/>
          </a:xfrm>
          <a:prstGeom prst="rect">
            <a:avLst/>
          </a:prstGeom>
        </p:spPr>
        <p:txBody>
          <a:bodyPr wrap="square">
            <a:spAutoFit/>
          </a:bodyPr>
          <a:lstStyle/>
          <a:p>
            <a:pPr algn="just">
              <a:lnSpc>
                <a:spcPct val="107000"/>
              </a:lnSpc>
            </a:pPr>
            <a:r>
              <a:rPr lang="vi-VN" sz="2800" b="1" dirty="0">
                <a:solidFill>
                  <a:srgbClr val="000000"/>
                </a:solidFill>
                <a:latin typeface="Times New Roman" panose="02020603050405020304" pitchFamily="18" charset="0"/>
                <a:ea typeface="Calibri" panose="020F0502020204030204" pitchFamily="34" charset="0"/>
              </a:rPr>
              <a:t>Đọc kĩ đoạn trích sau và trả lời câu hỏi:</a:t>
            </a:r>
            <a:endParaRPr lang="en-US" sz="2800" dirty="0">
              <a:latin typeface="Times New Roman" panose="02020603050405020304" pitchFamily="18" charset="0"/>
              <a:ea typeface="Calibri" panose="020F0502020204030204" pitchFamily="34" charset="0"/>
            </a:endParaRPr>
          </a:p>
          <a:p>
            <a:pPr algn="just">
              <a:lnSpc>
                <a:spcPct val="107000"/>
              </a:lnSpc>
            </a:pPr>
            <a:r>
              <a:rPr lang="vi-VN" sz="2800" i="1" dirty="0">
                <a:solidFill>
                  <a:srgbClr val="000000"/>
                </a:solidFill>
                <a:latin typeface="Times New Roman" panose="02020603050405020304" pitchFamily="18" charset="0"/>
                <a:ea typeface="Calibri" panose="020F0502020204030204" pitchFamily="34" charset="0"/>
              </a:rPr>
              <a:t>“Xưa nay, thủ đô luôn là trung tâm về văn hóa, chính trị của một đ</a:t>
            </a:r>
            <a:r>
              <a:rPr lang="en-US" sz="2800" i="1" dirty="0">
                <a:solidFill>
                  <a:srgbClr val="000000"/>
                </a:solidFill>
                <a:latin typeface="Times New Roman" panose="02020603050405020304" pitchFamily="18" charset="0"/>
                <a:ea typeface="Calibri" panose="020F0502020204030204" pitchFamily="34" charset="0"/>
              </a:rPr>
              <a:t>ấ</a:t>
            </a:r>
            <a:r>
              <a:rPr lang="vi-VN" sz="2800" i="1" dirty="0">
                <a:solidFill>
                  <a:srgbClr val="000000"/>
                </a:solidFill>
                <a:latin typeface="Times New Roman" panose="02020603050405020304" pitchFamily="18" charset="0"/>
                <a:ea typeface="Calibri" panose="020F0502020204030204" pitchFamily="34" charset="0"/>
              </a:rPr>
              <a:t>t nước. Nhìn vào thủ đô là nhìn vào sự suy thịnh của một dân tộc thủ đô có ý nghĩa rất lớn việc rời đô, lập đô là một vấn đề trọng đại quyết định nhần nào tới sự phát triển tương lai đất nước. Muốn chọn vùng đất để định đô, việc đầu tiên là phải tìm một nơi “trung tâm của trời đất”, một nơi có thế “rồng cuộn hổ ngồi”. Nơi đây không phải là miền Hoa Lư chật hẹp mà là nơi “điện thế rộng mà bằng, đất đai cao mà thoáng”. Thật cảm động một vị vua anh minh khai mở một triều đại chói lọi trong lịch sử Đại Việt đã rất quan tâm tới nhân dân. Tìm chốn lật đô cũng vì dân, mong cho dân được hạnh phúc. Chính vì thế nhà vua mới bày tỏ ý muốn “Trẫm muốn dựa vào sự thuận lợi của đất ấy để định chỗ ở. Các khanh nghĩ thế nào?”</a:t>
            </a:r>
            <a:endParaRPr lang="en-US" sz="2800" i="1" dirty="0">
              <a:solidFill>
                <a:srgbClr val="000000"/>
              </a:solidFill>
              <a:latin typeface="Times New Roman" panose="02020603050405020304" pitchFamily="18" charset="0"/>
              <a:ea typeface="Calibri" panose="020F0502020204030204" pitchFamily="34" charset="0"/>
            </a:endParaRPr>
          </a:p>
          <a:p>
            <a:pPr algn="just">
              <a:lnSpc>
                <a:spcPct val="107000"/>
              </a:lnSpc>
            </a:pP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Nguồn</a:t>
            </a:r>
            <a:r>
              <a:rPr lang="en-US" sz="2800" i="1" dirty="0">
                <a:solidFill>
                  <a:srgbClr val="000000"/>
                </a:solidFill>
                <a:latin typeface="Times New Roman" panose="02020603050405020304" pitchFamily="18" charset="0"/>
                <a:ea typeface="Calibri" panose="020F0502020204030204" pitchFamily="34" charset="0"/>
              </a:rPr>
              <a:t> Internet)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390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11"/>
                </p:tgtEl>
              </p:cMediaNode>
            </p:audio>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7" name="Rectangle 6">
            <a:extLst>
              <a:ext uri="{FF2B5EF4-FFF2-40B4-BE49-F238E27FC236}">
                <a16:creationId xmlns:a16="http://schemas.microsoft.com/office/drawing/2014/main" id="{16160CD2-7AFC-4389-80E4-68CE8A96EB7A}"/>
              </a:ext>
            </a:extLst>
          </p:cNvPr>
          <p:cNvSpPr/>
          <p:nvPr/>
        </p:nvSpPr>
        <p:spPr>
          <a:xfrm>
            <a:off x="0" y="889773"/>
            <a:ext cx="12067309" cy="5473934"/>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Câu 1</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Đoạn trích trên gợi cho em nhớ đến văn bản nào? Cho biết tác giả và thời điểm ra đời của của tác phẩm đó tác phẩm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Câu 2</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Tác phẩm  được đề cập đến trong đoạn trích trên ra đời có ý nghĩa như thế nào đối với dân tộc Đại Việt lúc bấy giờ</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Câu 3</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Xác định kiểu câu của hai câu sau:</a:t>
            </a:r>
            <a:endParaRPr kumimoji="0" lang="en-US" sz="28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arenBoth"/>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Trẫm muốn dựa vào sự thuận lợi của đất ấy để định chỗ ở. (2) Các khanh nghĩ thế nào?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294761"/>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Mỗi câu trên thực hiện hành động nói nào?</a:t>
            </a:r>
            <a:endParaRPr kumimoji="0" lang="en-US" sz="28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Câu 4</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Viết một đoạn văn khoảng 10 câu trình bày cảm nghĩ của em về tác giả, người được nhận định là </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“Một vị vua anh minh khai mở một triều đại chói lọi trong lịch sử Đại Việt đã rất quan tâm tới nhân dân”</a:t>
            </a:r>
            <a:endParaRPr kumimoji="0" lang="en-US" sz="3600" b="0" i="0" u="none" strike="noStrike" kern="1200" cap="none" spc="0" normalizeH="0" baseline="0" noProof="0" dirty="0">
              <a:ln>
                <a:noFill/>
              </a:ln>
              <a:solidFill>
                <a:srgbClr val="294761"/>
              </a:solidFill>
              <a:effectLst/>
              <a:uLnTx/>
              <a:uFillTx/>
              <a:latin typeface="Arial"/>
              <a:ea typeface="+mn-ea"/>
              <a:cs typeface="+mn-cs"/>
            </a:endParaRPr>
          </a:p>
        </p:txBody>
      </p:sp>
    </p:spTree>
    <p:extLst>
      <p:ext uri="{BB962C8B-B14F-4D97-AF65-F5344CB8AC3E}">
        <p14:creationId xmlns:p14="http://schemas.microsoft.com/office/powerpoint/2010/main" val="14312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E0F76ED9-3280-4F25-A5CA-C412C13566C8}"/>
              </a:ext>
            </a:extLst>
          </p:cNvPr>
          <p:cNvSpPr txBox="1"/>
          <p:nvPr/>
        </p:nvSpPr>
        <p:spPr>
          <a:xfrm>
            <a:off x="2464724" y="925902"/>
            <a:ext cx="87422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Gợi</a:t>
            </a:r>
            <a:r>
              <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ý trả </a:t>
            </a: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lời</a:t>
            </a:r>
            <a:endPar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endParaRPr>
          </a:p>
        </p:txBody>
      </p:sp>
      <p:sp>
        <p:nvSpPr>
          <p:cNvPr id="5" name="Rectangle 4">
            <a:extLst>
              <a:ext uri="{FF2B5EF4-FFF2-40B4-BE49-F238E27FC236}">
                <a16:creationId xmlns:a16="http://schemas.microsoft.com/office/drawing/2014/main" id="{EF6CD67B-3D71-411E-9820-5D79D5837D0F}"/>
              </a:ext>
            </a:extLst>
          </p:cNvPr>
          <p:cNvSpPr/>
          <p:nvPr/>
        </p:nvSpPr>
        <p:spPr>
          <a:xfrm>
            <a:off x="16279" y="1671292"/>
            <a:ext cx="12175722" cy="5257208"/>
          </a:xfrm>
          <a:prstGeom prst="rect">
            <a:avLst/>
          </a:prstGeom>
        </p:spPr>
        <p:txBody>
          <a:bodyPr wrap="square">
            <a:spAutoFit/>
          </a:bodyPr>
          <a:lstStyle/>
          <a:p>
            <a:pPr>
              <a:lnSpc>
                <a:spcPct val="107000"/>
              </a:lnSpc>
            </a:pPr>
            <a:r>
              <a:rPr lang="vi-VN" sz="3200" b="1" dirty="0">
                <a:solidFill>
                  <a:srgbClr val="000000"/>
                </a:solidFill>
                <a:latin typeface="Times New Roman" panose="02020603050405020304" pitchFamily="18" charset="0"/>
                <a:ea typeface="Calibri" panose="020F0502020204030204" pitchFamily="34" charset="0"/>
              </a:rPr>
              <a:t>Câu 1:</a:t>
            </a:r>
            <a:r>
              <a:rPr lang="vi-VN" sz="3200" dirty="0">
                <a:solidFill>
                  <a:srgbClr val="000000"/>
                </a:solidFill>
                <a:latin typeface="Times New Roman" panose="02020603050405020304" pitchFamily="18" charset="0"/>
                <a:ea typeface="Calibri" panose="020F0502020204030204" pitchFamily="34" charset="0"/>
              </a:rPr>
              <a:t> Đoạn trích trên gợi cho em nhớ đến văn bản “Chiếu Dời Đô” của Lý Công Uẩn</a:t>
            </a:r>
            <a:endParaRPr lang="en-US" sz="3200" dirty="0">
              <a:latin typeface="Times New Roman" panose="02020603050405020304" pitchFamily="18" charset="0"/>
              <a:ea typeface="Calibri" panose="020F0502020204030204" pitchFamily="34" charset="0"/>
            </a:endParaRPr>
          </a:p>
          <a:p>
            <a:pPr>
              <a:lnSpc>
                <a:spcPct val="107000"/>
              </a:lnSpc>
            </a:pPr>
            <a:r>
              <a:rPr lang="vi-VN" sz="3200" dirty="0">
                <a:solidFill>
                  <a:srgbClr val="000000"/>
                </a:solidFill>
                <a:latin typeface="Times New Roman" panose="02020603050405020304" pitchFamily="18" charset="0"/>
                <a:ea typeface="Calibri" panose="020F0502020204030204" pitchFamily="34" charset="0"/>
              </a:rPr>
              <a:t>Thời điểm ra đời là năm Canh Tuất niên hiệu Thuận Thiên thứ nhất (1010)</a:t>
            </a:r>
            <a:endParaRPr lang="en-US" sz="3200" dirty="0">
              <a:latin typeface="Times New Roman" panose="02020603050405020304" pitchFamily="18" charset="0"/>
              <a:ea typeface="Calibri" panose="020F0502020204030204" pitchFamily="34" charset="0"/>
            </a:endParaRPr>
          </a:p>
          <a:p>
            <a:pPr>
              <a:lnSpc>
                <a:spcPct val="107000"/>
              </a:lnSpc>
            </a:pPr>
            <a:r>
              <a:rPr lang="vi-VN" sz="3200" b="1" dirty="0">
                <a:solidFill>
                  <a:srgbClr val="000000"/>
                </a:solidFill>
                <a:latin typeface="Times New Roman" panose="02020603050405020304" pitchFamily="18" charset="0"/>
                <a:ea typeface="Calibri" panose="020F0502020204030204" pitchFamily="34" charset="0"/>
              </a:rPr>
              <a:t>Câu 2:</a:t>
            </a:r>
            <a:r>
              <a:rPr lang="vi-VN" sz="3200" dirty="0">
                <a:solidFill>
                  <a:srgbClr val="000000"/>
                </a:solidFill>
                <a:latin typeface="Times New Roman" panose="02020603050405020304" pitchFamily="18" charset="0"/>
                <a:ea typeface="Calibri" panose="020F0502020204030204" pitchFamily="34" charset="0"/>
              </a:rPr>
              <a:t>  </a:t>
            </a:r>
            <a:r>
              <a:rPr lang="en-US" sz="3200" dirty="0">
                <a:solidFill>
                  <a:srgbClr val="000000"/>
                </a:solidFill>
                <a:latin typeface="Times New Roman" panose="02020603050405020304" pitchFamily="18" charset="0"/>
                <a:ea typeface="Calibri" panose="020F0502020204030204" pitchFamily="34" charset="0"/>
              </a:rPr>
              <a:t>Ý</a:t>
            </a:r>
            <a:r>
              <a:rPr lang="vi-VN" sz="3200" dirty="0">
                <a:solidFill>
                  <a:srgbClr val="000000"/>
                </a:solidFill>
                <a:latin typeface="Times New Roman" panose="02020603050405020304" pitchFamily="18" charset="0"/>
                <a:ea typeface="Calibri" panose="020F0502020204030204" pitchFamily="34" charset="0"/>
              </a:rPr>
              <a:t> nghĩa rất quan trọng:</a:t>
            </a:r>
            <a:endParaRPr lang="en-US" sz="3200" dirty="0">
              <a:latin typeface="Times New Roman" panose="02020603050405020304" pitchFamily="18" charset="0"/>
              <a:ea typeface="Calibri" panose="020F0502020204030204" pitchFamily="34" charset="0"/>
            </a:endParaRPr>
          </a:p>
          <a:p>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Phản ánh khát vọng của nhân dân về một đất nước độc lập thống nhất</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a:p>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Phản ánh ý chí tự cường của dân tộc Đại Việt đang trên đà lớn mạnh</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a:p>
            <a:pPr>
              <a:lnSpc>
                <a:spcPct val="107000"/>
              </a:lnSpc>
            </a:pPr>
            <a:r>
              <a:rPr lang="vi-VN" sz="3200" b="1" dirty="0">
                <a:solidFill>
                  <a:srgbClr val="000000"/>
                </a:solidFill>
                <a:latin typeface="Times New Roman" panose="02020603050405020304" pitchFamily="18" charset="0"/>
                <a:ea typeface="Calibri" panose="020F0502020204030204" pitchFamily="34" charset="0"/>
              </a:rPr>
              <a:t>Câu 3:</a:t>
            </a:r>
            <a:r>
              <a:rPr lang="vi-VN" sz="3200" dirty="0">
                <a:solidFill>
                  <a:srgbClr val="000000"/>
                </a:solidFill>
                <a:latin typeface="Times New Roman" panose="02020603050405020304" pitchFamily="18" charset="0"/>
                <a:ea typeface="Calibri" panose="020F0502020204030204" pitchFamily="34" charset="0"/>
              </a:rPr>
              <a:t>  </a:t>
            </a:r>
            <a:endParaRPr lang="en-US" sz="3200" dirty="0">
              <a:latin typeface="Times New Roman" panose="02020603050405020304" pitchFamily="18" charset="0"/>
              <a:ea typeface="Calibri" panose="020F0502020204030204" pitchFamily="34" charset="0"/>
            </a:endParaRPr>
          </a:p>
          <a:p>
            <a:pPr>
              <a:lnSpc>
                <a:spcPct val="107000"/>
              </a:lnSpc>
            </a:pPr>
            <a:r>
              <a:rPr lang="en-US" sz="3200" dirty="0">
                <a:solidFill>
                  <a:srgbClr val="000000"/>
                </a:solidFill>
                <a:latin typeface="Times New Roman" panose="02020603050405020304" pitchFamily="18" charset="0"/>
                <a:ea typeface="Calibri" panose="020F0502020204030204" pitchFamily="34" charset="0"/>
              </a:rPr>
              <a:t>a. </a:t>
            </a:r>
            <a:r>
              <a:rPr lang="vi-VN" sz="3200" dirty="0">
                <a:solidFill>
                  <a:srgbClr val="000000"/>
                </a:solidFill>
                <a:latin typeface="Times New Roman" panose="02020603050405020304" pitchFamily="18" charset="0"/>
                <a:ea typeface="Calibri" panose="020F0502020204030204" pitchFamily="34" charset="0"/>
              </a:rPr>
              <a:t>Câu (1) là câu trần thuật =&gt; dùng để trình bày</a:t>
            </a:r>
            <a:endParaRPr lang="en-US" sz="3200" dirty="0">
              <a:latin typeface="Times New Roman" panose="02020603050405020304" pitchFamily="18" charset="0"/>
              <a:ea typeface="Calibri" panose="020F0502020204030204" pitchFamily="34" charset="0"/>
            </a:endParaRPr>
          </a:p>
          <a:p>
            <a:pPr>
              <a:lnSpc>
                <a:spcPct val="107000"/>
              </a:lnSpc>
            </a:pPr>
            <a:r>
              <a:rPr lang="en-US" sz="3200" dirty="0">
                <a:solidFill>
                  <a:srgbClr val="000000"/>
                </a:solidFill>
                <a:latin typeface="Times New Roman" panose="02020603050405020304" pitchFamily="18" charset="0"/>
                <a:ea typeface="Calibri" panose="020F0502020204030204" pitchFamily="34" charset="0"/>
              </a:rPr>
              <a:t>b. </a:t>
            </a:r>
            <a:r>
              <a:rPr lang="vi-VN" sz="3200" dirty="0">
                <a:solidFill>
                  <a:srgbClr val="000000"/>
                </a:solidFill>
                <a:latin typeface="Times New Roman" panose="02020603050405020304" pitchFamily="18" charset="0"/>
                <a:ea typeface="Calibri" panose="020F0502020204030204" pitchFamily="34" charset="0"/>
              </a:rPr>
              <a:t>Câu (2) là câu nghi vấn =&gt; dùng để hỏi</a:t>
            </a:r>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1587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8"/>
                </p:tgtEl>
              </p:cMediaNode>
            </p:audio>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EF6CD67B-3D71-411E-9820-5D79D5837D0F}"/>
              </a:ext>
            </a:extLst>
          </p:cNvPr>
          <p:cNvSpPr/>
          <p:nvPr/>
        </p:nvSpPr>
        <p:spPr>
          <a:xfrm>
            <a:off x="16278" y="1284689"/>
            <a:ext cx="12175722" cy="513249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Câu 4:</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1. Câu mở đoạn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Qua văn bản Chiếu Dời Đô em thấy Lý Công Uẩn là một vị vua anh minh khai mở một triều đại chói lọi trong lịch sử Đại Việt đã rất quan tâm tới nhân dân.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Câu thân đoạn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Lý Công Uẩn đã đưa ra quyết định dời đô vì muốn xây dựng một đất nước lớn mạnh, lâu bền, nhân dân được ấm no hạnh phúc. Việc dời đô Thăng Long là một bước ngoặt lớn, đánh dấu sự trưởng thành của dân tộc Đại Việt.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Ông đưa ra bằng chứng trong lịch sử về việc dời đô của hai chiều Thương, Chu với những kết quả tốt đẹp, nhất nước thịnh vượng. Bên cạnh đó, Ông còn phê phán hay chiều đinh, Lê không chịu dời đổi kinh đô khiến vận nước ngắn ngủi trăm họ hao tốn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74691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EF6CD67B-3D71-411E-9820-5D79D5837D0F}"/>
              </a:ext>
            </a:extLst>
          </p:cNvPr>
          <p:cNvSpPr/>
          <p:nvPr/>
        </p:nvSpPr>
        <p:spPr>
          <a:xfrm>
            <a:off x="16278" y="1284689"/>
            <a:ext cx="12175722" cy="4272323"/>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Lý Công Uẩn yêu nước đã sáng suốt lựa chọn được nơi thuận tiện nhất để đóng đô.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Từ đó nhằm xây dựng một kinh đô đàng hoàng, tươi đẹp. Tiếp đó, Ông thuyết phục quần thần chọn Đại La làm kinh đô với lý do Đây là nơi trung tâm của trái đất vị trí thuận lợi, chỉ nơi này là thắng đĩa.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30480" lvl="0" indent="0" algn="just" defTabSz="91440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3. Câu kết đoạn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30480" lvl="0" indent="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Tóm lại, Lý Công Uẩn không chỉ là một ông vua yêu nước mà còn là một ông vua có khát vọng lớn lao muốn xây dựng một đất nước giàu mạnh.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835333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heel(1)">
                                      <p:cBhvr>
                                        <p:cTn id="11" dur="2000"/>
                                        <p:tgtEl>
                                          <p:spTgt spid="5">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heel(1)">
                                      <p:cBhvr>
                                        <p:cTn id="14" dur="2000"/>
                                        <p:tgtEl>
                                          <p:spTgt spid="5">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E5BB"/>
        </a:solidFill>
        <a:effectLst/>
      </p:bgPr>
    </p:bg>
    <p:spTree>
      <p:nvGrpSpPr>
        <p:cNvPr id="1" name="Shape 1063"/>
        <p:cNvGrpSpPr/>
        <p:nvPr/>
      </p:nvGrpSpPr>
      <p:grpSpPr>
        <a:xfrm>
          <a:off x="0" y="0"/>
          <a:ext cx="0" cy="0"/>
          <a:chOff x="0" y="0"/>
          <a:chExt cx="0" cy="0"/>
        </a:xfrm>
      </p:grpSpPr>
      <p:pic>
        <p:nvPicPr>
          <p:cNvPr id="12" name="Picture 11" descr="A picture containing yellow, scissors&#10;&#10;Description automatically generated">
            <a:extLst>
              <a:ext uri="{FF2B5EF4-FFF2-40B4-BE49-F238E27FC236}">
                <a16:creationId xmlns:a16="http://schemas.microsoft.com/office/drawing/2014/main" id="{35AE420D-5C00-1348-B3AF-6D20ADC2187F}"/>
              </a:ext>
            </a:extLst>
          </p:cNvPr>
          <p:cNvPicPr>
            <a:picLocks noChangeAspect="1"/>
          </p:cNvPicPr>
          <p:nvPr/>
        </p:nvPicPr>
        <p:blipFill>
          <a:blip r:embed="rId3"/>
          <a:stretch>
            <a:fillRect/>
          </a:stretch>
        </p:blipFill>
        <p:spPr>
          <a:xfrm>
            <a:off x="137105" y="94444"/>
            <a:ext cx="736953" cy="495300"/>
          </a:xfrm>
          <a:prstGeom prst="rect">
            <a:avLst/>
          </a:prstGeom>
        </p:spPr>
      </p:pic>
      <p:pic>
        <p:nvPicPr>
          <p:cNvPr id="2" name="Picture 1">
            <a:extLst>
              <a:ext uri="{FF2B5EF4-FFF2-40B4-BE49-F238E27FC236}">
                <a16:creationId xmlns:a16="http://schemas.microsoft.com/office/drawing/2014/main" id="{C92D1C87-A396-4FE1-9EA8-AAA623E0597F}"/>
              </a:ext>
            </a:extLst>
          </p:cNvPr>
          <p:cNvPicPr>
            <a:picLocks noChangeAspect="1"/>
          </p:cNvPicPr>
          <p:nvPr/>
        </p:nvPicPr>
        <p:blipFill>
          <a:blip r:embed="rId4"/>
          <a:stretch>
            <a:fillRect/>
          </a:stretch>
        </p:blipFill>
        <p:spPr>
          <a:xfrm>
            <a:off x="11167783" y="5485593"/>
            <a:ext cx="1024217" cy="1030313"/>
          </a:xfrm>
          <a:prstGeom prst="rect">
            <a:avLst/>
          </a:prstGeom>
        </p:spPr>
      </p:pic>
      <p:pic>
        <p:nvPicPr>
          <p:cNvPr id="3" name="Picture 2">
            <a:extLst>
              <a:ext uri="{FF2B5EF4-FFF2-40B4-BE49-F238E27FC236}">
                <a16:creationId xmlns:a16="http://schemas.microsoft.com/office/drawing/2014/main" id="{7C70412A-5D40-4692-AE8E-E6904AEDD25B}"/>
              </a:ext>
            </a:extLst>
          </p:cNvPr>
          <p:cNvPicPr>
            <a:picLocks noChangeAspect="1"/>
          </p:cNvPicPr>
          <p:nvPr/>
        </p:nvPicPr>
        <p:blipFill>
          <a:blip r:embed="rId4"/>
          <a:stretch>
            <a:fillRect/>
          </a:stretch>
        </p:blipFill>
        <p:spPr>
          <a:xfrm>
            <a:off x="-79728" y="5485593"/>
            <a:ext cx="1024217" cy="1030313"/>
          </a:xfrm>
          <a:prstGeom prst="rect">
            <a:avLst/>
          </a:prstGeom>
        </p:spPr>
      </p:pic>
      <p:pic>
        <p:nvPicPr>
          <p:cNvPr id="4" name="Picture 3">
            <a:extLst>
              <a:ext uri="{FF2B5EF4-FFF2-40B4-BE49-F238E27FC236}">
                <a16:creationId xmlns:a16="http://schemas.microsoft.com/office/drawing/2014/main" id="{B209CA83-7C4B-4520-BB87-80919198FB5D}"/>
              </a:ext>
            </a:extLst>
          </p:cNvPr>
          <p:cNvPicPr>
            <a:picLocks noChangeAspect="1"/>
          </p:cNvPicPr>
          <p:nvPr/>
        </p:nvPicPr>
        <p:blipFill>
          <a:blip r:embed="rId4"/>
          <a:stretch>
            <a:fillRect/>
          </a:stretch>
        </p:blipFill>
        <p:spPr>
          <a:xfrm>
            <a:off x="5763745" y="5841005"/>
            <a:ext cx="664509" cy="319488"/>
          </a:xfrm>
          <a:prstGeom prst="rect">
            <a:avLst/>
          </a:prstGeom>
        </p:spPr>
      </p:pic>
      <p:pic>
        <p:nvPicPr>
          <p:cNvPr id="5" name="Picture 4">
            <a:extLst>
              <a:ext uri="{FF2B5EF4-FFF2-40B4-BE49-F238E27FC236}">
                <a16:creationId xmlns:a16="http://schemas.microsoft.com/office/drawing/2014/main" id="{F1D0CFC2-E1AF-4BE4-B3CD-B0BAC541846E}"/>
              </a:ext>
            </a:extLst>
          </p:cNvPr>
          <p:cNvPicPr>
            <a:picLocks noChangeAspect="1"/>
          </p:cNvPicPr>
          <p:nvPr/>
        </p:nvPicPr>
        <p:blipFill>
          <a:blip r:embed="rId4"/>
          <a:stretch>
            <a:fillRect/>
          </a:stretch>
        </p:blipFill>
        <p:spPr>
          <a:xfrm>
            <a:off x="4743450" y="5958288"/>
            <a:ext cx="1024217" cy="557617"/>
          </a:xfrm>
          <a:prstGeom prst="rect">
            <a:avLst/>
          </a:prstGeom>
        </p:spPr>
      </p:pic>
      <p:pic>
        <p:nvPicPr>
          <p:cNvPr id="6" name="Picture 5">
            <a:extLst>
              <a:ext uri="{FF2B5EF4-FFF2-40B4-BE49-F238E27FC236}">
                <a16:creationId xmlns:a16="http://schemas.microsoft.com/office/drawing/2014/main" id="{C78F5987-DD16-4A8D-A757-29B2F1FFA8AE}"/>
              </a:ext>
            </a:extLst>
          </p:cNvPr>
          <p:cNvPicPr>
            <a:picLocks noChangeAspect="1"/>
          </p:cNvPicPr>
          <p:nvPr/>
        </p:nvPicPr>
        <p:blipFill>
          <a:blip r:embed="rId4"/>
          <a:stretch>
            <a:fillRect/>
          </a:stretch>
        </p:blipFill>
        <p:spPr>
          <a:xfrm>
            <a:off x="6491007" y="5801529"/>
            <a:ext cx="824194" cy="791381"/>
          </a:xfrm>
          <a:prstGeom prst="rect">
            <a:avLst/>
          </a:prstGeom>
        </p:spPr>
      </p:pic>
      <p:pic>
        <p:nvPicPr>
          <p:cNvPr id="11" name="Picture 10">
            <a:extLst>
              <a:ext uri="{FF2B5EF4-FFF2-40B4-BE49-F238E27FC236}">
                <a16:creationId xmlns:a16="http://schemas.microsoft.com/office/drawing/2014/main" id="{0707564B-4395-4092-8753-5F6D5092989E}"/>
              </a:ext>
            </a:extLst>
          </p:cNvPr>
          <p:cNvPicPr>
            <a:picLocks noChangeAspect="1"/>
          </p:cNvPicPr>
          <p:nvPr/>
        </p:nvPicPr>
        <p:blipFill>
          <a:blip r:embed="rId4"/>
          <a:stretch>
            <a:fillRect/>
          </a:stretch>
        </p:blipFill>
        <p:spPr>
          <a:xfrm>
            <a:off x="-79728" y="0"/>
            <a:ext cx="853299" cy="1030313"/>
          </a:xfrm>
          <a:prstGeom prst="rect">
            <a:avLst/>
          </a:prstGeom>
        </p:spPr>
      </p:pic>
      <p:sp>
        <p:nvSpPr>
          <p:cNvPr id="14" name="Rectangle 13">
            <a:extLst>
              <a:ext uri="{FF2B5EF4-FFF2-40B4-BE49-F238E27FC236}">
                <a16:creationId xmlns:a16="http://schemas.microsoft.com/office/drawing/2014/main" id="{B8BFEDAA-8510-4BBC-9EF7-781307B5402E}"/>
              </a:ext>
            </a:extLst>
          </p:cNvPr>
          <p:cNvSpPr/>
          <p:nvPr/>
        </p:nvSpPr>
        <p:spPr>
          <a:xfrm>
            <a:off x="459441" y="74953"/>
            <a:ext cx="11220450" cy="1631216"/>
          </a:xfrm>
          <a:prstGeom prst="rect">
            <a:avLst/>
          </a:prstGeom>
        </p:spPr>
        <p:txBody>
          <a:bodyPr wrap="square">
            <a:spAutoFit/>
          </a:bodyPr>
          <a:lstStyle/>
          <a:p>
            <a:pPr lvl="0" algn="ctr">
              <a:defRPr/>
            </a:pPr>
            <a:r>
              <a:rPr lang="en-US" sz="40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40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3: </a:t>
            </a:r>
            <a:r>
              <a:rPr lang="en-US" sz="40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Thực</a:t>
            </a:r>
            <a:r>
              <a:rPr lang="en-US" sz="40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hành</a:t>
            </a:r>
            <a:r>
              <a:rPr lang="en-US" sz="40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Đọc</a:t>
            </a:r>
            <a:r>
              <a:rPr lang="en-US" sz="40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Chiếu</a:t>
            </a:r>
            <a:r>
              <a:rPr lang="en-US" sz="40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dời</a:t>
            </a:r>
            <a:r>
              <a:rPr lang="en-US" sz="40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đô</a:t>
            </a:r>
            <a:endParaRPr lang="en-US" sz="40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defRPr/>
            </a:pP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Lí</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Công</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uẩn</a:t>
            </a:r>
            <a:r>
              <a:rPr lang="en-US" sz="32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40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15" name="TextBox 14">
            <a:extLst>
              <a:ext uri="{FF2B5EF4-FFF2-40B4-BE49-F238E27FC236}">
                <a16:creationId xmlns:a16="http://schemas.microsoft.com/office/drawing/2014/main" id="{F51A84E3-F46C-481F-AD36-59E77B36C405}"/>
              </a:ext>
            </a:extLst>
          </p:cNvPr>
          <p:cNvSpPr txBox="1"/>
          <p:nvPr/>
        </p:nvSpPr>
        <p:spPr>
          <a:xfrm>
            <a:off x="3031067" y="-1710267"/>
            <a:ext cx="79078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7" name="TextBox 6">
            <a:extLst>
              <a:ext uri="{FF2B5EF4-FFF2-40B4-BE49-F238E27FC236}">
                <a16:creationId xmlns:a16="http://schemas.microsoft.com/office/drawing/2014/main" id="{66428616-6554-4833-B298-36B9BA7F6D1F}"/>
              </a:ext>
            </a:extLst>
          </p:cNvPr>
          <p:cNvSpPr txBox="1"/>
          <p:nvPr/>
        </p:nvSpPr>
        <p:spPr>
          <a:xfrm>
            <a:off x="1892488" y="1560374"/>
            <a:ext cx="9197038" cy="706540"/>
          </a:xfrm>
          <a:prstGeom prst="rect">
            <a:avLst/>
          </a:prstGeom>
          <a:noFill/>
        </p:spPr>
        <p:txBody>
          <a:bodyPr wrap="square" rtlCol="0">
            <a:spAutoFit/>
          </a:bodyPr>
          <a:lstStyle/>
          <a:p>
            <a:pPr marR="30480" algn="ctr">
              <a:lnSpc>
                <a:spcPct val="107000"/>
              </a:lnSpc>
            </a:pPr>
            <a:r>
              <a:rPr lang="en-US" sz="4000" dirty="0">
                <a:solidFill>
                  <a:srgbClr val="000000"/>
                </a:solidFill>
                <a:latin typeface="#9Slide04 SFU CenturySchoolbook" panose="00000400000000000000" pitchFamily="2" charset="0"/>
                <a:ea typeface="Calibri" panose="020F0502020204030204" pitchFamily="34" charset="0"/>
              </a:rPr>
              <a:t>4</a:t>
            </a:r>
            <a:r>
              <a:rPr lang="vi-VN" sz="4000" dirty="0">
                <a:solidFill>
                  <a:srgbClr val="000000"/>
                </a:solidFill>
                <a:latin typeface="#9Slide04 SFU CenturySchoolbook" panose="00000400000000000000" pitchFamily="2" charset="0"/>
                <a:ea typeface="Calibri" panose="020F0502020204030204" pitchFamily="34" charset="0"/>
              </a:rPr>
              <a:t>. DẠNG ĐỀ NGHỊ LUẬN</a:t>
            </a:r>
            <a:endParaRPr lang="en-US" sz="4000" dirty="0">
              <a:latin typeface="#9Slide04 SFU CenturySchoolbook" panose="00000400000000000000" pitchFamily="2" charset="0"/>
              <a:ea typeface="Calibri" panose="020F0502020204030204" pitchFamily="34" charset="0"/>
            </a:endParaRPr>
          </a:p>
        </p:txBody>
      </p:sp>
      <p:sp>
        <p:nvSpPr>
          <p:cNvPr id="8" name="Rectangle 7">
            <a:extLst>
              <a:ext uri="{FF2B5EF4-FFF2-40B4-BE49-F238E27FC236}">
                <a16:creationId xmlns:a16="http://schemas.microsoft.com/office/drawing/2014/main" id="{92A58735-F393-49A4-B257-AA91CE274CD6}"/>
              </a:ext>
            </a:extLst>
          </p:cNvPr>
          <p:cNvSpPr/>
          <p:nvPr/>
        </p:nvSpPr>
        <p:spPr>
          <a:xfrm>
            <a:off x="459441" y="2803127"/>
            <a:ext cx="11220450" cy="2716128"/>
          </a:xfrm>
          <a:prstGeom prst="rect">
            <a:avLst/>
          </a:prstGeom>
        </p:spPr>
        <p:txBody>
          <a:bodyPr wrap="square">
            <a:spAutoFit/>
          </a:bodyPr>
          <a:lstStyle/>
          <a:p>
            <a:pPr algn="just">
              <a:lnSpc>
                <a:spcPct val="107000"/>
              </a:lnSpc>
            </a:pPr>
            <a:r>
              <a:rPr lang="vi-VN" sz="4000" b="1" dirty="0">
                <a:solidFill>
                  <a:srgbClr val="7030A0"/>
                </a:solidFill>
                <a:latin typeface="#9Slide05 Fourth Medium" panose="00000600000000000000" pitchFamily="2" charset="0"/>
                <a:ea typeface="Calibri" panose="020F0502020204030204" pitchFamily="34" charset="0"/>
              </a:rPr>
              <a:t>Đề 1: Dựa vào các văn bản Chiếu dời đô và Hịch tướng sĩ, hãy nêu suy nghĩ của em về vai trò  của những người lãnh đạo anh minh như Lí Công Uẩn và Trần Quốc Tuấn đối với vận mệnh dân tộc.</a:t>
            </a:r>
            <a:endParaRPr lang="en-US" sz="4000" dirty="0">
              <a:solidFill>
                <a:srgbClr val="7030A0"/>
              </a:solidFill>
              <a:latin typeface="#9Slide05 Fourth Medium" panose="00000600000000000000" pitchFamily="2" charset="0"/>
              <a:ea typeface="Calibri" panose="020F0502020204030204" pitchFamily="34" charset="0"/>
            </a:endParaRPr>
          </a:p>
        </p:txBody>
      </p:sp>
    </p:spTree>
    <p:extLst>
      <p:ext uri="{BB962C8B-B14F-4D97-AF65-F5344CB8AC3E}">
        <p14:creationId xmlns:p14="http://schemas.microsoft.com/office/powerpoint/2010/main" val="264685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grpSp>
        <p:nvGrpSpPr>
          <p:cNvPr id="2199" name="Google Shape;2199;p56"/>
          <p:cNvGrpSpPr/>
          <p:nvPr/>
        </p:nvGrpSpPr>
        <p:grpSpPr>
          <a:xfrm rot="-421462" flipH="1">
            <a:off x="9831076" y="4184185"/>
            <a:ext cx="3592077" cy="5539665"/>
            <a:chOff x="-138878" y="1089036"/>
            <a:chExt cx="2326695" cy="3588512"/>
          </a:xfrm>
        </p:grpSpPr>
        <p:grpSp>
          <p:nvGrpSpPr>
            <p:cNvPr id="2200" name="Google Shape;2200;p56"/>
            <p:cNvGrpSpPr/>
            <p:nvPr/>
          </p:nvGrpSpPr>
          <p:grpSpPr>
            <a:xfrm rot="-536374">
              <a:off x="104887" y="1212004"/>
              <a:ext cx="1839165" cy="3281175"/>
              <a:chOff x="3734270" y="74249"/>
              <a:chExt cx="3046829" cy="5435717"/>
            </a:xfrm>
          </p:grpSpPr>
          <p:grpSp>
            <p:nvGrpSpPr>
              <p:cNvPr id="2201" name="Google Shape;2201;p56"/>
              <p:cNvGrpSpPr/>
              <p:nvPr/>
            </p:nvGrpSpPr>
            <p:grpSpPr>
              <a:xfrm rot="312499">
                <a:off x="4269747" y="179454"/>
                <a:ext cx="2417210" cy="2184088"/>
                <a:chOff x="3949525" y="-38550"/>
                <a:chExt cx="2695666" cy="2435690"/>
              </a:xfrm>
            </p:grpSpPr>
            <p:sp>
              <p:nvSpPr>
                <p:cNvPr id="2202" name="Google Shape;2202;p5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5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5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5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5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5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5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5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0" name="Google Shape;2210;p5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1" name="Google Shape;2211;p5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pic>
        <p:nvPicPr>
          <p:cNvPr id="2212" name="Google Shape;2212;p56"/>
          <p:cNvPicPr preferRelativeResize="0"/>
          <p:nvPr/>
        </p:nvPicPr>
        <p:blipFill rotWithShape="1">
          <a:blip r:embed="rId3">
            <a:alphaModFix/>
          </a:blip>
          <a:srcRect l="15217" r="18098"/>
          <a:stretch/>
        </p:blipFill>
        <p:spPr>
          <a:xfrm>
            <a:off x="102157" y="5648937"/>
            <a:ext cx="1082727" cy="1038604"/>
          </a:xfrm>
          <a:prstGeom prst="ellipse">
            <a:avLst/>
          </a:prstGeom>
          <a:noFill/>
          <a:ln w="76200" cap="flat" cmpd="sng">
            <a:solidFill>
              <a:schemeClr val="accent5"/>
            </a:solidFill>
            <a:prstDash val="solid"/>
            <a:round/>
            <a:headEnd type="none" w="sm" len="sm"/>
            <a:tailEnd type="none" w="sm" len="sm"/>
          </a:ln>
        </p:spPr>
      </p:pic>
      <p:sp>
        <p:nvSpPr>
          <p:cNvPr id="2" name="Rectangle 1">
            <a:extLst>
              <a:ext uri="{FF2B5EF4-FFF2-40B4-BE49-F238E27FC236}">
                <a16:creationId xmlns:a16="http://schemas.microsoft.com/office/drawing/2014/main" id="{367EB05A-A742-4D24-AA4D-44F288ADE87B}"/>
              </a:ext>
            </a:extLst>
          </p:cNvPr>
          <p:cNvSpPr/>
          <p:nvPr/>
        </p:nvSpPr>
        <p:spPr>
          <a:xfrm>
            <a:off x="0" y="0"/>
            <a:ext cx="12179676" cy="1631216"/>
          </a:xfrm>
          <a:prstGeom prst="rect">
            <a:avLst/>
          </a:prstGeom>
        </p:spPr>
        <p:txBody>
          <a:bodyPr wrap="square">
            <a:spAutoFit/>
          </a:bodyPr>
          <a:lstStyle/>
          <a:p>
            <a:pPr lvl="0" algn="ctr">
              <a:defRPr/>
            </a:pP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3: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Thực</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hành</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Đọc</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Chiếu</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dời</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đô</a:t>
            </a:r>
            <a:endPar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defRPr/>
            </a:pPr>
            <a:r>
              <a:rPr lang="en-US" sz="32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Lí</a:t>
            </a:r>
            <a:r>
              <a:rPr lang="en-US" sz="32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Công</a:t>
            </a:r>
            <a:r>
              <a:rPr lang="en-US" sz="32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uẩn</a:t>
            </a:r>
            <a:r>
              <a:rPr lang="en-US" sz="32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3" name="TextBox 2">
            <a:extLst>
              <a:ext uri="{FF2B5EF4-FFF2-40B4-BE49-F238E27FC236}">
                <a16:creationId xmlns:a16="http://schemas.microsoft.com/office/drawing/2014/main" id="{3F69D45F-6D15-45EC-AD18-0D926C5EC621}"/>
              </a:ext>
            </a:extLst>
          </p:cNvPr>
          <p:cNvSpPr txBox="1"/>
          <p:nvPr/>
        </p:nvSpPr>
        <p:spPr>
          <a:xfrm>
            <a:off x="1354667" y="-2184400"/>
            <a:ext cx="6807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4" name="TextBox 3">
            <a:extLst>
              <a:ext uri="{FF2B5EF4-FFF2-40B4-BE49-F238E27FC236}">
                <a16:creationId xmlns:a16="http://schemas.microsoft.com/office/drawing/2014/main" id="{73C40060-4C13-4D8D-88E8-34E4C8CC131F}"/>
              </a:ext>
            </a:extLst>
          </p:cNvPr>
          <p:cNvSpPr txBox="1"/>
          <p:nvPr/>
        </p:nvSpPr>
        <p:spPr>
          <a:xfrm>
            <a:off x="102157" y="6858000"/>
            <a:ext cx="118189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7" name="Rectangle 6">
            <a:extLst>
              <a:ext uri="{FF2B5EF4-FFF2-40B4-BE49-F238E27FC236}">
                <a16:creationId xmlns:a16="http://schemas.microsoft.com/office/drawing/2014/main" id="{56FB5F09-B6EA-4AB5-9829-22AFFD2BA1D1}"/>
              </a:ext>
            </a:extLst>
          </p:cNvPr>
          <p:cNvSpPr/>
          <p:nvPr/>
        </p:nvSpPr>
        <p:spPr>
          <a:xfrm>
            <a:off x="3374058" y="1179352"/>
            <a:ext cx="4972836" cy="966996"/>
          </a:xfrm>
          <a:prstGeom prst="rect">
            <a:avLst/>
          </a:prstGeom>
        </p:spPr>
        <p:txBody>
          <a:bodyPr wrap="none">
            <a:spAutoFit/>
          </a:bodyPr>
          <a:lstStyle/>
          <a:p>
            <a:pPr algn="ctr">
              <a:lnSpc>
                <a:spcPct val="107000"/>
              </a:lnSpc>
            </a:pPr>
            <a:r>
              <a:rPr lang="vi-VN" sz="5400" b="1" dirty="0">
                <a:solidFill>
                  <a:srgbClr val="000000"/>
                </a:solidFill>
                <a:latin typeface="#9Slide05 Fourth Medium" panose="00000600000000000000" pitchFamily="2" charset="0"/>
                <a:ea typeface="Calibri" panose="020F0502020204030204" pitchFamily="34" charset="0"/>
              </a:rPr>
              <a:t>Dàn ý</a:t>
            </a:r>
            <a:r>
              <a:rPr lang="en-US" sz="5400" b="1" dirty="0">
                <a:solidFill>
                  <a:srgbClr val="000000"/>
                </a:solidFill>
                <a:latin typeface="#9Slide05 Fourth Medium" panose="00000600000000000000" pitchFamily="2" charset="0"/>
                <a:ea typeface="Calibri" panose="020F0502020204030204" pitchFamily="34" charset="0"/>
              </a:rPr>
              <a:t> </a:t>
            </a:r>
            <a:r>
              <a:rPr lang="en-US" sz="5400" b="1" dirty="0" err="1">
                <a:solidFill>
                  <a:srgbClr val="000000"/>
                </a:solidFill>
                <a:latin typeface="#9Slide05 Fourth Medium" panose="00000600000000000000" pitchFamily="2" charset="0"/>
                <a:ea typeface="Calibri" panose="020F0502020204030204" pitchFamily="34" charset="0"/>
              </a:rPr>
              <a:t>tham</a:t>
            </a:r>
            <a:r>
              <a:rPr lang="en-US" sz="5400" b="1" dirty="0">
                <a:solidFill>
                  <a:srgbClr val="000000"/>
                </a:solidFill>
                <a:latin typeface="#9Slide05 Fourth Medium" panose="00000600000000000000" pitchFamily="2" charset="0"/>
                <a:ea typeface="Calibri" panose="020F0502020204030204" pitchFamily="34" charset="0"/>
              </a:rPr>
              <a:t> </a:t>
            </a:r>
            <a:r>
              <a:rPr lang="en-US" sz="5400" b="1" dirty="0" err="1">
                <a:solidFill>
                  <a:srgbClr val="000000"/>
                </a:solidFill>
                <a:latin typeface="#9Slide05 Fourth Medium" panose="00000600000000000000" pitchFamily="2" charset="0"/>
                <a:ea typeface="Calibri" panose="020F0502020204030204" pitchFamily="34" charset="0"/>
              </a:rPr>
              <a:t>khảo</a:t>
            </a:r>
            <a:r>
              <a:rPr lang="vi-VN" sz="5400" b="1" dirty="0">
                <a:solidFill>
                  <a:srgbClr val="000000"/>
                </a:solidFill>
                <a:latin typeface="#9Slide05 Fourth Medium" panose="00000600000000000000" pitchFamily="2" charset="0"/>
                <a:ea typeface="Calibri" panose="020F0502020204030204" pitchFamily="34" charset="0"/>
              </a:rPr>
              <a:t>:</a:t>
            </a:r>
            <a:endParaRPr lang="en-US" sz="5400" dirty="0">
              <a:latin typeface="#9Slide05 Fourth Medium" panose="00000600000000000000" pitchFamily="2" charset="0"/>
              <a:ea typeface="Calibri" panose="020F0502020204030204" pitchFamily="34" charset="0"/>
            </a:endParaRPr>
          </a:p>
        </p:txBody>
      </p:sp>
      <p:sp>
        <p:nvSpPr>
          <p:cNvPr id="8" name="Rectangle 7">
            <a:extLst>
              <a:ext uri="{FF2B5EF4-FFF2-40B4-BE49-F238E27FC236}">
                <a16:creationId xmlns:a16="http://schemas.microsoft.com/office/drawing/2014/main" id="{B7A38A80-2A68-4F23-B3C8-0098F83CB77C}"/>
              </a:ext>
            </a:extLst>
          </p:cNvPr>
          <p:cNvSpPr/>
          <p:nvPr/>
        </p:nvSpPr>
        <p:spPr>
          <a:xfrm>
            <a:off x="32501" y="2530995"/>
            <a:ext cx="12058859" cy="3288401"/>
          </a:xfrm>
          <a:prstGeom prst="rect">
            <a:avLst/>
          </a:prstGeom>
        </p:spPr>
        <p:txBody>
          <a:bodyPr wrap="square">
            <a:spAutoFit/>
          </a:bodyPr>
          <a:lstStyle/>
          <a:p>
            <a:pPr algn="just">
              <a:lnSpc>
                <a:spcPct val="107000"/>
              </a:lnSpc>
            </a:pPr>
            <a:r>
              <a:rPr lang="en-US" sz="2400" b="1" dirty="0">
                <a:solidFill>
                  <a:srgbClr val="000000"/>
                </a:solidFill>
                <a:latin typeface="Times New Roman" panose="02020603050405020304" pitchFamily="18" charset="0"/>
                <a:ea typeface="Calibri" panose="020F0502020204030204" pitchFamily="34" charset="0"/>
              </a:rPr>
              <a:t>1</a:t>
            </a:r>
            <a:r>
              <a:rPr lang="en-US" sz="2800" b="1" dirty="0">
                <a:solidFill>
                  <a:srgbClr val="002060"/>
                </a:solidFill>
                <a:latin typeface="Times New Roman" panose="02020603050405020304" pitchFamily="18" charset="0"/>
                <a:ea typeface="Calibri" panose="020F0502020204030204" pitchFamily="34" charset="0"/>
              </a:rPr>
              <a:t>.</a:t>
            </a:r>
            <a:r>
              <a:rPr lang="vi-VN" sz="2800" b="1" dirty="0">
                <a:solidFill>
                  <a:srgbClr val="002060"/>
                </a:solidFill>
                <a:latin typeface="Times New Roman" panose="02020603050405020304" pitchFamily="18" charset="0"/>
                <a:ea typeface="Calibri" panose="020F0502020204030204" pitchFamily="34" charset="0"/>
              </a:rPr>
              <a:t> Mở bài:</a:t>
            </a:r>
            <a:r>
              <a:rPr lang="vi-VN" sz="2800" dirty="0">
                <a:solidFill>
                  <a:srgbClr val="002060"/>
                </a:solidFill>
                <a:latin typeface="Times New Roman" panose="02020603050405020304" pitchFamily="18" charset="0"/>
                <a:ea typeface="Calibri" panose="020F0502020204030204" pitchFamily="34" charset="0"/>
              </a:rPr>
              <a:t> Dẫn dắt, nêu vấn đề nghị luận</a:t>
            </a:r>
            <a:endParaRPr lang="en-US" sz="2800" dirty="0">
              <a:solidFill>
                <a:srgbClr val="002060"/>
              </a:solidFill>
              <a:latin typeface="Times New Roman" panose="02020603050405020304" pitchFamily="18" charset="0"/>
              <a:ea typeface="Calibri" panose="020F0502020204030204" pitchFamily="34" charset="0"/>
            </a:endParaRPr>
          </a:p>
          <a:p>
            <a:pPr algn="just">
              <a:lnSpc>
                <a:spcPct val="107000"/>
              </a:lnSpc>
            </a:pPr>
            <a:r>
              <a:rPr lang="vi-VN" sz="2800" b="1" dirty="0">
                <a:solidFill>
                  <a:srgbClr val="002060"/>
                </a:solidFill>
                <a:latin typeface="Times New Roman" panose="02020603050405020304" pitchFamily="18" charset="0"/>
                <a:ea typeface="Calibri" panose="020F0502020204030204" pitchFamily="34" charset="0"/>
              </a:rPr>
              <a:t>2. Thân bài:</a:t>
            </a:r>
            <a:endParaRPr lang="en-US" sz="2800" dirty="0">
              <a:solidFill>
                <a:srgbClr val="002060"/>
              </a:solidFill>
              <a:latin typeface="Times New Roman" panose="02020603050405020304" pitchFamily="18" charset="0"/>
              <a:ea typeface="Calibri" panose="020F0502020204030204" pitchFamily="34" charset="0"/>
            </a:endParaRPr>
          </a:p>
          <a:p>
            <a:pPr algn="just">
              <a:lnSpc>
                <a:spcPct val="107000"/>
              </a:lnSpc>
            </a:pPr>
            <a:r>
              <a:rPr lang="vi-VN" sz="2800" b="1" dirty="0">
                <a:solidFill>
                  <a:srgbClr val="002060"/>
                </a:solidFill>
                <a:latin typeface="Times New Roman" panose="02020603050405020304" pitchFamily="18" charset="0"/>
                <a:ea typeface="Calibri" panose="020F0502020204030204" pitchFamily="34" charset="0"/>
              </a:rPr>
              <a:t>a</a:t>
            </a:r>
            <a:r>
              <a:rPr lang="en-US" sz="2800" b="1" dirty="0">
                <a:solidFill>
                  <a:srgbClr val="002060"/>
                </a:solidFill>
                <a:latin typeface="Times New Roman" panose="02020603050405020304" pitchFamily="18" charset="0"/>
                <a:ea typeface="Calibri" panose="020F0502020204030204" pitchFamily="34" charset="0"/>
              </a:rPr>
              <a:t>.</a:t>
            </a:r>
            <a:r>
              <a:rPr lang="vi-VN" sz="2800" b="1" dirty="0">
                <a:solidFill>
                  <a:srgbClr val="002060"/>
                </a:solidFill>
                <a:latin typeface="Times New Roman" panose="02020603050405020304" pitchFamily="18" charset="0"/>
                <a:ea typeface="Calibri" panose="020F0502020204030204" pitchFamily="34" charset="0"/>
              </a:rPr>
              <a:t> Luận điểm 1: Phân tích sự lãnh đạo anh minh của Lí Công Uẩn qua văn bản “Chiếu dời đô” </a:t>
            </a:r>
            <a:endParaRPr lang="en-US" sz="2800" dirty="0">
              <a:solidFill>
                <a:srgbClr val="002060"/>
              </a:solidFill>
              <a:latin typeface="Times New Roman" panose="02020603050405020304" pitchFamily="18" charset="0"/>
              <a:ea typeface="Calibri" panose="020F0502020204030204" pitchFamily="34" charset="0"/>
            </a:endParaRPr>
          </a:p>
          <a:p>
            <a:pPr algn="just">
              <a:lnSpc>
                <a:spcPct val="107000"/>
              </a:lnSpc>
            </a:pPr>
            <a:r>
              <a:rPr lang="vi-VN" sz="2800" dirty="0">
                <a:solidFill>
                  <a:srgbClr val="002060"/>
                </a:solidFill>
                <a:latin typeface="Times New Roman" panose="02020603050405020304" pitchFamily="18" charset="0"/>
                <a:ea typeface="Calibri" panose="020F0502020204030204" pitchFamily="34" charset="0"/>
              </a:rPr>
              <a:t>- Khi Lí Công Uẩn mới được triều đình tôn lên làm hoàng đế, ông đã bày tỏ ý định dời đô từ Hoa Lư( Ninh Bình) ra thành Đại La. Đó phải là quyết định của một con người có đầu óc ưu tú nhất thời đại.</a:t>
            </a:r>
            <a:endParaRPr lang="en-US" sz="2800" dirty="0">
              <a:solidFill>
                <a:srgbClr val="002060"/>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E5BB"/>
        </a:solidFill>
        <a:effectLst/>
      </p:bgPr>
    </p:bg>
    <p:spTree>
      <p:nvGrpSpPr>
        <p:cNvPr id="1" name="Shape 1063"/>
        <p:cNvGrpSpPr/>
        <p:nvPr/>
      </p:nvGrpSpPr>
      <p:grpSpPr>
        <a:xfrm>
          <a:off x="0" y="0"/>
          <a:ext cx="0" cy="0"/>
          <a:chOff x="0" y="0"/>
          <a:chExt cx="0" cy="0"/>
        </a:xfrm>
      </p:grpSpPr>
      <p:pic>
        <p:nvPicPr>
          <p:cNvPr id="12" name="Picture 11" descr="A picture containing yellow, scissors&#10;&#10;Description automatically generated">
            <a:extLst>
              <a:ext uri="{FF2B5EF4-FFF2-40B4-BE49-F238E27FC236}">
                <a16:creationId xmlns:a16="http://schemas.microsoft.com/office/drawing/2014/main" id="{35AE420D-5C00-1348-B3AF-6D20ADC2187F}"/>
              </a:ext>
            </a:extLst>
          </p:cNvPr>
          <p:cNvPicPr>
            <a:picLocks noChangeAspect="1"/>
          </p:cNvPicPr>
          <p:nvPr/>
        </p:nvPicPr>
        <p:blipFill>
          <a:blip r:embed="rId3"/>
          <a:stretch>
            <a:fillRect/>
          </a:stretch>
        </p:blipFill>
        <p:spPr>
          <a:xfrm>
            <a:off x="137105" y="94444"/>
            <a:ext cx="736953" cy="495300"/>
          </a:xfrm>
          <a:prstGeom prst="rect">
            <a:avLst/>
          </a:prstGeom>
        </p:spPr>
      </p:pic>
      <p:pic>
        <p:nvPicPr>
          <p:cNvPr id="2" name="Picture 1">
            <a:extLst>
              <a:ext uri="{FF2B5EF4-FFF2-40B4-BE49-F238E27FC236}">
                <a16:creationId xmlns:a16="http://schemas.microsoft.com/office/drawing/2014/main" id="{C92D1C87-A396-4FE1-9EA8-AAA623E0597F}"/>
              </a:ext>
            </a:extLst>
          </p:cNvPr>
          <p:cNvPicPr>
            <a:picLocks noChangeAspect="1"/>
          </p:cNvPicPr>
          <p:nvPr/>
        </p:nvPicPr>
        <p:blipFill>
          <a:blip r:embed="rId4"/>
          <a:stretch>
            <a:fillRect/>
          </a:stretch>
        </p:blipFill>
        <p:spPr>
          <a:xfrm>
            <a:off x="11167783" y="5485593"/>
            <a:ext cx="1024217" cy="1030313"/>
          </a:xfrm>
          <a:prstGeom prst="rect">
            <a:avLst/>
          </a:prstGeom>
        </p:spPr>
      </p:pic>
      <p:pic>
        <p:nvPicPr>
          <p:cNvPr id="3" name="Picture 2">
            <a:extLst>
              <a:ext uri="{FF2B5EF4-FFF2-40B4-BE49-F238E27FC236}">
                <a16:creationId xmlns:a16="http://schemas.microsoft.com/office/drawing/2014/main" id="{7C70412A-5D40-4692-AE8E-E6904AEDD25B}"/>
              </a:ext>
            </a:extLst>
          </p:cNvPr>
          <p:cNvPicPr>
            <a:picLocks noChangeAspect="1"/>
          </p:cNvPicPr>
          <p:nvPr/>
        </p:nvPicPr>
        <p:blipFill>
          <a:blip r:embed="rId4"/>
          <a:stretch>
            <a:fillRect/>
          </a:stretch>
        </p:blipFill>
        <p:spPr>
          <a:xfrm>
            <a:off x="-79728" y="5485593"/>
            <a:ext cx="1024217" cy="1030313"/>
          </a:xfrm>
          <a:prstGeom prst="rect">
            <a:avLst/>
          </a:prstGeom>
        </p:spPr>
      </p:pic>
      <p:pic>
        <p:nvPicPr>
          <p:cNvPr id="4" name="Picture 3">
            <a:extLst>
              <a:ext uri="{FF2B5EF4-FFF2-40B4-BE49-F238E27FC236}">
                <a16:creationId xmlns:a16="http://schemas.microsoft.com/office/drawing/2014/main" id="{B209CA83-7C4B-4520-BB87-80919198FB5D}"/>
              </a:ext>
            </a:extLst>
          </p:cNvPr>
          <p:cNvPicPr>
            <a:picLocks noChangeAspect="1"/>
          </p:cNvPicPr>
          <p:nvPr/>
        </p:nvPicPr>
        <p:blipFill>
          <a:blip r:embed="rId4"/>
          <a:stretch>
            <a:fillRect/>
          </a:stretch>
        </p:blipFill>
        <p:spPr>
          <a:xfrm>
            <a:off x="5763745" y="5841005"/>
            <a:ext cx="664509" cy="319488"/>
          </a:xfrm>
          <a:prstGeom prst="rect">
            <a:avLst/>
          </a:prstGeom>
        </p:spPr>
      </p:pic>
      <p:pic>
        <p:nvPicPr>
          <p:cNvPr id="5" name="Picture 4">
            <a:extLst>
              <a:ext uri="{FF2B5EF4-FFF2-40B4-BE49-F238E27FC236}">
                <a16:creationId xmlns:a16="http://schemas.microsoft.com/office/drawing/2014/main" id="{F1D0CFC2-E1AF-4BE4-B3CD-B0BAC541846E}"/>
              </a:ext>
            </a:extLst>
          </p:cNvPr>
          <p:cNvPicPr>
            <a:picLocks noChangeAspect="1"/>
          </p:cNvPicPr>
          <p:nvPr/>
        </p:nvPicPr>
        <p:blipFill>
          <a:blip r:embed="rId4"/>
          <a:stretch>
            <a:fillRect/>
          </a:stretch>
        </p:blipFill>
        <p:spPr>
          <a:xfrm>
            <a:off x="4743450" y="5958288"/>
            <a:ext cx="1024217" cy="557617"/>
          </a:xfrm>
          <a:prstGeom prst="rect">
            <a:avLst/>
          </a:prstGeom>
        </p:spPr>
      </p:pic>
      <p:pic>
        <p:nvPicPr>
          <p:cNvPr id="6" name="Picture 5">
            <a:extLst>
              <a:ext uri="{FF2B5EF4-FFF2-40B4-BE49-F238E27FC236}">
                <a16:creationId xmlns:a16="http://schemas.microsoft.com/office/drawing/2014/main" id="{C78F5987-DD16-4A8D-A757-29B2F1FFA8AE}"/>
              </a:ext>
            </a:extLst>
          </p:cNvPr>
          <p:cNvPicPr>
            <a:picLocks noChangeAspect="1"/>
          </p:cNvPicPr>
          <p:nvPr/>
        </p:nvPicPr>
        <p:blipFill>
          <a:blip r:embed="rId4"/>
          <a:stretch>
            <a:fillRect/>
          </a:stretch>
        </p:blipFill>
        <p:spPr>
          <a:xfrm>
            <a:off x="6491007" y="5801529"/>
            <a:ext cx="824194" cy="791381"/>
          </a:xfrm>
          <a:prstGeom prst="rect">
            <a:avLst/>
          </a:prstGeom>
        </p:spPr>
      </p:pic>
      <p:pic>
        <p:nvPicPr>
          <p:cNvPr id="11" name="Picture 10">
            <a:extLst>
              <a:ext uri="{FF2B5EF4-FFF2-40B4-BE49-F238E27FC236}">
                <a16:creationId xmlns:a16="http://schemas.microsoft.com/office/drawing/2014/main" id="{0707564B-4395-4092-8753-5F6D5092989E}"/>
              </a:ext>
            </a:extLst>
          </p:cNvPr>
          <p:cNvPicPr>
            <a:picLocks noChangeAspect="1"/>
          </p:cNvPicPr>
          <p:nvPr/>
        </p:nvPicPr>
        <p:blipFill>
          <a:blip r:embed="rId4"/>
          <a:stretch>
            <a:fillRect/>
          </a:stretch>
        </p:blipFill>
        <p:spPr>
          <a:xfrm>
            <a:off x="-79728" y="0"/>
            <a:ext cx="853299" cy="1030313"/>
          </a:xfrm>
          <a:prstGeom prst="rect">
            <a:avLst/>
          </a:prstGeom>
        </p:spPr>
      </p:pic>
      <p:sp>
        <p:nvSpPr>
          <p:cNvPr id="14" name="Rectangle 13">
            <a:extLst>
              <a:ext uri="{FF2B5EF4-FFF2-40B4-BE49-F238E27FC236}">
                <a16:creationId xmlns:a16="http://schemas.microsoft.com/office/drawing/2014/main" id="{B8BFEDAA-8510-4BBC-9EF7-781307B5402E}"/>
              </a:ext>
            </a:extLst>
          </p:cNvPr>
          <p:cNvSpPr/>
          <p:nvPr/>
        </p:nvSpPr>
        <p:spPr>
          <a:xfrm>
            <a:off x="346921" y="-5207"/>
            <a:ext cx="11220450" cy="62414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algn="just">
              <a:lnSpc>
                <a:spcPct val="107000"/>
              </a:lnSpc>
            </a:pPr>
            <a:r>
              <a:rPr lang="vi-VN" sz="2800" dirty="0">
                <a:solidFill>
                  <a:schemeClr val="accent6">
                    <a:lumMod val="75000"/>
                  </a:schemeClr>
                </a:solidFill>
                <a:latin typeface="Times New Roman" panose="02020603050405020304" pitchFamily="18" charset="0"/>
                <a:ea typeface="Calibri" panose="020F0502020204030204" pitchFamily="34" charset="0"/>
              </a:rPr>
              <a:t>- Trong bài chiếu nhà vua giải thích  lí do tại sao phải dời đô. Với một lí lẽ ngắn gọn nhưng sắc sảo cùng với những dẫn chứng đầy sức thuyết phục nhà vua đã khẳng định: việc dời đô không phải là hành động, là ý chí của một cá nhân mà nó thể hiện xu thế tất yếu của lịch sử.</a:t>
            </a:r>
            <a:endParaRPr lang="en-US" sz="2800" dirty="0">
              <a:solidFill>
                <a:schemeClr val="accent6">
                  <a:lumMod val="75000"/>
                </a:schemeClr>
              </a:solidFill>
              <a:latin typeface="Times New Roman" panose="02020603050405020304" pitchFamily="18" charset="0"/>
              <a:ea typeface="Calibri" panose="020F0502020204030204" pitchFamily="34" charset="0"/>
            </a:endParaRPr>
          </a:p>
          <a:p>
            <a:pPr algn="just">
              <a:lnSpc>
                <a:spcPct val="107000"/>
              </a:lnSpc>
            </a:pPr>
            <a:r>
              <a:rPr lang="vi-VN" sz="2800" dirty="0">
                <a:solidFill>
                  <a:schemeClr val="accent6">
                    <a:lumMod val="75000"/>
                  </a:schemeClr>
                </a:solidFill>
                <a:latin typeface="Times New Roman" panose="02020603050405020304" pitchFamily="18" charset="0"/>
                <a:ea typeface="Calibri" panose="020F0502020204030204" pitchFamily="34" charset="0"/>
              </a:rPr>
              <a:t>- Dời đô ra Thăng Long là một bước ngoặt lớn. Nó đánh dấu sự trưởng thành của dân tộc Đại Việt. Có thể nói với trí tuệ anh minh và lòng nhân hậu tuyệt vời, nhà vua Lí Công Uẩn đã  lí giải ý định dời đô của mình một cách đầy thuyết phục. </a:t>
            </a:r>
            <a:r>
              <a:rPr lang="en-US" sz="2800" dirty="0">
                <a:solidFill>
                  <a:schemeClr val="accent6">
                    <a:lumMod val="75000"/>
                  </a:schemeClr>
                </a:solidFill>
                <a:latin typeface="Times New Roman" panose="02020603050405020304" pitchFamily="18" charset="0"/>
                <a:ea typeface="Calibri" panose="020F0502020204030204" pitchFamily="34" charset="0"/>
              </a:rPr>
              <a:t> </a:t>
            </a:r>
            <a:r>
              <a:rPr lang="vi-VN" sz="2800" dirty="0">
                <a:solidFill>
                  <a:schemeClr val="accent6">
                    <a:lumMod val="75000"/>
                  </a:schemeClr>
                </a:solidFill>
                <a:latin typeface="Times New Roman" panose="02020603050405020304" pitchFamily="18" charset="0"/>
                <a:ea typeface="Calibri" panose="020F0502020204030204" pitchFamily="34" charset="0"/>
              </a:rPr>
              <a:t> Thực tế đã chứng minh rằng việc dời đô của Lí Công Uẩn là đúng đắn. Thành Thăng Long ngày nay đã trường tồn với thời gian và đã kỉ niệm một nghìn năm tuổi.</a:t>
            </a:r>
            <a:endParaRPr lang="en-US" sz="2800" dirty="0">
              <a:solidFill>
                <a:schemeClr val="accent6">
                  <a:lumMod val="75000"/>
                </a:schemeClr>
              </a:solidFill>
              <a:latin typeface="Times New Roman" panose="02020603050405020304" pitchFamily="18"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15" name="TextBox 14">
            <a:extLst>
              <a:ext uri="{FF2B5EF4-FFF2-40B4-BE49-F238E27FC236}">
                <a16:creationId xmlns:a16="http://schemas.microsoft.com/office/drawing/2014/main" id="{F51A84E3-F46C-481F-AD36-59E77B36C405}"/>
              </a:ext>
            </a:extLst>
          </p:cNvPr>
          <p:cNvSpPr txBox="1"/>
          <p:nvPr/>
        </p:nvSpPr>
        <p:spPr>
          <a:xfrm>
            <a:off x="3031067" y="-1710267"/>
            <a:ext cx="79078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A2D369-81DC-4028-B0AD-BD5E662AB597}"/>
              </a:ext>
            </a:extLst>
          </p:cNvPr>
          <p:cNvSpPr txBox="1"/>
          <p:nvPr/>
        </p:nvSpPr>
        <p:spPr>
          <a:xfrm>
            <a:off x="137105" y="7349067"/>
            <a:ext cx="128846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Tree>
    <p:extLst>
      <p:ext uri="{BB962C8B-B14F-4D97-AF65-F5344CB8AC3E}">
        <p14:creationId xmlns:p14="http://schemas.microsoft.com/office/powerpoint/2010/main" val="95424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circle(in)">
                                      <p:cBhvr>
                                        <p:cTn id="7" dur="2000"/>
                                        <p:tgtEl>
                                          <p:spTgt spid="14">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circle(in)">
                                      <p:cBhvr>
                                        <p:cTn id="10" dur="2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grpSp>
        <p:nvGrpSpPr>
          <p:cNvPr id="2199" name="Google Shape;2199;p56"/>
          <p:cNvGrpSpPr/>
          <p:nvPr/>
        </p:nvGrpSpPr>
        <p:grpSpPr>
          <a:xfrm rot="-421462" flipH="1">
            <a:off x="9831076" y="4184185"/>
            <a:ext cx="3592077" cy="5539665"/>
            <a:chOff x="-138878" y="1089036"/>
            <a:chExt cx="2326695" cy="3588512"/>
          </a:xfrm>
        </p:grpSpPr>
        <p:grpSp>
          <p:nvGrpSpPr>
            <p:cNvPr id="2200" name="Google Shape;2200;p56"/>
            <p:cNvGrpSpPr/>
            <p:nvPr/>
          </p:nvGrpSpPr>
          <p:grpSpPr>
            <a:xfrm rot="-536374">
              <a:off x="104887" y="1212004"/>
              <a:ext cx="1839165" cy="3281175"/>
              <a:chOff x="3734270" y="74249"/>
              <a:chExt cx="3046829" cy="5435717"/>
            </a:xfrm>
          </p:grpSpPr>
          <p:grpSp>
            <p:nvGrpSpPr>
              <p:cNvPr id="2201" name="Google Shape;2201;p56"/>
              <p:cNvGrpSpPr/>
              <p:nvPr/>
            </p:nvGrpSpPr>
            <p:grpSpPr>
              <a:xfrm rot="312499">
                <a:off x="4269747" y="179454"/>
                <a:ext cx="2417210" cy="2184088"/>
                <a:chOff x="3949525" y="-38550"/>
                <a:chExt cx="2695666" cy="2435690"/>
              </a:xfrm>
            </p:grpSpPr>
            <p:sp>
              <p:nvSpPr>
                <p:cNvPr id="2202" name="Google Shape;2202;p5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5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5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5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5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5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5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5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0" name="Google Shape;2210;p5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1" name="Google Shape;2211;p5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pic>
        <p:nvPicPr>
          <p:cNvPr id="2212" name="Google Shape;2212;p56"/>
          <p:cNvPicPr preferRelativeResize="0"/>
          <p:nvPr/>
        </p:nvPicPr>
        <p:blipFill rotWithShape="1">
          <a:blip r:embed="rId3">
            <a:alphaModFix/>
          </a:blip>
          <a:srcRect l="15217" r="18098"/>
          <a:stretch/>
        </p:blipFill>
        <p:spPr>
          <a:xfrm>
            <a:off x="102157" y="5648937"/>
            <a:ext cx="1082727" cy="1038604"/>
          </a:xfrm>
          <a:prstGeom prst="ellipse">
            <a:avLst/>
          </a:prstGeom>
          <a:noFill/>
          <a:ln w="76200" cap="flat" cmpd="sng">
            <a:solidFill>
              <a:schemeClr val="accent5"/>
            </a:solidFill>
            <a:prstDash val="solid"/>
            <a:round/>
            <a:headEnd type="none" w="sm" len="sm"/>
            <a:tailEnd type="none" w="sm" len="sm"/>
          </a:ln>
        </p:spPr>
      </p:pic>
      <p:sp>
        <p:nvSpPr>
          <p:cNvPr id="2" name="Rectangle 1">
            <a:extLst>
              <a:ext uri="{FF2B5EF4-FFF2-40B4-BE49-F238E27FC236}">
                <a16:creationId xmlns:a16="http://schemas.microsoft.com/office/drawing/2014/main" id="{367EB05A-A742-4D24-AA4D-44F288ADE87B}"/>
              </a:ext>
            </a:extLst>
          </p:cNvPr>
          <p:cNvSpPr/>
          <p:nvPr/>
        </p:nvSpPr>
        <p:spPr>
          <a:xfrm>
            <a:off x="0" y="0"/>
            <a:ext cx="12179676"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3" name="TextBox 2">
            <a:extLst>
              <a:ext uri="{FF2B5EF4-FFF2-40B4-BE49-F238E27FC236}">
                <a16:creationId xmlns:a16="http://schemas.microsoft.com/office/drawing/2014/main" id="{3F69D45F-6D15-45EC-AD18-0D926C5EC621}"/>
              </a:ext>
            </a:extLst>
          </p:cNvPr>
          <p:cNvSpPr txBox="1"/>
          <p:nvPr/>
        </p:nvSpPr>
        <p:spPr>
          <a:xfrm>
            <a:off x="1354667" y="-2184400"/>
            <a:ext cx="6807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4" name="TextBox 3">
            <a:extLst>
              <a:ext uri="{FF2B5EF4-FFF2-40B4-BE49-F238E27FC236}">
                <a16:creationId xmlns:a16="http://schemas.microsoft.com/office/drawing/2014/main" id="{73C40060-4C13-4D8D-88E8-34E4C8CC131F}"/>
              </a:ext>
            </a:extLst>
          </p:cNvPr>
          <p:cNvSpPr txBox="1"/>
          <p:nvPr/>
        </p:nvSpPr>
        <p:spPr>
          <a:xfrm>
            <a:off x="102157" y="6858000"/>
            <a:ext cx="118189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5" name="Rectangle 4">
            <a:extLst>
              <a:ext uri="{FF2B5EF4-FFF2-40B4-BE49-F238E27FC236}">
                <a16:creationId xmlns:a16="http://schemas.microsoft.com/office/drawing/2014/main" id="{4E4DB4CB-4BB2-4688-BA68-44A7E459E4F7}"/>
              </a:ext>
            </a:extLst>
          </p:cNvPr>
          <p:cNvSpPr/>
          <p:nvPr/>
        </p:nvSpPr>
        <p:spPr>
          <a:xfrm>
            <a:off x="92619" y="1351331"/>
            <a:ext cx="11948486" cy="4807791"/>
          </a:xfrm>
          <a:prstGeom prst="rect">
            <a:avLst/>
          </a:prstGeom>
        </p:spPr>
        <p:txBody>
          <a:bodyPr wrap="square">
            <a:spAutoFit/>
          </a:bodyPr>
          <a:lstStyle/>
          <a:p>
            <a:pPr marL="57150" marR="0" algn="just">
              <a:lnSpc>
                <a:spcPct val="107000"/>
              </a:lnSpc>
              <a:spcBef>
                <a:spcPts val="0"/>
              </a:spcBef>
              <a:spcAft>
                <a:spcPts val="0"/>
              </a:spcAft>
            </a:pPr>
            <a:r>
              <a:rPr lang="vi-VN" sz="2400" b="1" dirty="0">
                <a:solidFill>
                  <a:schemeClr val="accent6">
                    <a:lumMod val="75000"/>
                  </a:schemeClr>
                </a:solidFill>
                <a:latin typeface="Times New Roman" panose="02020603050405020304" pitchFamily="18" charset="0"/>
                <a:ea typeface="Calibri" panose="020F0502020204030204" pitchFamily="34" charset="0"/>
              </a:rPr>
              <a:t>Luận điểm 2: Phân tích “Hịch tướng sĩ”  để thấy được Trần Quốc Tuấn sống mãi với tư cách là một vị thống soái hết lòng vì nước, vì dân.</a:t>
            </a:r>
            <a:endParaRPr lang="en-US" sz="2400" dirty="0">
              <a:solidFill>
                <a:schemeClr val="accent6">
                  <a:lumMod val="75000"/>
                </a:schemeClr>
              </a:solidFill>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chemeClr val="accent6">
                    <a:lumMod val="75000"/>
                  </a:schemeClr>
                </a:solidFill>
                <a:latin typeface="Times New Roman" panose="02020603050405020304" pitchFamily="18" charset="0"/>
                <a:ea typeface="Calibri" panose="020F0502020204030204" pitchFamily="34" charset="0"/>
              </a:rPr>
              <a:t>- Trần Quốc Tuấn là người bẻ gẫy ý đồ xâm lược hung hăng của đế quốc Nguyên- Mông.</a:t>
            </a:r>
            <a:endParaRPr lang="en-US" sz="2400" dirty="0">
              <a:solidFill>
                <a:schemeClr val="accent6">
                  <a:lumMod val="75000"/>
                </a:schemeClr>
              </a:solidFill>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chemeClr val="accent6">
                    <a:lumMod val="75000"/>
                  </a:schemeClr>
                </a:solidFill>
                <a:latin typeface="Times New Roman" panose="02020603050405020304" pitchFamily="18" charset="0"/>
                <a:ea typeface="Calibri" panose="020F0502020204030204" pitchFamily="34" charset="0"/>
              </a:rPr>
              <a:t>- Trước nạn ngoại xâm đe dọa đất nước đang ở tình thế lâm nguy. Trần Quốc Tuấn không phải lo lắng đến độ quên ăn, mất ngủ, xót xa như đứt từng khúc ruột. Không chỉ căm thù giặc Trần Quốc Tuấn còn nguyện hi sinh thân mình cho sự nghiệp đánh đuổi ngoại xâm giành độc lập  cho dân tộc.</a:t>
            </a:r>
            <a:endParaRPr lang="en-US" sz="2400" dirty="0">
              <a:solidFill>
                <a:schemeClr val="accent6">
                  <a:lumMod val="75000"/>
                </a:schemeClr>
              </a:solidFill>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chemeClr val="accent6">
                    <a:lumMod val="75000"/>
                  </a:schemeClr>
                </a:solidFill>
                <a:latin typeface="Times New Roman" panose="02020603050405020304" pitchFamily="18" charset="0"/>
                <a:ea typeface="Calibri" panose="020F0502020204030204" pitchFamily="34" charset="0"/>
              </a:rPr>
              <a:t>- Ông luôn quan tâm chia sẻ, xem binh sĩ như người anh em khi xông pha trận mạc cũng như khi thái bình…  </a:t>
            </a:r>
            <a:endParaRPr lang="en-US" sz="2400" dirty="0">
              <a:solidFill>
                <a:schemeClr val="accent6">
                  <a:lumMod val="75000"/>
                </a:schemeClr>
              </a:solidFill>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chemeClr val="accent6">
                    <a:lumMod val="75000"/>
                  </a:schemeClr>
                </a:solidFill>
                <a:latin typeface="Times New Roman" panose="02020603050405020304" pitchFamily="18" charset="0"/>
                <a:ea typeface="Calibri" panose="020F0502020204030204" pitchFamily="34" charset="0"/>
              </a:rPr>
              <a:t>- Những lời giáo huấn của ông thật ý nghĩa. Nó đã thức tỉnh biết bao binh lính lầm đường lạc lối trở về với con đường đúng đắn. Và hơn hết ông chỉ ra những việc cần làm đó là đề cao cảnh giác, chăm chỉ học theo binh thư yếu lược để rèn luyện và chiến đấu với quân thù.</a:t>
            </a:r>
            <a:endParaRPr lang="en-US" sz="2400" dirty="0">
              <a:solidFill>
                <a:schemeClr val="accent6">
                  <a:lumMod val="75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7260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E8D30A-C396-4907-B570-D07D55BDC2CA}"/>
              </a:ext>
            </a:extLst>
          </p:cNvPr>
          <p:cNvSpPr/>
          <p:nvPr/>
        </p:nvSpPr>
        <p:spPr>
          <a:xfrm>
            <a:off x="0" y="0"/>
            <a:ext cx="11831782" cy="1077218"/>
          </a:xfrm>
          <a:prstGeom prst="rect">
            <a:avLst/>
          </a:prstGeom>
        </p:spPr>
        <p:txBody>
          <a:bodyPr wrap="square">
            <a:spAutoFit/>
          </a:bodyPr>
          <a:lstStyle/>
          <a:p>
            <a:pPr lvl="0" algn="ctr">
              <a:defRPr/>
            </a:pP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3: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Thực</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hành</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Đọc</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Chiếu</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dời</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đô</a:t>
            </a:r>
            <a:endPar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defRPr/>
            </a:pPr>
            <a:r>
              <a:rPr lang="en-US" sz="28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Lí</a:t>
            </a:r>
            <a:r>
              <a:rPr lang="en-US" sz="28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Công</a:t>
            </a:r>
            <a:r>
              <a:rPr lang="en-US" sz="28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uẩn</a:t>
            </a:r>
            <a:r>
              <a:rPr lang="en-US" sz="28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9F8B6A4-5AA5-4617-84FB-B2CFF3739A1F}"/>
              </a:ext>
            </a:extLst>
          </p:cNvPr>
          <p:cNvPicPr>
            <a:picLocks noChangeAspect="1"/>
          </p:cNvPicPr>
          <p:nvPr/>
        </p:nvPicPr>
        <p:blipFill>
          <a:blip r:embed="rId5"/>
          <a:stretch>
            <a:fillRect/>
          </a:stretch>
        </p:blipFill>
        <p:spPr>
          <a:xfrm>
            <a:off x="318655" y="1260763"/>
            <a:ext cx="3309937" cy="3948545"/>
          </a:xfrm>
          <a:prstGeom prst="rect">
            <a:avLst/>
          </a:prstGeom>
        </p:spPr>
      </p:pic>
      <p:pic>
        <p:nvPicPr>
          <p:cNvPr id="47106" name="Picture 2" descr="Chiếu dời đô - Đọc hiểu văn bản - Anh văn học">
            <a:extLst>
              <a:ext uri="{FF2B5EF4-FFF2-40B4-BE49-F238E27FC236}">
                <a16:creationId xmlns:a16="http://schemas.microsoft.com/office/drawing/2014/main" id="{6B6B3C74-51C9-467F-8085-F3AB6ADE0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260763"/>
            <a:ext cx="3502167" cy="39485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F37E38F-359F-4347-B94D-3AC730B06288}"/>
              </a:ext>
            </a:extLst>
          </p:cNvPr>
          <p:cNvPicPr>
            <a:picLocks noChangeAspect="1"/>
          </p:cNvPicPr>
          <p:nvPr/>
        </p:nvPicPr>
        <p:blipFill>
          <a:blip r:embed="rId7"/>
          <a:stretch>
            <a:fillRect/>
          </a:stretch>
        </p:blipFill>
        <p:spPr>
          <a:xfrm>
            <a:off x="8355589" y="1260763"/>
            <a:ext cx="3309937" cy="3948545"/>
          </a:xfrm>
          <a:prstGeom prst="rect">
            <a:avLst/>
          </a:prstGeom>
        </p:spPr>
      </p:pic>
      <p:sp>
        <p:nvSpPr>
          <p:cNvPr id="5" name="TextBox 4">
            <a:extLst>
              <a:ext uri="{FF2B5EF4-FFF2-40B4-BE49-F238E27FC236}">
                <a16:creationId xmlns:a16="http://schemas.microsoft.com/office/drawing/2014/main" id="{7E1DF76B-051A-43AD-A3F0-5F6A13FD3421}"/>
              </a:ext>
            </a:extLst>
          </p:cNvPr>
          <p:cNvSpPr txBox="1"/>
          <p:nvPr/>
        </p:nvSpPr>
        <p:spPr>
          <a:xfrm>
            <a:off x="429491" y="5624945"/>
            <a:ext cx="10668000" cy="707886"/>
          </a:xfrm>
          <a:prstGeom prst="rect">
            <a:avLst/>
          </a:prstGeom>
          <a:noFill/>
        </p:spPr>
        <p:txBody>
          <a:bodyPr wrap="square" rtlCol="0">
            <a:spAutoFit/>
          </a:bodyPr>
          <a:lstStyle/>
          <a:p>
            <a:pPr algn="ctr"/>
            <a:r>
              <a:rPr lang="en-US" sz="4000" dirty="0" err="1">
                <a:solidFill>
                  <a:srgbClr val="0070C0"/>
                </a:solidFill>
                <a:latin typeface="#9Slide05 Fourth Medium" panose="00000600000000000000" pitchFamily="2" charset="0"/>
              </a:rPr>
              <a:t>Một</a:t>
            </a:r>
            <a:r>
              <a:rPr lang="en-US" sz="4000" dirty="0">
                <a:solidFill>
                  <a:srgbClr val="0070C0"/>
                </a:solidFill>
                <a:latin typeface="#9Slide05 Fourth Medium" panose="00000600000000000000" pitchFamily="2" charset="0"/>
              </a:rPr>
              <a:t> </a:t>
            </a:r>
            <a:r>
              <a:rPr lang="en-US" sz="4000" dirty="0" err="1">
                <a:solidFill>
                  <a:srgbClr val="0070C0"/>
                </a:solidFill>
                <a:latin typeface="#9Slide05 Fourth Medium" panose="00000600000000000000" pitchFamily="2" charset="0"/>
              </a:rPr>
              <a:t>số</a:t>
            </a:r>
            <a:r>
              <a:rPr lang="en-US" sz="4000" dirty="0">
                <a:solidFill>
                  <a:srgbClr val="0070C0"/>
                </a:solidFill>
                <a:latin typeface="#9Slide05 Fourth Medium" panose="00000600000000000000" pitchFamily="2" charset="0"/>
              </a:rPr>
              <a:t> </a:t>
            </a:r>
            <a:r>
              <a:rPr lang="en-US" sz="4000" dirty="0" err="1">
                <a:solidFill>
                  <a:srgbClr val="0070C0"/>
                </a:solidFill>
                <a:latin typeface="#9Slide05 Fourth Medium" panose="00000600000000000000" pitchFamily="2" charset="0"/>
              </a:rPr>
              <a:t>hình</a:t>
            </a:r>
            <a:r>
              <a:rPr lang="en-US" sz="4000" dirty="0">
                <a:solidFill>
                  <a:srgbClr val="0070C0"/>
                </a:solidFill>
                <a:latin typeface="#9Slide05 Fourth Medium" panose="00000600000000000000" pitchFamily="2" charset="0"/>
              </a:rPr>
              <a:t> </a:t>
            </a:r>
            <a:r>
              <a:rPr lang="en-US" sz="4000" dirty="0" err="1">
                <a:solidFill>
                  <a:srgbClr val="0070C0"/>
                </a:solidFill>
                <a:latin typeface="#9Slide05 Fourth Medium" panose="00000600000000000000" pitchFamily="2" charset="0"/>
              </a:rPr>
              <a:t>ảnh</a:t>
            </a:r>
            <a:r>
              <a:rPr lang="en-US" sz="4000" dirty="0">
                <a:solidFill>
                  <a:srgbClr val="0070C0"/>
                </a:solidFill>
                <a:latin typeface="#9Slide05 Fourth Medium" panose="00000600000000000000" pitchFamily="2" charset="0"/>
              </a:rPr>
              <a:t> </a:t>
            </a:r>
            <a:r>
              <a:rPr lang="en-US" sz="4000" dirty="0" err="1">
                <a:solidFill>
                  <a:srgbClr val="0070C0"/>
                </a:solidFill>
                <a:latin typeface="#9Slide05 Fourth Medium" panose="00000600000000000000" pitchFamily="2" charset="0"/>
              </a:rPr>
              <a:t>của</a:t>
            </a:r>
            <a:r>
              <a:rPr lang="en-US" sz="4000" dirty="0">
                <a:solidFill>
                  <a:srgbClr val="0070C0"/>
                </a:solidFill>
                <a:latin typeface="#9Slide05 Fourth Medium" panose="00000600000000000000" pitchFamily="2" charset="0"/>
              </a:rPr>
              <a:t> </a:t>
            </a:r>
            <a:r>
              <a:rPr lang="en-US" sz="4000" dirty="0" err="1">
                <a:solidFill>
                  <a:srgbClr val="0070C0"/>
                </a:solidFill>
                <a:latin typeface="#9Slide05 Fourth Medium" panose="00000600000000000000" pitchFamily="2" charset="0"/>
              </a:rPr>
              <a:t>vua</a:t>
            </a:r>
            <a:r>
              <a:rPr lang="en-US" sz="4000" dirty="0">
                <a:solidFill>
                  <a:srgbClr val="0070C0"/>
                </a:solidFill>
                <a:latin typeface="#9Slide05 Fourth Medium" panose="00000600000000000000" pitchFamily="2" charset="0"/>
              </a:rPr>
              <a:t> </a:t>
            </a:r>
            <a:r>
              <a:rPr lang="en-US" sz="4000" dirty="0" err="1">
                <a:solidFill>
                  <a:srgbClr val="0070C0"/>
                </a:solidFill>
                <a:latin typeface="#9Slide05 Fourth Medium" panose="00000600000000000000" pitchFamily="2" charset="0"/>
              </a:rPr>
              <a:t>Lí</a:t>
            </a:r>
            <a:r>
              <a:rPr lang="en-US" sz="4000" dirty="0">
                <a:solidFill>
                  <a:srgbClr val="0070C0"/>
                </a:solidFill>
                <a:latin typeface="#9Slide05 Fourth Medium" panose="00000600000000000000" pitchFamily="2" charset="0"/>
              </a:rPr>
              <a:t> </a:t>
            </a:r>
            <a:r>
              <a:rPr lang="en-US" sz="4000" dirty="0" err="1">
                <a:solidFill>
                  <a:srgbClr val="0070C0"/>
                </a:solidFill>
                <a:latin typeface="#9Slide05 Fourth Medium" panose="00000600000000000000" pitchFamily="2" charset="0"/>
              </a:rPr>
              <a:t>Công</a:t>
            </a:r>
            <a:r>
              <a:rPr lang="en-US" sz="4000" dirty="0">
                <a:solidFill>
                  <a:srgbClr val="0070C0"/>
                </a:solidFill>
                <a:latin typeface="#9Slide05 Fourth Medium" panose="00000600000000000000" pitchFamily="2" charset="0"/>
              </a:rPr>
              <a:t> </a:t>
            </a:r>
            <a:r>
              <a:rPr lang="en-US" sz="4000" dirty="0" err="1">
                <a:solidFill>
                  <a:srgbClr val="0070C0"/>
                </a:solidFill>
                <a:latin typeface="#9Slide05 Fourth Medium" panose="00000600000000000000" pitchFamily="2" charset="0"/>
              </a:rPr>
              <a:t>Uẩn</a:t>
            </a:r>
            <a:endParaRPr lang="en-US" sz="4000" dirty="0">
              <a:solidFill>
                <a:srgbClr val="0070C0"/>
              </a:solidFill>
              <a:latin typeface="#9Slide05 Fourth Medium" panose="00000600000000000000" pitchFamily="2" charset="0"/>
            </a:endParaRPr>
          </a:p>
        </p:txBody>
      </p:sp>
      <p:pic>
        <p:nvPicPr>
          <p:cNvPr id="7" name="5c0000510af53">
            <a:hlinkClick r:id="" action="ppaction://media"/>
            <a:extLst>
              <a:ext uri="{FF2B5EF4-FFF2-40B4-BE49-F238E27FC236}">
                <a16:creationId xmlns:a16="http://schemas.microsoft.com/office/drawing/2014/main" id="{0D7D6664-193D-42D3-B60D-AC45AE8B9A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6" name="TextBox 5">
            <a:extLst>
              <a:ext uri="{FF2B5EF4-FFF2-40B4-BE49-F238E27FC236}">
                <a16:creationId xmlns:a16="http://schemas.microsoft.com/office/drawing/2014/main" id="{EF8A9F19-5BE0-4596-BCEA-7F9D927D07C9}"/>
              </a:ext>
            </a:extLst>
          </p:cNvPr>
          <p:cNvSpPr txBox="1"/>
          <p:nvPr/>
        </p:nvSpPr>
        <p:spPr>
          <a:xfrm>
            <a:off x="2684206" y="-1283110"/>
            <a:ext cx="6445046" cy="923330"/>
          </a:xfrm>
          <a:prstGeom prst="rect">
            <a:avLst/>
          </a:prstGeom>
          <a:noFill/>
        </p:spPr>
        <p:txBody>
          <a:bodyPr wrap="square" rtlCol="0">
            <a:spAutoFit/>
          </a:bodyPr>
          <a:lstStyle/>
          <a:p>
            <a:r>
              <a:rPr lang="en-US" dirty="0">
                <a:latin typeface="#9Slide05 Fourth Medium" panose="00000600000000000000" pitchFamily="2" charset="0"/>
              </a:rPr>
              <a:t> </a:t>
            </a:r>
            <a:r>
              <a:rPr lang="en-US" dirty="0">
                <a:solidFill>
                  <a:srgbClr val="FF0000"/>
                </a:solidFill>
                <a:latin typeface="#9Slide05 Fourth Medium" panose="00000600000000000000" pitchFamily="2" charset="0"/>
              </a:rPr>
              <a:t>. </a:t>
            </a:r>
          </a:p>
          <a:p>
            <a:r>
              <a:rPr lang="en-US" dirty="0" err="1">
                <a:latin typeface="#9Slide05 Fourth Medium" panose="00000600000000000000" pitchFamily="2" charset="0"/>
              </a:rPr>
              <a:t>Nghiêm</a:t>
            </a:r>
            <a:r>
              <a:rPr lang="en-US" dirty="0">
                <a:latin typeface="#9Slide05 Fourth Medium" panose="00000600000000000000" pitchFamily="2" charset="0"/>
              </a:rPr>
              <a:t> </a:t>
            </a:r>
            <a:r>
              <a:rPr lang="en-US" dirty="0" err="1">
                <a:latin typeface="#9Slide05 Fourth Medium" panose="00000600000000000000" pitchFamily="2" charset="0"/>
              </a:rPr>
              <a:t>cấm</a:t>
            </a:r>
            <a:r>
              <a:rPr lang="en-US" dirty="0">
                <a:latin typeface="#9Slide05 Fourth Medium" panose="00000600000000000000" pitchFamily="2" charset="0"/>
              </a:rPr>
              <a:t> </a:t>
            </a:r>
            <a:r>
              <a:rPr lang="en-US" dirty="0" err="1">
                <a:latin typeface="#9Slide05 Fourth Medium" panose="00000600000000000000" pitchFamily="2" charset="0"/>
              </a:rPr>
              <a:t>sao</a:t>
            </a:r>
            <a:r>
              <a:rPr lang="en-US" dirty="0">
                <a:latin typeface="#9Slide05 Fourth Medium" panose="00000600000000000000" pitchFamily="2" charset="0"/>
              </a:rPr>
              <a:t> </a:t>
            </a:r>
            <a:r>
              <a:rPr lang="en-US" dirty="0" err="1">
                <a:latin typeface="#9Slide05 Fourth Medium" panose="00000600000000000000" pitchFamily="2" charset="0"/>
              </a:rPr>
              <a:t>chép</a:t>
            </a:r>
            <a:r>
              <a:rPr lang="en-US" dirty="0">
                <a:latin typeface="#9Slide05 Fourth Medium" panose="00000600000000000000" pitchFamily="2" charset="0"/>
              </a:rPr>
              <a:t>, chia </a:t>
            </a:r>
            <a:r>
              <a:rPr lang="en-US" dirty="0" err="1">
                <a:latin typeface="#9Slide05 Fourth Medium" panose="00000600000000000000" pitchFamily="2" charset="0"/>
              </a:rPr>
              <a:t>sẻ</a:t>
            </a:r>
            <a:r>
              <a:rPr lang="en-US" dirty="0">
                <a:latin typeface="#9Slide05 Fourth Medium" panose="00000600000000000000" pitchFamily="2" charset="0"/>
              </a:rPr>
              <a:t> d</a:t>
            </a:r>
            <a:r>
              <a:rPr lang="vi-VN" dirty="0">
                <a:latin typeface="#9Slide05 Fourth Medium" panose="00000600000000000000" pitchFamily="2" charset="0"/>
              </a:rPr>
              <a:t>ưới</a:t>
            </a:r>
            <a:r>
              <a:rPr lang="en-US" dirty="0">
                <a:latin typeface="#9Slide05 Fourth Medium" panose="00000600000000000000" pitchFamily="2" charset="0"/>
              </a:rPr>
              <a:t> </a:t>
            </a:r>
            <a:r>
              <a:rPr lang="en-US" dirty="0" err="1">
                <a:latin typeface="#9Slide05 Fourth Medium" panose="00000600000000000000" pitchFamily="2" charset="0"/>
              </a:rPr>
              <a:t>mọi</a:t>
            </a:r>
            <a:r>
              <a:rPr lang="en-US" dirty="0">
                <a:latin typeface="#9Slide05 Fourth Medium" panose="00000600000000000000" pitchFamily="2" charset="0"/>
              </a:rPr>
              <a:t> </a:t>
            </a:r>
            <a:r>
              <a:rPr lang="en-US" dirty="0" err="1">
                <a:latin typeface="#9Slide05 Fourth Medium" panose="00000600000000000000" pitchFamily="2" charset="0"/>
              </a:rPr>
              <a:t>hình</a:t>
            </a:r>
            <a:r>
              <a:rPr lang="en-US" dirty="0">
                <a:latin typeface="#9Slide05 Fourth Medium" panose="00000600000000000000" pitchFamily="2" charset="0"/>
              </a:rPr>
              <a:t> </a:t>
            </a:r>
            <a:r>
              <a:rPr lang="en-US" dirty="0" err="1">
                <a:latin typeface="#9Slide05 Fourth Medium" panose="00000600000000000000" pitchFamily="2" charset="0"/>
              </a:rPr>
              <a:t>thức</a:t>
            </a:r>
            <a:r>
              <a:rPr lang="en-US" dirty="0">
                <a:latin typeface="#9Slide05 Fourth Medium" panose="00000600000000000000" pitchFamily="2" charset="0"/>
              </a:rPr>
              <a:t>.</a:t>
            </a:r>
          </a:p>
          <a:p>
            <a:endParaRPr lang="en-US" dirty="0"/>
          </a:p>
        </p:txBody>
      </p:sp>
    </p:spTree>
    <p:extLst>
      <p:ext uri="{BB962C8B-B14F-4D97-AF65-F5344CB8AC3E}">
        <p14:creationId xmlns:p14="http://schemas.microsoft.com/office/powerpoint/2010/main" val="451078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7106"/>
                                        </p:tgtEl>
                                        <p:attrNameLst>
                                          <p:attrName>style.visibility</p:attrName>
                                        </p:attrNameLst>
                                      </p:cBhvr>
                                      <p:to>
                                        <p:strVal val="visible"/>
                                      </p:to>
                                    </p:set>
                                    <p:animEffect transition="in" filter="wheel(1)">
                                      <p:cBhvr>
                                        <p:cTn id="16" dur="2000"/>
                                        <p:tgtEl>
                                          <p:spTgt spid="4710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7" repeatCount="indefinite"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E5BB"/>
        </a:solidFill>
        <a:effectLst/>
      </p:bgPr>
    </p:bg>
    <p:spTree>
      <p:nvGrpSpPr>
        <p:cNvPr id="1" name="Shape 1063"/>
        <p:cNvGrpSpPr/>
        <p:nvPr/>
      </p:nvGrpSpPr>
      <p:grpSpPr>
        <a:xfrm>
          <a:off x="0" y="0"/>
          <a:ext cx="0" cy="0"/>
          <a:chOff x="0" y="0"/>
          <a:chExt cx="0" cy="0"/>
        </a:xfrm>
      </p:grpSpPr>
      <p:pic>
        <p:nvPicPr>
          <p:cNvPr id="12" name="Picture 11" descr="A picture containing yellow, scissors&#10;&#10;Description automatically generated">
            <a:extLst>
              <a:ext uri="{FF2B5EF4-FFF2-40B4-BE49-F238E27FC236}">
                <a16:creationId xmlns:a16="http://schemas.microsoft.com/office/drawing/2014/main" id="{35AE420D-5C00-1348-B3AF-6D20ADC2187F}"/>
              </a:ext>
            </a:extLst>
          </p:cNvPr>
          <p:cNvPicPr>
            <a:picLocks noChangeAspect="1"/>
          </p:cNvPicPr>
          <p:nvPr/>
        </p:nvPicPr>
        <p:blipFill>
          <a:blip r:embed="rId3"/>
          <a:stretch>
            <a:fillRect/>
          </a:stretch>
        </p:blipFill>
        <p:spPr>
          <a:xfrm>
            <a:off x="137105" y="94444"/>
            <a:ext cx="736953" cy="495300"/>
          </a:xfrm>
          <a:prstGeom prst="rect">
            <a:avLst/>
          </a:prstGeom>
        </p:spPr>
      </p:pic>
      <p:pic>
        <p:nvPicPr>
          <p:cNvPr id="2" name="Picture 1">
            <a:extLst>
              <a:ext uri="{FF2B5EF4-FFF2-40B4-BE49-F238E27FC236}">
                <a16:creationId xmlns:a16="http://schemas.microsoft.com/office/drawing/2014/main" id="{C92D1C87-A396-4FE1-9EA8-AAA623E0597F}"/>
              </a:ext>
            </a:extLst>
          </p:cNvPr>
          <p:cNvPicPr>
            <a:picLocks noChangeAspect="1"/>
          </p:cNvPicPr>
          <p:nvPr/>
        </p:nvPicPr>
        <p:blipFill>
          <a:blip r:embed="rId4"/>
          <a:stretch>
            <a:fillRect/>
          </a:stretch>
        </p:blipFill>
        <p:spPr>
          <a:xfrm>
            <a:off x="11167783" y="5485593"/>
            <a:ext cx="1024217" cy="1030313"/>
          </a:xfrm>
          <a:prstGeom prst="rect">
            <a:avLst/>
          </a:prstGeom>
        </p:spPr>
      </p:pic>
      <p:pic>
        <p:nvPicPr>
          <p:cNvPr id="3" name="Picture 2">
            <a:extLst>
              <a:ext uri="{FF2B5EF4-FFF2-40B4-BE49-F238E27FC236}">
                <a16:creationId xmlns:a16="http://schemas.microsoft.com/office/drawing/2014/main" id="{7C70412A-5D40-4692-AE8E-E6904AEDD25B}"/>
              </a:ext>
            </a:extLst>
          </p:cNvPr>
          <p:cNvPicPr>
            <a:picLocks noChangeAspect="1"/>
          </p:cNvPicPr>
          <p:nvPr/>
        </p:nvPicPr>
        <p:blipFill>
          <a:blip r:embed="rId4"/>
          <a:stretch>
            <a:fillRect/>
          </a:stretch>
        </p:blipFill>
        <p:spPr>
          <a:xfrm>
            <a:off x="-79728" y="5485593"/>
            <a:ext cx="1024217" cy="1030313"/>
          </a:xfrm>
          <a:prstGeom prst="rect">
            <a:avLst/>
          </a:prstGeom>
        </p:spPr>
      </p:pic>
      <p:pic>
        <p:nvPicPr>
          <p:cNvPr id="4" name="Picture 3">
            <a:extLst>
              <a:ext uri="{FF2B5EF4-FFF2-40B4-BE49-F238E27FC236}">
                <a16:creationId xmlns:a16="http://schemas.microsoft.com/office/drawing/2014/main" id="{B209CA83-7C4B-4520-BB87-80919198FB5D}"/>
              </a:ext>
            </a:extLst>
          </p:cNvPr>
          <p:cNvPicPr>
            <a:picLocks noChangeAspect="1"/>
          </p:cNvPicPr>
          <p:nvPr/>
        </p:nvPicPr>
        <p:blipFill>
          <a:blip r:embed="rId4"/>
          <a:stretch>
            <a:fillRect/>
          </a:stretch>
        </p:blipFill>
        <p:spPr>
          <a:xfrm>
            <a:off x="5763745" y="5841005"/>
            <a:ext cx="664509" cy="319488"/>
          </a:xfrm>
          <a:prstGeom prst="rect">
            <a:avLst/>
          </a:prstGeom>
        </p:spPr>
      </p:pic>
      <p:pic>
        <p:nvPicPr>
          <p:cNvPr id="5" name="Picture 4">
            <a:extLst>
              <a:ext uri="{FF2B5EF4-FFF2-40B4-BE49-F238E27FC236}">
                <a16:creationId xmlns:a16="http://schemas.microsoft.com/office/drawing/2014/main" id="{F1D0CFC2-E1AF-4BE4-B3CD-B0BAC541846E}"/>
              </a:ext>
            </a:extLst>
          </p:cNvPr>
          <p:cNvPicPr>
            <a:picLocks noChangeAspect="1"/>
          </p:cNvPicPr>
          <p:nvPr/>
        </p:nvPicPr>
        <p:blipFill>
          <a:blip r:embed="rId4"/>
          <a:stretch>
            <a:fillRect/>
          </a:stretch>
        </p:blipFill>
        <p:spPr>
          <a:xfrm>
            <a:off x="4743450" y="5958288"/>
            <a:ext cx="1024217" cy="557617"/>
          </a:xfrm>
          <a:prstGeom prst="rect">
            <a:avLst/>
          </a:prstGeom>
        </p:spPr>
      </p:pic>
      <p:pic>
        <p:nvPicPr>
          <p:cNvPr id="6" name="Picture 5">
            <a:extLst>
              <a:ext uri="{FF2B5EF4-FFF2-40B4-BE49-F238E27FC236}">
                <a16:creationId xmlns:a16="http://schemas.microsoft.com/office/drawing/2014/main" id="{C78F5987-DD16-4A8D-A757-29B2F1FFA8AE}"/>
              </a:ext>
            </a:extLst>
          </p:cNvPr>
          <p:cNvPicPr>
            <a:picLocks noChangeAspect="1"/>
          </p:cNvPicPr>
          <p:nvPr/>
        </p:nvPicPr>
        <p:blipFill>
          <a:blip r:embed="rId4"/>
          <a:stretch>
            <a:fillRect/>
          </a:stretch>
        </p:blipFill>
        <p:spPr>
          <a:xfrm>
            <a:off x="6491007" y="5801529"/>
            <a:ext cx="824194" cy="791381"/>
          </a:xfrm>
          <a:prstGeom prst="rect">
            <a:avLst/>
          </a:prstGeom>
        </p:spPr>
      </p:pic>
      <p:pic>
        <p:nvPicPr>
          <p:cNvPr id="11" name="Picture 10">
            <a:extLst>
              <a:ext uri="{FF2B5EF4-FFF2-40B4-BE49-F238E27FC236}">
                <a16:creationId xmlns:a16="http://schemas.microsoft.com/office/drawing/2014/main" id="{0707564B-4395-4092-8753-5F6D5092989E}"/>
              </a:ext>
            </a:extLst>
          </p:cNvPr>
          <p:cNvPicPr>
            <a:picLocks noChangeAspect="1"/>
          </p:cNvPicPr>
          <p:nvPr/>
        </p:nvPicPr>
        <p:blipFill>
          <a:blip r:embed="rId4"/>
          <a:stretch>
            <a:fillRect/>
          </a:stretch>
        </p:blipFill>
        <p:spPr>
          <a:xfrm>
            <a:off x="-79728" y="0"/>
            <a:ext cx="853299" cy="1030313"/>
          </a:xfrm>
          <a:prstGeom prst="rect">
            <a:avLst/>
          </a:prstGeom>
        </p:spPr>
      </p:pic>
      <p:sp>
        <p:nvSpPr>
          <p:cNvPr id="14" name="Rectangle 13">
            <a:extLst>
              <a:ext uri="{FF2B5EF4-FFF2-40B4-BE49-F238E27FC236}">
                <a16:creationId xmlns:a16="http://schemas.microsoft.com/office/drawing/2014/main" id="{B8BFEDAA-8510-4BBC-9EF7-781307B5402E}"/>
              </a:ext>
            </a:extLst>
          </p:cNvPr>
          <p:cNvSpPr/>
          <p:nvPr/>
        </p:nvSpPr>
        <p:spPr>
          <a:xfrm>
            <a:off x="346921" y="-5207"/>
            <a:ext cx="1122045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51A84E3-F46C-481F-AD36-59E77B36C405}"/>
              </a:ext>
            </a:extLst>
          </p:cNvPr>
          <p:cNvSpPr txBox="1"/>
          <p:nvPr/>
        </p:nvSpPr>
        <p:spPr>
          <a:xfrm>
            <a:off x="3031067" y="-1710267"/>
            <a:ext cx="79078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7" name="Rectangle 6">
            <a:extLst>
              <a:ext uri="{FF2B5EF4-FFF2-40B4-BE49-F238E27FC236}">
                <a16:creationId xmlns:a16="http://schemas.microsoft.com/office/drawing/2014/main" id="{0617FE5D-9227-45BF-89F8-29C5910D386C}"/>
              </a:ext>
            </a:extLst>
          </p:cNvPr>
          <p:cNvSpPr/>
          <p:nvPr/>
        </p:nvSpPr>
        <p:spPr>
          <a:xfrm>
            <a:off x="28689" y="1124757"/>
            <a:ext cx="12054895" cy="5202963"/>
          </a:xfrm>
          <a:prstGeom prst="rect">
            <a:avLst/>
          </a:prstGeom>
        </p:spPr>
        <p:txBody>
          <a:bodyPr wrap="square">
            <a:spAutoFit/>
          </a:bodyPr>
          <a:lstStyle/>
          <a:p>
            <a:pPr marL="57150" marR="0" algn="just">
              <a:lnSpc>
                <a:spcPct val="107000"/>
              </a:lnSpc>
              <a:spcBef>
                <a:spcPts val="0"/>
              </a:spcBef>
              <a:spcAft>
                <a:spcPts val="0"/>
              </a:spcAft>
            </a:pPr>
            <a:r>
              <a:rPr lang="vi-VN" sz="2400" b="1" dirty="0">
                <a:solidFill>
                  <a:srgbClr val="000000"/>
                </a:solidFill>
                <a:latin typeface="Times New Roman" panose="02020603050405020304" pitchFamily="18" charset="0"/>
                <a:ea typeface="Calibri" panose="020F0502020204030204" pitchFamily="34" charset="0"/>
              </a:rPr>
              <a:t>Luận điểm 3: Vai trò của người lãnh đạo anh minh như Lí Công Uẩn và Trần Quốc Tuấn đối với vận mệnh đất nước.</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Những phẩm chất đáng quí của những người lãnh đạo anh minh.</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Họ là những người có lòng yêu nước thiết tha, lòng căm thù giặc sâu sắc.</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Họ sống có lí tưởng cao đẹp và có hành động thực tế để thực hiện lí tưởng sống của mình.</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Những người lãnh đạo anh minh đều có tầm nhìn xa trông rộng.</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Họ là những người luôn nghĩ đến tương lai của đất nước, đến cuộc sống bình yên của nhân dân.</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Họ khát khao một đất nước độc lập, thống nhất.</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Vai trò của họ đối với vận mệnh của đất nước.</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Họ là linh hồn của dân tộc, của cuộc kháng chiến chống giặc ngoại xâm.</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rPr>
              <a:t>- Họ là người cầm lái vững vàng đưa con thuyền dân tộc đến bến bờ hạnh phúc , tương lai.</a:t>
            </a:r>
            <a:endParaRPr lang="en-US" sz="2400" dirty="0">
              <a:latin typeface="Times New Roman" panose="02020603050405020304" pitchFamily="18" charset="0"/>
              <a:ea typeface="Calibri" panose="020F0502020204030204" pitchFamily="34" charset="0"/>
            </a:endParaRPr>
          </a:p>
          <a:p>
            <a:pPr marL="57150" marR="0" algn="just">
              <a:lnSpc>
                <a:spcPct val="107000"/>
              </a:lnSpc>
              <a:spcBef>
                <a:spcPts val="0"/>
              </a:spcBef>
              <a:spcAft>
                <a:spcPts val="0"/>
              </a:spcAft>
            </a:pPr>
            <a:r>
              <a:rPr lang="vi-VN" sz="2400" b="1" dirty="0">
                <a:solidFill>
                  <a:srgbClr val="000000"/>
                </a:solidFill>
                <a:latin typeface="Times New Roman" panose="02020603050405020304" pitchFamily="18" charset="0"/>
                <a:ea typeface="Calibri" panose="020F0502020204030204" pitchFamily="34" charset="0"/>
              </a:rPr>
              <a:t>3. Kết bài:</a:t>
            </a:r>
            <a:r>
              <a:rPr lang="vi-VN" sz="2400" dirty="0">
                <a:solidFill>
                  <a:srgbClr val="000000"/>
                </a:solidFill>
                <a:latin typeface="Times New Roman" panose="02020603050405020304" pitchFamily="18" charset="0"/>
                <a:ea typeface="Calibri" panose="020F0502020204030204" pitchFamily="34" charset="0"/>
              </a:rPr>
              <a:t> Khẳng định lại vấn đề đã phân tích. </a:t>
            </a:r>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163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heel(1)">
                                      <p:cBhvr>
                                        <p:cTn id="10" dur="2000"/>
                                        <p:tgtEl>
                                          <p:spTgt spid="7">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heel(1)">
                                      <p:cBhvr>
                                        <p:cTn id="13" dur="2000"/>
                                        <p:tgtEl>
                                          <p:spTgt spid="7">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heel(1)">
                                      <p:cBhvr>
                                        <p:cTn id="16" dur="2000"/>
                                        <p:tgtEl>
                                          <p:spTgt spid="7">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wheel(1)">
                                      <p:cBhvr>
                                        <p:cTn id="19" dur="2000"/>
                                        <p:tgtEl>
                                          <p:spTgt spid="7">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heel(1)">
                                      <p:cBhvr>
                                        <p:cTn id="22" dur="2000"/>
                                        <p:tgtEl>
                                          <p:spTgt spid="7">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heel(1)">
                                      <p:cBhvr>
                                        <p:cTn id="25" dur="2000"/>
                                        <p:tgtEl>
                                          <p:spTgt spid="7">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wheel(1)">
                                      <p:cBhvr>
                                        <p:cTn id="28" dur="2000"/>
                                        <p:tgtEl>
                                          <p:spTgt spid="7">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wheel(1)">
                                      <p:cBhvr>
                                        <p:cTn id="31" dur="2000"/>
                                        <p:tgtEl>
                                          <p:spTgt spid="7">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7">
                                            <p:txEl>
                                              <p:pRg st="9" end="9"/>
                                            </p:txEl>
                                          </p:spTgt>
                                        </p:tgtEl>
                                        <p:attrNameLst>
                                          <p:attrName>style.visibility</p:attrName>
                                        </p:attrNameLst>
                                      </p:cBhvr>
                                      <p:to>
                                        <p:strVal val="visible"/>
                                      </p:to>
                                    </p:set>
                                    <p:animEffect transition="in" filter="wheel(1)">
                                      <p:cBhvr>
                                        <p:cTn id="34" dur="2000"/>
                                        <p:tgtEl>
                                          <p:spTgt spid="7">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wheel(1)">
                                      <p:cBhvr>
                                        <p:cTn id="37" dur="20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grpSp>
        <p:nvGrpSpPr>
          <p:cNvPr id="2199" name="Google Shape;2199;p56"/>
          <p:cNvGrpSpPr/>
          <p:nvPr/>
        </p:nvGrpSpPr>
        <p:grpSpPr>
          <a:xfrm rot="-421462" flipH="1">
            <a:off x="9831076" y="4184185"/>
            <a:ext cx="3592077" cy="5539665"/>
            <a:chOff x="-138878" y="1089036"/>
            <a:chExt cx="2326695" cy="3588512"/>
          </a:xfrm>
        </p:grpSpPr>
        <p:grpSp>
          <p:nvGrpSpPr>
            <p:cNvPr id="2200" name="Google Shape;2200;p56"/>
            <p:cNvGrpSpPr/>
            <p:nvPr/>
          </p:nvGrpSpPr>
          <p:grpSpPr>
            <a:xfrm rot="-536374">
              <a:off x="104887" y="1212004"/>
              <a:ext cx="1839165" cy="3281175"/>
              <a:chOff x="3734270" y="74249"/>
              <a:chExt cx="3046829" cy="5435717"/>
            </a:xfrm>
          </p:grpSpPr>
          <p:grpSp>
            <p:nvGrpSpPr>
              <p:cNvPr id="2201" name="Google Shape;2201;p56"/>
              <p:cNvGrpSpPr/>
              <p:nvPr/>
            </p:nvGrpSpPr>
            <p:grpSpPr>
              <a:xfrm rot="312499">
                <a:off x="4269747" y="179454"/>
                <a:ext cx="2417210" cy="2184088"/>
                <a:chOff x="3949525" y="-38550"/>
                <a:chExt cx="2695666" cy="2435690"/>
              </a:xfrm>
            </p:grpSpPr>
            <p:sp>
              <p:nvSpPr>
                <p:cNvPr id="2202" name="Google Shape;2202;p5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5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5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5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5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5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5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5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0" name="Google Shape;2210;p5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1" name="Google Shape;2211;p5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pic>
        <p:nvPicPr>
          <p:cNvPr id="2212" name="Google Shape;2212;p56"/>
          <p:cNvPicPr preferRelativeResize="0"/>
          <p:nvPr/>
        </p:nvPicPr>
        <p:blipFill rotWithShape="1">
          <a:blip r:embed="rId3">
            <a:alphaModFix/>
          </a:blip>
          <a:srcRect l="15217" r="18098"/>
          <a:stretch/>
        </p:blipFill>
        <p:spPr>
          <a:xfrm>
            <a:off x="102157" y="5648937"/>
            <a:ext cx="1082727" cy="1038604"/>
          </a:xfrm>
          <a:prstGeom prst="ellipse">
            <a:avLst/>
          </a:prstGeom>
          <a:noFill/>
          <a:ln w="76200" cap="flat" cmpd="sng">
            <a:solidFill>
              <a:schemeClr val="accent5"/>
            </a:solidFill>
            <a:prstDash val="solid"/>
            <a:round/>
            <a:headEnd type="none" w="sm" len="sm"/>
            <a:tailEnd type="none" w="sm" len="sm"/>
          </a:ln>
        </p:spPr>
      </p:pic>
      <p:sp>
        <p:nvSpPr>
          <p:cNvPr id="2" name="Rectangle 1">
            <a:extLst>
              <a:ext uri="{FF2B5EF4-FFF2-40B4-BE49-F238E27FC236}">
                <a16:creationId xmlns:a16="http://schemas.microsoft.com/office/drawing/2014/main" id="{367EB05A-A742-4D24-AA4D-44F288ADE87B}"/>
              </a:ext>
            </a:extLst>
          </p:cNvPr>
          <p:cNvSpPr/>
          <p:nvPr/>
        </p:nvSpPr>
        <p:spPr>
          <a:xfrm>
            <a:off x="0" y="0"/>
            <a:ext cx="12179676"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3:</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3" name="TextBox 2">
            <a:extLst>
              <a:ext uri="{FF2B5EF4-FFF2-40B4-BE49-F238E27FC236}">
                <a16:creationId xmlns:a16="http://schemas.microsoft.com/office/drawing/2014/main" id="{3F69D45F-6D15-45EC-AD18-0D926C5EC621}"/>
              </a:ext>
            </a:extLst>
          </p:cNvPr>
          <p:cNvSpPr txBox="1"/>
          <p:nvPr/>
        </p:nvSpPr>
        <p:spPr>
          <a:xfrm>
            <a:off x="1354667" y="-2184400"/>
            <a:ext cx="6807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4" name="TextBox 3">
            <a:extLst>
              <a:ext uri="{FF2B5EF4-FFF2-40B4-BE49-F238E27FC236}">
                <a16:creationId xmlns:a16="http://schemas.microsoft.com/office/drawing/2014/main" id="{73C40060-4C13-4D8D-88E8-34E4C8CC131F}"/>
              </a:ext>
            </a:extLst>
          </p:cNvPr>
          <p:cNvSpPr txBox="1"/>
          <p:nvPr/>
        </p:nvSpPr>
        <p:spPr>
          <a:xfrm>
            <a:off x="102157" y="6858000"/>
            <a:ext cx="118189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6" name="Rectangle 5">
            <a:extLst>
              <a:ext uri="{FF2B5EF4-FFF2-40B4-BE49-F238E27FC236}">
                <a16:creationId xmlns:a16="http://schemas.microsoft.com/office/drawing/2014/main" id="{E0F19FF9-BBC8-42F0-9ED0-59E252542C72}"/>
              </a:ext>
            </a:extLst>
          </p:cNvPr>
          <p:cNvSpPr/>
          <p:nvPr/>
        </p:nvSpPr>
        <p:spPr>
          <a:xfrm>
            <a:off x="3665938" y="1261114"/>
            <a:ext cx="4847802" cy="869790"/>
          </a:xfrm>
          <a:prstGeom prst="rect">
            <a:avLst/>
          </a:prstGeom>
        </p:spPr>
        <p:txBody>
          <a:bodyPr wrap="none">
            <a:spAutoFit/>
          </a:bodyPr>
          <a:lstStyle/>
          <a:p>
            <a:pPr marL="57150" marR="0" algn="ctr">
              <a:lnSpc>
                <a:spcPct val="107000"/>
              </a:lnSpc>
              <a:spcBef>
                <a:spcPts val="0"/>
              </a:spcBef>
              <a:spcAft>
                <a:spcPts val="0"/>
              </a:spcAft>
            </a:pPr>
            <a:r>
              <a:rPr lang="vi-VN" sz="4800" b="1" dirty="0">
                <a:solidFill>
                  <a:srgbClr val="000000"/>
                </a:solidFill>
                <a:latin typeface="#9Slide05 Fourth Medium" panose="00000600000000000000" pitchFamily="2" charset="0"/>
                <a:ea typeface="Calibri" panose="020F0502020204030204" pitchFamily="34" charset="0"/>
              </a:rPr>
              <a:t>Bài viết tham khảo:</a:t>
            </a:r>
            <a:endParaRPr lang="en-US" sz="4800" dirty="0">
              <a:latin typeface="#9Slide05 Fourth Medium" panose="00000600000000000000" pitchFamily="2" charset="0"/>
              <a:ea typeface="Calibri" panose="020F0502020204030204" pitchFamily="34" charset="0"/>
            </a:endParaRPr>
          </a:p>
        </p:txBody>
      </p:sp>
      <p:sp>
        <p:nvSpPr>
          <p:cNvPr id="7" name="Rectangle 6">
            <a:extLst>
              <a:ext uri="{FF2B5EF4-FFF2-40B4-BE49-F238E27FC236}">
                <a16:creationId xmlns:a16="http://schemas.microsoft.com/office/drawing/2014/main" id="{4A09D59C-366F-4E38-BD5C-FB6E1770B42B}"/>
              </a:ext>
            </a:extLst>
          </p:cNvPr>
          <p:cNvSpPr/>
          <p:nvPr/>
        </p:nvSpPr>
        <p:spPr>
          <a:xfrm>
            <a:off x="120817" y="2167599"/>
            <a:ext cx="11948486" cy="3773021"/>
          </a:xfrm>
          <a:prstGeom prst="rect">
            <a:avLst/>
          </a:prstGeom>
        </p:spPr>
        <p:txBody>
          <a:bodyPr wrap="square">
            <a:spAutoFit/>
          </a:bodyPr>
          <a:lstStyle/>
          <a:p>
            <a:pPr marL="57150" marR="0" algn="just">
              <a:lnSpc>
                <a:spcPct val="107000"/>
              </a:lnSpc>
              <a:spcBef>
                <a:spcPts val="0"/>
              </a:spcBef>
              <a:spcAft>
                <a:spcPts val="0"/>
              </a:spcAft>
            </a:pPr>
            <a:r>
              <a:rPr lang="vi-VN" sz="2800" dirty="0">
                <a:solidFill>
                  <a:srgbClr val="000000"/>
                </a:solidFill>
                <a:latin typeface="#9Slide05 Fourth Medium" panose="00000600000000000000" pitchFamily="2" charset="0"/>
                <a:ea typeface="Calibri" panose="020F0502020204030204" pitchFamily="34" charset="0"/>
              </a:rPr>
              <a:t>Lịch sử bốn nghìn năm dựng nước và giữ nước của dân tộc Việt Nam luôn gắn liền  với tên tuổi của những anh hùng dân tộc vĩ đại. Qua hai văn bản “Chiếu dời đô” của Lí Công Uẩn và  văn bản “ Hịch tướng sĩ”, chúng ta thấy sáng ngời nhân cách và hành động vì nước vì dân của thế hệ anh hùng. Qua đó, chúng ta càng thấy hiểu vai trò của người lãnh đạo anh minh có ý nghĩa vô cùng to lớn trong trường kì phát triển của dân tộc. </a:t>
            </a:r>
            <a:endParaRPr lang="en-US" sz="2800" dirty="0">
              <a:latin typeface="#9Slide05 Fourth Medium" panose="00000600000000000000" pitchFamily="2" charset="0"/>
              <a:ea typeface="Calibri" panose="020F0502020204030204" pitchFamily="34" charset="0"/>
            </a:endParaRPr>
          </a:p>
          <a:p>
            <a:pPr marL="57150" marR="0" algn="just">
              <a:lnSpc>
                <a:spcPct val="107000"/>
              </a:lnSpc>
              <a:spcBef>
                <a:spcPts val="0"/>
              </a:spcBef>
              <a:spcAft>
                <a:spcPts val="0"/>
              </a:spcAft>
            </a:pPr>
            <a:r>
              <a:rPr lang="en-US" sz="2800" dirty="0">
                <a:solidFill>
                  <a:srgbClr val="000000"/>
                </a:solidFill>
                <a:latin typeface="#9Slide05 Fourth Medium" panose="00000600000000000000" pitchFamily="2" charset="0"/>
                <a:ea typeface="Calibri" panose="020F0502020204030204" pitchFamily="34" charset="0"/>
              </a:rPr>
              <a:t>      </a:t>
            </a:r>
            <a:r>
              <a:rPr lang="vi-VN" sz="2800" dirty="0">
                <a:solidFill>
                  <a:srgbClr val="000000"/>
                </a:solidFill>
                <a:latin typeface="#9Slide05 Fourth Medium" panose="00000600000000000000" pitchFamily="2" charset="0"/>
                <a:ea typeface="Calibri" panose="020F0502020204030204" pitchFamily="34" charset="0"/>
              </a:rPr>
              <a:t>Lí Công Uẩn và Trần Quốc Tuấn  là những vị tướng luôn được lưu danh sử sách. Bởi vì bên cạnh đầu óc sáng suốt là cả một trái tim yêu nước thương dân. </a:t>
            </a:r>
            <a:r>
              <a:rPr lang="en-US" sz="2800" dirty="0">
                <a:solidFill>
                  <a:srgbClr val="000000"/>
                </a:solidFill>
                <a:latin typeface="#9Slide05 Fourth Medium" panose="00000600000000000000" pitchFamily="2" charset="0"/>
                <a:ea typeface="Times New Roman" panose="02020603050405020304" pitchFamily="18" charset="0"/>
              </a:rPr>
              <a:t> </a:t>
            </a:r>
            <a:endParaRPr lang="en-US" sz="2800" dirty="0">
              <a:latin typeface="#9Slide05 Fourth Medium" panose="00000600000000000000" pitchFamily="2" charset="0"/>
              <a:ea typeface="Calibri" panose="020F0502020204030204" pitchFamily="34" charset="0"/>
            </a:endParaRPr>
          </a:p>
        </p:txBody>
      </p:sp>
    </p:spTree>
    <p:extLst>
      <p:ext uri="{BB962C8B-B14F-4D97-AF65-F5344CB8AC3E}">
        <p14:creationId xmlns:p14="http://schemas.microsoft.com/office/powerpoint/2010/main" val="23409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3:</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Rectangle 1">
            <a:extLst>
              <a:ext uri="{FF2B5EF4-FFF2-40B4-BE49-F238E27FC236}">
                <a16:creationId xmlns:a16="http://schemas.microsoft.com/office/drawing/2014/main" id="{07E5F31C-6629-4E70-8770-558998C75A87}"/>
              </a:ext>
            </a:extLst>
          </p:cNvPr>
          <p:cNvSpPr/>
          <p:nvPr/>
        </p:nvSpPr>
        <p:spPr>
          <a:xfrm>
            <a:off x="90488" y="879657"/>
            <a:ext cx="12011024" cy="5617115"/>
          </a:xfrm>
          <a:prstGeom prst="rect">
            <a:avLst/>
          </a:prstGeom>
        </p:spPr>
        <p:txBody>
          <a:bodyPr wrap="square">
            <a:spAutoFit/>
          </a:bodyPr>
          <a:lstStyle/>
          <a:p>
            <a:pPr algn="just">
              <a:lnSpc>
                <a:spcPct val="107000"/>
              </a:lnSpc>
            </a:pPr>
            <a:r>
              <a:rPr lang="vi-VN" sz="2800" i="1" dirty="0">
                <a:solidFill>
                  <a:srgbClr val="000000"/>
                </a:solidFill>
                <a:latin typeface="#9Slide05 Fourth Medium" panose="00000600000000000000" pitchFamily="2" charset="0"/>
                <a:ea typeface="Calibri" panose="020F0502020204030204" pitchFamily="34" charset="0"/>
              </a:rPr>
              <a:t>“Chiếu dời đô”</a:t>
            </a:r>
            <a:r>
              <a:rPr lang="vi-VN" sz="2800" dirty="0">
                <a:solidFill>
                  <a:srgbClr val="000000"/>
                </a:solidFill>
                <a:latin typeface="#9Slide05 Fourth Medium" panose="00000600000000000000" pitchFamily="2" charset="0"/>
                <a:ea typeface="Calibri" panose="020F0502020204030204" pitchFamily="34" charset="0"/>
              </a:rPr>
              <a:t> của Lí Công Uẩn viết năm 1010 là  sự bày tỏ ý định dời đô từ Hoa Lư (Ninh Bình) ra thành Đại La khi ông mới được triều đình tôn lên làm hoàng đế. Đó phải là quyết định của một con người có đầu óc ưu tú nhất thời đại. Bài chiếu  có sức thuyết phục mạnh mẽ vì nó nói đúng ý nguyện của nhân dân có sự kết hợp hài hòa giữa lí và tình. Trong bài chiếu nhà vua giải thích  lí do tại sao phải dời đô. Với một lí lẽ ngắn gọn nhưng sắc sảo cùng với những dẫn chứng đầy sức thuyết phục nhà vua đã khẳng định: </a:t>
            </a:r>
            <a:r>
              <a:rPr lang="en-US" sz="2800" dirty="0">
                <a:solidFill>
                  <a:srgbClr val="000000"/>
                </a:solidFill>
                <a:latin typeface="#9Slide05 Fourth Medium" panose="00000600000000000000" pitchFamily="2" charset="0"/>
                <a:ea typeface="Calibri" panose="020F0502020204030204" pitchFamily="34" charset="0"/>
              </a:rPr>
              <a:t>V</a:t>
            </a:r>
            <a:r>
              <a:rPr lang="vi-VN" sz="2800" dirty="0">
                <a:solidFill>
                  <a:srgbClr val="000000"/>
                </a:solidFill>
                <a:latin typeface="#9Slide05 Fourth Medium" panose="00000600000000000000" pitchFamily="2" charset="0"/>
                <a:ea typeface="Calibri" panose="020F0502020204030204" pitchFamily="34" charset="0"/>
              </a:rPr>
              <a:t>iệc dời đô không phải là hành động, là ý chí của một cá nhân mà nó thể hiện xu thế tất yếu của lịch sử. Lí Công Uẩn đã hiểu được khát vọng của nhân dân, khát vọng của lịch sử. Đại Việt là một nước độc lập. Tất cả nhân dân phải có ý chí tự cường để xây dựng nước Đại Việt thành quốc gia thống nhất, hùng mạnh.. Muốn vậy phải tìm nơi lí tưởng để lập đô. Đó chắc chắn không phải là đất chật hẹp, núi non hiểm trở mà phải là Đại La- nơi trung tâm trời đất, kinh đô của các bậc đế vương muôn đời. </a:t>
            </a:r>
            <a:r>
              <a:rPr lang="vi-VN" sz="2800" dirty="0">
                <a:latin typeface="#9Slide05 Fourth Medium" panose="00000600000000000000" pitchFamily="2" charset="0"/>
                <a:ea typeface="Calibri" panose="020F0502020204030204" pitchFamily="34" charset="0"/>
              </a:rPr>
              <a:t> </a:t>
            </a:r>
            <a:endParaRPr lang="en-US" sz="2800" dirty="0">
              <a:latin typeface="#9Slide05 Fourth Medium" panose="00000600000000000000" pitchFamily="2" charset="0"/>
              <a:ea typeface="Calibri" panose="020F0502020204030204" pitchFamily="34" charset="0"/>
            </a:endParaRPr>
          </a:p>
        </p:txBody>
      </p:sp>
    </p:spTree>
    <p:extLst>
      <p:ext uri="{BB962C8B-B14F-4D97-AF65-F5344CB8AC3E}">
        <p14:creationId xmlns:p14="http://schemas.microsoft.com/office/powerpoint/2010/main" val="295226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DA947FDE-0B18-44B3-BA6B-7961E1F83DAC}"/>
              </a:ext>
            </a:extLst>
          </p:cNvPr>
          <p:cNvSpPr/>
          <p:nvPr/>
        </p:nvSpPr>
        <p:spPr>
          <a:xfrm>
            <a:off x="180975" y="1093089"/>
            <a:ext cx="12011025" cy="5132495"/>
          </a:xfrm>
          <a:prstGeom prst="rect">
            <a:avLst/>
          </a:prstGeom>
        </p:spPr>
        <p:txBody>
          <a:bodyPr wrap="square">
            <a:spAutoFit/>
          </a:bodyPr>
          <a:lstStyle/>
          <a:p>
            <a:pPr algn="just">
              <a:lnSpc>
                <a:spcPct val="107000"/>
              </a:lnSpc>
            </a:pPr>
            <a:r>
              <a:rPr lang="vi-VN" sz="2800" dirty="0">
                <a:solidFill>
                  <a:srgbClr val="000000"/>
                </a:solidFill>
                <a:latin typeface="#9Slide05 Fourth Medium" panose="00000600000000000000" pitchFamily="2" charset="0"/>
                <a:ea typeface="Calibri" panose="020F0502020204030204" pitchFamily="34" charset="0"/>
              </a:rPr>
              <a:t>Dời đô ra Thăng Long là một bước ngoặt lớn. Nó đánh dấu sự trưởng thành của dân tộc Đại Việt. Có thẻ nói với trí tuệ anh minh và lòng nhân hậu tuyệt vời nhà vua Lí Công Uẩn đã lí giải ý định dời đô của mình một cách đầy thuyết phục. Thực tế đã chứng minh rằng việc dời đô của Lí Công Uẩn là đúng đắn. Thành Thăng Long ngày nay đã trường tồn cùng với thời gian và đã kỉ niệm một nghìn năm tuổi.</a:t>
            </a:r>
            <a:endParaRPr lang="en-US" sz="2800" dirty="0">
              <a:latin typeface="#9Slide05 Fourth Medium" panose="00000600000000000000" pitchFamily="2" charset="0"/>
              <a:ea typeface="Calibri" panose="020F0502020204030204" pitchFamily="34" charset="0"/>
            </a:endParaRPr>
          </a:p>
          <a:p>
            <a:pPr algn="just">
              <a:lnSpc>
                <a:spcPct val="107000"/>
              </a:lnSpc>
            </a:pPr>
            <a:r>
              <a:rPr lang="vi-VN" sz="2800" dirty="0">
                <a:solidFill>
                  <a:srgbClr val="000000"/>
                </a:solidFill>
                <a:latin typeface="#9Slide05 Fourth Medium" panose="00000600000000000000" pitchFamily="2" charset="0"/>
                <a:ea typeface="Calibri" panose="020F0502020204030204" pitchFamily="34" charset="0"/>
              </a:rPr>
              <a:t> Nhà vua không những thuyết phục bằng lí lẽ mà còn thuyết phục bằng tình cảm. Ta bắt gặp ở đây một giong nói đầy nhân từ, tâm huyết, một tấm lòng lo cho dân, cho nước hết mực. Trải qua bao thăng trầm nhân cách tài năng của Lí Công Uẩn- một vị vua anh minh vĩ đại vẫn được nhân dân cả nước kính phục.</a:t>
            </a:r>
            <a:endParaRPr lang="en-US" sz="2800" dirty="0">
              <a:latin typeface="#9Slide05 Fourth Medium" panose="00000600000000000000" pitchFamily="2" charset="0"/>
              <a:ea typeface="Calibri" panose="020F0502020204030204" pitchFamily="34" charset="0"/>
            </a:endParaRPr>
          </a:p>
          <a:p>
            <a:pPr algn="just">
              <a:lnSpc>
                <a:spcPct val="107000"/>
              </a:lnSpc>
            </a:pPr>
            <a:r>
              <a:rPr lang="vi-VN" sz="2800" dirty="0">
                <a:solidFill>
                  <a:srgbClr val="000000"/>
                </a:solidFill>
                <a:latin typeface="#9Slide05 Fourth Medium" panose="00000600000000000000" pitchFamily="2" charset="0"/>
                <a:ea typeface="Calibri" panose="020F0502020204030204" pitchFamily="34" charset="0"/>
              </a:rPr>
              <a:t>Nếu Lí Công Uẩn được lưu danh, một vị vua anh minh nhân hậu thì Trần Quốc Tuấn sống mãi với tư cách là một vị thống soái hết lòng vì nước vì dân.</a:t>
            </a:r>
            <a:endParaRPr lang="en-US" sz="2800" dirty="0">
              <a:latin typeface="#9Slide05 Fourth Medium" panose="00000600000000000000" pitchFamily="2" charset="0"/>
              <a:ea typeface="Calibri" panose="020F0502020204030204" pitchFamily="34" charset="0"/>
            </a:endParaRPr>
          </a:p>
        </p:txBody>
      </p:sp>
    </p:spTree>
    <p:extLst>
      <p:ext uri="{BB962C8B-B14F-4D97-AF65-F5344CB8AC3E}">
        <p14:creationId xmlns:p14="http://schemas.microsoft.com/office/powerpoint/2010/main" val="2430395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Rectangle 1">
            <a:extLst>
              <a:ext uri="{FF2B5EF4-FFF2-40B4-BE49-F238E27FC236}">
                <a16:creationId xmlns:a16="http://schemas.microsoft.com/office/drawing/2014/main" id="{8F63A29A-B756-4029-8868-38708B716B60}"/>
              </a:ext>
            </a:extLst>
          </p:cNvPr>
          <p:cNvSpPr/>
          <p:nvPr/>
        </p:nvSpPr>
        <p:spPr>
          <a:xfrm>
            <a:off x="90488" y="1341401"/>
            <a:ext cx="12011024" cy="5074531"/>
          </a:xfrm>
          <a:prstGeom prst="rect">
            <a:avLst/>
          </a:prstGeom>
        </p:spPr>
        <p:txBody>
          <a:bodyPr wrap="square">
            <a:spAutoFit/>
          </a:bodyPr>
          <a:lstStyle/>
          <a:p>
            <a:pPr algn="just">
              <a:lnSpc>
                <a:spcPct val="107000"/>
              </a:lnSpc>
            </a:pPr>
            <a:r>
              <a:rPr lang="vi-VN" sz="2400" dirty="0">
                <a:solidFill>
                  <a:srgbClr val="000000"/>
                </a:solidFill>
                <a:latin typeface="#9Slide05 Fourth Medium" panose="00000600000000000000" pitchFamily="2" charset="0"/>
                <a:ea typeface="Calibri" panose="020F0502020204030204" pitchFamily="34" charset="0"/>
              </a:rPr>
              <a:t>Trần Quốc Tuấn là người bẻ gẫy ý đồ xâm lược hung hăng của đế quốc Nguyên- Mông. Trước nạn ngoại xâm đe dọa đất nước đang ở tình thế lâm nguy. Trần Quốc Tuấn không phải lo lắng đến độ quên ăn, mất ngủ, xót xa như đứt từng khúc ruột. Không chỉ căm thù giặc Trần Quốc Tuấn còn nguyện hi sinh thân mình cho sự nghiệp đánh đuổi ngoại xâm giành độc lập  cho dân tộc. “Dẫu cho trăm thây này phơi ngoài nội cỏ, nghìn xác này gói trong da ngựa, ta cũng vui lòng”. Qua đó Trần Quốc Tuấn quả là người yêu nước thương dân, một tấm gương anh minh hi sinh hết mình vì nước vì dân, là tấm gương cho dân chúng noi theo.</a:t>
            </a:r>
            <a:endParaRPr lang="en-US" sz="2400" dirty="0">
              <a:latin typeface="#9Slide05 Fourth Medium" panose="00000600000000000000" pitchFamily="2" charset="0"/>
              <a:ea typeface="Calibri" panose="020F0502020204030204" pitchFamily="34" charset="0"/>
            </a:endParaRPr>
          </a:p>
          <a:p>
            <a:pPr algn="just"/>
            <a:r>
              <a:rPr lang="vi-VN" sz="2400" dirty="0">
                <a:solidFill>
                  <a:srgbClr val="000000"/>
                </a:solidFill>
                <a:latin typeface="#9Slide05 Fourth Medium" panose="00000600000000000000" pitchFamily="2" charset="0"/>
                <a:ea typeface="Calibri" panose="020F0502020204030204" pitchFamily="34" charset="0"/>
              </a:rPr>
              <a:t>Một vị tướng tài ba, ngoài lòng yêu nước còn phải biết thương yêu dạy bảo và chỉ rõ đúng sai cho binh sĩ. Trần Quốc Tuấn đã hội tụ đủ các yếu tố đó.</a:t>
            </a:r>
            <a:r>
              <a:rPr lang="en-US" sz="2400" dirty="0">
                <a:solidFill>
                  <a:srgbClr val="000000"/>
                </a:solidFill>
                <a:latin typeface="#9Slide05 Fourth Medium" panose="00000600000000000000" pitchFamily="2" charset="0"/>
                <a:ea typeface="Calibri" panose="020F0502020204030204" pitchFamily="34" charset="0"/>
              </a:rPr>
              <a:t>  </a:t>
            </a:r>
            <a:r>
              <a:rPr lang="vi-VN" sz="2400" dirty="0">
                <a:solidFill>
                  <a:srgbClr val="000000"/>
                </a:solidFill>
                <a:latin typeface="#9Slide05 Fourth Medium" panose="00000600000000000000" pitchFamily="2" charset="0"/>
                <a:ea typeface="Calibri" panose="020F0502020204030204" pitchFamily="34" charset="0"/>
              </a:rPr>
              <a:t> Ông luôn quan tâm chia sẻ, xem binh sĩ như người anh em khi xông pha trận mạc cũng như khi thái bình. Nhưng yêu thương, lo lắng cho binh sĩ không đơn thuần chỉ là những lời khuyên nhủ nhẹ nhàng  mà còn là những lời bảo ban nghiêm khắc, phê phán quyết liệt những việc làm, thái độ sai trái của họ: thờ ơ, bàng quan khi vận mệnh đất nước lâm nguy</a:t>
            </a:r>
            <a:endParaRPr lang="en-US" sz="3200" dirty="0">
              <a:latin typeface="#9Slide05 Fourth Medium" panose="00000600000000000000" pitchFamily="2" charset="0"/>
            </a:endParaRPr>
          </a:p>
        </p:txBody>
      </p:sp>
    </p:spTree>
    <p:extLst>
      <p:ext uri="{BB962C8B-B14F-4D97-AF65-F5344CB8AC3E}">
        <p14:creationId xmlns:p14="http://schemas.microsoft.com/office/powerpoint/2010/main" val="673338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grpSp>
        <p:nvGrpSpPr>
          <p:cNvPr id="2199" name="Google Shape;2199;p56"/>
          <p:cNvGrpSpPr/>
          <p:nvPr/>
        </p:nvGrpSpPr>
        <p:grpSpPr>
          <a:xfrm rot="-421462" flipH="1">
            <a:off x="9831076" y="4184185"/>
            <a:ext cx="3592077" cy="5539665"/>
            <a:chOff x="-138878" y="1089036"/>
            <a:chExt cx="2326695" cy="3588512"/>
          </a:xfrm>
        </p:grpSpPr>
        <p:grpSp>
          <p:nvGrpSpPr>
            <p:cNvPr id="2200" name="Google Shape;2200;p56"/>
            <p:cNvGrpSpPr/>
            <p:nvPr/>
          </p:nvGrpSpPr>
          <p:grpSpPr>
            <a:xfrm rot="-536374">
              <a:off x="104887" y="1212004"/>
              <a:ext cx="1839165" cy="3281175"/>
              <a:chOff x="3734270" y="74249"/>
              <a:chExt cx="3046829" cy="5435717"/>
            </a:xfrm>
          </p:grpSpPr>
          <p:grpSp>
            <p:nvGrpSpPr>
              <p:cNvPr id="2201" name="Google Shape;2201;p56"/>
              <p:cNvGrpSpPr/>
              <p:nvPr/>
            </p:nvGrpSpPr>
            <p:grpSpPr>
              <a:xfrm rot="312499">
                <a:off x="4269747" y="179454"/>
                <a:ext cx="2417210" cy="2184088"/>
                <a:chOff x="3949525" y="-38550"/>
                <a:chExt cx="2695666" cy="2435690"/>
              </a:xfrm>
            </p:grpSpPr>
            <p:sp>
              <p:nvSpPr>
                <p:cNvPr id="2202" name="Google Shape;2202;p5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5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5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5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5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5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5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5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0" name="Google Shape;2210;p5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1" name="Google Shape;2211;p5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pic>
        <p:nvPicPr>
          <p:cNvPr id="2212" name="Google Shape;2212;p56"/>
          <p:cNvPicPr preferRelativeResize="0"/>
          <p:nvPr/>
        </p:nvPicPr>
        <p:blipFill rotWithShape="1">
          <a:blip r:embed="rId3">
            <a:alphaModFix/>
          </a:blip>
          <a:srcRect l="15217" r="18098"/>
          <a:stretch/>
        </p:blipFill>
        <p:spPr>
          <a:xfrm>
            <a:off x="102157" y="5648937"/>
            <a:ext cx="1082727" cy="1038604"/>
          </a:xfrm>
          <a:prstGeom prst="ellipse">
            <a:avLst/>
          </a:prstGeom>
          <a:noFill/>
          <a:ln w="76200" cap="flat" cmpd="sng">
            <a:solidFill>
              <a:schemeClr val="accent5"/>
            </a:solidFill>
            <a:prstDash val="solid"/>
            <a:round/>
            <a:headEnd type="none" w="sm" len="sm"/>
            <a:tailEnd type="none" w="sm" len="sm"/>
          </a:ln>
        </p:spPr>
      </p:pic>
      <p:sp>
        <p:nvSpPr>
          <p:cNvPr id="2" name="Rectangle 1">
            <a:extLst>
              <a:ext uri="{FF2B5EF4-FFF2-40B4-BE49-F238E27FC236}">
                <a16:creationId xmlns:a16="http://schemas.microsoft.com/office/drawing/2014/main" id="{367EB05A-A742-4D24-AA4D-44F288ADE87B}"/>
              </a:ext>
            </a:extLst>
          </p:cNvPr>
          <p:cNvSpPr/>
          <p:nvPr/>
        </p:nvSpPr>
        <p:spPr>
          <a:xfrm>
            <a:off x="0" y="0"/>
            <a:ext cx="12179676"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3" name="TextBox 2">
            <a:extLst>
              <a:ext uri="{FF2B5EF4-FFF2-40B4-BE49-F238E27FC236}">
                <a16:creationId xmlns:a16="http://schemas.microsoft.com/office/drawing/2014/main" id="{3F69D45F-6D15-45EC-AD18-0D926C5EC621}"/>
              </a:ext>
            </a:extLst>
          </p:cNvPr>
          <p:cNvSpPr txBox="1"/>
          <p:nvPr/>
        </p:nvSpPr>
        <p:spPr>
          <a:xfrm>
            <a:off x="1354667" y="-2184400"/>
            <a:ext cx="6807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4" name="TextBox 3">
            <a:extLst>
              <a:ext uri="{FF2B5EF4-FFF2-40B4-BE49-F238E27FC236}">
                <a16:creationId xmlns:a16="http://schemas.microsoft.com/office/drawing/2014/main" id="{73C40060-4C13-4D8D-88E8-34E4C8CC131F}"/>
              </a:ext>
            </a:extLst>
          </p:cNvPr>
          <p:cNvSpPr txBox="1"/>
          <p:nvPr/>
        </p:nvSpPr>
        <p:spPr>
          <a:xfrm>
            <a:off x="102157" y="6858000"/>
            <a:ext cx="118189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E5BB"/>
              </a:solidFill>
              <a:effectLst/>
              <a:uLnTx/>
              <a:uFillTx/>
              <a:latin typeface="Arial"/>
              <a:ea typeface="+mn-ea"/>
              <a:cs typeface="+mn-cs"/>
            </a:endParaRPr>
          </a:p>
        </p:txBody>
      </p:sp>
      <p:sp>
        <p:nvSpPr>
          <p:cNvPr id="5" name="Rectangle 4">
            <a:extLst>
              <a:ext uri="{FF2B5EF4-FFF2-40B4-BE49-F238E27FC236}">
                <a16:creationId xmlns:a16="http://schemas.microsoft.com/office/drawing/2014/main" id="{70A7E0E2-7AD1-475F-B889-44FA40A6739A}"/>
              </a:ext>
            </a:extLst>
          </p:cNvPr>
          <p:cNvSpPr/>
          <p:nvPr/>
        </p:nvSpPr>
        <p:spPr>
          <a:xfrm>
            <a:off x="92619" y="1080927"/>
            <a:ext cx="12001930" cy="5223161"/>
          </a:xfrm>
          <a:prstGeom prst="rect">
            <a:avLst/>
          </a:prstGeom>
        </p:spPr>
        <p:txBody>
          <a:bodyPr wrap="square">
            <a:spAutoFit/>
          </a:bodyPr>
          <a:lstStyle/>
          <a:p>
            <a:pPr algn="just">
              <a:lnSpc>
                <a:spcPct val="107000"/>
              </a:lnSpc>
            </a:pPr>
            <a:r>
              <a:rPr lang="vi-VN" sz="2400" dirty="0">
                <a:solidFill>
                  <a:schemeClr val="accent6">
                    <a:lumMod val="75000"/>
                  </a:schemeClr>
                </a:solidFill>
                <a:latin typeface="#9Slide05 Fourth Medium" panose="00000600000000000000" pitchFamily="2" charset="0"/>
                <a:ea typeface="Calibri" panose="020F0502020204030204" pitchFamily="34" charset="0"/>
              </a:rPr>
              <a:t>Những lời giáo huấn của ông thật ý nghĩa. Nó đã thức tỉnh biết bao binh lính lầm đường lạc lối trở về với con đường đúng đắn. Và hơn hết ông chỉ ra những việc cần làm đó là đề cao cảnh giác, chăm chỉ học theo binh thư yếu lược để rèn luyện và chiến đấu với quân thù. </a:t>
            </a:r>
            <a:r>
              <a:rPr lang="en-US" sz="2400" dirty="0">
                <a:solidFill>
                  <a:schemeClr val="accent6">
                    <a:lumMod val="75000"/>
                  </a:schemeClr>
                </a:solidFill>
                <a:latin typeface="#9Slide05 Fourth Medium" panose="00000600000000000000" pitchFamily="2" charset="0"/>
                <a:ea typeface="Calibri" panose="020F0502020204030204" pitchFamily="34" charset="0"/>
              </a:rPr>
              <a:t> </a:t>
            </a:r>
          </a:p>
          <a:p>
            <a:pPr algn="just">
              <a:lnSpc>
                <a:spcPct val="107000"/>
              </a:lnSpc>
            </a:pPr>
            <a:r>
              <a:rPr lang="vi-VN" sz="2400" dirty="0">
                <a:solidFill>
                  <a:schemeClr val="accent6">
                    <a:lumMod val="75000"/>
                  </a:schemeClr>
                </a:solidFill>
                <a:latin typeface="#9Slide05 Fourth Medium" panose="00000600000000000000" pitchFamily="2" charset="0"/>
                <a:ea typeface="Calibri" panose="020F0502020204030204" pitchFamily="34" charset="0"/>
              </a:rPr>
              <a:t>Qua hai văn bản ta thấy được những phẩm chất đáng quí của những người lãnh đạo anh minh. Họ là những người có lòng yêu nước thiết tha, lòng căm thù giặc sâu sắc. Họ sống có lí tưởng cao đẹp và có hành động thực tế để thực hiện lí tưởng sống của mình. Những người lãnh đạo anh minh đều có tầm nhìn xa trông rộng. Họ là những người luôn nghĩ đến tương lai của đất nước, đến cuộc sống bình yên của nhân dân. </a:t>
            </a:r>
            <a:r>
              <a:rPr lang="en-US" sz="2400" dirty="0">
                <a:solidFill>
                  <a:schemeClr val="accent6">
                    <a:lumMod val="75000"/>
                  </a:schemeClr>
                </a:solidFill>
                <a:latin typeface="#9Slide05 Fourth Medium" panose="00000600000000000000" pitchFamily="2" charset="0"/>
                <a:ea typeface="Calibri" panose="020F0502020204030204" pitchFamily="34" charset="0"/>
              </a:rPr>
              <a:t> </a:t>
            </a:r>
            <a:r>
              <a:rPr lang="vi-VN" sz="2400" dirty="0">
                <a:solidFill>
                  <a:schemeClr val="accent6">
                    <a:lumMod val="75000"/>
                  </a:schemeClr>
                </a:solidFill>
                <a:latin typeface="#9Slide05 Fourth Medium" panose="00000600000000000000" pitchFamily="2" charset="0"/>
                <a:ea typeface="Calibri" panose="020F0502020204030204" pitchFamily="34" charset="0"/>
              </a:rPr>
              <a:t> Họ khát khao một đất nước độc lập, thống nhất. Vai trò của họ đối với vận mệnh của đất nước vô cùng to lớn. Họ là linh hồn của dân tộc, của cuộc kháng chiến chống giặc ngoại xâm. Họ là người cầm lái vững vàng đưa con thuyền dân tộc đến bến bờ hạnh phúc, tương lai.</a:t>
            </a:r>
            <a:endParaRPr lang="en-US" sz="2400" dirty="0">
              <a:solidFill>
                <a:schemeClr val="accent6">
                  <a:lumMod val="75000"/>
                </a:schemeClr>
              </a:solidFill>
              <a:latin typeface="#9Slide05 Fourth Medium" panose="00000600000000000000" pitchFamily="2" charset="0"/>
              <a:ea typeface="Calibri" panose="020F0502020204030204" pitchFamily="34" charset="0"/>
            </a:endParaRPr>
          </a:p>
          <a:p>
            <a:pPr marL="228600" marR="0" algn="just">
              <a:lnSpc>
                <a:spcPct val="107000"/>
              </a:lnSpc>
              <a:spcBef>
                <a:spcPts val="0"/>
              </a:spcBef>
              <a:spcAft>
                <a:spcPts val="0"/>
              </a:spcAft>
            </a:pPr>
            <a:r>
              <a:rPr lang="vi-VN" sz="2400" dirty="0">
                <a:solidFill>
                  <a:schemeClr val="accent6">
                    <a:lumMod val="75000"/>
                  </a:schemeClr>
                </a:solidFill>
                <a:latin typeface="#9Slide05 Fourth Medium" panose="00000600000000000000" pitchFamily="2" charset="0"/>
                <a:ea typeface="Calibri" panose="020F0502020204030204" pitchFamily="34" charset="0"/>
              </a:rPr>
              <a:t>            </a:t>
            </a:r>
            <a:r>
              <a:rPr lang="en-US" sz="2400" dirty="0">
                <a:solidFill>
                  <a:schemeClr val="accent6">
                    <a:lumMod val="75000"/>
                  </a:schemeClr>
                </a:solidFill>
                <a:latin typeface="#9Slide05 Fourth Medium" panose="00000600000000000000" pitchFamily="2" charset="0"/>
                <a:ea typeface="Calibri" panose="020F0502020204030204" pitchFamily="34" charset="0"/>
              </a:rPr>
              <a:t>N</a:t>
            </a:r>
            <a:r>
              <a:rPr lang="vi-VN" sz="2400" dirty="0">
                <a:solidFill>
                  <a:schemeClr val="accent6">
                    <a:lumMod val="75000"/>
                  </a:schemeClr>
                </a:solidFill>
                <a:latin typeface="#9Slide05 Fourth Medium" panose="00000600000000000000" pitchFamily="2" charset="0"/>
                <a:ea typeface="Calibri" panose="020F0502020204030204" pitchFamily="34" charset="0"/>
              </a:rPr>
              <a:t>hững bậc hiền tài anh minh của dân tộc có vai trò quan trọng trong những thời điểm lịch sử trọng đại của đất nước. Chính nhờ có những vị lãnh đạo anh minh tuyệt vời như thế mà đất nước ta mới giành độc lập, nhân dân ta mới được tự do hạnh phúc.  </a:t>
            </a:r>
            <a:endParaRPr lang="en-US" sz="2400" dirty="0">
              <a:solidFill>
                <a:schemeClr val="accent6">
                  <a:lumMod val="75000"/>
                </a:schemeClr>
              </a:solidFill>
              <a:latin typeface="#9Slide05 Fourth Medium" panose="00000600000000000000" pitchFamily="2" charset="0"/>
              <a:ea typeface="Calibri" panose="020F0502020204030204" pitchFamily="34" charset="0"/>
            </a:endParaRPr>
          </a:p>
        </p:txBody>
      </p:sp>
    </p:spTree>
    <p:extLst>
      <p:ext uri="{BB962C8B-B14F-4D97-AF65-F5344CB8AC3E}">
        <p14:creationId xmlns:p14="http://schemas.microsoft.com/office/powerpoint/2010/main" val="10772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47" descr="22858PICdbgea5Gz679dY_PIC2018.png"/>
          <p:cNvPicPr preferRelativeResize="0"/>
          <p:nvPr/>
        </p:nvPicPr>
        <p:blipFill rotWithShape="1">
          <a:blip r:embed="rId3">
            <a:alphaModFix/>
          </a:blip>
          <a:srcRect/>
          <a:stretch/>
        </p:blipFill>
        <p:spPr>
          <a:xfrm>
            <a:off x="6265113" y="410547"/>
            <a:ext cx="5134407" cy="6018245"/>
          </a:xfrm>
          <a:prstGeom prst="rect">
            <a:avLst/>
          </a:prstGeom>
          <a:noFill/>
          <a:ln>
            <a:noFill/>
          </a:ln>
        </p:spPr>
      </p:pic>
      <p:pic>
        <p:nvPicPr>
          <p:cNvPr id="571" name="Google Shape;571;p47" descr="A picture containing shape&#10;&#10;Description automatically generated"/>
          <p:cNvPicPr preferRelativeResize="0"/>
          <p:nvPr/>
        </p:nvPicPr>
        <p:blipFill rotWithShape="1">
          <a:blip r:embed="rId4">
            <a:alphaModFix/>
          </a:blip>
          <a:srcRect/>
          <a:stretch/>
        </p:blipFill>
        <p:spPr>
          <a:xfrm>
            <a:off x="-1156996" y="-669372"/>
            <a:ext cx="9899780" cy="7830983"/>
          </a:xfrm>
          <a:prstGeom prst="rect">
            <a:avLst/>
          </a:prstGeom>
          <a:noFill/>
          <a:ln>
            <a:noFill/>
          </a:ln>
        </p:spPr>
      </p:pic>
      <p:sp>
        <p:nvSpPr>
          <p:cNvPr id="572" name="Google Shape;572;p47"/>
          <p:cNvSpPr txBox="1"/>
          <p:nvPr/>
        </p:nvSpPr>
        <p:spPr>
          <a:xfrm>
            <a:off x="961593" y="2296160"/>
            <a:ext cx="5303520" cy="1446509"/>
          </a:xfrm>
          <a:prstGeom prst="rect">
            <a:avLst/>
          </a:prstGeom>
          <a:noFill/>
          <a:ln>
            <a:noFill/>
          </a:ln>
        </p:spPr>
        <p:txBody>
          <a:bodyPr spcFirstLastPara="1" wrap="square" lIns="91425" tIns="45700" rIns="91425" bIns="45700" anchor="t" anchorCtr="0">
            <a:spAutoFit/>
          </a:bodyPr>
          <a:lstStyle/>
          <a:p>
            <a:pPr lvl="0" algn="ctr"/>
            <a:r>
              <a:rPr lang="en-US" sz="4400" b="1" dirty="0">
                <a:solidFill>
                  <a:srgbClr val="FF0000"/>
                </a:solidFill>
                <a:latin typeface="#9Slide05 IcielSanelma" pitchFamily="2" charset="0"/>
                <a:cs typeface="Times New Roman" panose="02020603050405020304" pitchFamily="18" charset="0"/>
              </a:rPr>
              <a:t>LUYỆN ĐỀ ĐỌC HIỂU CẤU TRÚC MỚI</a:t>
            </a:r>
            <a:endParaRPr kumimoji="0" sz="4400" b="1" i="0" u="none" strike="noStrike" kern="1200" cap="none" spc="0" normalizeH="0" baseline="0" noProof="0" dirty="0">
              <a:ln>
                <a:noFill/>
              </a:ln>
              <a:solidFill>
                <a:srgbClr val="FF0000"/>
              </a:solidFill>
              <a:effectLst/>
              <a:uLnTx/>
              <a:uFillTx/>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338457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par>
                                <p:cTn id="8" presetID="2" presetClass="entr" presetSubtype="4" fill="hold" nodeType="withEffect">
                                  <p:stCondLst>
                                    <p:cond delay="0"/>
                                  </p:stCondLst>
                                  <p:childTnLst>
                                    <p:set>
                                      <p:cBhvr>
                                        <p:cTn id="9" dur="1" fill="hold">
                                          <p:stCondLst>
                                            <p:cond delay="0"/>
                                          </p:stCondLst>
                                        </p:cTn>
                                        <p:tgtEl>
                                          <p:spTgt spid="570"/>
                                        </p:tgtEl>
                                        <p:attrNameLst>
                                          <p:attrName>style.visibility</p:attrName>
                                        </p:attrNameLst>
                                      </p:cBhvr>
                                      <p:to>
                                        <p:strVal val="visible"/>
                                      </p:to>
                                    </p:set>
                                    <p:anim calcmode="lin" valueType="num">
                                      <p:cBhvr additive="base">
                                        <p:cTn id="10" dur="500"/>
                                        <p:tgtEl>
                                          <p:spTgt spid="570"/>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571"/>
                                        </p:tgtEl>
                                        <p:attrNameLst>
                                          <p:attrName>style.visibility</p:attrName>
                                        </p:attrNameLst>
                                      </p:cBhvr>
                                      <p:to>
                                        <p:strVal val="visible"/>
                                      </p:to>
                                    </p:set>
                                    <p:animEffect transition="in" filter="fade">
                                      <p:cBhvr>
                                        <p:cTn id="13"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 y="-19062"/>
            <a:ext cx="12192000" cy="67010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a:lnSpc>
                <a:spcPct val="107000"/>
              </a:lnSpc>
            </a:pPr>
            <a:r>
              <a:rPr lang="en-US" sz="2800" b="1" dirty="0">
                <a:solidFill>
                  <a:srgbClr val="FF0000"/>
                </a:solidFill>
                <a:latin typeface="Times New Roman" panose="02020603050405020304" pitchFamily="18" charset="0"/>
                <a:ea typeface="Calibri" panose="020F0502020204030204" pitchFamily="34" charset="0"/>
              </a:rPr>
              <a:t>ĐỀ 1: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đoạn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trích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sau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và</a:t>
            </a:r>
            <a:r>
              <a:rPr lang="en-US" sz="2800" b="1" dirty="0">
                <a:solidFill>
                  <a:srgbClr val="FF0000"/>
                </a:solidFill>
                <a:latin typeface="Times New Roman" panose="02020603050405020304" pitchFamily="18" charset="0"/>
                <a:ea typeface="Calibri" panose="020F0502020204030204" pitchFamily="34" charset="0"/>
              </a:rPr>
              <a:t> trả </a:t>
            </a:r>
            <a:r>
              <a:rPr lang="en-US" sz="2800" b="1" dirty="0" err="1">
                <a:solidFill>
                  <a:srgbClr val="FF0000"/>
                </a:solidFill>
                <a:latin typeface="Times New Roman" panose="02020603050405020304" pitchFamily="18" charset="0"/>
                <a:ea typeface="Calibri" panose="020F0502020204030204" pitchFamily="34" charset="0"/>
              </a:rPr>
              <a:t>lời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các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câu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hỏi</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fontAlgn="base">
              <a:lnSpc>
                <a:spcPct val="107000"/>
              </a:lnSpc>
            </a:pPr>
            <a:r>
              <a:rPr lang="en-US" sz="2800" i="1" dirty="0">
                <a:solidFill>
                  <a:srgbClr val="222222"/>
                </a:solidFill>
                <a:latin typeface="Times New Roman" panose="02020603050405020304" pitchFamily="18" charset="0"/>
                <a:ea typeface="Times New Roman" panose="02020603050405020304" pitchFamily="18" charset="0"/>
              </a:rPr>
              <a:t>“</a:t>
            </a:r>
            <a:r>
              <a:rPr lang="en-US" sz="2800" i="1" dirty="0" err="1">
                <a:solidFill>
                  <a:srgbClr val="222222"/>
                </a:solidFill>
                <a:latin typeface="Times New Roman" panose="02020603050405020304" pitchFamily="18" charset="0"/>
                <a:ea typeface="Times New Roman" panose="02020603050405020304" pitchFamily="18" charset="0"/>
              </a:rPr>
              <a:t>Chiếu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xây</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dựng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việc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học</a:t>
            </a:r>
            <a:endParaRPr lang="en-US" sz="2800" dirty="0">
              <a:latin typeface="Times New Roman" panose="02020603050405020304" pitchFamily="18" charset="0"/>
              <a:ea typeface="Calibri" panose="020F0502020204030204" pitchFamily="34" charset="0"/>
            </a:endParaRPr>
          </a:p>
          <a:p>
            <a:pPr algn="just" fontAlgn="base">
              <a:lnSpc>
                <a:spcPct val="107000"/>
              </a:lnSpc>
            </a:pPr>
            <a:r>
              <a:rPr lang="en-US" sz="2800" i="1" dirty="0" err="1">
                <a:solidFill>
                  <a:srgbClr val="222222"/>
                </a:solidFill>
                <a:latin typeface="Times New Roman" panose="02020603050405020304" pitchFamily="18" charset="0"/>
                <a:ea typeface="Times New Roman" panose="02020603050405020304" pitchFamily="18" charset="0"/>
              </a:rPr>
              <a:t>Xuống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chiếu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cho</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quan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viên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và</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toàn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thể</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dân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chúng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trong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thiên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hạ</a:t>
            </a:r>
            <a:r>
              <a:rPr lang="en-US" sz="2800" i="1" dirty="0">
                <a:solidFill>
                  <a:srgbClr val="222222"/>
                </a:solidFill>
                <a:latin typeface="Times New Roman" panose="02020603050405020304" pitchFamily="18" charset="0"/>
                <a:ea typeface="Times New Roman" panose="02020603050405020304" pitchFamily="18" charset="0"/>
              </a:rPr>
              <a:t> được </a:t>
            </a:r>
            <a:r>
              <a:rPr lang="en-US" sz="2800" i="1" dirty="0" err="1">
                <a:solidFill>
                  <a:srgbClr val="222222"/>
                </a:solidFill>
                <a:latin typeface="Times New Roman" panose="02020603050405020304" pitchFamily="18" charset="0"/>
                <a:ea typeface="Times New Roman" panose="02020603050405020304" pitchFamily="18" charset="0"/>
              </a:rPr>
              <a:t>biết</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Xây</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dựng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đất</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nước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lấy</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dạy</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học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làm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đầu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tìm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lẽ</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trị</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bình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lấy</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việc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tuyển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nhân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tài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làm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gốc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Trước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kia</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bốn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phương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nhiều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việc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biến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động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chế</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độ</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học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hành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không</a:t>
            </a:r>
            <a:r>
              <a:rPr lang="en-US" sz="2800" i="1" dirty="0">
                <a:solidFill>
                  <a:srgbClr val="222222"/>
                </a:solidFill>
                <a:latin typeface="Times New Roman" panose="02020603050405020304" pitchFamily="18" charset="0"/>
                <a:ea typeface="Times New Roman" panose="02020603050405020304" pitchFamily="18" charset="0"/>
              </a:rPr>
              <a:t> được </a:t>
            </a:r>
            <a:r>
              <a:rPr lang="en-US" sz="2800" i="1" dirty="0" err="1">
                <a:solidFill>
                  <a:srgbClr val="222222"/>
                </a:solidFill>
                <a:latin typeface="Times New Roman" panose="02020603050405020304" pitchFamily="18" charset="0"/>
                <a:ea typeface="Times New Roman" panose="02020603050405020304" pitchFamily="18" charset="0"/>
              </a:rPr>
              <a:t>sửa</a:t>
            </a:r>
            <a:r>
              <a:rPr lang="en-US" sz="2800" i="1" dirty="0">
                <a:solidFill>
                  <a:srgbClr val="222222"/>
                </a:solidFill>
                <a:latin typeface="Times New Roman" panose="02020603050405020304" pitchFamily="18" charset="0"/>
                <a:ea typeface="Times New Roman" panose="02020603050405020304" pitchFamily="18" charset="0"/>
              </a:rPr>
              <a:t> sang, </a:t>
            </a:r>
            <a:r>
              <a:rPr lang="en-US" sz="2800" i="1" dirty="0" err="1">
                <a:solidFill>
                  <a:srgbClr val="222222"/>
                </a:solidFill>
                <a:latin typeface="Times New Roman" panose="02020603050405020304" pitchFamily="18" charset="0"/>
                <a:ea typeface="Times New Roman" panose="02020603050405020304" pitchFamily="18" charset="0"/>
              </a:rPr>
              <a:t>phép</a:t>
            </a:r>
            <a:r>
              <a:rPr lang="en-US" sz="2800" i="1" dirty="0">
                <a:solidFill>
                  <a:srgbClr val="222222"/>
                </a:solidFill>
                <a:latin typeface="Times New Roman" panose="02020603050405020304" pitchFamily="18" charset="0"/>
                <a:ea typeface="Times New Roman" panose="02020603050405020304" pitchFamily="18" charset="0"/>
              </a:rPr>
              <a:t> khoa </a:t>
            </a:r>
            <a:r>
              <a:rPr lang="en-US" sz="2800" i="1" dirty="0" err="1">
                <a:solidFill>
                  <a:srgbClr val="222222"/>
                </a:solidFill>
                <a:latin typeface="Times New Roman" panose="02020603050405020304" pitchFamily="18" charset="0"/>
                <a:ea typeface="Times New Roman" panose="02020603050405020304" pitchFamily="18" charset="0"/>
              </a:rPr>
              <a:t>cử</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dần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dần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sa</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sút</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nhân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tài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ngày</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một</a:t>
            </a:r>
            <a:r>
              <a:rPr lang="en-US" sz="2800" i="1" dirty="0">
                <a:solidFill>
                  <a:srgbClr val="222222"/>
                </a:solidFill>
                <a:latin typeface="Times New Roman" panose="02020603050405020304" pitchFamily="18" charset="0"/>
                <a:ea typeface="Times New Roman" panose="02020603050405020304" pitchFamily="18" charset="0"/>
              </a:rPr>
              <a:t> khan </a:t>
            </a:r>
            <a:r>
              <a:rPr lang="en-US" sz="2800" i="1" dirty="0" err="1">
                <a:solidFill>
                  <a:srgbClr val="222222"/>
                </a:solidFill>
                <a:latin typeface="Times New Roman" panose="02020603050405020304" pitchFamily="18" charset="0"/>
                <a:ea typeface="Times New Roman" panose="02020603050405020304" pitchFamily="18" charset="0"/>
              </a:rPr>
              <a:t>hiếm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Việc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đời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lúc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yên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lúc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loạn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là</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lẽ</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tuần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hoàn</a:t>
            </a:r>
            <a:r>
              <a:rPr lang="en-US" sz="2800" i="1" dirty="0">
                <a:solidFill>
                  <a:srgbClr val="222222"/>
                </a:solidFill>
                <a:latin typeface="Times New Roman" panose="02020603050405020304" pitchFamily="18" charset="0"/>
                <a:ea typeface="Times New Roman" panose="02020603050405020304" pitchFamily="18" charset="0"/>
              </a:rPr>
              <a:t>. Song </a:t>
            </a:r>
            <a:r>
              <a:rPr lang="en-US" sz="2800" i="1" dirty="0" err="1">
                <a:solidFill>
                  <a:srgbClr val="222222"/>
                </a:solidFill>
                <a:latin typeface="Times New Roman" panose="02020603050405020304" pitchFamily="18" charset="0"/>
                <a:ea typeface="Times New Roman" panose="02020603050405020304" pitchFamily="18" charset="0"/>
              </a:rPr>
              <a:t>sau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khi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loạn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càng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cần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phải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hưng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khởi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chấn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chỉnh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lập</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giáo</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hóa</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đặt</a:t>
            </a:r>
            <a:r>
              <a:rPr lang="en-US" sz="2800" i="1" dirty="0">
                <a:solidFill>
                  <a:srgbClr val="222222"/>
                </a:solidFill>
                <a:latin typeface="Times New Roman" panose="02020603050405020304" pitchFamily="18" charset="0"/>
                <a:ea typeface="Times New Roman" panose="02020603050405020304" pitchFamily="18" charset="0"/>
              </a:rPr>
              <a:t> khoa </a:t>
            </a:r>
            <a:r>
              <a:rPr lang="en-US" sz="2800" i="1" dirty="0" err="1">
                <a:solidFill>
                  <a:srgbClr val="222222"/>
                </a:solidFill>
                <a:latin typeface="Times New Roman" panose="02020603050405020304" pitchFamily="18" charset="0"/>
                <a:ea typeface="Times New Roman" panose="02020603050405020304" pitchFamily="18" charset="0"/>
              </a:rPr>
              <a:t>cử</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Đó</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là</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quy</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mô</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lớn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chuyển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loạn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thành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trị</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vậy</a:t>
            </a:r>
            <a:r>
              <a:rPr lang="en-US" sz="2800" i="1" dirty="0">
                <a:solidFill>
                  <a:srgbClr val="222222"/>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fontAlgn="base">
              <a:lnSpc>
                <a:spcPct val="107000"/>
              </a:lnSpc>
            </a:pPr>
            <a:r>
              <a:rPr lang="en-US" sz="2800" i="1" dirty="0" err="1">
                <a:solidFill>
                  <a:srgbClr val="222222"/>
                </a:solidFill>
                <a:latin typeface="Times New Roman" panose="02020603050405020304" pitchFamily="18" charset="0"/>
                <a:ea typeface="Times New Roman" panose="02020603050405020304" pitchFamily="18" charset="0"/>
              </a:rPr>
              <a:t>Trẫm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buổi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đầu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đại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định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vẫn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có</a:t>
            </a:r>
            <a:r>
              <a:rPr lang="en-US" sz="2800" i="1" dirty="0">
                <a:solidFill>
                  <a:srgbClr val="222222"/>
                </a:solidFill>
                <a:latin typeface="Times New Roman" panose="02020603050405020304" pitchFamily="18" charset="0"/>
                <a:ea typeface="Times New Roman" panose="02020603050405020304" pitchFamily="18" charset="0"/>
              </a:rPr>
              <a:t> ý </a:t>
            </a:r>
            <a:r>
              <a:rPr lang="en-US" sz="2800" i="1" dirty="0" err="1">
                <a:solidFill>
                  <a:srgbClr val="222222"/>
                </a:solidFill>
                <a:latin typeface="Times New Roman" panose="02020603050405020304" pitchFamily="18" charset="0"/>
                <a:ea typeface="Times New Roman" panose="02020603050405020304" pitchFamily="18" charset="0"/>
              </a:rPr>
              <a:t>coi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trọng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Nho</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học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lưu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tâm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yêu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mến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kẻ</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sĩ</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muốn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tìm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những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người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thực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tài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để</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giúp</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ích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cho</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đất</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nước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Chiếu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này</a:t>
            </a:r>
            <a:r>
              <a:rPr lang="en-US" sz="2800" i="1" dirty="0">
                <a:solidFill>
                  <a:srgbClr val="222222"/>
                </a:solidFill>
                <a:latin typeface="Times New Roman" panose="02020603050405020304" pitchFamily="18" charset="0"/>
                <a:ea typeface="Times New Roman" panose="02020603050405020304" pitchFamily="18" charset="0"/>
              </a:rPr>
              <a:t> ban </a:t>
            </a:r>
            <a:r>
              <a:rPr lang="en-US" sz="2800" i="1" dirty="0" err="1">
                <a:solidFill>
                  <a:srgbClr val="222222"/>
                </a:solidFill>
                <a:latin typeface="Times New Roman" panose="02020603050405020304" pitchFamily="18" charset="0"/>
                <a:ea typeface="Times New Roman" panose="02020603050405020304" pitchFamily="18" charset="0"/>
              </a:rPr>
              <a:t>xuống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dân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các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xã</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nên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lập</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nhà</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học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của</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xã</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mình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chọn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những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Nho</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sĩ</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có</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học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hạnh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đặt</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làm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chức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giảng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dụ</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cấp</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xã</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để</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dạy</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dỗ</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học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trò</a:t>
            </a:r>
            <a:r>
              <a:rPr lang="en-US" sz="2800" i="1" dirty="0">
                <a:solidFill>
                  <a:srgbClr val="222222"/>
                </a:solidFill>
                <a:latin typeface="Times New Roman" panose="02020603050405020304" pitchFamily="18" charset="0"/>
                <a:ea typeface="Times New Roman" panose="02020603050405020304" pitchFamily="18" charset="0"/>
              </a:rPr>
              <a:t>. </a:t>
            </a: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Tree>
    <p:extLst>
      <p:ext uri="{BB962C8B-B14F-4D97-AF65-F5344CB8AC3E}">
        <p14:creationId xmlns:p14="http://schemas.microsoft.com/office/powerpoint/2010/main" val="217005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1" dur="500"/>
                                        <p:tgtEl>
                                          <p:spTgt spid="5">
                                            <p:txEl>
                                              <p:pRg st="2" end="2"/>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4" dur="500"/>
                                        <p:tgtEl>
                                          <p:spTgt spid="5">
                                            <p:txEl>
                                              <p:pRg st="3" end="3"/>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7" dur="500"/>
                                        <p:tgtEl>
                                          <p:spTgt spid="5">
                                            <p:txEl>
                                              <p:pRg st="4" end="4"/>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1"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70097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Còn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như</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từ</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vũ</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ở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các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phủ</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thì</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phép</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dân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địa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phương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chọn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làm</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nơi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để</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quan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huấn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đạo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phủ</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đến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đặt</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làm</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trường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giảng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tập</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phủ</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Hẹn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trong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năm</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nay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sẽ</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mở</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khoa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hương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chọn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lấy</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những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Tú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tài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hạng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ưu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sung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trường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quốc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học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còn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hạng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thứ</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thì</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đưa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về</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trường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học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ở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phủ</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Những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người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đỗ</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Hương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cống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triều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cũ</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chưa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được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bổ</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nhiệm</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thì</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đưa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đến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triều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đình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đợi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sung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bổ</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các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chức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Huấn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đạo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Tri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huyện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Các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Nho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sinh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Sinh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đồ</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cũ</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đều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đợi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đến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kỳ</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để</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Loại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ưu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thì</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được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tuyển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loại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kém</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thì</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trả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về</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trường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học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xã</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Còn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các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Sinh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đồ</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quan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thì</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đều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trả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về</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hạng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thường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dân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phải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cùng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gánh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vác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phen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tạp</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dịch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Từ</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nay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về</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sau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các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xã</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hễ</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đặt</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chức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giảng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dụ</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thì</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phải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nộp</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danh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sách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quan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huyện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để</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chuyển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đệ</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lên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để</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quan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triều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đình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cấp</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bằng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khiến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họ</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biết</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được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sự</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khích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lệ</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trên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base"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Việc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này</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quan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hệ</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đến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điển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chương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lớn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buổi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đầu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ai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nấy</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phải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mài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rũa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chí</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khí</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phấn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chấn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tinh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thần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để</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đón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phúc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lành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để</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cùng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bước</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lên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con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đường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thênh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thang,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giúp</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cho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nền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thịnh</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trị</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trong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sáng</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base"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Vậy</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bố</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cáo</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xa</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gần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khiến</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mọi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người</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đều</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biết</a:t>
            </a:r>
            <a:r>
              <a:rPr kumimoji="0" lang="en-US" sz="24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3200400" marR="0" lvl="0" indent="457200" algn="just"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Trích</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Chiếu</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lập</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học</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vua</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Quang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Trung</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Tree>
    <p:extLst>
      <p:ext uri="{BB962C8B-B14F-4D97-AF65-F5344CB8AC3E}">
        <p14:creationId xmlns:p14="http://schemas.microsoft.com/office/powerpoint/2010/main" val="82188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heel(1)">
                                      <p:cBhvr>
                                        <p:cTn id="11" dur="2000"/>
                                        <p:tgtEl>
                                          <p:spTgt spid="5">
                                            <p:txEl>
                                              <p:pRg st="2" end="2"/>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wheel(1)">
                                      <p:cBhvr>
                                        <p:cTn id="14" dur="2000"/>
                                        <p:tgtEl>
                                          <p:spTgt spid="5">
                                            <p:txEl>
                                              <p:pRg st="3" end="3"/>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heel(1)">
                                      <p:cBhvr>
                                        <p:cTn id="17" dur="2000"/>
                                        <p:tgtEl>
                                          <p:spTgt spid="5">
                                            <p:txEl>
                                              <p:pRg st="4" end="4"/>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wheel(1)">
                                      <p:cBhvr>
                                        <p:cTn id="20"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1"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Rectangle 1">
            <a:extLst>
              <a:ext uri="{FF2B5EF4-FFF2-40B4-BE49-F238E27FC236}">
                <a16:creationId xmlns:a16="http://schemas.microsoft.com/office/drawing/2014/main" id="{5CF2C96D-65CA-4041-A0C8-67B43AC30215}"/>
              </a:ext>
            </a:extLst>
          </p:cNvPr>
          <p:cNvSpPr/>
          <p:nvPr/>
        </p:nvSpPr>
        <p:spPr>
          <a:xfrm>
            <a:off x="0" y="919405"/>
            <a:ext cx="12192000" cy="5853141"/>
          </a:xfrm>
          <a:prstGeom prst="rect">
            <a:avLst/>
          </a:prstGeom>
        </p:spPr>
        <p:txBody>
          <a:bodyPr wrap="square">
            <a:spAutoFit/>
          </a:bodyPr>
          <a:lstStyle/>
          <a:p>
            <a:pPr>
              <a:lnSpc>
                <a:spcPct val="107000"/>
              </a:lnSpc>
            </a:pPr>
            <a:r>
              <a:rPr lang="en-US" sz="3200" b="1" dirty="0" err="1">
                <a:solidFill>
                  <a:srgbClr val="000000"/>
                </a:solidFill>
                <a:latin typeface="Times New Roman" panose="02020603050405020304" pitchFamily="18" charset="0"/>
                <a:ea typeface="Calibri" panose="020F0502020204030204" pitchFamily="34" charset="0"/>
              </a:rPr>
              <a:t>Câu</a:t>
            </a:r>
            <a:r>
              <a:rPr lang="en-US" sz="3200" b="1" dirty="0">
                <a:solidFill>
                  <a:srgbClr val="000000"/>
                </a:solidFill>
                <a:latin typeface="Times New Roman" panose="02020603050405020304" pitchFamily="18" charset="0"/>
                <a:ea typeface="Calibri" panose="020F0502020204030204" pitchFamily="34" charset="0"/>
              </a:rPr>
              <a:t> 1</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Xác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định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thể</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loại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của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đoạn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trích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trên</a:t>
            </a:r>
            <a:r>
              <a:rPr lang="en-US" sz="32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nSpc>
                <a:spcPct val="107000"/>
              </a:lnSpc>
            </a:pPr>
            <a:r>
              <a:rPr lang="en-US" sz="3200" dirty="0">
                <a:solidFill>
                  <a:srgbClr val="000000"/>
                </a:solidFill>
                <a:latin typeface="Times New Roman" panose="02020603050405020304" pitchFamily="18" charset="0"/>
                <a:ea typeface="Calibri" panose="020F0502020204030204" pitchFamily="34" charset="0"/>
              </a:rPr>
              <a:t>A. </a:t>
            </a:r>
            <a:r>
              <a:rPr lang="en-US" sz="3200" dirty="0" err="1">
                <a:solidFill>
                  <a:srgbClr val="000000"/>
                </a:solidFill>
                <a:latin typeface="Times New Roman" panose="02020603050405020304" pitchFamily="18" charset="0"/>
                <a:ea typeface="Calibri" panose="020F0502020204030204" pitchFamily="34" charset="0"/>
              </a:rPr>
              <a:t>Hịch</a:t>
            </a:r>
            <a:r>
              <a:rPr lang="en-US" sz="3200" dirty="0">
                <a:solidFill>
                  <a:srgbClr val="000000"/>
                </a:solidFill>
                <a:latin typeface="Times New Roman" panose="02020603050405020304" pitchFamily="18" charset="0"/>
                <a:ea typeface="Calibri" panose="020F0502020204030204" pitchFamily="34" charset="0"/>
              </a:rPr>
              <a:t> 		B. </a:t>
            </a:r>
            <a:r>
              <a:rPr lang="en-US" sz="3200" dirty="0" err="1">
                <a:solidFill>
                  <a:srgbClr val="000000"/>
                </a:solidFill>
                <a:latin typeface="Times New Roman" panose="02020603050405020304" pitchFamily="18" charset="0"/>
                <a:ea typeface="Calibri" panose="020F0502020204030204" pitchFamily="34" charset="0"/>
              </a:rPr>
              <a:t>Cáo</a:t>
            </a:r>
            <a:r>
              <a:rPr lang="en-US" sz="3200" dirty="0">
                <a:solidFill>
                  <a:srgbClr val="000000"/>
                </a:solidFill>
                <a:latin typeface="Times New Roman" panose="02020603050405020304" pitchFamily="18" charset="0"/>
                <a:ea typeface="Calibri" panose="020F0502020204030204" pitchFamily="34" charset="0"/>
              </a:rPr>
              <a:t> 		C. </a:t>
            </a:r>
            <a:r>
              <a:rPr lang="en-US" sz="3200" dirty="0" err="1">
                <a:solidFill>
                  <a:srgbClr val="000000"/>
                </a:solidFill>
                <a:latin typeface="Times New Roman" panose="02020603050405020304" pitchFamily="18" charset="0"/>
                <a:ea typeface="Calibri" panose="020F0502020204030204" pitchFamily="34" charset="0"/>
              </a:rPr>
              <a:t>Chiếu</a:t>
            </a:r>
            <a:r>
              <a:rPr lang="en-US" sz="3200" dirty="0">
                <a:solidFill>
                  <a:srgbClr val="000000"/>
                </a:solidFill>
                <a:latin typeface="Times New Roman" panose="02020603050405020304" pitchFamily="18" charset="0"/>
                <a:ea typeface="Calibri" panose="020F0502020204030204" pitchFamily="34" charset="0"/>
              </a:rPr>
              <a:t> 			D. </a:t>
            </a:r>
            <a:r>
              <a:rPr lang="en-US" sz="3200" dirty="0" err="1">
                <a:solidFill>
                  <a:srgbClr val="000000"/>
                </a:solidFill>
                <a:latin typeface="Times New Roman" panose="02020603050405020304" pitchFamily="18" charset="0"/>
                <a:ea typeface="Calibri" panose="020F0502020204030204" pitchFamily="34" charset="0"/>
              </a:rPr>
              <a:t>Tấu</a:t>
            </a:r>
            <a:endParaRPr lang="en-US" sz="3200" dirty="0">
              <a:latin typeface="Times New Roman" panose="02020603050405020304" pitchFamily="18" charset="0"/>
              <a:ea typeface="Calibri" panose="020F0502020204030204" pitchFamily="34" charset="0"/>
            </a:endParaRPr>
          </a:p>
          <a:p>
            <a:pPr>
              <a:lnSpc>
                <a:spcPct val="107000"/>
              </a:lnSpc>
            </a:pPr>
            <a:r>
              <a:rPr lang="en-US" sz="3200" b="1" dirty="0" err="1">
                <a:solidFill>
                  <a:srgbClr val="000000"/>
                </a:solidFill>
                <a:latin typeface="Times New Roman" panose="02020603050405020304" pitchFamily="18" charset="0"/>
                <a:ea typeface="Calibri" panose="020F0502020204030204" pitchFamily="34" charset="0"/>
              </a:rPr>
              <a:t>Câu</a:t>
            </a:r>
            <a:r>
              <a:rPr lang="en-US" sz="3200" b="1" dirty="0">
                <a:solidFill>
                  <a:srgbClr val="000000"/>
                </a:solidFill>
                <a:latin typeface="Times New Roman" panose="02020603050405020304" pitchFamily="18" charset="0"/>
                <a:ea typeface="Calibri" panose="020F0502020204030204" pitchFamily="34" charset="0"/>
              </a:rPr>
              <a:t> 2</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phương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thức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đạt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chính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của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đoạn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trích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trên</a:t>
            </a:r>
            <a:r>
              <a:rPr lang="en-US" sz="32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nSpc>
                <a:spcPct val="107000"/>
              </a:lnSpc>
            </a:pPr>
            <a:r>
              <a:rPr lang="en-US" sz="3200" dirty="0">
                <a:solidFill>
                  <a:srgbClr val="000000"/>
                </a:solidFill>
                <a:latin typeface="Times New Roman" panose="02020603050405020304" pitchFamily="18" charset="0"/>
                <a:ea typeface="Calibri" panose="020F0502020204030204" pitchFamily="34" charset="0"/>
              </a:rPr>
              <a:t>A. </a:t>
            </a:r>
            <a:r>
              <a:rPr lang="en-US" sz="3200" dirty="0" err="1">
                <a:solidFill>
                  <a:srgbClr val="000000"/>
                </a:solidFill>
                <a:latin typeface="Times New Roman" panose="02020603050405020304" pitchFamily="18" charset="0"/>
                <a:ea typeface="Calibri" panose="020F0502020204030204" pitchFamily="34" charset="0"/>
              </a:rPr>
              <a:t>Nghị</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Luận</a:t>
            </a:r>
            <a:r>
              <a:rPr lang="en-US" sz="3200" dirty="0">
                <a:solidFill>
                  <a:srgbClr val="000000"/>
                </a:solidFill>
                <a:latin typeface="Times New Roman" panose="02020603050405020304" pitchFamily="18" charset="0"/>
                <a:ea typeface="Calibri" panose="020F0502020204030204" pitchFamily="34" charset="0"/>
              </a:rPr>
              <a:t> </a:t>
            </a:r>
            <a:r>
              <a:rPr lang="en-US" sz="3200" b="1" dirty="0">
                <a:solidFill>
                  <a:srgbClr val="000000"/>
                </a:solidFill>
                <a:latin typeface="Times New Roman" panose="02020603050405020304" pitchFamily="18" charset="0"/>
                <a:ea typeface="Calibri" panose="020F0502020204030204" pitchFamily="34" charset="0"/>
              </a:rPr>
              <a:t>	</a:t>
            </a:r>
            <a:r>
              <a:rPr lang="en-US" sz="3200" dirty="0">
                <a:solidFill>
                  <a:srgbClr val="000000"/>
                </a:solidFill>
                <a:latin typeface="Times New Roman" panose="02020603050405020304" pitchFamily="18" charset="0"/>
                <a:ea typeface="Calibri" panose="020F0502020204030204" pitchFamily="34" charset="0"/>
              </a:rPr>
              <a:t>B. </a:t>
            </a:r>
            <a:r>
              <a:rPr lang="en-US" sz="3200" dirty="0" err="1">
                <a:solidFill>
                  <a:srgbClr val="000000"/>
                </a:solidFill>
                <a:latin typeface="Times New Roman" panose="02020603050405020304" pitchFamily="18" charset="0"/>
                <a:ea typeface="Calibri" panose="020F0502020204030204" pitchFamily="34" charset="0"/>
              </a:rPr>
              <a:t>Tự</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sự</a:t>
            </a:r>
            <a:r>
              <a:rPr lang="en-US" sz="3200" dirty="0">
                <a:solidFill>
                  <a:srgbClr val="000000"/>
                </a:solidFill>
                <a:latin typeface="Times New Roman" panose="02020603050405020304" pitchFamily="18" charset="0"/>
                <a:ea typeface="Calibri" panose="020F0502020204030204" pitchFamily="34" charset="0"/>
              </a:rPr>
              <a:t> 		C. </a:t>
            </a:r>
            <a:r>
              <a:rPr lang="en-US" sz="3200" dirty="0" err="1">
                <a:solidFill>
                  <a:srgbClr val="000000"/>
                </a:solidFill>
                <a:latin typeface="Times New Roman" panose="02020603050405020304" pitchFamily="18" charset="0"/>
                <a:ea typeface="Calibri" panose="020F0502020204030204" pitchFamily="34" charset="0"/>
              </a:rPr>
              <a:t>Miêu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tả</a:t>
            </a:r>
            <a:r>
              <a:rPr lang="en-US" sz="3200" dirty="0">
                <a:solidFill>
                  <a:srgbClr val="000000"/>
                </a:solidFill>
                <a:latin typeface="Times New Roman" panose="02020603050405020304" pitchFamily="18" charset="0"/>
                <a:ea typeface="Calibri" panose="020F0502020204030204" pitchFamily="34" charset="0"/>
              </a:rPr>
              <a:t> 		D. </a:t>
            </a:r>
            <a:r>
              <a:rPr lang="en-US" sz="3200" dirty="0" err="1">
                <a:solidFill>
                  <a:srgbClr val="000000"/>
                </a:solidFill>
                <a:latin typeface="Times New Roman" panose="02020603050405020304" pitchFamily="18" charset="0"/>
                <a:ea typeface="Calibri" panose="020F0502020204030204" pitchFamily="34" charset="0"/>
              </a:rPr>
              <a:t>Biểu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cảm</a:t>
            </a:r>
            <a:endParaRPr lang="en-US" sz="3200" dirty="0">
              <a:latin typeface="Times New Roman" panose="02020603050405020304" pitchFamily="18" charset="0"/>
              <a:ea typeface="Calibri" panose="020F0502020204030204" pitchFamily="34" charset="0"/>
            </a:endParaRPr>
          </a:p>
          <a:p>
            <a:pPr>
              <a:lnSpc>
                <a:spcPct val="107000"/>
              </a:lnSpc>
            </a:pPr>
            <a:r>
              <a:rPr lang="en-US" sz="3200" b="1" dirty="0" err="1">
                <a:solidFill>
                  <a:srgbClr val="000000"/>
                </a:solidFill>
                <a:latin typeface="Times New Roman" panose="02020603050405020304" pitchFamily="18" charset="0"/>
                <a:ea typeface="Calibri" panose="020F0502020204030204" pitchFamily="34" charset="0"/>
              </a:rPr>
              <a:t>Câu</a:t>
            </a:r>
            <a:r>
              <a:rPr lang="en-US" sz="3200" b="1" dirty="0">
                <a:solidFill>
                  <a:srgbClr val="000000"/>
                </a:solidFill>
                <a:latin typeface="Times New Roman" panose="02020603050405020304" pitchFamily="18" charset="0"/>
                <a:ea typeface="Calibri" panose="020F0502020204030204" pitchFamily="34" charset="0"/>
              </a:rPr>
              <a:t> 3</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Vua</a:t>
            </a:r>
            <a:r>
              <a:rPr lang="en-US" sz="3200" dirty="0">
                <a:solidFill>
                  <a:srgbClr val="000000"/>
                </a:solidFill>
                <a:latin typeface="Times New Roman" panose="02020603050405020304" pitchFamily="18" charset="0"/>
                <a:ea typeface="Calibri" panose="020F0502020204030204" pitchFamily="34" charset="0"/>
              </a:rPr>
              <a:t> Quang </a:t>
            </a:r>
            <a:r>
              <a:rPr lang="en-US" sz="3200" dirty="0" err="1">
                <a:solidFill>
                  <a:srgbClr val="000000"/>
                </a:solidFill>
                <a:latin typeface="Times New Roman" panose="02020603050405020304" pitchFamily="18" charset="0"/>
                <a:ea typeface="Calibri" panose="020F0502020204030204" pitchFamily="34" charset="0"/>
              </a:rPr>
              <a:t>Trung</a:t>
            </a:r>
            <a:r>
              <a:rPr lang="en-US" sz="3200" dirty="0">
                <a:solidFill>
                  <a:srgbClr val="000000"/>
                </a:solidFill>
                <a:latin typeface="Times New Roman" panose="02020603050405020304" pitchFamily="18" charset="0"/>
                <a:ea typeface="Calibri" panose="020F0502020204030204" pitchFamily="34" charset="0"/>
              </a:rPr>
              <a:t> ban </a:t>
            </a:r>
            <a:r>
              <a:rPr lang="en-US" sz="3200" dirty="0" err="1">
                <a:solidFill>
                  <a:srgbClr val="000000"/>
                </a:solidFill>
                <a:latin typeface="Times New Roman" panose="02020603050405020304" pitchFamily="18" charset="0"/>
                <a:ea typeface="Calibri" panose="020F0502020204030204" pitchFamily="34" charset="0"/>
              </a:rPr>
              <a:t>Chiếu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lập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học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nhằm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mục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đích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gì</a:t>
            </a:r>
            <a:r>
              <a:rPr lang="en-US" sz="32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nSpc>
                <a:spcPct val="107000"/>
              </a:lnSpc>
            </a:pPr>
            <a:r>
              <a:rPr lang="en-US" sz="3200" dirty="0">
                <a:solidFill>
                  <a:srgbClr val="000000"/>
                </a:solidFill>
                <a:latin typeface="Times New Roman" panose="02020603050405020304" pitchFamily="18" charset="0"/>
                <a:ea typeface="Calibri" panose="020F0502020204030204" pitchFamily="34" charset="0"/>
              </a:rPr>
              <a:t>A. </a:t>
            </a:r>
            <a:r>
              <a:rPr lang="en-US" sz="3200" dirty="0" err="1">
                <a:solidFill>
                  <a:srgbClr val="000000"/>
                </a:solidFill>
                <a:latin typeface="Times New Roman" panose="02020603050405020304" pitchFamily="18" charset="0"/>
                <a:ea typeface="Calibri" panose="020F0502020204030204" pitchFamily="34" charset="0"/>
              </a:rPr>
              <a:t>Coi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trọng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chấn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chỉnh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nền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giáo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dục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nước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nhà</a:t>
            </a:r>
            <a:r>
              <a:rPr lang="en-US" sz="32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nSpc>
                <a:spcPct val="107000"/>
              </a:lnSpc>
            </a:pPr>
            <a:r>
              <a:rPr lang="en-US" sz="3200" dirty="0">
                <a:solidFill>
                  <a:srgbClr val="000000"/>
                </a:solidFill>
                <a:latin typeface="Times New Roman" panose="02020603050405020304" pitchFamily="18" charset="0"/>
                <a:ea typeface="Calibri" panose="020F0502020204030204" pitchFamily="34" charset="0"/>
              </a:rPr>
              <a:t>B. </a:t>
            </a:r>
            <a:r>
              <a:rPr lang="en-US" sz="3200" dirty="0" err="1">
                <a:solidFill>
                  <a:srgbClr val="000000"/>
                </a:solidFill>
                <a:latin typeface="Times New Roman" panose="02020603050405020304" pitchFamily="18" charset="0"/>
                <a:ea typeface="Calibri" panose="020F0502020204030204" pitchFamily="34" charset="0"/>
              </a:rPr>
              <a:t>Coi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trọng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dụng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hiền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tài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từ</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đó</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đề</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cao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việc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đào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tạo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nhân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tài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đất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nước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từ</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các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cấp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làng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xã</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đến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phủ</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huyện</a:t>
            </a:r>
            <a:r>
              <a:rPr lang="en-US" sz="3200" dirty="0">
                <a:solidFill>
                  <a:srgbClr val="000000"/>
                </a:solidFill>
                <a:latin typeface="Times New Roman" panose="02020603050405020304" pitchFamily="18" charset="0"/>
                <a:ea typeface="Calibri" panose="020F0502020204030204" pitchFamily="34" charset="0"/>
              </a:rPr>
              <a:t>.</a:t>
            </a:r>
            <a:br>
              <a:rPr lang="en-US" sz="3200" dirty="0">
                <a:solidFill>
                  <a:srgbClr val="000000"/>
                </a:solidFill>
                <a:latin typeface="Times New Roman" panose="02020603050405020304" pitchFamily="18" charset="0"/>
                <a:ea typeface="Calibri" panose="020F0502020204030204" pitchFamily="34" charset="0"/>
              </a:rPr>
            </a:br>
            <a:r>
              <a:rPr lang="en-US" sz="3200" dirty="0">
                <a:solidFill>
                  <a:srgbClr val="000000"/>
                </a:solidFill>
                <a:latin typeface="Times New Roman" panose="02020603050405020304" pitchFamily="18" charset="0"/>
                <a:ea typeface="Calibri" panose="020F0502020204030204" pitchFamily="34" charset="0"/>
              </a:rPr>
              <a:t>C. </a:t>
            </a:r>
            <a:r>
              <a:rPr lang="en-US" sz="3200" dirty="0" err="1">
                <a:solidFill>
                  <a:srgbClr val="000000"/>
                </a:solidFill>
                <a:latin typeface="Times New Roman" panose="02020603050405020304" pitchFamily="18" charset="0"/>
                <a:ea typeface="Calibri" panose="020F0502020204030204" pitchFamily="34" charset="0"/>
              </a:rPr>
              <a:t>Mong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muốn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có</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một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nền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giáo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dục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quốc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dân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phát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triển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để</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đào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tạo</a:t>
            </a:r>
            <a:r>
              <a:rPr lang="en-US" sz="3200" dirty="0">
                <a:solidFill>
                  <a:srgbClr val="000000"/>
                </a:solidFill>
                <a:latin typeface="Times New Roman" panose="02020603050405020304" pitchFamily="18" charset="0"/>
                <a:ea typeface="Calibri" panose="020F0502020204030204" pitchFamily="34" charset="0"/>
              </a:rPr>
              <a:t> được </a:t>
            </a:r>
            <a:r>
              <a:rPr lang="en-US" sz="3200" dirty="0" err="1">
                <a:solidFill>
                  <a:srgbClr val="000000"/>
                </a:solidFill>
                <a:latin typeface="Times New Roman" panose="02020603050405020304" pitchFamily="18" charset="0"/>
                <a:ea typeface="Calibri" panose="020F0502020204030204" pitchFamily="34" charset="0"/>
              </a:rPr>
              <a:t>nhiều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nhân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tài</a:t>
            </a:r>
            <a:r>
              <a:rPr lang="en-US" sz="3200" dirty="0">
                <a:solidFill>
                  <a:srgbClr val="000000"/>
                </a:solidFill>
                <a:latin typeface="Times New Roman" panose="02020603050405020304" pitchFamily="18" charset="0"/>
                <a:ea typeface="Calibri" panose="020F0502020204030204" pitchFamily="34" charset="0"/>
              </a:rPr>
              <a:t>, tri </a:t>
            </a:r>
            <a:r>
              <a:rPr lang="en-US" sz="3200" dirty="0" err="1">
                <a:solidFill>
                  <a:srgbClr val="000000"/>
                </a:solidFill>
                <a:latin typeface="Times New Roman" panose="02020603050405020304" pitchFamily="18" charset="0"/>
                <a:ea typeface="Calibri" panose="020F0502020204030204" pitchFamily="34" charset="0"/>
              </a:rPr>
              <a:t>thức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góp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phần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xây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dựng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đất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nước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hùng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mạnh</a:t>
            </a:r>
            <a:r>
              <a:rPr lang="en-US" sz="3200" dirty="0">
                <a:solidFill>
                  <a:srgbClr val="000000"/>
                </a:solidFill>
                <a:latin typeface="Times New Roman" panose="02020603050405020304" pitchFamily="18" charset="0"/>
                <a:ea typeface="Calibri" panose="020F0502020204030204" pitchFamily="34" charset="0"/>
              </a:rPr>
              <a:t>.</a:t>
            </a:r>
            <a:br>
              <a:rPr lang="en-US" sz="3200" dirty="0">
                <a:solidFill>
                  <a:srgbClr val="000000"/>
                </a:solidFill>
                <a:latin typeface="Times New Roman" panose="02020603050405020304" pitchFamily="18" charset="0"/>
                <a:ea typeface="Calibri" panose="020F0502020204030204" pitchFamily="34" charset="0"/>
              </a:rPr>
            </a:br>
            <a:r>
              <a:rPr lang="en-US" sz="3200" dirty="0">
                <a:solidFill>
                  <a:srgbClr val="000000"/>
                </a:solidFill>
                <a:latin typeface="Times New Roman" panose="02020603050405020304" pitchFamily="18" charset="0"/>
                <a:ea typeface="Calibri" panose="020F0502020204030204" pitchFamily="34" charset="0"/>
              </a:rPr>
              <a:t>D. </a:t>
            </a:r>
            <a:r>
              <a:rPr lang="en-US" sz="3200" dirty="0" err="1">
                <a:solidFill>
                  <a:srgbClr val="000000"/>
                </a:solidFill>
                <a:latin typeface="Times New Roman" panose="02020603050405020304" pitchFamily="18" charset="0"/>
                <a:ea typeface="Calibri" panose="020F0502020204030204" pitchFamily="34" charset="0"/>
              </a:rPr>
              <a:t>Tất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cả</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các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phương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án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trên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đều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đúng</a:t>
            </a:r>
            <a:r>
              <a:rPr lang="en-US" sz="32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323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287D769-ABE3-4C0C-BDD5-C97318F2FBDB}"/>
              </a:ext>
            </a:extLst>
          </p:cNvPr>
          <p:cNvSpPr txBox="1"/>
          <p:nvPr/>
        </p:nvSpPr>
        <p:spPr>
          <a:xfrm>
            <a:off x="-161925" y="783016"/>
            <a:ext cx="6935444"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I</a:t>
            </a:r>
            <a:r>
              <a:rPr kumimoji="0" lang="en-US" sz="6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r>
              <a:rPr kumimoji="0" lang="en-US" sz="8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Tác</a:t>
            </a: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giả</a:t>
            </a: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Tác</a:t>
            </a: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phẩm</a:t>
            </a:r>
            <a:endPar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1.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Tác</a:t>
            </a:r>
            <a:r>
              <a:rPr kumimoji="0" lang="en-US" sz="54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giả</a:t>
            </a:r>
            <a:endParaRPr kumimoji="0" lang="en-US" sz="66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0000"/>
              </a:solidFill>
              <a:effectLst/>
              <a:uLnTx/>
              <a:uFillTx/>
              <a:latin typeface="UTM Dinh Tran" panose="020406030505060202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C00000"/>
              </a:solidFill>
              <a:effectLst/>
              <a:uLnTx/>
              <a:uFillTx/>
              <a:latin typeface="#9Slide05 Fourth Medium" panose="00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5058" name="Picture 2" descr="Chiếu dời đô - Đọc hiểu văn bản - Anh văn học">
            <a:extLst>
              <a:ext uri="{FF2B5EF4-FFF2-40B4-BE49-F238E27FC236}">
                <a16:creationId xmlns:a16="http://schemas.microsoft.com/office/drawing/2014/main" id="{B1807F6B-0939-47C7-8E00-1CA9FD5805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7969" y="1223286"/>
            <a:ext cx="3421131" cy="4686620"/>
          </a:xfrm>
          <a:prstGeom prst="rect">
            <a:avLst/>
          </a:prstGeom>
          <a:noFill/>
          <a:extLst>
            <a:ext uri="{909E8E84-426E-40DD-AFC4-6F175D3DCCD1}">
              <a14:hiddenFill xmlns:a14="http://schemas.microsoft.com/office/drawing/2010/main">
                <a:solidFill>
                  <a:srgbClr val="FFFFFF"/>
                </a:solidFill>
              </a14:hiddenFill>
            </a:ext>
          </a:extLst>
        </p:spPr>
      </p:pic>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
        <p:nvSpPr>
          <p:cNvPr id="2" name="Rectangle 1">
            <a:extLst>
              <a:ext uri="{FF2B5EF4-FFF2-40B4-BE49-F238E27FC236}">
                <a16:creationId xmlns:a16="http://schemas.microsoft.com/office/drawing/2014/main" id="{BC98FB6C-84E8-40F1-A628-095BAE589767}"/>
              </a:ext>
            </a:extLst>
          </p:cNvPr>
          <p:cNvSpPr/>
          <p:nvPr/>
        </p:nvSpPr>
        <p:spPr>
          <a:xfrm>
            <a:off x="0" y="3174442"/>
            <a:ext cx="8243455" cy="3197991"/>
          </a:xfrm>
          <a:prstGeom prst="rect">
            <a:avLst/>
          </a:prstGeom>
        </p:spPr>
        <p:txBody>
          <a:bodyPr wrap="square">
            <a:spAutoFit/>
          </a:bodyPr>
          <a:lstStyle/>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Lí</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Uẩn</a:t>
            </a:r>
            <a:r>
              <a:rPr lang="fr-FR" sz="2800" dirty="0">
                <a:latin typeface="Times New Roman" panose="02020603050405020304" pitchFamily="18" charset="0"/>
                <a:ea typeface="Times New Roman" panose="02020603050405020304" pitchFamily="18" charset="0"/>
              </a:rPr>
              <a:t> (974 1028) </a:t>
            </a:r>
            <a:r>
              <a:rPr lang="fr-FR" sz="2800" dirty="0" err="1">
                <a:latin typeface="Times New Roman" panose="02020603050405020304" pitchFamily="18" charset="0"/>
                <a:ea typeface="Times New Roman" panose="02020603050405020304" pitchFamily="18" charset="0"/>
              </a:rPr>
              <a:t>tức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vua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Lí</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Tổ</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quán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Bắc</a:t>
            </a:r>
            <a:r>
              <a:rPr lang="fr-FR" sz="2800" dirty="0">
                <a:latin typeface="Times New Roman" panose="02020603050405020304" pitchFamily="18" charset="0"/>
                <a:ea typeface="Times New Roman" panose="02020603050405020304" pitchFamily="18" charset="0"/>
              </a:rPr>
              <a:t> Ninh.</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Cuộc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đời</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07000"/>
              </a:lnSpc>
            </a:pP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Ông</a:t>
            </a:r>
            <a:r>
              <a:rPr lang="fr-FR" sz="2800" dirty="0">
                <a:latin typeface="Times New Roman" panose="02020603050405020304" pitchFamily="18" charset="0"/>
                <a:ea typeface="Calibri" panose="020F0502020204030204" pitchFamily="34" charset="0"/>
              </a:rPr>
              <a:t> là </a:t>
            </a:r>
            <a:r>
              <a:rPr lang="fr-FR" sz="2800" dirty="0" err="1">
                <a:latin typeface="Times New Roman" panose="02020603050405020304" pitchFamily="18" charset="0"/>
                <a:ea typeface="Calibri" panose="020F0502020204030204" pitchFamily="34" charset="0"/>
              </a:rPr>
              <a:t>người</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thông</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minh</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nhân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ái</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có</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chí</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lớn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lập</a:t>
            </a:r>
            <a:r>
              <a:rPr lang="fr-FR" sz="2800" dirty="0">
                <a:latin typeface="Times New Roman" panose="02020603050405020304" pitchFamily="18" charset="0"/>
                <a:ea typeface="Calibri" panose="020F0502020204030204" pitchFamily="34" charset="0"/>
              </a:rPr>
              <a:t> được </a:t>
            </a:r>
            <a:r>
              <a:rPr lang="fr-FR" sz="2800" dirty="0" err="1">
                <a:latin typeface="Times New Roman" panose="02020603050405020304" pitchFamily="18" charset="0"/>
                <a:ea typeface="Calibri" panose="020F0502020204030204" pitchFamily="34" charset="0"/>
              </a:rPr>
              <a:t>nhiều</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chiến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công</a:t>
            </a:r>
            <a:r>
              <a:rPr lang="fr-FR"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Ông</a:t>
            </a:r>
            <a:r>
              <a:rPr lang="fr-FR" sz="2800" dirty="0">
                <a:latin typeface="Times New Roman" panose="02020603050405020304" pitchFamily="18" charset="0"/>
                <a:ea typeface="Calibri" panose="020F0502020204030204" pitchFamily="34" charset="0"/>
              </a:rPr>
              <a:t> là </a:t>
            </a:r>
            <a:r>
              <a:rPr lang="fr-FR" sz="2800" dirty="0" err="1">
                <a:latin typeface="Times New Roman" panose="02020603050405020304" pitchFamily="18" charset="0"/>
                <a:ea typeface="Calibri" panose="020F0502020204030204" pitchFamily="34" charset="0"/>
              </a:rPr>
              <a:t>người</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đã</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sáng</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lập</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vương</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triều</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nhà</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Lí</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lấy</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niên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hiệu</a:t>
            </a:r>
            <a:r>
              <a:rPr lang="fr-FR" sz="2800" dirty="0">
                <a:latin typeface="Times New Roman" panose="02020603050405020304" pitchFamily="18" charset="0"/>
                <a:ea typeface="Calibri" panose="020F0502020204030204" pitchFamily="34" charset="0"/>
              </a:rPr>
              <a:t> là </a:t>
            </a:r>
            <a:r>
              <a:rPr lang="fr-FR" sz="2800" dirty="0" err="1">
                <a:latin typeface="Times New Roman" panose="02020603050405020304" pitchFamily="18" charset="0"/>
                <a:ea typeface="Calibri" panose="020F0502020204030204" pitchFamily="34" charset="0"/>
              </a:rPr>
              <a:t>Thuận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Thiên</a:t>
            </a:r>
            <a:r>
              <a:rPr lang="fr-FR"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7961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5058"/>
                                        </p:tgtEl>
                                        <p:attrNameLst>
                                          <p:attrName>style.visibility</p:attrName>
                                        </p:attrNameLst>
                                      </p:cBhvr>
                                      <p:to>
                                        <p:strVal val="visible"/>
                                      </p:to>
                                    </p:set>
                                    <p:animEffect transition="in" filter="wheel(1)">
                                      <p:cBhvr>
                                        <p:cTn id="16" dur="2000"/>
                                        <p:tgtEl>
                                          <p:spTgt spid="4505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2" repeatCount="indefinite" fill="hold" display="0">
                  <p:stCondLst>
                    <p:cond delay="indefinite"/>
                  </p:stCondLst>
                  <p:endCondLst>
                    <p:cond evt="onStopAudio" delay="0">
                      <p:tgtEl>
                        <p:sldTgt/>
                      </p:tgtEl>
                    </p:cond>
                  </p:endCondLst>
                </p:cTn>
                <p:tgtEl>
                  <p:spTgt spid="8"/>
                </p:tgtEl>
              </p:cMediaNode>
            </p:audio>
          </p:childTnLst>
        </p:cTn>
      </p:par>
    </p:tnLst>
    <p:bldLst>
      <p:bldP spid="9"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FE563234-1DD2-4D82-9CA6-DD264BA6966A}"/>
              </a:ext>
            </a:extLst>
          </p:cNvPr>
          <p:cNvSpPr/>
          <p:nvPr/>
        </p:nvSpPr>
        <p:spPr>
          <a:xfrm>
            <a:off x="0" y="939930"/>
            <a:ext cx="12192000" cy="5994270"/>
          </a:xfrm>
          <a:prstGeom prst="rect">
            <a:avLst/>
          </a:prstGeom>
        </p:spPr>
        <p:txBody>
          <a:bodyPr wrap="square">
            <a:spAutoFit/>
          </a:bodyPr>
          <a:lstStyle/>
          <a:p>
            <a:pPr algn="just"/>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4. </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dạy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vua</a:t>
            </a:r>
            <a:r>
              <a:rPr lang="en-US" sz="2800" dirty="0">
                <a:solidFill>
                  <a:srgbClr val="000000"/>
                </a:solidFill>
                <a:latin typeface="Times New Roman" panose="02020603050405020304" pitchFamily="18" charset="0"/>
                <a:ea typeface="Times New Roman" panose="02020603050405020304" pitchFamily="18" charset="0"/>
              </a:rPr>
              <a:t> Quang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B. Quan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endParaRPr lang="en-US" sz="2800" dirty="0">
              <a:latin typeface="Times New Roman" panose="02020603050405020304" pitchFamily="18" charset="0"/>
              <a:ea typeface="Calibri" panose="020F0502020204030204" pitchFamily="34" charset="0"/>
            </a:endParaRPr>
          </a:p>
          <a:p>
            <a:pPr>
              <a:lnSpc>
                <a:spcPct val="107000"/>
              </a:lnSpc>
            </a:pP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5. </a:t>
            </a:r>
            <a:r>
              <a:rPr lang="en-US" sz="2800" dirty="0" err="1">
                <a:solidFill>
                  <a:srgbClr val="000000"/>
                </a:solidFill>
                <a:latin typeface="Times New Roman" panose="02020603050405020304" pitchFamily="18" charset="0"/>
                <a:ea typeface="Calibri" panose="020F0502020204030204" pitchFamily="34" charset="0"/>
              </a:rPr>
              <a:t>Triều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cao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A. </a:t>
            </a:r>
            <a:r>
              <a:rPr lang="en-US" sz="2800" dirty="0" err="1">
                <a:solidFill>
                  <a:srgbClr val="000000"/>
                </a:solidFill>
                <a:latin typeface="Times New Roman" panose="02020603050405020304" pitchFamily="18" charset="0"/>
                <a:ea typeface="Calibri" panose="020F0502020204030204" pitchFamily="34" charset="0"/>
              </a:rPr>
              <a:t>Chữ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Hán</a:t>
            </a:r>
            <a:r>
              <a:rPr lang="en-US" sz="2800" dirty="0">
                <a:solidFill>
                  <a:srgbClr val="000000"/>
                </a:solidFill>
                <a:latin typeface="Times New Roman" panose="02020603050405020304" pitchFamily="18" charset="0"/>
                <a:ea typeface="Calibri" panose="020F0502020204030204" pitchFamily="34" charset="0"/>
              </a:rPr>
              <a:t>. 						B. </a:t>
            </a:r>
            <a:r>
              <a:rPr lang="en-US" sz="2800" dirty="0" err="1">
                <a:solidFill>
                  <a:srgbClr val="000000"/>
                </a:solidFill>
                <a:latin typeface="Times New Roman" panose="02020603050405020304" pitchFamily="18" charset="0"/>
                <a:ea typeface="Calibri" panose="020F0502020204030204" pitchFamily="34" charset="0"/>
              </a:rPr>
              <a:t>Chữ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nôm</a:t>
            </a:r>
            <a:r>
              <a:rPr lang="en-US" sz="2800" dirty="0">
                <a:solidFill>
                  <a:srgbClr val="000000"/>
                </a:solidFill>
                <a:latin typeface="Times New Roman" panose="02020603050405020304" pitchFamily="18" charset="0"/>
                <a:ea typeface="Calibri" panose="020F0502020204030204" pitchFamily="34" charset="0"/>
              </a:rPr>
              <a:t> </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C. </a:t>
            </a:r>
            <a:r>
              <a:rPr lang="en-US" sz="2800" dirty="0" err="1">
                <a:solidFill>
                  <a:srgbClr val="000000"/>
                </a:solidFill>
                <a:latin typeface="Times New Roman" panose="02020603050405020304" pitchFamily="18" charset="0"/>
                <a:ea typeface="Calibri" panose="020F0502020204030204" pitchFamily="34" charset="0"/>
              </a:rPr>
              <a:t>Chữ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quốc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D. </a:t>
            </a:r>
            <a:r>
              <a:rPr lang="en-US" sz="2800" dirty="0" err="1">
                <a:solidFill>
                  <a:srgbClr val="000000"/>
                </a:solidFill>
                <a:latin typeface="Times New Roman" panose="02020603050405020304" pitchFamily="18" charset="0"/>
                <a:ea typeface="Calibri" panose="020F0502020204030204" pitchFamily="34" charset="0"/>
              </a:rPr>
              <a:t>Chữ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Pháp</a:t>
            </a:r>
            <a:br>
              <a:rPr lang="en-US" sz="2800" dirty="0">
                <a:solidFill>
                  <a:srgbClr val="000000"/>
                </a:solidFill>
                <a:latin typeface="Times New Roman" panose="02020603050405020304" pitchFamily="18" charset="0"/>
                <a:ea typeface="Calibri" panose="020F0502020204030204" pitchFamily="34" charset="0"/>
              </a:rPr>
            </a:b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6.</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Trẫm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kẻ</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lưu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sau</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222222"/>
                </a:solidFill>
                <a:latin typeface="Times New Roman" panose="02020603050405020304" pitchFamily="18" charset="0"/>
                <a:ea typeface="Times New Roman" panose="02020603050405020304" pitchFamily="18" charset="0"/>
              </a:rPr>
              <a:t>Trẫm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buổi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đầu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đại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định</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vẫn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có</a:t>
            </a:r>
            <a:r>
              <a:rPr lang="en-US" sz="2800" i="1" dirty="0">
                <a:solidFill>
                  <a:srgbClr val="222222"/>
                </a:solidFill>
                <a:latin typeface="Times New Roman" panose="02020603050405020304" pitchFamily="18" charset="0"/>
                <a:ea typeface="Times New Roman" panose="02020603050405020304" pitchFamily="18" charset="0"/>
              </a:rPr>
              <a:t> ý </a:t>
            </a:r>
            <a:r>
              <a:rPr lang="en-US" sz="2800" i="1" dirty="0" err="1">
                <a:solidFill>
                  <a:srgbClr val="222222"/>
                </a:solidFill>
                <a:latin typeface="Times New Roman" panose="02020603050405020304" pitchFamily="18" charset="0"/>
                <a:ea typeface="Times New Roman" panose="02020603050405020304" pitchFamily="18" charset="0"/>
              </a:rPr>
              <a:t>coi</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trọng</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Nho</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học</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lưu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tâm</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yêu</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mến</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kẻ</a:t>
            </a:r>
            <a:r>
              <a:rPr lang="en-US" sz="2800" i="1" dirty="0">
                <a:solidFill>
                  <a:srgbClr val="222222"/>
                </a:solidFill>
                <a:latin typeface="Times New Roman" panose="02020603050405020304" pitchFamily="18" charset="0"/>
                <a:ea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rPr>
              <a:t>sĩ</a:t>
            </a:r>
            <a:r>
              <a:rPr lang="en-US" sz="2800" i="1"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từ</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A.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thuần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Việt</a:t>
            </a:r>
            <a:r>
              <a:rPr lang="en-US" sz="2800" dirty="0">
                <a:solidFill>
                  <a:srgbClr val="000000"/>
                </a:solidFill>
                <a:latin typeface="Times New Roman" panose="02020603050405020304" pitchFamily="18" charset="0"/>
                <a:ea typeface="Calibri" panose="020F0502020204030204" pitchFamily="34" charset="0"/>
              </a:rPr>
              <a:t> 						B.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Việt</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C.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mượn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Pháp</a:t>
            </a:r>
            <a:r>
              <a:rPr lang="en-US" sz="2800" dirty="0">
                <a:solidFill>
                  <a:srgbClr val="000000"/>
                </a:solidFill>
                <a:latin typeface="Times New Roman" panose="02020603050405020304" pitchFamily="18" charset="0"/>
                <a:ea typeface="Calibri" panose="020F0502020204030204" pitchFamily="34" charset="0"/>
              </a:rPr>
              <a:t> 					C.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mượn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Anh</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7545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 y="-19062"/>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E139080-625C-4ADA-BDF8-2A57771300A3}"/>
              </a:ext>
            </a:extLst>
          </p:cNvPr>
          <p:cNvSpPr/>
          <p:nvPr/>
        </p:nvSpPr>
        <p:spPr>
          <a:xfrm>
            <a:off x="0" y="1264481"/>
            <a:ext cx="12192000" cy="5132495"/>
          </a:xfrm>
          <a:prstGeom prst="rect">
            <a:avLst/>
          </a:prstGeom>
        </p:spPr>
        <p:txBody>
          <a:bodyPr wrap="square">
            <a:spAutoFit/>
          </a:bodyPr>
          <a:lstStyle/>
          <a:p>
            <a:pPr algn="just">
              <a:lnSpc>
                <a:spcPct val="107000"/>
              </a:lnSpc>
            </a:pP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7. </a:t>
            </a:r>
            <a:r>
              <a:rPr lang="en-US" sz="2800" dirty="0">
                <a:solidFill>
                  <a:srgbClr val="000000"/>
                </a:solidFill>
                <a:latin typeface="Times New Roman" panose="02020603050405020304" pitchFamily="18" charset="0"/>
                <a:ea typeface="Calibri" panose="020F0502020204030204" pitchFamily="34" charset="0"/>
              </a:rPr>
              <a:t>Theo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đỗ</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sẽ</a:t>
            </a:r>
            <a:r>
              <a:rPr lang="en-US" sz="2800" dirty="0">
                <a:solidFill>
                  <a:srgbClr val="000000"/>
                </a:solidFill>
                <a:latin typeface="Times New Roman" panose="02020603050405020304" pitchFamily="18" charset="0"/>
                <a:ea typeface="Calibri" panose="020F0502020204030204" pitchFamily="34" charset="0"/>
              </a:rPr>
              <a:t> được </a:t>
            </a:r>
            <a:r>
              <a:rPr lang="en-US" sz="2800" dirty="0" err="1">
                <a:solidFill>
                  <a:srgbClr val="000000"/>
                </a:solidFill>
                <a:latin typeface="Times New Roman" panose="02020603050405020304" pitchFamily="18" charset="0"/>
                <a:ea typeface="Calibri" panose="020F0502020204030204" pitchFamily="34" charset="0"/>
              </a:rPr>
              <a:t>triều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nhiệm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Calibri" panose="020F0502020204030204" pitchFamily="34" charset="0"/>
              </a:rPr>
              <a:t>A. </a:t>
            </a:r>
            <a:r>
              <a:rPr lang="en-US" sz="2800" dirty="0" err="1">
                <a:solidFill>
                  <a:srgbClr val="000000"/>
                </a:solidFill>
                <a:latin typeface="Times New Roman" panose="02020603050405020304" pitchFamily="18" charset="0"/>
                <a:ea typeface="Calibri" panose="020F0502020204030204" pitchFamily="34" charset="0"/>
              </a:rPr>
              <a:t>Chức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tri </a:t>
            </a:r>
            <a:r>
              <a:rPr lang="en-US" sz="2800" dirty="0" err="1">
                <a:solidFill>
                  <a:srgbClr val="000000"/>
                </a:solidFill>
                <a:latin typeface="Times New Roman" panose="02020603050405020304" pitchFamily="18" charset="0"/>
                <a:ea typeface="Calibri" panose="020F0502020204030204" pitchFamily="34" charset="0"/>
              </a:rPr>
              <a:t>phủ</a:t>
            </a:r>
            <a:r>
              <a:rPr lang="en-US" sz="2800" dirty="0">
                <a:solidFill>
                  <a:srgbClr val="000000"/>
                </a:solidFill>
                <a:latin typeface="Times New Roman" panose="02020603050405020304" pitchFamily="18" charset="0"/>
                <a:ea typeface="Calibri" panose="020F0502020204030204" pitchFamily="34" charset="0"/>
              </a:rPr>
              <a:t> 					B. </a:t>
            </a:r>
            <a:r>
              <a:rPr lang="en-US" sz="2800" dirty="0" err="1">
                <a:solidFill>
                  <a:srgbClr val="000000"/>
                </a:solidFill>
                <a:latin typeface="Times New Roman" panose="02020603050405020304" pitchFamily="18" charset="0"/>
                <a:ea typeface="Calibri" panose="020F0502020204030204" pitchFamily="34" charset="0"/>
              </a:rPr>
              <a:t>Chức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tri </a:t>
            </a:r>
            <a:r>
              <a:rPr lang="en-US" sz="2800" dirty="0" err="1">
                <a:solidFill>
                  <a:srgbClr val="000000"/>
                </a:solidFill>
                <a:latin typeface="Times New Roman" panose="02020603050405020304" pitchFamily="18" charset="0"/>
                <a:ea typeface="Calibri" panose="020F0502020204030204" pitchFamily="34" charset="0"/>
              </a:rPr>
              <a:t>huyện</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Calibri" panose="020F0502020204030204" pitchFamily="34" charset="0"/>
              </a:rPr>
              <a:t>C. </a:t>
            </a:r>
            <a:r>
              <a:rPr lang="en-US" sz="2800" dirty="0" err="1">
                <a:solidFill>
                  <a:srgbClr val="000000"/>
                </a:solidFill>
                <a:latin typeface="Times New Roman" panose="02020603050405020304" pitchFamily="18" charset="0"/>
                <a:ea typeface="Calibri" panose="020F0502020204030204" pitchFamily="34" charset="0"/>
              </a:rPr>
              <a:t>Đại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tổng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quản</a:t>
            </a:r>
            <a:r>
              <a:rPr lang="en-US" sz="2800" dirty="0">
                <a:solidFill>
                  <a:srgbClr val="000000"/>
                </a:solidFill>
                <a:latin typeface="Times New Roman" panose="02020603050405020304" pitchFamily="18" charset="0"/>
                <a:ea typeface="Calibri" panose="020F0502020204030204" pitchFamily="34" charset="0"/>
              </a:rPr>
              <a:t> 						D. </a:t>
            </a:r>
            <a:r>
              <a:rPr lang="en-US" sz="2800" dirty="0" err="1">
                <a:solidFill>
                  <a:srgbClr val="000000"/>
                </a:solidFill>
                <a:latin typeface="Times New Roman" panose="02020603050405020304" pitchFamily="18" charset="0"/>
                <a:ea typeface="Calibri" panose="020F0502020204030204" pitchFamily="34" charset="0"/>
              </a:rPr>
              <a:t>Huấn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đạo</a:t>
            </a:r>
            <a:r>
              <a:rPr lang="en-US" sz="2800" dirty="0">
                <a:solidFill>
                  <a:srgbClr val="000000"/>
                </a:solidFill>
                <a:latin typeface="Times New Roman" panose="02020603050405020304" pitchFamily="18" charset="0"/>
                <a:ea typeface="Calibri" panose="020F0502020204030204" pitchFamily="34" charset="0"/>
              </a:rPr>
              <a:t> tri </a:t>
            </a:r>
            <a:r>
              <a:rPr lang="en-US" sz="2800" dirty="0" err="1">
                <a:solidFill>
                  <a:srgbClr val="000000"/>
                </a:solidFill>
                <a:latin typeface="Times New Roman" panose="02020603050405020304" pitchFamily="18" charset="0"/>
                <a:ea typeface="Calibri" panose="020F0502020204030204" pitchFamily="34" charset="0"/>
              </a:rPr>
              <a:t>huyện</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8. </a:t>
            </a:r>
            <a:r>
              <a:rPr lang="en-US" sz="2800" dirty="0" err="1">
                <a:solidFill>
                  <a:srgbClr val="000000"/>
                </a:solidFill>
                <a:latin typeface="Times New Roman" panose="02020603050405020304" pitchFamily="18" charset="0"/>
                <a:ea typeface="Calibri" panose="020F0502020204030204" pitchFamily="34" charset="0"/>
              </a:rPr>
              <a:t>Chiếu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vua</a:t>
            </a:r>
            <a:r>
              <a:rPr lang="en-US" sz="2800" dirty="0">
                <a:solidFill>
                  <a:srgbClr val="000000"/>
                </a:solidFill>
                <a:latin typeface="Times New Roman" panose="02020603050405020304" pitchFamily="18" charset="0"/>
                <a:ea typeface="Calibri" panose="020F0502020204030204" pitchFamily="34" charset="0"/>
              </a:rPr>
              <a:t> Quang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truyền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tộc</a:t>
            </a:r>
            <a:r>
              <a:rPr lang="en-US" sz="2800" dirty="0">
                <a:solidFill>
                  <a:srgbClr val="000000"/>
                </a:solidFill>
                <a:latin typeface="Times New Roman" panose="02020603050405020304" pitchFamily="18" charset="0"/>
                <a:ea typeface="Calibri" panose="020F0502020204030204" pitchFamily="34" charset="0"/>
              </a:rPr>
              <a:t> ta?</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Calibri" panose="020F0502020204030204" pitchFamily="34" charset="0"/>
              </a:rPr>
              <a:t>A. </a:t>
            </a:r>
            <a:r>
              <a:rPr lang="en-US" sz="2800" dirty="0" err="1">
                <a:solidFill>
                  <a:srgbClr val="222222"/>
                </a:solidFill>
                <a:latin typeface="Times New Roman" panose="02020603050405020304" pitchFamily="18" charset="0"/>
                <a:ea typeface="Calibri" panose="020F0502020204030204" pitchFamily="34" charset="0"/>
              </a:rPr>
              <a:t>Truyền</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thống</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của</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một</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nước</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văn</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hiến</a:t>
            </a:r>
            <a:r>
              <a:rPr lang="en-US" sz="2800" dirty="0">
                <a:solidFill>
                  <a:srgbClr val="222222"/>
                </a:solidFill>
                <a:latin typeface="Times New Roman" panose="02020603050405020304" pitchFamily="18" charset="0"/>
                <a:ea typeface="Calibri" panose="020F0502020204030204" pitchFamily="34" charset="0"/>
              </a:rPr>
              <a:t>.	B. </a:t>
            </a:r>
            <a:r>
              <a:rPr lang="en-US" sz="2800" dirty="0" err="1">
                <a:solidFill>
                  <a:srgbClr val="222222"/>
                </a:solidFill>
                <a:latin typeface="Times New Roman" panose="02020603050405020304" pitchFamily="18" charset="0"/>
                <a:ea typeface="Calibri" panose="020F0502020204030204" pitchFamily="34" charset="0"/>
              </a:rPr>
              <a:t>Truyền</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thống</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tôn</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sư</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trọng</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đạo</a:t>
            </a:r>
            <a:r>
              <a:rPr lang="en-US" sz="2800" dirty="0">
                <a:solidFill>
                  <a:srgbClr val="222222"/>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222222"/>
                </a:solidFill>
                <a:latin typeface="Times New Roman" panose="02020603050405020304" pitchFamily="18" charset="0"/>
                <a:ea typeface="Calibri" panose="020F0502020204030204" pitchFamily="34" charset="0"/>
              </a:rPr>
              <a:t>C. </a:t>
            </a:r>
            <a:r>
              <a:rPr lang="en-US" sz="2800" dirty="0" err="1">
                <a:solidFill>
                  <a:srgbClr val="222222"/>
                </a:solidFill>
                <a:latin typeface="Times New Roman" panose="02020603050405020304" pitchFamily="18" charset="0"/>
                <a:ea typeface="Calibri" panose="020F0502020204030204" pitchFamily="34" charset="0"/>
              </a:rPr>
              <a:t>Trọng</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hiền</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tài</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của</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dân</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tộc</a:t>
            </a:r>
            <a:r>
              <a:rPr lang="en-US" sz="2800" dirty="0">
                <a:solidFill>
                  <a:srgbClr val="222222"/>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D. </a:t>
            </a:r>
            <a:r>
              <a:rPr lang="en-US" sz="2800" dirty="0" err="1">
                <a:solidFill>
                  <a:srgbClr val="000000"/>
                </a:solidFill>
                <a:latin typeface="Times New Roman" panose="02020603050405020304" pitchFamily="18" charset="0"/>
                <a:ea typeface="Calibri" panose="020F0502020204030204" pitchFamily="34" charset="0"/>
              </a:rPr>
              <a:t>Cả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đáp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9.</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rút</a:t>
            </a:r>
            <a:r>
              <a:rPr lang="en-US" sz="2800" dirty="0">
                <a:solidFill>
                  <a:srgbClr val="000000"/>
                </a:solidFill>
                <a:latin typeface="Times New Roman" panose="02020603050405020304" pitchFamily="18" charset="0"/>
                <a:ea typeface="Calibri" panose="020F0502020204030204" pitchFamily="34" charset="0"/>
              </a:rPr>
              <a:t> ra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chiếu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vua</a:t>
            </a:r>
            <a:r>
              <a:rPr lang="en-US" sz="2800" dirty="0">
                <a:solidFill>
                  <a:srgbClr val="000000"/>
                </a:solidFill>
                <a:latin typeface="Times New Roman" panose="02020603050405020304" pitchFamily="18" charset="0"/>
                <a:ea typeface="Calibri" panose="020F0502020204030204" pitchFamily="34" charset="0"/>
              </a:rPr>
              <a:t> Quang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a:t>
            </a:r>
            <a:r>
              <a:rPr lang="en-US" sz="2800" dirty="0" err="1">
                <a:solidFill>
                  <a:srgbClr val="222222"/>
                </a:solidFill>
                <a:latin typeface="Times New Roman" panose="02020603050405020304" pitchFamily="18" charset="0"/>
                <a:ea typeface="Calibri" panose="020F0502020204030204" pitchFamily="34" charset="0"/>
              </a:rPr>
              <a:t>m</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hiểu</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câu</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Xây</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dựng</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đất</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nước</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lấy</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việc</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học</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làm</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đầu</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như</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thế</a:t>
            </a:r>
            <a:r>
              <a:rPr lang="en-US" sz="2800" dirty="0">
                <a:solidFill>
                  <a:srgbClr val="222222"/>
                </a:solidFill>
                <a:latin typeface="Times New Roman" panose="02020603050405020304" pitchFamily="18" charset="0"/>
                <a:ea typeface="Calibri" panose="020F0502020204030204" pitchFamily="34" charset="0"/>
              </a:rPr>
              <a:t> </a:t>
            </a:r>
            <a:r>
              <a:rPr lang="en-US" sz="2800" dirty="0" err="1">
                <a:solidFill>
                  <a:srgbClr val="222222"/>
                </a:solidFill>
                <a:latin typeface="Times New Roman" panose="02020603050405020304" pitchFamily="18" charset="0"/>
                <a:ea typeface="Calibri" panose="020F0502020204030204" pitchFamily="34" charset="0"/>
              </a:rPr>
              <a:t>nào</a:t>
            </a:r>
            <a:r>
              <a:rPr lang="en-US" sz="2800" dirty="0">
                <a:solidFill>
                  <a:srgbClr val="222222"/>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10</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vua</a:t>
            </a:r>
            <a:r>
              <a:rPr lang="en-US" sz="2800" dirty="0">
                <a:solidFill>
                  <a:srgbClr val="000000"/>
                </a:solidFill>
                <a:latin typeface="Times New Roman" panose="02020603050405020304" pitchFamily="18" charset="0"/>
                <a:ea typeface="Calibri" panose="020F0502020204030204" pitchFamily="34" charset="0"/>
              </a:rPr>
              <a:t> Quang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nói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bão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481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E0F76ED9-3280-4F25-A5CA-C412C13566C8}"/>
              </a:ext>
            </a:extLst>
          </p:cNvPr>
          <p:cNvSpPr txBox="1"/>
          <p:nvPr/>
        </p:nvSpPr>
        <p:spPr>
          <a:xfrm>
            <a:off x="2464724" y="925902"/>
            <a:ext cx="87422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Gợi</a:t>
            </a:r>
            <a:r>
              <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ý trả </a:t>
            </a: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lời</a:t>
            </a:r>
            <a:endPar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endParaRPr>
          </a:p>
        </p:txBody>
      </p:sp>
      <p:graphicFrame>
        <p:nvGraphicFramePr>
          <p:cNvPr id="7" name="Table 6">
            <a:extLst>
              <a:ext uri="{FF2B5EF4-FFF2-40B4-BE49-F238E27FC236}">
                <a16:creationId xmlns:a16="http://schemas.microsoft.com/office/drawing/2014/main" id="{AB1C56A2-3D0A-4E82-8A52-BBFA63771606}"/>
              </a:ext>
            </a:extLst>
          </p:cNvPr>
          <p:cNvGraphicFramePr>
            <a:graphicFrameLocks noGrp="1"/>
          </p:cNvGraphicFramePr>
          <p:nvPr>
            <p:extLst>
              <p:ext uri="{D42A27DB-BD31-4B8C-83A1-F6EECF244321}">
                <p14:modId xmlns:p14="http://schemas.microsoft.com/office/powerpoint/2010/main" val="106497292"/>
              </p:ext>
            </p:extLst>
          </p:nvPr>
        </p:nvGraphicFramePr>
        <p:xfrm>
          <a:off x="304800" y="2393220"/>
          <a:ext cx="11544300" cy="973328"/>
        </p:xfrm>
        <a:graphic>
          <a:graphicData uri="http://schemas.openxmlformats.org/drawingml/2006/table">
            <a:tbl>
              <a:tblPr firstRow="1" firstCol="1" bandRow="1"/>
              <a:tblGrid>
                <a:gridCol w="1482436">
                  <a:extLst>
                    <a:ext uri="{9D8B030D-6E8A-4147-A177-3AD203B41FA5}">
                      <a16:colId xmlns:a16="http://schemas.microsoft.com/office/drawing/2014/main" val="3996460881"/>
                    </a:ext>
                  </a:extLst>
                </a:gridCol>
                <a:gridCol w="1246909">
                  <a:extLst>
                    <a:ext uri="{9D8B030D-6E8A-4147-A177-3AD203B41FA5}">
                      <a16:colId xmlns:a16="http://schemas.microsoft.com/office/drawing/2014/main" val="3742344641"/>
                    </a:ext>
                  </a:extLst>
                </a:gridCol>
                <a:gridCol w="1246910">
                  <a:extLst>
                    <a:ext uri="{9D8B030D-6E8A-4147-A177-3AD203B41FA5}">
                      <a16:colId xmlns:a16="http://schemas.microsoft.com/office/drawing/2014/main" val="1487905470"/>
                    </a:ext>
                  </a:extLst>
                </a:gridCol>
                <a:gridCol w="1302327">
                  <a:extLst>
                    <a:ext uri="{9D8B030D-6E8A-4147-A177-3AD203B41FA5}">
                      <a16:colId xmlns:a16="http://schemas.microsoft.com/office/drawing/2014/main" val="4264066693"/>
                    </a:ext>
                  </a:extLst>
                </a:gridCol>
                <a:gridCol w="1274618">
                  <a:extLst>
                    <a:ext uri="{9D8B030D-6E8A-4147-A177-3AD203B41FA5}">
                      <a16:colId xmlns:a16="http://schemas.microsoft.com/office/drawing/2014/main" val="3314265608"/>
                    </a:ext>
                  </a:extLst>
                </a:gridCol>
                <a:gridCol w="1302327">
                  <a:extLst>
                    <a:ext uri="{9D8B030D-6E8A-4147-A177-3AD203B41FA5}">
                      <a16:colId xmlns:a16="http://schemas.microsoft.com/office/drawing/2014/main" val="1326914422"/>
                    </a:ext>
                  </a:extLst>
                </a:gridCol>
                <a:gridCol w="1274618">
                  <a:extLst>
                    <a:ext uri="{9D8B030D-6E8A-4147-A177-3AD203B41FA5}">
                      <a16:colId xmlns:a16="http://schemas.microsoft.com/office/drawing/2014/main" val="1224264502"/>
                    </a:ext>
                  </a:extLst>
                </a:gridCol>
                <a:gridCol w="1260764">
                  <a:extLst>
                    <a:ext uri="{9D8B030D-6E8A-4147-A177-3AD203B41FA5}">
                      <a16:colId xmlns:a16="http://schemas.microsoft.com/office/drawing/2014/main" val="3995426858"/>
                    </a:ext>
                  </a:extLst>
                </a:gridCol>
                <a:gridCol w="1153391">
                  <a:extLst>
                    <a:ext uri="{9D8B030D-6E8A-4147-A177-3AD203B41FA5}">
                      <a16:colId xmlns:a16="http://schemas.microsoft.com/office/drawing/2014/main" val="1311344509"/>
                    </a:ext>
                  </a:extLst>
                </a:gridCol>
              </a:tblGrid>
              <a:tr h="175301">
                <a:tc>
                  <a:txBody>
                    <a:bodyPr/>
                    <a:lstStyle/>
                    <a:p>
                      <a:pPr marL="0" marR="0">
                        <a:lnSpc>
                          <a:spcPct val="107000"/>
                        </a:lnSpc>
                        <a:spcBef>
                          <a:spcPts val="0"/>
                        </a:spcBef>
                        <a:spcAft>
                          <a:spcPts val="0"/>
                        </a:spcAft>
                      </a:pPr>
                      <a:r>
                        <a:rPr lang="en-US" sz="3200" b="1" dirty="0" err="1">
                          <a:solidFill>
                            <a:srgbClr val="000000"/>
                          </a:solidFill>
                          <a:effectLst/>
                          <a:latin typeface="Times New Roman" panose="02020603050405020304" pitchFamily="18" charset="0"/>
                          <a:ea typeface="Calibri" panose="020F0502020204030204" pitchFamily="34" charset="0"/>
                        </a:rPr>
                        <a:t>Câu</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1</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2</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3</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4</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5</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6</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7</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8</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883462"/>
                  </a:ext>
                </a:extLst>
              </a:tr>
              <a:tr h="175301">
                <a:tc>
                  <a:txBody>
                    <a:bodyPr/>
                    <a:lstStyle/>
                    <a:p>
                      <a:pPr marL="0" marR="0">
                        <a:lnSpc>
                          <a:spcPct val="107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Đáp án</a:t>
                      </a:r>
                      <a:endParaRPr lang="en-US" sz="32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C</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A</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D</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A</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B</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B</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B</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D</a:t>
                      </a:r>
                      <a:endParaRPr lang="en-US" sz="32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329122"/>
                  </a:ext>
                </a:extLst>
              </a:tr>
            </a:tbl>
          </a:graphicData>
        </a:graphic>
      </p:graphicFrame>
    </p:spTree>
    <p:extLst>
      <p:ext uri="{BB962C8B-B14F-4D97-AF65-F5344CB8AC3E}">
        <p14:creationId xmlns:p14="http://schemas.microsoft.com/office/powerpoint/2010/main" val="2894325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331CC0AA-B363-4234-BDE6-13D53B487BA1}"/>
              </a:ext>
            </a:extLst>
          </p:cNvPr>
          <p:cNvSpPr/>
          <p:nvPr/>
        </p:nvSpPr>
        <p:spPr>
          <a:xfrm>
            <a:off x="0" y="940893"/>
            <a:ext cx="12192000" cy="5993307"/>
          </a:xfrm>
          <a:prstGeom prst="rect">
            <a:avLst/>
          </a:prstGeom>
        </p:spPr>
        <p:txBody>
          <a:bodyPr wrap="square">
            <a:spAutoFit/>
          </a:bodyPr>
          <a:lstStyle/>
          <a:p>
            <a:pPr>
              <a:lnSpc>
                <a:spcPct val="107000"/>
              </a:lnSpc>
            </a:pPr>
            <a:r>
              <a:rPr lang="en-US" sz="2400" b="1" dirty="0" err="1">
                <a:solidFill>
                  <a:srgbClr val="000000"/>
                </a:solidFill>
                <a:latin typeface="Times New Roman" panose="02020603050405020304" pitchFamily="18" charset="0"/>
                <a:ea typeface="Calibri" panose="020F0502020204030204" pitchFamily="34" charset="0"/>
              </a:rPr>
              <a:t>Câu</a:t>
            </a:r>
            <a:r>
              <a:rPr lang="en-US" sz="2400" b="1" dirty="0">
                <a:solidFill>
                  <a:srgbClr val="000000"/>
                </a:solidFill>
                <a:latin typeface="Times New Roman" panose="02020603050405020304" pitchFamily="18" charset="0"/>
                <a:ea typeface="Calibri" panose="020F0502020204030204" pitchFamily="34" charset="0"/>
              </a:rPr>
              <a:t> 9. (1 </a:t>
            </a:r>
            <a:r>
              <a:rPr lang="en-US" sz="2400" b="1" dirty="0" err="1">
                <a:solidFill>
                  <a:srgbClr val="000000"/>
                </a:solidFill>
                <a:latin typeface="Times New Roman" panose="02020603050405020304" pitchFamily="18" charset="0"/>
                <a:ea typeface="Calibri" panose="020F0502020204030204" pitchFamily="34" charset="0"/>
              </a:rPr>
              <a:t>điểm</a:t>
            </a:r>
            <a:r>
              <a:rPr lang="en-US" sz="2400" b="1"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nSpc>
                <a:spcPct val="107000"/>
              </a:lnSpc>
            </a:pPr>
            <a:r>
              <a:rPr lang="en-US" sz="2400" dirty="0">
                <a:solidFill>
                  <a:srgbClr val="000000"/>
                </a:solidFill>
                <a:latin typeface="Times New Roman" panose="02020603050405020304" pitchFamily="18" charset="0"/>
                <a:ea typeface="Calibri" panose="020F0502020204030204" pitchFamily="34" charset="0"/>
              </a:rPr>
              <a:t>-</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Khẳng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định</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tầm</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quan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trọng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đối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với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việc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học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việc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xây</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dựng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đất</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nước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phải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trọng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người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tài</a:t>
            </a:r>
            <a:r>
              <a:rPr lang="en-US" sz="2400" dirty="0">
                <a:solidFill>
                  <a:srgbClr val="343A40"/>
                </a:solidFill>
                <a:latin typeface="Times New Roman" panose="02020603050405020304" pitchFamily="18" charset="0"/>
                <a:ea typeface="Calibri" panose="020F0502020204030204" pitchFamily="34" charset="0"/>
              </a:rPr>
              <a:t>.</a:t>
            </a:r>
            <a:br>
              <a:rPr lang="en-US" sz="2400" dirty="0">
                <a:solidFill>
                  <a:srgbClr val="343A40"/>
                </a:solidFill>
                <a:latin typeface="Times New Roman" panose="02020603050405020304" pitchFamily="18" charset="0"/>
                <a:ea typeface="Calibri" panose="020F0502020204030204" pitchFamily="34" charset="0"/>
              </a:rPr>
            </a:b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Chọn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người</a:t>
            </a:r>
            <a:r>
              <a:rPr lang="en-US" sz="2400" dirty="0">
                <a:solidFill>
                  <a:srgbClr val="343A40"/>
                </a:solidFill>
                <a:latin typeface="Times New Roman" panose="02020603050405020304" pitchFamily="18" charset="0"/>
                <a:ea typeface="Calibri" panose="020F0502020204030204" pitchFamily="34" charset="0"/>
              </a:rPr>
              <a:t> tai </a:t>
            </a:r>
            <a:r>
              <a:rPr lang="en-US" sz="2400" dirty="0" err="1">
                <a:solidFill>
                  <a:srgbClr val="343A40"/>
                </a:solidFill>
                <a:latin typeface="Times New Roman" panose="02020603050405020304" pitchFamily="18" charset="0"/>
                <a:ea typeface="Calibri" panose="020F0502020204030204" pitchFamily="34" charset="0"/>
              </a:rPr>
              <a:t>thông</a:t>
            </a:r>
            <a:r>
              <a:rPr lang="en-US" sz="2400" dirty="0">
                <a:solidFill>
                  <a:srgbClr val="343A40"/>
                </a:solidFill>
                <a:latin typeface="Times New Roman" panose="02020603050405020304" pitchFamily="18" charset="0"/>
                <a:ea typeface="Calibri" panose="020F0502020204030204" pitchFamily="34" charset="0"/>
              </a:rPr>
              <a:t> qua khoa </a:t>
            </a:r>
            <a:r>
              <a:rPr lang="en-US" sz="2400" dirty="0" err="1">
                <a:solidFill>
                  <a:srgbClr val="343A40"/>
                </a:solidFill>
                <a:latin typeface="Times New Roman" panose="02020603050405020304" pitchFamily="18" charset="0"/>
                <a:ea typeface="Calibri" panose="020F0502020204030204" pitchFamily="34" charset="0"/>
              </a:rPr>
              <a:t>chế</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độ</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thi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cử</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và</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lự</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chọn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những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người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có</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thực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học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có</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tài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để</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làm</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việc</a:t>
            </a:r>
            <a:r>
              <a:rPr lang="en-US" sz="2400" dirty="0">
                <a:solidFill>
                  <a:srgbClr val="343A40"/>
                </a:solidFill>
                <a:latin typeface="Times New Roman" panose="02020603050405020304" pitchFamily="18" charset="0"/>
                <a:ea typeface="Calibri" panose="020F0502020204030204" pitchFamily="34" charset="0"/>
              </a:rPr>
              <a:t>.</a:t>
            </a:r>
            <a:br>
              <a:rPr lang="en-US" sz="2400" dirty="0">
                <a:solidFill>
                  <a:srgbClr val="343A40"/>
                </a:solidFill>
                <a:latin typeface="Times New Roman" panose="02020603050405020304" pitchFamily="18" charset="0"/>
                <a:ea typeface="Calibri" panose="020F0502020204030204" pitchFamily="34" charset="0"/>
              </a:rPr>
            </a:b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Phản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ánh</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những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tệ</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nạn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trong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vấn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đề</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tuyển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chọn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người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tài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hệ</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thống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cơ</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sở</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giáo</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dục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xuống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cấp</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người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thực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tài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lại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không</a:t>
            </a:r>
            <a:r>
              <a:rPr lang="en-US" sz="2400" dirty="0">
                <a:solidFill>
                  <a:srgbClr val="343A40"/>
                </a:solidFill>
                <a:latin typeface="Times New Roman" panose="02020603050405020304" pitchFamily="18" charset="0"/>
                <a:ea typeface="Calibri" panose="020F0502020204030204" pitchFamily="34" charset="0"/>
              </a:rPr>
              <a:t> được </a:t>
            </a:r>
            <a:r>
              <a:rPr lang="en-US" sz="2400" dirty="0" err="1">
                <a:solidFill>
                  <a:srgbClr val="343A40"/>
                </a:solidFill>
                <a:latin typeface="Times New Roman" panose="02020603050405020304" pitchFamily="18" charset="0"/>
                <a:ea typeface="Calibri" panose="020F0502020204030204" pitchFamily="34" charset="0"/>
              </a:rPr>
              <a:t>trọng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dụng</a:t>
            </a:r>
            <a:r>
              <a:rPr lang="en-US" sz="2400" dirty="0">
                <a:solidFill>
                  <a:srgbClr val="343A40"/>
                </a:solidFill>
                <a:latin typeface="Times New Roman" panose="02020603050405020304" pitchFamily="18" charset="0"/>
                <a:ea typeface="Calibri" panose="020F0502020204030204" pitchFamily="34" charset="0"/>
              </a:rPr>
              <a:t>. </a:t>
            </a:r>
            <a:br>
              <a:rPr lang="en-US" sz="2400" dirty="0">
                <a:solidFill>
                  <a:srgbClr val="343A40"/>
                </a:solidFill>
                <a:latin typeface="Times New Roman" panose="02020603050405020304" pitchFamily="18" charset="0"/>
                <a:ea typeface="Calibri" panose="020F0502020204030204" pitchFamily="34" charset="0"/>
              </a:rPr>
            </a:br>
            <a:r>
              <a:rPr lang="en-US" sz="2400" dirty="0">
                <a:solidFill>
                  <a:srgbClr val="343A40"/>
                </a:solidFill>
                <a:latin typeface="Cambria Math" panose="02040503050406030204" pitchFamily="18" charset="0"/>
                <a:ea typeface="Calibri" panose="020F0502020204030204" pitchFamily="34" charset="0"/>
                <a:cs typeface="Cambria Math" panose="02040503050406030204" pitchFamily="18" charset="0"/>
              </a:rPr>
              <a:t>⇒</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Đổi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mới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căn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bản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toàn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diện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giáo</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dục</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và</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đào</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tạo</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là</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một</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yêu</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cầu</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khách</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quan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và</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cấp</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bách</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của</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sự</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nghiệp</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đẩy</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mạnh</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công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nghiệp</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hóa</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hiện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đại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hóa</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xây</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dựng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và</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bảo</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vệ</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Tổ</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quốc</a:t>
            </a:r>
            <a:r>
              <a:rPr lang="en-US" sz="2400" dirty="0">
                <a:solidFill>
                  <a:srgbClr val="343A40"/>
                </a:solidFill>
                <a:latin typeface="Times New Roman" panose="02020603050405020304" pitchFamily="18" charset="0"/>
                <a:ea typeface="Calibri" panose="020F0502020204030204" pitchFamily="34" charset="0"/>
              </a:rPr>
              <a:t> ở </a:t>
            </a:r>
            <a:r>
              <a:rPr lang="en-US" sz="2400" dirty="0" err="1">
                <a:solidFill>
                  <a:srgbClr val="343A40"/>
                </a:solidFill>
                <a:latin typeface="Times New Roman" panose="02020603050405020304" pitchFamily="18" charset="0"/>
                <a:ea typeface="Calibri" panose="020F0502020204030204" pitchFamily="34" charset="0"/>
              </a:rPr>
              <a:t>nước</a:t>
            </a:r>
            <a:r>
              <a:rPr lang="en-US" sz="2400" dirty="0">
                <a:solidFill>
                  <a:srgbClr val="343A40"/>
                </a:solidFill>
                <a:latin typeface="Times New Roman" panose="02020603050405020304" pitchFamily="18" charset="0"/>
                <a:ea typeface="Calibri" panose="020F0502020204030204" pitchFamily="34" charset="0"/>
              </a:rPr>
              <a:t> ta </a:t>
            </a:r>
            <a:r>
              <a:rPr lang="en-US" sz="2400" dirty="0" err="1">
                <a:solidFill>
                  <a:srgbClr val="343A40"/>
                </a:solidFill>
                <a:latin typeface="Times New Roman" panose="02020603050405020304" pitchFamily="18" charset="0"/>
                <a:ea typeface="Calibri" panose="020F0502020204030204" pitchFamily="34" charset="0"/>
              </a:rPr>
              <a:t>trong</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giai</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đoạn</a:t>
            </a:r>
            <a:r>
              <a:rPr lang="en-US" sz="2400" dirty="0">
                <a:solidFill>
                  <a:srgbClr val="343A40"/>
                </a:solidFill>
                <a:latin typeface="Times New Roman" panose="02020603050405020304" pitchFamily="18" charset="0"/>
                <a:ea typeface="Calibri" panose="020F0502020204030204" pitchFamily="34" charset="0"/>
              </a:rPr>
              <a:t> </a:t>
            </a:r>
            <a:r>
              <a:rPr lang="en-US" sz="2400" dirty="0" err="1">
                <a:solidFill>
                  <a:srgbClr val="343A40"/>
                </a:solidFill>
                <a:latin typeface="Times New Roman" panose="02020603050405020304" pitchFamily="18" charset="0"/>
                <a:ea typeface="Calibri" panose="020F0502020204030204" pitchFamily="34" charset="0"/>
              </a:rPr>
              <a:t>hiện</a:t>
            </a:r>
            <a:r>
              <a:rPr lang="en-US" sz="2400" dirty="0">
                <a:solidFill>
                  <a:srgbClr val="343A40"/>
                </a:solidFill>
                <a:latin typeface="Times New Roman" panose="02020603050405020304" pitchFamily="18" charset="0"/>
                <a:ea typeface="Calibri" panose="020F0502020204030204" pitchFamily="34" charset="0"/>
              </a:rPr>
              <a:t> nay.</a:t>
            </a:r>
            <a:endParaRPr lang="en-US" sz="2400" dirty="0">
              <a:latin typeface="Times New Roman" panose="02020603050405020304" pitchFamily="18" charset="0"/>
              <a:ea typeface="Calibri" panose="020F0502020204030204" pitchFamily="34" charset="0"/>
            </a:endParaRPr>
          </a:p>
          <a:p>
            <a:pPr algn="just">
              <a:lnSpc>
                <a:spcPct val="107000"/>
              </a:lnSpc>
            </a:pP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Xây</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dựng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đất</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nước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lấy</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việc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học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làm</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đầu</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Đó</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là</a:t>
            </a:r>
            <a:r>
              <a:rPr lang="en-US" sz="2400" dirty="0">
                <a:solidFill>
                  <a:srgbClr val="222222"/>
                </a:solidFill>
                <a:latin typeface="Times New Roman" panose="02020603050405020304" pitchFamily="18" charset="0"/>
                <a:ea typeface="Calibri" panose="020F0502020204030204" pitchFamily="34" charset="0"/>
              </a:rPr>
              <a:t> ý </a:t>
            </a:r>
            <a:r>
              <a:rPr lang="en-US" sz="2400" dirty="0" err="1">
                <a:solidFill>
                  <a:srgbClr val="222222"/>
                </a:solidFill>
                <a:latin typeface="Times New Roman" panose="02020603050405020304" pitchFamily="18" charset="0"/>
                <a:ea typeface="Calibri" panose="020F0502020204030204" pitchFamily="34" charset="0"/>
              </a:rPr>
              <a:t>tưởng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nhìn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xa</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trông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rộng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của</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vua</a:t>
            </a:r>
            <a:r>
              <a:rPr lang="en-US" sz="2400" dirty="0">
                <a:solidFill>
                  <a:srgbClr val="222222"/>
                </a:solidFill>
                <a:latin typeface="Times New Roman" panose="02020603050405020304" pitchFamily="18" charset="0"/>
                <a:ea typeface="Calibri" panose="020F0502020204030204" pitchFamily="34" charset="0"/>
              </a:rPr>
              <a:t> Quang </a:t>
            </a:r>
            <a:r>
              <a:rPr lang="en-US" sz="2400" dirty="0" err="1">
                <a:solidFill>
                  <a:srgbClr val="222222"/>
                </a:solidFill>
                <a:latin typeface="Times New Roman" panose="02020603050405020304" pitchFamily="18" charset="0"/>
                <a:ea typeface="Calibri" panose="020F0502020204030204" pitchFamily="34" charset="0"/>
              </a:rPr>
              <a:t>Trung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nói</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riêng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và</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của</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triều</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đại</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Tây</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Sơn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nói</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chung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khi</a:t>
            </a:r>
            <a:r>
              <a:rPr lang="en-US" sz="2400" dirty="0">
                <a:solidFill>
                  <a:srgbClr val="222222"/>
                </a:solidFill>
                <a:latin typeface="Times New Roman" panose="02020603050405020304" pitchFamily="18" charset="0"/>
                <a:ea typeface="Calibri" panose="020F0502020204030204" pitchFamily="34" charset="0"/>
              </a:rPr>
              <a:t> được </a:t>
            </a:r>
            <a:r>
              <a:rPr lang="en-US" sz="2400" dirty="0" err="1">
                <a:solidFill>
                  <a:srgbClr val="222222"/>
                </a:solidFill>
                <a:latin typeface="Times New Roman" panose="02020603050405020304" pitchFamily="18" charset="0"/>
                <a:ea typeface="Calibri" panose="020F0502020204030204" pitchFamily="34" charset="0"/>
              </a:rPr>
              <a:t>thành</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lập</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trên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cơ</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sở</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một</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phong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trào</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nông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dân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rộng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rãi</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chưa</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từng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có</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trong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lịch</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sử</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dân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tộc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Công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cuộc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xây</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dựng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đất</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nước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sau</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chiến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thắng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giặc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Mãn</a:t>
            </a:r>
            <a:r>
              <a:rPr lang="en-US" sz="2400" dirty="0">
                <a:solidFill>
                  <a:srgbClr val="222222"/>
                </a:solidFill>
                <a:latin typeface="Times New Roman" panose="02020603050405020304" pitchFamily="18" charset="0"/>
                <a:ea typeface="Calibri" panose="020F0502020204030204" pitchFamily="34" charset="0"/>
              </a:rPr>
              <a:t> Thanh </a:t>
            </a:r>
            <a:r>
              <a:rPr lang="en-US" sz="2400" dirty="0" err="1">
                <a:solidFill>
                  <a:srgbClr val="222222"/>
                </a:solidFill>
                <a:latin typeface="Times New Roman" panose="02020603050405020304" pitchFamily="18" charset="0"/>
                <a:ea typeface="Calibri" panose="020F0502020204030204" pitchFamily="34" charset="0"/>
              </a:rPr>
              <a:t>đặt</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lên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vai</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người</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lãnh</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đạo</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đất</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nước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Vua</a:t>
            </a:r>
            <a:r>
              <a:rPr lang="en-US" sz="2400" dirty="0">
                <a:solidFill>
                  <a:srgbClr val="222222"/>
                </a:solidFill>
                <a:latin typeface="Times New Roman" panose="02020603050405020304" pitchFamily="18" charset="0"/>
                <a:ea typeface="Calibri" panose="020F0502020204030204" pitchFamily="34" charset="0"/>
              </a:rPr>
              <a:t> Quang </a:t>
            </a:r>
            <a:r>
              <a:rPr lang="en-US" sz="2400" dirty="0" err="1">
                <a:solidFill>
                  <a:srgbClr val="222222"/>
                </a:solidFill>
                <a:latin typeface="Times New Roman" panose="02020603050405020304" pitchFamily="18" charset="0"/>
                <a:ea typeface="Calibri" panose="020F0502020204030204" pitchFamily="34" charset="0"/>
              </a:rPr>
              <a:t>Trung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đã</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chứng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tỏ</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mình</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chẳng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những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là</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nhà</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lãnh</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đạo</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kiệt</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xuất</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của</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phong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trào</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Tây</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Sơn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mà</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còn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tỏ</a:t>
            </a:r>
            <a:r>
              <a:rPr lang="en-US" sz="2400" dirty="0">
                <a:solidFill>
                  <a:srgbClr val="222222"/>
                </a:solidFill>
                <a:latin typeface="Times New Roman" panose="02020603050405020304" pitchFamily="18" charset="0"/>
                <a:ea typeface="Calibri" panose="020F0502020204030204" pitchFamily="34" charset="0"/>
              </a:rPr>
              <a:t> ra </a:t>
            </a:r>
            <a:r>
              <a:rPr lang="en-US" sz="2400" dirty="0" err="1">
                <a:solidFill>
                  <a:srgbClr val="222222"/>
                </a:solidFill>
                <a:latin typeface="Times New Roman" panose="02020603050405020304" pitchFamily="18" charset="0"/>
                <a:ea typeface="Calibri" panose="020F0502020204030204" pitchFamily="34" charset="0"/>
              </a:rPr>
              <a:t>có</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bản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lĩnh</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lẫn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tầm</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chiến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lược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trong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việc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xây</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dựng</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đất</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nước</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văn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hiến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sau</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chiến</a:t>
            </a:r>
            <a:r>
              <a:rPr lang="en-US" sz="2400" dirty="0">
                <a:solidFill>
                  <a:srgbClr val="222222"/>
                </a:solidFill>
                <a:latin typeface="Times New Roman" panose="02020603050405020304" pitchFamily="18" charset="0"/>
                <a:ea typeface="Calibri" panose="020F0502020204030204" pitchFamily="34" charset="0"/>
              </a:rPr>
              <a:t> </a:t>
            </a:r>
            <a:r>
              <a:rPr lang="en-US" sz="2400" dirty="0" err="1">
                <a:solidFill>
                  <a:srgbClr val="222222"/>
                </a:solidFill>
                <a:latin typeface="Times New Roman" panose="02020603050405020304" pitchFamily="18" charset="0"/>
                <a:ea typeface="Calibri" panose="020F0502020204030204" pitchFamily="34" charset="0"/>
              </a:rPr>
              <a:t>thắng</a:t>
            </a:r>
            <a:r>
              <a:rPr lang="en-US" sz="2400" dirty="0">
                <a:solidFill>
                  <a:srgbClr val="222222"/>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88331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331CC0AA-B363-4234-BDE6-13D53B487BA1}"/>
              </a:ext>
            </a:extLst>
          </p:cNvPr>
          <p:cNvSpPr/>
          <p:nvPr/>
        </p:nvSpPr>
        <p:spPr>
          <a:xfrm>
            <a:off x="55418" y="997442"/>
            <a:ext cx="12081164" cy="400911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10. (1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điểm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coi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trọng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chấn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chỉnh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nền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giáo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dục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nước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nhà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coi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trọng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sử</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dụng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người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hiền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tài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từ</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đó</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đề</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cao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việc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đào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tạo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nhân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tài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cho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đất</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nước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từ</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cấp</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làng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xã</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phủ</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huyện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tưởng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đề</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cao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việc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dạy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học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cùng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hoài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bão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muốn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có</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một</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nền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giáo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dục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quốc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dân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phát</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triển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để</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đào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tạo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được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nhiều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nhân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tài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tri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thức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góp</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phần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xây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dựng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đất</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nước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hùng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mạnh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t>
            </a:r>
            <a:endParaRPr kumimoji="0" lang="en-US" sz="4400" b="0" i="0" u="none" strike="noStrike" kern="1200" cap="none" spc="0" normalizeH="0" baseline="0" noProof="0" dirty="0">
              <a:ln>
                <a:noFill/>
              </a:ln>
              <a:solidFill>
                <a:srgbClr val="002060"/>
              </a:solidFill>
              <a:effectLst/>
              <a:uLnTx/>
              <a:uFillTx/>
              <a:latin typeface="Calibri"/>
              <a:cs typeface="+mn-cs"/>
            </a:endParaRPr>
          </a:p>
        </p:txBody>
      </p:sp>
    </p:spTree>
    <p:extLst>
      <p:ext uri="{BB962C8B-B14F-4D97-AF65-F5344CB8AC3E}">
        <p14:creationId xmlns:p14="http://schemas.microsoft.com/office/powerpoint/2010/main" val="2017606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circle(in)">
                                      <p:cBhvr>
                                        <p:cTn id="11" dur="2000"/>
                                        <p:tgtEl>
                                          <p:spTgt spid="5">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circle(in)">
                                      <p:cBhvr>
                                        <p:cTn id="14" dur="2000"/>
                                        <p:tgtEl>
                                          <p:spTgt spid="5">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 y="-19062"/>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C3AE1C2-417E-435D-B3CC-72EDE275AE34}"/>
              </a:ext>
            </a:extLst>
          </p:cNvPr>
          <p:cNvSpPr/>
          <p:nvPr/>
        </p:nvSpPr>
        <p:spPr>
          <a:xfrm>
            <a:off x="0" y="1010310"/>
            <a:ext cx="12192000" cy="5993307"/>
          </a:xfrm>
          <a:prstGeom prst="rect">
            <a:avLst/>
          </a:prstGeom>
        </p:spPr>
        <p:txBody>
          <a:bodyPr wrap="square">
            <a:spAutoFit/>
          </a:bodyPr>
          <a:lstStyle/>
          <a:p>
            <a:pPr>
              <a:lnSpc>
                <a:spcPct val="107000"/>
              </a:lnSpc>
            </a:pPr>
            <a:r>
              <a:rPr lang="en-US" sz="2400" b="1" dirty="0">
                <a:solidFill>
                  <a:srgbClr val="FF0000"/>
                </a:solidFill>
                <a:latin typeface="Times New Roman" panose="02020603050405020304" pitchFamily="18" charset="0"/>
                <a:ea typeface="Calibri" panose="020F0502020204030204" pitchFamily="34" charset="0"/>
              </a:rPr>
              <a:t>ĐỀ 2: </a:t>
            </a:r>
            <a:r>
              <a:rPr lang="en-US" sz="2400" b="1" dirty="0" err="1">
                <a:solidFill>
                  <a:srgbClr val="FF0000"/>
                </a:solidFill>
                <a:latin typeface="Times New Roman" panose="02020603050405020304" pitchFamily="18" charset="0"/>
                <a:ea typeface="Calibri" panose="020F0502020204030204" pitchFamily="34" charset="0"/>
              </a:rPr>
              <a:t>Đọc</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đoạn</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trích</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sau</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và</a:t>
            </a:r>
            <a:r>
              <a:rPr lang="en-US" sz="2400" b="1" dirty="0">
                <a:solidFill>
                  <a:srgbClr val="FF0000"/>
                </a:solidFill>
                <a:latin typeface="Times New Roman" panose="02020603050405020304" pitchFamily="18" charset="0"/>
                <a:ea typeface="Calibri" panose="020F0502020204030204" pitchFamily="34" charset="0"/>
              </a:rPr>
              <a:t> trả </a:t>
            </a:r>
            <a:r>
              <a:rPr lang="en-US" sz="2400" b="1" dirty="0" err="1">
                <a:solidFill>
                  <a:srgbClr val="FF0000"/>
                </a:solidFill>
                <a:latin typeface="Times New Roman" panose="02020603050405020304" pitchFamily="18" charset="0"/>
                <a:ea typeface="Calibri" panose="020F0502020204030204" pitchFamily="34" charset="0"/>
              </a:rPr>
              <a:t>lời</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các</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câu</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hỏi</a:t>
            </a:r>
            <a:r>
              <a:rPr lang="en-US" sz="2400" b="1" dirty="0">
                <a:solidFill>
                  <a:srgbClr val="FF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gn="just">
              <a:lnSpc>
                <a:spcPct val="107000"/>
              </a:lnSpc>
            </a:pPr>
            <a:r>
              <a:rPr lang="en-US" sz="2400" i="1" dirty="0" err="1">
                <a:latin typeface="Times New Roman" panose="02020603050405020304" pitchFamily="18" charset="0"/>
                <a:ea typeface="Times New Roman" panose="02020603050405020304" pitchFamily="18" charset="0"/>
              </a:rPr>
              <a:t>Dụ</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rằng</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a:p>
            <a:pPr algn="just">
              <a:lnSpc>
                <a:spcPct val="107000"/>
              </a:lnSpc>
            </a:pP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sách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giặc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ngoài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đánh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giữ</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hòa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Đánh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chắc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hội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giữ</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đủ</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sức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lực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hòa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đòi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hỏi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Đang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lúc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muôn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khăn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vậy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bất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đắc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dĩ</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quyền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Vương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dời</a:t>
            </a:r>
            <a:r>
              <a:rPr lang="en-US" sz="2400" i="1" dirty="0">
                <a:latin typeface="Times New Roman" panose="02020603050405020304" pitchFamily="18" charset="0"/>
                <a:ea typeface="Times New Roman" panose="02020603050405020304" pitchFamily="18" charset="0"/>
              </a:rPr>
              <a:t> sang </a:t>
            </a:r>
            <a:r>
              <a:rPr lang="en-US" sz="2400" i="1" dirty="0" err="1">
                <a:latin typeface="Times New Roman" panose="02020603050405020304" pitchFamily="18" charset="0"/>
                <a:ea typeface="Times New Roman" panose="02020603050405020304" pitchFamily="18" charset="0"/>
              </a:rPr>
              <a:t>đất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Huyền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thăm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nẻo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Thục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cả</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a:p>
            <a:pPr algn="just">
              <a:lnSpc>
                <a:spcPct val="107000"/>
              </a:lnSpc>
            </a:pP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ta </a:t>
            </a:r>
            <a:r>
              <a:rPr lang="en-US" sz="2400" i="1" dirty="0" err="1">
                <a:latin typeface="Times New Roman" panose="02020603050405020304" pitchFamily="18" charset="0"/>
                <a:ea typeface="Times New Roman" panose="02020603050405020304" pitchFamily="18" charset="0"/>
              </a:rPr>
              <a:t>gần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đây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bỗng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gặp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việc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Trẫm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trẻ</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nối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lúc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nguôi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nghĩ</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cường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trị</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a:p>
            <a:pPr algn="just">
              <a:lnSpc>
                <a:spcPct val="107000"/>
              </a:lnSpc>
            </a:pPr>
            <a:r>
              <a:rPr lang="en-US" sz="2400" i="1" dirty="0" err="1">
                <a:latin typeface="Times New Roman" panose="02020603050405020304" pitchFamily="18" charset="0"/>
                <a:ea typeface="Times New Roman" panose="02020603050405020304" pitchFamily="18" charset="0"/>
              </a:rPr>
              <a:t>Phái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viên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Tây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ngang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bức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càng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ngày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càng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quá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đây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chúng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tăng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thêm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thuyền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theo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những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thể</a:t>
            </a:r>
            <a:r>
              <a:rPr lang="en-US" sz="2400" i="1" dirty="0">
                <a:latin typeface="Times New Roman" panose="02020603050405020304" pitchFamily="18" charset="0"/>
                <a:ea typeface="Times New Roman" panose="02020603050405020304" pitchFamily="18" charset="0"/>
              </a:rPr>
              <a:t> được, ta </a:t>
            </a:r>
            <a:r>
              <a:rPr lang="en-US" sz="2400" i="1" dirty="0" err="1">
                <a:latin typeface="Times New Roman" panose="02020603050405020304" pitchFamily="18" charset="0"/>
                <a:ea typeface="Times New Roman" panose="02020603050405020304" pitchFamily="18" charset="0"/>
              </a:rPr>
              <a:t>chiếu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lệ</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chịu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thứ</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kinh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đô</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náo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nguy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chỉ</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sớm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thần</a:t>
            </a:r>
            <a:r>
              <a:rPr lang="en-US" sz="2400" i="1" dirty="0">
                <a:latin typeface="Times New Roman" panose="02020603050405020304" pitchFamily="18" charset="0"/>
                <a:ea typeface="Times New Roman" panose="02020603050405020304" pitchFamily="18" charset="0"/>
              </a:rPr>
              <a:t> lo </a:t>
            </a:r>
            <a:r>
              <a:rPr lang="en-US" sz="2400" i="1" dirty="0" err="1">
                <a:latin typeface="Times New Roman" panose="02020603050405020304" pitchFamily="18" charset="0"/>
                <a:ea typeface="Times New Roman" panose="02020603050405020304" pitchFamily="18" charset="0"/>
              </a:rPr>
              <a:t>việc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quốc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chỉ</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nghĩ</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được </a:t>
            </a:r>
            <a:r>
              <a:rPr lang="en-US" sz="2400" i="1" dirty="0" err="1">
                <a:latin typeface="Times New Roman" panose="02020603050405020304" pitchFamily="18" charset="0"/>
                <a:ea typeface="Times New Roman" panose="02020603050405020304" pitchFamily="18" charset="0"/>
              </a:rPr>
              <a:t>yên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đình</a:t>
            </a:r>
            <a:r>
              <a:rPr lang="en-US" sz="2400" i="1" dirty="0">
                <a:latin typeface="Times New Roman" panose="02020603050405020304" pitchFamily="18" charset="0"/>
                <a:ea typeface="Times New Roman" panose="02020603050405020304" pitchFamily="18" charset="0"/>
              </a:rPr>
              <a:t> được </a:t>
            </a:r>
            <a:r>
              <a:rPr lang="en-US" sz="2400" i="1" dirty="0" err="1">
                <a:latin typeface="Times New Roman" panose="02020603050405020304" pitchFamily="18" charset="0"/>
                <a:ea typeface="Times New Roman" panose="02020603050405020304" pitchFamily="18" charset="0"/>
              </a:rPr>
              <a:t>trọng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cứ</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cúi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đầu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nghe</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mệnh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ngồi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mất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hội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sao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âm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mưu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giặc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đối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việc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tránh</a:t>
            </a:r>
            <a:r>
              <a:rPr lang="en-US" sz="2400" i="1" dirty="0">
                <a:latin typeface="Times New Roman" panose="02020603050405020304" pitchFamily="18" charset="0"/>
                <a:ea typeface="Times New Roman" panose="02020603050405020304" pitchFamily="18" charset="0"/>
              </a:rPr>
              <a:t> được </a:t>
            </a:r>
            <a:r>
              <a:rPr lang="en-US" sz="2400" i="1" dirty="0" err="1">
                <a:latin typeface="Times New Roman" panose="02020603050405020304" pitchFamily="18" charset="0"/>
                <a:ea typeface="Times New Roman" panose="02020603050405020304" pitchFamily="18" charset="0"/>
              </a:rPr>
              <a:t>thì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còn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ngày</a:t>
            </a:r>
            <a:r>
              <a:rPr lang="en-US" sz="2400" i="1" dirty="0">
                <a:latin typeface="Times New Roman" panose="02020603050405020304" pitchFamily="18" charset="0"/>
                <a:ea typeface="Times New Roman" panose="02020603050405020304" pitchFamily="18" charset="0"/>
              </a:rPr>
              <a:t> nay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lo </a:t>
            </a:r>
            <a:r>
              <a:rPr lang="en-US" sz="2400" i="1" dirty="0" err="1">
                <a:latin typeface="Times New Roman" panose="02020603050405020304" pitchFamily="18" charset="0"/>
                <a:ea typeface="Times New Roman" panose="02020603050405020304" pitchFamily="18" charset="0"/>
              </a:rPr>
              <a:t>cho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tốt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sau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a:t>
            </a:r>
            <a:r>
              <a:rPr lang="en-US" sz="2400" i="1" dirty="0">
                <a:latin typeface="Times New Roman" panose="02020603050405020304" pitchFamily="18" charset="0"/>
                <a:ea typeface="Times New Roman" panose="02020603050405020304" pitchFamily="18" charset="0"/>
              </a:rPr>
              <a:t> do </a:t>
            </a:r>
            <a:r>
              <a:rPr lang="en-US" sz="2400" i="1" dirty="0" err="1">
                <a:latin typeface="Times New Roman" panose="02020603050405020304" pitchFamily="18" charset="0"/>
                <a:ea typeface="Times New Roman" panose="02020603050405020304" pitchFamily="18" charset="0"/>
              </a:rPr>
              <a:t>thời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xui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vậy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Phàm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dự</a:t>
            </a:r>
            <a:r>
              <a:rPr lang="en-US" sz="2400" i="1" dirty="0">
                <a:latin typeface="Times New Roman" panose="02020603050405020304" pitchFamily="18" charset="0"/>
                <a:ea typeface="Times New Roman" panose="02020603050405020304" pitchFamily="18" charset="0"/>
              </a:rPr>
              <a:t> chia </a:t>
            </a:r>
            <a:r>
              <a:rPr lang="en-US" sz="2400" i="1" dirty="0" err="1">
                <a:latin typeface="Times New Roman" panose="02020603050405020304" pitchFamily="18" charset="0"/>
                <a:ea typeface="Times New Roman" panose="02020603050405020304" pitchFamily="18" charset="0"/>
              </a:rPr>
              <a:t>mối</a:t>
            </a:r>
            <a:r>
              <a:rPr lang="en-US" sz="2400" i="1" dirty="0">
                <a:latin typeface="Times New Roman" panose="02020603050405020304" pitchFamily="18" charset="0"/>
                <a:ea typeface="Times New Roman" panose="02020603050405020304" pitchFamily="18" charset="0"/>
              </a:rPr>
              <a:t> lo </a:t>
            </a:r>
            <a:r>
              <a:rPr lang="en-US" sz="2400" i="1" dirty="0" err="1">
                <a:latin typeface="Times New Roman" panose="02020603050405020304" pitchFamily="18" charset="0"/>
                <a:ea typeface="Times New Roman" panose="02020603050405020304" pitchFamily="18" charset="0"/>
              </a:rPr>
              <a:t>này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tưởng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nghiến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răng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tóc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giặc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nào</a:t>
            </a:r>
            <a:r>
              <a:rPr lang="en-US" sz="2400" i="1" dirty="0">
                <a:latin typeface="Times New Roman" panose="02020603050405020304" pitchFamily="18" charset="0"/>
                <a:ea typeface="Times New Roman" panose="02020603050405020304" pitchFamily="18" charset="0"/>
              </a:rPr>
              <a:t> ai </a:t>
            </a:r>
            <a:r>
              <a:rPr lang="en-US" sz="2400" i="1" dirty="0" err="1">
                <a:latin typeface="Times New Roman" panose="02020603050405020304" pitchFamily="18" charset="0"/>
                <a:ea typeface="Times New Roman" panose="02020603050405020304" pitchFamily="18" charset="0"/>
              </a:rPr>
              <a:t>không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lòng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thế</a:t>
            </a:r>
            <a:r>
              <a:rPr lang="en-US" sz="2400" i="1" dirty="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8070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 y="-19062"/>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3</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C3AE1C2-417E-435D-B3CC-72EDE275AE34}"/>
              </a:ext>
            </a:extLst>
          </p:cNvPr>
          <p:cNvSpPr/>
          <p:nvPr/>
        </p:nvSpPr>
        <p:spPr>
          <a:xfrm>
            <a:off x="0" y="1010310"/>
            <a:ext cx="12192000" cy="500989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Gối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gươm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đánh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chèo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cướp</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giáo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lăn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chum,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chẳng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lẽ</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không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có</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ai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sao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Vả</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thần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tử</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đứng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ở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triều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chỉ</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có</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theo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nghĩa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thôi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nghĩa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ở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đâu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thì</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sự</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chết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sống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ở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đấy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Hồ</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Yển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Triệu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Thôi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nước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Tấn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Quách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Tử</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Lý</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Quang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Bật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nhà</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Đường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là</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người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thế</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nào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đời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cổ</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vậy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Trẫm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đức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mỏng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gặp</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biến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cố</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này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không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thể</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hết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sức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giữ</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toàn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đô</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thành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bị</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hãm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Từ</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giá</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phải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dời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tội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ở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mình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trẫm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xấu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hổ</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vô</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cùng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Chỉ</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duy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luân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thường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quan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hệ</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trăm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quan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khanh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sĩ</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không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kể</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lớn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nhỏ</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tất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không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bỏ</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trẫm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kẻ</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trí</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hiến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mưu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người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dũng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hiến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sức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kẻ</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giàu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bỏ</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của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trợ</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giúp</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quân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đồng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bào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đồng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trạch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chẳng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từ</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gian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hiểm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phải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thế</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chứ</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Đến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như</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cứu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nguy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chống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đỡ</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mở</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chỗ</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nguy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khốn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giúp</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nơi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bức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bách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không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tiếc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tâm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lực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ngay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sau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lòng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trời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giúp</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thuận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chuyển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loạn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thành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trị</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chuyển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nguy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thành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an,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lại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cõi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bờ</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chỉ</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cơ</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hội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này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phúc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của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tôn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xã</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tức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là</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phúc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của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thần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dân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cùng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lo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với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nhau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thì</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cùng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nghỉ</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với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nhau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há</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chẳng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tốt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sao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Nhược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bằng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lòng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sợ</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chết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nặng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hơn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lòng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yêu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vua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nghĩ</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lo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nhà</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hơn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nghĩ</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lo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nước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làm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quan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thì</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mượn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cớ</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tránh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xa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lính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thì</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đào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ngũ</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trốn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tránh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dân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không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biết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hiếu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nghĩa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cứu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gấp</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việc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công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sĩ</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cam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bỏ</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chỗ</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sáng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vào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nơi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tối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ví</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không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phải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sống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thừa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ở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đời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thì</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áo</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mũ</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mà</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hóa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ra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cầm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thú</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ngựa</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trâu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ai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nỡ</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làm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thế</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Thưởng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cũng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hậu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mà</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phạt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cũng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nặng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triều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đình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tự</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có</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phép</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tắc</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chớ</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để</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hối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hận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sau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này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Phải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nghiêm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sợ</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tuân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hành</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Khâm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thử</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Ngày</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2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tháng</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6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niên</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hiệu</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Hàm</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Nghi</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thứ</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294761"/>
                </a:solidFill>
                <a:effectLst/>
                <a:uLnTx/>
                <a:uFillTx/>
                <a:latin typeface="Times New Roman" panose="02020603050405020304" pitchFamily="18" charset="0"/>
                <a:ea typeface="Times New Roman" panose="02020603050405020304" pitchFamily="18" charset="0"/>
                <a:cs typeface="+mn-cs"/>
              </a:rPr>
              <a:t>nhất</a:t>
            </a:r>
            <a:r>
              <a:rPr kumimoji="0" lang="en-US" sz="2000" b="0" i="1" u="none" strike="noStrike" kern="1200" cap="none" spc="0" normalizeH="0" baseline="0" noProof="0" dirty="0">
                <a:ln>
                  <a:noFill/>
                </a:ln>
                <a:solidFill>
                  <a:srgbClr val="294761"/>
                </a:solidFill>
                <a:effectLst/>
                <a:uLnTx/>
                <a:uFillTx/>
                <a:latin typeface="Times New Roman" panose="02020603050405020304" pitchFamily="18" charset="0"/>
                <a:ea typeface="Times New Roman" panose="02020603050405020304" pitchFamily="18" charset="0"/>
                <a:cs typeface="+mn-cs"/>
              </a:rPr>
              <a:t> - 1885)</a:t>
            </a:r>
            <a:endParaRPr kumimoji="0" lang="en-US" sz="12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7788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Rectangle 1">
            <a:extLst>
              <a:ext uri="{FF2B5EF4-FFF2-40B4-BE49-F238E27FC236}">
                <a16:creationId xmlns:a16="http://schemas.microsoft.com/office/drawing/2014/main" id="{580F5965-8885-48C0-A2F0-BB3DA88FA58F}"/>
              </a:ext>
            </a:extLst>
          </p:cNvPr>
          <p:cNvSpPr/>
          <p:nvPr/>
        </p:nvSpPr>
        <p:spPr>
          <a:xfrm>
            <a:off x="0" y="866730"/>
            <a:ext cx="12192000" cy="5563382"/>
          </a:xfrm>
          <a:prstGeom prst="rect">
            <a:avLst/>
          </a:prstGeom>
        </p:spPr>
        <p:txBody>
          <a:bodyPr wrap="square">
            <a:spAutoFit/>
          </a:bodyPr>
          <a:lstStyle/>
          <a:p>
            <a:pPr>
              <a:lnSpc>
                <a:spcPct val="107000"/>
              </a:lnSpc>
            </a:pP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1</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A.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Luận</a:t>
            </a:r>
            <a:r>
              <a:rPr lang="en-US" sz="2800" dirty="0">
                <a:solidFill>
                  <a:srgbClr val="000000"/>
                </a:solidFill>
                <a:latin typeface="Times New Roman" panose="02020603050405020304" pitchFamily="18" charset="0"/>
                <a:ea typeface="Calibri" panose="020F0502020204030204" pitchFamily="34" charset="0"/>
              </a:rPr>
              <a:t> </a:t>
            </a:r>
            <a:r>
              <a:rPr lang="en-US" sz="2800" b="1"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	B.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C. </a:t>
            </a:r>
            <a:r>
              <a:rPr lang="en-US" sz="2800" dirty="0" err="1">
                <a:solidFill>
                  <a:srgbClr val="000000"/>
                </a:solidFill>
                <a:latin typeface="Times New Roman" panose="02020603050405020304" pitchFamily="18" charset="0"/>
                <a:ea typeface="Calibri" panose="020F0502020204030204" pitchFamily="34" charset="0"/>
              </a:rPr>
              <a:t>Miêu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tả</a:t>
            </a:r>
            <a:r>
              <a:rPr lang="en-US" sz="2800" dirty="0">
                <a:solidFill>
                  <a:srgbClr val="000000"/>
                </a:solidFill>
                <a:latin typeface="Times New Roman" panose="02020603050405020304" pitchFamily="18" charset="0"/>
                <a:ea typeface="Calibri" panose="020F0502020204030204" pitchFamily="34" charset="0"/>
              </a:rPr>
              <a:t> 			D. </a:t>
            </a:r>
            <a:r>
              <a:rPr lang="en-US" sz="2800" dirty="0" err="1">
                <a:solidFill>
                  <a:srgbClr val="000000"/>
                </a:solidFill>
                <a:latin typeface="Times New Roman" panose="02020603050405020304" pitchFamily="18" charset="0"/>
                <a:ea typeface="Calibri" panose="020F0502020204030204" pitchFamily="34" charset="0"/>
              </a:rPr>
              <a:t>Biểu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cảm</a:t>
            </a:r>
            <a:endParaRPr lang="en-US" sz="2800" dirty="0">
              <a:latin typeface="Times New Roman" panose="02020603050405020304" pitchFamily="18" charset="0"/>
              <a:ea typeface="Calibri" panose="020F0502020204030204" pitchFamily="34" charset="0"/>
            </a:endParaRPr>
          </a:p>
          <a:p>
            <a:pPr>
              <a:lnSpc>
                <a:spcPct val="107000"/>
              </a:lnSpc>
            </a:pP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2</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định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loại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A. </a:t>
            </a:r>
            <a:r>
              <a:rPr lang="en-US" sz="2800" dirty="0" err="1">
                <a:solidFill>
                  <a:srgbClr val="000000"/>
                </a:solidFill>
                <a:latin typeface="Times New Roman" panose="02020603050405020304" pitchFamily="18" charset="0"/>
                <a:ea typeface="Calibri" panose="020F0502020204030204" pitchFamily="34" charset="0"/>
              </a:rPr>
              <a:t>Hịch</a:t>
            </a:r>
            <a:r>
              <a:rPr lang="en-US" sz="2800" dirty="0">
                <a:solidFill>
                  <a:srgbClr val="000000"/>
                </a:solidFill>
                <a:latin typeface="Times New Roman" panose="02020603050405020304" pitchFamily="18" charset="0"/>
                <a:ea typeface="Calibri" panose="020F0502020204030204" pitchFamily="34" charset="0"/>
              </a:rPr>
              <a:t> 			B. </a:t>
            </a:r>
            <a:r>
              <a:rPr lang="en-US" sz="2800" dirty="0" err="1">
                <a:solidFill>
                  <a:srgbClr val="000000"/>
                </a:solidFill>
                <a:latin typeface="Times New Roman" panose="02020603050405020304" pitchFamily="18" charset="0"/>
                <a:ea typeface="Calibri" panose="020F0502020204030204" pitchFamily="34" charset="0"/>
              </a:rPr>
              <a:t>Cáo</a:t>
            </a:r>
            <a:r>
              <a:rPr lang="en-US" sz="2800" dirty="0">
                <a:solidFill>
                  <a:srgbClr val="000000"/>
                </a:solidFill>
                <a:latin typeface="Times New Roman" panose="02020603050405020304" pitchFamily="18" charset="0"/>
                <a:ea typeface="Calibri" panose="020F0502020204030204" pitchFamily="34" charset="0"/>
              </a:rPr>
              <a:t> 		C. </a:t>
            </a:r>
            <a:r>
              <a:rPr lang="en-US" sz="2800" dirty="0" err="1">
                <a:solidFill>
                  <a:srgbClr val="000000"/>
                </a:solidFill>
                <a:latin typeface="Times New Roman" panose="02020603050405020304" pitchFamily="18" charset="0"/>
                <a:ea typeface="Calibri" panose="020F0502020204030204" pitchFamily="34" charset="0"/>
              </a:rPr>
              <a:t>Chiếu</a:t>
            </a:r>
            <a:r>
              <a:rPr lang="en-US" sz="2800" dirty="0">
                <a:solidFill>
                  <a:srgbClr val="000000"/>
                </a:solidFill>
                <a:latin typeface="Times New Roman" panose="02020603050405020304" pitchFamily="18" charset="0"/>
                <a:ea typeface="Calibri" panose="020F0502020204030204" pitchFamily="34" charset="0"/>
              </a:rPr>
              <a:t> 			D. </a:t>
            </a:r>
            <a:r>
              <a:rPr lang="en-US" sz="2800" dirty="0" err="1">
                <a:solidFill>
                  <a:srgbClr val="000000"/>
                </a:solidFill>
                <a:latin typeface="Times New Roman" panose="02020603050405020304" pitchFamily="18" charset="0"/>
                <a:ea typeface="Calibri" panose="020F0502020204030204" pitchFamily="34" charset="0"/>
              </a:rPr>
              <a:t>Tấu</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3.</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B.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bậc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D. </a:t>
            </a:r>
            <a:r>
              <a:rPr lang="en-US" sz="2800" dirty="0" err="1">
                <a:solidFill>
                  <a:srgbClr val="000000"/>
                </a:solidFill>
                <a:latin typeface="Times New Roman" panose="02020603050405020304" pitchFamily="18" charset="0"/>
                <a:ea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4</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endParaRPr lang="en-US" sz="2400" dirty="0">
              <a:latin typeface="Times New Roman" panose="02020603050405020304" pitchFamily="18" charset="0"/>
              <a:ea typeface="Times New Roman" panose="02020603050405020304" pitchFamily="18"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A. </a:t>
            </a:r>
            <a:r>
              <a:rPr lang="en-US" sz="2800" dirty="0" err="1">
                <a:solidFill>
                  <a:srgbClr val="000000"/>
                </a:solidFill>
                <a:latin typeface="Times New Roman" panose="02020603050405020304" pitchFamily="18" charset="0"/>
                <a:ea typeface="Calibri" panose="020F0502020204030204" pitchFamily="34" charset="0"/>
              </a:rPr>
              <a:t>Kêu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gọi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chiến</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C. </a:t>
            </a:r>
            <a:r>
              <a:rPr lang="en-US" sz="2800" dirty="0" err="1">
                <a:solidFill>
                  <a:srgbClr val="000000"/>
                </a:solidFill>
                <a:latin typeface="Times New Roman" panose="02020603050405020304" pitchFamily="18" charset="0"/>
                <a:ea typeface="Calibri" panose="020F0502020204030204" pitchFamily="34" charset="0"/>
              </a:rPr>
              <a:t>Kêu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gọi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hội</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Calibri" panose="020F0502020204030204" pitchFamily="34" charset="0"/>
              </a:rPr>
              <a:t>D. </a:t>
            </a:r>
            <a:r>
              <a:rPr lang="en-US" sz="2800" dirty="0" err="1">
                <a:solidFill>
                  <a:srgbClr val="000000"/>
                </a:solidFill>
                <a:latin typeface="Times New Roman" panose="02020603050405020304" pitchFamily="18" charset="0"/>
                <a:ea typeface="Calibri" panose="020F0502020204030204" pitchFamily="34" charset="0"/>
              </a:rPr>
              <a:t>Tố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tội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Pháp</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73253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97987CBA-7C17-406F-826B-53F42F5CC15A}"/>
              </a:ext>
            </a:extLst>
          </p:cNvPr>
          <p:cNvSpPr/>
          <p:nvPr/>
        </p:nvSpPr>
        <p:spPr>
          <a:xfrm>
            <a:off x="0" y="992573"/>
            <a:ext cx="12011024" cy="5151282"/>
          </a:xfrm>
          <a:prstGeom prst="rect">
            <a:avLst/>
          </a:prstGeom>
        </p:spPr>
        <p:txBody>
          <a:bodyPr wrap="square">
            <a:spAutoFit/>
          </a:bodyPr>
          <a:lstStyle/>
          <a:p>
            <a:pPr marL="30480" marR="30480" algn="just">
              <a:spcBef>
                <a:spcPts val="0"/>
              </a:spcBef>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5. 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XIX?</a:t>
            </a:r>
            <a:endParaRPr lang="en-US" sz="2000" dirty="0">
              <a:latin typeface="Times New Roman" panose="02020603050405020304" pitchFamily="18" charset="0"/>
              <a:ea typeface="Times New Roman" panose="02020603050405020304" pitchFamily="18" charset="0"/>
            </a:endParaRPr>
          </a:p>
          <a:p>
            <a:pPr marL="30480" marR="30480" algn="just">
              <a:lnSpc>
                <a:spcPct val="107000"/>
              </a:lnSpc>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Calibri" panose="020F0502020204030204" pitchFamily="34" charset="0"/>
            </a:endParaRPr>
          </a:p>
          <a:p>
            <a:pPr marL="30480" marR="30480" algn="just">
              <a:lnSpc>
                <a:spcPct val="107000"/>
              </a:lnSpc>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rPr>
              <a:t>B. </a:t>
            </a:r>
            <a:r>
              <a:rPr lang="en-US" sz="2400" dirty="0" err="1">
                <a:solidFill>
                  <a:srgbClr val="000000"/>
                </a:solidFill>
                <a:latin typeface="Times New Roman" panose="02020603050405020304" pitchFamily="18" charset="0"/>
                <a:ea typeface="Times New Roman" panose="02020603050405020304" pitchFamily="18" charset="0"/>
              </a:rPr>
              <a:t>Mâu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Huế</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Calibri" panose="020F0502020204030204" pitchFamily="34" charset="0"/>
            </a:endParaRPr>
          </a:p>
          <a:p>
            <a:pPr marL="30480" marR="30480" algn="just">
              <a:lnSpc>
                <a:spcPct val="107000"/>
              </a:lnSpc>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ra </a:t>
            </a:r>
            <a:r>
              <a:rPr lang="en-US" sz="2400" dirty="0" err="1">
                <a:solidFill>
                  <a:srgbClr val="000000"/>
                </a:solidFill>
                <a:latin typeface="Times New Roman" panose="02020603050405020304" pitchFamily="18" charset="0"/>
                <a:ea typeface="Times New Roman" panose="02020603050405020304" pitchFamily="18" charset="0"/>
              </a:rPr>
              <a:t>đời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Vương</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Calibri" panose="020F0502020204030204" pitchFamily="34" charset="0"/>
            </a:endParaRPr>
          </a:p>
          <a:p>
            <a:pPr marL="30480" marR="30480" algn="just">
              <a:lnSpc>
                <a:spcPct val="107000"/>
              </a:lnSpc>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rPr>
              <a:t>Mâu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gay </a:t>
            </a:r>
            <a:r>
              <a:rPr lang="en-US" sz="2400" dirty="0" err="1">
                <a:solidFill>
                  <a:srgbClr val="000000"/>
                </a:solidFill>
                <a:latin typeface="Times New Roman" panose="02020603050405020304" pitchFamily="18" charset="0"/>
                <a:ea typeface="Times New Roman" panose="02020603050405020304" pitchFamily="18" charset="0"/>
              </a:rPr>
              <a:t>gắt</a:t>
            </a:r>
            <a:endParaRPr lang="en-US" sz="2400" dirty="0">
              <a:latin typeface="Times New Roman" panose="02020603050405020304" pitchFamily="18" charset="0"/>
              <a:ea typeface="Calibri" panose="020F0502020204030204" pitchFamily="34" charset="0"/>
            </a:endParaRPr>
          </a:p>
          <a:p>
            <a:pPr marL="30480" marR="30480" algn="just">
              <a:lnSpc>
                <a:spcPct val="107000"/>
              </a:lnSpc>
              <a:spcBef>
                <a:spcPts val="0"/>
              </a:spcBef>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6.</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vua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đang</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a:p>
            <a:pPr marL="30480" marR="30480" algn="just">
              <a:lnSpc>
                <a:spcPct val="107000"/>
              </a:lnSpc>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Kinh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Huế</a:t>
            </a:r>
            <a:r>
              <a:rPr lang="en-US" sz="2400" dirty="0">
                <a:solidFill>
                  <a:srgbClr val="000000"/>
                </a:solidFill>
                <a:latin typeface="Times New Roman" panose="02020603050405020304" pitchFamily="18" charset="0"/>
                <a:ea typeface="Times New Roman" panose="02020603050405020304" pitchFamily="18" charset="0"/>
              </a:rPr>
              <a:t>					B. </a:t>
            </a:r>
            <a:r>
              <a:rPr lang="en-US" sz="2400" dirty="0" err="1">
                <a:solidFill>
                  <a:srgbClr val="000000"/>
                </a:solidFill>
                <a:latin typeface="Times New Roman" panose="02020603050405020304" pitchFamily="18" charset="0"/>
                <a:ea typeface="Times New Roman" panose="02020603050405020304" pitchFamily="18" charset="0"/>
              </a:rPr>
              <a:t>Căn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rPr>
              <a:t> Ba </a:t>
            </a:r>
            <a:r>
              <a:rPr lang="en-US" sz="2400" dirty="0" err="1">
                <a:solidFill>
                  <a:srgbClr val="000000"/>
                </a:solidFill>
                <a:latin typeface="Times New Roman" panose="02020603050405020304" pitchFamily="18" charset="0"/>
                <a:ea typeface="Times New Roman" panose="02020603050405020304" pitchFamily="18" charset="0"/>
              </a:rPr>
              <a:t>Đình</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Calibri" panose="020F0502020204030204" pitchFamily="34" charset="0"/>
            </a:endParaRPr>
          </a:p>
          <a:p>
            <a:pPr marL="30480" marR="30480" algn="just">
              <a:lnSpc>
                <a:spcPct val="107000"/>
              </a:lnSpc>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Tân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rPr>
              <a:t>Đồn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a:t>
            </a:r>
            <a:endParaRPr lang="en-US" sz="2400" dirty="0">
              <a:latin typeface="Times New Roman" panose="02020603050405020304" pitchFamily="18" charset="0"/>
              <a:ea typeface="Calibri" panose="020F0502020204030204" pitchFamily="34" charset="0"/>
            </a:endParaRPr>
          </a:p>
          <a:p>
            <a:pPr algn="just">
              <a:lnSpc>
                <a:spcPct val="107000"/>
              </a:lnSpc>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7.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thần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đứng</a:t>
            </a:r>
            <a:r>
              <a:rPr lang="en-US" sz="2400" i="1" dirty="0">
                <a:solidFill>
                  <a:srgbClr val="000000"/>
                </a:solidFill>
                <a:latin typeface="Times New Roman" panose="02020603050405020304" pitchFamily="18" charset="0"/>
                <a:ea typeface="Times New Roman" panose="02020603050405020304" pitchFamily="18" charset="0"/>
              </a:rPr>
              <a:t> ở </a:t>
            </a:r>
            <a:r>
              <a:rPr lang="en-US" sz="2400" i="1" dirty="0" err="1">
                <a:solidFill>
                  <a:srgbClr val="000000"/>
                </a:solidFill>
                <a:latin typeface="Times New Roman" panose="02020603050405020304" pitchFamily="18" charset="0"/>
                <a:ea typeface="Times New Roman" panose="02020603050405020304" pitchFamily="18" charset="0"/>
              </a:rPr>
              <a:t>triều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chỉ</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theo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nghĩa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nghĩa</a:t>
            </a:r>
            <a:r>
              <a:rPr lang="en-US" sz="2400" i="1" dirty="0">
                <a:solidFill>
                  <a:srgbClr val="000000"/>
                </a:solidFill>
                <a:latin typeface="Times New Roman" panose="02020603050405020304" pitchFamily="18" charset="0"/>
                <a:ea typeface="Times New Roman" panose="02020603050405020304" pitchFamily="18" charset="0"/>
              </a:rPr>
              <a:t> ở </a:t>
            </a:r>
            <a:r>
              <a:rPr lang="en-US" sz="2400" i="1" dirty="0" err="1">
                <a:solidFill>
                  <a:srgbClr val="000000"/>
                </a:solidFill>
                <a:latin typeface="Times New Roman" panose="02020603050405020304" pitchFamily="18" charset="0"/>
                <a:ea typeface="Times New Roman" panose="02020603050405020304" pitchFamily="18" charset="0"/>
              </a:rPr>
              <a:t>đâu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thì</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sự</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chết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sống</a:t>
            </a:r>
            <a:r>
              <a:rPr lang="en-US" sz="2400" i="1" dirty="0">
                <a:solidFill>
                  <a:srgbClr val="000000"/>
                </a:solidFill>
                <a:latin typeface="Times New Roman" panose="02020603050405020304" pitchFamily="18" charset="0"/>
                <a:ea typeface="Times New Roman" panose="02020603050405020304" pitchFamily="18" charset="0"/>
              </a:rPr>
              <a:t> ở </a:t>
            </a:r>
            <a:r>
              <a:rPr lang="en-US" sz="2400" i="1" dirty="0" err="1">
                <a:solidFill>
                  <a:srgbClr val="000000"/>
                </a:solidFill>
                <a:latin typeface="Times New Roman" panose="02020603050405020304" pitchFamily="18" charset="0"/>
                <a:ea typeface="Times New Roman" panose="02020603050405020304" pitchFamily="18" charset="0"/>
              </a:rPr>
              <a:t>đấy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Hồ</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Yển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Triệu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nước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Tấn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Quách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Nghi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Lý</a:t>
            </a:r>
            <a:r>
              <a:rPr lang="en-US" sz="2400" i="1" dirty="0">
                <a:solidFill>
                  <a:srgbClr val="000000"/>
                </a:solidFill>
                <a:latin typeface="Times New Roman" panose="02020603050405020304" pitchFamily="18" charset="0"/>
                <a:ea typeface="Times New Roman" panose="02020603050405020304" pitchFamily="18" charset="0"/>
              </a:rPr>
              <a:t> Quang </a:t>
            </a:r>
            <a:r>
              <a:rPr lang="en-US" sz="2400" i="1" dirty="0" err="1">
                <a:solidFill>
                  <a:srgbClr val="000000"/>
                </a:solidFill>
                <a:latin typeface="Times New Roman" panose="02020603050405020304" pitchFamily="18" charset="0"/>
                <a:ea typeface="Times New Roman" panose="02020603050405020304" pitchFamily="18" charset="0"/>
              </a:rPr>
              <a:t>Bật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thế</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nào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cổ</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vậy</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a:p>
            <a:pPr algn="just">
              <a:lnSpc>
                <a:spcPct val="107000"/>
              </a:lnSpc>
            </a:pPr>
            <a:r>
              <a:rPr lang="en-US" sz="2400" dirty="0">
                <a:solidFill>
                  <a:srgbClr val="000000"/>
                </a:solidFill>
                <a:latin typeface="Times New Roman" panose="02020603050405020304" pitchFamily="18" charset="0"/>
                <a:ea typeface="Times New Roman" panose="02020603050405020304" pitchFamily="18" charset="0"/>
              </a:rPr>
              <a:t>A. So </a:t>
            </a:r>
            <a:r>
              <a:rPr lang="en-US" sz="2400" dirty="0" err="1">
                <a:solidFill>
                  <a:srgbClr val="000000"/>
                </a:solidFill>
                <a:latin typeface="Times New Roman" panose="02020603050405020304" pitchFamily="18" charset="0"/>
                <a:ea typeface="Times New Roman" panose="02020603050405020304" pitchFamily="18" charset="0"/>
              </a:rPr>
              <a:t>sánh</a:t>
            </a:r>
            <a:r>
              <a:rPr lang="en-US" sz="2400" dirty="0">
                <a:solidFill>
                  <a:srgbClr val="000000"/>
                </a:solidFill>
                <a:latin typeface="Times New Roman" panose="02020603050405020304" pitchFamily="18" charset="0"/>
                <a:ea typeface="Times New Roman" panose="02020603050405020304" pitchFamily="18" charset="0"/>
              </a:rPr>
              <a:t>		B.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rPr>
              <a:t> 		C. </a:t>
            </a:r>
            <a:r>
              <a:rPr lang="en-US" sz="2400" dirty="0" err="1">
                <a:solidFill>
                  <a:srgbClr val="000000"/>
                </a:solidFill>
                <a:latin typeface="Times New Roman" panose="02020603050405020304" pitchFamily="18" charset="0"/>
                <a:ea typeface="Times New Roman" panose="02020603050405020304" pitchFamily="18" charset="0"/>
              </a:rPr>
              <a:t>Điệp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rPr>
              <a:t> 		D. </a:t>
            </a:r>
            <a:r>
              <a:rPr lang="en-US" sz="2400" dirty="0" err="1">
                <a:solidFill>
                  <a:srgbClr val="000000"/>
                </a:solidFill>
                <a:latin typeface="Times New Roman" panose="02020603050405020304" pitchFamily="18" charset="0"/>
                <a:ea typeface="Times New Roman" panose="02020603050405020304" pitchFamily="18" charset="0"/>
              </a:rPr>
              <a:t>Liệt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kê</a:t>
            </a:r>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4259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Rectangle 1">
            <a:extLst>
              <a:ext uri="{FF2B5EF4-FFF2-40B4-BE49-F238E27FC236}">
                <a16:creationId xmlns:a16="http://schemas.microsoft.com/office/drawing/2014/main" id="{E87B2940-5FEF-4612-8F44-52B3911D8726}"/>
              </a:ext>
            </a:extLst>
          </p:cNvPr>
          <p:cNvSpPr/>
          <p:nvPr/>
        </p:nvSpPr>
        <p:spPr>
          <a:xfrm>
            <a:off x="2621" y="981183"/>
            <a:ext cx="12192000" cy="5632311"/>
          </a:xfrm>
          <a:prstGeom prst="rect">
            <a:avLst/>
          </a:prstGeom>
        </p:spPr>
        <p:txBody>
          <a:bodyPr wrap="square">
            <a:spAutoFit/>
          </a:bodyPr>
          <a:lstStyle/>
          <a:p>
            <a:pPr algn="just"/>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8.</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Đâu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không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phải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là</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nội</a:t>
            </a:r>
            <a:r>
              <a:rPr lang="en-US" sz="3600" dirty="0">
                <a:solidFill>
                  <a:srgbClr val="000000"/>
                </a:solidFill>
                <a:latin typeface="Times New Roman" panose="02020603050405020304" pitchFamily="18" charset="0"/>
                <a:ea typeface="Times New Roman" panose="02020603050405020304" pitchFamily="18" charset="0"/>
              </a:rPr>
              <a:t> dung </a:t>
            </a:r>
            <a:r>
              <a:rPr lang="en-US" sz="3600" dirty="0" err="1">
                <a:solidFill>
                  <a:srgbClr val="000000"/>
                </a:solidFill>
                <a:latin typeface="Times New Roman" panose="02020603050405020304" pitchFamily="18" charset="0"/>
                <a:ea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chiếu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Cần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vương</a:t>
            </a:r>
            <a:r>
              <a:rPr lang="en-US" sz="36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r>
              <a:rPr lang="en-US" sz="3600" dirty="0">
                <a:solidFill>
                  <a:srgbClr val="000000"/>
                </a:solidFill>
                <a:latin typeface="Times New Roman" panose="02020603050405020304" pitchFamily="18" charset="0"/>
                <a:ea typeface="Times New Roman" panose="02020603050405020304" pitchFamily="18" charset="0"/>
              </a:rPr>
              <a:t>A. </a:t>
            </a:r>
            <a:r>
              <a:rPr lang="en-US" sz="3600" dirty="0" err="1">
                <a:solidFill>
                  <a:srgbClr val="000000"/>
                </a:solidFill>
                <a:latin typeface="Times New Roman" panose="02020603050405020304" pitchFamily="18" charset="0"/>
                <a:ea typeface="Times New Roman" panose="02020603050405020304" pitchFamily="18" charset="0"/>
              </a:rPr>
              <a:t>Tố</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cáo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tội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ác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thực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dân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Pháp</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Calibri" panose="020F0502020204030204" pitchFamily="34" charset="0"/>
            </a:endParaRPr>
          </a:p>
          <a:p>
            <a:pPr algn="just"/>
            <a:r>
              <a:rPr lang="en-US" sz="3600" dirty="0">
                <a:solidFill>
                  <a:srgbClr val="000000"/>
                </a:solidFill>
                <a:latin typeface="Times New Roman" panose="02020603050405020304" pitchFamily="18" charset="0"/>
                <a:ea typeface="Times New Roman" panose="02020603050405020304" pitchFamily="18" charset="0"/>
              </a:rPr>
              <a:t>B. </a:t>
            </a:r>
            <a:r>
              <a:rPr lang="en-US" sz="3600" dirty="0" err="1">
                <a:solidFill>
                  <a:srgbClr val="000000"/>
                </a:solidFill>
                <a:latin typeface="Times New Roman" panose="02020603050405020304" pitchFamily="18" charset="0"/>
                <a:ea typeface="Times New Roman" panose="02020603050405020304" pitchFamily="18" charset="0"/>
              </a:rPr>
              <a:t>Khẳng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định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quyết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tâm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chống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Pháp</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triều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đình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kháng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chiến</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Calibri" panose="020F0502020204030204" pitchFamily="34" charset="0"/>
            </a:endParaRPr>
          </a:p>
          <a:p>
            <a:pPr algn="just"/>
            <a:r>
              <a:rPr lang="en-US" sz="3600" dirty="0">
                <a:solidFill>
                  <a:srgbClr val="000000"/>
                </a:solidFill>
                <a:latin typeface="Times New Roman" panose="02020603050405020304" pitchFamily="18" charset="0"/>
                <a:ea typeface="Times New Roman" panose="02020603050405020304" pitchFamily="18" charset="0"/>
              </a:rPr>
              <a:t>C. </a:t>
            </a:r>
            <a:r>
              <a:rPr lang="en-US" sz="3600" dirty="0" err="1">
                <a:solidFill>
                  <a:srgbClr val="000000"/>
                </a:solidFill>
                <a:latin typeface="Times New Roman" panose="02020603050405020304" pitchFamily="18" charset="0"/>
                <a:ea typeface="Times New Roman" panose="02020603050405020304" pitchFamily="18" charset="0"/>
              </a:rPr>
              <a:t>Kêu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gọi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nhân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dân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đứng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lên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giúp</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vua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cứu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nước</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Calibri" panose="020F0502020204030204" pitchFamily="34" charset="0"/>
            </a:endParaRPr>
          </a:p>
          <a:p>
            <a:pPr algn="just"/>
            <a:r>
              <a:rPr lang="en-US" sz="3600" dirty="0">
                <a:solidFill>
                  <a:srgbClr val="000000"/>
                </a:solidFill>
                <a:latin typeface="Times New Roman" panose="02020603050405020304" pitchFamily="18" charset="0"/>
                <a:ea typeface="Times New Roman" panose="02020603050405020304" pitchFamily="18" charset="0"/>
              </a:rPr>
              <a:t>D. </a:t>
            </a:r>
            <a:r>
              <a:rPr lang="en-US" sz="3600" dirty="0" err="1">
                <a:solidFill>
                  <a:srgbClr val="000000"/>
                </a:solidFill>
                <a:latin typeface="Times New Roman" panose="02020603050405020304" pitchFamily="18" charset="0"/>
                <a:ea typeface="Times New Roman" panose="02020603050405020304" pitchFamily="18" charset="0"/>
              </a:rPr>
              <a:t>Kêu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gọi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bãi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binh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thương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lượng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với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Pháp</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để</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bảo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vệ</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vương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quyền</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Calibri" panose="020F0502020204030204" pitchFamily="34" charset="0"/>
            </a:endParaRPr>
          </a:p>
          <a:p>
            <a:pPr marL="30480" marR="30480" algn="just">
              <a:spcBef>
                <a:spcPts val="0"/>
              </a:spcBef>
              <a:spcAft>
                <a:spcPts val="0"/>
              </a:spcAft>
            </a:pP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9</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đoạn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trích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trên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em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hãy</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biết</a:t>
            </a:r>
            <a:r>
              <a:rPr lang="en-US" sz="3600" dirty="0">
                <a:solidFill>
                  <a:srgbClr val="000000"/>
                </a:solidFill>
                <a:latin typeface="Times New Roman" panose="02020603050405020304" pitchFamily="18" charset="0"/>
                <a:ea typeface="Times New Roman" panose="02020603050405020304" pitchFamily="18" charset="0"/>
              </a:rPr>
              <a:t> ý </a:t>
            </a:r>
            <a:r>
              <a:rPr lang="en-US" sz="3600" dirty="0" err="1">
                <a:solidFill>
                  <a:srgbClr val="000000"/>
                </a:solidFill>
                <a:latin typeface="Times New Roman" panose="02020603050405020304" pitchFamily="18" charset="0"/>
                <a:ea typeface="Times New Roman" panose="02020603050405020304" pitchFamily="18" charset="0"/>
              </a:rPr>
              <a:t>nghĩa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chiếu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Cần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vương</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Calibri" panose="020F0502020204030204" pitchFamily="34" charset="0"/>
            </a:endParaRPr>
          </a:p>
          <a:p>
            <a:pPr marL="30480" marR="30480" algn="just">
              <a:spcBef>
                <a:spcPts val="0"/>
              </a:spcBef>
              <a:spcAft>
                <a:spcPts val="0"/>
              </a:spcAft>
            </a:pP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10.</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Em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có</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đánh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giá</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gì</a:t>
            </a:r>
            <a:r>
              <a:rPr lang="en-US" sz="3600" dirty="0">
                <a:solidFill>
                  <a:srgbClr val="000000"/>
                </a:solidFill>
                <a:latin typeface="Times New Roman" panose="02020603050405020304" pitchFamily="18" charset="0"/>
                <a:ea typeface="Times New Roman" panose="02020603050405020304" pitchFamily="18" charset="0"/>
              </a:rPr>
              <a:t> qua </a:t>
            </a:r>
            <a:r>
              <a:rPr lang="en-US" sz="3600" dirty="0" err="1">
                <a:solidFill>
                  <a:srgbClr val="000000"/>
                </a:solidFill>
                <a:latin typeface="Times New Roman" panose="02020603050405020304" pitchFamily="18" charset="0"/>
                <a:ea typeface="Times New Roman" panose="02020603050405020304" pitchFamily="18" charset="0"/>
              </a:rPr>
              <a:t>hành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động</a:t>
            </a:r>
            <a:r>
              <a:rPr lang="en-US" sz="3600" dirty="0">
                <a:solidFill>
                  <a:srgbClr val="000000"/>
                </a:solidFill>
                <a:latin typeface="Times New Roman" panose="02020603050405020304" pitchFamily="18" charset="0"/>
                <a:ea typeface="Times New Roman" panose="02020603050405020304" pitchFamily="18" charset="0"/>
              </a:rPr>
              <a:t> ra </a:t>
            </a:r>
            <a:r>
              <a:rPr lang="en-US" sz="3600" dirty="0" err="1">
                <a:solidFill>
                  <a:srgbClr val="000000"/>
                </a:solidFill>
                <a:latin typeface="Times New Roman" panose="02020603050405020304" pitchFamily="18" charset="0"/>
                <a:ea typeface="Times New Roman" panose="02020603050405020304" pitchFamily="18" charset="0"/>
              </a:rPr>
              <a:t>chiếu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cần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Vương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vua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Hàm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Nghi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và</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Tôn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Thất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Thuyết</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63869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1" dur="500"/>
                                        <p:tgtEl>
                                          <p:spTgt spid="2">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4" dur="500"/>
                                        <p:tgtEl>
                                          <p:spTgt spid="2">
                                            <p:txEl>
                                              <p:pRg st="1" end="1"/>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6" dur="500"/>
                                        <p:tgtEl>
                                          <p:spTgt spid="2">
                                            <p:txEl>
                                              <p:pRg st="5" end="5"/>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0"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309581" y="1397242"/>
            <a:ext cx="7969985" cy="4989699"/>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marL="0" marR="0" lvl="0" indent="0" algn="ctr" defTabSz="1085313"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lvl="0" algn="ctr">
              <a:defRPr/>
            </a:pP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Bài</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3: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Thực</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hành</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Đọc</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Chiếu</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dời</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đô</a:t>
            </a:r>
            <a:endPar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pPr lvl="0" algn="ctr">
              <a:defRPr/>
            </a:pPr>
            <a:r>
              <a:rPr lang="en-US" sz="32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Lí</a:t>
            </a:r>
            <a:r>
              <a:rPr lang="en-US" sz="32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Công</a:t>
            </a:r>
            <a:r>
              <a:rPr lang="en-US" sz="32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lang="en-US" sz="3200" dirty="0" err="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uẩn</a:t>
            </a:r>
            <a:r>
              <a:rPr lang="en-US" sz="32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a:t>
            </a:r>
            <a:endPar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E6DB3D01-30A7-49F6-9987-DF5B4DE9CA88}"/>
              </a:ext>
            </a:extLst>
          </p:cNvPr>
          <p:cNvSpPr txBox="1"/>
          <p:nvPr/>
        </p:nvSpPr>
        <p:spPr>
          <a:xfrm>
            <a:off x="481941" y="836085"/>
            <a:ext cx="6580909" cy="830997"/>
          </a:xfrm>
          <a:prstGeom prst="rect">
            <a:avLst/>
          </a:prstGeom>
          <a:noFill/>
        </p:spPr>
        <p:txBody>
          <a:bodyPr wrap="square" rtlCol="0">
            <a:spAutoFit/>
          </a:bodyPr>
          <a:lstStyle/>
          <a:p>
            <a:r>
              <a:rPr lang="en-US" sz="4800" dirty="0">
                <a:latin typeface="#9Slide05 Fourth Medium" panose="00000600000000000000" pitchFamily="2" charset="0"/>
              </a:rPr>
              <a:t>2. </a:t>
            </a:r>
            <a:r>
              <a:rPr lang="en-US" sz="4800" dirty="0" err="1">
                <a:latin typeface="#9Slide05 Fourth Medium" panose="00000600000000000000" pitchFamily="2" charset="0"/>
              </a:rPr>
              <a:t>Tác</a:t>
            </a:r>
            <a:r>
              <a:rPr lang="en-US" sz="4800" dirty="0">
                <a:latin typeface="#9Slide05 Fourth Medium" panose="00000600000000000000" pitchFamily="2" charset="0"/>
              </a:rPr>
              <a:t> </a:t>
            </a:r>
            <a:r>
              <a:rPr lang="en-US" sz="4800" dirty="0" err="1">
                <a:latin typeface="#9Slide05 Fourth Medium" panose="00000600000000000000" pitchFamily="2" charset="0"/>
              </a:rPr>
              <a:t>phẩm</a:t>
            </a:r>
            <a:r>
              <a:rPr lang="en-US" sz="4800" dirty="0">
                <a:latin typeface="#9Slide05 Fourth Medium" panose="00000600000000000000" pitchFamily="2" charset="0"/>
              </a:rPr>
              <a:t> </a:t>
            </a:r>
          </a:p>
        </p:txBody>
      </p:sp>
      <p:pic>
        <p:nvPicPr>
          <p:cNvPr id="12" name="Picture 11">
            <a:extLst>
              <a:ext uri="{FF2B5EF4-FFF2-40B4-BE49-F238E27FC236}">
                <a16:creationId xmlns:a16="http://schemas.microsoft.com/office/drawing/2014/main" id="{1A86E95A-7876-458F-ADCF-BD759EDBCE98}"/>
              </a:ext>
            </a:extLst>
          </p:cNvPr>
          <p:cNvPicPr>
            <a:picLocks noChangeAspect="1"/>
          </p:cNvPicPr>
          <p:nvPr/>
        </p:nvPicPr>
        <p:blipFill>
          <a:blip r:embed="rId6"/>
          <a:stretch>
            <a:fillRect/>
          </a:stretch>
        </p:blipFill>
        <p:spPr>
          <a:xfrm>
            <a:off x="8451926" y="1458266"/>
            <a:ext cx="3615383" cy="4928675"/>
          </a:xfrm>
          <a:prstGeom prst="rect">
            <a:avLst/>
          </a:prstGeom>
        </p:spPr>
      </p:pic>
      <p:sp>
        <p:nvSpPr>
          <p:cNvPr id="13" name="Rectangle 12">
            <a:extLst>
              <a:ext uri="{FF2B5EF4-FFF2-40B4-BE49-F238E27FC236}">
                <a16:creationId xmlns:a16="http://schemas.microsoft.com/office/drawing/2014/main" id="{68DEAD4B-7385-47D9-AA62-CB88C8C98CBA}"/>
              </a:ext>
            </a:extLst>
          </p:cNvPr>
          <p:cNvSpPr/>
          <p:nvPr/>
        </p:nvSpPr>
        <p:spPr>
          <a:xfrm>
            <a:off x="309580" y="1836015"/>
            <a:ext cx="7969985" cy="4550926"/>
          </a:xfrm>
          <a:prstGeom prst="rect">
            <a:avLst/>
          </a:prstGeom>
        </p:spPr>
        <p:txBody>
          <a:bodyPr wrap="square">
            <a:spAutoFit/>
          </a:bodyPr>
          <a:lstStyle/>
          <a:p>
            <a:r>
              <a:rPr lang="fr-FR" sz="14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Chiếu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đô</a:t>
            </a:r>
            <a:r>
              <a:rPr lang="fr-FR" sz="2800" dirty="0">
                <a:latin typeface="Times New Roman" panose="02020603050405020304" pitchFamily="18" charset="0"/>
                <a:ea typeface="Times New Roman" panose="02020603050405020304" pitchFamily="18" charset="0"/>
              </a:rPr>
              <a:t> được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viết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năm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Canh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tuất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niên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hiệu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Thuận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Thiên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thứ</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nhất</a:t>
            </a:r>
            <a:r>
              <a:rPr lang="fr-FR" sz="2800" dirty="0">
                <a:latin typeface="Times New Roman" panose="02020603050405020304" pitchFamily="18" charset="0"/>
                <a:ea typeface="Times New Roman" panose="02020603050405020304" pitchFamily="18" charset="0"/>
              </a:rPr>
              <a:t> 1010.</a:t>
            </a:r>
            <a:endParaRPr lang="en-US" sz="2400" dirty="0">
              <a:latin typeface="Times New Roman" panose="02020603050405020304" pitchFamily="18" charset="0"/>
              <a:ea typeface="Times New Roman" panose="02020603050405020304" pitchFamily="18" charset="0"/>
            </a:endParaRPr>
          </a:p>
          <a:p>
            <a:r>
              <a:rPr lang="fr-FR" sz="2800" b="1" dirty="0">
                <a:latin typeface="Times New Roman" panose="02020603050405020304" pitchFamily="18" charset="0"/>
                <a:ea typeface="Times New Roman" panose="02020603050405020304" pitchFamily="18" charset="0"/>
              </a:rPr>
              <a:t>c. </a:t>
            </a:r>
            <a:r>
              <a:rPr lang="fr-FR" sz="2800" b="1" dirty="0" err="1">
                <a:latin typeface="Times New Roman" panose="02020603050405020304" pitchFamily="18" charset="0"/>
                <a:ea typeface="Times New Roman" panose="02020603050405020304" pitchFamily="18" charset="0"/>
              </a:rPr>
              <a:t>Bố</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cục</a:t>
            </a:r>
            <a:endParaRPr lang="en-US" sz="2400" dirty="0">
              <a:latin typeface="Times New Roman" panose="02020603050405020304" pitchFamily="18" charset="0"/>
              <a:ea typeface="Times New Roman" panose="02020603050405020304" pitchFamily="18" charset="0"/>
            </a:endParaRPr>
          </a:p>
          <a:p>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Bài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văn</a:t>
            </a:r>
            <a:r>
              <a:rPr lang="fr-FR" sz="2800" dirty="0">
                <a:latin typeface="Times New Roman" panose="02020603050405020304" pitchFamily="18" charset="0"/>
                <a:ea typeface="Times New Roman" panose="02020603050405020304" pitchFamily="18" charset="0"/>
              </a:rPr>
              <a:t> được chia </a:t>
            </a:r>
            <a:r>
              <a:rPr lang="fr-FR" sz="2800" dirty="0" err="1">
                <a:latin typeface="Times New Roman" panose="02020603050405020304" pitchFamily="18" charset="0"/>
                <a:ea typeface="Times New Roman" panose="02020603050405020304" pitchFamily="18" charset="0"/>
              </a:rPr>
              <a:t>làm</a:t>
            </a:r>
            <a:r>
              <a:rPr lang="fr-FR" sz="2800" dirty="0">
                <a:latin typeface="Times New Roman" panose="02020603050405020304" pitchFamily="18" charset="0"/>
                <a:ea typeface="Times New Roman" panose="02020603050405020304" pitchFamily="18" charset="0"/>
              </a:rPr>
              <a:t> 3 </a:t>
            </a:r>
            <a:r>
              <a:rPr lang="fr-FR" sz="2800" dirty="0" err="1">
                <a:latin typeface="Times New Roman" panose="02020603050405020304" pitchFamily="18" charset="0"/>
                <a:ea typeface="Times New Roman" panose="02020603050405020304" pitchFamily="18" charset="0"/>
              </a:rPr>
              <a:t>phần</a:t>
            </a:r>
            <a:endParaRPr lang="en-US" sz="2400" dirty="0">
              <a:latin typeface="Times New Roman" panose="02020603050405020304" pitchFamily="18" charset="0"/>
              <a:ea typeface="Times New Roman" panose="02020603050405020304" pitchFamily="18" charset="0"/>
            </a:endParaRPr>
          </a:p>
          <a:p>
            <a:pPr>
              <a:lnSpc>
                <a:spcPct val="107000"/>
              </a:lnSpc>
            </a:pP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Phần</a:t>
            </a:r>
            <a:r>
              <a:rPr lang="fr-FR" sz="2800" dirty="0">
                <a:latin typeface="Times New Roman" panose="02020603050405020304" pitchFamily="18" charset="0"/>
                <a:ea typeface="Calibri" panose="020F0502020204030204" pitchFamily="34" charset="0"/>
              </a:rPr>
              <a:t> 1: </a:t>
            </a:r>
            <a:r>
              <a:rPr lang="fr-FR" sz="2800" dirty="0" err="1">
                <a:latin typeface="Times New Roman" panose="02020603050405020304" pitchFamily="18" charset="0"/>
                <a:ea typeface="Calibri" panose="020F0502020204030204" pitchFamily="34" charset="0"/>
              </a:rPr>
              <a:t>Từ</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đầu</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đến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phong</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tục</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phồn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thịnh</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Dời</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đô</a:t>
            </a:r>
            <a:r>
              <a:rPr lang="fr-FR" sz="2800" dirty="0">
                <a:latin typeface="Times New Roman" panose="02020603050405020304" pitchFamily="18" charset="0"/>
                <a:ea typeface="Calibri" panose="020F0502020204030204" pitchFamily="34" charset="0"/>
              </a:rPr>
              <a:t> là </a:t>
            </a:r>
            <a:r>
              <a:rPr lang="fr-FR" sz="2800" dirty="0" err="1">
                <a:latin typeface="Times New Roman" panose="02020603050405020304" pitchFamily="18" charset="0"/>
                <a:ea typeface="Calibri" panose="020F0502020204030204" pitchFamily="34" charset="0"/>
              </a:rPr>
              <a:t>hợp</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với</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mệnh</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trời</a:t>
            </a:r>
            <a:r>
              <a:rPr lang="fr-FR"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07000"/>
              </a:lnSpc>
            </a:pP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Phần</a:t>
            </a:r>
            <a:r>
              <a:rPr lang="fr-FR" sz="2800" dirty="0">
                <a:latin typeface="Times New Roman" panose="02020603050405020304" pitchFamily="18" charset="0"/>
                <a:ea typeface="Calibri" panose="020F0502020204030204" pitchFamily="34" charset="0"/>
              </a:rPr>
              <a:t> 2: </a:t>
            </a:r>
            <a:r>
              <a:rPr lang="fr-FR" sz="2800" dirty="0" err="1">
                <a:latin typeface="Times New Roman" panose="02020603050405020304" pitchFamily="18" charset="0"/>
                <a:ea typeface="Calibri" panose="020F0502020204030204" pitchFamily="34" charset="0"/>
              </a:rPr>
              <a:t>Từ</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Thế</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mà</a:t>
            </a:r>
            <a:r>
              <a:rPr lang="fr-FR" sz="2800" dirty="0">
                <a:latin typeface="Times New Roman" panose="02020603050405020304" pitchFamily="18" charset="0"/>
                <a:ea typeface="Calibri" panose="020F0502020204030204" pitchFamily="34" charset="0"/>
              </a:rPr>
              <a:t> ... </a:t>
            </a:r>
            <a:r>
              <a:rPr lang="fr-FR" sz="2800" dirty="0" err="1">
                <a:latin typeface="Times New Roman" panose="02020603050405020304" pitchFamily="18" charset="0"/>
                <a:ea typeface="Calibri" panose="020F0502020204030204" pitchFamily="34" charset="0"/>
              </a:rPr>
              <a:t>không</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thể</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không</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dời</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đổi</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Phê</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phán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hai</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nhà</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Đinh</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Lê</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không</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theo</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mệnh</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trời</a:t>
            </a:r>
            <a:r>
              <a:rPr lang="fr-FR"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07000"/>
              </a:lnSpc>
            </a:pP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Phần</a:t>
            </a:r>
            <a:r>
              <a:rPr lang="fr-FR" sz="2800" dirty="0">
                <a:latin typeface="Times New Roman" panose="02020603050405020304" pitchFamily="18" charset="0"/>
                <a:ea typeface="Calibri" panose="020F0502020204030204" pitchFamily="34" charset="0"/>
              </a:rPr>
              <a:t> 3: </a:t>
            </a:r>
            <a:r>
              <a:rPr lang="fr-FR" sz="2800" dirty="0" err="1">
                <a:latin typeface="Times New Roman" panose="02020603050405020304" pitchFamily="18" charset="0"/>
                <a:ea typeface="Calibri" panose="020F0502020204030204" pitchFamily="34" charset="0"/>
              </a:rPr>
              <a:t>Còn</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lại</a:t>
            </a:r>
            <a:r>
              <a:rPr lang="fr-FR" sz="2800" dirty="0">
                <a:latin typeface="Times New Roman" panose="02020603050405020304" pitchFamily="18" charset="0"/>
                <a:ea typeface="Calibri" panose="020F0502020204030204" pitchFamily="34" charset="0"/>
              </a:rPr>
              <a:t> - </a:t>
            </a:r>
            <a:r>
              <a:rPr lang="fr-FR" sz="2800" dirty="0" err="1">
                <a:latin typeface="Times New Roman" panose="02020603050405020304" pitchFamily="18" charset="0"/>
                <a:ea typeface="Calibri" panose="020F0502020204030204" pitchFamily="34" charset="0"/>
              </a:rPr>
              <a:t>Thành</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Đại</a:t>
            </a:r>
            <a:r>
              <a:rPr lang="fr-FR" sz="2800" dirty="0">
                <a:latin typeface="Times New Roman" panose="02020603050405020304" pitchFamily="18" charset="0"/>
                <a:ea typeface="Calibri" panose="020F0502020204030204" pitchFamily="34" charset="0"/>
              </a:rPr>
              <a:t> La </a:t>
            </a:r>
            <a:r>
              <a:rPr lang="fr-FR" sz="2800" dirty="0" err="1">
                <a:latin typeface="Times New Roman" panose="02020603050405020304" pitchFamily="18" charset="0"/>
                <a:ea typeface="Calibri" panose="020F0502020204030204" pitchFamily="34" charset="0"/>
              </a:rPr>
              <a:t>có</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đủ</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ưu</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thế</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để</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trở</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thành</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kinh</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đô</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đất</a:t>
            </a:r>
            <a:r>
              <a:rPr lang="fr-FR" sz="2800" dirty="0">
                <a:latin typeface="Times New Roman" panose="02020603050405020304" pitchFamily="18" charset="0"/>
                <a:ea typeface="Calibri" panose="020F0502020204030204" pitchFamily="34" charset="0"/>
              </a:rPr>
              <a:t> </a:t>
            </a:r>
            <a:r>
              <a:rPr lang="fr-FR" sz="2800" dirty="0" err="1">
                <a:latin typeface="Times New Roman" panose="02020603050405020304" pitchFamily="18" charset="0"/>
                <a:ea typeface="Calibri" panose="020F0502020204030204" pitchFamily="34" charset="0"/>
              </a:rPr>
              <a:t>nước</a:t>
            </a:r>
            <a:r>
              <a:rPr lang="fr-FR"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4304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circle(in)">
                                      <p:cBhvr>
                                        <p:cTn id="21" dur="20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wheel(1)">
                                      <p:cBhvr>
                                        <p:cTn id="26" dur="2000"/>
                                        <p:tgtEl>
                                          <p:spTgt spid="1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wheel(1)">
                                      <p:cBhvr>
                                        <p:cTn id="31" dur="20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circle(in)">
                                      <p:cBhvr>
                                        <p:cTn id="36" dur="2000"/>
                                        <p:tgtEl>
                                          <p:spTgt spid="1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wheel(1)">
                                      <p:cBhvr>
                                        <p:cTn id="41" dur="2000"/>
                                        <p:tgtEl>
                                          <p:spTgt spid="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3">
                                            <p:txEl>
                                              <p:pRg st="5" end="5"/>
                                            </p:txEl>
                                          </p:spTgt>
                                        </p:tgtEl>
                                        <p:attrNameLst>
                                          <p:attrName>style.visibility</p:attrName>
                                        </p:attrNameLst>
                                      </p:cBhvr>
                                      <p:to>
                                        <p:strVal val="visible"/>
                                      </p:to>
                                    </p:set>
                                    <p:animEffect transition="in" filter="wheel(1)">
                                      <p:cBhvr>
                                        <p:cTn id="46" dur="20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47" repeatCount="indefinite" fill="hold" display="0">
                  <p:stCondLst>
                    <p:cond delay="indefinite"/>
                  </p:stCondLst>
                  <p:endCondLst>
                    <p:cond evt="onStopAudio" delay="0">
                      <p:tgtEl>
                        <p:sldTgt/>
                      </p:tgtEl>
                    </p:cond>
                  </p:endCondLst>
                </p:cTn>
                <p:tgtEl>
                  <p:spTgt spid="11"/>
                </p:tgtEl>
              </p:cMediaNode>
            </p:audio>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lang="en-US" sz="3600" dirty="0">
                <a:solidFill>
                  <a:srgbClr val="00B050"/>
                </a:solidFill>
                <a:latin typeface="#9Slide05 Fourth Medium" panose="00000600000000000000" pitchFamily="2" charset="0"/>
                <a:ea typeface="Times New Roman" panose="02020603050405020304" pitchFamily="18" charset="0"/>
                <a:cs typeface="Times New Roman" panose="02020603050405020304" pitchFamily="18" charset="0"/>
              </a:rPr>
              <a:t>3:</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E0F76ED9-3280-4F25-A5CA-C412C13566C8}"/>
              </a:ext>
            </a:extLst>
          </p:cNvPr>
          <p:cNvSpPr txBox="1"/>
          <p:nvPr/>
        </p:nvSpPr>
        <p:spPr>
          <a:xfrm>
            <a:off x="1787236" y="1118369"/>
            <a:ext cx="87422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Gợi</a:t>
            </a:r>
            <a:r>
              <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ý trả </a:t>
            </a: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lời</a:t>
            </a:r>
            <a:endPar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endParaRPr>
          </a:p>
        </p:txBody>
      </p:sp>
      <p:graphicFrame>
        <p:nvGraphicFramePr>
          <p:cNvPr id="5" name="Table 4">
            <a:extLst>
              <a:ext uri="{FF2B5EF4-FFF2-40B4-BE49-F238E27FC236}">
                <a16:creationId xmlns:a16="http://schemas.microsoft.com/office/drawing/2014/main" id="{21A987AF-6DCE-47B4-80AD-9EA0B9F23D7A}"/>
              </a:ext>
            </a:extLst>
          </p:cNvPr>
          <p:cNvGraphicFramePr>
            <a:graphicFrameLocks noGrp="1"/>
          </p:cNvGraphicFramePr>
          <p:nvPr>
            <p:extLst>
              <p:ext uri="{D42A27DB-BD31-4B8C-83A1-F6EECF244321}">
                <p14:modId xmlns:p14="http://schemas.microsoft.com/office/powerpoint/2010/main" val="3350548709"/>
              </p:ext>
            </p:extLst>
          </p:nvPr>
        </p:nvGraphicFramePr>
        <p:xfrm>
          <a:off x="304799" y="2393220"/>
          <a:ext cx="11707092" cy="1094868"/>
        </p:xfrm>
        <a:graphic>
          <a:graphicData uri="http://schemas.openxmlformats.org/drawingml/2006/table">
            <a:tbl>
              <a:tblPr firstRow="1" firstCol="1" bandRow="1"/>
              <a:tblGrid>
                <a:gridCol w="1551710">
                  <a:extLst>
                    <a:ext uri="{9D8B030D-6E8A-4147-A177-3AD203B41FA5}">
                      <a16:colId xmlns:a16="http://schemas.microsoft.com/office/drawing/2014/main" val="1723557247"/>
                    </a:ext>
                  </a:extLst>
                </a:gridCol>
                <a:gridCol w="1302327">
                  <a:extLst>
                    <a:ext uri="{9D8B030D-6E8A-4147-A177-3AD203B41FA5}">
                      <a16:colId xmlns:a16="http://schemas.microsoft.com/office/drawing/2014/main" val="302869408"/>
                    </a:ext>
                  </a:extLst>
                </a:gridCol>
                <a:gridCol w="1274619">
                  <a:extLst>
                    <a:ext uri="{9D8B030D-6E8A-4147-A177-3AD203B41FA5}">
                      <a16:colId xmlns:a16="http://schemas.microsoft.com/office/drawing/2014/main" val="1139120510"/>
                    </a:ext>
                  </a:extLst>
                </a:gridCol>
                <a:gridCol w="1260763">
                  <a:extLst>
                    <a:ext uri="{9D8B030D-6E8A-4147-A177-3AD203B41FA5}">
                      <a16:colId xmlns:a16="http://schemas.microsoft.com/office/drawing/2014/main" val="2455641790"/>
                    </a:ext>
                  </a:extLst>
                </a:gridCol>
                <a:gridCol w="1302327">
                  <a:extLst>
                    <a:ext uri="{9D8B030D-6E8A-4147-A177-3AD203B41FA5}">
                      <a16:colId xmlns:a16="http://schemas.microsoft.com/office/drawing/2014/main" val="2041474555"/>
                    </a:ext>
                  </a:extLst>
                </a:gridCol>
                <a:gridCol w="1110756">
                  <a:extLst>
                    <a:ext uri="{9D8B030D-6E8A-4147-A177-3AD203B41FA5}">
                      <a16:colId xmlns:a16="http://schemas.microsoft.com/office/drawing/2014/main" val="3428536544"/>
                    </a:ext>
                  </a:extLst>
                </a:gridCol>
                <a:gridCol w="1301530">
                  <a:extLst>
                    <a:ext uri="{9D8B030D-6E8A-4147-A177-3AD203B41FA5}">
                      <a16:colId xmlns:a16="http://schemas.microsoft.com/office/drawing/2014/main" val="112078357"/>
                    </a:ext>
                  </a:extLst>
                </a:gridCol>
                <a:gridCol w="1301530">
                  <a:extLst>
                    <a:ext uri="{9D8B030D-6E8A-4147-A177-3AD203B41FA5}">
                      <a16:colId xmlns:a16="http://schemas.microsoft.com/office/drawing/2014/main" val="4072812341"/>
                    </a:ext>
                  </a:extLst>
                </a:gridCol>
                <a:gridCol w="1301530">
                  <a:extLst>
                    <a:ext uri="{9D8B030D-6E8A-4147-A177-3AD203B41FA5}">
                      <a16:colId xmlns:a16="http://schemas.microsoft.com/office/drawing/2014/main" val="608594423"/>
                    </a:ext>
                  </a:extLst>
                </a:gridCol>
              </a:tblGrid>
              <a:tr h="134964">
                <a:tc>
                  <a:txBody>
                    <a:bodyPr/>
                    <a:lstStyle/>
                    <a:p>
                      <a:pPr marL="0" marR="0">
                        <a:lnSpc>
                          <a:spcPct val="107000"/>
                        </a:lnSpc>
                        <a:spcBef>
                          <a:spcPts val="0"/>
                        </a:spcBef>
                        <a:spcAft>
                          <a:spcPts val="0"/>
                        </a:spcAft>
                      </a:pPr>
                      <a:r>
                        <a:rPr lang="en-US" sz="3600" b="1" dirty="0" err="1">
                          <a:solidFill>
                            <a:srgbClr val="000000"/>
                          </a:solidFill>
                          <a:effectLst/>
                          <a:latin typeface="Times New Roman" panose="02020603050405020304" pitchFamily="18" charset="0"/>
                          <a:ea typeface="Calibri" panose="020F0502020204030204" pitchFamily="34" charset="0"/>
                        </a:rPr>
                        <a:t>Câu</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1</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2</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3</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rPr>
                        <a:t>4</a:t>
                      </a:r>
                      <a:endParaRPr lang="en-US" sz="36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rPr>
                        <a:t>5</a:t>
                      </a:r>
                      <a:endParaRPr lang="en-US" sz="36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6</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rPr>
                        <a:t>7</a:t>
                      </a:r>
                      <a:endParaRPr lang="en-US" sz="36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rPr>
                        <a:t>8</a:t>
                      </a:r>
                      <a:endParaRPr lang="en-US" sz="36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1181896"/>
                  </a:ext>
                </a:extLst>
              </a:tr>
              <a:tr h="175301">
                <a:tc>
                  <a:txBody>
                    <a:bodyPr/>
                    <a:lstStyle/>
                    <a:p>
                      <a:pPr marL="0" marR="0">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rPr>
                        <a:t>Đáp án</a:t>
                      </a:r>
                      <a:endParaRPr lang="en-US" sz="36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rPr>
                        <a:t>C</a:t>
                      </a:r>
                      <a:endParaRPr lang="en-US" sz="36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rPr>
                        <a:t>A</a:t>
                      </a:r>
                      <a:endParaRPr lang="en-US" sz="36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rPr>
                        <a:t>D</a:t>
                      </a:r>
                      <a:endParaRPr lang="en-US" sz="360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A</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B</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B</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B</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rPr>
                        <a:t>D</a:t>
                      </a:r>
                      <a:endParaRPr lang="en-US" sz="3600" dirty="0">
                        <a:effectLst/>
                        <a:latin typeface="Times New Roman" panose="02020603050405020304" pitchFamily="18" charset="0"/>
                        <a:ea typeface="Calibri" panose="020F0502020204030204" pitchFamily="34"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0948086"/>
                  </a:ext>
                </a:extLst>
              </a:tr>
            </a:tbl>
          </a:graphicData>
        </a:graphic>
      </p:graphicFrame>
    </p:spTree>
    <p:extLst>
      <p:ext uri="{BB962C8B-B14F-4D97-AF65-F5344CB8AC3E}">
        <p14:creationId xmlns:p14="http://schemas.microsoft.com/office/powerpoint/2010/main" val="3088780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E0F76ED9-3280-4F25-A5CA-C412C13566C8}"/>
              </a:ext>
            </a:extLst>
          </p:cNvPr>
          <p:cNvSpPr txBox="1"/>
          <p:nvPr/>
        </p:nvSpPr>
        <p:spPr>
          <a:xfrm>
            <a:off x="1787236" y="1118369"/>
            <a:ext cx="87422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Gợi</a:t>
            </a:r>
            <a:r>
              <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ý trả </a:t>
            </a: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lời</a:t>
            </a:r>
            <a:endPar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endParaRPr>
          </a:p>
        </p:txBody>
      </p:sp>
      <p:sp>
        <p:nvSpPr>
          <p:cNvPr id="7" name="Rectangle 6">
            <a:extLst>
              <a:ext uri="{FF2B5EF4-FFF2-40B4-BE49-F238E27FC236}">
                <a16:creationId xmlns:a16="http://schemas.microsoft.com/office/drawing/2014/main" id="{B593F65B-E1C0-4E4C-A9A4-527329C40789}"/>
              </a:ext>
            </a:extLst>
          </p:cNvPr>
          <p:cNvSpPr/>
          <p:nvPr/>
        </p:nvSpPr>
        <p:spPr>
          <a:xfrm>
            <a:off x="152400" y="2129606"/>
            <a:ext cx="12011024" cy="4832092"/>
          </a:xfrm>
          <a:prstGeom prst="rect">
            <a:avLst/>
          </a:prstGeom>
        </p:spPr>
        <p:txBody>
          <a:bodyPr wrap="square">
            <a:spAutoFit/>
          </a:bodyPr>
          <a:lstStyle/>
          <a:p>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9. (1 </a:t>
            </a:r>
            <a:r>
              <a:rPr lang="en-US" sz="2800" b="1" dirty="0" err="1">
                <a:solidFill>
                  <a:srgbClr val="000000"/>
                </a:solidFill>
                <a:latin typeface="Times New Roman" panose="02020603050405020304" pitchFamily="18" charset="0"/>
                <a:ea typeface="Calibri" panose="020F0502020204030204" pitchFamily="34" charset="0"/>
              </a:rPr>
              <a:t>điểm</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30480" marR="30480" algn="just">
              <a:spcBef>
                <a:spcPts val="0"/>
              </a:spcBef>
              <a:spcAft>
                <a:spcPts val="0"/>
              </a:spcAf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dân</a:t>
            </a:r>
            <a:r>
              <a:rPr lang="en-US" sz="2800" dirty="0">
                <a:latin typeface="Times New Roman" panose="02020603050405020304" pitchFamily="18" charset="0"/>
                <a:ea typeface="Calibri" panose="020F0502020204030204" pitchFamily="34" charset="0"/>
              </a:rPr>
              <a:t> ra </a:t>
            </a:r>
            <a:r>
              <a:rPr lang="en-US" sz="2800" dirty="0" err="1">
                <a:latin typeface="Times New Roman" panose="02020603050405020304" pitchFamily="18" charset="0"/>
                <a:ea typeface="Calibri" panose="020F0502020204030204" pitchFamily="34" charset="0"/>
              </a:rPr>
              <a:t>sức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mục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nền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hiền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giỏi</a:t>
            </a:r>
            <a:r>
              <a:rPr lang="en-US" sz="2800" dirty="0">
                <a:latin typeface="Times New Roman" panose="02020603050405020304" pitchFamily="18" charset="0"/>
                <a:ea typeface="Calibri" panose="020F0502020204030204" pitchFamily="34" charset="0"/>
              </a:rPr>
              <a:t>.</a:t>
            </a:r>
          </a:p>
          <a:p>
            <a:pPr algn="just" fontAlgn="t"/>
            <a:r>
              <a:rPr lang="en-US" sz="2800" dirty="0" err="1">
                <a:latin typeface="Times New Roman" panose="02020603050405020304" pitchFamily="18" charset="0"/>
                <a:ea typeface="Calibri" panose="020F0502020204030204" pitchFamily="34" charset="0"/>
              </a:rPr>
              <a:t>Khẩu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thổi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ngọn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lửa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cháy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âm</a:t>
            </a:r>
            <a:r>
              <a:rPr lang="en-US" sz="2800" dirty="0">
                <a:latin typeface="Times New Roman" panose="02020603050405020304" pitchFamily="18" charset="0"/>
                <a:ea typeface="Calibri" panose="020F0502020204030204" pitchFamily="34" charset="0"/>
              </a:rPr>
              <a:t> ỉ </a:t>
            </a:r>
            <a:r>
              <a:rPr lang="en-US" sz="2800" dirty="0" err="1">
                <a:latin typeface="Times New Roman" panose="02020603050405020304" pitchFamily="18" charset="0"/>
                <a:ea typeface="Calibri" panose="020F0502020204030204" pitchFamily="34" charset="0"/>
              </a:rPr>
              <a:t>bấy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diễn</a:t>
            </a:r>
            <a:r>
              <a:rPr lang="en-US" sz="2800" dirty="0">
                <a:latin typeface="Times New Roman" panose="02020603050405020304" pitchFamily="18" charset="0"/>
                <a:ea typeface="Calibri" panose="020F0502020204030204" pitchFamily="34" charset="0"/>
              </a:rPr>
              <a:t> ra </a:t>
            </a:r>
            <a:r>
              <a:rPr lang="en-US" sz="2800" dirty="0" err="1">
                <a:latin typeface="Times New Roman" panose="02020603050405020304" pitchFamily="18" charset="0"/>
                <a:ea typeface="Calibri" panose="020F0502020204030204" pitchFamily="34" charset="0"/>
              </a:rPr>
              <a:t>sôi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nổi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tục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dài</a:t>
            </a:r>
            <a:r>
              <a:rPr lang="en-US" sz="2800" dirty="0">
                <a:latin typeface="Times New Roman" panose="02020603050405020304" pitchFamily="18" charset="0"/>
                <a:ea typeface="Calibri" panose="020F0502020204030204" pitchFamily="34" charset="0"/>
              </a:rPr>
              <a:t> 12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cuối</a:t>
            </a:r>
            <a:r>
              <a:rPr lang="en-US" sz="2800" dirty="0">
                <a:latin typeface="Times New Roman" panose="02020603050405020304" pitchFamily="18" charset="0"/>
                <a:ea typeface="Calibri" panose="020F0502020204030204" pitchFamily="34" charset="0"/>
              </a:rPr>
              <a:t> TK XIX </a:t>
            </a:r>
            <a:r>
              <a:rPr lang="en-US" sz="2800" dirty="0" err="1">
                <a:latin typeface="Times New Roman" panose="02020603050405020304" pitchFamily="18" charset="0"/>
                <a:ea typeface="Calibri" panose="020F0502020204030204" pitchFamily="34" charset="0"/>
              </a:rPr>
              <a:t>mới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chấm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dứt</a:t>
            </a:r>
            <a:r>
              <a:rPr lang="en-US" sz="2800" dirty="0">
                <a:latin typeface="Times New Roman" panose="02020603050405020304" pitchFamily="18" charset="0"/>
                <a:ea typeface="Calibri" panose="020F0502020204030204" pitchFamily="34" charset="0"/>
              </a:rPr>
              <a:t>.</a:t>
            </a:r>
          </a:p>
          <a:p>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10. (1 </a:t>
            </a:r>
            <a:r>
              <a:rPr lang="en-US" sz="2800" b="1" dirty="0" err="1">
                <a:solidFill>
                  <a:srgbClr val="000000"/>
                </a:solidFill>
                <a:latin typeface="Times New Roman" panose="02020603050405020304" pitchFamily="18" charset="0"/>
                <a:ea typeface="Calibri" panose="020F0502020204030204" pitchFamily="34" charset="0"/>
              </a:rPr>
              <a:t>điểm</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tham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giặc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cứu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nước</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dẫn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nước</a:t>
            </a:r>
            <a:r>
              <a:rPr lang="en-US" sz="2800" dirty="0">
                <a:solidFill>
                  <a:srgbClr val="000000"/>
                </a:solidFill>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53732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heel(1)">
                                      <p:cBhvr>
                                        <p:cTn id="18" dur="2000"/>
                                        <p:tgtEl>
                                          <p:spTgt spid="7">
                                            <p:txEl>
                                              <p:pRg st="0" end="0"/>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heel(1)">
                                      <p:cBhvr>
                                        <p:cTn id="21" dur="2000"/>
                                        <p:tgtEl>
                                          <p:spTgt spid="7">
                                            <p:txEl>
                                              <p:pRg st="1" end="1"/>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heel(1)">
                                      <p:cBhvr>
                                        <p:cTn id="24" dur="20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heel(1)">
                                      <p:cBhvr>
                                        <p:cTn id="29" dur="2000"/>
                                        <p:tgtEl>
                                          <p:spTgt spid="7">
                                            <p:txEl>
                                              <p:pRg st="3" end="3"/>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heel(1)">
                                      <p:cBhvr>
                                        <p:cTn id="32" dur="2000"/>
                                        <p:tgtEl>
                                          <p:spTgt spid="7">
                                            <p:txEl>
                                              <p:pRg st="4" end="4"/>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wheel(1)">
                                      <p:cBhvr>
                                        <p:cTn id="3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6"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0" y="-136811"/>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1710245-F076-46B4-9C72-CCA2F3E98CEA}"/>
              </a:ext>
            </a:extLst>
          </p:cNvPr>
          <p:cNvSpPr/>
          <p:nvPr/>
        </p:nvSpPr>
        <p:spPr>
          <a:xfrm>
            <a:off x="0" y="1063518"/>
            <a:ext cx="12192000" cy="5598136"/>
          </a:xfrm>
          <a:prstGeom prst="rect">
            <a:avLst/>
          </a:prstGeom>
        </p:spPr>
        <p:txBody>
          <a:bodyPr wrap="square">
            <a:spAutoFit/>
          </a:bodyPr>
          <a:lstStyle/>
          <a:p>
            <a:pPr>
              <a:lnSpc>
                <a:spcPct val="107000"/>
              </a:lnSpc>
            </a:pPr>
            <a:r>
              <a:rPr lang="en-US" sz="2400" b="1" dirty="0">
                <a:solidFill>
                  <a:srgbClr val="FF0000"/>
                </a:solidFill>
                <a:latin typeface="Times New Roman" panose="02020603050405020304" pitchFamily="18" charset="0"/>
                <a:ea typeface="Calibri" panose="020F0502020204030204" pitchFamily="34" charset="0"/>
              </a:rPr>
              <a:t>ĐỀ 3: </a:t>
            </a:r>
            <a:r>
              <a:rPr lang="en-US" sz="2400" b="1" dirty="0" err="1">
                <a:solidFill>
                  <a:srgbClr val="FF0000"/>
                </a:solidFill>
                <a:latin typeface="Times New Roman" panose="02020603050405020304" pitchFamily="18" charset="0"/>
                <a:ea typeface="Calibri" panose="020F0502020204030204" pitchFamily="34" charset="0"/>
              </a:rPr>
              <a:t>Đọc</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đoạn</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trích</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sau</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và</a:t>
            </a:r>
            <a:r>
              <a:rPr lang="en-US" sz="2400" b="1" dirty="0">
                <a:solidFill>
                  <a:srgbClr val="FF0000"/>
                </a:solidFill>
                <a:latin typeface="Times New Roman" panose="02020603050405020304" pitchFamily="18" charset="0"/>
                <a:ea typeface="Calibri" panose="020F0502020204030204" pitchFamily="34" charset="0"/>
              </a:rPr>
              <a:t> trả </a:t>
            </a:r>
            <a:r>
              <a:rPr lang="en-US" sz="2400" b="1" dirty="0" err="1">
                <a:solidFill>
                  <a:srgbClr val="FF0000"/>
                </a:solidFill>
                <a:latin typeface="Times New Roman" panose="02020603050405020304" pitchFamily="18" charset="0"/>
                <a:ea typeface="Calibri" panose="020F0502020204030204" pitchFamily="34" charset="0"/>
              </a:rPr>
              <a:t>lời</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các</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câu</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hỏi</a:t>
            </a:r>
            <a:r>
              <a:rPr lang="en-US" sz="2400" b="1" dirty="0">
                <a:solidFill>
                  <a:srgbClr val="FF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gn="just">
              <a:lnSpc>
                <a:spcPct val="107000"/>
              </a:lnSpc>
            </a:pPr>
            <a:r>
              <a:rPr lang="vi-VN" sz="2400" dirty="0">
                <a:solidFill>
                  <a:srgbClr val="000000"/>
                </a:solidFill>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chỉ</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quan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niệm</a:t>
            </a:r>
            <a:r>
              <a:rPr lang="en-US" sz="2400" i="1" dirty="0">
                <a:latin typeface="Times New Roman" panose="02020603050405020304" pitchFamily="18" charset="0"/>
                <a:ea typeface="Calibri" panose="020F0502020204030204" pitchFamily="34" charset="0"/>
              </a:rPr>
              <a:t> được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cách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bộ</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ngao</a:t>
            </a:r>
            <a:r>
              <a:rPr lang="en-US" sz="2400" i="1" dirty="0">
                <a:latin typeface="Times New Roman" panose="02020603050405020304" pitchFamily="18" charset="0"/>
                <a:ea typeface="Calibri" panose="020F0502020204030204" pitchFamily="34" charset="0"/>
              </a:rPr>
              <a:t> du </a:t>
            </a:r>
            <a:r>
              <a:rPr lang="en-US" sz="2400" i="1" dirty="0" err="1">
                <a:latin typeface="Times New Roman" panose="02020603050405020304" pitchFamily="18" charset="0"/>
                <a:ea typeface="Calibri" panose="020F0502020204030204" pitchFamily="34" charset="0"/>
              </a:rPr>
              <a:t>thú</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vị</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hơn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ngựa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đó</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bộ</a:t>
            </a:r>
            <a:r>
              <a:rPr lang="en-US" sz="2400" i="1" dirty="0">
                <a:latin typeface="Times New Roman" panose="02020603050405020304" pitchFamily="18" charset="0"/>
                <a:ea typeface="Calibri" panose="020F0502020204030204" pitchFamily="34" charset="0"/>
              </a:rPr>
              <a:t>. Ta </a:t>
            </a:r>
            <a:r>
              <a:rPr lang="en-US" sz="2400" i="1" dirty="0" err="1">
                <a:latin typeface="Times New Roman" panose="02020603050405020304" pitchFamily="18" charset="0"/>
                <a:ea typeface="Calibri" panose="020F0502020204030204" pitchFamily="34" charset="0"/>
              </a:rPr>
              <a:t>ưa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lúc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ta </a:t>
            </a:r>
            <a:r>
              <a:rPr lang="en-US" sz="2400" i="1" dirty="0" err="1">
                <a:latin typeface="Times New Roman" panose="02020603050405020304" pitchFamily="18" charset="0"/>
                <a:ea typeface="Calibri" panose="020F0502020204030204" pitchFamily="34" charset="0"/>
              </a:rPr>
              <a:t>thích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dừng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lúc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dừng</a:t>
            </a:r>
            <a:r>
              <a:rPr lang="en-US" sz="2400" i="1" dirty="0">
                <a:latin typeface="Times New Roman" panose="02020603050405020304" pitchFamily="18" charset="0"/>
                <a:ea typeface="Calibri" panose="020F0502020204030204" pitchFamily="34" charset="0"/>
              </a:rPr>
              <a:t>, ta </a:t>
            </a:r>
            <a:r>
              <a:rPr lang="en-US" sz="2400" i="1" dirty="0" err="1">
                <a:latin typeface="Times New Roman" panose="02020603050405020304" pitchFamily="18" charset="0"/>
                <a:ea typeface="Calibri" panose="020F0502020204030204" pitchFamily="34" charset="0"/>
              </a:rPr>
              <a:t>muốn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hoạt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động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nhiều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ít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thế</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tùy</a:t>
            </a:r>
            <a:r>
              <a:rPr lang="en-US" sz="2400" i="1" dirty="0">
                <a:latin typeface="Times New Roman" panose="02020603050405020304" pitchFamily="18" charset="0"/>
                <a:ea typeface="Calibri" panose="020F0502020204030204" pitchFamily="34" charset="0"/>
              </a:rPr>
              <a:t>. Ta </a:t>
            </a:r>
            <a:r>
              <a:rPr lang="en-US" sz="2400" i="1" dirty="0" err="1">
                <a:latin typeface="Times New Roman" panose="02020603050405020304" pitchFamily="18" charset="0"/>
                <a:ea typeface="Calibri" panose="020F0502020204030204" pitchFamily="34" charset="0"/>
              </a:rPr>
              <a:t>quan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sát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khắp</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nơi</a:t>
            </a:r>
            <a:r>
              <a:rPr lang="en-US" sz="2400" i="1" dirty="0">
                <a:latin typeface="Times New Roman" panose="02020603050405020304" pitchFamily="18" charset="0"/>
                <a:ea typeface="Calibri" panose="020F0502020204030204" pitchFamily="34" charset="0"/>
              </a:rPr>
              <a:t>; ta quay sang </a:t>
            </a:r>
            <a:r>
              <a:rPr lang="en-US" sz="2400" i="1" dirty="0" err="1">
                <a:latin typeface="Times New Roman" panose="02020603050405020304" pitchFamily="18" charset="0"/>
                <a:ea typeface="Calibri" panose="020F0502020204030204" pitchFamily="34" charset="0"/>
              </a:rPr>
              <a:t>phải</a:t>
            </a:r>
            <a:r>
              <a:rPr lang="en-US" sz="2400" i="1" dirty="0">
                <a:latin typeface="Times New Roman" panose="02020603050405020304" pitchFamily="18" charset="0"/>
                <a:ea typeface="Calibri" panose="020F0502020204030204" pitchFamily="34" charset="0"/>
              </a:rPr>
              <a:t>, sang </a:t>
            </a:r>
            <a:r>
              <a:rPr lang="en-US" sz="2400" i="1" dirty="0" err="1">
                <a:latin typeface="Times New Roman" panose="02020603050405020304" pitchFamily="18" charset="0"/>
                <a:ea typeface="Calibri" panose="020F0502020204030204" pitchFamily="34" charset="0"/>
              </a:rPr>
              <a:t>trái</a:t>
            </a:r>
            <a:r>
              <a:rPr lang="en-US" sz="2400" i="1" dirty="0">
                <a:latin typeface="Times New Roman" panose="02020603050405020304" pitchFamily="18" charset="0"/>
                <a:ea typeface="Calibri" panose="020F0502020204030204" pitchFamily="34" charset="0"/>
              </a:rPr>
              <a:t>; ta </a:t>
            </a:r>
            <a:r>
              <a:rPr lang="en-US" sz="2400" i="1" dirty="0" err="1">
                <a:latin typeface="Times New Roman" panose="02020603050405020304" pitchFamily="18" charset="0"/>
                <a:ea typeface="Calibri" panose="020F0502020204030204" pitchFamily="34" charset="0"/>
              </a:rPr>
              <a:t>xem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xét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những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thấy</a:t>
            </a:r>
            <a:r>
              <a:rPr lang="en-US" sz="2400" i="1" dirty="0">
                <a:latin typeface="Times New Roman" panose="02020603050405020304" pitchFamily="18" charset="0"/>
                <a:ea typeface="Calibri" panose="020F0502020204030204" pitchFamily="34" charset="0"/>
              </a:rPr>
              <a:t> hay </a:t>
            </a:r>
            <a:r>
              <a:rPr lang="en-US" sz="2400" i="1" dirty="0" err="1">
                <a:latin typeface="Times New Roman" panose="02020603050405020304" pitchFamily="18" charset="0"/>
                <a:ea typeface="Calibri" panose="020F0502020204030204" pitchFamily="34" charset="0"/>
              </a:rPr>
              <a:t>hay</a:t>
            </a:r>
            <a:r>
              <a:rPr lang="en-US" sz="2400" i="1" dirty="0">
                <a:latin typeface="Times New Roman" panose="02020603050405020304" pitchFamily="18" charset="0"/>
                <a:ea typeface="Calibri" panose="020F0502020204030204" pitchFamily="34" charset="0"/>
              </a:rPr>
              <a:t>; ta </a:t>
            </a:r>
            <a:r>
              <a:rPr lang="en-US" sz="2400" i="1" dirty="0" err="1">
                <a:latin typeface="Times New Roman" panose="02020603050405020304" pitchFamily="18" charset="0"/>
                <a:ea typeface="Calibri" panose="020F0502020204030204" pitchFamily="34" charset="0"/>
              </a:rPr>
              <a:t>dừng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lại</a:t>
            </a:r>
            <a:r>
              <a:rPr lang="en-US" sz="2400" i="1" dirty="0">
                <a:latin typeface="Times New Roman" panose="02020603050405020304" pitchFamily="18" charset="0"/>
                <a:ea typeface="Calibri" panose="020F0502020204030204" pitchFamily="34" charset="0"/>
              </a:rPr>
              <a:t> ở </a:t>
            </a:r>
            <a:r>
              <a:rPr lang="en-US" sz="2400" i="1" dirty="0" err="1">
                <a:latin typeface="Times New Roman" panose="02020603050405020304" pitchFamily="18" charset="0"/>
                <a:ea typeface="Calibri" panose="020F0502020204030204" pitchFamily="34" charset="0"/>
              </a:rPr>
              <a:t>tất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mọi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khía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cạnh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nhìn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thấy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dòng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sông</a:t>
            </a:r>
            <a:r>
              <a:rPr lang="en-US" sz="2400" i="1" dirty="0">
                <a:latin typeface="Times New Roman" panose="02020603050405020304" pitchFamily="18" charset="0"/>
                <a:ea typeface="Calibri" panose="020F0502020204030204" pitchFamily="34" charset="0"/>
              </a:rPr>
              <a:t> ư,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men </a:t>
            </a:r>
            <a:r>
              <a:rPr lang="en-US" sz="2400" i="1" dirty="0" err="1">
                <a:latin typeface="Times New Roman" panose="02020603050405020304" pitchFamily="18" charset="0"/>
                <a:ea typeface="Calibri" panose="020F0502020204030204" pitchFamily="34" charset="0"/>
              </a:rPr>
              <a:t>theo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sông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rừng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rậm</a:t>
            </a:r>
            <a:r>
              <a:rPr lang="en-US" sz="2400" i="1" dirty="0">
                <a:latin typeface="Times New Roman" panose="02020603050405020304" pitchFamily="18" charset="0"/>
                <a:ea typeface="Calibri" panose="020F0502020204030204" pitchFamily="34" charset="0"/>
              </a:rPr>
              <a:t> ư,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dưới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bóng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cây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hang </a:t>
            </a:r>
            <a:r>
              <a:rPr lang="en-US" sz="2400" i="1" dirty="0" err="1">
                <a:latin typeface="Times New Roman" panose="02020603050405020304" pitchFamily="18" charset="0"/>
                <a:ea typeface="Calibri" panose="020F0502020204030204" pitchFamily="34" charset="0"/>
              </a:rPr>
              <a:t>động</a:t>
            </a:r>
            <a:r>
              <a:rPr lang="en-US" sz="2400" i="1" dirty="0">
                <a:latin typeface="Times New Roman" panose="02020603050405020304" pitchFamily="18" charset="0"/>
                <a:ea typeface="Calibri" panose="020F0502020204030204" pitchFamily="34" charset="0"/>
              </a:rPr>
              <a:t> ư,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đến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tham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quan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mỏ</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đá</a:t>
            </a:r>
            <a:r>
              <a:rPr lang="en-US" sz="2400" i="1" dirty="0">
                <a:latin typeface="Times New Roman" panose="02020603050405020304" pitchFamily="18" charset="0"/>
                <a:ea typeface="Calibri" panose="020F0502020204030204" pitchFamily="34" charset="0"/>
              </a:rPr>
              <a:t> ư,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xem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xét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các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khoáng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sản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cứ</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đâu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thích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lưu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đấy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Hễ</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lúc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thấy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chán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bỏ</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luôn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chẳng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phụ</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thuộc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những</a:t>
            </a:r>
            <a:r>
              <a:rPr lang="en-US" sz="2400" i="1" dirty="0">
                <a:latin typeface="Times New Roman" panose="02020603050405020304" pitchFamily="18" charset="0"/>
                <a:ea typeface="Calibri" panose="020F0502020204030204" pitchFamily="34" charset="0"/>
              </a:rPr>
              <a:t> con </a:t>
            </a:r>
            <a:r>
              <a:rPr lang="en-US" sz="2400" i="1" dirty="0" err="1">
                <a:latin typeface="Times New Roman" panose="02020603050405020304" pitchFamily="18" charset="0"/>
                <a:ea typeface="Calibri" panose="020F0502020204030204" pitchFamily="34" charset="0"/>
              </a:rPr>
              <a:t>ngựa</a:t>
            </a:r>
            <a:r>
              <a:rPr lang="en-US" sz="2400" i="1" dirty="0">
                <a:latin typeface="Times New Roman" panose="02020603050405020304" pitchFamily="18" charset="0"/>
                <a:ea typeface="Calibri" panose="020F0502020204030204" pitchFamily="34" charset="0"/>
              </a:rPr>
              <a:t> hay </a:t>
            </a:r>
            <a:r>
              <a:rPr lang="en-US" sz="2400" i="1" dirty="0" err="1">
                <a:latin typeface="Times New Roman" panose="02020603050405020304" pitchFamily="18" charset="0"/>
                <a:ea typeface="Calibri" panose="020F0502020204030204" pitchFamily="34" charset="0"/>
              </a:rPr>
              <a:t>gã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trạm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chẳng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cần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chọn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những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có</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sẵn</a:t>
            </a:r>
            <a:r>
              <a:rPr lang="en-US" sz="2400" i="1" dirty="0">
                <a:latin typeface="Times New Roman" panose="02020603050405020304" pitchFamily="18" charset="0"/>
                <a:ea typeface="Calibri" panose="020F0502020204030204" pitchFamily="34" charset="0"/>
              </a:rPr>
              <a:t> hay </a:t>
            </a:r>
            <a:r>
              <a:rPr lang="en-US" sz="2400" i="1" dirty="0" err="1">
                <a:latin typeface="Times New Roman" panose="02020603050405020304" pitchFamily="18" charset="0"/>
                <a:ea typeface="Calibri" panose="020F0502020204030204" pitchFamily="34" charset="0"/>
              </a:rPr>
              <a:t>những</a:t>
            </a:r>
            <a:r>
              <a:rPr lang="en-US" sz="2400" i="1" dirty="0">
                <a:latin typeface="Times New Roman" panose="02020603050405020304" pitchFamily="18" charset="0"/>
                <a:ea typeface="Calibri" panose="020F0502020204030204" pitchFamily="34" charset="0"/>
              </a:rPr>
              <a:t> con </a:t>
            </a:r>
            <a:r>
              <a:rPr lang="en-US" sz="2400" i="1" dirty="0" err="1">
                <a:latin typeface="Times New Roman" panose="02020603050405020304" pitchFamily="18" charset="0"/>
                <a:ea typeface="Calibri" panose="020F0502020204030204" pitchFamily="34" charset="0"/>
              </a:rPr>
              <a:t>đường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thuận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tiện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qua </a:t>
            </a:r>
            <a:r>
              <a:rPr lang="en-US" sz="2400" i="1" dirty="0" err="1">
                <a:latin typeface="Times New Roman" panose="02020603050405020304" pitchFamily="18" charset="0"/>
                <a:ea typeface="Calibri" panose="020F0502020204030204" pitchFamily="34" charset="0"/>
              </a:rPr>
              <a:t>bất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cứ</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nào</a:t>
            </a:r>
            <a:r>
              <a:rPr lang="en-US" sz="2400" i="1" dirty="0">
                <a:latin typeface="Times New Roman" panose="02020603050405020304" pitchFamily="18" charset="0"/>
                <a:ea typeface="Calibri" panose="020F0502020204030204" pitchFamily="34" charset="0"/>
              </a:rPr>
              <a:t> con </a:t>
            </a:r>
            <a:r>
              <a:rPr lang="en-US" sz="2400" i="1" dirty="0" err="1">
                <a:latin typeface="Times New Roman" panose="02020603050405020304" pitchFamily="18" charset="0"/>
                <a:ea typeface="Calibri" panose="020F0502020204030204" pitchFamily="34" charset="0"/>
              </a:rPr>
              <a:t>người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có</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thể</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qua;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xem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những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mà</a:t>
            </a:r>
            <a:r>
              <a:rPr lang="en-US" sz="2400" i="1" dirty="0">
                <a:latin typeface="Times New Roman" panose="02020603050405020304" pitchFamily="18" charset="0"/>
                <a:ea typeface="Calibri" panose="020F0502020204030204" pitchFamily="34" charset="0"/>
              </a:rPr>
              <a:t> con </a:t>
            </a:r>
            <a:r>
              <a:rPr lang="en-US" sz="2400" i="1" dirty="0" err="1">
                <a:latin typeface="Times New Roman" panose="02020603050405020304" pitchFamily="18" charset="0"/>
                <a:ea typeface="Calibri" panose="020F0502020204030204" pitchFamily="34" charset="0"/>
              </a:rPr>
              <a:t>người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có</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thể</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xem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chỉ</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phụ</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thuộc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bản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thân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hưởng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thụ</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sự</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tự</a:t>
            </a:r>
            <a:r>
              <a:rPr lang="en-US" sz="2400" i="1" dirty="0">
                <a:latin typeface="Times New Roman" panose="02020603050405020304" pitchFamily="18" charset="0"/>
                <a:ea typeface="Calibri" panose="020F0502020204030204" pitchFamily="34" charset="0"/>
              </a:rPr>
              <a:t> do </a:t>
            </a:r>
            <a:r>
              <a:rPr lang="en-US" sz="2400" i="1" dirty="0" err="1">
                <a:latin typeface="Times New Roman" panose="02020603050405020304" pitchFamily="18" charset="0"/>
                <a:ea typeface="Calibri" panose="020F0502020204030204" pitchFamily="34" charset="0"/>
              </a:rPr>
              <a:t>mà</a:t>
            </a:r>
            <a:r>
              <a:rPr lang="en-US" sz="2400" i="1" dirty="0">
                <a:latin typeface="Times New Roman" panose="02020603050405020304" pitchFamily="18" charset="0"/>
                <a:ea typeface="Calibri" panose="020F0502020204030204" pitchFamily="34" charset="0"/>
              </a:rPr>
              <a:t> con </a:t>
            </a:r>
            <a:r>
              <a:rPr lang="en-US" sz="2400" i="1" dirty="0" err="1">
                <a:latin typeface="Times New Roman" panose="02020603050405020304" pitchFamily="18" charset="0"/>
                <a:ea typeface="Calibri" panose="020F0502020204030204" pitchFamily="34" charset="0"/>
              </a:rPr>
              <a:t>người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có</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thể</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hưởng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thụ</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Nếu</a:t>
            </a:r>
            <a:r>
              <a:rPr lang="en-US" sz="2400" i="1" dirty="0">
                <a:latin typeface="Times New Roman" panose="02020603050405020304" pitchFamily="18" charset="0"/>
                <a:ea typeface="Calibri" panose="020F0502020204030204" pitchFamily="34" charset="0"/>
              </a:rPr>
              <a:t> do </a:t>
            </a:r>
            <a:r>
              <a:rPr lang="en-US" sz="2400" i="1" dirty="0" err="1">
                <a:latin typeface="Times New Roman" panose="02020603050405020304" pitchFamily="18" charset="0"/>
                <a:ea typeface="Calibri" panose="020F0502020204030204" pitchFamily="34" charset="0"/>
              </a:rPr>
              <a:t>thời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tiết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xấu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không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bộ</a:t>
            </a:r>
            <a:r>
              <a:rPr lang="en-US" sz="2400" i="1" dirty="0">
                <a:latin typeface="Times New Roman" panose="02020603050405020304" pitchFamily="18" charset="0"/>
                <a:ea typeface="Calibri" panose="020F0502020204030204" pitchFamily="34" charset="0"/>
              </a:rPr>
              <a:t> được </a:t>
            </a:r>
            <a:r>
              <a:rPr lang="en-US" sz="2400" i="1" dirty="0" err="1">
                <a:latin typeface="Times New Roman" panose="02020603050405020304" pitchFamily="18" charset="0"/>
                <a:ea typeface="Calibri" panose="020F0502020204030204" pitchFamily="34" charset="0"/>
              </a:rPr>
              <a:t>và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thấy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chán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rồi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lúc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đó</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ngựa</a:t>
            </a:r>
            <a:r>
              <a:rPr lang="en-US" sz="2400" i="1" dirty="0">
                <a:latin typeface="Times New Roman" panose="02020603050405020304" pitchFamily="18" charset="0"/>
                <a:ea typeface="Calibri" panose="020F0502020204030204" pitchFamily="34" charset="0"/>
              </a:rPr>
              <a: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Nếu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mệt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nhưng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Emin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mệt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gì</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lắm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to </a:t>
            </a:r>
            <a:r>
              <a:rPr lang="en-US" sz="2400" i="1" dirty="0" err="1">
                <a:solidFill>
                  <a:srgbClr val="000000"/>
                </a:solidFill>
                <a:latin typeface="Times New Roman" panose="02020603050405020304" pitchFamily="18" charset="0"/>
                <a:ea typeface="Times New Roman" panose="02020603050405020304" pitchFamily="18" charset="0"/>
              </a:rPr>
              <a:t>khoẻ</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sao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mệt</a:t>
            </a:r>
            <a:r>
              <a:rPr lang="en-US" sz="2400" i="1" dirty="0">
                <a:solidFill>
                  <a:srgbClr val="000000"/>
                </a:solidFill>
                <a:latin typeface="Times New Roman" panose="02020603050405020304" pitchFamily="18" charset="0"/>
                <a:ea typeface="Times New Roman" panose="02020603050405020304" pitchFamily="18" charset="0"/>
              </a:rPr>
              <a:t> được </a:t>
            </a:r>
            <a:r>
              <a:rPr lang="en-US" sz="2400" i="1" dirty="0" err="1">
                <a:solidFill>
                  <a:srgbClr val="000000"/>
                </a:solidFill>
                <a:latin typeface="Times New Roman" panose="02020603050405020304" pitchFamily="18" charset="0"/>
                <a:ea typeface="Times New Roman" panose="02020603050405020304" pitchFamily="18" charset="0"/>
              </a:rPr>
              <a:t>cơ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chứ</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hề</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vội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Nếu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dừng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sao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thể</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chán</a:t>
            </a:r>
            <a:r>
              <a:rPr lang="en-US" sz="2400" i="1" dirty="0">
                <a:solidFill>
                  <a:srgbClr val="000000"/>
                </a:solidFill>
                <a:latin typeface="Times New Roman" panose="02020603050405020304" pitchFamily="18" charset="0"/>
                <a:ea typeface="Times New Roman" panose="02020603050405020304" pitchFamily="18" charset="0"/>
              </a:rPr>
              <a:t> được, ở </a:t>
            </a:r>
            <a:r>
              <a:rPr lang="en-US" sz="2400" i="1" dirty="0" err="1">
                <a:solidFill>
                  <a:srgbClr val="000000"/>
                </a:solidFill>
                <a:latin typeface="Times New Roman" panose="02020603050405020304" pitchFamily="18" charset="0"/>
                <a:ea typeface="Times New Roman" panose="02020603050405020304" pitchFamily="18" charset="0"/>
              </a:rPr>
              <a:t>chốn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nào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cũng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thứ</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để</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trí</a:t>
            </a:r>
            <a:r>
              <a:rPr lang="en-US" sz="2400" i="1"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28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0" y="-136811"/>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1710245-F076-46B4-9C72-CCA2F3E98CEA}"/>
              </a:ext>
            </a:extLst>
          </p:cNvPr>
          <p:cNvSpPr/>
          <p:nvPr/>
        </p:nvSpPr>
        <p:spPr>
          <a:xfrm>
            <a:off x="0" y="1063518"/>
            <a:ext cx="12192000" cy="44126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thợ</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vận</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hai</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tay</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đôi</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bàn</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chân</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nghỉ</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ngơi</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“Biết bao hứng thú khác nhay ta tập hợp được nhờ cách ngao du thú vị ấy, không kể sức khỏe được tăng cường, tính khí trở nên vui vẻ. Tôi thường thấy những kẻ ngồi trong các cỗ xe tốt chạy rất êm nhưng mơ màng, buồn bã, cáu kỉnh hoặc đau khổ; còn những người đi bộ lại luôn luôn vui vẻ, khoan khoái và hài lòng với tất cả. Ta hân hoan biết bao khi về gần đến nhà ! Một bữa cơm đạm bạc mà sao có vẻ ngon lành thế! Ta thích thú biết bao khi lại ngồi vào bàn ăn ! Ta ngủ ngon giấc biết bao trong một cái giường tồi tàn! Khi ta chỉ muốn đến một nơi nào, ta có thể phóng bằng xe ngựa trạm; nhưng khi ta muốn ngao du, thì cần phải đi bộ.”</a:t>
            </a:r>
            <a:endParaRPr kumimoji="0" lang="en-US" sz="24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a:p>
            <a:pPr marL="3200400" marR="0" lvl="0" indent="457200" algn="just"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bộ</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ngao</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 – Ru-</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Xô</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294761"/>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95968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Rectangle 1">
            <a:extLst>
              <a:ext uri="{FF2B5EF4-FFF2-40B4-BE49-F238E27FC236}">
                <a16:creationId xmlns:a16="http://schemas.microsoft.com/office/drawing/2014/main" id="{DE4064C3-2E6C-42FD-956F-01DDCF89E5AB}"/>
              </a:ext>
            </a:extLst>
          </p:cNvPr>
          <p:cNvSpPr/>
          <p:nvPr/>
        </p:nvSpPr>
        <p:spPr>
          <a:xfrm>
            <a:off x="0" y="1101443"/>
            <a:ext cx="12192000" cy="5102359"/>
          </a:xfrm>
          <a:prstGeom prst="rect">
            <a:avLst/>
          </a:prstGeom>
        </p:spPr>
        <p:txBody>
          <a:bodyPr wrap="square">
            <a:spAutoFit/>
          </a:bodyPr>
          <a:lstStyle/>
          <a:p>
            <a:pPr algn="just">
              <a:lnSpc>
                <a:spcPct val="107000"/>
              </a:lnSpc>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được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bộ</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ngao</a:t>
            </a:r>
            <a:r>
              <a:rPr lang="en-US" sz="2800" i="1" dirty="0">
                <a:solidFill>
                  <a:srgbClr val="000000"/>
                </a:solidFill>
                <a:latin typeface="Times New Roman" panose="02020603050405020304" pitchFamily="18" charset="0"/>
                <a:ea typeface="Times New Roman" panose="02020603050405020304" pitchFamily="18" charset="0"/>
              </a:rPr>
              <a:t> du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thú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đem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2:</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bộ</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ngao</a:t>
            </a:r>
            <a:r>
              <a:rPr lang="en-US" sz="2800" i="1" dirty="0">
                <a:solidFill>
                  <a:srgbClr val="000000"/>
                </a:solidFill>
                <a:latin typeface="Times New Roman" panose="02020603050405020304" pitchFamily="18" charset="0"/>
                <a:ea typeface="Times New Roman" panose="02020603050405020304" pitchFamily="18" charset="0"/>
              </a:rPr>
              <a:t> du</a:t>
            </a:r>
            <a:r>
              <a:rPr lang="en-US" sz="2800" dirty="0">
                <a:solidFill>
                  <a:srgbClr val="000000"/>
                </a:solidFill>
                <a:latin typeface="Times New Roman" panose="02020603050405020304" pitchFamily="18" charset="0"/>
                <a:ea typeface="Times New Roman" panose="02020603050405020304" pitchFamily="18" charset="0"/>
              </a:rPr>
              <a:t>, Ru-</a:t>
            </a:r>
            <a:r>
              <a:rPr lang="en-US" sz="2800" dirty="0" err="1">
                <a:solidFill>
                  <a:srgbClr val="000000"/>
                </a:solidFill>
                <a:latin typeface="Times New Roman" panose="02020603050405020304" pitchFamily="18" charset="0"/>
                <a:ea typeface="Times New Roman" panose="02020603050405020304" pitchFamily="18" charset="0"/>
              </a:rPr>
              <a:t>xô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C.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minh</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D.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endParaRPr lang="en-US" sz="2800" dirty="0">
              <a:latin typeface="Times New Roman" panose="02020603050405020304" pitchFamily="18" charset="0"/>
              <a:ea typeface="Calibri" panose="020F0502020204030204" pitchFamily="34" charset="0"/>
            </a:endParaRPr>
          </a:p>
          <a:p>
            <a:pPr algn="just"/>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3:</a:t>
            </a:r>
            <a:r>
              <a:rPr lang="en-US" sz="2800" dirty="0">
                <a:solidFill>
                  <a:srgbClr val="000000"/>
                </a:solidFill>
                <a:latin typeface="Times New Roman" panose="02020603050405020304" pitchFamily="18" charset="0"/>
                <a:ea typeface="Times New Roman" panose="02020603050405020304" pitchFamily="18" charset="0"/>
              </a:rPr>
              <a:t> Theo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07000"/>
              </a:lnSpc>
            </a:pPr>
            <a:r>
              <a:rPr lang="en-US" sz="2800" dirty="0">
                <a:solidFill>
                  <a:srgbClr val="000000"/>
                </a:solidFill>
                <a:latin typeface="Times New Roman" panose="02020603050405020304" pitchFamily="18" charset="0"/>
                <a:ea typeface="Calibri" panose="020F0502020204030204" pitchFamily="34" charset="0"/>
              </a:rPr>
              <a:t>A.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ngựa</a:t>
            </a:r>
            <a:r>
              <a:rPr lang="en-US" sz="2800" dirty="0">
                <a:solidFill>
                  <a:srgbClr val="000000"/>
                </a:solidFill>
                <a:latin typeface="Times New Roman" panose="02020603050405020304" pitchFamily="18" charset="0"/>
                <a:ea typeface="Calibri" panose="020F0502020204030204" pitchFamily="34" charset="0"/>
              </a:rPr>
              <a:t>.    					 B.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thuận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tiện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Calibri" panose="020F0502020204030204" pitchFamily="34" charset="0"/>
              </a:rPr>
              <a:t>C. </a:t>
            </a:r>
            <a:r>
              <a:rPr lang="en-US" sz="2800" dirty="0" err="1">
                <a:solidFill>
                  <a:srgbClr val="000000"/>
                </a:solidFill>
                <a:latin typeface="Times New Roman" panose="02020603050405020304" pitchFamily="18" charset="0"/>
                <a:ea typeface="Calibri" panose="020F0502020204030204" pitchFamily="34" charset="0"/>
              </a:rPr>
              <a:t>Gã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trạm</a:t>
            </a:r>
            <a:r>
              <a:rPr lang="en-US" sz="2800" dirty="0">
                <a:solidFill>
                  <a:srgbClr val="000000"/>
                </a:solidFill>
                <a:latin typeface="Times New Roman" panose="02020603050405020304" pitchFamily="18" charset="0"/>
                <a:ea typeface="Calibri" panose="020F0502020204030204" pitchFamily="34" charset="0"/>
              </a:rPr>
              <a:t>.     						D.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a:t>
            </a:r>
            <a:r>
              <a:rPr lang="en-US" sz="2800" dirty="0">
                <a:solidFill>
                  <a:srgbClr val="000000"/>
                </a:solidFill>
                <a:latin typeface="Times New Roman" panose="02020603050405020304" pitchFamily="18" charset="0"/>
                <a:ea typeface="Calibri" panose="020F0502020204030204" pitchFamily="34" charset="0"/>
              </a:rPr>
              <a:t>.</a:t>
            </a:r>
            <a:endParaRPr lang="en-US" sz="1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73906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Rectangle 4">
            <a:extLst>
              <a:ext uri="{FF2B5EF4-FFF2-40B4-BE49-F238E27FC236}">
                <a16:creationId xmlns:a16="http://schemas.microsoft.com/office/drawing/2014/main" id="{D4DC3ACF-C738-4AA2-B9AB-498304C97135}"/>
              </a:ext>
            </a:extLst>
          </p:cNvPr>
          <p:cNvSpPr/>
          <p:nvPr/>
        </p:nvSpPr>
        <p:spPr>
          <a:xfrm>
            <a:off x="0" y="1084274"/>
            <a:ext cx="12192000" cy="5593519"/>
          </a:xfrm>
          <a:prstGeom prst="rect">
            <a:avLst/>
          </a:prstGeom>
        </p:spPr>
        <p:txBody>
          <a:bodyPr wrap="square">
            <a:spAutoFit/>
          </a:bodyPr>
          <a:lstStyle/>
          <a:p>
            <a:pPr algn="just">
              <a:lnSpc>
                <a:spcPct val="107000"/>
              </a:lnSpc>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4:</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bộ</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ngao</a:t>
            </a:r>
            <a:r>
              <a:rPr lang="en-US" sz="2800" i="1" dirty="0">
                <a:solidFill>
                  <a:srgbClr val="000000"/>
                </a:solidFill>
                <a:latin typeface="Times New Roman" panose="02020603050405020304" pitchFamily="18" charset="0"/>
                <a:ea typeface="Times New Roman" panose="02020603050405020304" pitchFamily="18" charset="0"/>
              </a:rPr>
              <a:t> du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ai?</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ngựa</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đạp</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5:</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bộ</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ngao</a:t>
            </a:r>
            <a:r>
              <a:rPr lang="en-US" sz="2800" i="1" dirty="0">
                <a:solidFill>
                  <a:srgbClr val="000000"/>
                </a:solidFill>
                <a:latin typeface="Times New Roman" panose="02020603050405020304" pitchFamily="18" charset="0"/>
                <a:ea typeface="Times New Roman" panose="02020603050405020304" pitchFamily="18" charset="0"/>
              </a:rPr>
              <a:t> du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thán</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D.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6: </a:t>
            </a:r>
            <a:r>
              <a:rPr lang="en-US" sz="2800" dirty="0">
                <a:solidFill>
                  <a:srgbClr val="000000"/>
                </a:solidFill>
                <a:latin typeface="Times New Roman" panose="02020603050405020304" pitchFamily="18" charset="0"/>
                <a:ea typeface="Times New Roman" panose="02020603050405020304" pitchFamily="18" charset="0"/>
              </a:rPr>
              <a:t>Qua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Ru-</a:t>
            </a:r>
            <a:r>
              <a:rPr lang="en-US" sz="2800" dirty="0" err="1">
                <a:solidFill>
                  <a:srgbClr val="000000"/>
                </a:solidFill>
                <a:latin typeface="Times New Roman" panose="02020603050405020304" pitchFamily="18" charset="0"/>
                <a:ea typeface="Times New Roman" panose="02020603050405020304" pitchFamily="18" charset="0"/>
              </a:rPr>
              <a:t>xô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							B. </a:t>
            </a:r>
            <a:r>
              <a:rPr lang="en-US" sz="2800" dirty="0" err="1">
                <a:solidFill>
                  <a:srgbClr val="000000"/>
                </a:solidFill>
                <a:latin typeface="Times New Roman" panose="02020603050405020304" pitchFamily="18" charset="0"/>
                <a:ea typeface="Times New Roman" panose="02020603050405020304" pitchFamily="18" charset="0"/>
              </a:rPr>
              <a:t>Quý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do.</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D. </a:t>
            </a:r>
            <a:r>
              <a:rPr lang="en-US" sz="2800" dirty="0" err="1">
                <a:solidFill>
                  <a:srgbClr val="000000"/>
                </a:solidFill>
                <a:latin typeface="Times New Roman" panose="02020603050405020304" pitchFamily="18" charset="0"/>
                <a:ea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 B, C.</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06251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Rectangle 1">
            <a:extLst>
              <a:ext uri="{FF2B5EF4-FFF2-40B4-BE49-F238E27FC236}">
                <a16:creationId xmlns:a16="http://schemas.microsoft.com/office/drawing/2014/main" id="{CC8436C9-5409-42DC-A831-BE633B6A6A2E}"/>
              </a:ext>
            </a:extLst>
          </p:cNvPr>
          <p:cNvSpPr/>
          <p:nvPr/>
        </p:nvSpPr>
        <p:spPr>
          <a:xfrm>
            <a:off x="0" y="901458"/>
            <a:ext cx="12011024" cy="6032742"/>
          </a:xfrm>
          <a:prstGeom prst="rect">
            <a:avLst/>
          </a:prstGeom>
        </p:spPr>
        <p:txBody>
          <a:bodyPr wrap="square">
            <a:spAutoFit/>
          </a:bodyPr>
          <a:lstStyle/>
          <a:p>
            <a:pPr>
              <a:lnSpc>
                <a:spcPct val="107000"/>
              </a:lnSpc>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7: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được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khoẻ</a:t>
            </a:r>
            <a:r>
              <a:rPr lang="en-US" sz="2800" dirty="0">
                <a:solidFill>
                  <a:srgbClr val="000000"/>
                </a:solidFill>
                <a:latin typeface="Times New Roman" panose="02020603050405020304" pitchFamily="18" charset="0"/>
                <a:ea typeface="Times New Roman" panose="02020603050405020304" pitchFamily="18" charset="0"/>
              </a:rPr>
              <a:t> được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kiệm</a:t>
            </a:r>
            <a:r>
              <a:rPr lang="en-US" sz="2800" dirty="0">
                <a:solidFill>
                  <a:srgbClr val="000000"/>
                </a:solidFill>
                <a:latin typeface="Times New Roman" panose="02020603050405020304" pitchFamily="18" charset="0"/>
                <a:ea typeface="Times New Roman" panose="02020603050405020304" pitchFamily="18" charset="0"/>
              </a:rPr>
              <a:t> được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rPr>
              <a:t> ý A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B</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8: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bộ</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ngao</a:t>
            </a:r>
            <a:r>
              <a:rPr lang="en-US" sz="2800" b="1" i="1" dirty="0">
                <a:solidFill>
                  <a:srgbClr val="000000"/>
                </a:solidFill>
                <a:latin typeface="Times New Roman" panose="02020603050405020304" pitchFamily="18" charset="0"/>
                <a:ea typeface="Times New Roman" panose="02020603050405020304" pitchFamily="18" charset="0"/>
              </a:rPr>
              <a:t> du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chẽ</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nhuần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nhuyễn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Giọng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 B, C.</a:t>
            </a:r>
            <a:endParaRPr lang="en-US" sz="2800" dirty="0">
              <a:latin typeface="Times New Roman" panose="02020603050405020304" pitchFamily="18" charset="0"/>
              <a:ea typeface="Calibri" panose="020F0502020204030204" pitchFamily="34" charset="0"/>
            </a:endParaRPr>
          </a:p>
          <a:p>
            <a:pPr marR="30480" algn="just"/>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9.</a:t>
            </a:r>
            <a:r>
              <a:rPr lang="en-US" sz="2800" dirty="0">
                <a:solidFill>
                  <a:srgbClr val="000000"/>
                </a:solidFill>
                <a:latin typeface="Times New Roman" panose="02020603050405020304" pitchFamily="18" charset="0"/>
                <a:ea typeface="Times New Roman" panose="02020603050405020304" pitchFamily="18" charset="0"/>
              </a:rPr>
              <a:t> Theo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ra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a:t>
            </a:r>
            <a:endParaRPr lang="en-US" sz="2400" dirty="0">
              <a:latin typeface="Times New Roman" panose="02020603050405020304" pitchFamily="18" charset="0"/>
              <a:ea typeface="Times New Roman" panose="02020603050405020304" pitchFamily="18" charset="0"/>
            </a:endParaRPr>
          </a:p>
          <a:p>
            <a:pPr>
              <a:lnSpc>
                <a:spcPct val="107000"/>
              </a:lnSpc>
            </a:pPr>
            <a:r>
              <a:rPr lang="en-US" sz="28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Ru-</a:t>
            </a:r>
            <a:r>
              <a:rPr lang="en-US" sz="2800" kern="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xô</a:t>
            </a:r>
            <a:r>
              <a:rPr lang="en-US" sz="2800" kern="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735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E0F76ED9-3280-4F25-A5CA-C412C13566C8}"/>
              </a:ext>
            </a:extLst>
          </p:cNvPr>
          <p:cNvSpPr txBox="1"/>
          <p:nvPr/>
        </p:nvSpPr>
        <p:spPr>
          <a:xfrm>
            <a:off x="1787236" y="1118369"/>
            <a:ext cx="87422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Gợi</a:t>
            </a:r>
            <a:r>
              <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ý trả </a:t>
            </a:r>
            <a:r>
              <a:rPr kumimoji="0" lang="en-US" sz="4800" b="0" i="0" u="none" strike="noStrike" kern="1200" cap="none" spc="0" normalizeH="0" baseline="0" noProof="0" dirty="0" err="1">
                <a:ln>
                  <a:noFill/>
                </a:ln>
                <a:solidFill>
                  <a:prstClr val="black"/>
                </a:solidFill>
                <a:effectLst/>
                <a:uLnTx/>
                <a:uFillTx/>
                <a:latin typeface="#9Slide05 Fourth Medium" panose="00000600000000000000" pitchFamily="2" charset="0"/>
                <a:ea typeface="+mn-ea"/>
                <a:cs typeface="+mn-cs"/>
              </a:rPr>
              <a:t>lời</a:t>
            </a:r>
            <a:endParaRPr kumimoji="0" lang="en-US" sz="4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endParaRPr>
          </a:p>
        </p:txBody>
      </p:sp>
      <p:graphicFrame>
        <p:nvGraphicFramePr>
          <p:cNvPr id="5" name="Table 4">
            <a:extLst>
              <a:ext uri="{FF2B5EF4-FFF2-40B4-BE49-F238E27FC236}">
                <a16:creationId xmlns:a16="http://schemas.microsoft.com/office/drawing/2014/main" id="{B4836D53-4639-4456-BAFE-984B06646884}"/>
              </a:ext>
            </a:extLst>
          </p:cNvPr>
          <p:cNvGraphicFramePr>
            <a:graphicFrameLocks noGrp="1"/>
          </p:cNvGraphicFramePr>
          <p:nvPr>
            <p:extLst>
              <p:ext uri="{D42A27DB-BD31-4B8C-83A1-F6EECF244321}">
                <p14:modId xmlns:p14="http://schemas.microsoft.com/office/powerpoint/2010/main" val="1443754330"/>
              </p:ext>
            </p:extLst>
          </p:nvPr>
        </p:nvGraphicFramePr>
        <p:xfrm>
          <a:off x="304800" y="2301399"/>
          <a:ext cx="11693232" cy="975360"/>
        </p:xfrm>
        <a:graphic>
          <a:graphicData uri="http://schemas.openxmlformats.org/drawingml/2006/table">
            <a:tbl>
              <a:tblPr firstRow="1" firstCol="1" bandRow="1"/>
              <a:tblGrid>
                <a:gridCol w="1565564">
                  <a:extLst>
                    <a:ext uri="{9D8B030D-6E8A-4147-A177-3AD203B41FA5}">
                      <a16:colId xmlns:a16="http://schemas.microsoft.com/office/drawing/2014/main" val="1698934625"/>
                    </a:ext>
                  </a:extLst>
                </a:gridCol>
                <a:gridCol w="1260763">
                  <a:extLst>
                    <a:ext uri="{9D8B030D-6E8A-4147-A177-3AD203B41FA5}">
                      <a16:colId xmlns:a16="http://schemas.microsoft.com/office/drawing/2014/main" val="3188171917"/>
                    </a:ext>
                  </a:extLst>
                </a:gridCol>
                <a:gridCol w="1233055">
                  <a:extLst>
                    <a:ext uri="{9D8B030D-6E8A-4147-A177-3AD203B41FA5}">
                      <a16:colId xmlns:a16="http://schemas.microsoft.com/office/drawing/2014/main" val="3889895173"/>
                    </a:ext>
                  </a:extLst>
                </a:gridCol>
                <a:gridCol w="1137610">
                  <a:extLst>
                    <a:ext uri="{9D8B030D-6E8A-4147-A177-3AD203B41FA5}">
                      <a16:colId xmlns:a16="http://schemas.microsoft.com/office/drawing/2014/main" val="3410629863"/>
                    </a:ext>
                  </a:extLst>
                </a:gridCol>
                <a:gridCol w="1299248">
                  <a:extLst>
                    <a:ext uri="{9D8B030D-6E8A-4147-A177-3AD203B41FA5}">
                      <a16:colId xmlns:a16="http://schemas.microsoft.com/office/drawing/2014/main" val="933130005"/>
                    </a:ext>
                  </a:extLst>
                </a:gridCol>
                <a:gridCol w="1299248">
                  <a:extLst>
                    <a:ext uri="{9D8B030D-6E8A-4147-A177-3AD203B41FA5}">
                      <a16:colId xmlns:a16="http://schemas.microsoft.com/office/drawing/2014/main" val="1691990005"/>
                    </a:ext>
                  </a:extLst>
                </a:gridCol>
                <a:gridCol w="1299248">
                  <a:extLst>
                    <a:ext uri="{9D8B030D-6E8A-4147-A177-3AD203B41FA5}">
                      <a16:colId xmlns:a16="http://schemas.microsoft.com/office/drawing/2014/main" val="312851567"/>
                    </a:ext>
                  </a:extLst>
                </a:gridCol>
                <a:gridCol w="1299248">
                  <a:extLst>
                    <a:ext uri="{9D8B030D-6E8A-4147-A177-3AD203B41FA5}">
                      <a16:colId xmlns:a16="http://schemas.microsoft.com/office/drawing/2014/main" val="1466756618"/>
                    </a:ext>
                  </a:extLst>
                </a:gridCol>
                <a:gridCol w="1299248">
                  <a:extLst>
                    <a:ext uri="{9D8B030D-6E8A-4147-A177-3AD203B41FA5}">
                      <a16:colId xmlns:a16="http://schemas.microsoft.com/office/drawing/2014/main" val="735623325"/>
                    </a:ext>
                  </a:extLst>
                </a:gridCol>
              </a:tblGrid>
              <a:tr h="176422">
                <a:tc>
                  <a:txBody>
                    <a:bodyPr/>
                    <a:lstStyle/>
                    <a:p>
                      <a:pPr marL="0" marR="30480" algn="just">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rPr>
                        <a:t>Câu</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1</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rPr>
                        <a:t>2</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rPr>
                        <a:t>3</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rPr>
                        <a:t>4</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rPr>
                        <a:t>5</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rPr>
                        <a:t>6</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rPr>
                        <a:t>7</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rPr>
                        <a:t>8</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812050"/>
                  </a:ext>
                </a:extLst>
              </a:tr>
              <a:tr h="176422">
                <a:tc>
                  <a:txBody>
                    <a:bodyPr/>
                    <a:lstStyle/>
                    <a:p>
                      <a:pPr marL="0" marR="30480" algn="just">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Đáp án</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rPr>
                        <a:t>C</a:t>
                      </a:r>
                      <a:endParaRPr lang="en-US" sz="160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A</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A</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D</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D</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0480" algn="ctr">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D</a:t>
                      </a:r>
                      <a:endParaRPr lang="en-US" sz="1600" dirty="0">
                        <a:effectLst/>
                        <a:latin typeface="Times New Roman" panose="02020603050405020304" pitchFamily="18" charset="0"/>
                        <a:ea typeface="Times New Roman" panose="02020603050405020304" pitchFamily="18" charset="0"/>
                      </a:endParaRPr>
                    </a:p>
                  </a:txBody>
                  <a:tcPr marL="56707" marR="567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244165"/>
                  </a:ext>
                </a:extLst>
              </a:tr>
            </a:tbl>
          </a:graphicData>
        </a:graphic>
      </p:graphicFrame>
      <p:sp>
        <p:nvSpPr>
          <p:cNvPr id="7" name="TextBox 6">
            <a:extLst>
              <a:ext uri="{FF2B5EF4-FFF2-40B4-BE49-F238E27FC236}">
                <a16:creationId xmlns:a16="http://schemas.microsoft.com/office/drawing/2014/main" id="{AB31FC00-266E-23E4-0084-CBFE7BFAA567}"/>
              </a:ext>
            </a:extLst>
          </p:cNvPr>
          <p:cNvSpPr txBox="1"/>
          <p:nvPr/>
        </p:nvSpPr>
        <p:spPr>
          <a:xfrm>
            <a:off x="277091" y="3581242"/>
            <a:ext cx="8248072"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16138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7" name="Rectangle 6">
            <a:extLst>
              <a:ext uri="{FF2B5EF4-FFF2-40B4-BE49-F238E27FC236}">
                <a16:creationId xmlns:a16="http://schemas.microsoft.com/office/drawing/2014/main" id="{681A6431-6D61-41DA-8191-3842B87AF947}"/>
              </a:ext>
            </a:extLst>
          </p:cNvPr>
          <p:cNvSpPr/>
          <p:nvPr/>
        </p:nvSpPr>
        <p:spPr>
          <a:xfrm>
            <a:off x="0" y="931723"/>
            <a:ext cx="12192000" cy="5072222"/>
          </a:xfrm>
          <a:prstGeom prst="rect">
            <a:avLst/>
          </a:prstGeom>
        </p:spPr>
        <p:txBody>
          <a:bodyPr wrap="square">
            <a:spAutoFit/>
          </a:bodyPr>
          <a:lstStyle/>
          <a:p>
            <a:pPr marR="30480" algn="just"/>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9. (1 </a:t>
            </a:r>
            <a:r>
              <a:rPr lang="en-US" sz="2800" b="1" dirty="0" err="1">
                <a:solidFill>
                  <a:srgbClr val="000000"/>
                </a:solidFill>
                <a:latin typeface="Times New Roman" panose="02020603050405020304" pitchFamily="18" charset="0"/>
                <a:ea typeface="Times New Roman" panose="02020603050405020304" pitchFamily="18" charset="0"/>
              </a:rPr>
              <a:t>điểm</a:t>
            </a:r>
            <a:r>
              <a:rPr lang="en-US" sz="2800" b="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đã</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nêu</a:t>
            </a:r>
            <a:r>
              <a:rPr lang="en-US" sz="2800" b="1" dirty="0">
                <a:solidFill>
                  <a:srgbClr val="000000"/>
                </a:solidFill>
                <a:latin typeface="Times New Roman" panose="02020603050405020304" pitchFamily="18" charset="0"/>
                <a:ea typeface="Times New Roman" panose="02020603050405020304" pitchFamily="18" charset="0"/>
              </a:rPr>
              <a:t> ra 3 </a:t>
            </a:r>
            <a:r>
              <a:rPr lang="en-US" sz="2800" b="1" dirty="0" err="1">
                <a:solidFill>
                  <a:srgbClr val="000000"/>
                </a:solidFill>
                <a:latin typeface="Times New Roman" panose="02020603050405020304" pitchFamily="18" charset="0"/>
                <a:ea typeface="Times New Roman" panose="02020603050405020304" pitchFamily="18" charset="0"/>
              </a:rPr>
              <a:t>lợi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ích</a:t>
            </a:r>
            <a:r>
              <a:rPr lang="en-US" sz="2800" b="1" dirty="0">
                <a:solidFill>
                  <a:srgbClr val="000000"/>
                </a:solidFill>
                <a:latin typeface="Times New Roman" panose="02020603050405020304" pitchFamily="18" charset="0"/>
                <a:ea typeface="Times New Roman" panose="02020603050405020304" pitchFamily="18" charset="0"/>
              </a:rPr>
              <a:t> to </a:t>
            </a:r>
            <a:r>
              <a:rPr lang="en-US" sz="2800" b="1" dirty="0" err="1">
                <a:solidFill>
                  <a:srgbClr val="000000"/>
                </a:solidFill>
                <a:latin typeface="Times New Roman" panose="02020603050405020304" pitchFamily="18" charset="0"/>
                <a:ea typeface="Times New Roman" panose="02020603050405020304" pitchFamily="18" charset="0"/>
              </a:rPr>
              <a:t>lớn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bộ</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ngao</a:t>
            </a:r>
            <a:r>
              <a:rPr lang="en-US" sz="2800" b="1" dirty="0">
                <a:solidFill>
                  <a:srgbClr val="000000"/>
                </a:solidFill>
                <a:latin typeface="Times New Roman" panose="02020603050405020304" pitchFamily="18" charset="0"/>
                <a:ea typeface="Times New Roman" panose="02020603050405020304" pitchFamily="18" charset="0"/>
              </a:rPr>
              <a:t> du:</a:t>
            </a:r>
            <a:endParaRPr lang="en-US" sz="2400" dirty="0">
              <a:latin typeface="Times New Roman" panose="02020603050405020304" pitchFamily="18" charset="0"/>
              <a:ea typeface="Times New Roman" panose="02020603050405020304" pitchFamily="18" charset="0"/>
            </a:endParaRPr>
          </a:p>
          <a:p>
            <a:pPr algn="just">
              <a:lnSpc>
                <a:spcPct val="107000"/>
              </a:lnSpc>
            </a:pP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bộ</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ngao</a:t>
            </a:r>
            <a:r>
              <a:rPr lang="en-US" sz="2800" i="1" dirty="0">
                <a:solidFill>
                  <a:srgbClr val="000000"/>
                </a:solidFill>
                <a:latin typeface="Times New Roman" panose="02020603050405020304" pitchFamily="18" charset="0"/>
                <a:ea typeface="Times New Roman" panose="02020603050405020304" pitchFamily="18" charset="0"/>
              </a:rPr>
              <a:t> du ta </a:t>
            </a:r>
            <a:r>
              <a:rPr lang="en-US" sz="2800" i="1" dirty="0" err="1">
                <a:solidFill>
                  <a:srgbClr val="000000"/>
                </a:solidFill>
                <a:latin typeface="Times New Roman" panose="02020603050405020304" pitchFamily="18" charset="0"/>
                <a:ea typeface="Times New Roman" panose="02020603050405020304" pitchFamily="18" charset="0"/>
              </a:rPr>
              <a:t>hoàn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toàn</a:t>
            </a:r>
            <a:r>
              <a:rPr lang="en-US" sz="2800" i="1" dirty="0">
                <a:solidFill>
                  <a:srgbClr val="000000"/>
                </a:solidFill>
                <a:latin typeface="Times New Roman" panose="02020603050405020304" pitchFamily="18" charset="0"/>
                <a:ea typeface="Times New Roman" panose="02020603050405020304" pitchFamily="18" charset="0"/>
              </a:rPr>
              <a:t> được </a:t>
            </a:r>
            <a:r>
              <a:rPr lang="en-US" sz="2800" i="1" dirty="0" err="1">
                <a:solidFill>
                  <a:srgbClr val="000000"/>
                </a:solidFill>
                <a:latin typeface="Times New Roman" panose="02020603050405020304" pitchFamily="18" charset="0"/>
                <a:ea typeface="Times New Roman" panose="02020603050405020304" pitchFamily="18" charset="0"/>
              </a:rPr>
              <a:t>tự</a:t>
            </a:r>
            <a:r>
              <a:rPr lang="en-US" sz="2800" i="1" dirty="0">
                <a:solidFill>
                  <a:srgbClr val="000000"/>
                </a:solidFill>
                <a:latin typeface="Times New Roman" panose="02020603050405020304" pitchFamily="18" charset="0"/>
                <a:ea typeface="Times New Roman" panose="02020603050405020304" pitchFamily="18" charset="0"/>
              </a:rPr>
              <a:t> do, </a:t>
            </a:r>
            <a:r>
              <a:rPr lang="en-US" sz="2800" i="1" dirty="0" err="1">
                <a:solidFill>
                  <a:srgbClr val="000000"/>
                </a:solidFill>
                <a:latin typeface="Times New Roman" panose="02020603050405020304" pitchFamily="18" charset="0"/>
                <a:ea typeface="Times New Roman" panose="02020603050405020304" pitchFamily="18" charset="0"/>
              </a:rPr>
              <a:t>thoải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mái</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dừng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dừng</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tùy</a:t>
            </a:r>
            <a:r>
              <a:rPr lang="en-US" sz="2800" dirty="0">
                <a:solidFill>
                  <a:srgbClr val="000000"/>
                </a:solidFill>
                <a:latin typeface="Times New Roman" panose="02020603050405020304" pitchFamily="18" charset="0"/>
                <a:ea typeface="Times New Roman" panose="02020603050405020304" pitchFamily="18" charset="0"/>
              </a:rPr>
              <a:t>… ta quay sang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sang </a:t>
            </a:r>
            <a:r>
              <a:rPr lang="en-US" sz="2800" dirty="0" err="1">
                <a:solidFill>
                  <a:srgbClr val="000000"/>
                </a:solidFill>
                <a:latin typeface="Times New Roman" panose="02020603050405020304" pitchFamily="18" charset="0"/>
                <a:ea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được </a:t>
            </a:r>
            <a:r>
              <a:rPr lang="en-US" sz="2800" dirty="0" err="1">
                <a:solidFill>
                  <a:srgbClr val="000000"/>
                </a:solidFill>
                <a:latin typeface="Times New Roman" panose="02020603050405020304" pitchFamily="18" charset="0"/>
                <a:ea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phóng</a:t>
            </a:r>
            <a:r>
              <a:rPr lang="en-US" sz="2800" dirty="0">
                <a:solidFill>
                  <a:srgbClr val="000000"/>
                </a:solidFill>
                <a:latin typeface="Times New Roman" panose="02020603050405020304" pitchFamily="18" charset="0"/>
                <a:ea typeface="Times New Roman" panose="02020603050405020304" pitchFamily="18" charset="0"/>
              </a:rPr>
              <a:t>, được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do hay </a:t>
            </a:r>
            <a:r>
              <a:rPr lang="en-US" sz="2800" dirty="0" err="1">
                <a:solidFill>
                  <a:srgbClr val="000000"/>
                </a:solidFill>
                <a:latin typeface="Times New Roman" panose="02020603050405020304" pitchFamily="18" charset="0"/>
                <a:ea typeface="Times New Roman" panose="02020603050405020304" pitchFamily="18" charset="0"/>
              </a:rPr>
              <a:t>sao</a:t>
            </a:r>
            <a:endParaRPr lang="en-US" sz="2800" dirty="0">
              <a:latin typeface="Times New Roman" panose="02020603050405020304" pitchFamily="18" charset="0"/>
              <a:ea typeface="Calibri" panose="020F0502020204030204" pitchFamily="34" charset="0"/>
            </a:endParaRPr>
          </a:p>
          <a:p>
            <a:pPr algn="just">
              <a:lnSpc>
                <a:spcPct val="107000"/>
              </a:lnSpc>
            </a:pP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bộ</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ngao</a:t>
            </a:r>
            <a:r>
              <a:rPr lang="en-US" sz="2800" i="1" dirty="0">
                <a:solidFill>
                  <a:srgbClr val="000000"/>
                </a:solidFill>
                <a:latin typeface="Times New Roman" panose="02020603050405020304" pitchFamily="18" charset="0"/>
                <a:ea typeface="Times New Roman" panose="02020603050405020304" pitchFamily="18" charset="0"/>
              </a:rPr>
              <a:t> du </a:t>
            </a:r>
            <a:r>
              <a:rPr lang="en-US" sz="2800" i="1" dirty="0" err="1">
                <a:solidFill>
                  <a:srgbClr val="000000"/>
                </a:solidFill>
                <a:latin typeface="Times New Roman" panose="02020603050405020304" pitchFamily="18" charset="0"/>
                <a:ea typeface="Times New Roman" panose="02020603050405020304" pitchFamily="18" charset="0"/>
              </a:rPr>
              <a:t>làm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con </a:t>
            </a:r>
            <a:r>
              <a:rPr lang="en-US" sz="2800" i="1" dirty="0" err="1">
                <a:solidFill>
                  <a:srgbClr val="000000"/>
                </a:solidFill>
                <a:latin typeface="Times New Roman" panose="02020603050405020304" pitchFamily="18" charset="0"/>
                <a:ea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dịp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dồi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kiến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mình</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ghè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sưu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sỏi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núi</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8901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7" name="Rectangle 6">
            <a:extLst>
              <a:ext uri="{FF2B5EF4-FFF2-40B4-BE49-F238E27FC236}">
                <a16:creationId xmlns:a16="http://schemas.microsoft.com/office/drawing/2014/main" id="{681A6431-6D61-41DA-8191-3842B87AF947}"/>
              </a:ext>
            </a:extLst>
          </p:cNvPr>
          <p:cNvSpPr/>
          <p:nvPr/>
        </p:nvSpPr>
        <p:spPr>
          <a:xfrm>
            <a:off x="0" y="931723"/>
            <a:ext cx="12192000" cy="4151136"/>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bộ</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ngao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tăng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sức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khỏe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thần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sảng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khoái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bao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hợp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được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nhờ</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khỏe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ngồi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cỗ</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chạy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êm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bệnh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Ê-min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10. (1điểm)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Qua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nghị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luận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Ru-</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xô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quý</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do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1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4" name="TextBox 3">
            <a:extLst>
              <a:ext uri="{FF2B5EF4-FFF2-40B4-BE49-F238E27FC236}">
                <a16:creationId xmlns:a16="http://schemas.microsoft.com/office/drawing/2014/main" id="{EEFA742E-F4E6-4BB8-9BFD-EC60D621456A}"/>
              </a:ext>
            </a:extLst>
          </p:cNvPr>
          <p:cNvSpPr txBox="1"/>
          <p:nvPr/>
        </p:nvSpPr>
        <p:spPr>
          <a:xfrm>
            <a:off x="-193894" y="6934200"/>
            <a:ext cx="13605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pic>
        <p:nvPicPr>
          <p:cNvPr id="7" name="Picture 6">
            <a:extLst>
              <a:ext uri="{FF2B5EF4-FFF2-40B4-BE49-F238E27FC236}">
                <a16:creationId xmlns:a16="http://schemas.microsoft.com/office/drawing/2014/main" id="{7B73CD95-1078-4759-9BC8-65658B9203BD}"/>
              </a:ext>
            </a:extLst>
          </p:cNvPr>
          <p:cNvPicPr>
            <a:picLocks noChangeAspect="1"/>
          </p:cNvPicPr>
          <p:nvPr/>
        </p:nvPicPr>
        <p:blipFill>
          <a:blip r:embed="rId6"/>
          <a:stretch>
            <a:fillRect/>
          </a:stretch>
        </p:blipFill>
        <p:spPr>
          <a:xfrm>
            <a:off x="7416944" y="1233504"/>
            <a:ext cx="4562475" cy="5187162"/>
          </a:xfrm>
          <a:prstGeom prst="rect">
            <a:avLst/>
          </a:prstGeom>
        </p:spPr>
      </p:pic>
      <p:sp>
        <p:nvSpPr>
          <p:cNvPr id="11" name="Rectangle 10">
            <a:extLst>
              <a:ext uri="{FF2B5EF4-FFF2-40B4-BE49-F238E27FC236}">
                <a16:creationId xmlns:a16="http://schemas.microsoft.com/office/drawing/2014/main" id="{F5F506DB-9EF5-4D6D-B65E-EA9EF63B39AF}"/>
              </a:ext>
            </a:extLst>
          </p:cNvPr>
          <p:cNvSpPr/>
          <p:nvPr/>
        </p:nvSpPr>
        <p:spPr>
          <a:xfrm>
            <a:off x="212581" y="1157687"/>
            <a:ext cx="7033346" cy="5262979"/>
          </a:xfrm>
          <a:prstGeom prst="rect">
            <a:avLst/>
          </a:prstGeom>
        </p:spPr>
        <p:txBody>
          <a:bodyPr wrap="square">
            <a:spAutoFit/>
          </a:bodyPr>
          <a:lstStyle/>
          <a:p>
            <a:r>
              <a:rPr lang="fr-FR" sz="2800" b="1" dirty="0">
                <a:latin typeface="Times New Roman" panose="02020603050405020304" pitchFamily="18" charset="0"/>
                <a:ea typeface="Times New Roman" panose="02020603050405020304" pitchFamily="18" charset="0"/>
              </a:rPr>
              <a:t>d. </a:t>
            </a:r>
            <a:r>
              <a:rPr lang="fr-FR" sz="2800" b="1" dirty="0" err="1">
                <a:latin typeface="Times New Roman" panose="02020603050405020304" pitchFamily="18" charset="0"/>
                <a:ea typeface="Times New Roman" panose="02020603050405020304" pitchFamily="18" charset="0"/>
              </a:rPr>
              <a:t>Đặc</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điểm</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cơ</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bản</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của</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thể</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chiếu</a:t>
            </a:r>
            <a:r>
              <a:rPr lang="fr-FR" sz="2800" b="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Chiếu</a:t>
            </a:r>
            <a:r>
              <a:rPr lang="fr-FR" sz="2800" dirty="0">
                <a:latin typeface="Times New Roman" panose="02020603050405020304" pitchFamily="18" charset="0"/>
                <a:ea typeface="Times New Roman" panose="02020603050405020304" pitchFamily="18" charset="0"/>
              </a:rPr>
              <a:t> là </a:t>
            </a:r>
            <a:r>
              <a:rPr lang="fr-FR" sz="2800" dirty="0" err="1">
                <a:latin typeface="Times New Roman" panose="02020603050405020304" pitchFamily="18" charset="0"/>
                <a:ea typeface="Times New Roman" panose="02020603050405020304" pitchFamily="18" charset="0"/>
              </a:rPr>
              <a:t>thể</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văn</a:t>
            </a:r>
            <a:r>
              <a:rPr lang="fr-FR" sz="2800" dirty="0">
                <a:latin typeface="Times New Roman" panose="02020603050405020304" pitchFamily="18" charset="0"/>
                <a:ea typeface="Times New Roman" panose="02020603050405020304" pitchFamily="18" charset="0"/>
              </a:rPr>
              <a:t> do </a:t>
            </a:r>
            <a:r>
              <a:rPr lang="fr-FR" sz="2800" dirty="0" err="1">
                <a:latin typeface="Times New Roman" panose="02020603050405020304" pitchFamily="18" charset="0"/>
                <a:ea typeface="Times New Roman" panose="02020603050405020304" pitchFamily="18" charset="0"/>
              </a:rPr>
              <a:t>vua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dùng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để</a:t>
            </a:r>
            <a:r>
              <a:rPr lang="fr-FR" sz="2800" dirty="0">
                <a:latin typeface="Times New Roman" panose="02020603050405020304" pitchFamily="18" charset="0"/>
                <a:ea typeface="Times New Roman" panose="02020603050405020304" pitchFamily="18" charset="0"/>
              </a:rPr>
              <a:t> ban </a:t>
            </a:r>
            <a:r>
              <a:rPr lang="fr-FR" sz="2800" dirty="0" err="1">
                <a:latin typeface="Times New Roman" panose="02020603050405020304" pitchFamily="18" charset="0"/>
                <a:ea typeface="Times New Roman" panose="02020603050405020304" pitchFamily="18" charset="0"/>
              </a:rPr>
              <a:t>bố</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mệnh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lệnh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xuống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dân</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Mục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đích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chức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năng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chiếu</a:t>
            </a:r>
            <a:r>
              <a:rPr lang="fr-FR" sz="2800" dirty="0">
                <a:latin typeface="Times New Roman" panose="02020603050405020304" pitchFamily="18" charset="0"/>
                <a:ea typeface="Times New Roman" panose="02020603050405020304" pitchFamily="18" charset="0"/>
              </a:rPr>
              <a:t> là </a:t>
            </a:r>
            <a:r>
              <a:rPr lang="fr-FR" sz="2800" dirty="0" err="1">
                <a:latin typeface="Times New Roman" panose="02020603050405020304" pitchFamily="18" charset="0"/>
                <a:ea typeface="Times New Roman" panose="02020603050405020304" pitchFamily="18" charset="0"/>
              </a:rPr>
              <a:t>công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bố</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những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chủ</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trương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đường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lối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nhiệm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vụ</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vua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đình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nêu</a:t>
            </a:r>
            <a:r>
              <a:rPr lang="fr-FR" sz="2800" dirty="0">
                <a:latin typeface="Times New Roman" panose="02020603050405020304" pitchFamily="18" charset="0"/>
                <a:ea typeface="Times New Roman" panose="02020603050405020304" pitchFamily="18" charset="0"/>
              </a:rPr>
              <a:t> ra </a:t>
            </a:r>
            <a:r>
              <a:rPr lang="fr-FR" sz="2800" dirty="0" err="1">
                <a:latin typeface="Times New Roman" panose="02020603050405020304" pitchFamily="18" charset="0"/>
                <a:ea typeface="Times New Roman" panose="02020603050405020304" pitchFamily="18" charset="0"/>
              </a:rPr>
              <a:t>và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yêu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cầu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thực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hiện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Một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số</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bài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chiếu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thể</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hiện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tư</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tưởng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chính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lớn</a:t>
            </a:r>
            <a:r>
              <a:rPr lang="fr-FR" sz="2800" dirty="0">
                <a:latin typeface="Times New Roman" panose="02020603050405020304" pitchFamily="18" charset="0"/>
                <a:ea typeface="Times New Roman" panose="02020603050405020304" pitchFamily="18" charset="0"/>
              </a:rPr>
              <a:t> lao, </a:t>
            </a:r>
            <a:r>
              <a:rPr lang="fr-FR" sz="2800" dirty="0" err="1">
                <a:latin typeface="Times New Roman" panose="02020603050405020304" pitchFamily="18" charset="0"/>
                <a:ea typeface="Times New Roman" panose="02020603050405020304" pitchFamily="18" charset="0"/>
              </a:rPr>
              <a:t>có</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ảnh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hưởng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đến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mệnh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nước</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Về</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hình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thức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chiếu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có</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thể</a:t>
            </a:r>
            <a:r>
              <a:rPr lang="fr-FR" sz="2800" dirty="0">
                <a:latin typeface="Times New Roman" panose="02020603050405020304" pitchFamily="18" charset="0"/>
                <a:ea typeface="Times New Roman" panose="02020603050405020304" pitchFamily="18" charset="0"/>
              </a:rPr>
              <a:t> được </a:t>
            </a:r>
            <a:r>
              <a:rPr lang="fr-FR" sz="2800" dirty="0" err="1">
                <a:latin typeface="Times New Roman" panose="02020603050405020304" pitchFamily="18" charset="0"/>
                <a:ea typeface="Times New Roman" panose="02020603050405020304" pitchFamily="18" charset="0"/>
              </a:rPr>
              <a:t>làm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bằng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văn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văn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biền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ngẫu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hoặc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văn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xuôi</a:t>
            </a:r>
            <a:r>
              <a:rPr lang="fr-FR" sz="2800" dirty="0">
                <a:latin typeface="Times New Roman" panose="02020603050405020304" pitchFamily="18" charset="0"/>
                <a:ea typeface="Times New Roman" panose="02020603050405020304" pitchFamily="18" charset="0"/>
              </a:rPr>
              <a:t>, được </a:t>
            </a:r>
            <a:r>
              <a:rPr lang="fr-FR" sz="2800" dirty="0" err="1">
                <a:latin typeface="Times New Roman" panose="02020603050405020304" pitchFamily="18" charset="0"/>
                <a:ea typeface="Times New Roman" panose="02020603050405020304" pitchFamily="18" charset="0"/>
              </a:rPr>
              <a:t>công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bố</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đón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nhận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một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trang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trọng</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3118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8"/>
                </p:tgtEl>
              </p:cMediaNode>
            </p:audio>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47" descr="22858PICdbgea5Gz679dY_PIC2018.png"/>
          <p:cNvPicPr preferRelativeResize="0"/>
          <p:nvPr/>
        </p:nvPicPr>
        <p:blipFill rotWithShape="1">
          <a:blip r:embed="rId3">
            <a:alphaModFix/>
          </a:blip>
          <a:srcRect/>
          <a:stretch/>
        </p:blipFill>
        <p:spPr>
          <a:xfrm>
            <a:off x="6265113" y="410547"/>
            <a:ext cx="5134407" cy="6018245"/>
          </a:xfrm>
          <a:prstGeom prst="rect">
            <a:avLst/>
          </a:prstGeom>
          <a:noFill/>
          <a:ln>
            <a:noFill/>
          </a:ln>
        </p:spPr>
      </p:pic>
      <p:pic>
        <p:nvPicPr>
          <p:cNvPr id="571" name="Google Shape;571;p47" descr="A picture containing shape&#10;&#10;Description automatically generated"/>
          <p:cNvPicPr preferRelativeResize="0"/>
          <p:nvPr/>
        </p:nvPicPr>
        <p:blipFill rotWithShape="1">
          <a:blip r:embed="rId4">
            <a:alphaModFix/>
          </a:blip>
          <a:srcRect/>
          <a:stretch/>
        </p:blipFill>
        <p:spPr>
          <a:xfrm>
            <a:off x="-1156996" y="-669372"/>
            <a:ext cx="9899780" cy="7830983"/>
          </a:xfrm>
          <a:prstGeom prst="rect">
            <a:avLst/>
          </a:prstGeom>
          <a:noFill/>
          <a:ln>
            <a:noFill/>
          </a:ln>
        </p:spPr>
      </p:pic>
      <p:sp>
        <p:nvSpPr>
          <p:cNvPr id="572" name="Google Shape;572;p47"/>
          <p:cNvSpPr txBox="1"/>
          <p:nvPr/>
        </p:nvSpPr>
        <p:spPr>
          <a:xfrm>
            <a:off x="961593" y="2296160"/>
            <a:ext cx="5303520" cy="1754286"/>
          </a:xfrm>
          <a:prstGeom prst="rect">
            <a:avLst/>
          </a:prstGeom>
          <a:noFill/>
          <a:ln>
            <a:noFill/>
          </a:ln>
        </p:spPr>
        <p:txBody>
          <a:bodyPr spcFirstLastPara="1" wrap="square" lIns="91425" tIns="45700" rIns="91425" bIns="45700" anchor="t" anchorCtr="0">
            <a:spAutoFit/>
          </a:bodyPr>
          <a:lstStyle/>
          <a:p>
            <a:pPr lvl="0" algn="ctr"/>
            <a:r>
              <a:rPr lang="en-US" sz="3600" b="1" dirty="0">
                <a:solidFill>
                  <a:srgbClr val="FF0000"/>
                </a:solidFill>
                <a:latin typeface="Times New Roman" panose="02020603050405020304" pitchFamily="18" charset="0"/>
                <a:cs typeface="Times New Roman" panose="02020603050405020304" pitchFamily="18" charset="0"/>
              </a:rPr>
              <a:t>CHÀO CÁC EM CHÚC CÁC EM CHĂM NGOAN HỌC GIỎI</a:t>
            </a:r>
            <a:endParaRPr kumimoji="0"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B91D0B9-CF35-46E0-A375-A8CD469E5D71}"/>
              </a:ext>
            </a:extLst>
          </p:cNvPr>
          <p:cNvSpPr txBox="1"/>
          <p:nvPr/>
        </p:nvSpPr>
        <p:spPr>
          <a:xfrm>
            <a:off x="3259394" y="-1474839"/>
            <a:ext cx="5309419" cy="646331"/>
          </a:xfrm>
          <a:prstGeom prst="rect">
            <a:avLst/>
          </a:prstGeom>
          <a:noFill/>
        </p:spPr>
        <p:txBody>
          <a:bodyPr wrap="square" rtlCol="0">
            <a:spAutoFit/>
          </a:bodyPr>
          <a:lstStyle/>
          <a:p>
            <a:r>
              <a:rPr lang="en-US" dirty="0">
                <a:solidFill>
                  <a:prstClr val="black"/>
                </a:solidFill>
                <a:latin typeface="#9Slide05 Fourth Medium" panose="00000600000000000000" pitchFamily="2" charset="0"/>
                <a:cs typeface="Times New Roman" panose="02020603050405020304" pitchFamily="18" charset="0"/>
              </a:rPr>
              <a:t>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par>
                                <p:cTn id="8" presetID="2" presetClass="entr" presetSubtype="4" fill="hold" nodeType="withEffect">
                                  <p:stCondLst>
                                    <p:cond delay="0"/>
                                  </p:stCondLst>
                                  <p:childTnLst>
                                    <p:set>
                                      <p:cBhvr>
                                        <p:cTn id="9" dur="1" fill="hold">
                                          <p:stCondLst>
                                            <p:cond delay="0"/>
                                          </p:stCondLst>
                                        </p:cTn>
                                        <p:tgtEl>
                                          <p:spTgt spid="570"/>
                                        </p:tgtEl>
                                        <p:attrNameLst>
                                          <p:attrName>style.visibility</p:attrName>
                                        </p:attrNameLst>
                                      </p:cBhvr>
                                      <p:to>
                                        <p:strVal val="visible"/>
                                      </p:to>
                                    </p:set>
                                    <p:anim calcmode="lin" valueType="num">
                                      <p:cBhvr additive="base">
                                        <p:cTn id="10" dur="500"/>
                                        <p:tgtEl>
                                          <p:spTgt spid="570"/>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571"/>
                                        </p:tgtEl>
                                        <p:attrNameLst>
                                          <p:attrName>style.visibility</p:attrName>
                                        </p:attrNameLst>
                                      </p:cBhvr>
                                      <p:to>
                                        <p:strVal val="visible"/>
                                      </p:to>
                                    </p:set>
                                    <p:animEffect transition="in" filter="fade">
                                      <p:cBhvr>
                                        <p:cTn id="13"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309581" y="1397242"/>
            <a:ext cx="7969985" cy="4989699"/>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marL="0" marR="0" lvl="0" indent="0" algn="ctr" defTabSz="1085313"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4" name="Picture 3">
            <a:extLst>
              <a:ext uri="{FF2B5EF4-FFF2-40B4-BE49-F238E27FC236}">
                <a16:creationId xmlns:a16="http://schemas.microsoft.com/office/drawing/2014/main" id="{21F5C4AE-9995-4AD0-85C5-14043ABC7F8A}"/>
              </a:ext>
            </a:extLst>
          </p:cNvPr>
          <p:cNvPicPr>
            <a:picLocks noChangeAspect="1"/>
          </p:cNvPicPr>
          <p:nvPr/>
        </p:nvPicPr>
        <p:blipFill>
          <a:blip r:embed="rId6"/>
          <a:stretch>
            <a:fillRect/>
          </a:stretch>
        </p:blipFill>
        <p:spPr>
          <a:xfrm>
            <a:off x="8617528" y="1253837"/>
            <a:ext cx="3264892" cy="5098468"/>
          </a:xfrm>
          <a:prstGeom prst="rect">
            <a:avLst/>
          </a:prstGeom>
        </p:spPr>
      </p:pic>
      <p:sp>
        <p:nvSpPr>
          <p:cNvPr id="8" name="TextBox 7">
            <a:extLst>
              <a:ext uri="{FF2B5EF4-FFF2-40B4-BE49-F238E27FC236}">
                <a16:creationId xmlns:a16="http://schemas.microsoft.com/office/drawing/2014/main" id="{461B93F3-D64C-4A18-995C-A828A890AABD}"/>
              </a:ext>
            </a:extLst>
          </p:cNvPr>
          <p:cNvSpPr txBox="1"/>
          <p:nvPr/>
        </p:nvSpPr>
        <p:spPr>
          <a:xfrm>
            <a:off x="446072" y="1674241"/>
            <a:ext cx="7850075" cy="2585323"/>
          </a:xfrm>
          <a:prstGeom prst="rect">
            <a:avLst/>
          </a:prstGeom>
          <a:noFill/>
        </p:spPr>
        <p:txBody>
          <a:bodyPr wrap="square" rtlCol="0">
            <a:spAutoFit/>
          </a:bodyPr>
          <a:lstStyle/>
          <a:p>
            <a:r>
              <a:rPr lang="fr-FR" sz="5400" b="1" dirty="0">
                <a:latin typeface="#9Slide05 Fourth Medium" panose="00000600000000000000" pitchFamily="2" charset="0"/>
                <a:ea typeface="Times New Roman" panose="02020603050405020304" pitchFamily="18" charset="0"/>
              </a:rPr>
              <a:t>II. </a:t>
            </a:r>
            <a:r>
              <a:rPr lang="fr-FR" sz="5400" b="1" dirty="0" err="1">
                <a:latin typeface="#9Slide05 Fourth Medium" panose="00000600000000000000" pitchFamily="2" charset="0"/>
                <a:ea typeface="Times New Roman" panose="02020603050405020304" pitchFamily="18" charset="0"/>
              </a:rPr>
              <a:t>Phân</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tích</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tác</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phẩm</a:t>
            </a:r>
            <a:endParaRPr lang="en-US" sz="4800" dirty="0">
              <a:latin typeface="#9Slide05 Fourth Medium" panose="00000600000000000000" pitchFamily="2" charset="0"/>
              <a:ea typeface="Times New Roman" panose="02020603050405020304" pitchFamily="18" charset="0"/>
            </a:endParaRPr>
          </a:p>
          <a:p>
            <a:r>
              <a:rPr lang="fr-FR" sz="5400" b="1" dirty="0">
                <a:latin typeface="#9Slide05 Fourth Medium" panose="00000600000000000000" pitchFamily="2" charset="0"/>
                <a:ea typeface="Times New Roman" panose="02020603050405020304" pitchFamily="18" charset="0"/>
              </a:rPr>
              <a:t>1. </a:t>
            </a:r>
            <a:r>
              <a:rPr lang="fr-FR" sz="5400" b="1" dirty="0" err="1">
                <a:latin typeface="#9Slide05 Fourth Medium" panose="00000600000000000000" pitchFamily="2" charset="0"/>
                <a:ea typeface="Times New Roman" panose="02020603050405020304" pitchFamily="18" charset="0"/>
              </a:rPr>
              <a:t>Cơ</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sở</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của</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việc</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cần</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thiết</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phải</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dời</a:t>
            </a:r>
            <a:r>
              <a:rPr lang="fr-FR" sz="5400" b="1" dirty="0">
                <a:latin typeface="#9Slide05 Fourth Medium" panose="00000600000000000000" pitchFamily="2" charset="0"/>
                <a:ea typeface="Times New Roman" panose="02020603050405020304" pitchFamily="18" charset="0"/>
              </a:rPr>
              <a:t> </a:t>
            </a:r>
            <a:r>
              <a:rPr lang="fr-FR" sz="5400" b="1" dirty="0" err="1">
                <a:latin typeface="#9Slide05 Fourth Medium" panose="00000600000000000000" pitchFamily="2" charset="0"/>
                <a:ea typeface="Times New Roman" panose="02020603050405020304" pitchFamily="18" charset="0"/>
              </a:rPr>
              <a:t>đô</a:t>
            </a:r>
            <a:endParaRPr lang="en-US" sz="1600" dirty="0">
              <a:latin typeface="#9Slide05 Fourth Medium" panose="00000600000000000000" pitchFamily="2" charset="0"/>
              <a:ea typeface="Times New Roman" panose="02020603050405020304" pitchFamily="18" charset="0"/>
            </a:endParaRPr>
          </a:p>
        </p:txBody>
      </p:sp>
    </p:spTree>
    <p:extLst>
      <p:ext uri="{BB962C8B-B14F-4D97-AF65-F5344CB8AC3E}">
        <p14:creationId xmlns:p14="http://schemas.microsoft.com/office/powerpoint/2010/main" val="183985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35624-1745-4202-8435-154AEE3BD187}"/>
              </a:ext>
            </a:extLst>
          </p:cNvPr>
          <p:cNvSpPr txBox="1"/>
          <p:nvPr/>
        </p:nvSpPr>
        <p:spPr>
          <a:xfrm>
            <a:off x="6730689" y="6477378"/>
            <a:ext cx="83534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9Slide05 Fourth Medium" panose="00000600000000000000" pitchFamily="2" charset="0"/>
                <a:ea typeface="+mn-ea"/>
                <a:cs typeface="+mn-cs"/>
              </a:rPr>
              <a:t> </a:t>
            </a:r>
          </a:p>
        </p:txBody>
      </p:sp>
      <p:sp>
        <p:nvSpPr>
          <p:cNvPr id="6" name="TextBox 5">
            <a:extLst>
              <a:ext uri="{FF2B5EF4-FFF2-40B4-BE49-F238E27FC236}">
                <a16:creationId xmlns:a16="http://schemas.microsoft.com/office/drawing/2014/main" id="{E06EA5F6-589A-4EAC-B973-E06A771A9318}"/>
              </a:ext>
            </a:extLst>
          </p:cNvPr>
          <p:cNvSpPr txBox="1"/>
          <p:nvPr/>
        </p:nvSpPr>
        <p:spPr>
          <a:xfrm>
            <a:off x="-161925" y="-69528"/>
            <a:ext cx="12011025"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B05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E992D8-1CC1-43D4-9C05-4EFDB9E1FC58}"/>
              </a:ext>
            </a:extLst>
          </p:cNvPr>
          <p:cNvSpPr txBox="1"/>
          <p:nvPr/>
        </p:nvSpPr>
        <p:spPr>
          <a:xfrm>
            <a:off x="3413760" y="-1844040"/>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5c0000510af53">
            <a:hlinkClick r:id="" action="ppaction://media"/>
            <a:extLst>
              <a:ext uri="{FF2B5EF4-FFF2-40B4-BE49-F238E27FC236}">
                <a16:creationId xmlns:a16="http://schemas.microsoft.com/office/drawing/2014/main" id="{7021C55F-F5EE-4250-B390-FBCDA0D2B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pic>
        <p:nvPicPr>
          <p:cNvPr id="2" name="Picture 1">
            <a:extLst>
              <a:ext uri="{FF2B5EF4-FFF2-40B4-BE49-F238E27FC236}">
                <a16:creationId xmlns:a16="http://schemas.microsoft.com/office/drawing/2014/main" id="{5636A081-5C1C-4242-BF12-DA025E912025}"/>
              </a:ext>
            </a:extLst>
          </p:cNvPr>
          <p:cNvPicPr>
            <a:picLocks noChangeAspect="1"/>
          </p:cNvPicPr>
          <p:nvPr/>
        </p:nvPicPr>
        <p:blipFill>
          <a:blip r:embed="rId6"/>
          <a:stretch>
            <a:fillRect/>
          </a:stretch>
        </p:blipFill>
        <p:spPr>
          <a:xfrm>
            <a:off x="8285017" y="1341401"/>
            <a:ext cx="3694401" cy="4823872"/>
          </a:xfrm>
          <a:prstGeom prst="rect">
            <a:avLst/>
          </a:prstGeom>
        </p:spPr>
      </p:pic>
      <p:sp>
        <p:nvSpPr>
          <p:cNvPr id="5" name="Rectangle 4">
            <a:extLst>
              <a:ext uri="{FF2B5EF4-FFF2-40B4-BE49-F238E27FC236}">
                <a16:creationId xmlns:a16="http://schemas.microsoft.com/office/drawing/2014/main" id="{4659A973-9D5D-4ABC-96F7-D0B9550A2EA1}"/>
              </a:ext>
            </a:extLst>
          </p:cNvPr>
          <p:cNvSpPr/>
          <p:nvPr/>
        </p:nvSpPr>
        <p:spPr>
          <a:xfrm>
            <a:off x="0" y="1164134"/>
            <a:ext cx="8132618" cy="5693866"/>
          </a:xfrm>
          <a:prstGeom prst="rect">
            <a:avLst/>
          </a:prstGeom>
        </p:spPr>
        <p:txBody>
          <a:bodyPr wrap="square">
            <a:spAutoFit/>
          </a:bodyPr>
          <a:lstStyle/>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đô</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việc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lâu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dài</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Thương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nhà</a:t>
            </a:r>
            <a:r>
              <a:rPr lang="fr-FR" sz="2800" dirty="0">
                <a:latin typeface="Times New Roman" panose="02020603050405020304" pitchFamily="18" charset="0"/>
                <a:ea typeface="Times New Roman" panose="02020603050405020304" pitchFamily="18" charset="0"/>
              </a:rPr>
              <a:t> Chu </a:t>
            </a:r>
            <a:r>
              <a:rPr lang="fr-FR" sz="2800" dirty="0" err="1">
                <a:latin typeface="Times New Roman" panose="02020603050405020304" pitchFamily="18" charset="0"/>
                <a:ea typeface="Times New Roman" panose="02020603050405020304" pitchFamily="18" charset="0"/>
              </a:rPr>
              <a:t>nhiều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đô</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dài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lâu</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không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chịu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đô</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việc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lâu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dài</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Đinh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không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chịu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chuyển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ngắn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ngủi</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Hai </a:t>
            </a:r>
            <a:r>
              <a:rPr lang="fr-FR" sz="2800" dirty="0" err="1">
                <a:latin typeface="Times New Roman" panose="02020603050405020304" pitchFamily="18" charset="0"/>
                <a:ea typeface="Times New Roman" panose="02020603050405020304" pitchFamily="18" charset="0"/>
              </a:rPr>
              <a:t>luận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cứ</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thuyết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phục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vì</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dẫn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chứng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toàn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diện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phong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phú</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Lập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luận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chặt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chẽ</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tập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trung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bật</a:t>
            </a:r>
            <a:r>
              <a:rPr lang="fr-FR" sz="2800" dirty="0">
                <a:latin typeface="Times New Roman" panose="02020603050405020304" pitchFamily="18" charset="0"/>
                <a:ea typeface="Times New Roman" panose="02020603050405020304" pitchFamily="18" charset="0"/>
              </a:rPr>
              <a:t> được </a:t>
            </a:r>
            <a:r>
              <a:rPr lang="fr-FR" sz="2800" dirty="0" err="1">
                <a:latin typeface="Times New Roman" panose="02020603050405020304" pitchFamily="18" charset="0"/>
                <a:ea typeface="Times New Roman" panose="02020603050405020304" pitchFamily="18" charset="0"/>
              </a:rPr>
              <a:t>dụng</a:t>
            </a:r>
            <a:r>
              <a:rPr lang="fr-FR" sz="2800" dirty="0">
                <a:latin typeface="Times New Roman" panose="02020603050405020304" pitchFamily="18" charset="0"/>
                <a:ea typeface="Times New Roman" panose="02020603050405020304" pitchFamily="18" charset="0"/>
              </a:rPr>
              <a:t> ý </a:t>
            </a:r>
            <a:r>
              <a:rPr lang="fr-FR" sz="2800" dirty="0" err="1">
                <a:latin typeface="Times New Roman" panose="02020603050405020304" pitchFamily="18" charset="0"/>
                <a:ea typeface="Times New Roman" panose="02020603050405020304" pitchFamily="18" charset="0"/>
              </a:rPr>
              <a:t>cần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nói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định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phải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thay</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đổi</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Lý</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lẽ</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sắc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sảo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vì</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thể</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hiện</a:t>
            </a:r>
            <a:r>
              <a:rPr lang="fr-FR" sz="2800" dirty="0">
                <a:latin typeface="Times New Roman" panose="02020603050405020304" pitchFamily="18" charset="0"/>
                <a:ea typeface="Times New Roman" panose="02020603050405020304" pitchFamily="18" charset="0"/>
              </a:rPr>
              <a:t> được </a:t>
            </a:r>
            <a:r>
              <a:rPr lang="fr-FR" sz="2800" dirty="0" err="1">
                <a:latin typeface="Times New Roman" panose="02020603050405020304" pitchFamily="18" charset="0"/>
                <a:ea typeface="Times New Roman" panose="02020603050405020304" pitchFamily="18" charset="0"/>
              </a:rPr>
              <a:t>mối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quan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hệ</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giữa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đô</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với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sự</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thịnh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suy</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hoàng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tộc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dân</a:t>
            </a:r>
            <a:r>
              <a:rPr lang="fr-FR"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927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309581" y="1397242"/>
            <a:ext cx="7969985" cy="4989699"/>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marL="0" marR="0" lvl="0" indent="0" algn="ctr" defTabSz="1085313"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1F622661-AB74-47EF-B54A-C4233B02A204}"/>
              </a:ext>
            </a:extLst>
          </p:cNvPr>
          <p:cNvSpPr txBox="1"/>
          <p:nvPr/>
        </p:nvSpPr>
        <p:spPr>
          <a:xfrm>
            <a:off x="3683253" y="-1639935"/>
            <a:ext cx="67591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3" name="TextBox 2">
            <a:extLst>
              <a:ext uri="{FF2B5EF4-FFF2-40B4-BE49-F238E27FC236}">
                <a16:creationId xmlns:a16="http://schemas.microsoft.com/office/drawing/2014/main" id="{F06DF472-1A9F-4A6D-986E-2AF33973FABE}"/>
              </a:ext>
            </a:extLst>
          </p:cNvPr>
          <p:cNvSpPr txBox="1"/>
          <p:nvPr/>
        </p:nvSpPr>
        <p:spPr>
          <a:xfrm>
            <a:off x="0" y="6971372"/>
            <a:ext cx="12192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4761"/>
                </a:solidFill>
                <a:effectLst/>
                <a:uLnTx/>
                <a:uFillTx/>
                <a:latin typeface="#9Slide05 Fourth Medium" panose="00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pic>
        <p:nvPicPr>
          <p:cNvPr id="11" name="5c0000510af53">
            <a:hlinkClick r:id="" action="ppaction://media"/>
            <a:extLst>
              <a:ext uri="{FF2B5EF4-FFF2-40B4-BE49-F238E27FC236}">
                <a16:creationId xmlns:a16="http://schemas.microsoft.com/office/drawing/2014/main" id="{2B221131-5FCA-4587-87EA-55766DFDF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3A45BC9B-653A-4EB0-9019-FA9C41AB6572}"/>
              </a:ext>
            </a:extLst>
          </p:cNvPr>
          <p:cNvSpPr txBox="1"/>
          <p:nvPr/>
        </p:nvSpPr>
        <p:spPr>
          <a:xfrm>
            <a:off x="124691" y="-19062"/>
            <a:ext cx="1185949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Đọc</a:t>
            </a:r>
            <a:r>
              <a:rPr lang="en-US" sz="40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Chiếu</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dời</a:t>
            </a:r>
            <a:r>
              <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đô</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4761"/>
              </a:solidFill>
              <a:effectLst/>
              <a:uLnTx/>
              <a:uFillTx/>
              <a:latin typeface="Arial"/>
              <a:ea typeface="+mn-ea"/>
              <a:cs typeface="+mn-cs"/>
            </a:endParaRPr>
          </a:p>
        </p:txBody>
      </p:sp>
      <p:sp>
        <p:nvSpPr>
          <p:cNvPr id="8" name="TextBox 7">
            <a:extLst>
              <a:ext uri="{FF2B5EF4-FFF2-40B4-BE49-F238E27FC236}">
                <a16:creationId xmlns:a16="http://schemas.microsoft.com/office/drawing/2014/main" id="{461B93F3-D64C-4A18-995C-A828A890AABD}"/>
              </a:ext>
            </a:extLst>
          </p:cNvPr>
          <p:cNvSpPr txBox="1"/>
          <p:nvPr/>
        </p:nvSpPr>
        <p:spPr>
          <a:xfrm>
            <a:off x="429491" y="1306331"/>
            <a:ext cx="7850075" cy="1938992"/>
          </a:xfrm>
          <a:prstGeom prst="rect">
            <a:avLst/>
          </a:prstGeom>
          <a:noFill/>
        </p:spPr>
        <p:txBody>
          <a:bodyPr wrap="square" rtlCol="0">
            <a:spAutoFit/>
          </a:bodyPr>
          <a:lstStyle/>
          <a:p>
            <a:r>
              <a:rPr lang="fr-FR" sz="6000" b="1" dirty="0">
                <a:latin typeface="#9Slide05 Fourth Medium" panose="00000600000000000000" pitchFamily="2" charset="0"/>
                <a:ea typeface="Times New Roman" panose="02020603050405020304" pitchFamily="18" charset="0"/>
              </a:rPr>
              <a:t>2. </a:t>
            </a:r>
            <a:r>
              <a:rPr lang="fr-FR" sz="6000" b="1" dirty="0" err="1">
                <a:latin typeface="#9Slide05 Fourth Medium" panose="00000600000000000000" pitchFamily="2" charset="0"/>
                <a:ea typeface="Times New Roman" panose="02020603050405020304" pitchFamily="18" charset="0"/>
              </a:rPr>
              <a:t>Lí</a:t>
            </a:r>
            <a:r>
              <a:rPr lang="fr-FR" sz="6000" b="1" dirty="0">
                <a:latin typeface="#9Slide05 Fourth Medium" panose="00000600000000000000" pitchFamily="2" charset="0"/>
                <a:ea typeface="Times New Roman" panose="02020603050405020304" pitchFamily="18" charset="0"/>
              </a:rPr>
              <a:t> do </a:t>
            </a:r>
            <a:r>
              <a:rPr lang="fr-FR" sz="6000" b="1" dirty="0" err="1">
                <a:latin typeface="#9Slide05 Fourth Medium" panose="00000600000000000000" pitchFamily="2" charset="0"/>
                <a:ea typeface="Times New Roman" panose="02020603050405020304" pitchFamily="18" charset="0"/>
              </a:rPr>
              <a:t>chọn</a:t>
            </a:r>
            <a:r>
              <a:rPr lang="fr-FR" sz="6000" b="1" dirty="0">
                <a:latin typeface="#9Slide05 Fourth Medium" panose="00000600000000000000" pitchFamily="2" charset="0"/>
                <a:ea typeface="Times New Roman" panose="02020603050405020304" pitchFamily="18" charset="0"/>
              </a:rPr>
              <a:t> </a:t>
            </a:r>
            <a:r>
              <a:rPr lang="fr-FR" sz="6000" b="1" dirty="0" err="1">
                <a:latin typeface="#9Slide05 Fourth Medium" panose="00000600000000000000" pitchFamily="2" charset="0"/>
                <a:ea typeface="Times New Roman" panose="02020603050405020304" pitchFamily="18" charset="0"/>
              </a:rPr>
              <a:t>Đại</a:t>
            </a:r>
            <a:r>
              <a:rPr lang="fr-FR" sz="6000" b="1" dirty="0">
                <a:latin typeface="#9Slide05 Fourth Medium" panose="00000600000000000000" pitchFamily="2" charset="0"/>
                <a:ea typeface="Times New Roman" panose="02020603050405020304" pitchFamily="18" charset="0"/>
              </a:rPr>
              <a:t> La là </a:t>
            </a:r>
            <a:r>
              <a:rPr lang="fr-FR" sz="6000" b="1" dirty="0" err="1">
                <a:latin typeface="#9Slide05 Fourth Medium" panose="00000600000000000000" pitchFamily="2" charset="0"/>
                <a:ea typeface="Times New Roman" panose="02020603050405020304" pitchFamily="18" charset="0"/>
              </a:rPr>
              <a:t>kinh</a:t>
            </a:r>
            <a:r>
              <a:rPr lang="fr-FR" sz="6000" b="1" dirty="0">
                <a:latin typeface="#9Slide05 Fourth Medium" panose="00000600000000000000" pitchFamily="2" charset="0"/>
                <a:ea typeface="Times New Roman" panose="02020603050405020304" pitchFamily="18" charset="0"/>
              </a:rPr>
              <a:t> </a:t>
            </a:r>
            <a:r>
              <a:rPr lang="fr-FR" sz="6000" b="1" dirty="0" err="1">
                <a:latin typeface="#9Slide05 Fourth Medium" panose="00000600000000000000" pitchFamily="2" charset="0"/>
                <a:ea typeface="Times New Roman" panose="02020603050405020304" pitchFamily="18" charset="0"/>
              </a:rPr>
              <a:t>đô</a:t>
            </a:r>
            <a:r>
              <a:rPr lang="fr-FR" sz="6000" b="1" dirty="0">
                <a:latin typeface="#9Slide05 Fourth Medium" panose="00000600000000000000" pitchFamily="2" charset="0"/>
                <a:ea typeface="Times New Roman" panose="02020603050405020304" pitchFamily="18" charset="0"/>
              </a:rPr>
              <a:t> </a:t>
            </a:r>
            <a:r>
              <a:rPr lang="fr-FR" sz="6000" b="1" dirty="0" err="1">
                <a:latin typeface="#9Slide05 Fourth Medium" panose="00000600000000000000" pitchFamily="2" charset="0"/>
                <a:ea typeface="Times New Roman" panose="02020603050405020304" pitchFamily="18" charset="0"/>
              </a:rPr>
              <a:t>mới</a:t>
            </a:r>
            <a:endParaRPr lang="en-US" sz="5400" dirty="0">
              <a:latin typeface="#9Slide05 Fourth Medium" panose="00000600000000000000" pitchFamily="2" charset="0"/>
              <a:ea typeface="Times New Roman" panose="02020603050405020304" pitchFamily="18" charset="0"/>
            </a:endParaRPr>
          </a:p>
        </p:txBody>
      </p:sp>
      <p:pic>
        <p:nvPicPr>
          <p:cNvPr id="9" name="Picture 8">
            <a:extLst>
              <a:ext uri="{FF2B5EF4-FFF2-40B4-BE49-F238E27FC236}">
                <a16:creationId xmlns:a16="http://schemas.microsoft.com/office/drawing/2014/main" id="{0259E197-936A-41CD-B6D2-1AC427E3D060}"/>
              </a:ext>
            </a:extLst>
          </p:cNvPr>
          <p:cNvPicPr>
            <a:picLocks noChangeAspect="1"/>
          </p:cNvPicPr>
          <p:nvPr/>
        </p:nvPicPr>
        <p:blipFill>
          <a:blip r:embed="rId6"/>
          <a:stretch>
            <a:fillRect/>
          </a:stretch>
        </p:blipFill>
        <p:spPr>
          <a:xfrm>
            <a:off x="8700221" y="1397243"/>
            <a:ext cx="3182198" cy="4989698"/>
          </a:xfrm>
          <a:prstGeom prst="rect">
            <a:avLst/>
          </a:prstGeom>
        </p:spPr>
      </p:pic>
    </p:spTree>
    <p:extLst>
      <p:ext uri="{BB962C8B-B14F-4D97-AF65-F5344CB8AC3E}">
        <p14:creationId xmlns:p14="http://schemas.microsoft.com/office/powerpoint/2010/main" val="11578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10202</Words>
  <Application>Microsoft Office PowerPoint</Application>
  <PresentationFormat>Widescreen</PresentationFormat>
  <Paragraphs>699</Paragraphs>
  <Slides>60</Slides>
  <Notes>60</Notes>
  <HiddenSlides>0</HiddenSlides>
  <MMClips>48</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60</vt:i4>
      </vt:variant>
    </vt:vector>
  </HeadingPairs>
  <TitlesOfParts>
    <vt:vector size="82" baseType="lpstr">
      <vt:lpstr>#9Slide04 SFU CenturySchoolbook</vt:lpstr>
      <vt:lpstr>#9Slide05 Fourth</vt:lpstr>
      <vt:lpstr>#9Slide05 Fourth Medium</vt:lpstr>
      <vt:lpstr>#9Slide05 IcielSanelma</vt:lpstr>
      <vt:lpstr>#9Slide07 Marbelia Regular</vt:lpstr>
      <vt:lpstr>.VnTime</vt:lpstr>
      <vt:lpstr>Arial</vt:lpstr>
      <vt:lpstr>Calibri</vt:lpstr>
      <vt:lpstr>Calibri Light</vt:lpstr>
      <vt:lpstr>Cambria Math</vt:lpstr>
      <vt:lpstr>Catamaran</vt:lpstr>
      <vt:lpstr>Concert One</vt:lpstr>
      <vt:lpstr>Fira Sans Extra Condensed Medium</vt:lpstr>
      <vt:lpstr>Lora</vt:lpstr>
      <vt:lpstr>Public Sans</vt:lpstr>
      <vt:lpstr>Satisfy</vt:lpstr>
      <vt:lpstr>Times New Roman</vt:lpstr>
      <vt:lpstr>UTM Dinh Tran</vt:lpstr>
      <vt:lpstr>Office Theme</vt:lpstr>
      <vt:lpstr>2_Office Theme</vt:lpstr>
      <vt:lpstr>Summer Campaign by Slidesgo</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2023-08-03T08:18:32Z</dcterms:created>
  <dcterms:modified xsi:type="dcterms:W3CDTF">2023-12-07T09:28:37Z</dcterms:modified>
</cp:coreProperties>
</file>