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 id="2147483693" r:id="rId4"/>
    <p:sldMasterId id="2147483707" r:id="rId5"/>
    <p:sldMasterId id="2147483721" r:id="rId6"/>
    <p:sldMasterId id="2147483734" r:id="rId7"/>
    <p:sldMasterId id="2147483747" r:id="rId8"/>
    <p:sldMasterId id="2147483760" r:id="rId9"/>
  </p:sldMasterIdLst>
  <p:notesMasterIdLst>
    <p:notesMasterId r:id="rId41"/>
  </p:notesMasterIdLst>
  <p:sldIdLst>
    <p:sldId id="304" r:id="rId10"/>
    <p:sldId id="310" r:id="rId11"/>
    <p:sldId id="260" r:id="rId12"/>
    <p:sldId id="256" r:id="rId13"/>
    <p:sldId id="259" r:id="rId14"/>
    <p:sldId id="305" r:id="rId15"/>
    <p:sldId id="291" r:id="rId16"/>
    <p:sldId id="269" r:id="rId17"/>
    <p:sldId id="270" r:id="rId18"/>
    <p:sldId id="257" r:id="rId19"/>
    <p:sldId id="308" r:id="rId20"/>
    <p:sldId id="279" r:id="rId21"/>
    <p:sldId id="285" r:id="rId22"/>
    <p:sldId id="266" r:id="rId23"/>
    <p:sldId id="265" r:id="rId24"/>
    <p:sldId id="292" r:id="rId25"/>
    <p:sldId id="264" r:id="rId26"/>
    <p:sldId id="263" r:id="rId27"/>
    <p:sldId id="287" r:id="rId28"/>
    <p:sldId id="290" r:id="rId29"/>
    <p:sldId id="289" r:id="rId30"/>
    <p:sldId id="262" r:id="rId31"/>
    <p:sldId id="306" r:id="rId32"/>
    <p:sldId id="309" r:id="rId33"/>
    <p:sldId id="311" r:id="rId34"/>
    <p:sldId id="299" r:id="rId35"/>
    <p:sldId id="312" r:id="rId36"/>
    <p:sldId id="300" r:id="rId37"/>
    <p:sldId id="298" r:id="rId38"/>
    <p:sldId id="313" r:id="rId39"/>
    <p:sldId id="30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5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8DA4-E74E-4DF8-9758-966E268A70A5}"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343199-BBFA-4837-9A5F-80CFA347180D}" type="slidenum">
              <a:rPr lang="en-US" smtClean="0"/>
              <a:t>‹#›</a:t>
            </a:fld>
            <a:endParaRPr lang="en-US"/>
          </a:p>
        </p:txBody>
      </p:sp>
    </p:spTree>
    <p:extLst>
      <p:ext uri="{BB962C8B-B14F-4D97-AF65-F5344CB8AC3E}">
        <p14:creationId xmlns:p14="http://schemas.microsoft.com/office/powerpoint/2010/main" val="90575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423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43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1E5429-E793-4A47-A19A-B1BFB4B428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622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266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082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161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307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3097"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3097"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24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5A9104-F7D3-4D73-95FF-3232D347166F}"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2761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9187805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3775900648"/>
      </p:ext>
    </p:extLst>
  </p:cSld>
  <p:clrMapOvr>
    <a:masterClrMapping/>
  </p:clrMapOvr>
  <p:transition spd="slow" advTm="0">
    <p:comb/>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386497786"/>
      </p:ext>
    </p:extLst>
  </p:cSld>
  <p:clrMapOvr>
    <a:masterClrMapping/>
  </p:clrMapOvr>
  <p:transition spd="slow" advTm="0">
    <p:comb/>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56628930"/>
      </p:ext>
    </p:extLst>
  </p:cSld>
  <p:clrMapOvr>
    <a:masterClrMapping/>
  </p:clrMapOvr>
  <p:transition spd="slow" advTm="0">
    <p:comb/>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00361139"/>
      </p:ext>
    </p:extLst>
  </p:cSld>
  <p:clrMapOvr>
    <a:masterClrMapping/>
  </p:clrMapOvr>
  <p:transition spd="slow" advTm="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042894881"/>
      </p:ext>
    </p:extLst>
  </p:cSld>
  <p:clrMapOvr>
    <a:masterClrMapping/>
  </p:clrMapOvr>
  <p:transition spd="slow" advTm="0">
    <p:comb/>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25497028"/>
      </p:ext>
    </p:extLst>
  </p:cSld>
  <p:clrMapOvr>
    <a:masterClrMapping/>
  </p:clrMapOvr>
  <p:transition spd="slow" advTm="0">
    <p:comb/>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01850139"/>
      </p:ext>
    </p:extLst>
  </p:cSld>
  <p:clrMapOvr>
    <a:masterClrMapping/>
  </p:clrMapOvr>
  <p:transition spd="slow" advTm="0">
    <p:comb/>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64165262"/>
      </p:ext>
    </p:extLst>
  </p:cSld>
  <p:clrMapOvr>
    <a:masterClrMapping/>
  </p:clrMapOvr>
  <p:transition spd="slow" advTm="0">
    <p:comb/>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454508020"/>
      </p:ext>
    </p:extLst>
  </p:cSld>
  <p:clrMapOvr>
    <a:masterClrMapping/>
  </p:clrMapOvr>
  <p:transition spd="slow" advTm="0">
    <p:comb/>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28032162"/>
      </p:ext>
    </p:extLst>
  </p:cSld>
  <p:clrMapOvr>
    <a:masterClrMapping/>
  </p:clrMapOvr>
  <p:transition spd="slow"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1649297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85265060"/>
      </p:ext>
    </p:extLst>
  </p:cSld>
  <p:clrMapOvr>
    <a:masterClrMapping/>
  </p:clrMapOvr>
  <p:transition spd="slow" advTm="0">
    <p:comb/>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871206030"/>
      </p:ext>
    </p:extLst>
  </p:cSld>
  <p:clrMapOvr>
    <a:masterClrMapping/>
  </p:clrMapOvr>
  <p:transition spd="slow" advTm="0">
    <p:comb/>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391083098"/>
      </p:ext>
    </p:extLst>
  </p:cSld>
  <p:clrMapOvr>
    <a:masterClrMapping/>
  </p:clrMapOvr>
  <p:transition spd="slow" advTm="0">
    <p:comb/>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4546995"/>
      </p:ext>
    </p:extLst>
  </p:cSld>
  <p:clrMapOvr>
    <a:masterClrMapping/>
  </p:clrMapOvr>
  <p:transition spd="slow" advTm="0">
    <p:comb/>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17471858"/>
      </p:ext>
    </p:extLst>
  </p:cSld>
  <p:clrMapOvr>
    <a:masterClrMapping/>
  </p:clrMapOvr>
  <p:transition spd="slow" advTm="0">
    <p:comb/>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41690258"/>
      </p:ext>
    </p:extLst>
  </p:cSld>
  <p:clrMapOvr>
    <a:masterClrMapping/>
  </p:clrMapOvr>
  <p:transition spd="slow" advTm="0">
    <p:comb/>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396594354"/>
      </p:ext>
    </p:extLst>
  </p:cSld>
  <p:clrMapOvr>
    <a:masterClrMapping/>
  </p:clrMapOvr>
  <p:transition spd="slow"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459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634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7513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141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507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28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896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014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A9104-F7D3-4D73-95FF-3232D347166F}"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40868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8767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0714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685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组合 8"/>
          <p:cNvGrpSpPr/>
          <p:nvPr userDrawn="1"/>
        </p:nvGrpSpPr>
        <p:grpSpPr>
          <a:xfrm>
            <a:off x="0" y="0"/>
            <a:ext cx="12192000" cy="6858000"/>
            <a:chOff x="0" y="0"/>
            <a:chExt cx="12192000" cy="6858000"/>
          </a:xfrm>
        </p:grpSpPr>
        <p:pic>
          <p:nvPicPr>
            <p:cNvPr id="10" name="图片 9"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userDrawn="1"/>
          </p:nvPicPr>
          <p:blipFill>
            <a:blip r:embed="rId3"/>
            <a:stretch>
              <a:fillRect/>
            </a:stretch>
          </p:blipFill>
          <p:spPr>
            <a:xfrm>
              <a:off x="261227" y="0"/>
              <a:ext cx="6907046" cy="6858000"/>
            </a:xfrm>
            <a:prstGeom prst="rect">
              <a:avLst/>
            </a:prstGeom>
          </p:spPr>
        </p:pic>
        <p:pic>
          <p:nvPicPr>
            <p:cNvPr id="12" name="图片 11"/>
            <p:cNvPicPr>
              <a:picLocks noChangeAspect="1"/>
            </p:cNvPicPr>
            <p:nvPr userDrawn="1"/>
          </p:nvPicPr>
          <p:blipFill rotWithShape="1">
            <a:blip r:embed="rId3"/>
            <a:srcRect r="31049"/>
            <a:stretch>
              <a:fillRect/>
            </a:stretch>
          </p:blipFill>
          <p:spPr>
            <a:xfrm>
              <a:off x="7429500" y="0"/>
              <a:ext cx="4762500" cy="6858000"/>
            </a:xfrm>
            <a:prstGeom prst="rect">
              <a:avLst/>
            </a:prstGeom>
          </p:spPr>
        </p:pic>
      </p:grpSp>
    </p:spTree>
    <p:extLst>
      <p:ext uri="{BB962C8B-B14F-4D97-AF65-F5344CB8AC3E}">
        <p14:creationId xmlns:p14="http://schemas.microsoft.com/office/powerpoint/2010/main" val="3316989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4453700" y="4875291"/>
            <a:ext cx="1450923" cy="1392101"/>
          </a:xfrm>
          <a:prstGeom prst="rect">
            <a:avLst/>
          </a:prstGeom>
        </p:spPr>
      </p:pic>
      <p:pic>
        <p:nvPicPr>
          <p:cNvPr id="9" name="图片 8"/>
          <p:cNvPicPr>
            <a:picLocks noChangeAspect="1"/>
          </p:cNvPicPr>
          <p:nvPr userDrawn="1"/>
        </p:nvPicPr>
        <p:blipFill rotWithShape="1">
          <a:blip r:embed="rId3" cstate="email"/>
          <a:srcRect/>
          <a:stretch>
            <a:fillRect/>
          </a:stretch>
        </p:blipFill>
        <p:spPr>
          <a:xfrm>
            <a:off x="315976" y="447726"/>
            <a:ext cx="1747692" cy="2689361"/>
          </a:xfrm>
          <a:prstGeom prst="rect">
            <a:avLst/>
          </a:prstGeom>
        </p:spPr>
      </p:pic>
      <p:pic>
        <p:nvPicPr>
          <p:cNvPr id="11" name="图片 10"/>
          <p:cNvPicPr>
            <a:picLocks noChangeAspect="1"/>
          </p:cNvPicPr>
          <p:nvPr userDrawn="1"/>
        </p:nvPicPr>
        <p:blipFill>
          <a:blip r:embed="rId4"/>
          <a:stretch>
            <a:fillRect/>
          </a:stretch>
        </p:blipFill>
        <p:spPr>
          <a:xfrm rot="798498" flipH="1">
            <a:off x="9635468" y="541968"/>
            <a:ext cx="2274637" cy="1447497"/>
          </a:xfrm>
          <a:prstGeom prst="rect">
            <a:avLst/>
          </a:prstGeom>
        </p:spPr>
      </p:pic>
      <p:pic>
        <p:nvPicPr>
          <p:cNvPr id="12" name="图片 11"/>
          <p:cNvPicPr>
            <a:picLocks noChangeAspect="1"/>
          </p:cNvPicPr>
          <p:nvPr userDrawn="1"/>
        </p:nvPicPr>
        <p:blipFill>
          <a:blip r:embed="rId5"/>
          <a:stretch>
            <a:fillRect/>
          </a:stretch>
        </p:blipFill>
        <p:spPr>
          <a:xfrm flipH="1">
            <a:off x="2208612" y="412615"/>
            <a:ext cx="1739900" cy="939800"/>
          </a:xfrm>
          <a:prstGeom prst="rect">
            <a:avLst/>
          </a:prstGeom>
        </p:spPr>
      </p:pic>
      <p:pic>
        <p:nvPicPr>
          <p:cNvPr id="23" name="图片 22"/>
          <p:cNvPicPr>
            <a:picLocks noChangeAspect="1"/>
          </p:cNvPicPr>
          <p:nvPr userDrawn="1"/>
        </p:nvPicPr>
        <p:blipFill rotWithShape="1">
          <a:blip r:embed="rId6" cstate="email"/>
          <a:srcRect t="5489"/>
          <a:stretch>
            <a:fillRect/>
          </a:stretch>
        </p:blipFill>
        <p:spPr>
          <a:xfrm flipH="1">
            <a:off x="6457073" y="4718485"/>
            <a:ext cx="5734927" cy="2139515"/>
          </a:xfrm>
          <a:prstGeom prst="rect">
            <a:avLst/>
          </a:prstGeom>
        </p:spPr>
      </p:pic>
      <p:pic>
        <p:nvPicPr>
          <p:cNvPr id="10" name="图片 9"/>
          <p:cNvPicPr>
            <a:picLocks noChangeAspect="1"/>
          </p:cNvPicPr>
          <p:nvPr userDrawn="1"/>
        </p:nvPicPr>
        <p:blipFill rotWithShape="1">
          <a:blip r:embed="rId7" cstate="email"/>
          <a:srcRect/>
          <a:stretch>
            <a:fillRect/>
          </a:stretch>
        </p:blipFill>
        <p:spPr>
          <a:xfrm flipH="1">
            <a:off x="9197343" y="3904245"/>
            <a:ext cx="1426085" cy="1277355"/>
          </a:xfrm>
          <a:prstGeom prst="rect">
            <a:avLst/>
          </a:prstGeom>
        </p:spPr>
      </p:pic>
      <p:grpSp>
        <p:nvGrpSpPr>
          <p:cNvPr id="8" name="组合 7"/>
          <p:cNvGrpSpPr/>
          <p:nvPr userDrawn="1"/>
        </p:nvGrpSpPr>
        <p:grpSpPr>
          <a:xfrm flipH="1">
            <a:off x="2208612" y="1731419"/>
            <a:ext cx="7774776" cy="2750939"/>
            <a:chOff x="2334419" y="1503963"/>
            <a:chExt cx="7774776" cy="3264236"/>
          </a:xfrm>
        </p:grpSpPr>
        <p:sp>
          <p:nvSpPr>
            <p:cNvPr id="13" name="矩形: 圆角 12"/>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14" name="矩形: 圆角 13"/>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15" name="图片 14" descr="图片包含 餐桌&#10;&#10;描述已自动生成"/>
          <p:cNvPicPr>
            <a:picLocks noChangeAspect="1"/>
          </p:cNvPicPr>
          <p:nvPr userDrawn="1"/>
        </p:nvPicPr>
        <p:blipFill rotWithShape="1">
          <a:blip r:embed="rId8" cstate="email"/>
          <a:srcRect/>
          <a:stretch>
            <a:fillRect/>
          </a:stretch>
        </p:blipFill>
        <p:spPr>
          <a:xfrm>
            <a:off x="0" y="2918981"/>
            <a:ext cx="4343399" cy="3939019"/>
          </a:xfrm>
          <a:prstGeom prst="rect">
            <a:avLst/>
          </a:prstGeom>
        </p:spPr>
      </p:pic>
    </p:spTree>
    <p:extLst>
      <p:ext uri="{BB962C8B-B14F-4D97-AF65-F5344CB8AC3E}">
        <p14:creationId xmlns:p14="http://schemas.microsoft.com/office/powerpoint/2010/main" val="67421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 16"/>
          <p:cNvPicPr>
            <a:picLocks noChangeAspect="1"/>
          </p:cNvPicPr>
          <p:nvPr userDrawn="1"/>
        </p:nvPicPr>
        <p:blipFill>
          <a:blip r:embed="rId3"/>
          <a:stretch>
            <a:fillRect/>
          </a:stretch>
        </p:blipFill>
        <p:spPr>
          <a:xfrm>
            <a:off x="2045519" y="5179221"/>
            <a:ext cx="971254" cy="1678779"/>
          </a:xfrm>
          <a:prstGeom prst="rect">
            <a:avLst/>
          </a:prstGeom>
        </p:spPr>
      </p:pic>
      <p:pic>
        <p:nvPicPr>
          <p:cNvPr id="18" name="图片 17"/>
          <p:cNvPicPr>
            <a:picLocks noChangeAspect="1"/>
          </p:cNvPicPr>
          <p:nvPr userDrawn="1"/>
        </p:nvPicPr>
        <p:blipFill>
          <a:blip r:embed="rId4"/>
          <a:stretch>
            <a:fillRect/>
          </a:stretch>
        </p:blipFill>
        <p:spPr>
          <a:xfrm>
            <a:off x="5562975" y="5254713"/>
            <a:ext cx="1451398" cy="1722072"/>
          </a:xfrm>
          <a:prstGeom prst="rect">
            <a:avLst/>
          </a:prstGeom>
        </p:spPr>
      </p:pic>
      <p:pic>
        <p:nvPicPr>
          <p:cNvPr id="19" name="图片 18"/>
          <p:cNvPicPr>
            <a:picLocks noChangeAspect="1"/>
          </p:cNvPicPr>
          <p:nvPr userDrawn="1"/>
        </p:nvPicPr>
        <p:blipFill>
          <a:blip r:embed="rId5"/>
          <a:stretch>
            <a:fillRect/>
          </a:stretch>
        </p:blipFill>
        <p:spPr>
          <a:xfrm>
            <a:off x="3972658" y="5179221"/>
            <a:ext cx="1146431" cy="1678779"/>
          </a:xfrm>
          <a:prstGeom prst="rect">
            <a:avLst/>
          </a:prstGeom>
        </p:spPr>
      </p:pic>
      <p:pic>
        <p:nvPicPr>
          <p:cNvPr id="20" name="图片 19"/>
          <p:cNvPicPr>
            <a:picLocks noChangeAspect="1"/>
          </p:cNvPicPr>
          <p:nvPr userDrawn="1"/>
        </p:nvPicPr>
        <p:blipFill>
          <a:blip r:embed="rId6"/>
          <a:stretch>
            <a:fillRect/>
          </a:stretch>
        </p:blipFill>
        <p:spPr>
          <a:xfrm>
            <a:off x="7014373" y="4815317"/>
            <a:ext cx="705600" cy="2172500"/>
          </a:xfrm>
          <a:prstGeom prst="rect">
            <a:avLst/>
          </a:prstGeom>
        </p:spPr>
      </p:pic>
      <p:pic>
        <p:nvPicPr>
          <p:cNvPr id="21" name="图片 20"/>
          <p:cNvPicPr>
            <a:picLocks noChangeAspect="1"/>
          </p:cNvPicPr>
          <p:nvPr userDrawn="1"/>
        </p:nvPicPr>
        <p:blipFill>
          <a:blip r:embed="rId7"/>
          <a:stretch>
            <a:fillRect/>
          </a:stretch>
        </p:blipFill>
        <p:spPr>
          <a:xfrm>
            <a:off x="4989714" y="4501785"/>
            <a:ext cx="865463" cy="2475000"/>
          </a:xfrm>
          <a:prstGeom prst="rect">
            <a:avLst/>
          </a:prstGeom>
        </p:spPr>
      </p:pic>
      <p:pic>
        <p:nvPicPr>
          <p:cNvPr id="22" name="图片 21"/>
          <p:cNvPicPr>
            <a:picLocks noChangeAspect="1"/>
          </p:cNvPicPr>
          <p:nvPr userDrawn="1"/>
        </p:nvPicPr>
        <p:blipFill>
          <a:blip r:embed="rId8"/>
          <a:stretch>
            <a:fillRect/>
          </a:stretch>
        </p:blipFill>
        <p:spPr>
          <a:xfrm>
            <a:off x="2803073" y="5060436"/>
            <a:ext cx="1389150" cy="2194500"/>
          </a:xfrm>
          <a:prstGeom prst="rect">
            <a:avLst/>
          </a:prstGeom>
        </p:spPr>
      </p:pic>
      <p:pic>
        <p:nvPicPr>
          <p:cNvPr id="25" name="图片 24"/>
          <p:cNvPicPr>
            <a:picLocks noChangeAspect="1"/>
          </p:cNvPicPr>
          <p:nvPr userDrawn="1"/>
        </p:nvPicPr>
        <p:blipFill>
          <a:blip r:embed="rId5"/>
          <a:stretch>
            <a:fillRect/>
          </a:stretch>
        </p:blipFill>
        <p:spPr>
          <a:xfrm>
            <a:off x="7618896" y="5593574"/>
            <a:ext cx="944589" cy="1383211"/>
          </a:xfrm>
          <a:prstGeom prst="rect">
            <a:avLst/>
          </a:prstGeom>
        </p:spPr>
      </p:pic>
      <p:pic>
        <p:nvPicPr>
          <p:cNvPr id="26" name="图片 25"/>
          <p:cNvPicPr>
            <a:picLocks noChangeAspect="1"/>
          </p:cNvPicPr>
          <p:nvPr userDrawn="1"/>
        </p:nvPicPr>
        <p:blipFill>
          <a:blip r:embed="rId4"/>
          <a:stretch>
            <a:fillRect/>
          </a:stretch>
        </p:blipFill>
        <p:spPr>
          <a:xfrm>
            <a:off x="1116796" y="5737063"/>
            <a:ext cx="1054161" cy="1250754"/>
          </a:xfrm>
          <a:prstGeom prst="rect">
            <a:avLst/>
          </a:prstGeom>
        </p:spPr>
      </p:pic>
      <p:pic>
        <p:nvPicPr>
          <p:cNvPr id="27" name="图片 26"/>
          <p:cNvPicPr>
            <a:picLocks noChangeAspect="1"/>
          </p:cNvPicPr>
          <p:nvPr userDrawn="1"/>
        </p:nvPicPr>
        <p:blipFill>
          <a:blip r:embed="rId4"/>
          <a:stretch>
            <a:fillRect/>
          </a:stretch>
        </p:blipFill>
        <p:spPr>
          <a:xfrm flipH="1">
            <a:off x="8082832" y="5424143"/>
            <a:ext cx="1451398" cy="1722072"/>
          </a:xfrm>
          <a:prstGeom prst="rect">
            <a:avLst/>
          </a:prstGeom>
        </p:spPr>
      </p:pic>
      <p:pic>
        <p:nvPicPr>
          <p:cNvPr id="28" name="图片 27"/>
          <p:cNvPicPr>
            <a:picLocks noChangeAspect="1"/>
          </p:cNvPicPr>
          <p:nvPr userDrawn="1"/>
        </p:nvPicPr>
        <p:blipFill>
          <a:blip r:embed="rId5"/>
          <a:stretch>
            <a:fillRect/>
          </a:stretch>
        </p:blipFill>
        <p:spPr>
          <a:xfrm>
            <a:off x="9534230" y="5186062"/>
            <a:ext cx="1146431" cy="1678779"/>
          </a:xfrm>
          <a:prstGeom prst="rect">
            <a:avLst/>
          </a:prstGeom>
        </p:spPr>
      </p:pic>
      <p:pic>
        <p:nvPicPr>
          <p:cNvPr id="29" name="图片 28"/>
          <p:cNvPicPr>
            <a:picLocks noChangeAspect="1"/>
          </p:cNvPicPr>
          <p:nvPr userDrawn="1"/>
        </p:nvPicPr>
        <p:blipFill>
          <a:blip r:embed="rId5"/>
          <a:stretch>
            <a:fillRect/>
          </a:stretch>
        </p:blipFill>
        <p:spPr>
          <a:xfrm>
            <a:off x="144835" y="5318296"/>
            <a:ext cx="1146431" cy="1678779"/>
          </a:xfrm>
          <a:prstGeom prst="rect">
            <a:avLst/>
          </a:prstGeom>
        </p:spPr>
      </p:pic>
      <p:pic>
        <p:nvPicPr>
          <p:cNvPr id="30" name="图片 29"/>
          <p:cNvPicPr>
            <a:picLocks noChangeAspect="1"/>
          </p:cNvPicPr>
          <p:nvPr userDrawn="1"/>
        </p:nvPicPr>
        <p:blipFill>
          <a:blip r:embed="rId7"/>
          <a:stretch>
            <a:fillRect/>
          </a:stretch>
        </p:blipFill>
        <p:spPr>
          <a:xfrm>
            <a:off x="-159804" y="5739285"/>
            <a:ext cx="865463" cy="2475000"/>
          </a:xfrm>
          <a:prstGeom prst="rect">
            <a:avLst/>
          </a:prstGeom>
        </p:spPr>
      </p:pic>
      <p:pic>
        <p:nvPicPr>
          <p:cNvPr id="31" name="图片 30"/>
          <p:cNvPicPr>
            <a:picLocks noChangeAspect="1"/>
          </p:cNvPicPr>
          <p:nvPr userDrawn="1"/>
        </p:nvPicPr>
        <p:blipFill>
          <a:blip r:embed="rId7"/>
          <a:stretch>
            <a:fillRect/>
          </a:stretch>
        </p:blipFill>
        <p:spPr>
          <a:xfrm flipH="1">
            <a:off x="11249455" y="5314096"/>
            <a:ext cx="865463" cy="2475000"/>
          </a:xfrm>
          <a:prstGeom prst="rect">
            <a:avLst/>
          </a:prstGeom>
        </p:spPr>
      </p:pic>
      <p:pic>
        <p:nvPicPr>
          <p:cNvPr id="32" name="图片 31"/>
          <p:cNvPicPr>
            <a:picLocks noChangeAspect="1"/>
          </p:cNvPicPr>
          <p:nvPr userDrawn="1"/>
        </p:nvPicPr>
        <p:blipFill>
          <a:blip r:embed="rId6"/>
          <a:stretch>
            <a:fillRect/>
          </a:stretch>
        </p:blipFill>
        <p:spPr>
          <a:xfrm>
            <a:off x="2884212" y="5363643"/>
            <a:ext cx="705600" cy="2172500"/>
          </a:xfrm>
          <a:prstGeom prst="rect">
            <a:avLst/>
          </a:prstGeom>
        </p:spPr>
      </p:pic>
      <p:pic>
        <p:nvPicPr>
          <p:cNvPr id="33" name="图片 32"/>
          <p:cNvPicPr>
            <a:picLocks noChangeAspect="1"/>
          </p:cNvPicPr>
          <p:nvPr userDrawn="1"/>
        </p:nvPicPr>
        <p:blipFill>
          <a:blip r:embed="rId3"/>
          <a:stretch>
            <a:fillRect/>
          </a:stretch>
        </p:blipFill>
        <p:spPr>
          <a:xfrm flipH="1">
            <a:off x="10278710" y="5857364"/>
            <a:ext cx="971254" cy="1678779"/>
          </a:xfrm>
          <a:prstGeom prst="rect">
            <a:avLst/>
          </a:prstGeom>
        </p:spPr>
      </p:pic>
      <p:pic>
        <p:nvPicPr>
          <p:cNvPr id="34" name="图片 33"/>
          <p:cNvPicPr>
            <a:picLocks noChangeAspect="1"/>
          </p:cNvPicPr>
          <p:nvPr userDrawn="1"/>
        </p:nvPicPr>
        <p:blipFill>
          <a:blip r:embed="rId8"/>
          <a:stretch>
            <a:fillRect/>
          </a:stretch>
        </p:blipFill>
        <p:spPr>
          <a:xfrm>
            <a:off x="9152973" y="5908278"/>
            <a:ext cx="1389150" cy="2194500"/>
          </a:xfrm>
          <a:prstGeom prst="rect">
            <a:avLst/>
          </a:prstGeom>
        </p:spPr>
      </p:pic>
    </p:spTree>
    <p:extLst>
      <p:ext uri="{BB962C8B-B14F-4D97-AF65-F5344CB8AC3E}">
        <p14:creationId xmlns:p14="http://schemas.microsoft.com/office/powerpoint/2010/main" val="307990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30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ppt_x"/>
                                          </p:val>
                                        </p:tav>
                                        <p:tav tm="100000">
                                          <p:val>
                                            <p:strVal val="#ppt_x"/>
                                          </p:val>
                                        </p:tav>
                                      </p:tavLst>
                                    </p:anim>
                                    <p:anim calcmode="lin" valueType="num">
                                      <p:cBhvr additive="base">
                                        <p:cTn id="60" dur="500" fill="hold"/>
                                        <p:tgtEl>
                                          <p:spTgt spid="3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20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fill="hold"/>
                                        <p:tgtEl>
                                          <p:spTgt spid="34"/>
                                        </p:tgtEl>
                                        <p:attrNameLst>
                                          <p:attrName>ppt_x</p:attrName>
                                        </p:attrNameLst>
                                      </p:cBhvr>
                                      <p:tavLst>
                                        <p:tav tm="0">
                                          <p:val>
                                            <p:strVal val="#ppt_x"/>
                                          </p:val>
                                        </p:tav>
                                        <p:tav tm="100000">
                                          <p:val>
                                            <p:strVal val="#ppt_x"/>
                                          </p:val>
                                        </p:tav>
                                      </p:tavLst>
                                    </p:anim>
                                    <p:anim calcmode="lin" valueType="num">
                                      <p:cBhvr additive="base">
                                        <p:cTn id="6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16" name="矩形 15"/>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2" name="矩形: 圆角 1"/>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9" name="图片 8"/>
          <p:cNvPicPr>
            <a:picLocks noChangeAspect="1"/>
          </p:cNvPicPr>
          <p:nvPr userDrawn="1"/>
        </p:nvPicPr>
        <p:blipFill rotWithShape="1">
          <a:blip r:embed="rId2" cstate="email"/>
          <a:srcRect/>
          <a:stretch>
            <a:fillRect/>
          </a:stretch>
        </p:blipFill>
        <p:spPr>
          <a:xfrm flipH="1">
            <a:off x="8420099" y="5397228"/>
            <a:ext cx="3771895" cy="1460771"/>
          </a:xfrm>
          <a:prstGeom prst="rect">
            <a:avLst/>
          </a:prstGeom>
        </p:spPr>
      </p:pic>
      <p:pic>
        <p:nvPicPr>
          <p:cNvPr id="12" name="图片 11"/>
          <p:cNvPicPr>
            <a:picLocks noChangeAspect="1"/>
          </p:cNvPicPr>
          <p:nvPr userDrawn="1"/>
        </p:nvPicPr>
        <p:blipFill rotWithShape="1">
          <a:blip r:embed="rId3" cstate="email"/>
          <a:srcRect/>
          <a:stretch>
            <a:fillRect/>
          </a:stretch>
        </p:blipFill>
        <p:spPr>
          <a:xfrm>
            <a:off x="1039369" y="661763"/>
            <a:ext cx="1523014" cy="895970"/>
          </a:xfrm>
          <a:prstGeom prst="rect">
            <a:avLst/>
          </a:prstGeom>
        </p:spPr>
      </p:pic>
      <p:pic>
        <p:nvPicPr>
          <p:cNvPr id="8" name="图片 7"/>
          <p:cNvPicPr>
            <a:picLocks noChangeAspect="1"/>
          </p:cNvPicPr>
          <p:nvPr userDrawn="1"/>
        </p:nvPicPr>
        <p:blipFill rotWithShape="1">
          <a:blip r:embed="rId4" cstate="email"/>
          <a:srcRect/>
          <a:stretch>
            <a:fillRect/>
          </a:stretch>
        </p:blipFill>
        <p:spPr>
          <a:xfrm rot="16200000" flipH="1">
            <a:off x="10035518" y="671949"/>
            <a:ext cx="1127298" cy="1106929"/>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987031" y="5442258"/>
            <a:ext cx="841769" cy="753979"/>
          </a:xfrm>
          <a:prstGeom prst="rect">
            <a:avLst/>
          </a:prstGeom>
        </p:spPr>
      </p:pic>
      <p:sp>
        <p:nvSpPr>
          <p:cNvPr id="3" name="矩形 2"/>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4043135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16" grpId="3" animBg="1"/>
      <p:bldP spid="16" grpId="4" animBg="1"/>
      <p:bldP spid="16" grpId="5" animBg="1"/>
      <p:bldP spid="16" grpId="6" animBg="1"/>
      <p:bldP spid="2" grpId="0" animBg="1"/>
      <p:bldP spid="2" grpId="1" animBg="1"/>
      <p:bldP spid="2" grpId="2" animBg="1"/>
      <p:bldP spid="2" grpId="3" animBg="1"/>
      <p:bldP spid="2" grpId="4" animBg="1"/>
      <p:bldP spid="2" grpId="5" animBg="1"/>
      <p:bldP spid="2" grpId="6" animBg="1"/>
      <p:bldP spid="3" grpId="0" animBg="1"/>
      <p:bldP spid="3" grpId="1" animBg="1"/>
      <p:bldP spid="3" grpId="2" animBg="1"/>
      <p:bldP spid="3" grpId="3" animBg="1"/>
      <p:bldP spid="3" grpId="4" animBg="1"/>
      <p:bldP spid="3" grpId="5" animBg="1"/>
      <p:bldP spid="3" grpId="6"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descr="图片包含 墙壁, 建筑物&#10;&#10;已生成极高可信度的说明"/>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图形 1"/>
          <p:cNvPicPr>
            <a:picLocks noChangeAspect="1"/>
          </p:cNvPicPr>
          <p:nvPr userDrawn="1"/>
        </p:nvPicPr>
        <p:blipFill>
          <a:blip/>
          <a:stretch>
            <a:fillRect/>
          </a:stretch>
        </p:blipFill>
        <p:spPr>
          <a:xfrm>
            <a:off x="865463" y="393025"/>
            <a:ext cx="10325051" cy="6153009"/>
          </a:xfrm>
          <a:prstGeom prst="rect">
            <a:avLst/>
          </a:prstGeom>
        </p:spPr>
      </p:pic>
      <p:pic>
        <p:nvPicPr>
          <p:cNvPr id="17" name="图片 16"/>
          <p:cNvPicPr>
            <a:picLocks noChangeAspect="1"/>
          </p:cNvPicPr>
          <p:nvPr userDrawn="1"/>
        </p:nvPicPr>
        <p:blipFill>
          <a:blip r:embed="rId3"/>
          <a:stretch>
            <a:fillRect/>
          </a:stretch>
        </p:blipFill>
        <p:spPr>
          <a:xfrm flipH="1">
            <a:off x="1307059" y="5581598"/>
            <a:ext cx="738460" cy="1276402"/>
          </a:xfrm>
          <a:prstGeom prst="rect">
            <a:avLst/>
          </a:prstGeom>
        </p:spPr>
      </p:pic>
      <p:pic>
        <p:nvPicPr>
          <p:cNvPr id="18" name="图片 17"/>
          <p:cNvPicPr>
            <a:picLocks noChangeAspect="1"/>
          </p:cNvPicPr>
          <p:nvPr userDrawn="1"/>
        </p:nvPicPr>
        <p:blipFill>
          <a:blip r:embed="rId4"/>
          <a:stretch>
            <a:fillRect/>
          </a:stretch>
        </p:blipFill>
        <p:spPr>
          <a:xfrm flipH="1">
            <a:off x="4739991" y="5651897"/>
            <a:ext cx="1103521" cy="1309319"/>
          </a:xfrm>
          <a:prstGeom prst="rect">
            <a:avLst/>
          </a:prstGeom>
        </p:spPr>
      </p:pic>
      <p:pic>
        <p:nvPicPr>
          <p:cNvPr id="19" name="图片 18"/>
          <p:cNvPicPr>
            <a:picLocks noChangeAspect="1"/>
          </p:cNvPicPr>
          <p:nvPr userDrawn="1"/>
        </p:nvPicPr>
        <p:blipFill>
          <a:blip r:embed="rId5"/>
          <a:stretch>
            <a:fillRect/>
          </a:stretch>
        </p:blipFill>
        <p:spPr>
          <a:xfrm flipH="1">
            <a:off x="2809512" y="5683840"/>
            <a:ext cx="871649" cy="1276402"/>
          </a:xfrm>
          <a:prstGeom prst="rect">
            <a:avLst/>
          </a:prstGeom>
        </p:spPr>
      </p:pic>
      <p:pic>
        <p:nvPicPr>
          <p:cNvPr id="20" name="图片 19"/>
          <p:cNvPicPr>
            <a:picLocks noChangeAspect="1"/>
          </p:cNvPicPr>
          <p:nvPr userDrawn="1"/>
        </p:nvPicPr>
        <p:blipFill>
          <a:blip r:embed="rId6"/>
          <a:stretch>
            <a:fillRect/>
          </a:stretch>
        </p:blipFill>
        <p:spPr>
          <a:xfrm flipH="1">
            <a:off x="6477894" y="5336031"/>
            <a:ext cx="536479" cy="1651786"/>
          </a:xfrm>
          <a:prstGeom prst="rect">
            <a:avLst/>
          </a:prstGeom>
        </p:spPr>
      </p:pic>
      <p:pic>
        <p:nvPicPr>
          <p:cNvPr id="21" name="图片 20"/>
          <p:cNvPicPr>
            <a:picLocks noChangeAspect="1"/>
          </p:cNvPicPr>
          <p:nvPr userDrawn="1"/>
        </p:nvPicPr>
        <p:blipFill>
          <a:blip r:embed="rId7"/>
          <a:stretch>
            <a:fillRect/>
          </a:stretch>
        </p:blipFill>
        <p:spPr>
          <a:xfrm flipH="1">
            <a:off x="4331689" y="5095003"/>
            <a:ext cx="658025" cy="1881782"/>
          </a:xfrm>
          <a:prstGeom prst="rect">
            <a:avLst/>
          </a:prstGeom>
        </p:spPr>
      </p:pic>
      <p:pic>
        <p:nvPicPr>
          <p:cNvPr id="22" name="图片 21"/>
          <p:cNvPicPr>
            <a:picLocks noChangeAspect="1"/>
          </p:cNvPicPr>
          <p:nvPr userDrawn="1"/>
        </p:nvPicPr>
        <p:blipFill>
          <a:blip r:embed="rId8"/>
          <a:stretch>
            <a:fillRect/>
          </a:stretch>
        </p:blipFill>
        <p:spPr>
          <a:xfrm flipH="1">
            <a:off x="1746880" y="5586422"/>
            <a:ext cx="1056193" cy="1668513"/>
          </a:xfrm>
          <a:prstGeom prst="rect">
            <a:avLst/>
          </a:prstGeom>
        </p:spPr>
      </p:pic>
      <p:pic>
        <p:nvPicPr>
          <p:cNvPr id="25" name="图片 24"/>
          <p:cNvPicPr>
            <a:picLocks noChangeAspect="1"/>
          </p:cNvPicPr>
          <p:nvPr userDrawn="1"/>
        </p:nvPicPr>
        <p:blipFill>
          <a:blip r:embed="rId5"/>
          <a:stretch>
            <a:fillRect/>
          </a:stretch>
        </p:blipFill>
        <p:spPr>
          <a:xfrm flipH="1">
            <a:off x="6900711" y="5925108"/>
            <a:ext cx="718186" cy="1051677"/>
          </a:xfrm>
          <a:prstGeom prst="rect">
            <a:avLst/>
          </a:prstGeom>
        </p:spPr>
      </p:pic>
      <p:pic>
        <p:nvPicPr>
          <p:cNvPr id="26" name="图片 25"/>
          <p:cNvPicPr>
            <a:picLocks noChangeAspect="1"/>
          </p:cNvPicPr>
          <p:nvPr userDrawn="1"/>
        </p:nvPicPr>
        <p:blipFill>
          <a:blip r:embed="rId4"/>
          <a:stretch>
            <a:fillRect/>
          </a:stretch>
        </p:blipFill>
        <p:spPr>
          <a:xfrm flipH="1">
            <a:off x="315301" y="6036849"/>
            <a:ext cx="801495" cy="950968"/>
          </a:xfrm>
          <a:prstGeom prst="rect">
            <a:avLst/>
          </a:prstGeom>
        </p:spPr>
      </p:pic>
      <p:pic>
        <p:nvPicPr>
          <p:cNvPr id="27" name="图片 26"/>
          <p:cNvPicPr>
            <a:picLocks noChangeAspect="1"/>
          </p:cNvPicPr>
          <p:nvPr userDrawn="1"/>
        </p:nvPicPr>
        <p:blipFill>
          <a:blip r:embed="rId4"/>
          <a:stretch>
            <a:fillRect/>
          </a:stretch>
        </p:blipFill>
        <p:spPr>
          <a:xfrm>
            <a:off x="6979311" y="5836895"/>
            <a:ext cx="1103521" cy="1309319"/>
          </a:xfrm>
          <a:prstGeom prst="rect">
            <a:avLst/>
          </a:prstGeom>
        </p:spPr>
      </p:pic>
      <p:pic>
        <p:nvPicPr>
          <p:cNvPr id="28" name="图片 27"/>
          <p:cNvPicPr>
            <a:picLocks noChangeAspect="1"/>
          </p:cNvPicPr>
          <p:nvPr userDrawn="1"/>
        </p:nvPicPr>
        <p:blipFill>
          <a:blip r:embed="rId5"/>
          <a:stretch>
            <a:fillRect/>
          </a:stretch>
        </p:blipFill>
        <p:spPr>
          <a:xfrm flipH="1">
            <a:off x="8662581" y="5588439"/>
            <a:ext cx="871649" cy="1276402"/>
          </a:xfrm>
          <a:prstGeom prst="rect">
            <a:avLst/>
          </a:prstGeom>
        </p:spPr>
      </p:pic>
      <p:pic>
        <p:nvPicPr>
          <p:cNvPr id="29" name="图片 28"/>
          <p:cNvPicPr>
            <a:picLocks noChangeAspect="1"/>
          </p:cNvPicPr>
          <p:nvPr userDrawn="1"/>
        </p:nvPicPr>
        <p:blipFill>
          <a:blip r:embed="rId5"/>
          <a:stretch>
            <a:fillRect/>
          </a:stretch>
        </p:blipFill>
        <p:spPr>
          <a:xfrm flipH="1">
            <a:off x="10856343" y="5920670"/>
            <a:ext cx="871649" cy="1276402"/>
          </a:xfrm>
          <a:prstGeom prst="rect">
            <a:avLst/>
          </a:prstGeom>
        </p:spPr>
      </p:pic>
      <p:pic>
        <p:nvPicPr>
          <p:cNvPr id="30" name="图片 29"/>
          <p:cNvPicPr>
            <a:picLocks noChangeAspect="1"/>
          </p:cNvPicPr>
          <p:nvPr userDrawn="1"/>
        </p:nvPicPr>
        <p:blipFill>
          <a:blip r:embed="rId7"/>
          <a:stretch>
            <a:fillRect/>
          </a:stretch>
        </p:blipFill>
        <p:spPr>
          <a:xfrm flipH="1">
            <a:off x="820828" y="5479787"/>
            <a:ext cx="658025" cy="1881782"/>
          </a:xfrm>
          <a:prstGeom prst="rect">
            <a:avLst/>
          </a:prstGeom>
        </p:spPr>
      </p:pic>
      <p:pic>
        <p:nvPicPr>
          <p:cNvPr id="31" name="图片 30"/>
          <p:cNvPicPr>
            <a:picLocks noChangeAspect="1"/>
          </p:cNvPicPr>
          <p:nvPr userDrawn="1"/>
        </p:nvPicPr>
        <p:blipFill>
          <a:blip r:embed="rId7"/>
          <a:stretch>
            <a:fillRect/>
          </a:stretch>
        </p:blipFill>
        <p:spPr>
          <a:xfrm>
            <a:off x="10405599" y="5369243"/>
            <a:ext cx="658025" cy="1881782"/>
          </a:xfrm>
          <a:prstGeom prst="rect">
            <a:avLst/>
          </a:prstGeom>
        </p:spPr>
      </p:pic>
      <p:pic>
        <p:nvPicPr>
          <p:cNvPr id="32" name="图片 31"/>
          <p:cNvPicPr>
            <a:picLocks noChangeAspect="1"/>
          </p:cNvPicPr>
          <p:nvPr userDrawn="1"/>
        </p:nvPicPr>
        <p:blipFill>
          <a:blip r:embed="rId6"/>
          <a:stretch>
            <a:fillRect/>
          </a:stretch>
        </p:blipFill>
        <p:spPr>
          <a:xfrm flipH="1">
            <a:off x="2347733" y="5884357"/>
            <a:ext cx="536479" cy="1651786"/>
          </a:xfrm>
          <a:prstGeom prst="rect">
            <a:avLst/>
          </a:prstGeom>
        </p:spPr>
      </p:pic>
      <p:pic>
        <p:nvPicPr>
          <p:cNvPr id="33" name="图片 32"/>
          <p:cNvPicPr>
            <a:picLocks noChangeAspect="1"/>
          </p:cNvPicPr>
          <p:nvPr userDrawn="1"/>
        </p:nvPicPr>
        <p:blipFill>
          <a:blip r:embed="rId3"/>
          <a:stretch>
            <a:fillRect/>
          </a:stretch>
        </p:blipFill>
        <p:spPr>
          <a:xfrm>
            <a:off x="9540250" y="6259741"/>
            <a:ext cx="738460" cy="1276402"/>
          </a:xfrm>
          <a:prstGeom prst="rect">
            <a:avLst/>
          </a:prstGeom>
        </p:spPr>
      </p:pic>
      <p:pic>
        <p:nvPicPr>
          <p:cNvPr id="34" name="图片 33"/>
          <p:cNvPicPr>
            <a:picLocks noChangeAspect="1"/>
          </p:cNvPicPr>
          <p:nvPr userDrawn="1"/>
        </p:nvPicPr>
        <p:blipFill>
          <a:blip r:embed="rId8"/>
          <a:stretch>
            <a:fillRect/>
          </a:stretch>
        </p:blipFill>
        <p:spPr>
          <a:xfrm flipH="1">
            <a:off x="8225713" y="5836895"/>
            <a:ext cx="1056193" cy="1668513"/>
          </a:xfrm>
          <a:prstGeom prst="rect">
            <a:avLst/>
          </a:prstGeom>
        </p:spPr>
      </p:pic>
      <p:pic>
        <p:nvPicPr>
          <p:cNvPr id="23" name="图片 22"/>
          <p:cNvPicPr>
            <a:picLocks noChangeAspect="1"/>
          </p:cNvPicPr>
          <p:nvPr userDrawn="1"/>
        </p:nvPicPr>
        <p:blipFill>
          <a:blip r:embed="rId7"/>
          <a:stretch>
            <a:fillRect/>
          </a:stretch>
        </p:blipFill>
        <p:spPr>
          <a:xfrm>
            <a:off x="7648755" y="5695696"/>
            <a:ext cx="658025" cy="1881782"/>
          </a:xfrm>
          <a:prstGeom prst="rect">
            <a:avLst/>
          </a:prstGeom>
        </p:spPr>
      </p:pic>
      <p:pic>
        <p:nvPicPr>
          <p:cNvPr id="24" name="图片 23"/>
          <p:cNvPicPr>
            <a:picLocks noChangeAspect="1"/>
          </p:cNvPicPr>
          <p:nvPr userDrawn="1"/>
        </p:nvPicPr>
        <p:blipFill>
          <a:blip r:embed="rId3"/>
          <a:stretch>
            <a:fillRect/>
          </a:stretch>
        </p:blipFill>
        <p:spPr>
          <a:xfrm>
            <a:off x="5640242" y="6006788"/>
            <a:ext cx="738460" cy="1276402"/>
          </a:xfrm>
          <a:prstGeom prst="rect">
            <a:avLst/>
          </a:prstGeom>
        </p:spPr>
      </p:pic>
      <p:pic>
        <p:nvPicPr>
          <p:cNvPr id="36" name="图片 35"/>
          <p:cNvPicPr>
            <a:picLocks noChangeAspect="1"/>
          </p:cNvPicPr>
          <p:nvPr userDrawn="1"/>
        </p:nvPicPr>
        <p:blipFill>
          <a:blip r:embed="rId5"/>
          <a:stretch>
            <a:fillRect/>
          </a:stretch>
        </p:blipFill>
        <p:spPr>
          <a:xfrm>
            <a:off x="3795177" y="5884357"/>
            <a:ext cx="871649" cy="1276402"/>
          </a:xfrm>
          <a:prstGeom prst="rect">
            <a:avLst/>
          </a:prstGeom>
        </p:spPr>
      </p:pic>
      <p:pic>
        <p:nvPicPr>
          <p:cNvPr id="37" name="图片 36"/>
          <p:cNvPicPr>
            <a:picLocks noChangeAspect="1"/>
          </p:cNvPicPr>
          <p:nvPr userDrawn="1"/>
        </p:nvPicPr>
        <p:blipFill>
          <a:blip r:embed="rId3"/>
          <a:stretch>
            <a:fillRect/>
          </a:stretch>
        </p:blipFill>
        <p:spPr>
          <a:xfrm>
            <a:off x="3420893" y="5986599"/>
            <a:ext cx="738460" cy="1276402"/>
          </a:xfrm>
          <a:prstGeom prst="rect">
            <a:avLst/>
          </a:prstGeom>
        </p:spPr>
      </p:pic>
    </p:spTree>
    <p:extLst>
      <p:ext uri="{BB962C8B-B14F-4D97-AF65-F5344CB8AC3E}">
        <p14:creationId xmlns:p14="http://schemas.microsoft.com/office/powerpoint/2010/main" val="110643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30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3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30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30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ppt_x"/>
                                          </p:val>
                                        </p:tav>
                                        <p:tav tm="100000">
                                          <p:val>
                                            <p:strVal val="#ppt_x"/>
                                          </p:val>
                                        </p:tav>
                                      </p:tavLst>
                                    </p:anim>
                                    <p:anim calcmode="lin" valueType="num">
                                      <p:cBhvr additive="base">
                                        <p:cTn id="55" dur="500" fill="hold"/>
                                        <p:tgtEl>
                                          <p:spTgt spid="29"/>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2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20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ppt_x"/>
                                          </p:val>
                                        </p:tav>
                                        <p:tav tm="100000">
                                          <p:val>
                                            <p:strVal val="#ppt_x"/>
                                          </p:val>
                                        </p:tav>
                                      </p:tavLst>
                                    </p:anim>
                                    <p:anim calcmode="lin" valueType="num">
                                      <p:cBhvr additive="base">
                                        <p:cTn id="67" dur="500" fill="hold"/>
                                        <p:tgtEl>
                                          <p:spTgt spid="3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20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500" fill="hold"/>
                                        <p:tgtEl>
                                          <p:spTgt spid="33"/>
                                        </p:tgtEl>
                                        <p:attrNameLst>
                                          <p:attrName>ppt_x</p:attrName>
                                        </p:attrNameLst>
                                      </p:cBhvr>
                                      <p:tavLst>
                                        <p:tav tm="0">
                                          <p:val>
                                            <p:strVal val="#ppt_x"/>
                                          </p:val>
                                        </p:tav>
                                        <p:tav tm="100000">
                                          <p:val>
                                            <p:strVal val="#ppt_x"/>
                                          </p:val>
                                        </p:tav>
                                      </p:tavLst>
                                    </p:anim>
                                    <p:anim calcmode="lin" valueType="num">
                                      <p:cBhvr additive="base">
                                        <p:cTn id="71" dur="500" fill="hold"/>
                                        <p:tgtEl>
                                          <p:spTgt spid="33"/>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additive="base">
                                        <p:cTn id="74" dur="500" fill="hold"/>
                                        <p:tgtEl>
                                          <p:spTgt spid="34"/>
                                        </p:tgtEl>
                                        <p:attrNameLst>
                                          <p:attrName>ppt_x</p:attrName>
                                        </p:attrNameLst>
                                      </p:cBhvr>
                                      <p:tavLst>
                                        <p:tav tm="0">
                                          <p:val>
                                            <p:strVal val="#ppt_x"/>
                                          </p:val>
                                        </p:tav>
                                        <p:tav tm="100000">
                                          <p:val>
                                            <p:strVal val="#ppt_x"/>
                                          </p:val>
                                        </p:tav>
                                      </p:tavLst>
                                    </p:anim>
                                    <p:anim calcmode="lin" valueType="num">
                                      <p:cBhvr additive="base">
                                        <p:cTn id="75" dur="500" fill="hold"/>
                                        <p:tgtEl>
                                          <p:spTgt spid="34"/>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20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20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300"/>
                                  </p:stCondLst>
                                  <p:childTnLst>
                                    <p:set>
                                      <p:cBhvr>
                                        <p:cTn id="85" dur="1" fill="hold">
                                          <p:stCondLst>
                                            <p:cond delay="0"/>
                                          </p:stCondLst>
                                        </p:cTn>
                                        <p:tgtEl>
                                          <p:spTgt spid="36"/>
                                        </p:tgtEl>
                                        <p:attrNameLst>
                                          <p:attrName>style.visibility</p:attrName>
                                        </p:attrNameLst>
                                      </p:cBhvr>
                                      <p:to>
                                        <p:strVal val="visible"/>
                                      </p:to>
                                    </p:set>
                                    <p:anim calcmode="lin" valueType="num">
                                      <p:cBhvr additive="base">
                                        <p:cTn id="86" dur="500" fill="hold"/>
                                        <p:tgtEl>
                                          <p:spTgt spid="36"/>
                                        </p:tgtEl>
                                        <p:attrNameLst>
                                          <p:attrName>ppt_x</p:attrName>
                                        </p:attrNameLst>
                                      </p:cBhvr>
                                      <p:tavLst>
                                        <p:tav tm="0">
                                          <p:val>
                                            <p:strVal val="#ppt_x"/>
                                          </p:val>
                                        </p:tav>
                                        <p:tav tm="100000">
                                          <p:val>
                                            <p:strVal val="#ppt_x"/>
                                          </p:val>
                                        </p:tav>
                                      </p:tavLst>
                                    </p:anim>
                                    <p:anim calcmode="lin" valueType="num">
                                      <p:cBhvr additive="base">
                                        <p:cTn id="87" dur="500" fill="hold"/>
                                        <p:tgtEl>
                                          <p:spTgt spid="3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additive="base">
                                        <p:cTn id="90" dur="500" fill="hold"/>
                                        <p:tgtEl>
                                          <p:spTgt spid="37"/>
                                        </p:tgtEl>
                                        <p:attrNameLst>
                                          <p:attrName>ppt_x</p:attrName>
                                        </p:attrNameLst>
                                      </p:cBhvr>
                                      <p:tavLst>
                                        <p:tav tm="0">
                                          <p:val>
                                            <p:strVal val="#ppt_x"/>
                                          </p:val>
                                        </p:tav>
                                        <p:tav tm="100000">
                                          <p:val>
                                            <p:strVal val="#ppt_x"/>
                                          </p:val>
                                        </p:tav>
                                      </p:tavLst>
                                    </p:anim>
                                    <p:anim calcmode="lin" valueType="num">
                                      <p:cBhvr additive="base">
                                        <p:cTn id="9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166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p:cNvPicPr>
            <a:picLocks noChangeAspect="1"/>
          </p:cNvPicPr>
          <p:nvPr userDrawn="1"/>
        </p:nvPicPr>
        <p:blipFill rotWithShape="1">
          <a:blip r:embed="rId2"/>
          <a:srcRect l="24398" t="34293" r="24399" b="34292"/>
          <a:stretch>
            <a:fillRect/>
          </a:stretch>
        </p:blipFill>
        <p:spPr>
          <a:xfrm>
            <a:off x="0" y="0"/>
            <a:ext cx="12192000" cy="6858000"/>
          </a:xfrm>
          <a:prstGeom prst="rect">
            <a:avLst/>
          </a:prstGeom>
        </p:spPr>
      </p:pic>
      <p:sp>
        <p:nvSpPr>
          <p:cNvPr id="58" name="矩形 57"/>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2147128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A9104-F7D3-4D73-95FF-3232D347166F}"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1828202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42502988"/>
      </p:ext>
    </p:extLst>
  </p:cSld>
  <p:clrMapOvr>
    <a:masterClrMapping/>
  </p:clrMapOvr>
  <p:transition spd="slow"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43704214"/>
      </p:ext>
    </p:extLst>
  </p:cSld>
  <p:clrMapOvr>
    <a:masterClrMapping/>
  </p:clrMapOvr>
  <p:transition spd="slow"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581756582"/>
      </p:ext>
    </p:extLst>
  </p:cSld>
  <p:clrMapOvr>
    <a:masterClrMapping/>
  </p:clrMapOvr>
  <p:transition spd="slow"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21002278"/>
      </p:ext>
    </p:extLst>
  </p:cSld>
  <p:clrMapOvr>
    <a:masterClrMapping/>
  </p:clrMapOvr>
  <p:transition spd="slow"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5392863"/>
      </p:ext>
    </p:extLst>
  </p:cSld>
  <p:clrMapOvr>
    <a:masterClrMapping/>
  </p:clrMapOvr>
  <p:transition spd="slow"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25356858"/>
      </p:ext>
    </p:extLst>
  </p:cSld>
  <p:clrMapOvr>
    <a:masterClrMapping/>
  </p:clrMapOvr>
  <p:transition spd="slow"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4031759912"/>
      </p:ext>
    </p:extLst>
  </p:cSld>
  <p:clrMapOvr>
    <a:masterClrMapping/>
  </p:clrMapOvr>
  <p:transition spd="slow"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728620795"/>
      </p:ext>
    </p:extLst>
  </p:cSld>
  <p:clrMapOvr>
    <a:masterClrMapping/>
  </p:clrMapOvr>
  <p:transition spd="slow"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66125614"/>
      </p:ext>
    </p:extLst>
  </p:cSld>
  <p:clrMapOvr>
    <a:masterClrMapping/>
  </p:clrMapOvr>
  <p:transition spd="slow"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262449017"/>
      </p:ext>
    </p:extLst>
  </p:cSld>
  <p:clrMapOvr>
    <a:masterClrMapping/>
  </p:clrMapOvr>
  <p:transition spd="slow"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A9104-F7D3-4D73-95FF-3232D347166F}"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125487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911860030"/>
      </p:ext>
    </p:extLst>
  </p:cSld>
  <p:clrMapOvr>
    <a:masterClrMapping/>
  </p:clrMapOvr>
  <p:transition spd="slow"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99378731"/>
      </p:ext>
    </p:extLst>
  </p:cSld>
  <p:clrMapOvr>
    <a:masterClrMapping/>
  </p:clrMapOvr>
  <p:transition spd="slow"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3393342879"/>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014282934"/>
      </p:ext>
    </p:extLst>
  </p:cSld>
  <p:clrMapOvr>
    <a:masterClrMapping/>
  </p:clrMapOvr>
  <p:transition spd="slow"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28400660"/>
      </p:ext>
    </p:extLst>
  </p:cSld>
  <p:clrMapOvr>
    <a:masterClrMapping/>
  </p:clrMapOvr>
  <p:transition spd="slow"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23547105"/>
      </p:ext>
    </p:extLst>
  </p:cSld>
  <p:clrMapOvr>
    <a:masterClrMapping/>
  </p:clrMapOvr>
  <p:transition spd="slow"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8378301"/>
      </p:ext>
    </p:extLst>
  </p:cSld>
  <p:clrMapOvr>
    <a:masterClrMapping/>
  </p:clrMapOvr>
  <p:transition spd="slow"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3537770"/>
      </p:ext>
    </p:extLst>
  </p:cSld>
  <p:clrMapOvr>
    <a:masterClrMapping/>
  </p:clrMapOvr>
  <p:transition spd="slow"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437134335"/>
      </p:ext>
    </p:extLst>
  </p:cSld>
  <p:clrMapOvr>
    <a:masterClrMapping/>
  </p:clrMapOvr>
  <p:transition spd="slow"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2875538787"/>
      </p:ext>
    </p:extLst>
  </p:cSld>
  <p:clrMapOvr>
    <a:masterClrMapping/>
  </p:clrMapOvr>
  <p:transition spd="slow"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5A9104-F7D3-4D73-95FF-3232D347166F}"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2805419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1786909195"/>
      </p:ext>
    </p:extLst>
  </p:cSld>
  <p:clrMapOvr>
    <a:masterClrMapping/>
  </p:clrMapOvr>
  <p:transition spd="slow"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812619882"/>
      </p:ext>
    </p:extLst>
  </p:cSld>
  <p:clrMapOvr>
    <a:masterClrMapping/>
  </p:clrMapOvr>
  <p:transition spd="slow"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14375361"/>
      </p:ext>
    </p:extLst>
  </p:cSld>
  <p:clrMapOvr>
    <a:masterClrMapping/>
  </p:clrMapOvr>
  <p:transition spd="slow"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059470608"/>
      </p:ext>
    </p:extLst>
  </p:cSld>
  <p:clrMapOvr>
    <a:masterClrMapping/>
  </p:clrMapOvr>
  <p:transition spd="slow"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275705097"/>
      </p:ext>
    </p:extLst>
  </p:cSld>
  <p:clrMapOvr>
    <a:masterClrMapping/>
  </p:clrMapOvr>
  <p:transition spd="slow"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2114318083"/>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6129923"/>
      </p:ext>
    </p:extLst>
  </p:cSld>
  <p:clrMapOvr>
    <a:masterClrMapping/>
  </p:clrMapOvr>
  <p:transition spd="slow" advTm="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0177914"/>
      </p:ext>
    </p:extLst>
  </p:cSld>
  <p:clrMapOvr>
    <a:masterClrMapping/>
  </p:clrMapOvr>
  <p:transition spd="slow" advTm="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554675"/>
      </p:ext>
    </p:extLst>
  </p:cSld>
  <p:clrMapOvr>
    <a:masterClrMapping/>
  </p:clrMapOvr>
  <p:transition spd="slow" advTm="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95598226"/>
      </p:ext>
    </p:extLst>
  </p:cSld>
  <p:clrMapOvr>
    <a:masterClrMapping/>
  </p:clrMapOvr>
  <p:transition spd="slow"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5A9104-F7D3-4D73-95FF-3232D347166F}"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53909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60381955"/>
      </p:ext>
    </p:extLst>
  </p:cSld>
  <p:clrMapOvr>
    <a:masterClrMapping/>
  </p:clrMapOvr>
  <p:transition spd="slow" advTm="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38481693"/>
      </p:ext>
    </p:extLst>
  </p:cSld>
  <p:clrMapOvr>
    <a:masterClrMapping/>
  </p:clrMapOvr>
  <p:transition spd="slow"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35049576"/>
      </p:ext>
    </p:extLst>
  </p:cSld>
  <p:clrMapOvr>
    <a:masterClrMapping/>
  </p:clrMapOvr>
  <p:transition spd="slow" advTm="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170948007"/>
      </p:ext>
    </p:extLst>
  </p:cSld>
  <p:clrMapOvr>
    <a:masterClrMapping/>
  </p:clrMapOvr>
  <p:transition spd="slow" advTm="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944268940"/>
      </p:ext>
    </p:extLst>
  </p:cSld>
  <p:clrMapOvr>
    <a:masterClrMapping/>
  </p:clrMapOvr>
  <p:transition spd="slow" advTm="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126397496"/>
      </p:ext>
    </p:extLst>
  </p:cSld>
  <p:clrMapOvr>
    <a:masterClrMapping/>
  </p:clrMapOvr>
  <p:transition spd="slow" advTm="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44409923"/>
      </p:ext>
    </p:extLst>
  </p:cSld>
  <p:clrMapOvr>
    <a:masterClrMapping/>
  </p:clrMapOvr>
  <p:transition spd="slow" advTm="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49917776"/>
      </p:ext>
    </p:extLst>
  </p:cSld>
  <p:clrMapOvr>
    <a:masterClrMapping/>
  </p:clrMapOvr>
  <p:transition spd="slow" advTm="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56"/>
        <p:cNvGrpSpPr/>
        <p:nvPr/>
      </p:nvGrpSpPr>
      <p:grpSpPr>
        <a:xfrm>
          <a:off x="0" y="0"/>
          <a:ext cx="0" cy="0"/>
          <a:chOff x="0" y="0"/>
          <a:chExt cx="0" cy="0"/>
        </a:xfrm>
      </p:grpSpPr>
      <p:grpSp>
        <p:nvGrpSpPr>
          <p:cNvPr id="57" name="Google Shape;57;p4"/>
          <p:cNvGrpSpPr/>
          <p:nvPr/>
        </p:nvGrpSpPr>
        <p:grpSpPr>
          <a:xfrm>
            <a:off x="2" y="-916341"/>
            <a:ext cx="12192004" cy="7774343"/>
            <a:chOff x="0" y="-687257"/>
            <a:chExt cx="9144003" cy="5830757"/>
          </a:xfrm>
        </p:grpSpPr>
        <p:sp>
          <p:nvSpPr>
            <p:cNvPr id="58" name="Google Shape;58;p4"/>
            <p:cNvSpPr/>
            <p:nvPr/>
          </p:nvSpPr>
          <p:spPr>
            <a:xfrm rot="10800000">
              <a:off x="4580276" y="-96"/>
              <a:ext cx="4563727" cy="2810346"/>
            </a:xfrm>
            <a:custGeom>
              <a:avLst/>
              <a:gdLst/>
              <a:ahLst/>
              <a:cxnLst/>
              <a:rect l="l" t="t" r="r" b="b"/>
              <a:pathLst>
                <a:path w="158449" h="97573" extrusionOk="0">
                  <a:moveTo>
                    <a:pt x="0" y="1"/>
                  </a:moveTo>
                  <a:lnTo>
                    <a:pt x="0" y="97572"/>
                  </a:lnTo>
                  <a:lnTo>
                    <a:pt x="158449" y="97572"/>
                  </a:lnTo>
                  <a:lnTo>
                    <a:pt x="154936" y="95619"/>
                  </a:lnTo>
                  <a:cubicBezTo>
                    <a:pt x="152722" y="94488"/>
                    <a:pt x="146090" y="92417"/>
                    <a:pt x="143078" y="91547"/>
                  </a:cubicBezTo>
                  <a:cubicBezTo>
                    <a:pt x="134827" y="89178"/>
                    <a:pt x="127266" y="84106"/>
                    <a:pt x="119372" y="80487"/>
                  </a:cubicBezTo>
                  <a:cubicBezTo>
                    <a:pt x="110894" y="76619"/>
                    <a:pt x="101686" y="74625"/>
                    <a:pt x="92392" y="74625"/>
                  </a:cubicBezTo>
                  <a:cubicBezTo>
                    <a:pt x="91127" y="74625"/>
                    <a:pt x="89861" y="74662"/>
                    <a:pt x="88595" y="74736"/>
                  </a:cubicBezTo>
                  <a:cubicBezTo>
                    <a:pt x="81772" y="75141"/>
                    <a:pt x="75045" y="76641"/>
                    <a:pt x="68223" y="76879"/>
                  </a:cubicBezTo>
                  <a:cubicBezTo>
                    <a:pt x="67645" y="76900"/>
                    <a:pt x="67065" y="76911"/>
                    <a:pt x="66483" y="76911"/>
                  </a:cubicBezTo>
                  <a:cubicBezTo>
                    <a:pt x="60192" y="76911"/>
                    <a:pt x="53732" y="75615"/>
                    <a:pt x="48828" y="71736"/>
                  </a:cubicBezTo>
                  <a:cubicBezTo>
                    <a:pt x="42184" y="66485"/>
                    <a:pt x="39660" y="57567"/>
                    <a:pt x="38827" y="49137"/>
                  </a:cubicBezTo>
                  <a:cubicBezTo>
                    <a:pt x="37993" y="40708"/>
                    <a:pt x="38457" y="32064"/>
                    <a:pt x="36112" y="23932"/>
                  </a:cubicBezTo>
                  <a:cubicBezTo>
                    <a:pt x="33421" y="14609"/>
                    <a:pt x="28790" y="9525"/>
                    <a:pt x="20479" y="4489"/>
                  </a:cubicBezTo>
                  <a:cubicBezTo>
                    <a:pt x="15026" y="1167"/>
                    <a:pt x="4203" y="1"/>
                    <a:pt x="10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59" name="Google Shape;59;p4"/>
            <p:cNvSpPr/>
            <p:nvPr/>
          </p:nvSpPr>
          <p:spPr>
            <a:xfrm rot="5400000">
              <a:off x="6974100" y="2431300"/>
              <a:ext cx="4064700" cy="275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0" name="Google Shape;60;p4"/>
            <p:cNvSpPr/>
            <p:nvPr/>
          </p:nvSpPr>
          <p:spPr>
            <a:xfrm>
              <a:off x="0" y="0"/>
              <a:ext cx="3258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1" name="Google Shape;61;p4"/>
            <p:cNvSpPr/>
            <p:nvPr/>
          </p:nvSpPr>
          <p:spPr>
            <a:xfrm>
              <a:off x="78" y="393425"/>
              <a:ext cx="199500" cy="4356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nvGrpSpPr>
            <p:cNvPr id="62" name="Google Shape;62;p4"/>
            <p:cNvGrpSpPr/>
            <p:nvPr/>
          </p:nvGrpSpPr>
          <p:grpSpPr>
            <a:xfrm>
              <a:off x="7478839" y="-687257"/>
              <a:ext cx="1275094" cy="1259558"/>
              <a:chOff x="884847" y="2954649"/>
              <a:chExt cx="511675" cy="505400"/>
            </a:xfrm>
          </p:grpSpPr>
          <p:sp>
            <p:nvSpPr>
              <p:cNvPr id="63" name="Google Shape;63;p4"/>
              <p:cNvSpPr/>
              <p:nvPr/>
            </p:nvSpPr>
            <p:spPr>
              <a:xfrm>
                <a:off x="884847" y="2954649"/>
                <a:ext cx="511675" cy="505400"/>
              </a:xfrm>
              <a:custGeom>
                <a:avLst/>
                <a:gdLst/>
                <a:ahLst/>
                <a:cxnLst/>
                <a:rect l="l" t="t" r="r" b="b"/>
                <a:pathLst>
                  <a:path w="20467" h="20216" extrusionOk="0">
                    <a:moveTo>
                      <a:pt x="13074" y="402"/>
                    </a:moveTo>
                    <a:cubicBezTo>
                      <a:pt x="13576" y="402"/>
                      <a:pt x="14082" y="515"/>
                      <a:pt x="14585" y="773"/>
                    </a:cubicBezTo>
                    <a:cubicBezTo>
                      <a:pt x="16824" y="1904"/>
                      <a:pt x="17907" y="4107"/>
                      <a:pt x="18740" y="6071"/>
                    </a:cubicBezTo>
                    <a:cubicBezTo>
                      <a:pt x="19562" y="8012"/>
                      <a:pt x="20050" y="11108"/>
                      <a:pt x="19360" y="13274"/>
                    </a:cubicBezTo>
                    <a:cubicBezTo>
                      <a:pt x="18824" y="15013"/>
                      <a:pt x="17431" y="16203"/>
                      <a:pt x="15526" y="16501"/>
                    </a:cubicBezTo>
                    <a:cubicBezTo>
                      <a:pt x="15169" y="16561"/>
                      <a:pt x="14823" y="16608"/>
                      <a:pt x="14502" y="16656"/>
                    </a:cubicBezTo>
                    <a:cubicBezTo>
                      <a:pt x="12871" y="16882"/>
                      <a:pt x="11490" y="17073"/>
                      <a:pt x="9989" y="18132"/>
                    </a:cubicBezTo>
                    <a:cubicBezTo>
                      <a:pt x="9680" y="18335"/>
                      <a:pt x="9406" y="18561"/>
                      <a:pt x="9132" y="18763"/>
                    </a:cubicBezTo>
                    <a:cubicBezTo>
                      <a:pt x="8394" y="19361"/>
                      <a:pt x="7809" y="19827"/>
                      <a:pt x="6861" y="19827"/>
                    </a:cubicBezTo>
                    <a:cubicBezTo>
                      <a:pt x="6601" y="19827"/>
                      <a:pt x="6314" y="19793"/>
                      <a:pt x="5989" y="19716"/>
                    </a:cubicBezTo>
                    <a:cubicBezTo>
                      <a:pt x="4691" y="19406"/>
                      <a:pt x="3643" y="18739"/>
                      <a:pt x="2917" y="17692"/>
                    </a:cubicBezTo>
                    <a:cubicBezTo>
                      <a:pt x="1845" y="16180"/>
                      <a:pt x="976" y="13763"/>
                      <a:pt x="500" y="12477"/>
                    </a:cubicBezTo>
                    <a:cubicBezTo>
                      <a:pt x="441" y="12298"/>
                      <a:pt x="369" y="12120"/>
                      <a:pt x="381" y="11941"/>
                    </a:cubicBezTo>
                    <a:cubicBezTo>
                      <a:pt x="381" y="11893"/>
                      <a:pt x="381" y="11858"/>
                      <a:pt x="405" y="11822"/>
                    </a:cubicBezTo>
                    <a:cubicBezTo>
                      <a:pt x="536" y="11286"/>
                      <a:pt x="1238" y="10667"/>
                      <a:pt x="1738" y="10238"/>
                    </a:cubicBezTo>
                    <a:cubicBezTo>
                      <a:pt x="1857" y="10131"/>
                      <a:pt x="1965" y="10048"/>
                      <a:pt x="2060" y="9953"/>
                    </a:cubicBezTo>
                    <a:cubicBezTo>
                      <a:pt x="2310" y="9703"/>
                      <a:pt x="2619" y="9476"/>
                      <a:pt x="2917" y="9274"/>
                    </a:cubicBezTo>
                    <a:cubicBezTo>
                      <a:pt x="3250" y="9048"/>
                      <a:pt x="3572" y="8810"/>
                      <a:pt x="3870" y="8524"/>
                    </a:cubicBezTo>
                    <a:cubicBezTo>
                      <a:pt x="4358" y="8048"/>
                      <a:pt x="4751" y="7476"/>
                      <a:pt x="5120" y="6917"/>
                    </a:cubicBezTo>
                    <a:cubicBezTo>
                      <a:pt x="5417" y="6488"/>
                      <a:pt x="5715" y="6047"/>
                      <a:pt x="6060" y="5654"/>
                    </a:cubicBezTo>
                    <a:cubicBezTo>
                      <a:pt x="6239" y="5464"/>
                      <a:pt x="6429" y="5226"/>
                      <a:pt x="6644" y="4988"/>
                    </a:cubicBezTo>
                    <a:cubicBezTo>
                      <a:pt x="8180" y="3194"/>
                      <a:pt x="10582" y="402"/>
                      <a:pt x="13074" y="402"/>
                    </a:cubicBezTo>
                    <a:close/>
                    <a:moveTo>
                      <a:pt x="13108" y="0"/>
                    </a:moveTo>
                    <a:cubicBezTo>
                      <a:pt x="10449" y="0"/>
                      <a:pt x="7976" y="2874"/>
                      <a:pt x="6382" y="4714"/>
                    </a:cubicBezTo>
                    <a:cubicBezTo>
                      <a:pt x="6179" y="4976"/>
                      <a:pt x="5989" y="5190"/>
                      <a:pt x="5810" y="5393"/>
                    </a:cubicBezTo>
                    <a:cubicBezTo>
                      <a:pt x="5453" y="5785"/>
                      <a:pt x="5132" y="6250"/>
                      <a:pt x="4834" y="6702"/>
                    </a:cubicBezTo>
                    <a:cubicBezTo>
                      <a:pt x="4477" y="7238"/>
                      <a:pt x="4108" y="7798"/>
                      <a:pt x="3631" y="8250"/>
                    </a:cubicBezTo>
                    <a:cubicBezTo>
                      <a:pt x="3369" y="8512"/>
                      <a:pt x="3048" y="8714"/>
                      <a:pt x="2727" y="8964"/>
                    </a:cubicBezTo>
                    <a:cubicBezTo>
                      <a:pt x="2417" y="9179"/>
                      <a:pt x="2096" y="9405"/>
                      <a:pt x="1822" y="9679"/>
                    </a:cubicBezTo>
                    <a:cubicBezTo>
                      <a:pt x="1726" y="9750"/>
                      <a:pt x="1619" y="9834"/>
                      <a:pt x="1500" y="9941"/>
                    </a:cubicBezTo>
                    <a:cubicBezTo>
                      <a:pt x="953" y="10429"/>
                      <a:pt x="191" y="11084"/>
                      <a:pt x="48" y="11739"/>
                    </a:cubicBezTo>
                    <a:cubicBezTo>
                      <a:pt x="36" y="11798"/>
                      <a:pt x="12" y="11858"/>
                      <a:pt x="12" y="11917"/>
                    </a:cubicBezTo>
                    <a:cubicBezTo>
                      <a:pt x="0" y="12155"/>
                      <a:pt x="71" y="12393"/>
                      <a:pt x="143" y="12608"/>
                    </a:cubicBezTo>
                    <a:cubicBezTo>
                      <a:pt x="631" y="13917"/>
                      <a:pt x="1524" y="16358"/>
                      <a:pt x="2619" y="17918"/>
                    </a:cubicBezTo>
                    <a:cubicBezTo>
                      <a:pt x="3405" y="19037"/>
                      <a:pt x="4512" y="19763"/>
                      <a:pt x="5906" y="20097"/>
                    </a:cubicBezTo>
                    <a:cubicBezTo>
                      <a:pt x="6263" y="20168"/>
                      <a:pt x="6596" y="20216"/>
                      <a:pt x="6882" y="20216"/>
                    </a:cubicBezTo>
                    <a:cubicBezTo>
                      <a:pt x="7941" y="20216"/>
                      <a:pt x="8608" y="19692"/>
                      <a:pt x="9406" y="19061"/>
                    </a:cubicBezTo>
                    <a:cubicBezTo>
                      <a:pt x="9680" y="18870"/>
                      <a:pt x="9942" y="18644"/>
                      <a:pt x="10239" y="18442"/>
                    </a:cubicBezTo>
                    <a:cubicBezTo>
                      <a:pt x="11668" y="17442"/>
                      <a:pt x="12954" y="17251"/>
                      <a:pt x="14585" y="17025"/>
                    </a:cubicBezTo>
                    <a:cubicBezTo>
                      <a:pt x="14919" y="16977"/>
                      <a:pt x="15252" y="16942"/>
                      <a:pt x="15609" y="16882"/>
                    </a:cubicBezTo>
                    <a:cubicBezTo>
                      <a:pt x="17669" y="16549"/>
                      <a:pt x="19169" y="15275"/>
                      <a:pt x="19764" y="13382"/>
                    </a:cubicBezTo>
                    <a:cubicBezTo>
                      <a:pt x="20467" y="11108"/>
                      <a:pt x="19979" y="7905"/>
                      <a:pt x="19121" y="5904"/>
                    </a:cubicBezTo>
                    <a:cubicBezTo>
                      <a:pt x="18264" y="3880"/>
                      <a:pt x="17133" y="1606"/>
                      <a:pt x="14799" y="416"/>
                    </a:cubicBezTo>
                    <a:cubicBezTo>
                      <a:pt x="14232" y="127"/>
                      <a:pt x="13666" y="0"/>
                      <a:pt x="1310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4" name="Google Shape;64;p4"/>
              <p:cNvSpPr/>
              <p:nvPr/>
            </p:nvSpPr>
            <p:spPr>
              <a:xfrm>
                <a:off x="951222" y="3025074"/>
                <a:ext cx="381300" cy="377825"/>
              </a:xfrm>
              <a:custGeom>
                <a:avLst/>
                <a:gdLst/>
                <a:ahLst/>
                <a:cxnLst/>
                <a:rect l="l" t="t" r="r" b="b"/>
                <a:pathLst>
                  <a:path w="15252" h="15113" extrusionOk="0">
                    <a:moveTo>
                      <a:pt x="9792" y="313"/>
                    </a:moveTo>
                    <a:cubicBezTo>
                      <a:pt x="10198" y="313"/>
                      <a:pt x="10607" y="404"/>
                      <a:pt x="11013" y="611"/>
                    </a:cubicBezTo>
                    <a:cubicBezTo>
                      <a:pt x="12597" y="1409"/>
                      <a:pt x="13407" y="2945"/>
                      <a:pt x="13990" y="4338"/>
                    </a:cubicBezTo>
                    <a:cubicBezTo>
                      <a:pt x="14597" y="5743"/>
                      <a:pt x="14907" y="7910"/>
                      <a:pt x="14490" y="9505"/>
                    </a:cubicBezTo>
                    <a:cubicBezTo>
                      <a:pt x="14073" y="11065"/>
                      <a:pt x="12978" y="11958"/>
                      <a:pt x="11430" y="12279"/>
                    </a:cubicBezTo>
                    <a:cubicBezTo>
                      <a:pt x="11168" y="12339"/>
                      <a:pt x="10918" y="12362"/>
                      <a:pt x="10680" y="12410"/>
                    </a:cubicBezTo>
                    <a:cubicBezTo>
                      <a:pt x="9847" y="12541"/>
                      <a:pt x="9085" y="12672"/>
                      <a:pt x="8311" y="13017"/>
                    </a:cubicBezTo>
                    <a:cubicBezTo>
                      <a:pt x="8001" y="13148"/>
                      <a:pt x="7703" y="13315"/>
                      <a:pt x="7394" y="13541"/>
                    </a:cubicBezTo>
                    <a:cubicBezTo>
                      <a:pt x="7168" y="13684"/>
                      <a:pt x="6977" y="13851"/>
                      <a:pt x="6787" y="14006"/>
                    </a:cubicBezTo>
                    <a:cubicBezTo>
                      <a:pt x="6230" y="14447"/>
                      <a:pt x="5797" y="14781"/>
                      <a:pt x="5094" y="14781"/>
                    </a:cubicBezTo>
                    <a:cubicBezTo>
                      <a:pt x="4925" y="14781"/>
                      <a:pt x="4741" y="14761"/>
                      <a:pt x="4536" y="14720"/>
                    </a:cubicBezTo>
                    <a:cubicBezTo>
                      <a:pt x="3632" y="14517"/>
                      <a:pt x="2881" y="14041"/>
                      <a:pt x="2298" y="13303"/>
                    </a:cubicBezTo>
                    <a:cubicBezTo>
                      <a:pt x="1465" y="12220"/>
                      <a:pt x="774" y="10434"/>
                      <a:pt x="417" y="9398"/>
                    </a:cubicBezTo>
                    <a:cubicBezTo>
                      <a:pt x="369" y="9267"/>
                      <a:pt x="322" y="9136"/>
                      <a:pt x="322" y="9005"/>
                    </a:cubicBezTo>
                    <a:cubicBezTo>
                      <a:pt x="322" y="8969"/>
                      <a:pt x="333" y="8945"/>
                      <a:pt x="333" y="8910"/>
                    </a:cubicBezTo>
                    <a:cubicBezTo>
                      <a:pt x="393" y="8505"/>
                      <a:pt x="857" y="8029"/>
                      <a:pt x="1215" y="7695"/>
                    </a:cubicBezTo>
                    <a:cubicBezTo>
                      <a:pt x="1310" y="7612"/>
                      <a:pt x="1381" y="7540"/>
                      <a:pt x="1441" y="7481"/>
                    </a:cubicBezTo>
                    <a:cubicBezTo>
                      <a:pt x="1619" y="7302"/>
                      <a:pt x="1846" y="7136"/>
                      <a:pt x="2060" y="6957"/>
                    </a:cubicBezTo>
                    <a:cubicBezTo>
                      <a:pt x="2298" y="6778"/>
                      <a:pt x="2560" y="6576"/>
                      <a:pt x="2774" y="6350"/>
                    </a:cubicBezTo>
                    <a:cubicBezTo>
                      <a:pt x="3155" y="5981"/>
                      <a:pt x="3453" y="5552"/>
                      <a:pt x="3727" y="5135"/>
                    </a:cubicBezTo>
                    <a:cubicBezTo>
                      <a:pt x="3953" y="4802"/>
                      <a:pt x="4179" y="4481"/>
                      <a:pt x="4441" y="4183"/>
                    </a:cubicBezTo>
                    <a:cubicBezTo>
                      <a:pt x="4596" y="4028"/>
                      <a:pt x="4739" y="3849"/>
                      <a:pt x="4905" y="3659"/>
                    </a:cubicBezTo>
                    <a:cubicBezTo>
                      <a:pt x="5203" y="3302"/>
                      <a:pt x="5537" y="2933"/>
                      <a:pt x="5894" y="2552"/>
                    </a:cubicBezTo>
                    <a:cubicBezTo>
                      <a:pt x="7003" y="1414"/>
                      <a:pt x="8379" y="313"/>
                      <a:pt x="9792" y="313"/>
                    </a:cubicBezTo>
                    <a:close/>
                    <a:moveTo>
                      <a:pt x="9817" y="0"/>
                    </a:moveTo>
                    <a:cubicBezTo>
                      <a:pt x="8024" y="0"/>
                      <a:pt x="6323" y="1622"/>
                      <a:pt x="5120" y="2968"/>
                    </a:cubicBezTo>
                    <a:cubicBezTo>
                      <a:pt x="5001" y="3111"/>
                      <a:pt x="4882" y="3242"/>
                      <a:pt x="4775" y="3361"/>
                    </a:cubicBezTo>
                    <a:cubicBezTo>
                      <a:pt x="4608" y="3540"/>
                      <a:pt x="4465" y="3719"/>
                      <a:pt x="4322" y="3861"/>
                    </a:cubicBezTo>
                    <a:cubicBezTo>
                      <a:pt x="4060" y="4159"/>
                      <a:pt x="3822" y="4504"/>
                      <a:pt x="3584" y="4850"/>
                    </a:cubicBezTo>
                    <a:cubicBezTo>
                      <a:pt x="3298" y="5254"/>
                      <a:pt x="3012" y="5683"/>
                      <a:pt x="2655" y="6028"/>
                    </a:cubicBezTo>
                    <a:cubicBezTo>
                      <a:pt x="2453" y="6231"/>
                      <a:pt x="2227" y="6409"/>
                      <a:pt x="1988" y="6588"/>
                    </a:cubicBezTo>
                    <a:cubicBezTo>
                      <a:pt x="1750" y="6767"/>
                      <a:pt x="1524" y="6933"/>
                      <a:pt x="1322" y="7136"/>
                    </a:cubicBezTo>
                    <a:cubicBezTo>
                      <a:pt x="1262" y="7195"/>
                      <a:pt x="1167" y="7278"/>
                      <a:pt x="1095" y="7350"/>
                    </a:cubicBezTo>
                    <a:cubicBezTo>
                      <a:pt x="679" y="7755"/>
                      <a:pt x="131" y="8243"/>
                      <a:pt x="24" y="8707"/>
                    </a:cubicBezTo>
                    <a:cubicBezTo>
                      <a:pt x="24" y="8731"/>
                      <a:pt x="12" y="8767"/>
                      <a:pt x="12" y="8779"/>
                    </a:cubicBezTo>
                    <a:lnTo>
                      <a:pt x="12" y="8838"/>
                    </a:lnTo>
                    <a:cubicBezTo>
                      <a:pt x="0" y="9017"/>
                      <a:pt x="60" y="9195"/>
                      <a:pt x="95" y="9362"/>
                    </a:cubicBezTo>
                    <a:cubicBezTo>
                      <a:pt x="429" y="10446"/>
                      <a:pt x="1167" y="12362"/>
                      <a:pt x="2084" y="13529"/>
                    </a:cubicBezTo>
                    <a:cubicBezTo>
                      <a:pt x="2679" y="14279"/>
                      <a:pt x="3429" y="14791"/>
                      <a:pt x="4358" y="15018"/>
                    </a:cubicBezTo>
                    <a:cubicBezTo>
                      <a:pt x="4405" y="15029"/>
                      <a:pt x="4441" y="15029"/>
                      <a:pt x="4489" y="15041"/>
                    </a:cubicBezTo>
                    <a:cubicBezTo>
                      <a:pt x="4739" y="15101"/>
                      <a:pt x="4977" y="15113"/>
                      <a:pt x="5191" y="15113"/>
                    </a:cubicBezTo>
                    <a:cubicBezTo>
                      <a:pt x="5953" y="15101"/>
                      <a:pt x="6441" y="14720"/>
                      <a:pt x="7001" y="14267"/>
                    </a:cubicBezTo>
                    <a:cubicBezTo>
                      <a:pt x="7180" y="14125"/>
                      <a:pt x="7382" y="13958"/>
                      <a:pt x="7596" y="13803"/>
                    </a:cubicBezTo>
                    <a:cubicBezTo>
                      <a:pt x="7882" y="13613"/>
                      <a:pt x="8156" y="13446"/>
                      <a:pt x="8418" y="13327"/>
                    </a:cubicBezTo>
                    <a:cubicBezTo>
                      <a:pt x="9168" y="12993"/>
                      <a:pt x="9906" y="12874"/>
                      <a:pt x="10775" y="12720"/>
                    </a:cubicBezTo>
                    <a:cubicBezTo>
                      <a:pt x="11013" y="12672"/>
                      <a:pt x="11263" y="12636"/>
                      <a:pt x="11513" y="12589"/>
                    </a:cubicBezTo>
                    <a:cubicBezTo>
                      <a:pt x="13168" y="12279"/>
                      <a:pt x="14371" y="11279"/>
                      <a:pt x="14823" y="9600"/>
                    </a:cubicBezTo>
                    <a:cubicBezTo>
                      <a:pt x="15252" y="7933"/>
                      <a:pt x="14919" y="5671"/>
                      <a:pt x="14300" y="4219"/>
                    </a:cubicBezTo>
                    <a:cubicBezTo>
                      <a:pt x="13657" y="2766"/>
                      <a:pt x="12823" y="1171"/>
                      <a:pt x="11156" y="325"/>
                    </a:cubicBezTo>
                    <a:cubicBezTo>
                      <a:pt x="10708" y="99"/>
                      <a:pt x="10260" y="0"/>
                      <a:pt x="98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5" name="Google Shape;65;p4"/>
              <p:cNvSpPr/>
              <p:nvPr/>
            </p:nvSpPr>
            <p:spPr>
              <a:xfrm>
                <a:off x="1017597" y="3095424"/>
                <a:ext cx="252125" cy="250750"/>
              </a:xfrm>
              <a:custGeom>
                <a:avLst/>
                <a:gdLst/>
                <a:ahLst/>
                <a:cxnLst/>
                <a:rect l="l" t="t" r="r" b="b"/>
                <a:pathLst>
                  <a:path w="10085" h="10030" extrusionOk="0">
                    <a:moveTo>
                      <a:pt x="6502" y="253"/>
                    </a:moveTo>
                    <a:cubicBezTo>
                      <a:pt x="6814" y="253"/>
                      <a:pt x="7126" y="321"/>
                      <a:pt x="7430" y="476"/>
                    </a:cubicBezTo>
                    <a:cubicBezTo>
                      <a:pt x="8370" y="928"/>
                      <a:pt x="8870" y="1821"/>
                      <a:pt x="9287" y="2655"/>
                    </a:cubicBezTo>
                    <a:cubicBezTo>
                      <a:pt x="9680" y="3500"/>
                      <a:pt x="9859" y="4774"/>
                      <a:pt x="9668" y="5774"/>
                    </a:cubicBezTo>
                    <a:cubicBezTo>
                      <a:pt x="9394" y="7143"/>
                      <a:pt x="8597" y="7763"/>
                      <a:pt x="7382" y="8072"/>
                    </a:cubicBezTo>
                    <a:cubicBezTo>
                      <a:pt x="7239" y="8120"/>
                      <a:pt x="7073" y="8155"/>
                      <a:pt x="6930" y="8179"/>
                    </a:cubicBezTo>
                    <a:cubicBezTo>
                      <a:pt x="6406" y="8298"/>
                      <a:pt x="5930" y="8405"/>
                      <a:pt x="5441" y="8644"/>
                    </a:cubicBezTo>
                    <a:cubicBezTo>
                      <a:pt x="5239" y="8751"/>
                      <a:pt x="5048" y="8846"/>
                      <a:pt x="4858" y="8989"/>
                    </a:cubicBezTo>
                    <a:cubicBezTo>
                      <a:pt x="4703" y="9072"/>
                      <a:pt x="4584" y="9179"/>
                      <a:pt x="4465" y="9263"/>
                    </a:cubicBezTo>
                    <a:cubicBezTo>
                      <a:pt x="4107" y="9551"/>
                      <a:pt x="3832" y="9765"/>
                      <a:pt x="3404" y="9765"/>
                    </a:cubicBezTo>
                    <a:cubicBezTo>
                      <a:pt x="3320" y="9765"/>
                      <a:pt x="3229" y="9757"/>
                      <a:pt x="3132" y="9739"/>
                    </a:cubicBezTo>
                    <a:cubicBezTo>
                      <a:pt x="2596" y="9656"/>
                      <a:pt x="2131" y="9406"/>
                      <a:pt x="1715" y="8941"/>
                    </a:cubicBezTo>
                    <a:cubicBezTo>
                      <a:pt x="1119" y="8274"/>
                      <a:pt x="596" y="7120"/>
                      <a:pt x="345" y="6369"/>
                    </a:cubicBezTo>
                    <a:cubicBezTo>
                      <a:pt x="322" y="6274"/>
                      <a:pt x="286" y="6191"/>
                      <a:pt x="286" y="6096"/>
                    </a:cubicBezTo>
                    <a:lnTo>
                      <a:pt x="286" y="6036"/>
                    </a:lnTo>
                    <a:cubicBezTo>
                      <a:pt x="298" y="5738"/>
                      <a:pt x="524" y="5429"/>
                      <a:pt x="715" y="5191"/>
                    </a:cubicBezTo>
                    <a:cubicBezTo>
                      <a:pt x="750" y="5143"/>
                      <a:pt x="798" y="5096"/>
                      <a:pt x="834" y="5060"/>
                    </a:cubicBezTo>
                    <a:cubicBezTo>
                      <a:pt x="941" y="4941"/>
                      <a:pt x="1096" y="4822"/>
                      <a:pt x="1227" y="4679"/>
                    </a:cubicBezTo>
                    <a:cubicBezTo>
                      <a:pt x="1369" y="4536"/>
                      <a:pt x="1536" y="4381"/>
                      <a:pt x="1703" y="4203"/>
                    </a:cubicBezTo>
                    <a:cubicBezTo>
                      <a:pt x="1941" y="3953"/>
                      <a:pt x="2143" y="3655"/>
                      <a:pt x="2358" y="3369"/>
                    </a:cubicBezTo>
                    <a:cubicBezTo>
                      <a:pt x="2501" y="3167"/>
                      <a:pt x="2667" y="2940"/>
                      <a:pt x="2846" y="2738"/>
                    </a:cubicBezTo>
                    <a:cubicBezTo>
                      <a:pt x="2953" y="2619"/>
                      <a:pt x="3060" y="2500"/>
                      <a:pt x="3179" y="2357"/>
                    </a:cubicBezTo>
                    <a:cubicBezTo>
                      <a:pt x="3393" y="2107"/>
                      <a:pt x="3620" y="1857"/>
                      <a:pt x="3858" y="1619"/>
                    </a:cubicBezTo>
                    <a:cubicBezTo>
                      <a:pt x="4617" y="869"/>
                      <a:pt x="5563" y="253"/>
                      <a:pt x="6502" y="253"/>
                    </a:cubicBezTo>
                    <a:close/>
                    <a:moveTo>
                      <a:pt x="6537" y="1"/>
                    </a:moveTo>
                    <a:cubicBezTo>
                      <a:pt x="5377" y="1"/>
                      <a:pt x="4250" y="879"/>
                      <a:pt x="3417" y="1786"/>
                    </a:cubicBezTo>
                    <a:cubicBezTo>
                      <a:pt x="3334" y="1869"/>
                      <a:pt x="3251" y="1940"/>
                      <a:pt x="3179" y="2036"/>
                    </a:cubicBezTo>
                    <a:cubicBezTo>
                      <a:pt x="3072" y="2143"/>
                      <a:pt x="2965" y="2262"/>
                      <a:pt x="2882" y="2357"/>
                    </a:cubicBezTo>
                    <a:cubicBezTo>
                      <a:pt x="2703" y="2559"/>
                      <a:pt x="2524" y="2798"/>
                      <a:pt x="2358" y="3012"/>
                    </a:cubicBezTo>
                    <a:cubicBezTo>
                      <a:pt x="2143" y="3286"/>
                      <a:pt x="1953" y="3572"/>
                      <a:pt x="1715" y="3822"/>
                    </a:cubicBezTo>
                    <a:cubicBezTo>
                      <a:pt x="1584" y="3964"/>
                      <a:pt x="1429" y="4083"/>
                      <a:pt x="1286" y="4226"/>
                    </a:cubicBezTo>
                    <a:cubicBezTo>
                      <a:pt x="1131" y="4345"/>
                      <a:pt x="1000" y="4476"/>
                      <a:pt x="869" y="4607"/>
                    </a:cubicBezTo>
                    <a:cubicBezTo>
                      <a:pt x="834" y="4655"/>
                      <a:pt x="774" y="4715"/>
                      <a:pt x="738" y="4762"/>
                    </a:cubicBezTo>
                    <a:cubicBezTo>
                      <a:pt x="441" y="5072"/>
                      <a:pt x="107" y="5417"/>
                      <a:pt x="36" y="5667"/>
                    </a:cubicBezTo>
                    <a:cubicBezTo>
                      <a:pt x="36" y="5667"/>
                      <a:pt x="24" y="5691"/>
                      <a:pt x="24" y="5715"/>
                    </a:cubicBezTo>
                    <a:lnTo>
                      <a:pt x="24" y="5750"/>
                    </a:lnTo>
                    <a:cubicBezTo>
                      <a:pt x="0" y="5893"/>
                      <a:pt x="24" y="6012"/>
                      <a:pt x="48" y="6131"/>
                    </a:cubicBezTo>
                    <a:cubicBezTo>
                      <a:pt x="226" y="6977"/>
                      <a:pt x="822" y="8358"/>
                      <a:pt x="1536" y="9132"/>
                    </a:cubicBezTo>
                    <a:cubicBezTo>
                      <a:pt x="1965" y="9596"/>
                      <a:pt x="2429" y="9882"/>
                      <a:pt x="2977" y="10001"/>
                    </a:cubicBezTo>
                    <a:cubicBezTo>
                      <a:pt x="3001" y="10001"/>
                      <a:pt x="3024" y="10013"/>
                      <a:pt x="3060" y="10013"/>
                    </a:cubicBezTo>
                    <a:cubicBezTo>
                      <a:pt x="3170" y="10021"/>
                      <a:pt x="3273" y="10030"/>
                      <a:pt x="3371" y="10030"/>
                    </a:cubicBezTo>
                    <a:cubicBezTo>
                      <a:pt x="3411" y="10030"/>
                      <a:pt x="3450" y="10028"/>
                      <a:pt x="3489" y="10025"/>
                    </a:cubicBezTo>
                    <a:cubicBezTo>
                      <a:pt x="3929" y="10001"/>
                      <a:pt x="4251" y="9763"/>
                      <a:pt x="4608" y="9477"/>
                    </a:cubicBezTo>
                    <a:cubicBezTo>
                      <a:pt x="4727" y="9382"/>
                      <a:pt x="4846" y="9287"/>
                      <a:pt x="4977" y="9191"/>
                    </a:cubicBezTo>
                    <a:cubicBezTo>
                      <a:pt x="5156" y="9072"/>
                      <a:pt x="5322" y="8965"/>
                      <a:pt x="5501" y="8882"/>
                    </a:cubicBezTo>
                    <a:cubicBezTo>
                      <a:pt x="5977" y="8644"/>
                      <a:pt x="6430" y="8536"/>
                      <a:pt x="6965" y="8417"/>
                    </a:cubicBezTo>
                    <a:cubicBezTo>
                      <a:pt x="7120" y="8394"/>
                      <a:pt x="7263" y="8358"/>
                      <a:pt x="7430" y="8310"/>
                    </a:cubicBezTo>
                    <a:cubicBezTo>
                      <a:pt x="8692" y="7989"/>
                      <a:pt x="9609" y="7298"/>
                      <a:pt x="9882" y="5810"/>
                    </a:cubicBezTo>
                    <a:cubicBezTo>
                      <a:pt x="10085" y="4738"/>
                      <a:pt x="9906" y="3417"/>
                      <a:pt x="9489" y="2536"/>
                    </a:cubicBezTo>
                    <a:cubicBezTo>
                      <a:pt x="9085" y="1667"/>
                      <a:pt x="8537" y="738"/>
                      <a:pt x="7537" y="238"/>
                    </a:cubicBezTo>
                    <a:cubicBezTo>
                      <a:pt x="7205" y="73"/>
                      <a:pt x="6870" y="1"/>
                      <a:pt x="653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sp>
            <p:nvSpPr>
              <p:cNvPr id="66" name="Google Shape;66;p4"/>
              <p:cNvSpPr/>
              <p:nvPr/>
            </p:nvSpPr>
            <p:spPr>
              <a:xfrm>
                <a:off x="1080397" y="3164924"/>
                <a:ext cx="128025" cy="124275"/>
              </a:xfrm>
              <a:custGeom>
                <a:avLst/>
                <a:gdLst/>
                <a:ahLst/>
                <a:cxnLst/>
                <a:rect l="l" t="t" r="r" b="b"/>
                <a:pathLst>
                  <a:path w="5121" h="4971" extrusionOk="0">
                    <a:moveTo>
                      <a:pt x="3256" y="227"/>
                    </a:moveTo>
                    <a:cubicBezTo>
                      <a:pt x="3506" y="227"/>
                      <a:pt x="3751" y="280"/>
                      <a:pt x="3977" y="387"/>
                    </a:cubicBezTo>
                    <a:cubicBezTo>
                      <a:pt x="4596" y="672"/>
                      <a:pt x="4930" y="1303"/>
                      <a:pt x="4918" y="2077"/>
                    </a:cubicBezTo>
                    <a:cubicBezTo>
                      <a:pt x="4894" y="3268"/>
                      <a:pt x="4275" y="3542"/>
                      <a:pt x="3429" y="3911"/>
                    </a:cubicBezTo>
                    <a:cubicBezTo>
                      <a:pt x="3167" y="4030"/>
                      <a:pt x="2894" y="4149"/>
                      <a:pt x="2632" y="4304"/>
                    </a:cubicBezTo>
                    <a:cubicBezTo>
                      <a:pt x="2477" y="4387"/>
                      <a:pt x="2346" y="4482"/>
                      <a:pt x="2239" y="4554"/>
                    </a:cubicBezTo>
                    <a:cubicBezTo>
                      <a:pt x="2042" y="4696"/>
                      <a:pt x="1899" y="4796"/>
                      <a:pt x="1722" y="4796"/>
                    </a:cubicBezTo>
                    <a:cubicBezTo>
                      <a:pt x="1589" y="4796"/>
                      <a:pt x="1437" y="4740"/>
                      <a:pt x="1227" y="4602"/>
                    </a:cubicBezTo>
                    <a:cubicBezTo>
                      <a:pt x="679" y="4244"/>
                      <a:pt x="215" y="3256"/>
                      <a:pt x="322" y="2708"/>
                    </a:cubicBezTo>
                    <a:cubicBezTo>
                      <a:pt x="465" y="2458"/>
                      <a:pt x="1405" y="1173"/>
                      <a:pt x="1953" y="732"/>
                    </a:cubicBezTo>
                    <a:cubicBezTo>
                      <a:pt x="2350" y="396"/>
                      <a:pt x="2810" y="227"/>
                      <a:pt x="3256" y="227"/>
                    </a:cubicBezTo>
                    <a:close/>
                    <a:moveTo>
                      <a:pt x="3262" y="1"/>
                    </a:moveTo>
                    <a:cubicBezTo>
                      <a:pt x="2770" y="1"/>
                      <a:pt x="2263" y="186"/>
                      <a:pt x="1834" y="553"/>
                    </a:cubicBezTo>
                    <a:cubicBezTo>
                      <a:pt x="1227" y="1053"/>
                      <a:pt x="262" y="2423"/>
                      <a:pt x="155" y="2613"/>
                    </a:cubicBezTo>
                    <a:lnTo>
                      <a:pt x="143" y="2649"/>
                    </a:lnTo>
                    <a:cubicBezTo>
                      <a:pt x="0" y="3268"/>
                      <a:pt x="512" y="4340"/>
                      <a:pt x="1120" y="4744"/>
                    </a:cubicBezTo>
                    <a:cubicBezTo>
                      <a:pt x="1382" y="4911"/>
                      <a:pt x="1572" y="4971"/>
                      <a:pt x="1739" y="4971"/>
                    </a:cubicBezTo>
                    <a:cubicBezTo>
                      <a:pt x="1953" y="4971"/>
                      <a:pt x="2132" y="4852"/>
                      <a:pt x="2346" y="4697"/>
                    </a:cubicBezTo>
                    <a:cubicBezTo>
                      <a:pt x="2441" y="4613"/>
                      <a:pt x="2560" y="4542"/>
                      <a:pt x="2715" y="4447"/>
                    </a:cubicBezTo>
                    <a:cubicBezTo>
                      <a:pt x="2989" y="4280"/>
                      <a:pt x="3251" y="4185"/>
                      <a:pt x="3501" y="4066"/>
                    </a:cubicBezTo>
                    <a:cubicBezTo>
                      <a:pt x="4346" y="3685"/>
                      <a:pt x="5084" y="3363"/>
                      <a:pt x="5108" y="2054"/>
                    </a:cubicBezTo>
                    <a:cubicBezTo>
                      <a:pt x="5120" y="1208"/>
                      <a:pt x="4727" y="506"/>
                      <a:pt x="4049" y="172"/>
                    </a:cubicBezTo>
                    <a:cubicBezTo>
                      <a:pt x="3802" y="58"/>
                      <a:pt x="3534" y="1"/>
                      <a:pt x="326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0773"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DFPOP1-W9"/>
                  <a:cs typeface="+mn-cs"/>
                </a:endParaRPr>
              </a:p>
            </p:txBody>
          </p:sp>
        </p:grpSp>
      </p:grpSp>
      <p:sp>
        <p:nvSpPr>
          <p:cNvPr id="67" name="Google Shape;67;p4"/>
          <p:cNvSpPr txBox="1">
            <a:spLocks noGrp="1"/>
          </p:cNvSpPr>
          <p:nvPr>
            <p:ph type="title"/>
          </p:nvPr>
        </p:nvSpPr>
        <p:spPr>
          <a:xfrm>
            <a:off x="1551233" y="538324"/>
            <a:ext cx="90896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8" name="Google Shape;68;p4"/>
          <p:cNvSpPr txBox="1">
            <a:spLocks noGrp="1"/>
          </p:cNvSpPr>
          <p:nvPr>
            <p:ph type="body" idx="1"/>
          </p:nvPr>
        </p:nvSpPr>
        <p:spPr>
          <a:xfrm>
            <a:off x="950400" y="1606100"/>
            <a:ext cx="10291200" cy="45328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Clr>
                <a:srgbClr val="434343"/>
              </a:buClr>
              <a:buSzPts val="1200"/>
              <a:buFont typeface="Livvic"/>
              <a:buAutoNum type="arabicPeriod"/>
              <a:defRPr sz="1600"/>
            </a:lvl1pPr>
            <a:lvl2pPr marL="1219140" lvl="1"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2pPr>
            <a:lvl3pPr marL="1828709" lvl="2"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3pPr>
            <a:lvl4pPr marL="2438278" lvl="3"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4pPr>
            <a:lvl5pPr marL="3047848" lvl="4"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5pPr>
            <a:lvl6pPr marL="3657418" lvl="5"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6pPr>
            <a:lvl7pPr marL="4266987" lvl="6" indent="-406381">
              <a:spcBef>
                <a:spcPts val="0"/>
              </a:spcBef>
              <a:spcAft>
                <a:spcPts val="0"/>
              </a:spcAft>
              <a:buClr>
                <a:srgbClr val="434343"/>
              </a:buClr>
              <a:buSzPts val="1200"/>
              <a:buFont typeface="Roboto Condensed"/>
              <a:buAutoNum type="arabicPeriod"/>
              <a:defRPr>
                <a:latin typeface="Baloo Thambi 2"/>
                <a:ea typeface="Baloo Thambi 2"/>
                <a:cs typeface="Baloo Thambi 2"/>
                <a:sym typeface="Baloo Thambi 2"/>
              </a:defRPr>
            </a:lvl7pPr>
            <a:lvl8pPr marL="4876557" lvl="7" indent="-406381">
              <a:spcBef>
                <a:spcPts val="0"/>
              </a:spcBef>
              <a:spcAft>
                <a:spcPts val="0"/>
              </a:spcAft>
              <a:buClr>
                <a:srgbClr val="434343"/>
              </a:buClr>
              <a:buSzPts val="1200"/>
              <a:buFont typeface="Roboto Condensed"/>
              <a:buAutoNum type="alphaLcPeriod"/>
              <a:defRPr>
                <a:latin typeface="Baloo Thambi 2"/>
                <a:ea typeface="Baloo Thambi 2"/>
                <a:cs typeface="Baloo Thambi 2"/>
                <a:sym typeface="Baloo Thambi 2"/>
              </a:defRPr>
            </a:lvl8pPr>
            <a:lvl9pPr marL="5486126" lvl="8" indent="-406381">
              <a:spcBef>
                <a:spcPts val="0"/>
              </a:spcBef>
              <a:spcAft>
                <a:spcPts val="0"/>
              </a:spcAft>
              <a:buClr>
                <a:srgbClr val="434343"/>
              </a:buClr>
              <a:buSzPts val="1200"/>
              <a:buFont typeface="Roboto Condensed"/>
              <a:buAutoNum type="romanLcPeriod"/>
              <a:defRPr>
                <a:latin typeface="Baloo Thambi 2"/>
                <a:ea typeface="Baloo Thambi 2"/>
                <a:cs typeface="Baloo Thambi 2"/>
                <a:sym typeface="Baloo Thambi 2"/>
              </a:defRPr>
            </a:lvl9pPr>
          </a:lstStyle>
          <a:p>
            <a:endParaRPr/>
          </a:p>
        </p:txBody>
      </p:sp>
    </p:spTree>
    <p:extLst>
      <p:ext uri="{BB962C8B-B14F-4D97-AF65-F5344CB8AC3E}">
        <p14:creationId xmlns:p14="http://schemas.microsoft.com/office/powerpoint/2010/main" val="60369322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5386791"/>
      </p:ext>
    </p:extLst>
  </p:cSld>
  <p:clrMapOvr>
    <a:masterClrMapping/>
  </p:clrMapOvr>
  <p:transition spd="slow"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A9104-F7D3-4D73-95FF-3232D347166F}"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685849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0148211"/>
      </p:ext>
    </p:extLst>
  </p:cSld>
  <p:clrMapOvr>
    <a:masterClrMapping/>
  </p:clrMapOvr>
  <p:transition spd="slow" advTm="0">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138261464"/>
      </p:ext>
    </p:extLst>
  </p:cSld>
  <p:clrMapOvr>
    <a:masterClrMapping/>
  </p:clrMapOvr>
  <p:transition spd="slow" advTm="0">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7949221"/>
      </p:ext>
    </p:extLst>
  </p:cSld>
  <p:clrMapOvr>
    <a:masterClrMapping/>
  </p:clrMapOvr>
  <p:transition spd="slow" advTm="0">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2074284"/>
      </p:ext>
    </p:extLst>
  </p:cSld>
  <p:clrMapOvr>
    <a:masterClrMapping/>
  </p:clrMapOvr>
  <p:transition spd="slow" advTm="0">
    <p:comb/>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715126497"/>
      </p:ext>
    </p:extLst>
  </p:cSld>
  <p:clrMapOvr>
    <a:masterClrMapping/>
  </p:clrMapOvr>
  <p:transition spd="slow" advTm="0">
    <p:comb/>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908542838"/>
      </p:ext>
    </p:extLst>
  </p:cSld>
  <p:clrMapOvr>
    <a:masterClrMapping/>
  </p:clrMapOvr>
  <p:transition spd="slow" advTm="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40295440"/>
      </p:ext>
    </p:extLst>
  </p:cSld>
  <p:clrMapOvr>
    <a:masterClrMapping/>
  </p:clrMapOvr>
  <p:transition spd="slow" advTm="0">
    <p:comb/>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2656285"/>
      </p:ext>
    </p:extLst>
  </p:cSld>
  <p:clrMapOvr>
    <a:masterClrMapping/>
  </p:clrMapOvr>
  <p:transition spd="slow" advTm="0">
    <p:comb/>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755558307"/>
      </p:ext>
    </p:extLst>
  </p:cSld>
  <p:clrMapOvr>
    <a:masterClrMapping/>
  </p:clrMapOvr>
  <p:transition spd="slow" advTm="0">
    <p:comb/>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150890205"/>
      </p:ext>
    </p:extLst>
  </p:cSld>
  <p:clrMapOvr>
    <a:masterClrMapping/>
  </p:clrMapOvr>
  <p:transition spd="slow"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2025757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608851800"/>
      </p:ext>
    </p:extLst>
  </p:cSld>
  <p:clrMapOvr>
    <a:masterClrMapping/>
  </p:clrMapOvr>
  <p:transition spd="slow" advTm="0">
    <p:comb/>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8623349"/>
      </p:ext>
    </p:extLst>
  </p:cSld>
  <p:clrMapOvr>
    <a:masterClrMapping/>
  </p:clrMapOvr>
  <p:transition spd="slow" advTm="0">
    <p:comb/>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575000073"/>
      </p:ext>
    </p:extLst>
  </p:cSld>
  <p:clrMapOvr>
    <a:masterClrMapping/>
  </p:clrMapOvr>
  <p:transition spd="slow" advTm="0">
    <p:comb/>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56702182"/>
      </p:ext>
    </p:extLst>
  </p:cSld>
  <p:clrMapOvr>
    <a:masterClrMapping/>
  </p:clrMapOvr>
  <p:transition spd="slow" advTm="0">
    <p:comb/>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07938007"/>
      </p:ext>
    </p:extLst>
  </p:cSld>
  <p:clrMapOvr>
    <a:masterClrMapping/>
  </p:clrMapOvr>
  <p:transition spd="slow" advTm="0">
    <p:comb/>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57031707"/>
      </p:ext>
    </p:extLst>
  </p:cSld>
  <p:clrMapOvr>
    <a:masterClrMapping/>
  </p:clrMapOvr>
  <p:transition spd="slow" advTm="0">
    <p:comb/>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441173433"/>
      </p:ext>
    </p:extLst>
  </p:cSld>
  <p:clrMapOvr>
    <a:masterClrMapping/>
  </p:clrMapOvr>
  <p:transition spd="slow" advTm="0">
    <p:comb/>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1039887188"/>
      </p:ext>
    </p:extLst>
  </p:cSld>
  <p:clrMapOvr>
    <a:masterClrMapping/>
  </p:clrMapOvr>
  <p:transition spd="slow" advTm="0">
    <p:comb/>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p:blipFill>
        <p:spPr>
          <a:xfrm>
            <a:off x="-18475" y="5570768"/>
            <a:ext cx="12818077" cy="1141533"/>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p:blipFill>
        <p:spPr>
          <a:xfrm>
            <a:off x="10040" y="5316712"/>
            <a:ext cx="12173527" cy="1489373"/>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73" y="6189784"/>
            <a:ext cx="12206689" cy="668216"/>
          </a:xfrm>
          <a:prstGeom prst="rect">
            <a:avLst/>
          </a:prstGeom>
        </p:spPr>
      </p:pic>
    </p:spTree>
    <p:extLst>
      <p:ext uri="{BB962C8B-B14F-4D97-AF65-F5344CB8AC3E}">
        <p14:creationId xmlns:p14="http://schemas.microsoft.com/office/powerpoint/2010/main" val="2441581287"/>
      </p:ext>
    </p:extLst>
  </p:cSld>
  <p:clrMapOvr>
    <a:masterClrMapping/>
  </p:clrMapOvr>
  <p:transition spd="slow" advTm="0">
    <p:comb/>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Content Placeholder 2"/>
          <p:cNvSpPr>
            <a:spLocks noGrp="1"/>
          </p:cNvSpPr>
          <p:nvPr>
            <p:ph idx="1"/>
          </p:nvPr>
        </p:nvSpPr>
        <p:spPr>
          <a:xfrm>
            <a:off x="5183188" y="9877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619418472"/>
      </p:ext>
    </p:extLst>
  </p:cSld>
  <p:clrMapOvr>
    <a:masterClrMapping/>
  </p:clrMapOvr>
  <p:transition spd="slow"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A9104-F7D3-4D73-95FF-3232D347166F}"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F8A2DA-738A-443F-8A7D-49898CA614C3}" type="slidenum">
              <a:rPr lang="en-US" smtClean="0"/>
              <a:t>‹#›</a:t>
            </a:fld>
            <a:endParaRPr lang="en-US"/>
          </a:p>
        </p:txBody>
      </p:sp>
    </p:spTree>
    <p:extLst>
      <p:ext uri="{BB962C8B-B14F-4D97-AF65-F5344CB8AC3E}">
        <p14:creationId xmlns:p14="http://schemas.microsoft.com/office/powerpoint/2010/main" val="3047321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en-US" dirty="0"/>
          </a:p>
        </p:txBody>
      </p:sp>
      <p:sp>
        <p:nvSpPr>
          <p:cNvPr id="3" name="Picture Placeholder 2"/>
          <p:cNvSpPr>
            <a:spLocks noGrp="1" noChangeAspect="1"/>
          </p:cNvSpPr>
          <p:nvPr>
            <p:ph type="pic" idx="1"/>
          </p:nvPr>
        </p:nvSpPr>
        <p:spPr>
          <a:xfrm>
            <a:off x="5183188" y="987712"/>
            <a:ext cx="6172200" cy="4873625"/>
          </a:xfrm>
        </p:spPr>
        <p:txBody>
          <a:bodyPr anchor="t"/>
          <a:lstStyle>
            <a:lvl1pPr marL="0" indent="0">
              <a:buNone/>
              <a:defRPr sz="3200"/>
            </a:lvl1pPr>
            <a:lvl2pPr marL="455283" indent="0">
              <a:buNone/>
              <a:defRPr sz="2800"/>
            </a:lvl2pPr>
            <a:lvl3pPr marL="910773" indent="0">
              <a:buNone/>
              <a:defRPr sz="2400"/>
            </a:lvl3pPr>
            <a:lvl4pPr marL="1366161" indent="0">
              <a:buNone/>
              <a:defRPr sz="2000"/>
            </a:lvl4pPr>
            <a:lvl5pPr marL="1821546" indent="0">
              <a:buNone/>
              <a:defRPr sz="2000"/>
            </a:lvl5pPr>
            <a:lvl6pPr marL="2277038" indent="0">
              <a:buNone/>
              <a:defRPr sz="2000"/>
            </a:lvl6pPr>
            <a:lvl7pPr marL="2732318" indent="0">
              <a:buNone/>
              <a:defRPr sz="2000"/>
            </a:lvl7pPr>
            <a:lvl8pPr marL="3187600" indent="0">
              <a:buNone/>
              <a:defRPr sz="2000"/>
            </a:lvl8pPr>
            <a:lvl9pPr marL="3642937" indent="0">
              <a:buNone/>
              <a:defRPr sz="2000"/>
            </a:lvl9pPr>
          </a:lstStyle>
          <a:p>
            <a:r>
              <a:rPr lang="en-US" altLang="zh-CN"/>
              <a:t>Click icon to add picture</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283" indent="0">
              <a:buNone/>
              <a:defRPr sz="1467"/>
            </a:lvl2pPr>
            <a:lvl3pPr marL="910773" indent="0">
              <a:buNone/>
              <a:defRPr sz="1200"/>
            </a:lvl3pPr>
            <a:lvl4pPr marL="1366161" indent="0">
              <a:buNone/>
              <a:defRPr sz="1067"/>
            </a:lvl4pPr>
            <a:lvl5pPr marL="1821546" indent="0">
              <a:buNone/>
              <a:defRPr sz="1067"/>
            </a:lvl5pPr>
            <a:lvl6pPr marL="2277038" indent="0">
              <a:buNone/>
              <a:defRPr sz="1067"/>
            </a:lvl6pPr>
            <a:lvl7pPr marL="2732318" indent="0">
              <a:buNone/>
              <a:defRPr sz="1067"/>
            </a:lvl7pPr>
            <a:lvl8pPr marL="3187600" indent="0">
              <a:buNone/>
              <a:defRPr sz="1067"/>
            </a:lvl8pPr>
            <a:lvl9pPr marL="3642937" indent="0">
              <a:buNone/>
              <a:defRPr sz="1067"/>
            </a:lvl9pPr>
          </a:lstStyle>
          <a:p>
            <a:pPr lvl="0"/>
            <a:r>
              <a:rPr lang="en-US" altLang="zh-CN"/>
              <a:t>Click to edit Master text styles</a:t>
            </a:r>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55082722"/>
      </p:ext>
    </p:extLst>
  </p:cSld>
  <p:clrMapOvr>
    <a:masterClrMapping/>
  </p:clrMapOvr>
  <p:transition spd="slow" advTm="0">
    <p:comb/>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48454789"/>
      </p:ext>
    </p:extLst>
  </p:cSld>
  <p:clrMapOvr>
    <a:masterClrMapping/>
  </p:clrMapOvr>
  <p:transition spd="slow" advTm="0">
    <p:comb/>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411"/>
            <a:ext cx="2628900" cy="5811839"/>
          </a:xfr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838259" y="3654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0676502"/>
      </p:ext>
    </p:extLst>
  </p:cSld>
  <p:clrMapOvr>
    <a:masterClrMapping/>
  </p:clrMapOvr>
  <p:transition spd="slow" advTm="0">
    <p:comb/>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283" indent="0" algn="ctr">
              <a:buNone/>
              <a:defRPr sz="2000"/>
            </a:lvl2pPr>
            <a:lvl3pPr marL="910773" indent="0" algn="ctr">
              <a:buNone/>
              <a:defRPr sz="1867"/>
            </a:lvl3pPr>
            <a:lvl4pPr marL="1366161" indent="0" algn="ctr">
              <a:buNone/>
              <a:defRPr sz="1600"/>
            </a:lvl4pPr>
            <a:lvl5pPr marL="1821546" indent="0" algn="ctr">
              <a:buNone/>
              <a:defRPr sz="1600"/>
            </a:lvl5pPr>
            <a:lvl6pPr marL="2277038" indent="0" algn="ctr">
              <a:buNone/>
              <a:defRPr sz="1600"/>
            </a:lvl6pPr>
            <a:lvl7pPr marL="2732318" indent="0" algn="ctr">
              <a:buNone/>
              <a:defRPr sz="1600"/>
            </a:lvl7pPr>
            <a:lvl8pPr marL="3187600" indent="0" algn="ctr">
              <a:buNone/>
              <a:defRPr sz="1600"/>
            </a:lvl8pPr>
            <a:lvl9pPr marL="3642937" indent="0" algn="ctr">
              <a:buNone/>
              <a:defRPr sz="1600"/>
            </a:lvl9pPr>
          </a:lstStyle>
          <a:p>
            <a:r>
              <a:rPr lang="en-US" altLang="zh-CN"/>
              <a:t>Click to edit Master subtitle style</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38911296"/>
      </p:ext>
    </p:extLst>
  </p:cSld>
  <p:clrMapOvr>
    <a:masterClrMapping/>
  </p:clrMapOvr>
  <p:transition spd="slow" advTm="0">
    <p:comb/>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813561972"/>
      </p:ext>
    </p:extLst>
  </p:cSld>
  <p:clrMapOvr>
    <a:masterClrMapping/>
  </p:clrMapOvr>
  <p:transition spd="slow" advTm="0">
    <p:comb/>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25"/>
            <a:ext cx="10515600" cy="2852737"/>
          </a:xfrm>
        </p:spPr>
        <p:txBody>
          <a:bodyPr anchor="b"/>
          <a:lstStyle>
            <a:lvl1pPr>
              <a:defRPr sz="6000"/>
            </a:lvl1pPr>
          </a:lstStyle>
          <a:p>
            <a:r>
              <a:rPr lang="en-US" altLang="zh-CN"/>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5283" indent="0">
              <a:buNone/>
              <a:defRPr sz="2000">
                <a:solidFill>
                  <a:schemeClr val="tx1">
                    <a:tint val="75000"/>
                  </a:schemeClr>
                </a:solidFill>
              </a:defRPr>
            </a:lvl2pPr>
            <a:lvl3pPr marL="910773" indent="0">
              <a:buNone/>
              <a:defRPr sz="1867">
                <a:solidFill>
                  <a:schemeClr val="tx1">
                    <a:tint val="75000"/>
                  </a:schemeClr>
                </a:solidFill>
              </a:defRPr>
            </a:lvl3pPr>
            <a:lvl4pPr marL="1366161" indent="0">
              <a:buNone/>
              <a:defRPr sz="1600">
                <a:solidFill>
                  <a:schemeClr val="tx1">
                    <a:tint val="75000"/>
                  </a:schemeClr>
                </a:solidFill>
              </a:defRPr>
            </a:lvl4pPr>
            <a:lvl5pPr marL="1821546" indent="0">
              <a:buNone/>
              <a:defRPr sz="1600">
                <a:solidFill>
                  <a:schemeClr val="tx1">
                    <a:tint val="75000"/>
                  </a:schemeClr>
                </a:solidFill>
              </a:defRPr>
            </a:lvl5pPr>
            <a:lvl6pPr marL="2277038" indent="0">
              <a:buNone/>
              <a:defRPr sz="1600">
                <a:solidFill>
                  <a:schemeClr val="tx1">
                    <a:tint val="75000"/>
                  </a:schemeClr>
                </a:solidFill>
              </a:defRPr>
            </a:lvl6pPr>
            <a:lvl7pPr marL="2732318" indent="0">
              <a:buNone/>
              <a:defRPr sz="1600">
                <a:solidFill>
                  <a:schemeClr val="tx1">
                    <a:tint val="75000"/>
                  </a:schemeClr>
                </a:solidFill>
              </a:defRPr>
            </a:lvl7pPr>
            <a:lvl8pPr marL="3187600" indent="0">
              <a:buNone/>
              <a:defRPr sz="1600">
                <a:solidFill>
                  <a:schemeClr val="tx1">
                    <a:tint val="75000"/>
                  </a:schemeClr>
                </a:solidFill>
              </a:defRPr>
            </a:lvl8pPr>
            <a:lvl9pPr marL="3642937"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628927186"/>
      </p:ext>
    </p:extLst>
  </p:cSld>
  <p:clrMapOvr>
    <a:masterClrMapping/>
  </p:clrMapOvr>
  <p:transition spd="slow" advTm="0">
    <p:comb/>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Date Placeholder 4"/>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513691739"/>
      </p:ext>
    </p:extLst>
  </p:cSld>
  <p:clrMapOvr>
    <a:masterClrMapping/>
  </p:clrMapOvr>
  <p:transition spd="slow" advTm="0">
    <p:comb/>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2400" b="1"/>
            </a:lvl1pPr>
            <a:lvl2pPr marL="455283" indent="0">
              <a:buNone/>
              <a:defRPr sz="2000" b="1"/>
            </a:lvl2pPr>
            <a:lvl3pPr marL="910773" indent="0">
              <a:buNone/>
              <a:defRPr sz="1867" b="1"/>
            </a:lvl3pPr>
            <a:lvl4pPr marL="1366161" indent="0">
              <a:buNone/>
              <a:defRPr sz="1600" b="1"/>
            </a:lvl4pPr>
            <a:lvl5pPr marL="1821546" indent="0">
              <a:buNone/>
              <a:defRPr sz="1600" b="1"/>
            </a:lvl5pPr>
            <a:lvl6pPr marL="2277038" indent="0">
              <a:buNone/>
              <a:defRPr sz="1600" b="1"/>
            </a:lvl6pPr>
            <a:lvl7pPr marL="2732318" indent="0">
              <a:buNone/>
              <a:defRPr sz="1600" b="1"/>
            </a:lvl7pPr>
            <a:lvl8pPr marL="3187600" indent="0">
              <a:buNone/>
              <a:defRPr sz="1600" b="1"/>
            </a:lvl8pPr>
            <a:lvl9pPr marL="3642937"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7" name="Date Placeholder 6"/>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977358549"/>
      </p:ext>
    </p:extLst>
  </p:cSld>
  <p:clrMapOvr>
    <a:masterClrMapping/>
  </p:clrMapOvr>
  <p:transition spd="slow" advTm="0">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p:blipFill>
        <p:spPr>
          <a:xfrm>
            <a:off x="4" y="2438401"/>
            <a:ext cx="12191997" cy="4005651"/>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577331"/>
            <a:ext cx="12818077" cy="2010708"/>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p:blipFill>
        <p:spPr>
          <a:xfrm>
            <a:off x="-124036" y="4673627"/>
            <a:ext cx="12173527" cy="1620820"/>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475" y="5356592"/>
            <a:ext cx="12210475" cy="1501408"/>
          </a:xfrm>
          <a:prstGeom prst="rect">
            <a:avLst/>
          </a:prstGeom>
        </p:spPr>
      </p:pic>
      <p:grpSp>
        <p:nvGrpSpPr>
          <p:cNvPr id="10" name="组合 9"/>
          <p:cNvGrpSpPr/>
          <p:nvPr userDrawn="1"/>
        </p:nvGrpSpPr>
        <p:grpSpPr>
          <a:xfrm>
            <a:off x="234157" y="4254139"/>
            <a:ext cx="926612" cy="1772052"/>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
        <p:nvSpPr>
          <p:cNvPr id="2" name="Title 1"/>
          <p:cNvSpPr>
            <a:spLocks noGrp="1"/>
          </p:cNvSpPr>
          <p:nvPr>
            <p:ph type="title"/>
          </p:nvPr>
        </p:nvSpPr>
        <p:spPr/>
        <p:txBody>
          <a:bodyPr/>
          <a:lstStyle/>
          <a:p>
            <a:r>
              <a:rPr lang="en-US" altLang="zh-CN"/>
              <a:t>Click to edit Master title style</a:t>
            </a:r>
            <a:endParaRPr lang="en-US" dirty="0"/>
          </a:p>
        </p:txBody>
      </p:sp>
      <p:sp>
        <p:nvSpPr>
          <p:cNvPr id="3" name="Date Placeholder 2"/>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201648379"/>
      </p:ext>
    </p:extLst>
  </p:cSld>
  <p:clrMapOvr>
    <a:masterClrMapping/>
  </p:clrMapOvr>
  <p:transition spd="slow" advTm="0">
    <p:comb/>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2149644"/>
            <a:ext cx="12192000" cy="4708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white"/>
              </a:solidFill>
              <a:effectLst/>
              <a:uLnTx/>
              <a:uFillTx/>
              <a:latin typeface="DFPOP1-W9"/>
              <a:cs typeface="+mn-cs"/>
            </a:endParaRPr>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p:blipFill>
        <p:spPr>
          <a:xfrm>
            <a:off x="0" y="0"/>
            <a:ext cx="12192000" cy="2470477"/>
          </a:xfrm>
          <a:prstGeom prst="rect">
            <a:avLst/>
          </a:prstGeom>
        </p:spPr>
      </p:pic>
      <p:sp>
        <p:nvSpPr>
          <p:cNvPr id="2" name="Date Placeholder 1"/>
          <p:cNvSpPr>
            <a:spLocks noGrp="1"/>
          </p:cNvSpPr>
          <p:nvPr>
            <p:ph type="dt" sz="half" idx="10"/>
          </p:nvPr>
        </p:nvSpPr>
        <p:spPr/>
        <p:txBody>
          <a:body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0773"/>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p:blipFill>
        <p:spPr>
          <a:xfrm>
            <a:off x="8798233" y="-32952"/>
            <a:ext cx="3393991" cy="3285056"/>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523383"/>
            <a:ext cx="12818077" cy="2010708"/>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p:blipFill>
        <p:spPr>
          <a:xfrm>
            <a:off x="-16140" y="4673627"/>
            <a:ext cx="12173527" cy="1620820"/>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06397"/>
            <a:ext cx="12192000" cy="1651889"/>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p:blipFill>
        <p:spPr>
          <a:xfrm>
            <a:off x="11281156" y="4581434"/>
            <a:ext cx="824569" cy="1279433"/>
          </a:xfrm>
          <a:prstGeom prst="rect">
            <a:avLst/>
          </a:prstGeom>
        </p:spPr>
      </p:pic>
    </p:spTree>
    <p:extLst>
      <p:ext uri="{BB962C8B-B14F-4D97-AF65-F5344CB8AC3E}">
        <p14:creationId xmlns:p14="http://schemas.microsoft.com/office/powerpoint/2010/main" val="3118119767"/>
      </p:ext>
    </p:extLst>
  </p:cSld>
  <p:clrMapOvr>
    <a:masterClrMapping/>
  </p:clrMapOvr>
  <p:transition spd="slow"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8.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A9104-F7D3-4D73-95FF-3232D347166F}" type="datetimeFigureOut">
              <a:rPr lang="en-US" smtClean="0"/>
              <a:t>8/15/2023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8A2DA-738A-443F-8A7D-49898CA614C3}" type="slidenum">
              <a:rPr lang="en-US" smtClean="0"/>
              <a:t>‹#›</a:t>
            </a:fld>
            <a:endParaRPr lang="en-US"/>
          </a:p>
        </p:txBody>
      </p:sp>
    </p:spTree>
    <p:extLst>
      <p:ext uri="{BB962C8B-B14F-4D97-AF65-F5344CB8AC3E}">
        <p14:creationId xmlns:p14="http://schemas.microsoft.com/office/powerpoint/2010/main" val="205262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1B5E95-B3EC-4A48-A129-2D4E7F2AF7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DE963-CC4E-46E2-9214-2F58DA8CC1C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5528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43911340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3224381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1385957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38538381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2724964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18372697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spd="slow" advTm="0">
    <p:comb/>
  </p:transition>
  <p:txStyles>
    <p:titleStyle>
      <a:lvl1pPr algn="l" defTabSz="9107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122" tIns="45561" rIns="91122" bIns="4556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122" tIns="45561" rIns="91122" bIns="45561"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122" tIns="45561" rIns="91122" bIns="45561" rtlCol="0" anchor="ctr"/>
          <a:lstStyle>
            <a:lvl1pPr algn="l">
              <a:defRPr sz="1200">
                <a:solidFill>
                  <a:schemeClr val="tx1">
                    <a:tint val="75000"/>
                  </a:schemeClr>
                </a:solidFill>
              </a:defRPr>
            </a:lvl1pPr>
          </a:lstStyle>
          <a:p>
            <a:pPr defTabSz="910773"/>
            <a:fld id="{62E82ED4-375F-4F08-A54B-E5C986F28C77}" type="datetimeFigureOut">
              <a:rPr lang="zh-CN" altLang="en-US" smtClean="0">
                <a:solidFill>
                  <a:prstClr val="black">
                    <a:tint val="75000"/>
                  </a:prstClr>
                </a:solidFill>
              </a:rPr>
              <a:pPr defTabSz="910773"/>
              <a:t>2023/8/15</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122" tIns="45561" rIns="91122" bIns="45561" rtlCol="0" anchor="ctr"/>
          <a:lstStyle>
            <a:lvl1pPr algn="ctr">
              <a:defRPr sz="1200">
                <a:solidFill>
                  <a:schemeClr val="tx1">
                    <a:tint val="75000"/>
                  </a:schemeClr>
                </a:solidFill>
              </a:defRPr>
            </a:lvl1pPr>
          </a:lstStyle>
          <a:p>
            <a:pPr defTabSz="910773"/>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122" tIns="45561" rIns="91122" bIns="45561" rtlCol="0" anchor="ctr"/>
          <a:lstStyle>
            <a:lvl1pPr algn="r">
              <a:defRPr sz="1200">
                <a:solidFill>
                  <a:schemeClr val="tx1">
                    <a:tint val="75000"/>
                  </a:schemeClr>
                </a:solidFill>
              </a:defRPr>
            </a:lvl1pPr>
          </a:lstStyle>
          <a:p>
            <a:pPr defTabSz="910773"/>
            <a:fld id="{60BA53EF-2EDB-4BAB-8ED2-F5C230947283}" type="slidenum">
              <a:rPr lang="zh-CN" altLang="en-US" smtClean="0">
                <a:solidFill>
                  <a:prstClr val="black">
                    <a:tint val="75000"/>
                  </a:prstClr>
                </a:solidFill>
              </a:rPr>
              <a:pPr defTabSz="910773"/>
              <a:t>‹#›</a:t>
            </a:fld>
            <a:endParaRPr lang="zh-CN" altLang="en-US">
              <a:solidFill>
                <a:prstClr val="black">
                  <a:tint val="75000"/>
                </a:prstClr>
              </a:solidFill>
            </a:endParaRPr>
          </a:p>
        </p:txBody>
      </p:sp>
    </p:spTree>
    <p:extLst>
      <p:ext uri="{BB962C8B-B14F-4D97-AF65-F5344CB8AC3E}">
        <p14:creationId xmlns:p14="http://schemas.microsoft.com/office/powerpoint/2010/main" val="6774817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ransition spd="slow" advTm="0">
    <p:comb/>
  </p:transition>
  <p:txStyles>
    <p:titleStyle>
      <a:lvl1pPr algn="l" defTabSz="910773"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746" indent="-227746" algn="l" defTabSz="9107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238" indent="-227746" algn="l" defTabSz="910773"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38518" indent="-227746" algn="l" defTabSz="9107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3800"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4908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04573"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59961"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15347"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70838" indent="-227746" algn="l" defTabSz="910773"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0773" rtl="0" eaLnBrk="1" latinLnBrk="0" hangingPunct="1">
        <a:defRPr sz="1867" kern="1200">
          <a:solidFill>
            <a:schemeClr val="tx1"/>
          </a:solidFill>
          <a:latin typeface="+mn-lt"/>
          <a:ea typeface="+mn-ea"/>
          <a:cs typeface="+mn-cs"/>
        </a:defRPr>
      </a:lvl1pPr>
      <a:lvl2pPr marL="455283" algn="l" defTabSz="910773" rtl="0" eaLnBrk="1" latinLnBrk="0" hangingPunct="1">
        <a:defRPr sz="1867" kern="1200">
          <a:solidFill>
            <a:schemeClr val="tx1"/>
          </a:solidFill>
          <a:latin typeface="+mn-lt"/>
          <a:ea typeface="+mn-ea"/>
          <a:cs typeface="+mn-cs"/>
        </a:defRPr>
      </a:lvl2pPr>
      <a:lvl3pPr marL="910773" algn="l" defTabSz="910773" rtl="0" eaLnBrk="1" latinLnBrk="0" hangingPunct="1">
        <a:defRPr sz="1867" kern="1200">
          <a:solidFill>
            <a:schemeClr val="tx1"/>
          </a:solidFill>
          <a:latin typeface="+mn-lt"/>
          <a:ea typeface="+mn-ea"/>
          <a:cs typeface="+mn-cs"/>
        </a:defRPr>
      </a:lvl3pPr>
      <a:lvl4pPr marL="1366161" algn="l" defTabSz="910773" rtl="0" eaLnBrk="1" latinLnBrk="0" hangingPunct="1">
        <a:defRPr sz="1867" kern="1200">
          <a:solidFill>
            <a:schemeClr val="tx1"/>
          </a:solidFill>
          <a:latin typeface="+mn-lt"/>
          <a:ea typeface="+mn-ea"/>
          <a:cs typeface="+mn-cs"/>
        </a:defRPr>
      </a:lvl4pPr>
      <a:lvl5pPr marL="1821546" algn="l" defTabSz="910773" rtl="0" eaLnBrk="1" latinLnBrk="0" hangingPunct="1">
        <a:defRPr sz="1867" kern="1200">
          <a:solidFill>
            <a:schemeClr val="tx1"/>
          </a:solidFill>
          <a:latin typeface="+mn-lt"/>
          <a:ea typeface="+mn-ea"/>
          <a:cs typeface="+mn-cs"/>
        </a:defRPr>
      </a:lvl5pPr>
      <a:lvl6pPr marL="2277038" algn="l" defTabSz="910773" rtl="0" eaLnBrk="1" latinLnBrk="0" hangingPunct="1">
        <a:defRPr sz="1867" kern="1200">
          <a:solidFill>
            <a:schemeClr val="tx1"/>
          </a:solidFill>
          <a:latin typeface="+mn-lt"/>
          <a:ea typeface="+mn-ea"/>
          <a:cs typeface="+mn-cs"/>
        </a:defRPr>
      </a:lvl6pPr>
      <a:lvl7pPr marL="2732318" algn="l" defTabSz="910773" rtl="0" eaLnBrk="1" latinLnBrk="0" hangingPunct="1">
        <a:defRPr sz="1867" kern="1200">
          <a:solidFill>
            <a:schemeClr val="tx1"/>
          </a:solidFill>
          <a:latin typeface="+mn-lt"/>
          <a:ea typeface="+mn-ea"/>
          <a:cs typeface="+mn-cs"/>
        </a:defRPr>
      </a:lvl7pPr>
      <a:lvl8pPr marL="3187600" algn="l" defTabSz="910773" rtl="0" eaLnBrk="1" latinLnBrk="0" hangingPunct="1">
        <a:defRPr sz="1867" kern="1200">
          <a:solidFill>
            <a:schemeClr val="tx1"/>
          </a:solidFill>
          <a:latin typeface="+mn-lt"/>
          <a:ea typeface="+mn-ea"/>
          <a:cs typeface="+mn-cs"/>
        </a:defRPr>
      </a:lvl8pPr>
      <a:lvl9pPr marL="3642937" algn="l" defTabSz="910773"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jpg"/><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1.jp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0.emf"/><Relationship Id="rId5" Type="http://schemas.openxmlformats.org/officeDocument/2006/relationships/image" Target="../media/image13.emf"/><Relationship Id="rId4" Type="http://schemas.openxmlformats.org/officeDocument/2006/relationships/image" Target="../media/image42.emf"/></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124" y="0"/>
            <a:ext cx="11820525" cy="6858000"/>
          </a:xfrm>
        </p:spPr>
      </p:pic>
      <p:sp>
        <p:nvSpPr>
          <p:cNvPr id="5" name="TextBox 4"/>
          <p:cNvSpPr txBox="1"/>
          <p:nvPr/>
        </p:nvSpPr>
        <p:spPr>
          <a:xfrm>
            <a:off x="4200524" y="365125"/>
            <a:ext cx="7858125" cy="447673"/>
          </a:xfrm>
          <a:prstGeom prst="rect">
            <a:avLst/>
          </a:prstGeom>
          <a:noFill/>
        </p:spPr>
        <p:txBody>
          <a:bodyPr wrap="none" rtlCol="0">
            <a:prstTxWarp prst="textStop">
              <a:avLst/>
            </a:prstTxWarp>
            <a:spAutoFit/>
          </a:bodyPr>
          <a:lstStyle/>
          <a:p>
            <a:r>
              <a:rPr lang="en-US" sz="2400" dirty="0">
                <a:ln w="0"/>
                <a:solidFill>
                  <a:schemeClr val="bg1"/>
                </a:solidFill>
                <a:effectLst>
                  <a:reflection blurRad="6350" stA="53000" endA="300" endPos="35500" dir="5400000" sy="-90000" algn="bl" rotWithShape="0"/>
                </a:effectLst>
              </a:rPr>
              <a:t>XIN CHÀO ĐẾN VỚI TIẾT HỌC CỦA LỚP.......</a:t>
            </a:r>
          </a:p>
        </p:txBody>
      </p:sp>
      <p:sp>
        <p:nvSpPr>
          <p:cNvPr id="6" name="Rectangle 5"/>
          <p:cNvSpPr/>
          <p:nvPr/>
        </p:nvSpPr>
        <p:spPr>
          <a:xfrm>
            <a:off x="7243423" y="2253734"/>
            <a:ext cx="3271473" cy="584775"/>
          </a:xfrm>
          <a:prstGeom prst="rect">
            <a:avLst/>
          </a:prstGeom>
        </p:spPr>
        <p:txBody>
          <a:bodyPr wrap="none">
            <a:spAutoFit/>
          </a:bodyPr>
          <a:lstStyle/>
          <a:p>
            <a:r>
              <a:rPr lang="en-US" sz="3200" dirty="0">
                <a:solidFill>
                  <a:schemeClr val="bg1"/>
                </a:solidFill>
              </a:rPr>
              <a:t>GV:........................</a:t>
            </a:r>
          </a:p>
        </p:txBody>
      </p:sp>
    </p:spTree>
    <p:extLst>
      <p:ext uri="{BB962C8B-B14F-4D97-AF65-F5344CB8AC3E}">
        <p14:creationId xmlns:p14="http://schemas.microsoft.com/office/powerpoint/2010/main" val="91014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a:duotone>
              <a:schemeClr val="accent4">
                <a:shade val="45000"/>
                <a:satMod val="135000"/>
              </a:schemeClr>
              <a:prstClr val="white"/>
            </a:duotone>
          </a:blip>
          <a:stretch>
            <a:fillRect/>
          </a:stretch>
        </p:blipFill>
        <p:spPr>
          <a:xfrm>
            <a:off x="3402754" y="378856"/>
            <a:ext cx="5518799" cy="2307194"/>
          </a:xfrm>
          <a:prstGeom prst="rect">
            <a:avLst/>
          </a:prstGeom>
        </p:spPr>
      </p:pic>
      <p:sp>
        <p:nvSpPr>
          <p:cNvPr id="5" name="文本框 7"/>
          <p:cNvSpPr txBox="1"/>
          <p:nvPr/>
        </p:nvSpPr>
        <p:spPr>
          <a:xfrm>
            <a:off x="3812348" y="815053"/>
            <a:ext cx="46893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2. Văn</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bản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“Muối</a:t>
            </a:r>
            <a:r>
              <a:rPr kumimoji="0" lang="en-US" altLang="zh-CN" sz="4800" b="1" i="0" u="none" strike="noStrike" kern="1200" cap="none" spc="0" normalizeH="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 của rừng</a:t>
            </a:r>
            <a:r>
              <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a:t>
            </a:r>
            <a:endParaRPr kumimoji="0" lang="zh-CN"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8" name="图片 41"/>
          <p:cNvPicPr>
            <a:picLocks noChangeAspect="1"/>
          </p:cNvPicPr>
          <p:nvPr/>
        </p:nvPicPr>
        <p:blipFill>
          <a:blip r:embed="rId4" cstate="screen"/>
          <a:stretch>
            <a:fillRect/>
          </a:stretch>
        </p:blipFill>
        <p:spPr>
          <a:xfrm>
            <a:off x="8921553" y="152186"/>
            <a:ext cx="3289838" cy="1325734"/>
          </a:xfrm>
          <a:prstGeom prst="rect">
            <a:avLst/>
          </a:prstGeom>
        </p:spPr>
      </p:pic>
      <p:sp>
        <p:nvSpPr>
          <p:cNvPr id="9" name="Rounded Rectangle 8"/>
          <p:cNvSpPr/>
          <p:nvPr/>
        </p:nvSpPr>
        <p:spPr>
          <a:xfrm>
            <a:off x="1000125" y="3311449"/>
            <a:ext cx="9439275" cy="217495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dirty="0">
                <a:solidFill>
                  <a:schemeClr val="tx1"/>
                </a:solidFill>
              </a:rPr>
              <a:t> Truyện ngắn muối của rừng sáng tác lúc đất nước đã hòa bình 1986 khi mối quan hệ giữa con người và thiên nhiên cần được nhìn nhận lại</a:t>
            </a:r>
          </a:p>
        </p:txBody>
      </p:sp>
    </p:spTree>
    <p:extLst>
      <p:ext uri="{BB962C8B-B14F-4D97-AF65-F5344CB8AC3E}">
        <p14:creationId xmlns:p14="http://schemas.microsoft.com/office/powerpoint/2010/main" val="136098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549736" y="278674"/>
            <a:ext cx="11109519" cy="8636000"/>
          </a:xfrm>
          <a:prstGeom prst="rect">
            <a:avLst/>
          </a:prstGeom>
        </p:spPr>
      </p:pic>
      <p:sp>
        <p:nvSpPr>
          <p:cNvPr id="41" name="文本框 109"/>
          <p:cNvSpPr txBox="1"/>
          <p:nvPr/>
        </p:nvSpPr>
        <p:spPr>
          <a:xfrm>
            <a:off x="2513961" y="2575375"/>
            <a:ext cx="7945033" cy="3077337"/>
          </a:xfrm>
          <a:prstGeom prst="rect">
            <a:avLst/>
          </a:prstGeom>
          <a:noFill/>
        </p:spPr>
        <p:txBody>
          <a:bodyPr wrap="square" lIns="121496" tIns="60748" rIns="121496" bIns="60748" rtlCol="0">
            <a:spAutoFit/>
          </a:bodyPr>
          <a:lstStyle/>
          <a:p>
            <a:pPr lvl="0" algn="ctr" defTabSz="910773"/>
            <a:r>
              <a:rPr kumimoji="0" lang="en-US" altLang="zh-CN"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rPr>
              <a:t>II. </a:t>
            </a:r>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Khám phá </a:t>
            </a:r>
          </a:p>
          <a:p>
            <a:pPr lvl="0" algn="ctr" defTabSz="910773"/>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văn bản</a:t>
            </a:r>
          </a:p>
          <a:p>
            <a:pPr marL="0" marR="0" lvl="0" indent="0" algn="ctr" defTabSz="910773" rtl="0" eaLnBrk="1" fontAlgn="auto" latinLnBrk="0" hangingPunct="1">
              <a:lnSpc>
                <a:spcPct val="100000"/>
              </a:lnSpc>
              <a:spcBef>
                <a:spcPts val="0"/>
              </a:spcBef>
              <a:spcAft>
                <a:spcPts val="0"/>
              </a:spcAft>
              <a:buClrTx/>
              <a:buSzTx/>
              <a:buFontTx/>
              <a:buNone/>
              <a:tabLst/>
              <a:defRPr/>
            </a:pPr>
            <a:endParaRPr kumimoji="0" lang="zh-CN" altLang="en-US" sz="6400" b="1" i="0" u="none" strike="noStrike" kern="1200" cap="none" spc="0" normalizeH="0" baseline="0" noProof="0" dirty="0">
              <a:ln>
                <a:noFill/>
              </a:ln>
              <a:solidFill>
                <a:prstClr val="black"/>
              </a:solidFill>
              <a:effectLst>
                <a:outerShdw dist="38100" dir="2700000" sx="101000" sy="101000" algn="tl" rotWithShape="0">
                  <a:srgbClr val="0070C0"/>
                </a:outerShdw>
              </a:effectLst>
              <a:uLnTx/>
              <a:uFillTx/>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41702961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图片 41"/>
          <p:cNvPicPr>
            <a:picLocks noChangeAspect="1"/>
          </p:cNvPicPr>
          <p:nvPr/>
        </p:nvPicPr>
        <p:blipFill>
          <a:blip r:embed="rId3" cstate="screen"/>
          <a:stretch>
            <a:fillRect/>
          </a:stretch>
        </p:blipFill>
        <p:spPr>
          <a:xfrm>
            <a:off x="7992718" y="186545"/>
            <a:ext cx="3289838" cy="1325734"/>
          </a:xfrm>
          <a:prstGeom prst="rect">
            <a:avLst/>
          </a:prstGeom>
        </p:spPr>
      </p:pic>
      <p:sp>
        <p:nvSpPr>
          <p:cNvPr id="9" name="Can 8"/>
          <p:cNvSpPr/>
          <p:nvPr/>
        </p:nvSpPr>
        <p:spPr>
          <a:xfrm>
            <a:off x="283845" y="3637123"/>
            <a:ext cx="2028111" cy="2612569"/>
          </a:xfrm>
          <a:prstGeom prst="ca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a:t>Sự kiện chính, ngôi kể, điểm nhìn</a:t>
            </a:r>
          </a:p>
        </p:txBody>
      </p:sp>
      <p:sp>
        <p:nvSpPr>
          <p:cNvPr id="10" name="Can 9"/>
          <p:cNvSpPr/>
          <p:nvPr/>
        </p:nvSpPr>
        <p:spPr>
          <a:xfrm>
            <a:off x="2843863" y="3088330"/>
            <a:ext cx="2075044" cy="2490955"/>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Nhân vật</a:t>
            </a:r>
          </a:p>
        </p:txBody>
      </p:sp>
      <p:sp>
        <p:nvSpPr>
          <p:cNvPr id="11" name="Can 10"/>
          <p:cNvSpPr/>
          <p:nvPr/>
        </p:nvSpPr>
        <p:spPr>
          <a:xfrm>
            <a:off x="5412023" y="2588093"/>
            <a:ext cx="2236352" cy="2499359"/>
          </a:xfrm>
          <a:prstGeom prst="can">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Sự kết hợp giữa lời người kể chuyện và lời của nhân vật.</a:t>
            </a:r>
          </a:p>
        </p:txBody>
      </p:sp>
      <p:sp>
        <p:nvSpPr>
          <p:cNvPr id="12" name="Can 11"/>
          <p:cNvSpPr/>
          <p:nvPr/>
        </p:nvSpPr>
        <p:spPr>
          <a:xfrm>
            <a:off x="8141491" y="1709726"/>
            <a:ext cx="2227793" cy="2499359"/>
          </a:xfrm>
          <a:prstGeom prst="ca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t>Ý nghĩa hình tượng “Muối của rừng” và thông điệp của truyện ngắn</a:t>
            </a:r>
          </a:p>
        </p:txBody>
      </p:sp>
      <p:sp>
        <p:nvSpPr>
          <p:cNvPr id="13" name="TextBox 12"/>
          <p:cNvSpPr txBox="1"/>
          <p:nvPr/>
        </p:nvSpPr>
        <p:spPr>
          <a:xfrm>
            <a:off x="1091003" y="3576163"/>
            <a:ext cx="853440" cy="523220"/>
          </a:xfrm>
          <a:prstGeom prst="rect">
            <a:avLst/>
          </a:prstGeom>
          <a:noFill/>
        </p:spPr>
        <p:txBody>
          <a:bodyPr wrap="square" rtlCol="0">
            <a:spAutoFit/>
          </a:bodyPr>
          <a:lstStyle/>
          <a:p>
            <a:r>
              <a:rPr lang="en-US" sz="2800" dirty="0"/>
              <a:t>1</a:t>
            </a:r>
          </a:p>
        </p:txBody>
      </p:sp>
      <p:sp>
        <p:nvSpPr>
          <p:cNvPr id="15" name="TextBox 14"/>
          <p:cNvSpPr txBox="1"/>
          <p:nvPr/>
        </p:nvSpPr>
        <p:spPr>
          <a:xfrm>
            <a:off x="3651832" y="3101982"/>
            <a:ext cx="853440" cy="523220"/>
          </a:xfrm>
          <a:prstGeom prst="rect">
            <a:avLst/>
          </a:prstGeom>
          <a:noFill/>
        </p:spPr>
        <p:txBody>
          <a:bodyPr wrap="square" rtlCol="0">
            <a:spAutoFit/>
          </a:bodyPr>
          <a:lstStyle/>
          <a:p>
            <a:r>
              <a:rPr lang="en-US" sz="2800" dirty="0"/>
              <a:t>2</a:t>
            </a:r>
          </a:p>
        </p:txBody>
      </p:sp>
      <p:sp>
        <p:nvSpPr>
          <p:cNvPr id="16" name="TextBox 15"/>
          <p:cNvSpPr txBox="1"/>
          <p:nvPr/>
        </p:nvSpPr>
        <p:spPr>
          <a:xfrm>
            <a:off x="6372086" y="2697795"/>
            <a:ext cx="853440" cy="523220"/>
          </a:xfrm>
          <a:prstGeom prst="rect">
            <a:avLst/>
          </a:prstGeom>
          <a:noFill/>
        </p:spPr>
        <p:txBody>
          <a:bodyPr wrap="square" rtlCol="0">
            <a:spAutoFit/>
          </a:bodyPr>
          <a:lstStyle/>
          <a:p>
            <a:r>
              <a:rPr lang="en-US" sz="2800" dirty="0"/>
              <a:t>3</a:t>
            </a:r>
          </a:p>
        </p:txBody>
      </p:sp>
      <p:sp>
        <p:nvSpPr>
          <p:cNvPr id="17" name="TextBox 16"/>
          <p:cNvSpPr txBox="1"/>
          <p:nvPr/>
        </p:nvSpPr>
        <p:spPr>
          <a:xfrm>
            <a:off x="9062871" y="1773889"/>
            <a:ext cx="853440" cy="523220"/>
          </a:xfrm>
          <a:prstGeom prst="rect">
            <a:avLst/>
          </a:prstGeom>
          <a:noFill/>
        </p:spPr>
        <p:txBody>
          <a:bodyPr wrap="square" rtlCol="0">
            <a:spAutoFit/>
          </a:bodyPr>
          <a:lstStyle/>
          <a:p>
            <a:r>
              <a:rPr lang="en-US" sz="2800" dirty="0"/>
              <a:t>4</a:t>
            </a:r>
          </a:p>
        </p:txBody>
      </p:sp>
    </p:spTree>
    <p:extLst>
      <p:ext uri="{BB962C8B-B14F-4D97-AF65-F5344CB8AC3E}">
        <p14:creationId xmlns:p14="http://schemas.microsoft.com/office/powerpoint/2010/main" val="3286193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Anh/chị hãy</a:t>
            </a:r>
            <a:r>
              <a:rPr lang="en-US" sz="2800" dirty="0">
                <a:solidFill>
                  <a:prstClr val="black"/>
                </a:solidFill>
              </a:rPr>
              <a:t> liệt kê các sự kiện chính, xác định ngôi kể, điểm nhìn trong VB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7" name="图片 41"/>
          <p:cNvPicPr>
            <a:picLocks noChangeAspect="1"/>
          </p:cNvPicPr>
          <p:nvPr/>
        </p:nvPicPr>
        <p:blipFill>
          <a:blip r:embed="rId3" cstate="screen"/>
          <a:stretch>
            <a:fillRect/>
          </a:stretch>
        </p:blipFill>
        <p:spPr>
          <a:xfrm>
            <a:off x="8902162" y="98831"/>
            <a:ext cx="3289838" cy="132573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6193" y="1741714"/>
            <a:ext cx="4380413" cy="4258491"/>
          </a:xfrm>
          <a:prstGeom prst="rect">
            <a:avLst/>
          </a:prstGeom>
        </p:spPr>
      </p:pic>
      <p:grpSp>
        <p:nvGrpSpPr>
          <p:cNvPr id="8" name="Group 7"/>
          <p:cNvGrpSpPr/>
          <p:nvPr/>
        </p:nvGrpSpPr>
        <p:grpSpPr>
          <a:xfrm>
            <a:off x="829777" y="94556"/>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0" name="Group 9"/>
            <p:cNvGrpSpPr/>
            <p:nvPr/>
          </p:nvGrpSpPr>
          <p:grpSpPr>
            <a:xfrm>
              <a:off x="323230" y="7888"/>
              <a:ext cx="1311790" cy="1350469"/>
              <a:chOff x="885193" y="2143877"/>
              <a:chExt cx="1605192" cy="1615648"/>
            </a:xfrm>
          </p:grpSpPr>
          <p:sp>
            <p:nvSpPr>
              <p:cNvPr id="13" name="Oval 12"/>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1" name="TextBox 91"/>
            <p:cNvSpPr txBox="1"/>
            <p:nvPr/>
          </p:nvSpPr>
          <p:spPr>
            <a:xfrm>
              <a:off x="600592" y="114717"/>
              <a:ext cx="622372"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1</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2" name="Straight Connector 11"/>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4" name="TextBox 3"/>
          <p:cNvSpPr txBox="1"/>
          <p:nvPr/>
        </p:nvSpPr>
        <p:spPr>
          <a:xfrm>
            <a:off x="2219054" y="326012"/>
            <a:ext cx="5967003" cy="584775"/>
          </a:xfrm>
          <a:prstGeom prst="rect">
            <a:avLst/>
          </a:prstGeom>
          <a:noFill/>
        </p:spPr>
        <p:txBody>
          <a:bodyPr wrap="square" rtlCol="0">
            <a:spAutoFit/>
          </a:bodyPr>
          <a:lstStyle/>
          <a:p>
            <a:pPr lvl="0" algn="ctr">
              <a:defRPr/>
            </a:pPr>
            <a:r>
              <a:rPr lang="en-US" sz="3200" dirty="0">
                <a:solidFill>
                  <a:srgbClr val="FF0000"/>
                </a:solidFill>
              </a:rPr>
              <a:t>Sự kiện chính, ngôi kể, điểm nhìn</a:t>
            </a:r>
          </a:p>
        </p:txBody>
      </p:sp>
    </p:spTree>
    <p:extLst>
      <p:ext uri="{BB962C8B-B14F-4D97-AF65-F5344CB8AC3E}">
        <p14:creationId xmlns:p14="http://schemas.microsoft.com/office/powerpoint/2010/main" val="3231065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Pentagon 2"/>
          <p:cNvSpPr/>
          <p:nvPr/>
        </p:nvSpPr>
        <p:spPr>
          <a:xfrm>
            <a:off x="104775" y="304800"/>
            <a:ext cx="9305925" cy="666750"/>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Mùa xuân, ông Diểu đi săn ông bắn hạ khỉ bố</a:t>
            </a:r>
          </a:p>
        </p:txBody>
      </p:sp>
      <p:sp>
        <p:nvSpPr>
          <p:cNvPr id="4" name="Vertical Scroll 3"/>
          <p:cNvSpPr/>
          <p:nvPr/>
        </p:nvSpPr>
        <p:spPr>
          <a:xfrm>
            <a:off x="9410700" y="304800"/>
            <a:ext cx="2647949" cy="598170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Các sự kiện chính </a:t>
            </a:r>
          </a:p>
        </p:txBody>
      </p:sp>
      <p:sp>
        <p:nvSpPr>
          <p:cNvPr id="5" name="Pentagon 4"/>
          <p:cNvSpPr/>
          <p:nvPr/>
        </p:nvSpPr>
        <p:spPr>
          <a:xfrm>
            <a:off x="104775" y="1066799"/>
            <a:ext cx="9305925" cy="704850"/>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a:latin typeface="+mj-lt"/>
              </a:rPr>
              <a:t>Khỉ bố bị thương nặng khỉ mẹ quyết định cứu khỉ bố</a:t>
            </a:r>
            <a:endParaRPr lang="en-US" sz="2800" dirty="0">
              <a:latin typeface="+mj-lt"/>
            </a:endParaRPr>
          </a:p>
        </p:txBody>
      </p:sp>
      <p:sp>
        <p:nvSpPr>
          <p:cNvPr id="7" name="Pentagon 6"/>
          <p:cNvSpPr/>
          <p:nvPr/>
        </p:nvSpPr>
        <p:spPr>
          <a:xfrm>
            <a:off x="104775" y="2000250"/>
            <a:ext cx="9305925" cy="925029"/>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latin typeface="+mj-lt"/>
              </a:rPr>
              <a:t>Khỉ con xuất hiện cướp súng của ông Diểu và rơi xuống vực với khẩu súng</a:t>
            </a:r>
          </a:p>
        </p:txBody>
      </p:sp>
      <p:sp>
        <p:nvSpPr>
          <p:cNvPr id="8" name="Pentagon 7"/>
          <p:cNvSpPr/>
          <p:nvPr/>
        </p:nvSpPr>
        <p:spPr>
          <a:xfrm>
            <a:off x="104775" y="2989745"/>
            <a:ext cx="9305925" cy="925029"/>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vác khỉ bố về trong tình trạng khỉ mẹ lẽo đẽo theo sau</a:t>
            </a:r>
            <a:endParaRPr lang="vi-VN" sz="2800" dirty="0">
              <a:latin typeface="+mj-lt"/>
            </a:endParaRPr>
          </a:p>
        </p:txBody>
      </p:sp>
      <p:sp>
        <p:nvSpPr>
          <p:cNvPr id="9" name="Pentagon 8"/>
          <p:cNvSpPr/>
          <p:nvPr/>
        </p:nvSpPr>
        <p:spPr>
          <a:xfrm>
            <a:off x="104775" y="3979241"/>
            <a:ext cx="9579156" cy="1228486"/>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động lòng trước tình trạng và tình cảm hai vợ chồng nhà khỉ, ông băng bó vết thương cho khỉ bố và tha cho nó</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Pentagon 9"/>
          <p:cNvSpPr/>
          <p:nvPr/>
        </p:nvSpPr>
        <p:spPr>
          <a:xfrm>
            <a:off x="104775" y="5318727"/>
            <a:ext cx="9579156" cy="1228486"/>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spcAft>
                <a:spcPts val="800"/>
              </a:spcAft>
              <a:tabLst>
                <a:tab pos="90170" algn="l"/>
                <a:tab pos="180340" algn="l"/>
              </a:tabLs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 Diểu trở về nhà trong làn mưa xuân dịu dàng và những đóa hoa tử huyền nở rộ mà 30 năm mới nở một lần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0901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772" y="572199"/>
            <a:ext cx="2622368" cy="2062299"/>
          </a:xfrm>
          <a:prstGeom prst="ellipse">
            <a:avLst/>
          </a:prstGeom>
          <a:ln>
            <a:noFill/>
          </a:ln>
          <a:effectLst>
            <a:softEdge rad="112500"/>
          </a:effectLst>
        </p:spPr>
      </p:pic>
      <p:sp>
        <p:nvSpPr>
          <p:cNvPr id="4" name="Oval 3"/>
          <p:cNvSpPr/>
          <p:nvPr/>
        </p:nvSpPr>
        <p:spPr>
          <a:xfrm>
            <a:off x="836023" y="1245325"/>
            <a:ext cx="2046514" cy="165462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t>Ngôi kể</a:t>
            </a:r>
          </a:p>
        </p:txBody>
      </p:sp>
      <p:sp>
        <p:nvSpPr>
          <p:cNvPr id="6" name="Cloud Callout 5"/>
          <p:cNvSpPr/>
          <p:nvPr/>
        </p:nvSpPr>
        <p:spPr>
          <a:xfrm>
            <a:off x="2978332" y="635726"/>
            <a:ext cx="3204754" cy="1323702"/>
          </a:xfrm>
          <a:prstGeom prst="cloudCallout">
            <a:avLst>
              <a:gd name="adj1" fmla="val -52626"/>
              <a:gd name="adj2" fmla="val 8289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Ngôi thứ 3 hạn tri</a:t>
            </a:r>
          </a:p>
        </p:txBody>
      </p:sp>
      <p:cxnSp>
        <p:nvCxnSpPr>
          <p:cNvPr id="9" name="Straight Arrow Connector 8"/>
          <p:cNvCxnSpPr/>
          <p:nvPr/>
        </p:nvCxnSpPr>
        <p:spPr>
          <a:xfrm>
            <a:off x="7341326" y="1877378"/>
            <a:ext cx="644434" cy="12605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971" y="3775029"/>
            <a:ext cx="2595154" cy="1470660"/>
          </a:xfrm>
          <a:prstGeom prst="rect">
            <a:avLst/>
          </a:prstGeom>
        </p:spPr>
      </p:pic>
      <p:sp>
        <p:nvSpPr>
          <p:cNvPr id="17" name="Rectangle 16"/>
          <p:cNvSpPr/>
          <p:nvPr/>
        </p:nvSpPr>
        <p:spPr>
          <a:xfrm>
            <a:off x="6868613" y="3322455"/>
            <a:ext cx="2007870" cy="452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Nhân vật ông Diểu</a:t>
            </a:r>
          </a:p>
        </p:txBody>
      </p:sp>
      <p:sp>
        <p:nvSpPr>
          <p:cNvPr id="23" name="TextBox 22"/>
          <p:cNvSpPr txBox="1"/>
          <p:nvPr/>
        </p:nvSpPr>
        <p:spPr>
          <a:xfrm>
            <a:off x="7258460" y="5356978"/>
            <a:ext cx="1887037" cy="369332"/>
          </a:xfrm>
          <a:prstGeom prst="rect">
            <a:avLst/>
          </a:prstGeom>
          <a:noFill/>
        </p:spPr>
        <p:txBody>
          <a:bodyPr wrap="square" rtlCol="0">
            <a:spAutoFit/>
          </a:bodyPr>
          <a:lstStyle/>
          <a:p>
            <a:r>
              <a:rPr lang="en-US" dirty="0"/>
              <a:t>Ảnh minh họa</a:t>
            </a:r>
          </a:p>
        </p:txBody>
      </p:sp>
      <p:pic>
        <p:nvPicPr>
          <p:cNvPr id="15" name="图片 41"/>
          <p:cNvPicPr>
            <a:picLocks noChangeAspect="1"/>
          </p:cNvPicPr>
          <p:nvPr/>
        </p:nvPicPr>
        <p:blipFill>
          <a:blip r:embed="rId5" cstate="screen"/>
          <a:stretch>
            <a:fillRect/>
          </a:stretch>
        </p:blipFill>
        <p:spPr>
          <a:xfrm>
            <a:off x="8876483" y="206973"/>
            <a:ext cx="3289838" cy="1325734"/>
          </a:xfrm>
          <a:prstGeom prst="rect">
            <a:avLst/>
          </a:prstGeom>
        </p:spPr>
      </p:pic>
    </p:spTree>
    <p:extLst>
      <p:ext uri="{BB962C8B-B14F-4D97-AF65-F5344CB8AC3E}">
        <p14:creationId xmlns:p14="http://schemas.microsoft.com/office/powerpoint/2010/main" val="15941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par>
                                <p:cTn id="33" presetID="6"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7"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1" name="图片 41"/>
          <p:cNvPicPr>
            <a:picLocks noChangeAspect="1"/>
          </p:cNvPicPr>
          <p:nvPr/>
        </p:nvPicPr>
        <p:blipFill>
          <a:blip r:embed="rId3" cstate="screen"/>
          <a:stretch>
            <a:fillRect/>
          </a:stretch>
        </p:blipFill>
        <p:spPr>
          <a:xfrm>
            <a:off x="8811324" y="148046"/>
            <a:ext cx="3289838" cy="1325734"/>
          </a:xfrm>
          <a:prstGeom prst="rect">
            <a:avLst/>
          </a:prstGeom>
        </p:spPr>
      </p:pic>
      <p:sp>
        <p:nvSpPr>
          <p:cNvPr id="14" name="Oval 13"/>
          <p:cNvSpPr/>
          <p:nvPr/>
        </p:nvSpPr>
        <p:spPr>
          <a:xfrm>
            <a:off x="2577737" y="1875336"/>
            <a:ext cx="3879940"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Anh/chị hãy thảo luận theo bàn PHT 01</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78" y="4086771"/>
            <a:ext cx="3025957" cy="25282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308" y="1802676"/>
            <a:ext cx="4441372" cy="4258491"/>
          </a:xfrm>
          <a:prstGeom prst="rect">
            <a:avLst/>
          </a:prstGeom>
        </p:spPr>
      </p:pic>
      <p:grpSp>
        <p:nvGrpSpPr>
          <p:cNvPr id="8" name="Group 7"/>
          <p:cNvGrpSpPr/>
          <p:nvPr/>
        </p:nvGrpSpPr>
        <p:grpSpPr>
          <a:xfrm>
            <a:off x="829777" y="77139"/>
            <a:ext cx="7356280" cy="1012852"/>
            <a:chOff x="323230" y="7888"/>
            <a:chExt cx="9064860" cy="1350469"/>
          </a:xfrm>
        </p:grpSpPr>
        <p:sp>
          <p:nvSpPr>
            <p:cNvPr id="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 name="TextBox 1"/>
          <p:cNvSpPr txBox="1"/>
          <p:nvPr/>
        </p:nvSpPr>
        <p:spPr>
          <a:xfrm>
            <a:off x="3102202" y="282553"/>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22286081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39337" y="1175658"/>
            <a:ext cx="1384663" cy="137595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Ngoại hình</a:t>
            </a:r>
          </a:p>
        </p:txBody>
      </p:sp>
      <p:sp>
        <p:nvSpPr>
          <p:cNvPr id="7" name="Oval 6"/>
          <p:cNvSpPr/>
          <p:nvPr/>
        </p:nvSpPr>
        <p:spPr>
          <a:xfrm>
            <a:off x="139337" y="3100251"/>
            <a:ext cx="1497874"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Hành động</a:t>
            </a:r>
          </a:p>
        </p:txBody>
      </p:sp>
      <p:sp>
        <p:nvSpPr>
          <p:cNvPr id="8" name="Rounded Rectangle 7"/>
          <p:cNvSpPr/>
          <p:nvPr/>
        </p:nvSpPr>
        <p:spPr>
          <a:xfrm>
            <a:off x="1985554" y="1480457"/>
            <a:ext cx="6174377" cy="10014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t>Tuổi trung niên, thấp khớp đôi lúc cũng nhanh nhẹn dẻo dai</a:t>
            </a:r>
          </a:p>
        </p:txBody>
      </p:sp>
      <p:sp>
        <p:nvSpPr>
          <p:cNvPr id="9" name="Rounded Rectangle 8"/>
          <p:cNvSpPr/>
          <p:nvPr/>
        </p:nvSpPr>
        <p:spPr>
          <a:xfrm>
            <a:off x="1898470" y="2899955"/>
            <a:ext cx="6409508" cy="254290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2800" dirty="0"/>
              <a:t>Bắn hạ khỉ bố</a:t>
            </a:r>
          </a:p>
          <a:p>
            <a:pPr marL="285750" indent="-285750">
              <a:buFontTx/>
              <a:buChar char="-"/>
            </a:pPr>
            <a:r>
              <a:rPr lang="en-US" sz="2800" dirty="0"/>
              <a:t>Đuổi theo khỉ con</a:t>
            </a:r>
          </a:p>
          <a:p>
            <a:pPr marL="285750" indent="-285750">
              <a:buFontTx/>
              <a:buChar char="-"/>
            </a:pPr>
            <a:r>
              <a:rPr lang="en-US" sz="2800" dirty="0"/>
              <a:t>Tha chết cho khỉ bố và băng bó cho nó</a:t>
            </a:r>
          </a:p>
          <a:p>
            <a:pPr marL="285750" indent="-285750">
              <a:buFontTx/>
              <a:buChar char="-"/>
            </a:pPr>
            <a:r>
              <a:rPr lang="en-US" sz="2800" dirty="0"/>
              <a:t>Trở về nhà</a:t>
            </a:r>
          </a:p>
          <a:p>
            <a:pPr algn="ctr"/>
            <a:endParaRPr lang="en-US" dirty="0"/>
          </a:p>
        </p:txBody>
      </p:sp>
      <p:pic>
        <p:nvPicPr>
          <p:cNvPr id="11" name="图片 41"/>
          <p:cNvPicPr>
            <a:picLocks noChangeAspect="1"/>
          </p:cNvPicPr>
          <p:nvPr/>
        </p:nvPicPr>
        <p:blipFill>
          <a:blip r:embed="rId4" cstate="screen"/>
          <a:stretch>
            <a:fillRect/>
          </a:stretch>
        </p:blipFill>
        <p:spPr>
          <a:xfrm>
            <a:off x="8811324" y="148046"/>
            <a:ext cx="3289838" cy="1325734"/>
          </a:xfrm>
          <a:prstGeom prst="rect">
            <a:avLst/>
          </a:prstGeom>
        </p:spPr>
      </p:pic>
      <p:grpSp>
        <p:nvGrpSpPr>
          <p:cNvPr id="12" name="Group 11"/>
          <p:cNvGrpSpPr/>
          <p:nvPr/>
        </p:nvGrpSpPr>
        <p:grpSpPr>
          <a:xfrm>
            <a:off x="1021366" y="49593"/>
            <a:ext cx="7356280" cy="101285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3145745" y="282957"/>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948869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Oval 1"/>
          <p:cNvSpPr/>
          <p:nvPr/>
        </p:nvSpPr>
        <p:spPr>
          <a:xfrm>
            <a:off x="556190" y="3031323"/>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Nội tâm</a:t>
            </a:r>
          </a:p>
        </p:txBody>
      </p:sp>
      <p:sp>
        <p:nvSpPr>
          <p:cNvPr id="3" name="Left Brace 2"/>
          <p:cNvSpPr/>
          <p:nvPr/>
        </p:nvSpPr>
        <p:spPr>
          <a:xfrm>
            <a:off x="2401683" y="1409700"/>
            <a:ext cx="447675" cy="5200650"/>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4" name="Pentagon 3"/>
          <p:cNvSpPr/>
          <p:nvPr/>
        </p:nvSpPr>
        <p:spPr>
          <a:xfrm>
            <a:off x="3050586" y="1264443"/>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B</a:t>
            </a:r>
            <a:r>
              <a:rPr lang="vi-VN" sz="2400"/>
              <a:t>ắn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508" y="5387340"/>
            <a:ext cx="2595154" cy="1470660"/>
          </a:xfrm>
          <a:prstGeom prst="rect">
            <a:avLst/>
          </a:prstGeom>
        </p:spPr>
      </p:pic>
      <p:sp>
        <p:nvSpPr>
          <p:cNvPr id="7" name="Pentagon 6"/>
          <p:cNvSpPr/>
          <p:nvPr/>
        </p:nvSpPr>
        <p:spPr>
          <a:xfrm>
            <a:off x="3050586" y="2348653"/>
            <a:ext cx="4105275" cy="866775"/>
          </a:xfrm>
          <a:prstGeom prst="homePlate">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mẹ liều mình cứu khỉ bố</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Pentagon 7"/>
          <p:cNvSpPr/>
          <p:nvPr/>
        </p:nvSpPr>
        <p:spPr>
          <a:xfrm>
            <a:off x="3050585" y="3472670"/>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a:t>K</a:t>
            </a:r>
            <a:r>
              <a:rPr lang="vi-VN" sz="2400"/>
              <a:t>hỉ con rơi xuống vực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Pentagon 8"/>
          <p:cNvSpPr/>
          <p:nvPr/>
        </p:nvSpPr>
        <p:spPr>
          <a:xfrm>
            <a:off x="3050584" y="4640495"/>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a:t>
            </a:r>
            <a:r>
              <a:rPr lang="en-US" sz="2400" dirty="0"/>
              <a:t> đực</a:t>
            </a:r>
            <a:r>
              <a:rPr lang="vi-VN" sz="2400" dirty="0"/>
              <a:t> run bắn lên nhìn ông cầu khẩn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9"/>
          <p:cNvSpPr/>
          <p:nvPr/>
        </p:nvSpPr>
        <p:spPr>
          <a:xfrm>
            <a:off x="7258050" y="131533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a:t>sợ hãi run lên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Pentagon 21"/>
          <p:cNvSpPr/>
          <p:nvPr/>
        </p:nvSpPr>
        <p:spPr>
          <a:xfrm>
            <a:off x="2968417" y="5764512"/>
            <a:ext cx="4105275" cy="866775"/>
          </a:xfrm>
          <a:prstGeom prst="homePlate">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15000"/>
              </a:lnSpc>
              <a:tabLst>
                <a:tab pos="90170" algn="l"/>
                <a:tab pos="180340" algn="l"/>
              </a:tabLst>
            </a:pPr>
            <a:r>
              <a:rPr lang="en-US" sz="2400" dirty="0"/>
              <a:t>K</a:t>
            </a:r>
            <a:r>
              <a:rPr lang="vi-VN" sz="2400" dirty="0"/>
              <a:t>hỉ cái</a:t>
            </a:r>
            <a:r>
              <a:rPr lang="en-US" sz="2400" dirty="0"/>
              <a:t> cứ</a:t>
            </a:r>
            <a:r>
              <a:rPr lang="vi-VN" sz="2400" dirty="0"/>
              <a:t> đuổi theo ông và con khỉ đực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ounded Rectangle 23"/>
          <p:cNvSpPr/>
          <p:nvPr/>
        </p:nvSpPr>
        <p:spPr>
          <a:xfrm>
            <a:off x="7266169" y="239954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tức giận căm ghét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ounded Rectangle 24"/>
          <p:cNvSpPr/>
          <p:nvPr/>
        </p:nvSpPr>
        <p:spPr>
          <a:xfrm>
            <a:off x="7247446" y="3477501"/>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kinh hoàng</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p:cNvSpPr/>
          <p:nvPr/>
        </p:nvSpPr>
        <p:spPr>
          <a:xfrm>
            <a:off x="7247446" y="5866924"/>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buồn bã</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ounded Rectangle 26"/>
          <p:cNvSpPr/>
          <p:nvPr/>
        </p:nvSpPr>
        <p:spPr>
          <a:xfrm>
            <a:off x="7266169" y="4622346"/>
            <a:ext cx="2199458" cy="7649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just">
              <a:lnSpc>
                <a:spcPct val="115000"/>
              </a:lnSpc>
              <a:tabLst>
                <a:tab pos="90170" algn="l"/>
                <a:tab pos="180340" algn="l"/>
              </a:tabLst>
            </a:pPr>
            <a:r>
              <a:rPr lang="vi-VN" sz="2000" dirty="0"/>
              <a:t>Thương hại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8" name="图片 41"/>
          <p:cNvPicPr>
            <a:picLocks noChangeAspect="1"/>
          </p:cNvPicPr>
          <p:nvPr/>
        </p:nvPicPr>
        <p:blipFill>
          <a:blip r:embed="rId4" cstate="screen"/>
          <a:stretch>
            <a:fillRect/>
          </a:stretch>
        </p:blipFill>
        <p:spPr>
          <a:xfrm>
            <a:off x="8902162" y="148046"/>
            <a:ext cx="3289838" cy="1325734"/>
          </a:xfrm>
          <a:prstGeom prst="rect">
            <a:avLst/>
          </a:prstGeom>
        </p:spPr>
      </p:pic>
      <p:grpSp>
        <p:nvGrpSpPr>
          <p:cNvPr id="18" name="Group 17"/>
          <p:cNvGrpSpPr/>
          <p:nvPr/>
        </p:nvGrpSpPr>
        <p:grpSpPr>
          <a:xfrm>
            <a:off x="829777" y="77139"/>
            <a:ext cx="7356280" cy="1012852"/>
            <a:chOff x="323230" y="7888"/>
            <a:chExt cx="9064860" cy="1350469"/>
          </a:xfrm>
        </p:grpSpPr>
        <p:sp>
          <p:nvSpPr>
            <p:cNvPr id="19"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20" name="Group 19"/>
            <p:cNvGrpSpPr/>
            <p:nvPr/>
          </p:nvGrpSpPr>
          <p:grpSpPr>
            <a:xfrm>
              <a:off x="323230" y="7888"/>
              <a:ext cx="1311790" cy="1350469"/>
              <a:chOff x="885193" y="2143877"/>
              <a:chExt cx="1605192" cy="1615648"/>
            </a:xfrm>
          </p:grpSpPr>
          <p:sp>
            <p:nvSpPr>
              <p:cNvPr id="29" name="Oval 28"/>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21"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23" name="Straight Connector 22"/>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31" name="TextBox 30"/>
          <p:cNvSpPr txBox="1"/>
          <p:nvPr/>
        </p:nvSpPr>
        <p:spPr>
          <a:xfrm>
            <a:off x="3050584" y="289438"/>
            <a:ext cx="3740331" cy="584775"/>
          </a:xfrm>
          <a:prstGeom prst="rect">
            <a:avLst/>
          </a:prstGeom>
          <a:noFill/>
        </p:spPr>
        <p:txBody>
          <a:bodyPr wrap="square" rtlCol="0">
            <a:spAutoFit/>
          </a:bodyPr>
          <a:lstStyle/>
          <a:p>
            <a:pPr lvl="0" algn="ctr">
              <a:defRPr/>
            </a:pPr>
            <a:r>
              <a:rPr lang="en-US" sz="3200" dirty="0">
                <a:solidFill>
                  <a:srgbClr val="FF0000"/>
                </a:solidFill>
              </a:rPr>
              <a:t>Nhân vật ông Diểu</a:t>
            </a:r>
          </a:p>
        </p:txBody>
      </p:sp>
    </p:spTree>
    <p:extLst>
      <p:ext uri="{BB962C8B-B14F-4D97-AF65-F5344CB8AC3E}">
        <p14:creationId xmlns:p14="http://schemas.microsoft.com/office/powerpoint/2010/main" val="17205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ircle(in)">
                                      <p:cBhvr>
                                        <p:cTn id="34" dur="20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circle(in)">
                                      <p:cBhvr>
                                        <p:cTn id="54" dur="20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9" grpId="0" animBg="1"/>
      <p:bldP spid="10" grpId="0" animBg="1"/>
      <p:bldP spid="22"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7646" y="5350876"/>
            <a:ext cx="2595154" cy="1470660"/>
          </a:xfrm>
          <a:prstGeom prst="rect">
            <a:avLst/>
          </a:prstGeom>
        </p:spPr>
      </p:pic>
      <p:sp>
        <p:nvSpPr>
          <p:cNvPr id="4" name="Oval 3"/>
          <p:cNvSpPr/>
          <p:nvPr/>
        </p:nvSpPr>
        <p:spPr>
          <a:xfrm>
            <a:off x="1036321" y="1286692"/>
            <a:ext cx="1715588" cy="154631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Ngoại hình</a:t>
            </a:r>
          </a:p>
        </p:txBody>
      </p:sp>
      <p:sp>
        <p:nvSpPr>
          <p:cNvPr id="7" name="Oval 6"/>
          <p:cNvSpPr/>
          <p:nvPr/>
        </p:nvSpPr>
        <p:spPr>
          <a:xfrm>
            <a:off x="4275908" y="1205321"/>
            <a:ext cx="1897889" cy="159802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Hành động</a:t>
            </a:r>
          </a:p>
        </p:txBody>
      </p:sp>
      <p:sp>
        <p:nvSpPr>
          <p:cNvPr id="11" name="Oval 10"/>
          <p:cNvSpPr/>
          <p:nvPr/>
        </p:nvSpPr>
        <p:spPr>
          <a:xfrm>
            <a:off x="7618842" y="1175658"/>
            <a:ext cx="1752600" cy="165735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a:t>Nội tâm</a:t>
            </a:r>
          </a:p>
        </p:txBody>
      </p:sp>
      <p:sp>
        <p:nvSpPr>
          <p:cNvPr id="5" name="Wave 4"/>
          <p:cNvSpPr/>
          <p:nvPr/>
        </p:nvSpPr>
        <p:spPr>
          <a:xfrm>
            <a:off x="1859281" y="2560320"/>
            <a:ext cx="7345679" cy="3735977"/>
          </a:xfrm>
          <a:prstGeom prst="wave">
            <a:avLst/>
          </a:prstGeom>
        </p:spPr>
        <p:style>
          <a:lnRef idx="0">
            <a:schemeClr val="accent5"/>
          </a:lnRef>
          <a:fillRef idx="3">
            <a:schemeClr val="accent5"/>
          </a:fillRef>
          <a:effectRef idx="3">
            <a:schemeClr val="accent5"/>
          </a:effectRef>
          <a:fontRef idx="minor">
            <a:schemeClr val="lt1"/>
          </a:fontRef>
        </p:style>
        <p:txBody>
          <a:bodyPr rtlCol="0" anchor="ctr"/>
          <a:lstStyle/>
          <a:p>
            <a:r>
              <a:rPr lang="vi-VN" sz="2000" dirty="0"/>
              <a:t>Nhân vật ông Diểu được xây dựng từ ngoại hình , hành động, nội tâm nhưng chủ yếu tính cách được thể hiện chủ yếu qua hành động, nội tâm. Nhân vật đã có sự chuyển biến suy nghĩ và tính cách: từ cách nhìn nhận và hành xử đối với gia đình khỉ mang tính áp đặt chủ quan, có phần vô cảm,  ông động lòng trắc ẩn tha cho gia đình khỉ</a:t>
            </a:r>
            <a:r>
              <a:rPr lang="en-US" sz="2000" dirty="0"/>
              <a:t>.</a:t>
            </a:r>
          </a:p>
        </p:txBody>
      </p:sp>
      <p:sp>
        <p:nvSpPr>
          <p:cNvPr id="6" name="Notched Right Arrow 5"/>
          <p:cNvSpPr/>
          <p:nvPr/>
        </p:nvSpPr>
        <p:spPr>
          <a:xfrm>
            <a:off x="91441" y="3711212"/>
            <a:ext cx="1767840" cy="170688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Nhận xét</a:t>
            </a:r>
          </a:p>
        </p:txBody>
      </p:sp>
      <p:pic>
        <p:nvPicPr>
          <p:cNvPr id="12" name="图片 41"/>
          <p:cNvPicPr>
            <a:picLocks noChangeAspect="1"/>
          </p:cNvPicPr>
          <p:nvPr/>
        </p:nvPicPr>
        <p:blipFill>
          <a:blip r:embed="rId4" cstate="screen"/>
          <a:stretch>
            <a:fillRect/>
          </a:stretch>
        </p:blipFill>
        <p:spPr>
          <a:xfrm>
            <a:off x="8902162" y="82042"/>
            <a:ext cx="3289838" cy="1325734"/>
          </a:xfrm>
          <a:prstGeom prst="rect">
            <a:avLst/>
          </a:prstGeom>
        </p:spPr>
      </p:pic>
      <p:grpSp>
        <p:nvGrpSpPr>
          <p:cNvPr id="13" name="Group 12"/>
          <p:cNvGrpSpPr/>
          <p:nvPr/>
        </p:nvGrpSpPr>
        <p:grpSpPr>
          <a:xfrm>
            <a:off x="829777" y="77139"/>
            <a:ext cx="7356280" cy="1012852"/>
            <a:chOff x="323230" y="7888"/>
            <a:chExt cx="9064860" cy="1350469"/>
          </a:xfrm>
        </p:grpSpPr>
        <p:sp>
          <p:nvSpPr>
            <p:cNvPr id="14"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5" name="Group 14"/>
            <p:cNvGrpSpPr/>
            <p:nvPr/>
          </p:nvGrpSpPr>
          <p:grpSpPr>
            <a:xfrm>
              <a:off x="323230" y="7888"/>
              <a:ext cx="1311790" cy="1350469"/>
              <a:chOff x="885193" y="2143877"/>
              <a:chExt cx="1605192" cy="1615648"/>
            </a:xfrm>
          </p:grpSpPr>
          <p:sp>
            <p:nvSpPr>
              <p:cNvPr id="18" name="Oval 17"/>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6"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2</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7" name="Straight Connector 16"/>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20" name="TextBox 19"/>
          <p:cNvSpPr txBox="1"/>
          <p:nvPr/>
        </p:nvSpPr>
        <p:spPr>
          <a:xfrm>
            <a:off x="2745151" y="298340"/>
            <a:ext cx="3740331" cy="584775"/>
          </a:xfrm>
          <a:prstGeom prst="rect">
            <a:avLst/>
          </a:prstGeom>
          <a:noFill/>
        </p:spPr>
        <p:txBody>
          <a:bodyPr wrap="square" rtlCol="0">
            <a:spAutoFit/>
          </a:bodyPr>
          <a:lstStyle/>
          <a:p>
            <a:pPr lvl="0" algn="ctr">
              <a:defRPr/>
            </a:pPr>
            <a:r>
              <a:rPr lang="en-US" sz="3200">
                <a:solidFill>
                  <a:srgbClr val="FF0000"/>
                </a:solidFill>
              </a:rPr>
              <a:t>Nhân vật ông Diểu</a:t>
            </a:r>
            <a:endParaRPr lang="en-US" sz="3200" dirty="0">
              <a:solidFill>
                <a:srgbClr val="FF0000"/>
              </a:solidFill>
            </a:endParaRPr>
          </a:p>
        </p:txBody>
      </p:sp>
    </p:spTree>
    <p:extLst>
      <p:ext uri="{BB962C8B-B14F-4D97-AF65-F5344CB8AC3E}">
        <p14:creationId xmlns:p14="http://schemas.microsoft.com/office/powerpoint/2010/main" val="27305320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KHỞI ĐỘNG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4893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37909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n-US" sz="2800" dirty="0">
                <a:solidFill>
                  <a:prstClr val="black"/>
                </a:solidFill>
              </a:rPr>
              <a:t>Anh/chị thảo luận nhóm hoàn thành PHT số 02</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1022"/>
            <a:ext cx="3187337" cy="1790591"/>
          </a:xfrm>
          <a:prstGeom prst="rect">
            <a:avLst/>
          </a:prstGeom>
        </p:spPr>
      </p:pic>
      <p:pic>
        <p:nvPicPr>
          <p:cNvPr id="8" name="图片 41"/>
          <p:cNvPicPr>
            <a:picLocks noChangeAspect="1"/>
          </p:cNvPicPr>
          <p:nvPr/>
        </p:nvPicPr>
        <p:blipFill>
          <a:blip r:embed="rId4" cstate="screen"/>
          <a:stretch>
            <a:fillRect/>
          </a:stretch>
        </p:blipFill>
        <p:spPr>
          <a:xfrm>
            <a:off x="8830491" y="148260"/>
            <a:ext cx="3289838" cy="13257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grpSp>
        <p:nvGrpSpPr>
          <p:cNvPr id="10" name="Group 9"/>
          <p:cNvGrpSpPr/>
          <p:nvPr/>
        </p:nvGrpSpPr>
        <p:grpSpPr>
          <a:xfrm>
            <a:off x="342097" y="-3721"/>
            <a:ext cx="8418725" cy="1477715"/>
            <a:chOff x="323230" y="7888"/>
            <a:chExt cx="9064860" cy="1350469"/>
          </a:xfrm>
        </p:grpSpPr>
        <p:sp>
          <p:nvSpPr>
            <p:cNvPr id="11"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2" name="Group 11"/>
            <p:cNvGrpSpPr/>
            <p:nvPr/>
          </p:nvGrpSpPr>
          <p:grpSpPr>
            <a:xfrm>
              <a:off x="323230" y="7888"/>
              <a:ext cx="1311790" cy="1350469"/>
              <a:chOff x="885193" y="2143877"/>
              <a:chExt cx="1605192" cy="1615648"/>
            </a:xfrm>
          </p:grpSpPr>
          <p:sp>
            <p:nvSpPr>
              <p:cNvPr id="15" name="Oval 14"/>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3" name="TextBox 91"/>
            <p:cNvSpPr txBox="1"/>
            <p:nvPr/>
          </p:nvSpPr>
          <p:spPr>
            <a:xfrm>
              <a:off x="620221" y="114717"/>
              <a:ext cx="583115" cy="1046440"/>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3</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4" name="Straight Connector 13"/>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7" name="TextBox 16"/>
          <p:cNvSpPr txBox="1"/>
          <p:nvPr/>
        </p:nvSpPr>
        <p:spPr>
          <a:xfrm>
            <a:off x="1724949" y="306015"/>
            <a:ext cx="6948788" cy="954107"/>
          </a:xfrm>
          <a:prstGeom prst="rect">
            <a:avLst/>
          </a:prstGeom>
          <a:noFill/>
        </p:spPr>
        <p:txBody>
          <a:bodyPr wrap="square" rtlCol="0">
            <a:spAutoFit/>
          </a:bodyPr>
          <a:lstStyle/>
          <a:p>
            <a:pPr lvl="0" algn="ctr">
              <a:defRPr/>
            </a:pPr>
            <a:r>
              <a:rPr lang="vi-VN" sz="2800" dirty="0">
                <a:solidFill>
                  <a:srgbClr val="FF0000"/>
                </a:solidFill>
              </a:rPr>
              <a:t>kết hợp giữa lời người kể chuyện và</a:t>
            </a:r>
            <a:endParaRPr lang="en-US" sz="2800" dirty="0">
              <a:solidFill>
                <a:srgbClr val="FF0000"/>
              </a:solidFill>
            </a:endParaRPr>
          </a:p>
          <a:p>
            <a:pPr lvl="0" algn="ctr">
              <a:defRPr/>
            </a:pPr>
            <a:r>
              <a:rPr lang="vi-VN" sz="2800" dirty="0">
                <a:solidFill>
                  <a:srgbClr val="FF0000"/>
                </a:solidFill>
              </a:rPr>
              <a:t> lời của nhân vật.</a:t>
            </a:r>
          </a:p>
        </p:txBody>
      </p:sp>
    </p:spTree>
    <p:extLst>
      <p:ext uri="{BB962C8B-B14F-4D97-AF65-F5344CB8AC3E}">
        <p14:creationId xmlns:p14="http://schemas.microsoft.com/office/powerpoint/2010/main" val="1398797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0085946"/>
              </p:ext>
            </p:extLst>
          </p:nvPr>
        </p:nvGraphicFramePr>
        <p:xfrm>
          <a:off x="69669" y="99434"/>
          <a:ext cx="11956868" cy="4716406"/>
        </p:xfrm>
        <a:graphic>
          <a:graphicData uri="http://schemas.openxmlformats.org/drawingml/2006/table">
            <a:tbl>
              <a:tblPr firstRow="1" bandRow="1">
                <a:tableStyleId>{D7AC3CCA-C797-4891-BE02-D94E43425B78}</a:tableStyleId>
              </a:tblPr>
              <a:tblGrid>
                <a:gridCol w="1149531">
                  <a:extLst>
                    <a:ext uri="{9D8B030D-6E8A-4147-A177-3AD203B41FA5}">
                      <a16:colId xmlns:a16="http://schemas.microsoft.com/office/drawing/2014/main" val="1259945996"/>
                    </a:ext>
                  </a:extLst>
                </a:gridCol>
                <a:gridCol w="1045029">
                  <a:extLst>
                    <a:ext uri="{9D8B030D-6E8A-4147-A177-3AD203B41FA5}">
                      <a16:colId xmlns:a16="http://schemas.microsoft.com/office/drawing/2014/main" val="2268762052"/>
                    </a:ext>
                  </a:extLst>
                </a:gridCol>
                <a:gridCol w="9762308">
                  <a:extLst>
                    <a:ext uri="{9D8B030D-6E8A-4147-A177-3AD203B41FA5}">
                      <a16:colId xmlns:a16="http://schemas.microsoft.com/office/drawing/2014/main" val="1507190109"/>
                    </a:ext>
                  </a:extLst>
                </a:gridCol>
              </a:tblGrid>
              <a:tr h="2064646">
                <a:tc grid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2800" b="1" kern="1200" dirty="0">
                          <a:solidFill>
                            <a:schemeClr val="dk1"/>
                          </a:solidFill>
                          <a:effectLst/>
                          <a:latin typeface="+mn-lt"/>
                          <a:ea typeface="+mn-ea"/>
                          <a:cs typeface="+mn-cs"/>
                        </a:rPr>
                        <a:t>Lời người kể chuyện</a:t>
                      </a:r>
                      <a:endParaRPr lang="en-US" sz="2800" dirty="0"/>
                    </a:p>
                  </a:txBody>
                  <a:tcPr/>
                </a:tc>
                <a:tc hMerge="1">
                  <a:txBody>
                    <a:bodyPr/>
                    <a:lstStyle/>
                    <a:p>
                      <a:endParaRPr lang="en-US" dirty="0"/>
                    </a:p>
                  </a:txBody>
                  <a:tcPr/>
                </a:tc>
                <a:tc>
                  <a:txBody>
                    <a:bodyPr/>
                    <a:lstStyle/>
                    <a:p>
                      <a:endParaRPr lang="en-US" sz="2800"/>
                    </a:p>
                  </a:txBody>
                  <a:tcPr/>
                </a:tc>
                <a:extLst>
                  <a:ext uri="{0D108BD9-81ED-4DB2-BD59-A6C34878D82A}">
                    <a16:rowId xmlns:a16="http://schemas.microsoft.com/office/drawing/2014/main" val="133059448"/>
                  </a:ext>
                </a:extLst>
              </a:tr>
              <a:tr h="870142">
                <a:tc rowSpan="2">
                  <a:txBody>
                    <a:bodyPr/>
                    <a:lstStyle/>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endParaRPr lang="en-US" sz="2800" b="1" kern="1200" dirty="0">
                        <a:solidFill>
                          <a:schemeClr val="dk1"/>
                        </a:solidFill>
                        <a:effectLst/>
                        <a:latin typeface="+mn-lt"/>
                        <a:ea typeface="+mn-ea"/>
                        <a:cs typeface="+mn-cs"/>
                      </a:endParaRPr>
                    </a:p>
                    <a:p>
                      <a:r>
                        <a:rPr lang="en-US" sz="2800" b="1" kern="1200" dirty="0">
                          <a:solidFill>
                            <a:schemeClr val="dk1"/>
                          </a:solidFill>
                          <a:effectLst/>
                          <a:latin typeface="+mn-lt"/>
                          <a:ea typeface="+mn-ea"/>
                          <a:cs typeface="+mn-cs"/>
                        </a:rPr>
                        <a:t>Lời nhân vật</a:t>
                      </a:r>
                      <a:endParaRPr lang="en-US" sz="2800" b="1" dirty="0"/>
                    </a:p>
                  </a:txBody>
                  <a:tcPr/>
                </a:tc>
                <a:tc>
                  <a:txBody>
                    <a:bodyPr/>
                    <a:lstStyle/>
                    <a:p>
                      <a:r>
                        <a:rPr lang="en-US" sz="2800" kern="1200" dirty="0">
                          <a:solidFill>
                            <a:schemeClr val="dk1"/>
                          </a:solidFill>
                          <a:effectLst/>
                          <a:latin typeface="+mn-lt"/>
                          <a:ea typeface="+mn-ea"/>
                          <a:cs typeface="+mn-cs"/>
                        </a:rPr>
                        <a:t>Đối thoại</a:t>
                      </a:r>
                      <a:endParaRPr lang="en-US" sz="2800" dirty="0"/>
                    </a:p>
                  </a:txBody>
                  <a:tcPr/>
                </a:tc>
                <a:tc>
                  <a:txBody>
                    <a:bodyPr/>
                    <a:lstStyle/>
                    <a:p>
                      <a:endParaRPr lang="en-US" sz="2800" dirty="0"/>
                    </a:p>
                  </a:txBody>
                  <a:tcPr/>
                </a:tc>
                <a:extLst>
                  <a:ext uri="{0D108BD9-81ED-4DB2-BD59-A6C34878D82A}">
                    <a16:rowId xmlns:a16="http://schemas.microsoft.com/office/drawing/2014/main" val="1610606981"/>
                  </a:ext>
                </a:extLst>
              </a:tr>
              <a:tr h="1670424">
                <a:tc vMerge="1">
                  <a:txBody>
                    <a:bodyPr/>
                    <a:lstStyle/>
                    <a:p>
                      <a:endParaRPr lang="en-US" dirty="0"/>
                    </a:p>
                  </a:txBody>
                  <a:tcPr/>
                </a:tc>
                <a:tc>
                  <a:txBody>
                    <a:bodyPr/>
                    <a:lstStyle/>
                    <a:p>
                      <a:r>
                        <a:rPr lang="en-US" sz="2800" kern="1200" dirty="0">
                          <a:solidFill>
                            <a:schemeClr val="dk1"/>
                          </a:solidFill>
                          <a:effectLst/>
                          <a:latin typeface="+mn-lt"/>
                          <a:ea typeface="+mn-ea"/>
                          <a:cs typeface="+mn-cs"/>
                        </a:rPr>
                        <a:t>Độc Thoại</a:t>
                      </a:r>
                      <a:endParaRPr lang="en-US" sz="2800" dirty="0"/>
                    </a:p>
                  </a:txBody>
                  <a:tcPr/>
                </a:tc>
                <a:tc>
                  <a:txBody>
                    <a:bodyPr/>
                    <a:lstStyle/>
                    <a:p>
                      <a:endParaRPr lang="en-US" sz="2800" dirty="0"/>
                    </a:p>
                  </a:txBody>
                  <a:tcPr/>
                </a:tc>
                <a:extLst>
                  <a:ext uri="{0D108BD9-81ED-4DB2-BD59-A6C34878D82A}">
                    <a16:rowId xmlns:a16="http://schemas.microsoft.com/office/drawing/2014/main" val="3850190036"/>
                  </a:ext>
                </a:extLst>
              </a:tr>
            </a:tbl>
          </a:graphicData>
        </a:graphic>
      </p:graphicFrame>
      <p:sp>
        <p:nvSpPr>
          <p:cNvPr id="3" name="TextBox 2"/>
          <p:cNvSpPr txBox="1"/>
          <p:nvPr/>
        </p:nvSpPr>
        <p:spPr>
          <a:xfrm>
            <a:off x="2360023" y="165241"/>
            <a:ext cx="9300754" cy="1107996"/>
          </a:xfrm>
          <a:prstGeom prst="rect">
            <a:avLst/>
          </a:prstGeom>
          <a:noFill/>
        </p:spPr>
        <p:txBody>
          <a:bodyPr wrap="square" rtlCol="0">
            <a:spAutoFit/>
          </a:bodyPr>
          <a:lstStyle/>
          <a:p>
            <a:r>
              <a:rPr lang="en-US" sz="2400" dirty="0"/>
              <a:t>“Sự hỗn loạn của cả đàn khỉ khiến ông hiểu sợ hãi run lên... làm xong việc nặng”</a:t>
            </a:r>
          </a:p>
          <a:p>
            <a:endParaRPr lang="en-US" dirty="0"/>
          </a:p>
        </p:txBody>
      </p:sp>
      <p:sp>
        <p:nvSpPr>
          <p:cNvPr id="4" name="TextBox 3"/>
          <p:cNvSpPr txBox="1"/>
          <p:nvPr/>
        </p:nvSpPr>
        <p:spPr>
          <a:xfrm>
            <a:off x="2447110" y="1389971"/>
            <a:ext cx="8020594" cy="738664"/>
          </a:xfrm>
          <a:prstGeom prst="rect">
            <a:avLst/>
          </a:prstGeom>
          <a:noFill/>
        </p:spPr>
        <p:txBody>
          <a:bodyPr wrap="square" rtlCol="0">
            <a:spAutoFit/>
          </a:bodyPr>
          <a:lstStyle/>
          <a:p>
            <a:r>
              <a:rPr lang="en-US" sz="2400" dirty="0"/>
              <a:t>“Ông Diểu rên lên khe khẽ”</a:t>
            </a:r>
          </a:p>
          <a:p>
            <a:endParaRPr lang="en-US" dirty="0"/>
          </a:p>
        </p:txBody>
      </p:sp>
      <p:sp>
        <p:nvSpPr>
          <p:cNvPr id="5" name="TextBox 4"/>
          <p:cNvSpPr txBox="1"/>
          <p:nvPr/>
        </p:nvSpPr>
        <p:spPr>
          <a:xfrm>
            <a:off x="2325188" y="2442144"/>
            <a:ext cx="2943497" cy="461665"/>
          </a:xfrm>
          <a:prstGeom prst="rect">
            <a:avLst/>
          </a:prstGeom>
          <a:noFill/>
        </p:spPr>
        <p:txBody>
          <a:bodyPr wrap="square" rtlCol="0">
            <a:spAutoFit/>
          </a:bodyPr>
          <a:lstStyle/>
          <a:p>
            <a:r>
              <a:rPr lang="en-US" sz="2400" dirty="0"/>
              <a:t>“- Chạy đi”</a:t>
            </a:r>
          </a:p>
        </p:txBody>
      </p:sp>
      <p:sp>
        <p:nvSpPr>
          <p:cNvPr id="6" name="TextBox 5"/>
          <p:cNvSpPr txBox="1"/>
          <p:nvPr/>
        </p:nvSpPr>
        <p:spPr>
          <a:xfrm>
            <a:off x="2360023" y="3259660"/>
            <a:ext cx="9535886" cy="1200329"/>
          </a:xfrm>
          <a:prstGeom prst="rect">
            <a:avLst/>
          </a:prstGeom>
          <a:noFill/>
        </p:spPr>
        <p:txBody>
          <a:bodyPr wrap="square" rtlCol="0">
            <a:spAutoFit/>
          </a:bodyPr>
          <a:lstStyle/>
          <a:p>
            <a:r>
              <a:rPr lang="en-US" sz="2400" dirty="0"/>
              <a:t>“Hành động hi sinh thân mình của con khỉ cái làm ông căm ghét . Đồ gian dối mày chứng minh tấm lòng cao thượng hợp như một bà trưởng giả!... lừa ông sao được”</a:t>
            </a:r>
          </a:p>
        </p:txBody>
      </p:sp>
      <p:sp>
        <p:nvSpPr>
          <p:cNvPr id="7" name="Curved Right Arrow 6"/>
          <p:cNvSpPr/>
          <p:nvPr/>
        </p:nvSpPr>
        <p:spPr>
          <a:xfrm>
            <a:off x="69669" y="5299666"/>
            <a:ext cx="670560" cy="108371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1123406" y="5129349"/>
            <a:ext cx="9196251" cy="147174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t>Lời người kể chuyện giúp dẫn dắt tiến trình phát triển của câu chuyện một cách khách quan, lời nhân vật thể hiện đặc điểm con người của nhân vật.</a:t>
            </a:r>
            <a:endParaRPr lang="en-US" sz="2800" dirty="0"/>
          </a:p>
        </p:txBody>
      </p:sp>
    </p:spTree>
    <p:extLst>
      <p:ext uri="{BB962C8B-B14F-4D97-AF65-F5344CB8AC3E}">
        <p14:creationId xmlns:p14="http://schemas.microsoft.com/office/powerpoint/2010/main" val="1831539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图片 41"/>
          <p:cNvPicPr>
            <a:picLocks noChangeAspect="1"/>
          </p:cNvPicPr>
          <p:nvPr/>
        </p:nvPicPr>
        <p:blipFill>
          <a:blip r:embed="rId3" cstate="screen"/>
          <a:stretch>
            <a:fillRect/>
          </a:stretch>
        </p:blipFill>
        <p:spPr>
          <a:xfrm>
            <a:off x="8902162" y="14464"/>
            <a:ext cx="3289838" cy="132573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783" y="2037806"/>
            <a:ext cx="4441372" cy="4258491"/>
          </a:xfrm>
          <a:prstGeom prst="rect">
            <a:avLst/>
          </a:prstGeom>
        </p:spPr>
      </p:pic>
      <p:sp>
        <p:nvSpPr>
          <p:cNvPr id="9" name="Oval 8"/>
          <p:cNvSpPr/>
          <p:nvPr/>
        </p:nvSpPr>
        <p:spPr>
          <a:xfrm>
            <a:off x="1801129" y="1683419"/>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Ý</a:t>
            </a:r>
            <a:r>
              <a:rPr lang="vi-VN" sz="2800" dirty="0"/>
              <a:t> nghĩa của hình tượng “Muối của rừng</a:t>
            </a:r>
            <a:r>
              <a:rPr lang="en-US" sz="2800" dirty="0"/>
              <a:t>”</a:t>
            </a:r>
            <a:r>
              <a:rPr lang="vi-VN" sz="2800" dirty="0"/>
              <a:t> và thông điệp của truyện ngắn</a:t>
            </a:r>
            <a:r>
              <a:rPr lang="en-US" sz="2800" dirty="0"/>
              <a:t>?</a:t>
            </a:r>
            <a:r>
              <a:rPr lang="vi-VN" sz="2800" dirty="0"/>
              <a:t> </a:t>
            </a:r>
            <a:endParaRPr lang="en-US" sz="2800" dirty="0"/>
          </a:p>
        </p:txBody>
      </p:sp>
      <p:sp>
        <p:nvSpPr>
          <p:cNvPr id="10" name="Oval Callout 9"/>
          <p:cNvSpPr/>
          <p:nvPr/>
        </p:nvSpPr>
        <p:spPr>
          <a:xfrm>
            <a:off x="1579626" y="1810575"/>
            <a:ext cx="5342438" cy="3483429"/>
          </a:xfrm>
          <a:prstGeom prst="wedgeEllipseCallout">
            <a:avLst>
              <a:gd name="adj1" fmla="val 70298"/>
              <a:gd name="adj2" fmla="val 12360"/>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0" dirty="0"/>
              <a:t>- Muối của rừng chính là kết tinh của quá trình cái thiện chiến thắng cái ác trong mỗi con người</a:t>
            </a:r>
          </a:p>
        </p:txBody>
      </p:sp>
      <p:sp>
        <p:nvSpPr>
          <p:cNvPr id="11" name="Oval Callout 10"/>
          <p:cNvSpPr/>
          <p:nvPr/>
        </p:nvSpPr>
        <p:spPr>
          <a:xfrm>
            <a:off x="1488375" y="2037806"/>
            <a:ext cx="5342438" cy="4451002"/>
          </a:xfrm>
          <a:prstGeom prst="wedgeEllipseCallout">
            <a:avLst>
              <a:gd name="adj1" fmla="val 71765"/>
              <a:gd name="adj2" fmla="val -10923"/>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t>- Thông điệp của tác giả mối quan hệ gắn bó, bình đẳng giữa con người và thiên nhiên. Chỉ khi nào con người nhận thức được ý nghĩa thực sự của cuộc sống chọn đứng về cái thiện thì lúc đó thiên nhiên mới ban phát quà tặng cho con người .</a:t>
            </a:r>
            <a:endParaRPr lang="en-US" sz="3600" dirty="0"/>
          </a:p>
        </p:txBody>
      </p:sp>
      <p:grpSp>
        <p:nvGrpSpPr>
          <p:cNvPr id="12" name="Group 11"/>
          <p:cNvGrpSpPr/>
          <p:nvPr/>
        </p:nvGrpSpPr>
        <p:grpSpPr>
          <a:xfrm>
            <a:off x="87087" y="14464"/>
            <a:ext cx="8995954" cy="2023342"/>
            <a:chOff x="323230" y="7888"/>
            <a:chExt cx="9064860" cy="1350469"/>
          </a:xfrm>
        </p:grpSpPr>
        <p:sp>
          <p:nvSpPr>
            <p:cNvPr id="13" name="Rectangle: Rounded Corners 94"/>
            <p:cNvSpPr/>
            <p:nvPr/>
          </p:nvSpPr>
          <p:spPr>
            <a:xfrm>
              <a:off x="1888663" y="290953"/>
              <a:ext cx="7499427" cy="770520"/>
            </a:xfrm>
            <a:prstGeom prst="roundRect">
              <a:avLst>
                <a:gd name="adj" fmla="val 50000"/>
              </a:avLst>
            </a:prstGeom>
            <a:solidFill>
              <a:srgbClr val="FFFBEE"/>
            </a:solidFill>
            <a:ln w="38100" cap="flat" cmpd="sng" algn="ctr">
              <a:solidFill>
                <a:srgbClr val="E52626"/>
              </a:solid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14" name="Group 13"/>
            <p:cNvGrpSpPr/>
            <p:nvPr/>
          </p:nvGrpSpPr>
          <p:grpSpPr>
            <a:xfrm>
              <a:off x="323230" y="7888"/>
              <a:ext cx="1311790" cy="1350469"/>
              <a:chOff x="885193" y="2143877"/>
              <a:chExt cx="1605192" cy="1615648"/>
            </a:xfrm>
          </p:grpSpPr>
          <p:sp>
            <p:nvSpPr>
              <p:cNvPr id="17" name="Oval 16"/>
              <p:cNvSpPr/>
              <p:nvPr/>
            </p:nvSpPr>
            <p:spPr>
              <a:xfrm>
                <a:off x="1010586" y="2279726"/>
                <a:ext cx="1479799" cy="1479799"/>
              </a:xfrm>
              <a:prstGeom prst="ellipse">
                <a:avLst/>
              </a:prstGeom>
              <a:solidFill>
                <a:srgbClr val="FFFBEE"/>
              </a:solidFill>
              <a:ln w="25400" cap="flat" cmpd="sng" algn="ctr">
                <a:noFill/>
                <a:prstDash val="solid"/>
              </a:ln>
              <a:effectLst/>
            </p:spPr>
            <p:txBody>
              <a:bodyPr rtlCol="0" anchor="ctr"/>
              <a:lstStyle>
                <a:defPPr marR="0" lvl="0" algn="l" rtl="0">
                  <a:lnSpc>
                    <a:spcPct val="100000"/>
                  </a:lnSpc>
                  <a:spcBef>
                    <a:spcPts val="0"/>
                  </a:spcBef>
                  <a:spcAft>
                    <a:spcPts val="0"/>
                  </a:spcAft>
                  <a:defRPr>
                    <a:solidFill>
                      <a:schemeClr val="lt1"/>
                    </a:solidFill>
                  </a:defRPr>
                </a:defPPr>
                <a:lvl1pPr marR="0" lvl="0"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135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8517" t="7794" r="8582" b="11861"/>
              <a:stretch>
                <a:fillRect/>
              </a:stretch>
            </p:blipFill>
            <p:spPr>
              <a:xfrm>
                <a:off x="885193" y="2143877"/>
                <a:ext cx="1479799" cy="1434203"/>
              </a:xfrm>
              <a:prstGeom prst="rect">
                <a:avLst/>
              </a:prstGeom>
              <a:ln>
                <a:noFill/>
              </a:ln>
            </p:spPr>
          </p:pic>
        </p:grpSp>
        <p:sp>
          <p:nvSpPr>
            <p:cNvPr id="15" name="TextBox 91"/>
            <p:cNvSpPr txBox="1"/>
            <p:nvPr/>
          </p:nvSpPr>
          <p:spPr>
            <a:xfrm>
              <a:off x="673362" y="376022"/>
              <a:ext cx="476832" cy="523831"/>
            </a:xfrm>
            <a:prstGeom prst="rect">
              <a:avLst/>
            </a:prstGeom>
            <a:noFill/>
          </p:spPr>
          <p:txBody>
            <a:bodyPr wrap="non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rPr>
                <a:t>4</a:t>
              </a:r>
              <a:endParaRPr kumimoji="0" lang="id-ID" sz="4500" b="1" i="0" u="none" strike="noStrike" kern="1200" cap="none" spc="0" normalizeH="0" baseline="0" noProof="0" dirty="0">
                <a:ln>
                  <a:noFill/>
                </a:ln>
                <a:solidFill>
                  <a:srgbClr val="B5431B"/>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a:endParaRPr>
            </a:p>
          </p:txBody>
        </p:sp>
        <p:cxnSp>
          <p:nvCxnSpPr>
            <p:cNvPr id="16" name="Straight Connector 15"/>
            <p:cNvCxnSpPr/>
            <p:nvPr/>
          </p:nvCxnSpPr>
          <p:spPr>
            <a:xfrm>
              <a:off x="1380531" y="680544"/>
              <a:ext cx="499393" cy="0"/>
            </a:xfrm>
            <a:prstGeom prst="line">
              <a:avLst/>
            </a:prstGeom>
            <a:noFill/>
            <a:ln w="38100" cap="flat" cmpd="sng" algn="ctr">
              <a:solidFill>
                <a:srgbClr val="E33329"/>
              </a:solidFill>
              <a:prstDash val="solid"/>
            </a:ln>
            <a:effectLst/>
          </p:spPr>
        </p:cxnSp>
      </p:grpSp>
      <p:sp>
        <p:nvSpPr>
          <p:cNvPr id="19" name="TextBox 18"/>
          <p:cNvSpPr txBox="1"/>
          <p:nvPr/>
        </p:nvSpPr>
        <p:spPr>
          <a:xfrm>
            <a:off x="1701660" y="528986"/>
            <a:ext cx="6948788" cy="1384995"/>
          </a:xfrm>
          <a:prstGeom prst="rect">
            <a:avLst/>
          </a:prstGeom>
          <a:noFill/>
        </p:spPr>
        <p:txBody>
          <a:bodyPr wrap="square" rtlCol="0">
            <a:spAutoFit/>
          </a:bodyPr>
          <a:lstStyle/>
          <a:p>
            <a:pPr algn="ctr"/>
            <a:r>
              <a:rPr lang="vi-VN" sz="2800" dirty="0">
                <a:solidFill>
                  <a:srgbClr val="FF0000"/>
                </a:solidFill>
              </a:rPr>
              <a:t>Ý nghĩa hình tượng “Muối của rừng” và </a:t>
            </a:r>
            <a:endParaRPr lang="en-US" sz="2800" dirty="0">
              <a:solidFill>
                <a:srgbClr val="FF0000"/>
              </a:solidFill>
            </a:endParaRPr>
          </a:p>
          <a:p>
            <a:pPr algn="ctr"/>
            <a:r>
              <a:rPr lang="vi-VN" sz="2800" dirty="0">
                <a:solidFill>
                  <a:srgbClr val="FF0000"/>
                </a:solidFill>
              </a:rPr>
              <a:t>thông điệp của truyện ngắn</a:t>
            </a:r>
            <a:endParaRPr lang="en-US" sz="2800" dirty="0">
              <a:solidFill>
                <a:srgbClr val="FF0000"/>
              </a:solidFill>
            </a:endParaRPr>
          </a:p>
          <a:p>
            <a:pPr lvl="0" algn="ctr">
              <a:defRPr/>
            </a:pPr>
            <a:endParaRPr lang="vi-VN" sz="2800" dirty="0">
              <a:solidFill>
                <a:srgbClr val="FF0000"/>
              </a:solidFill>
            </a:endParaRPr>
          </a:p>
        </p:txBody>
      </p:sp>
    </p:spTree>
    <p:extLst>
      <p:ext uri="{BB962C8B-B14F-4D97-AF65-F5344CB8AC3E}">
        <p14:creationId xmlns:p14="http://schemas.microsoft.com/office/powerpoint/2010/main" val="21317085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36228" y="-461664"/>
            <a:ext cx="11109519" cy="8636000"/>
          </a:xfrm>
          <a:prstGeom prst="rect">
            <a:avLst/>
          </a:prstGeom>
        </p:spPr>
      </p:pic>
      <p:sp>
        <p:nvSpPr>
          <p:cNvPr id="2" name="TextBox 1"/>
          <p:cNvSpPr txBox="1"/>
          <p:nvPr/>
        </p:nvSpPr>
        <p:spPr>
          <a:xfrm>
            <a:off x="2800579" y="2138641"/>
            <a:ext cx="6580795" cy="1077218"/>
          </a:xfrm>
          <a:prstGeom prst="rect">
            <a:avLst/>
          </a:prstGeom>
          <a:noFill/>
        </p:spPr>
        <p:txBody>
          <a:bodyPr wrap="square" rtlCol="0">
            <a:spAutoFit/>
          </a:bodyPr>
          <a:lstStyle/>
          <a:p>
            <a:pPr algn="ctr" defTabSz="910773"/>
            <a:r>
              <a:rPr lang="en-US" sz="6400" b="1" dirty="0">
                <a:solidFill>
                  <a:prstClr val="black"/>
                </a:solidFill>
                <a:latin typeface="Times New Roman" pitchFamily="18" charset="0"/>
                <a:cs typeface="Times New Roman" pitchFamily="18" charset="0"/>
              </a:rPr>
              <a:t>III. TỔNG KẾT:</a:t>
            </a:r>
          </a:p>
        </p:txBody>
      </p:sp>
      <p:sp>
        <p:nvSpPr>
          <p:cNvPr id="5" name="Explosion 2 4"/>
          <p:cNvSpPr/>
          <p:nvPr/>
        </p:nvSpPr>
        <p:spPr>
          <a:xfrm>
            <a:off x="2260988" y="2992756"/>
            <a:ext cx="7659976" cy="3843066"/>
          </a:xfrm>
          <a:prstGeom prst="irregularSeal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i="1" dirty="0"/>
              <a:t>Khái quát giá trị nội dung và nghệ thuật của văn bản theo PHT số 3 (Hs làm việc cá nhân)</a:t>
            </a:r>
            <a:endParaRPr lang="en-US" sz="2400" dirty="0"/>
          </a:p>
        </p:txBody>
      </p:sp>
    </p:spTree>
    <p:extLst>
      <p:ext uri="{BB962C8B-B14F-4D97-AF65-F5344CB8AC3E}">
        <p14:creationId xmlns:p14="http://schemas.microsoft.com/office/powerpoint/2010/main" val="3083660996"/>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38C7D8-63FF-4964-801A-9695D487DEB0}"/>
              </a:ext>
            </a:extLst>
          </p:cNvPr>
          <p:cNvSpPr/>
          <p:nvPr/>
        </p:nvSpPr>
        <p:spPr>
          <a:xfrm rot="13210532">
            <a:off x="872307" y="567233"/>
            <a:ext cx="2257341" cy="1797601"/>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sp>
        <p:nvSpPr>
          <p:cNvPr id="4" name="Diamond 3">
            <a:extLst>
              <a:ext uri="{FF2B5EF4-FFF2-40B4-BE49-F238E27FC236}">
                <a16:creationId xmlns:a16="http://schemas.microsoft.com/office/drawing/2014/main" id="{4ECC32AA-5834-4448-9521-061F990B5D07}"/>
              </a:ext>
            </a:extLst>
          </p:cNvPr>
          <p:cNvSpPr/>
          <p:nvPr/>
        </p:nvSpPr>
        <p:spPr>
          <a:xfrm>
            <a:off x="347580" y="198216"/>
            <a:ext cx="3306795" cy="2535085"/>
          </a:xfrm>
          <a:prstGeom prst="diamond">
            <a:avLst/>
          </a:prstGeom>
          <a:ln/>
        </p:spPr>
        <p:style>
          <a:lnRef idx="0">
            <a:schemeClr val="accent1"/>
          </a:lnRef>
          <a:fillRef idx="3">
            <a:schemeClr val="accent1"/>
          </a:fillRef>
          <a:effectRef idx="3">
            <a:schemeClr val="accent1"/>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1. </a:t>
            </a:r>
            <a:r>
              <a:rPr lang="en-US" sz="3733" kern="0" dirty="0" err="1">
                <a:solidFill>
                  <a:srgbClr val="F8F5F2"/>
                </a:solidFill>
                <a:latin typeface="Times New Roman" pitchFamily="18" charset="0"/>
                <a:cs typeface="Times New Roman" pitchFamily="18" charset="0"/>
              </a:rPr>
              <a:t>Nội</a:t>
            </a:r>
            <a:r>
              <a:rPr lang="en-US" sz="3733" kern="0" dirty="0">
                <a:solidFill>
                  <a:srgbClr val="F8F5F2"/>
                </a:solidFill>
                <a:latin typeface="Times New Roman" pitchFamily="18" charset="0"/>
                <a:cs typeface="Times New Roman" pitchFamily="18" charset="0"/>
              </a:rPr>
              <a:t> dung</a:t>
            </a:r>
          </a:p>
        </p:txBody>
      </p:sp>
      <p:sp>
        <p:nvSpPr>
          <p:cNvPr id="5" name="Text Box 7">
            <a:extLst>
              <a:ext uri="{FF2B5EF4-FFF2-40B4-BE49-F238E27FC236}">
                <a16:creationId xmlns:a16="http://schemas.microsoft.com/office/drawing/2014/main" id="{78DA5395-6139-4044-AA4B-486E1DFC05B8}"/>
              </a:ext>
            </a:extLst>
          </p:cNvPr>
          <p:cNvSpPr txBox="1">
            <a:spLocks noChangeArrowheads="1"/>
          </p:cNvSpPr>
          <p:nvPr/>
        </p:nvSpPr>
        <p:spPr bwMode="auto">
          <a:xfrm>
            <a:off x="3654375" y="80186"/>
            <a:ext cx="8016905" cy="227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sz="2800" b="1" dirty="0">
                <a:solidFill>
                  <a:srgbClr val="000000"/>
                </a:solidFill>
                <a:latin typeface="Times New Roman" panose="02020603050405020304" pitchFamily="18" charset="0"/>
                <a:ea typeface="Microsoft YaHei" panose="020B0503020204020204" charset="-122"/>
                <a:cs typeface="Times New Roman" panose="02020603050405020304" pitchFamily="18" charset="0"/>
              </a:rPr>
              <a:t>Truyện ngắn đã gióng lên hồi chuông cảnh tỉnh về nạn săn bắt động vật trái phép. Con người cần ý thức bảo vệ các loài động vật nói riêng và bảo vệ thiên nhiên nói chung để góp phần làm cuộc sống tốt đẹp hơn.</a:t>
            </a:r>
            <a:r>
              <a:rPr lang="en-US" altLang="en-US" sz="2800" b="1" kern="0" dirty="0">
                <a:solidFill>
                  <a:prstClr val="white"/>
                </a:solidFill>
                <a:latin typeface="Times New Roman" panose="02020603050405020304" pitchFamily="18" charset="0"/>
                <a:cs typeface="Times New Roman" panose="02020603050405020304" pitchFamily="18" charset="0"/>
              </a:rPr>
              <a:t>)</a:t>
            </a:r>
          </a:p>
        </p:txBody>
      </p:sp>
      <p:sp>
        <p:nvSpPr>
          <p:cNvPr id="6" name="Diamond 5">
            <a:extLst>
              <a:ext uri="{FF2B5EF4-FFF2-40B4-BE49-F238E27FC236}">
                <a16:creationId xmlns:a16="http://schemas.microsoft.com/office/drawing/2014/main" id="{4ECC32AA-5834-4448-9521-061F990B5D07}"/>
              </a:ext>
            </a:extLst>
          </p:cNvPr>
          <p:cNvSpPr/>
          <p:nvPr/>
        </p:nvSpPr>
        <p:spPr>
          <a:xfrm>
            <a:off x="-11656" y="3868902"/>
            <a:ext cx="2624789" cy="2535085"/>
          </a:xfrm>
          <a:prstGeom prst="diamond">
            <a:avLst/>
          </a:prstGeom>
          <a:ln/>
        </p:spPr>
        <p:style>
          <a:lnRef idx="0">
            <a:schemeClr val="accent5"/>
          </a:lnRef>
          <a:fillRef idx="3">
            <a:schemeClr val="accent5"/>
          </a:fillRef>
          <a:effectRef idx="3">
            <a:schemeClr val="accent5"/>
          </a:effectRef>
          <a:fontRef idx="minor">
            <a:schemeClr val="lt1"/>
          </a:fontRef>
        </p:style>
        <p:txBody>
          <a:bodyPr lIns="121517" tIns="60759" rIns="121517" bIns="60759" rtlCol="0" anchor="ctr"/>
          <a:lstStyle/>
          <a:p>
            <a:pPr defTabSz="1619478">
              <a:buClr>
                <a:srgbClr val="FFFFFF"/>
              </a:buClr>
            </a:pPr>
            <a:r>
              <a:rPr lang="en-US" sz="3733" kern="0" dirty="0">
                <a:solidFill>
                  <a:srgbClr val="F8F5F2"/>
                </a:solidFill>
                <a:latin typeface="Times New Roman" pitchFamily="18" charset="0"/>
                <a:cs typeface="Times New Roman" pitchFamily="18" charset="0"/>
              </a:rPr>
              <a:t>2. </a:t>
            </a:r>
            <a:r>
              <a:rPr lang="en-US" sz="3733" kern="0" dirty="0" err="1">
                <a:solidFill>
                  <a:srgbClr val="F8F5F2"/>
                </a:solidFill>
                <a:latin typeface="Times New Roman" pitchFamily="18" charset="0"/>
                <a:cs typeface="Times New Roman" pitchFamily="18" charset="0"/>
              </a:rPr>
              <a:t>Nghệ</a:t>
            </a:r>
            <a:r>
              <a:rPr lang="en-US" sz="3733" kern="0" dirty="0">
                <a:solidFill>
                  <a:srgbClr val="F8F5F2"/>
                </a:solidFill>
                <a:latin typeface="Times New Roman" pitchFamily="18" charset="0"/>
                <a:cs typeface="Times New Roman" pitchFamily="18" charset="0"/>
              </a:rPr>
              <a:t> </a:t>
            </a:r>
            <a:r>
              <a:rPr lang="en-US" sz="3733" kern="0" dirty="0" err="1">
                <a:solidFill>
                  <a:srgbClr val="F8F5F2"/>
                </a:solidFill>
                <a:latin typeface="Times New Roman" pitchFamily="18" charset="0"/>
                <a:cs typeface="Times New Roman" pitchFamily="18" charset="0"/>
              </a:rPr>
              <a:t>thuật</a:t>
            </a:r>
            <a:endParaRPr lang="en-US" sz="3733" kern="0" dirty="0">
              <a:solidFill>
                <a:srgbClr val="F8F5F2"/>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438C7D8-63FF-4964-801A-9695D487DEB0}"/>
              </a:ext>
            </a:extLst>
          </p:cNvPr>
          <p:cNvSpPr/>
          <p:nvPr/>
        </p:nvSpPr>
        <p:spPr>
          <a:xfrm rot="13210532">
            <a:off x="347578" y="4274770"/>
            <a:ext cx="1704807" cy="2033118"/>
          </a:xfrm>
          <a:prstGeom prst="rect">
            <a:avLst/>
          </a:prstGeom>
          <a:noFill/>
          <a:ln w="76200" cap="flat" cmpd="sng" algn="ctr">
            <a:solidFill>
              <a:srgbClr val="8FC8C2"/>
            </a:solidFill>
            <a:prstDash val="solid"/>
          </a:ln>
          <a:effectLst/>
        </p:spPr>
        <p:txBody>
          <a:bodyPr lIns="121517" tIns="60759" rIns="121517" bIns="60759" rtlCol="0" anchor="ctr"/>
          <a:lstStyle/>
          <a:p>
            <a:pPr algn="ctr" defTabSz="1214640">
              <a:defRPr/>
            </a:pPr>
            <a:endParaRPr lang="en-US" sz="2400">
              <a:solidFill>
                <a:prstClr val="white"/>
              </a:solidFill>
              <a:latin typeface="Calibri" panose="020F0502020204030204"/>
            </a:endParaRPr>
          </a:p>
        </p:txBody>
      </p:sp>
      <p:grpSp>
        <p:nvGrpSpPr>
          <p:cNvPr id="8" name="Group 7">
            <a:extLst>
              <a:ext uri="{FF2B5EF4-FFF2-40B4-BE49-F238E27FC236}">
                <a16:creationId xmlns:a16="http://schemas.microsoft.com/office/drawing/2014/main" id="{5DC4A76A-8971-47BF-8AF6-7AFD9146D9CA}"/>
              </a:ext>
            </a:extLst>
          </p:cNvPr>
          <p:cNvGrpSpPr>
            <a:grpSpLocks/>
          </p:cNvGrpSpPr>
          <p:nvPr/>
        </p:nvGrpSpPr>
        <p:grpSpPr bwMode="auto">
          <a:xfrm>
            <a:off x="3229836" y="2686449"/>
            <a:ext cx="7239000" cy="1248833"/>
            <a:chOff x="624" y="1152"/>
            <a:chExt cx="4080" cy="720"/>
          </a:xfrm>
        </p:grpSpPr>
        <p:sp>
          <p:nvSpPr>
            <p:cNvPr id="9" name="Rectangle 8">
              <a:extLst>
                <a:ext uri="{FF2B5EF4-FFF2-40B4-BE49-F238E27FC236}">
                  <a16:creationId xmlns:a16="http://schemas.microsoft.com/office/drawing/2014/main" id="{FD55F4DC-8ED3-4312-A33B-0BE0744B0A12}"/>
                </a:ext>
              </a:extLst>
            </p:cNvPr>
            <p:cNvSpPr>
              <a:spLocks noChangeArrowheads="1"/>
            </p:cNvSpPr>
            <p:nvPr/>
          </p:nvSpPr>
          <p:spPr bwMode="gray">
            <a:xfrm rot="3419336">
              <a:off x="624" y="1200"/>
              <a:ext cx="672" cy="672"/>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81EA6F0-D1DE-4827-9B3C-741B1BBC3E01}"/>
                </a:ext>
              </a:extLst>
            </p:cNvPr>
            <p:cNvGrpSpPr>
              <a:grpSpLocks/>
            </p:cNvGrpSpPr>
            <p:nvPr/>
          </p:nvGrpSpPr>
          <p:grpSpPr bwMode="auto">
            <a:xfrm>
              <a:off x="1296" y="1296"/>
              <a:ext cx="624" cy="96"/>
              <a:chOff x="2003" y="3439"/>
              <a:chExt cx="468" cy="244"/>
            </a:xfrm>
          </p:grpSpPr>
          <p:sp>
            <p:nvSpPr>
              <p:cNvPr id="24" name="Oval 10">
                <a:extLst>
                  <a:ext uri="{FF2B5EF4-FFF2-40B4-BE49-F238E27FC236}">
                    <a16:creationId xmlns:a16="http://schemas.microsoft.com/office/drawing/2014/main" id="{4AEA7B4D-6564-4BD2-8791-59F8A5AF263E}"/>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5" name="Rectangle 11">
                <a:extLst>
                  <a:ext uri="{FF2B5EF4-FFF2-40B4-BE49-F238E27FC236}">
                    <a16:creationId xmlns:a16="http://schemas.microsoft.com/office/drawing/2014/main" id="{EB1C5041-5C11-47D7-9D39-E5C6ADB5FDA3}"/>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6" name="Oval 12">
                <a:extLst>
                  <a:ext uri="{FF2B5EF4-FFF2-40B4-BE49-F238E27FC236}">
                    <a16:creationId xmlns:a16="http://schemas.microsoft.com/office/drawing/2014/main" id="{EC36C73B-9F10-4412-AD70-4FFCF53C2186}"/>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7" name="Oval 13">
                <a:extLst>
                  <a:ext uri="{FF2B5EF4-FFF2-40B4-BE49-F238E27FC236}">
                    <a16:creationId xmlns:a16="http://schemas.microsoft.com/office/drawing/2014/main" id="{9DA7089B-DC74-46E7-8B25-BA4FC01C2E37}"/>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1" name="Rectangle 14">
              <a:extLst>
                <a:ext uri="{FF2B5EF4-FFF2-40B4-BE49-F238E27FC236}">
                  <a16:creationId xmlns:a16="http://schemas.microsoft.com/office/drawing/2014/main" id="{B6BC3BFD-1B92-45E5-9EE2-8668A5264D7C}"/>
                </a:ext>
              </a:extLst>
            </p:cNvPr>
            <p:cNvSpPr>
              <a:spLocks noChangeArrowheads="1"/>
            </p:cNvSpPr>
            <p:nvPr/>
          </p:nvSpPr>
          <p:spPr bwMode="gray">
            <a:xfrm rot="3419336">
              <a:off x="1776"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nvGrpSpPr>
            <p:cNvPr id="12" name="Group 15">
              <a:extLst>
                <a:ext uri="{FF2B5EF4-FFF2-40B4-BE49-F238E27FC236}">
                  <a16:creationId xmlns:a16="http://schemas.microsoft.com/office/drawing/2014/main" id="{A2D967EF-46FA-4FF8-8B08-523171231680}"/>
                </a:ext>
              </a:extLst>
            </p:cNvPr>
            <p:cNvGrpSpPr>
              <a:grpSpLocks/>
            </p:cNvGrpSpPr>
            <p:nvPr/>
          </p:nvGrpSpPr>
          <p:grpSpPr bwMode="auto">
            <a:xfrm>
              <a:off x="2448" y="1296"/>
              <a:ext cx="624" cy="96"/>
              <a:chOff x="2003" y="3439"/>
              <a:chExt cx="468" cy="244"/>
            </a:xfrm>
          </p:grpSpPr>
          <p:sp>
            <p:nvSpPr>
              <p:cNvPr id="20" name="Oval 16">
                <a:extLst>
                  <a:ext uri="{FF2B5EF4-FFF2-40B4-BE49-F238E27FC236}">
                    <a16:creationId xmlns:a16="http://schemas.microsoft.com/office/drawing/2014/main" id="{234BD966-0E5B-4230-AEC8-C816026B89E5}"/>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1" name="Rectangle 17">
                <a:extLst>
                  <a:ext uri="{FF2B5EF4-FFF2-40B4-BE49-F238E27FC236}">
                    <a16:creationId xmlns:a16="http://schemas.microsoft.com/office/drawing/2014/main" id="{06CC6175-7D44-4A98-92C8-89FC077B0ECA}"/>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22" name="Oval 18">
                <a:extLst>
                  <a:ext uri="{FF2B5EF4-FFF2-40B4-BE49-F238E27FC236}">
                    <a16:creationId xmlns:a16="http://schemas.microsoft.com/office/drawing/2014/main" id="{65E8C094-8D13-490E-A778-C123F375B133}"/>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23" name="Oval 19">
                <a:extLst>
                  <a:ext uri="{FF2B5EF4-FFF2-40B4-BE49-F238E27FC236}">
                    <a16:creationId xmlns:a16="http://schemas.microsoft.com/office/drawing/2014/main" id="{15CA2F79-A72A-4403-864D-75447CDC4F00}"/>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3" name="Rectangle 20">
              <a:extLst>
                <a:ext uri="{FF2B5EF4-FFF2-40B4-BE49-F238E27FC236}">
                  <a16:creationId xmlns:a16="http://schemas.microsoft.com/office/drawing/2014/main" id="{3EF061C8-4F9C-4691-B480-F795FC0E8E23}"/>
                </a:ext>
              </a:extLst>
            </p:cNvPr>
            <p:cNvSpPr>
              <a:spLocks noChangeArrowheads="1"/>
            </p:cNvSpPr>
            <p:nvPr/>
          </p:nvSpPr>
          <p:spPr bwMode="gray">
            <a:xfrm rot="3419336">
              <a:off x="2880" y="1154"/>
              <a:ext cx="671" cy="669"/>
            </a:xfrm>
            <a:prstGeom prst="rect">
              <a:avLst/>
            </a:prstGeom>
            <a:gradFill rotWithShape="1">
              <a:gsLst>
                <a:gs pos="0">
                  <a:srgbClr val="73C4C7"/>
                </a:gs>
                <a:gs pos="100000">
                  <a:srgbClr val="73C4C7">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73C4C7"/>
              </a:extrusionClr>
            </a:sp3d>
          </p:spPr>
          <p:txBody>
            <a:bodyPr wrap="none" anchor="ctr">
              <a:flatTx/>
            </a:bodyP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nvGrpSpPr>
            <p:cNvPr id="14" name="Group 21">
              <a:extLst>
                <a:ext uri="{FF2B5EF4-FFF2-40B4-BE49-F238E27FC236}">
                  <a16:creationId xmlns:a16="http://schemas.microsoft.com/office/drawing/2014/main" id="{E156613C-85D3-4CAB-95D9-CB1C1547B9F0}"/>
                </a:ext>
              </a:extLst>
            </p:cNvPr>
            <p:cNvGrpSpPr>
              <a:grpSpLocks/>
            </p:cNvGrpSpPr>
            <p:nvPr/>
          </p:nvGrpSpPr>
          <p:grpSpPr bwMode="auto">
            <a:xfrm>
              <a:off x="3600" y="1296"/>
              <a:ext cx="816" cy="96"/>
              <a:chOff x="2003" y="3439"/>
              <a:chExt cx="468" cy="244"/>
            </a:xfrm>
          </p:grpSpPr>
          <p:sp>
            <p:nvSpPr>
              <p:cNvPr id="16" name="Oval 22">
                <a:extLst>
                  <a:ext uri="{FF2B5EF4-FFF2-40B4-BE49-F238E27FC236}">
                    <a16:creationId xmlns:a16="http://schemas.microsoft.com/office/drawing/2014/main" id="{049D6CAF-C5B8-477D-9938-945CF4343922}"/>
                  </a:ext>
                </a:extLst>
              </p:cNvPr>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7" name="Rectangle 23">
                <a:extLst>
                  <a:ext uri="{FF2B5EF4-FFF2-40B4-BE49-F238E27FC236}">
                    <a16:creationId xmlns:a16="http://schemas.microsoft.com/office/drawing/2014/main" id="{5708C403-D6D5-46B4-BAA1-699B30919A3D}"/>
                  </a:ext>
                </a:extLst>
              </p:cNvPr>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sp>
            <p:nvSpPr>
              <p:cNvPr id="18" name="Oval 17">
                <a:extLst>
                  <a:ext uri="{FF2B5EF4-FFF2-40B4-BE49-F238E27FC236}">
                    <a16:creationId xmlns:a16="http://schemas.microsoft.com/office/drawing/2014/main" id="{604CE1BB-A010-4181-8998-E3B35354F61B}"/>
                  </a:ext>
                </a:extLst>
              </p:cNvPr>
              <p:cNvSpPr>
                <a:spLocks noChangeArrowheads="1"/>
              </p:cNvSpPr>
              <p:nvPr/>
            </p:nvSpPr>
            <p:spPr bwMode="gray">
              <a:xfrm>
                <a:off x="2400" y="3442"/>
                <a:ext cx="71" cy="236"/>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12700">
                <a:solidFill>
                  <a:srgbClr val="F8F5F2"/>
                </a:solid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389D13F4-8E94-4BB5-A716-3350B9061936}"/>
                  </a:ext>
                </a:extLst>
              </p:cNvPr>
              <p:cNvSpPr>
                <a:spLocks noChangeArrowheads="1"/>
              </p:cNvSpPr>
              <p:nvPr/>
            </p:nvSpPr>
            <p:spPr bwMode="gray">
              <a:xfrm>
                <a:off x="2438" y="3520"/>
                <a:ext cx="20" cy="68"/>
              </a:xfrm>
              <a:prstGeom prst="ellipse">
                <a:avLst/>
              </a:prstGeom>
              <a:gradFill rotWithShape="0">
                <a:gsLst>
                  <a:gs pos="0">
                    <a:srgbClr val="F8F5F2">
                      <a:gamma/>
                      <a:shade val="46275"/>
                      <a:invGamma/>
                    </a:srgbClr>
                  </a:gs>
                  <a:gs pos="50000">
                    <a:srgbClr val="F8F5F2"/>
                  </a:gs>
                  <a:gs pos="100000">
                    <a:srgbClr val="F8F5F2">
                      <a:gamma/>
                      <a:shade val="46275"/>
                      <a:invGamma/>
                    </a:srgbClr>
                  </a:gs>
                </a:gsLst>
                <a:lin ang="5400000" scaled="1"/>
              </a:gradFill>
              <a:ln w="9525">
                <a:noFill/>
                <a:round/>
                <a:headEnd/>
                <a:tailEnd/>
              </a:ln>
              <a:effectLst/>
            </p:spPr>
            <p:txBody>
              <a:bodyPr wrap="none" anchor="ctr"/>
              <a:lstStyle/>
              <a:p>
                <a:pPr defTabSz="1214640" fontAlgn="base">
                  <a:spcBef>
                    <a:spcPct val="0"/>
                  </a:spcBef>
                  <a:spcAft>
                    <a:spcPct val="0"/>
                  </a:spcAft>
                  <a:defRPr/>
                </a:pPr>
                <a:endParaRPr lang="vi-VN" sz="2400" kern="0">
                  <a:solidFill>
                    <a:prstClr val="black"/>
                  </a:solidFill>
                  <a:latin typeface="Arial" panose="020B0604020202020204" pitchFamily="34" charset="0"/>
                  <a:cs typeface="Arial" panose="020B0604020202020204" pitchFamily="34" charset="0"/>
                </a:endParaRPr>
              </a:p>
            </p:txBody>
          </p:sp>
        </p:grpSp>
        <p:sp>
          <p:nvSpPr>
            <p:cNvPr id="15" name="Rectangle 26">
              <a:extLst>
                <a:ext uri="{FF2B5EF4-FFF2-40B4-BE49-F238E27FC236}">
                  <a16:creationId xmlns:a16="http://schemas.microsoft.com/office/drawing/2014/main" id="{172889D7-7C66-4A47-968F-9836149E35FE}"/>
                </a:ext>
              </a:extLst>
            </p:cNvPr>
            <p:cNvSpPr>
              <a:spLocks noChangeArrowheads="1"/>
            </p:cNvSpPr>
            <p:nvPr/>
          </p:nvSpPr>
          <p:spPr bwMode="gray">
            <a:xfrm rot="3419336">
              <a:off x="4032" y="1152"/>
              <a:ext cx="672" cy="672"/>
            </a:xfrm>
            <a:prstGeom prst="rect">
              <a:avLst/>
            </a:prstGeom>
            <a:solidFill>
              <a:srgbClr val="D8867B"/>
            </a:solidFill>
            <a:ln w="9525">
              <a:miter lim="800000"/>
              <a:headEnd/>
              <a:tailEnd/>
            </a:ln>
            <a:scene3d>
              <a:camera prst="legacyPerspectiveFront">
                <a:rot lat="0" lon="1500000" rev="0"/>
              </a:camera>
              <a:lightRig rig="legacyFlat4" dir="b"/>
            </a:scene3d>
            <a:sp3d extrusionH="887400" prstMaterial="legacyMatte">
              <a:bevelT w="13500" h="13500" prst="angle"/>
              <a:bevelB w="13500" h="13500" prst="angle"/>
              <a:extrusionClr>
                <a:srgbClr val="D8867B"/>
              </a:extrusionClr>
              <a:contourClr>
                <a:srgbClr val="D8867B"/>
              </a:contourClr>
            </a:sp3d>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endParaRPr lang="vi-VN" altLang="ar-BH" sz="2400" kern="0">
                <a:solidFill>
                  <a:prstClr val="black"/>
                </a:solidFill>
              </a:endParaRPr>
            </a:p>
          </p:txBody>
        </p:sp>
      </p:grpSp>
      <p:sp>
        <p:nvSpPr>
          <p:cNvPr id="28" name="Rectangle 27">
            <a:extLst>
              <a:ext uri="{FF2B5EF4-FFF2-40B4-BE49-F238E27FC236}">
                <a16:creationId xmlns:a16="http://schemas.microsoft.com/office/drawing/2014/main" id="{569F8DF0-9570-4502-ADCA-FF211281BFD2}"/>
              </a:ext>
            </a:extLst>
          </p:cNvPr>
          <p:cNvSpPr>
            <a:spLocks noChangeArrowheads="1"/>
          </p:cNvSpPr>
          <p:nvPr/>
        </p:nvSpPr>
        <p:spPr bwMode="gray">
          <a:xfrm>
            <a:off x="3690335" y="2988478"/>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1</a:t>
            </a:r>
          </a:p>
        </p:txBody>
      </p:sp>
      <p:sp>
        <p:nvSpPr>
          <p:cNvPr id="29" name="Rectangle 27">
            <a:extLst>
              <a:ext uri="{FF2B5EF4-FFF2-40B4-BE49-F238E27FC236}">
                <a16:creationId xmlns:a16="http://schemas.microsoft.com/office/drawing/2014/main" id="{569F8DF0-9570-4502-ADCA-FF211281BFD2}"/>
              </a:ext>
            </a:extLst>
          </p:cNvPr>
          <p:cNvSpPr>
            <a:spLocks noChangeArrowheads="1"/>
          </p:cNvSpPr>
          <p:nvPr/>
        </p:nvSpPr>
        <p:spPr bwMode="gray">
          <a:xfrm>
            <a:off x="5774018"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2</a:t>
            </a:r>
          </a:p>
        </p:txBody>
      </p:sp>
      <p:sp>
        <p:nvSpPr>
          <p:cNvPr id="30" name="Rectangle 27">
            <a:extLst>
              <a:ext uri="{FF2B5EF4-FFF2-40B4-BE49-F238E27FC236}">
                <a16:creationId xmlns:a16="http://schemas.microsoft.com/office/drawing/2014/main" id="{569F8DF0-9570-4502-ADCA-FF211281BFD2}"/>
              </a:ext>
            </a:extLst>
          </p:cNvPr>
          <p:cNvSpPr>
            <a:spLocks noChangeArrowheads="1"/>
          </p:cNvSpPr>
          <p:nvPr/>
        </p:nvSpPr>
        <p:spPr bwMode="gray">
          <a:xfrm>
            <a:off x="7614060" y="2876414"/>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3</a:t>
            </a:r>
          </a:p>
        </p:txBody>
      </p:sp>
      <p:sp>
        <p:nvSpPr>
          <p:cNvPr id="31" name="Rectangle 27">
            <a:extLst>
              <a:ext uri="{FF2B5EF4-FFF2-40B4-BE49-F238E27FC236}">
                <a16:creationId xmlns:a16="http://schemas.microsoft.com/office/drawing/2014/main" id="{569F8DF0-9570-4502-ADCA-FF211281BFD2}"/>
              </a:ext>
            </a:extLst>
          </p:cNvPr>
          <p:cNvSpPr>
            <a:spLocks noChangeArrowheads="1"/>
          </p:cNvSpPr>
          <p:nvPr/>
        </p:nvSpPr>
        <p:spPr bwMode="gray">
          <a:xfrm>
            <a:off x="9790243" y="2919680"/>
            <a:ext cx="416929" cy="49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517" tIns="60759" rIns="121517" bIns="6075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4640" eaLnBrk="1" fontAlgn="base" hangingPunct="1">
              <a:spcBef>
                <a:spcPct val="0"/>
              </a:spcBef>
              <a:spcAft>
                <a:spcPct val="0"/>
              </a:spcAft>
            </a:pPr>
            <a:r>
              <a:rPr lang="en-US" altLang="ar-BH" sz="2400" b="1" kern="0" dirty="0">
                <a:solidFill>
                  <a:prstClr val="white"/>
                </a:solidFill>
              </a:rPr>
              <a:t>4</a:t>
            </a:r>
          </a:p>
        </p:txBody>
      </p:sp>
      <p:sp>
        <p:nvSpPr>
          <p:cNvPr id="32" name="AutoShape 6">
            <a:extLst>
              <a:ext uri="{FF2B5EF4-FFF2-40B4-BE49-F238E27FC236}">
                <a16:creationId xmlns:a16="http://schemas.microsoft.com/office/drawing/2014/main" id="{70AD9F97-7806-4F9A-AF3D-1FF769087E9A}"/>
              </a:ext>
            </a:extLst>
          </p:cNvPr>
          <p:cNvSpPr>
            <a:spLocks noChangeArrowheads="1"/>
          </p:cNvSpPr>
          <p:nvPr/>
        </p:nvSpPr>
        <p:spPr bwMode="auto">
          <a:xfrm>
            <a:off x="2639556" y="4081419"/>
            <a:ext cx="1764889" cy="2688717"/>
          </a:xfrm>
          <a:prstGeom prst="roundRect">
            <a:avLst>
              <a:gd name="adj" fmla="val 9968"/>
            </a:avLst>
          </a:prstGeom>
          <a:ln>
            <a:headEnd/>
            <a:tailEnd/>
          </a:ln>
        </p:spPr>
        <p:style>
          <a:lnRef idx="0">
            <a:schemeClr val="accent2"/>
          </a:lnRef>
          <a:fillRef idx="3">
            <a:schemeClr val="accent2"/>
          </a:fillRef>
          <a:effectRef idx="3">
            <a:schemeClr val="accent2"/>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3" name="AutoShape 6">
            <a:extLst>
              <a:ext uri="{FF2B5EF4-FFF2-40B4-BE49-F238E27FC236}">
                <a16:creationId xmlns:a16="http://schemas.microsoft.com/office/drawing/2014/main" id="{70AD9F97-7806-4F9A-AF3D-1FF769087E9A}"/>
              </a:ext>
            </a:extLst>
          </p:cNvPr>
          <p:cNvSpPr>
            <a:spLocks noChangeArrowheads="1"/>
          </p:cNvSpPr>
          <p:nvPr/>
        </p:nvSpPr>
        <p:spPr bwMode="auto">
          <a:xfrm>
            <a:off x="7100068" y="4181149"/>
            <a:ext cx="1833613" cy="2676852"/>
          </a:xfrm>
          <a:prstGeom prst="roundRect">
            <a:avLst>
              <a:gd name="adj" fmla="val 9968"/>
            </a:avLst>
          </a:prstGeom>
          <a:ln>
            <a:headEnd/>
            <a:tailEnd/>
          </a:ln>
        </p:spPr>
        <p:style>
          <a:lnRef idx="0">
            <a:schemeClr val="accent6"/>
          </a:lnRef>
          <a:fillRef idx="3">
            <a:schemeClr val="accent6"/>
          </a:fillRef>
          <a:effectRef idx="3">
            <a:schemeClr val="accent6"/>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4" name="AutoShape 6">
            <a:extLst>
              <a:ext uri="{FF2B5EF4-FFF2-40B4-BE49-F238E27FC236}">
                <a16:creationId xmlns:a16="http://schemas.microsoft.com/office/drawing/2014/main" id="{70AD9F97-7806-4F9A-AF3D-1FF769087E9A}"/>
              </a:ext>
            </a:extLst>
          </p:cNvPr>
          <p:cNvSpPr>
            <a:spLocks noChangeArrowheads="1"/>
          </p:cNvSpPr>
          <p:nvPr/>
        </p:nvSpPr>
        <p:spPr bwMode="auto">
          <a:xfrm>
            <a:off x="4951175" y="4181149"/>
            <a:ext cx="1764889" cy="2688717"/>
          </a:xfrm>
          <a:prstGeom prst="roundRect">
            <a:avLst>
              <a:gd name="adj" fmla="val 9968"/>
            </a:avLst>
          </a:prstGeom>
          <a:ln>
            <a:headEnd/>
            <a:tailEnd/>
          </a:ln>
        </p:spPr>
        <p:style>
          <a:lnRef idx="0">
            <a:schemeClr val="accent1"/>
          </a:lnRef>
          <a:fillRef idx="3">
            <a:schemeClr val="accent1"/>
          </a:fillRef>
          <a:effectRef idx="3">
            <a:schemeClr val="accent1"/>
          </a:effectRef>
          <a:fontRef idx="minor">
            <a:schemeClr val="lt1"/>
          </a:fontRef>
        </p:style>
        <p:txBody>
          <a:bodyPr wrap="none" lIns="121517" tIns="60759" rIns="121517" bIns="60759" anchor="ctr"/>
          <a:lstStyle/>
          <a:p>
            <a:pPr defTabSz="1214640" fontAlgn="base">
              <a:spcBef>
                <a:spcPct val="0"/>
              </a:spcBef>
              <a:spcAft>
                <a:spcPct val="0"/>
              </a:spcAft>
              <a:defRPr/>
            </a:pPr>
            <a:endParaRPr lang="vi-VN" altLang="ar-BH" sz="2400" kern="0" dirty="0">
              <a:solidFill>
                <a:srgbClr val="4C4861"/>
              </a:solidFill>
              <a:latin typeface="Times New Roman" pitchFamily="18" charset="0"/>
              <a:cs typeface="Times New Roman" pitchFamily="18" charset="0"/>
            </a:endParaRPr>
          </a:p>
        </p:txBody>
      </p:sp>
      <p:sp>
        <p:nvSpPr>
          <p:cNvPr id="35" name="AutoShape 6">
            <a:extLst>
              <a:ext uri="{FF2B5EF4-FFF2-40B4-BE49-F238E27FC236}">
                <a16:creationId xmlns:a16="http://schemas.microsoft.com/office/drawing/2014/main" id="{70AD9F97-7806-4F9A-AF3D-1FF769087E9A}"/>
              </a:ext>
            </a:extLst>
          </p:cNvPr>
          <p:cNvSpPr>
            <a:spLocks noChangeArrowheads="1"/>
          </p:cNvSpPr>
          <p:nvPr/>
        </p:nvSpPr>
        <p:spPr bwMode="auto">
          <a:xfrm>
            <a:off x="9285306" y="4181149"/>
            <a:ext cx="1764889" cy="2609966"/>
          </a:xfrm>
          <a:prstGeom prst="roundRect">
            <a:avLst>
              <a:gd name="adj" fmla="val 9968"/>
            </a:avLst>
          </a:prstGeom>
          <a:ln>
            <a:headEnd/>
            <a:tailEnd/>
          </a:ln>
        </p:spPr>
        <p:style>
          <a:lnRef idx="0">
            <a:schemeClr val="accent3"/>
          </a:lnRef>
          <a:fillRef idx="3">
            <a:schemeClr val="accent3"/>
          </a:fillRef>
          <a:effectRef idx="3">
            <a:schemeClr val="accent3"/>
          </a:effectRef>
          <a:fontRef idx="minor">
            <a:schemeClr val="lt1"/>
          </a:fontRef>
        </p:style>
        <p:txBody>
          <a:bodyPr wrap="none" lIns="121517" tIns="60759" rIns="121517" bIns="60759" anchor="ctr"/>
          <a:lstStyle/>
          <a:p>
            <a:pPr defTabSz="1214640" fontAlgn="base">
              <a:spcBef>
                <a:spcPct val="0"/>
              </a:spcBef>
              <a:spcAft>
                <a:spcPct val="0"/>
              </a:spcAft>
              <a:defRPr/>
            </a:pPr>
            <a:endParaRPr lang="en-US" altLang="ar-BH" sz="2400" b="1" kern="0" dirty="0">
              <a:solidFill>
                <a:srgbClr val="4C4861"/>
              </a:solidFill>
              <a:latin typeface="Times New Roman" pitchFamily="18" charset="0"/>
              <a:cs typeface="Times New Roman" pitchFamily="18" charset="0"/>
            </a:endParaRPr>
          </a:p>
        </p:txBody>
      </p:sp>
      <p:sp>
        <p:nvSpPr>
          <p:cNvPr id="36" name="矩形 1"/>
          <p:cNvSpPr>
            <a:spLocks noChangeArrowheads="1"/>
          </p:cNvSpPr>
          <p:nvPr/>
        </p:nvSpPr>
        <p:spPr bwMode="auto">
          <a:xfrm>
            <a:off x="2742371" y="4427849"/>
            <a:ext cx="15922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Cốt</a:t>
            </a:r>
            <a:r>
              <a:rPr kumimoji="0" lang="en-US" altLang="zh-CN" sz="2800" b="0" i="0" u="none" strike="noStrike" kern="1200" cap="none" spc="0" normalizeH="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rPr>
              <a:t> truyện đơn giản, ngắn gọn</a:t>
            </a:r>
            <a:endParaRPr kumimoji="0" lang="en-US" altLang="zh-CN" sz="2800" b="0" i="0" u="none" strike="noStrike" kern="1200" cap="none" spc="0" normalizeH="0" baseline="0" noProof="0" dirty="0">
              <a:ln>
                <a:noFill/>
              </a:ln>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思源黑体 CN Normal" panose="020B0400000000000000" pitchFamily="34" charset="-122"/>
            </a:endParaRPr>
          </a:p>
        </p:txBody>
      </p:sp>
      <p:sp>
        <p:nvSpPr>
          <p:cNvPr id="37" name="矩形 1"/>
          <p:cNvSpPr>
            <a:spLocks noChangeArrowheads="1"/>
          </p:cNvSpPr>
          <p:nvPr/>
        </p:nvSpPr>
        <p:spPr bwMode="auto">
          <a:xfrm>
            <a:off x="7204333" y="4660308"/>
            <a:ext cx="17460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 Nhân vật chân thực, sinh động</a:t>
            </a:r>
          </a:p>
        </p:txBody>
      </p:sp>
      <p:sp>
        <p:nvSpPr>
          <p:cNvPr id="38" name="矩形 1"/>
          <p:cNvSpPr>
            <a:spLocks noChangeArrowheads="1"/>
          </p:cNvSpPr>
          <p:nvPr/>
        </p:nvSpPr>
        <p:spPr bwMode="auto">
          <a:xfrm>
            <a:off x="9324080" y="4643292"/>
            <a:ext cx="17661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SimSun" panose="02010600030101010101" pitchFamily="2" charset="-122"/>
              </a:defRPr>
            </a:lvl1pPr>
            <a:lvl2pPr marL="742950" indent="-285750" eaLnBrk="0" hangingPunct="0">
              <a:defRPr>
                <a:solidFill>
                  <a:schemeClr val="tx1"/>
                </a:solidFill>
                <a:latin typeface="Calibri" panose="020F0502020204030204" pitchFamily="34" charset="0"/>
                <a:ea typeface="SimSun" panose="02010600030101010101" pitchFamily="2" charset="-122"/>
              </a:defRPr>
            </a:lvl2pPr>
            <a:lvl3pPr marL="1143000" indent="-228600" eaLnBrk="0" hangingPunct="0">
              <a:defRPr>
                <a:solidFill>
                  <a:schemeClr val="tx1"/>
                </a:solidFill>
                <a:latin typeface="Calibri" panose="020F0502020204030204" pitchFamily="34" charset="0"/>
                <a:ea typeface="SimSun" panose="02010600030101010101" pitchFamily="2" charset="-122"/>
              </a:defRPr>
            </a:lvl3pPr>
            <a:lvl4pPr marL="1600200" indent="-228600" eaLnBrk="0" hangingPunct="0">
              <a:defRPr>
                <a:solidFill>
                  <a:schemeClr val="tx1"/>
                </a:solidFill>
                <a:latin typeface="Calibri" panose="020F0502020204030204" pitchFamily="34" charset="0"/>
                <a:ea typeface="SimSun" panose="02010600030101010101" pitchFamily="2" charset="-122"/>
              </a:defRPr>
            </a:lvl4pPr>
            <a:lvl5pPr marL="2057400" indent="-228600" eaLnBrk="0" hangingPunc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SimSun" panose="02010600030101010101" pitchFamily="2" charset="-122"/>
                <a:cs typeface="Times New Roman" panose="02020603050405020304" pitchFamily="18" charset="0"/>
              </a:rPr>
              <a:t>Ngôn ngữ giản dị, gần gũi</a:t>
            </a:r>
          </a:p>
        </p:txBody>
      </p:sp>
      <p:sp>
        <p:nvSpPr>
          <p:cNvPr id="2" name="TextBox 1"/>
          <p:cNvSpPr txBox="1"/>
          <p:nvPr/>
        </p:nvSpPr>
        <p:spPr>
          <a:xfrm>
            <a:off x="4921392" y="4402758"/>
            <a:ext cx="1742303" cy="2523768"/>
          </a:xfrm>
          <a:prstGeom prst="rect">
            <a:avLst/>
          </a:prstGeom>
          <a:noFill/>
        </p:spPr>
        <p:txBody>
          <a:bodyPr wrap="square" rtlCol="0">
            <a:spAutoFit/>
          </a:bodyPr>
          <a:lstStyle/>
          <a:p>
            <a:pPr algn="ctr" defTabSz="1214640" fontAlgn="base">
              <a:spcBef>
                <a:spcPct val="0"/>
              </a:spcBef>
              <a:spcAft>
                <a:spcPct val="0"/>
              </a:spcAft>
              <a:defRPr/>
            </a:pPr>
            <a:r>
              <a:rPr lang="en-US" altLang="ar-BH" sz="2800" kern="0" dirty="0">
                <a:latin typeface="Times New Roman" pitchFamily="18" charset="0"/>
                <a:cs typeface="Times New Roman" pitchFamily="18" charset="0"/>
              </a:rPr>
              <a:t>Tình tiết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hấp dẫn,</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biến hóa, </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kịch</a:t>
            </a:r>
          </a:p>
          <a:p>
            <a:pPr algn="ctr" defTabSz="1214640" fontAlgn="base">
              <a:spcBef>
                <a:spcPct val="0"/>
              </a:spcBef>
              <a:spcAft>
                <a:spcPct val="0"/>
              </a:spcAft>
              <a:defRPr/>
            </a:pPr>
            <a:r>
              <a:rPr lang="en-US" altLang="ar-BH" sz="2800" kern="0" dirty="0">
                <a:latin typeface="Times New Roman" pitchFamily="18" charset="0"/>
                <a:cs typeface="Times New Roman" pitchFamily="18" charset="0"/>
              </a:rPr>
              <a:t> tính</a:t>
            </a:r>
          </a:p>
          <a:p>
            <a:endParaRPr lang="en-US" dirty="0"/>
          </a:p>
        </p:txBody>
      </p:sp>
    </p:spTree>
    <p:extLst>
      <p:ext uri="{BB962C8B-B14F-4D97-AF65-F5344CB8AC3E}">
        <p14:creationId xmlns:p14="http://schemas.microsoft.com/office/powerpoint/2010/main" val="11318466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8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6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6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8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circle(in)">
                                      <p:cBhvr>
                                        <p:cTn id="51" dur="2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circle(in)">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ircle(in)">
                                      <p:cBhvr>
                                        <p:cTn id="7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7" grpId="0" animBg="1"/>
      <p:bldP spid="33" grpId="0" animBg="1"/>
      <p:bldP spid="34" grpId="0" animBg="1"/>
      <p:bldP spid="35" grpId="0" animBg="1"/>
      <p:bldP spid="36" grpId="0"/>
      <p:bldP spid="37" grpId="0"/>
      <p:bldP spid="38"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820536" y="2672431"/>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LUYỆN TẬP</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571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12131206"/>
              </p:ext>
            </p:extLst>
          </p:nvPr>
        </p:nvGraphicFramePr>
        <p:xfrm>
          <a:off x="1691432" y="1228092"/>
          <a:ext cx="8564880" cy="4850490"/>
        </p:xfrm>
        <a:graphic>
          <a:graphicData uri="http://schemas.openxmlformats.org/drawingml/2006/table">
            <a:tbl>
              <a:tblPr firstRow="1" bandRow="1">
                <a:tableStyleId>{D7AC3CCA-C797-4891-BE02-D94E43425B78}</a:tableStyleId>
              </a:tblPr>
              <a:tblGrid>
                <a:gridCol w="1316996">
                  <a:extLst>
                    <a:ext uri="{9D8B030D-6E8A-4147-A177-3AD203B41FA5}">
                      <a16:colId xmlns:a16="http://schemas.microsoft.com/office/drawing/2014/main" val="1829543325"/>
                    </a:ext>
                  </a:extLst>
                </a:gridCol>
                <a:gridCol w="3668138">
                  <a:extLst>
                    <a:ext uri="{9D8B030D-6E8A-4147-A177-3AD203B41FA5}">
                      <a16:colId xmlns:a16="http://schemas.microsoft.com/office/drawing/2014/main" val="577911493"/>
                    </a:ext>
                  </a:extLst>
                </a:gridCol>
                <a:gridCol w="3579746">
                  <a:extLst>
                    <a:ext uri="{9D8B030D-6E8A-4147-A177-3AD203B41FA5}">
                      <a16:colId xmlns:a16="http://schemas.microsoft.com/office/drawing/2014/main" val="1240709778"/>
                    </a:ext>
                  </a:extLst>
                </a:gridCol>
              </a:tblGrid>
              <a:tr h="583897">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a:solidFill>
                            <a:schemeClr val="dk1"/>
                          </a:solidFill>
                          <a:effectLst/>
                          <a:latin typeface="Times New Roman" panose="02020603050405020304" pitchFamily="18" charset="0"/>
                          <a:ea typeface="+mn-ea"/>
                          <a:cs typeface="Times New Roman" panose="02020603050405020304" pitchFamily="18" charset="0"/>
                        </a:rPr>
                        <a:t>Chiều sương</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b="1" kern="1200" dirty="0">
                          <a:solidFill>
                            <a:schemeClr val="dk1"/>
                          </a:solidFill>
                          <a:effectLst/>
                          <a:latin typeface="Times New Roman" panose="02020603050405020304" pitchFamily="18" charset="0"/>
                          <a:ea typeface="+mn-ea"/>
                          <a:cs typeface="Times New Roman" panose="02020603050405020304" pitchFamily="18" charset="0"/>
                        </a:rPr>
                        <a:t>Muối của rừng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65022753"/>
                  </a:ext>
                </a:extLst>
              </a:tr>
              <a:tr h="902677">
                <a:tc>
                  <a:txBody>
                    <a:bodyPr/>
                    <a:lstStyle/>
                    <a:p>
                      <a:pPr marL="0" marR="0" algn="just">
                        <a:lnSpc>
                          <a:spcPct val="107000"/>
                        </a:lnSpc>
                        <a:spcBef>
                          <a:spcPts val="0"/>
                        </a:spcBef>
                        <a:spcAft>
                          <a:spcPts val="0"/>
                        </a:spcAft>
                        <a:tabLst>
                          <a:tab pos="180340" algn="l"/>
                          <a:tab pos="295275" algn="l"/>
                        </a:tabLs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Đối tượng tự nhiên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70622724"/>
                  </a:ext>
                </a:extLst>
              </a:tr>
              <a:tr h="1077704">
                <a:tc>
                  <a:txBody>
                    <a:bodyPr/>
                    <a:lstStyle/>
                    <a:p>
                      <a:pPr marL="0" marR="0" algn="just">
                        <a:lnSpc>
                          <a:spcPct val="107000"/>
                        </a:lnSpc>
                        <a:spcBef>
                          <a:spcPts val="0"/>
                        </a:spcBef>
                        <a:spcAft>
                          <a:spcPts val="0"/>
                        </a:spcAft>
                        <a:tabLst>
                          <a:tab pos="180340" algn="l"/>
                          <a:tab pos="295275" algn="l"/>
                        </a:tabLst>
                      </a:pPr>
                      <a:r>
                        <a:rPr lang="vi-VN" sz="2000" b="1">
                          <a:effectLst/>
                          <a:latin typeface="Times New Roman" panose="02020603050405020304" pitchFamily="18" charset="0"/>
                          <a:ea typeface="Times New Roman" panose="02020603050405020304" pitchFamily="18" charset="0"/>
                          <a:cs typeface="Times New Roman" panose="02020603050405020304" pitchFamily="18" charset="0"/>
                        </a:rPr>
                        <a:t>Tác động với tự nhiên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0649873"/>
                  </a:ext>
                </a:extLst>
              </a:tr>
              <a:tr h="2286212">
                <a:tc>
                  <a:txBody>
                    <a:bodyPr/>
                    <a:lstStyle/>
                    <a:p>
                      <a:pPr marL="0" marR="0">
                        <a:lnSpc>
                          <a:spcPct val="107000"/>
                        </a:lnSpc>
                        <a:spcBef>
                          <a:spcPts val="0"/>
                        </a:spcBef>
                        <a:spcAft>
                          <a:spcPts val="0"/>
                        </a:spcAft>
                      </a:pPr>
                      <a:r>
                        <a:rPr lang="vi-VN" sz="2000" b="1" dirty="0">
                          <a:effectLst/>
                          <a:latin typeface="Times New Roman" panose="02020603050405020304" pitchFamily="18" charset="0"/>
                          <a:ea typeface="Times New Roman" panose="02020603050405020304" pitchFamily="18" charset="0"/>
                          <a:cs typeface="Times New Roman" panose="02020603050405020304" pitchFamily="18" charset="0"/>
                        </a:rPr>
                        <a:t>Thái độ của con người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4309509"/>
                  </a:ext>
                </a:extLst>
              </a:tr>
            </a:tbl>
          </a:graphicData>
        </a:graphic>
      </p:graphicFrame>
      <p:sp>
        <p:nvSpPr>
          <p:cNvPr id="9" name="TextBox 8"/>
          <p:cNvSpPr txBox="1"/>
          <p:nvPr/>
        </p:nvSpPr>
        <p:spPr>
          <a:xfrm>
            <a:off x="3562351" y="2244570"/>
            <a:ext cx="4823042" cy="487506"/>
          </a:xfrm>
          <a:prstGeom prst="rect">
            <a:avLst/>
          </a:prstGeom>
          <a:noFill/>
        </p:spPr>
        <p:txBody>
          <a:bodyPr wrap="square" rtlCol="0">
            <a:spAutoFit/>
          </a:bodyPr>
          <a:lstStyle/>
          <a:p>
            <a:pPr>
              <a:lnSpc>
                <a:spcPct val="107000"/>
              </a:lnSpc>
            </a:pPr>
            <a:r>
              <a:rPr lang="vi-VN" sz="2400" dirty="0"/>
              <a:t>biển cả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3562349" y="3071297"/>
            <a:ext cx="3456762" cy="830997"/>
          </a:xfrm>
          <a:prstGeom prst="rect">
            <a:avLst/>
          </a:prstGeom>
          <a:noFill/>
        </p:spPr>
        <p:txBody>
          <a:bodyPr wrap="square" rtlCol="0">
            <a:spAutoFit/>
          </a:bodyPr>
          <a:lstStyle/>
          <a:p>
            <a:r>
              <a:rPr lang="vi-VN" sz="2400" dirty="0"/>
              <a:t>thụ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1" name="TextBox 10"/>
          <p:cNvSpPr txBox="1"/>
          <p:nvPr/>
        </p:nvSpPr>
        <p:spPr>
          <a:xfrm>
            <a:off x="3005137" y="4009906"/>
            <a:ext cx="3535607" cy="1692771"/>
          </a:xfrm>
          <a:prstGeom prst="rect">
            <a:avLst/>
          </a:prstGeom>
          <a:noFill/>
        </p:spPr>
        <p:txBody>
          <a:bodyPr wrap="square" rtlCol="0">
            <a:spAutoFit/>
          </a:bodyPr>
          <a:lstStyle/>
          <a:p>
            <a:r>
              <a:rPr lang="vi-VN" sz="2000" dirty="0"/>
              <a:t>Xem tự nhiên là nguồn sống từ sợ sệt đến chai lì quen thuộc trước những bất trắc của tự nhiên</a:t>
            </a:r>
            <a:r>
              <a:rPr lang="en-US" sz="2000" dirty="0"/>
              <a:t>.</a:t>
            </a:r>
          </a:p>
          <a:p>
            <a:endParaRPr lang="en-US" sz="2400" dirty="0"/>
          </a:p>
        </p:txBody>
      </p:sp>
      <p:sp>
        <p:nvSpPr>
          <p:cNvPr id="15" name="TextBox 14"/>
          <p:cNvSpPr txBox="1"/>
          <p:nvPr/>
        </p:nvSpPr>
        <p:spPr>
          <a:xfrm>
            <a:off x="7435452" y="2240133"/>
            <a:ext cx="3102129" cy="830997"/>
          </a:xfrm>
          <a:prstGeom prst="rect">
            <a:avLst/>
          </a:prstGeom>
          <a:noFill/>
        </p:spPr>
        <p:txBody>
          <a:bodyPr wrap="square" rtlCol="0">
            <a:spAutoFit/>
          </a:bodyPr>
          <a:lstStyle/>
          <a:p>
            <a:r>
              <a:rPr lang="vi-VN" sz="2400" dirty="0"/>
              <a:t>rừng núi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6" name="TextBox 15"/>
          <p:cNvSpPr txBox="1"/>
          <p:nvPr/>
        </p:nvSpPr>
        <p:spPr>
          <a:xfrm>
            <a:off x="7435453" y="3071297"/>
            <a:ext cx="2083016" cy="830997"/>
          </a:xfrm>
          <a:prstGeom prst="rect">
            <a:avLst/>
          </a:prstGeom>
          <a:noFill/>
        </p:spPr>
        <p:txBody>
          <a:bodyPr wrap="square" rtlCol="0">
            <a:spAutoFit/>
          </a:bodyPr>
          <a:lstStyle/>
          <a:p>
            <a:r>
              <a:rPr lang="vi-VN" sz="2400" dirty="0"/>
              <a:t>Chủ động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7" name="TextBox 16"/>
          <p:cNvSpPr txBox="1"/>
          <p:nvPr/>
        </p:nvSpPr>
        <p:spPr>
          <a:xfrm>
            <a:off x="6822314" y="3827683"/>
            <a:ext cx="3432265" cy="2616101"/>
          </a:xfrm>
          <a:prstGeom prst="rect">
            <a:avLst/>
          </a:prstGeom>
          <a:noFill/>
        </p:spPr>
        <p:txBody>
          <a:bodyPr wrap="square" rtlCol="0">
            <a:spAutoFit/>
          </a:bodyPr>
          <a:lstStyle/>
          <a:p>
            <a:r>
              <a:rPr lang="vi-VN" sz="2000" dirty="0"/>
              <a:t>Xem tự nhiên là thú vui</a:t>
            </a:r>
            <a:r>
              <a:rPr lang="en-US" sz="2000" dirty="0"/>
              <a:t>,</a:t>
            </a:r>
            <a:r>
              <a:rPr lang="vi-VN" sz="2000" dirty="0"/>
              <a:t> ban đầu áp đặt những suy nghĩ của mình lên Tự nhiên về sau được cảm hóa và trở về với bản chất thiện lương hòa hợp và yêu mến tự nhiên</a:t>
            </a:r>
            <a:r>
              <a:rPr lang="en-US" sz="2000" dirty="0"/>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p>
        </p:txBody>
      </p:sp>
      <p:sp>
        <p:nvSpPr>
          <p:cNvPr id="18" name="TextBox 17"/>
          <p:cNvSpPr txBox="1"/>
          <p:nvPr/>
        </p:nvSpPr>
        <p:spPr>
          <a:xfrm>
            <a:off x="1803490" y="766429"/>
            <a:ext cx="8496300" cy="461665"/>
          </a:xfrm>
          <a:prstGeom prst="rect">
            <a:avLst/>
          </a:prstGeom>
          <a:noFill/>
        </p:spPr>
        <p:txBody>
          <a:bodyPr wrap="square" rtlCol="0">
            <a:spAutoFit/>
          </a:bodyPr>
          <a:lstStyle/>
          <a:p>
            <a:r>
              <a:rPr lang="en-US" sz="2400" dirty="0">
                <a:solidFill>
                  <a:schemeClr val="bg1"/>
                </a:solidFill>
              </a:rPr>
              <a:t>HS lập bảng so sánh văn bản Chiều sương và Muối của rừng</a:t>
            </a:r>
          </a:p>
        </p:txBody>
      </p:sp>
    </p:spTree>
    <p:extLst>
      <p:ext uri="{BB962C8B-B14F-4D97-AF65-F5344CB8AC3E}">
        <p14:creationId xmlns:p14="http://schemas.microsoft.com/office/powerpoint/2010/main" val="17674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84" y="1944625"/>
            <a:ext cx="5496424" cy="331317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0428" y="3657887"/>
            <a:ext cx="1756661" cy="2780839"/>
          </a:xfrm>
          <a:prstGeom prst="rect">
            <a:avLst/>
          </a:prstGeom>
        </p:spPr>
      </p:pic>
      <p:sp>
        <p:nvSpPr>
          <p:cNvPr id="4" name="文本框 3"/>
          <p:cNvSpPr txBox="1"/>
          <p:nvPr/>
        </p:nvSpPr>
        <p:spPr>
          <a:xfrm>
            <a:off x="1032124" y="2672430"/>
            <a:ext cx="6602993" cy="1107567"/>
          </a:xfrm>
          <a:prstGeom prst="rect">
            <a:avLst/>
          </a:prstGeom>
          <a:noFill/>
        </p:spPr>
        <p:txBody>
          <a:bodyPr wrap="square" lIns="121496" tIns="60748" rIns="121496" bIns="60748" rtlCol="0">
            <a:spAutoFit/>
          </a:bodyPr>
          <a:lstStyle/>
          <a:p>
            <a:pPr defTabSz="910773"/>
            <a:r>
              <a:rPr lang="en-US" altLang="zh-CN" sz="6400" dirty="0">
                <a:solidFill>
                  <a:prstClr val="white"/>
                </a:solidFill>
                <a:latin typeface="Times New Roman" pitchFamily="18" charset="0"/>
                <a:cs typeface="Times New Roman" pitchFamily="18" charset="0"/>
                <a:sym typeface="+mn-lt"/>
              </a:rPr>
              <a:t>VẬN DỤNG</a:t>
            </a:r>
            <a:endParaRPr lang="zh-CN" altLang="en-US" sz="6400" dirty="0">
              <a:solidFill>
                <a:prstClr val="white"/>
              </a:solidFill>
              <a:latin typeface="Times New Roman" pitchFamily="18" charset="0"/>
              <a:cs typeface="Times New Roman" pitchFamily="18" charset="0"/>
              <a:sym typeface="+mn-lt"/>
            </a:endParaRP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p:blipFill>
        <p:spPr>
          <a:xfrm rot="20485441">
            <a:off x="6298280" y="911376"/>
            <a:ext cx="3174005" cy="27112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p:blipFill>
        <p:spPr>
          <a:xfrm rot="1158593">
            <a:off x="8068513" y="3119093"/>
            <a:ext cx="3087104" cy="226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029754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Callout 3"/>
          <p:cNvSpPr/>
          <p:nvPr/>
        </p:nvSpPr>
        <p:spPr>
          <a:xfrm>
            <a:off x="2181225" y="0"/>
            <a:ext cx="5991225" cy="3814354"/>
          </a:xfrm>
          <a:prstGeom prst="cloudCallout">
            <a:avLst>
              <a:gd name="adj1" fmla="val 66758"/>
              <a:gd name="adj2" fmla="val -23369"/>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800" dirty="0"/>
              <a:t>HS viết đoạn văn </a:t>
            </a:r>
          </a:p>
          <a:p>
            <a:r>
              <a:rPr lang="en-US" sz="2800" dirty="0"/>
              <a:t>(từ 7 – 10 dòng) nêu suy nghĩ về mối quan hệ giữa con người và thiên nhiên.</a:t>
            </a:r>
          </a:p>
        </p:txBody>
      </p:sp>
    </p:spTree>
    <p:extLst>
      <p:ext uri="{BB962C8B-B14F-4D97-AF65-F5344CB8AC3E}">
        <p14:creationId xmlns:p14="http://schemas.microsoft.com/office/powerpoint/2010/main" val="32279986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2247900" y="1419225"/>
            <a:ext cx="9315450" cy="4832092"/>
          </a:xfrm>
          <a:prstGeom prst="rect">
            <a:avLst/>
          </a:prstGeom>
          <a:noFill/>
        </p:spPr>
        <p:txBody>
          <a:bodyPr wrap="square" rtlCol="0">
            <a:spAutoFit/>
          </a:bodyPr>
          <a:lstStyle/>
          <a:p>
            <a:r>
              <a:rPr lang="en-US" sz="2800" dirty="0"/>
              <a:t>	Đời sống của mọi sinh vật nói chung và của con người nói riêng luôn gắn liền với thiên nhiên. Mối liên hệ giữa con người và thiên nhiên là một điều hiển hiện có thể thấy được ngay trong đời sống thường ngày. Con người được sinh ra từ thiên nhiên, thiên nhiên quyết định cuộc sống của con người và con người quyết định số phận của thiên nhiên. Con người vừa là sản phẩm vừa là chủ thể của tài nguyên và môi trường. Vì con người tồn tại được là cần có các tài nguyên của môi trường cung cấp; bên cạnh đó con người trong hoạt động của mình có tác động mạnh mẽ trở lại và làm thay đổi môi trường.</a:t>
            </a:r>
          </a:p>
          <a:p>
            <a:endParaRPr lang="en-US" sz="2800" dirty="0"/>
          </a:p>
        </p:txBody>
      </p:sp>
      <p:sp>
        <p:nvSpPr>
          <p:cNvPr id="5" name="Explosion 2 4"/>
          <p:cNvSpPr/>
          <p:nvPr/>
        </p:nvSpPr>
        <p:spPr>
          <a:xfrm>
            <a:off x="1676400" y="238125"/>
            <a:ext cx="2486025" cy="1143000"/>
          </a:xfrm>
          <a:prstGeom prst="irregularSeal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Gợi ý</a:t>
            </a:r>
          </a:p>
        </p:txBody>
      </p:sp>
    </p:spTree>
    <p:extLst>
      <p:ext uri="{BB962C8B-B14F-4D97-AF65-F5344CB8AC3E}">
        <p14:creationId xmlns:p14="http://schemas.microsoft.com/office/powerpoint/2010/main" val="11330137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extBox 3"/>
          <p:cNvSpPr txBox="1"/>
          <p:nvPr/>
        </p:nvSpPr>
        <p:spPr>
          <a:xfrm>
            <a:off x="1228725" y="1333500"/>
            <a:ext cx="9286875" cy="3416320"/>
          </a:xfrm>
          <a:prstGeom prst="rect">
            <a:avLst/>
          </a:prstGeom>
          <a:noFill/>
        </p:spPr>
        <p:txBody>
          <a:bodyPr wrap="square" rtlCol="0">
            <a:spAutoFit/>
          </a:bodyPr>
          <a:lstStyle/>
          <a:p>
            <a:pPr algn="ctr"/>
            <a:r>
              <a:rPr lang="en-US" sz="5400" dirty="0">
                <a:latin typeface="Times New Roman" panose="02020603050405020304" pitchFamily="18" charset="0"/>
                <a:cs typeface="Times New Roman" panose="02020603050405020304" pitchFamily="18" charset="0"/>
              </a:rPr>
              <a:t>Học sinh xem đoạn phim sau và nêu </a:t>
            </a:r>
            <a:r>
              <a:rPr lang="vi-VN" sz="5400" dirty="0">
                <a:latin typeface="Times New Roman" panose="02020603050405020304" pitchFamily="18" charset="0"/>
                <a:cs typeface="Times New Roman" panose="02020603050405020304" pitchFamily="18" charset="0"/>
              </a:rPr>
              <a:t>cảm nhận về những hành động của con người trong đoạn phim</a:t>
            </a:r>
            <a:r>
              <a:rPr lang="en-US" sz="5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790894"/>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616944" y="5244031"/>
            <a:ext cx="4127653" cy="40946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496" tIns="60748" rIns="121496" bIns="60748" rtlCol="0" anchor="ctr"/>
          <a:lstStyle/>
          <a:p>
            <a:pPr algn="ctr" defTabSz="910773"/>
            <a:endParaRPr lang="zh-CN" altLang="en-US" sz="1867">
              <a:solidFill>
                <a:prstClr val="white"/>
              </a:solidFill>
              <a:latin typeface="DFPOP1-W9"/>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4" y="2160226"/>
            <a:ext cx="3693540" cy="3288535"/>
          </a:xfrm>
          <a:prstGeom prst="rect">
            <a:avLst/>
          </a:prstGeom>
        </p:spPr>
      </p:pic>
      <p:sp>
        <p:nvSpPr>
          <p:cNvPr id="4" name="文本框 3"/>
          <p:cNvSpPr txBox="1"/>
          <p:nvPr/>
        </p:nvSpPr>
        <p:spPr>
          <a:xfrm>
            <a:off x="1076138" y="3414243"/>
            <a:ext cx="2690949" cy="984457"/>
          </a:xfrm>
          <a:prstGeom prst="rect">
            <a:avLst/>
          </a:prstGeom>
          <a:noFill/>
        </p:spPr>
        <p:txBody>
          <a:bodyPr wrap="square" lIns="121496" tIns="60748" rIns="121496" bIns="60748" rtlCol="0">
            <a:spAutoFit/>
          </a:bodyPr>
          <a:lstStyle/>
          <a:p>
            <a:pPr algn="ctr" defTabSz="910773"/>
            <a:r>
              <a:rPr lang="en-US" altLang="zh-CN" sz="2800" dirty="0">
                <a:latin typeface="Times New Roman" pitchFamily="18" charset="0"/>
                <a:cs typeface="Times New Roman" pitchFamily="18" charset="0"/>
                <a:sym typeface="+mn-lt"/>
              </a:rPr>
              <a:t>HƯỚNG DẪN VỀ NHÀ</a:t>
            </a:r>
            <a:endParaRPr lang="zh-CN" altLang="en-US" sz="2800" dirty="0">
              <a:latin typeface="Times New Roman" pitchFamily="18" charset="0"/>
              <a:cs typeface="Times New Roman" pitchFamily="18" charset="0"/>
              <a:sym typeface="+mn-lt"/>
            </a:endParaRPr>
          </a:p>
        </p:txBody>
      </p:sp>
      <p:sp>
        <p:nvSpPr>
          <p:cNvPr id="5" name="Rounded Rectangle 4"/>
          <p:cNvSpPr/>
          <p:nvPr/>
        </p:nvSpPr>
        <p:spPr>
          <a:xfrm>
            <a:off x="5508043" y="1655880"/>
            <a:ext cx="5106155" cy="12192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121691" tIns="60845" rIns="121691" bIns="60845" rtlCol="0" anchor="ctr"/>
          <a:lstStyle/>
          <a:p>
            <a:pPr algn="ctr" defTabSz="910773"/>
            <a:r>
              <a:rPr lang="en-US" sz="2400" dirty="0"/>
              <a:t>Ôn tập văn bản: Muối của rừng</a:t>
            </a:r>
            <a:endParaRPr lang="en-US" sz="3600" dirty="0">
              <a:solidFill>
                <a:prstClr val="black"/>
              </a:solidFill>
              <a:latin typeface="Times New Roman" pitchFamily="18" charset="0"/>
              <a:cs typeface="Times New Roman" pitchFamily="18" charset="0"/>
            </a:endParaRPr>
          </a:p>
        </p:txBody>
      </p:sp>
      <p:sp>
        <p:nvSpPr>
          <p:cNvPr id="11" name="Rounded Rectangle 10"/>
          <p:cNvSpPr/>
          <p:nvPr/>
        </p:nvSpPr>
        <p:spPr>
          <a:xfrm>
            <a:off x="5508043" y="3414243"/>
            <a:ext cx="5106155" cy="1425401"/>
          </a:xfrm>
          <a:prstGeom prst="roundRect">
            <a:avLst/>
          </a:prstGeom>
        </p:spPr>
        <p:style>
          <a:lnRef idx="1">
            <a:schemeClr val="accent4"/>
          </a:lnRef>
          <a:fillRef idx="2">
            <a:schemeClr val="accent4"/>
          </a:fillRef>
          <a:effectRef idx="1">
            <a:schemeClr val="accent4"/>
          </a:effectRef>
          <a:fontRef idx="minor">
            <a:schemeClr val="dk1"/>
          </a:fontRef>
        </p:style>
        <p:txBody>
          <a:bodyPr lIns="121691" tIns="60845" rIns="121691" bIns="60845" rtlCol="0" anchor="ctr"/>
          <a:lstStyle/>
          <a:p>
            <a:pPr algn="ctr" defTabSz="910773"/>
            <a:r>
              <a:rPr lang="en-US" sz="2000" dirty="0"/>
              <a:t>Soạn văn bản : Tảo phát bạch đế thành </a:t>
            </a:r>
          </a:p>
          <a:p>
            <a:pPr algn="ctr" defTabSz="910773"/>
            <a:r>
              <a:rPr lang="en-US" sz="2000" dirty="0"/>
              <a:t>(Lý Bạch),</a:t>
            </a:r>
          </a:p>
          <a:p>
            <a:pPr algn="ctr" defTabSz="910773"/>
            <a:r>
              <a:rPr lang="en-US" sz="2000" dirty="0"/>
              <a:t> Kiến và người (Trần Duy Phiên)</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64224880"/>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extBox 4">
            <a:extLst>
              <a:ext uri="{FF2B5EF4-FFF2-40B4-BE49-F238E27FC236}">
                <a16:creationId xmlns:a16="http://schemas.microsoft.com/office/drawing/2014/main" id="{BB5E818A-B3AA-31B9-9F2C-DF050DCDB398}"/>
              </a:ext>
            </a:extLst>
          </p:cNvPr>
          <p:cNvSpPr txBox="1"/>
          <p:nvPr/>
        </p:nvSpPr>
        <p:spPr>
          <a:xfrm>
            <a:off x="0" y="5380672"/>
            <a:ext cx="60960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188673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ừng và Biển - phim ngắn nhắc nhở con người ý thức bảo vệ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385049958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81312" y="2289435"/>
            <a:ext cx="8458200" cy="1047338"/>
          </a:xfrm>
          <a:prstGeom prst="rect">
            <a:avLst/>
          </a:prstGeom>
        </p:spPr>
        <p:txBody>
          <a:bodyPr wrap="square">
            <a:spAutoFit/>
          </a:bodyPr>
          <a:lstStyle/>
          <a:p>
            <a:pPr>
              <a:lnSpc>
                <a:spcPct val="107000"/>
              </a:lnSpc>
            </a:pPr>
            <a:endParaRPr lang="en-US"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4000" b="1" dirty="0">
                <a:latin typeface="Times New Roman" panose="02020603050405020304" pitchFamily="18" charset="0"/>
                <a:ea typeface="Calibri" panose="020F0502020204030204" pitchFamily="34" charset="0"/>
                <a:cs typeface="Times New Roman" panose="02020603050405020304" pitchFamily="18" charset="0"/>
              </a:rPr>
              <a:t>VĂN BẢN 2: MUỐI CỦA RỪNG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Oval 3"/>
          <p:cNvSpPr/>
          <p:nvPr/>
        </p:nvSpPr>
        <p:spPr>
          <a:xfrm>
            <a:off x="1804987" y="2327329"/>
            <a:ext cx="1190625" cy="9715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Tiết....</a:t>
            </a:r>
            <a:endParaRPr lang="en-US" dirty="0"/>
          </a:p>
        </p:txBody>
      </p:sp>
      <p:sp>
        <p:nvSpPr>
          <p:cNvPr id="5" name="Up Ribbon 4"/>
          <p:cNvSpPr/>
          <p:nvPr/>
        </p:nvSpPr>
        <p:spPr>
          <a:xfrm>
            <a:off x="1300161" y="730030"/>
            <a:ext cx="1933575" cy="723900"/>
          </a:xfrm>
          <a:prstGeom prst="ribbon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 6</a:t>
            </a:r>
            <a:endParaRPr lang="en-US" dirty="0">
              <a:solidFill>
                <a:schemeClr val="bg1"/>
              </a:solidFill>
            </a:endParaRPr>
          </a:p>
        </p:txBody>
      </p:sp>
      <p:sp>
        <p:nvSpPr>
          <p:cNvPr id="6" name="Rectangle 5"/>
          <p:cNvSpPr/>
          <p:nvPr/>
        </p:nvSpPr>
        <p:spPr>
          <a:xfrm>
            <a:off x="3390900" y="517086"/>
            <a:ext cx="6715125" cy="114978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07000"/>
              </a:lnSpc>
            </a:pP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SỐNG VỚI BIỂN RỪNG BAO LA </a:t>
            </a:r>
          </a:p>
          <a:p>
            <a:pPr algn="ctr">
              <a:lnSpc>
                <a:spcPct val="107000"/>
              </a:lnSpc>
            </a:pP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(Truyện ngắn) </a:t>
            </a:r>
            <a:endParaRPr lang="en-US"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505826" y="3577212"/>
            <a:ext cx="3390900" cy="523220"/>
          </a:xfrm>
          <a:prstGeom prst="rect">
            <a:avLst/>
          </a:prstGeom>
          <a:noFill/>
        </p:spPr>
        <p:txBody>
          <a:bodyPr wrap="square" rtlCol="0">
            <a:spAutoFit/>
          </a:bodyPr>
          <a:lstStyle/>
          <a:p>
            <a:r>
              <a:rPr lang="en-US" sz="2800" b="1" dirty="0">
                <a:latin typeface="Times New Roman" panose="02020603050405020304" pitchFamily="18" charset="0"/>
                <a:ea typeface="Calibri" panose="020F0502020204030204" pitchFamily="34" charset="0"/>
                <a:cs typeface="Times New Roman" panose="02020603050405020304" pitchFamily="18" charset="0"/>
              </a:rPr>
              <a:t>Nguyễn Huy Thiệp</a:t>
            </a:r>
            <a:endParaRPr lang="en-US" sz="2800" dirty="0"/>
          </a:p>
        </p:txBody>
      </p:sp>
    </p:spTree>
    <p:extLst>
      <p:ext uri="{BB962C8B-B14F-4D97-AF65-F5344CB8AC3E}">
        <p14:creationId xmlns:p14="http://schemas.microsoft.com/office/powerpoint/2010/main" val="3690388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9857" y="605703"/>
            <a:ext cx="2998059" cy="1004180"/>
          </a:xfrm>
          <a:prstGeom prst="rect">
            <a:avLst/>
          </a:prstGeom>
        </p:spPr>
      </p:pic>
      <p:pic>
        <p:nvPicPr>
          <p:cNvPr id="40" name="Picture 39" descr="A picture containing plant&#10;&#10;Description automatically generated">
            <a:extLst>
              <a:ext uri="{FF2B5EF4-FFF2-40B4-BE49-F238E27FC236}">
                <a16:creationId xmlns:a16="http://schemas.microsoft.com/office/drawing/2014/main" id="{ACDD2D60-2E20-6D4A-A46C-08567E2AD286}"/>
              </a:ext>
            </a:extLst>
          </p:cNvPr>
          <p:cNvPicPr>
            <a:picLocks noChangeAspect="1"/>
          </p:cNvPicPr>
          <p:nvPr/>
        </p:nvPicPr>
        <p:blipFill>
          <a:blip r:embed="rId4"/>
          <a:stretch>
            <a:fillRect/>
          </a:stretch>
        </p:blipFill>
        <p:spPr>
          <a:xfrm>
            <a:off x="253645" y="0"/>
            <a:ext cx="11109519" cy="8636000"/>
          </a:xfrm>
          <a:prstGeom prst="rect">
            <a:avLst/>
          </a:prstGeom>
        </p:spPr>
      </p:pic>
      <p:sp>
        <p:nvSpPr>
          <p:cNvPr id="41" name="文本框 109"/>
          <p:cNvSpPr txBox="1"/>
          <p:nvPr/>
        </p:nvSpPr>
        <p:spPr>
          <a:xfrm>
            <a:off x="2897138" y="2340243"/>
            <a:ext cx="6412609" cy="2092452"/>
          </a:xfrm>
          <a:prstGeom prst="rect">
            <a:avLst/>
          </a:prstGeom>
          <a:noFill/>
        </p:spPr>
        <p:txBody>
          <a:bodyPr wrap="square" lIns="121496" tIns="60748" rIns="121496" bIns="60748" rtlCol="0">
            <a:spAutoFit/>
          </a:bodyPr>
          <a:lstStyle/>
          <a:p>
            <a:pPr algn="ctr" defTabSz="910773"/>
            <a:r>
              <a:rPr lang="en-US" altLang="zh-CN"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rPr>
              <a:t>I. TÌM HIỂU CHUNG:</a:t>
            </a:r>
            <a:endParaRPr lang="zh-CN" altLang="en-US" sz="6400" b="1" dirty="0">
              <a:solidFill>
                <a:prstClr val="black"/>
              </a:solidFill>
              <a:effectLst>
                <a:outerShdw dist="38100" dir="2700000" sx="101000" sy="101000" algn="tl" rotWithShape="0">
                  <a:srgbClr val="0070C0"/>
                </a:outerShdw>
              </a:effectLst>
              <a:latin typeface="Times New Roman" pitchFamily="18" charset="0"/>
              <a:cs typeface="Times New Roman" pitchFamily="18" charset="0"/>
              <a:sym typeface="+mn-lt"/>
            </a:endParaRPr>
          </a:p>
        </p:txBody>
      </p:sp>
    </p:spTree>
    <p:extLst>
      <p:ext uri="{BB962C8B-B14F-4D97-AF65-F5344CB8AC3E}">
        <p14:creationId xmlns:p14="http://schemas.microsoft.com/office/powerpoint/2010/main" val="2004818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8667" fill="hold" nodeType="withEffect">
                                  <p:stCondLst>
                                    <p:cond delay="2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125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Oval 5"/>
          <p:cNvSpPr/>
          <p:nvPr/>
        </p:nvSpPr>
        <p:spPr>
          <a:xfrm>
            <a:off x="1819275" y="1457325"/>
            <a:ext cx="5143499" cy="421005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Trình bày những thông tin mà anh/chị tìm hiểu được về tác giả Nguyễn Huy Thiệp , văn bản “Muối của rừng”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235" y="1741714"/>
            <a:ext cx="4441372" cy="4258491"/>
          </a:xfrm>
          <a:prstGeom prst="rect">
            <a:avLst/>
          </a:prstGeom>
        </p:spPr>
      </p:pic>
    </p:spTree>
    <p:extLst>
      <p:ext uri="{BB962C8B-B14F-4D97-AF65-F5344CB8AC3E}">
        <p14:creationId xmlns:p14="http://schemas.microsoft.com/office/powerpoint/2010/main" val="862903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191611" y="725481"/>
            <a:ext cx="5808777" cy="3797734"/>
            <a:chOff x="3841660" y="669211"/>
            <a:chExt cx="4578703" cy="3797734"/>
          </a:xfrm>
        </p:grpSpPr>
        <p:pic>
          <p:nvPicPr>
            <p:cNvPr id="2" name="图片 1"/>
            <p:cNvPicPr>
              <a:picLocks noChangeAspect="1"/>
            </p:cNvPicPr>
            <p:nvPr/>
          </p:nvPicPr>
          <p:blipFill>
            <a:blip r:embed="rId4">
              <a:duotone>
                <a:schemeClr val="accent4">
                  <a:shade val="45000"/>
                  <a:satMod val="135000"/>
                </a:schemeClr>
                <a:prstClr val="white"/>
              </a:duotone>
            </a:blip>
            <a:stretch>
              <a:fillRect/>
            </a:stretch>
          </p:blipFill>
          <p:spPr>
            <a:xfrm>
              <a:off x="4068155" y="669211"/>
              <a:ext cx="4350131" cy="3797734"/>
            </a:xfrm>
            <a:prstGeom prst="rect">
              <a:avLst/>
            </a:prstGeom>
          </p:spPr>
        </p:pic>
        <p:pic>
          <p:nvPicPr>
            <p:cNvPr id="5" name="图片 4"/>
            <p:cNvPicPr>
              <a:picLocks noChangeAspect="1"/>
            </p:cNvPicPr>
            <p:nvPr/>
          </p:nvPicPr>
          <p:blipFill>
            <a:blip r:embed="rId5"/>
            <a:stretch>
              <a:fillRect/>
            </a:stretch>
          </p:blipFill>
          <p:spPr>
            <a:xfrm rot="1405436">
              <a:off x="7714763" y="2294445"/>
              <a:ext cx="705600" cy="2172500"/>
            </a:xfrm>
            <a:prstGeom prst="rect">
              <a:avLst/>
            </a:prstGeom>
          </p:spPr>
        </p:pic>
        <p:pic>
          <p:nvPicPr>
            <p:cNvPr id="6" name="图片 5"/>
            <p:cNvPicPr>
              <a:picLocks noChangeAspect="1"/>
            </p:cNvPicPr>
            <p:nvPr/>
          </p:nvPicPr>
          <p:blipFill>
            <a:blip r:embed="rId6"/>
            <a:stretch>
              <a:fillRect/>
            </a:stretch>
          </p:blipFill>
          <p:spPr>
            <a:xfrm>
              <a:off x="3841660" y="2685143"/>
              <a:ext cx="910379" cy="1573558"/>
            </a:xfrm>
            <a:prstGeom prst="rect">
              <a:avLst/>
            </a:prstGeom>
          </p:spPr>
        </p:pic>
        <p:pic>
          <p:nvPicPr>
            <p:cNvPr id="7" name="图片 6"/>
            <p:cNvPicPr>
              <a:picLocks noChangeAspect="1"/>
            </p:cNvPicPr>
            <p:nvPr/>
          </p:nvPicPr>
          <p:blipFill>
            <a:blip r:embed="rId7"/>
            <a:stretch>
              <a:fillRect/>
            </a:stretch>
          </p:blipFill>
          <p:spPr>
            <a:xfrm>
              <a:off x="7152111" y="3127574"/>
              <a:ext cx="1128849" cy="1339371"/>
            </a:xfrm>
            <a:prstGeom prst="rect">
              <a:avLst/>
            </a:prstGeom>
          </p:spPr>
        </p:pic>
        <p:sp>
          <p:nvSpPr>
            <p:cNvPr id="8" name="文本框 7"/>
            <p:cNvSpPr txBox="1"/>
            <p:nvPr/>
          </p:nvSpPr>
          <p:spPr>
            <a:xfrm>
              <a:off x="4352303" y="1497132"/>
              <a:ext cx="345089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rPr>
                <a:t>1. Tác giả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迷你简卡通"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8243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250" fill="hold"/>
                                        <p:tgtEl>
                                          <p:spTgt spid="9"/>
                                        </p:tgtEl>
                                        <p:attrNameLst>
                                          <p:attrName>ppt_w</p:attrName>
                                        </p:attrNameLst>
                                      </p:cBhvr>
                                      <p:tavLst>
                                        <p:tav tm="0">
                                          <p:val>
                                            <p:fltVal val="0"/>
                                          </p:val>
                                        </p:tav>
                                        <p:tav tm="100000">
                                          <p:val>
                                            <p:strVal val="#ppt_w"/>
                                          </p:val>
                                        </p:tav>
                                      </p:tavLst>
                                    </p:anim>
                                    <p:anim calcmode="lin" valueType="num">
                                      <p:cBhvr>
                                        <p:cTn id="8" dur="1250" fill="hold"/>
                                        <p:tgtEl>
                                          <p:spTgt spid="9"/>
                                        </p:tgtEl>
                                        <p:attrNameLst>
                                          <p:attrName>ppt_h</p:attrName>
                                        </p:attrNameLst>
                                      </p:cBhvr>
                                      <p:tavLst>
                                        <p:tav tm="0">
                                          <p:val>
                                            <p:fltVal val="0"/>
                                          </p:val>
                                        </p:tav>
                                        <p:tav tm="100000">
                                          <p:val>
                                            <p:strVal val="#ppt_h"/>
                                          </p:val>
                                        </p:tav>
                                      </p:tavLst>
                                    </p:anim>
                                    <p:animEffect transition="in" filter="fade">
                                      <p:cBhvr>
                                        <p:cTn id="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8"/>
          <p:cNvGrpSpPr/>
          <p:nvPr/>
        </p:nvGrpSpPr>
        <p:grpSpPr>
          <a:xfrm>
            <a:off x="891070" y="834956"/>
            <a:ext cx="10424630" cy="4927669"/>
            <a:chOff x="1341580" y="377305"/>
            <a:chExt cx="10101003" cy="4754249"/>
          </a:xfrm>
        </p:grpSpPr>
        <p:sp>
          <p:nvSpPr>
            <p:cNvPr id="18" name="椭圆 23"/>
            <p:cNvSpPr/>
            <p:nvPr userDrawn="1"/>
          </p:nvSpPr>
          <p:spPr>
            <a:xfrm>
              <a:off x="1341580" y="1216141"/>
              <a:ext cx="3790191" cy="3656908"/>
            </a:xfrm>
            <a:prstGeom prst="ellipse">
              <a:avLst/>
            </a:prstGeom>
            <a:no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4" name="弧形 24"/>
            <p:cNvSpPr/>
            <p:nvPr/>
          </p:nvSpPr>
          <p:spPr>
            <a:xfrm>
              <a:off x="1341580" y="977470"/>
              <a:ext cx="4154084" cy="4154084"/>
            </a:xfrm>
            <a:prstGeom prst="arc">
              <a:avLst>
                <a:gd name="adj1" fmla="val 16200000"/>
                <a:gd name="adj2" fmla="val 5344109"/>
              </a:avLst>
            </a:prstGeom>
            <a:ln w="25400">
              <a:solidFill>
                <a:srgbClr val="54823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grpSp>
          <p:nvGrpSpPr>
            <p:cNvPr id="5" name="组合 5"/>
            <p:cNvGrpSpPr/>
            <p:nvPr/>
          </p:nvGrpSpPr>
          <p:grpSpPr>
            <a:xfrm>
              <a:off x="3930849" y="377305"/>
              <a:ext cx="7065578" cy="1200329"/>
              <a:chOff x="3930849" y="377305"/>
              <a:chExt cx="7065578" cy="1200329"/>
            </a:xfrm>
          </p:grpSpPr>
          <p:sp>
            <p:nvSpPr>
              <p:cNvPr id="15" name="椭圆 1"/>
              <p:cNvSpPr/>
              <p:nvPr/>
            </p:nvSpPr>
            <p:spPr>
              <a:xfrm>
                <a:off x="3930849" y="76938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1</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6" name="文本框 2"/>
              <p:cNvSpPr txBox="1"/>
              <p:nvPr/>
            </p:nvSpPr>
            <p:spPr>
              <a:xfrm>
                <a:off x="4525085" y="377305"/>
                <a:ext cx="6471342" cy="1200329"/>
              </a:xfrm>
              <a:prstGeom prst="rect">
                <a:avLst/>
              </a:prstGeom>
              <a:noFill/>
            </p:spPr>
            <p:txBody>
              <a:bodyPr wrap="square" rtlCol="0">
                <a:spAutoFit/>
              </a:bodyPr>
              <a:lstStyle/>
              <a:p>
                <a:pPr lvl="0"/>
                <a:r>
                  <a:rPr lang="en-US" sz="2400" dirty="0">
                    <a:solidFill>
                      <a:prstClr val="black"/>
                    </a:solidFill>
                    <a:latin typeface="Times New Roman" panose="02020603050405020304" pitchFamily="18" charset="0"/>
                  </a:rPr>
                  <a:t>Sinh tại Thái Nguyên, quê gốc ở H.Thanh Trì, Hà Nội.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13" name="椭圆 7"/>
            <p:cNvSpPr/>
            <p:nvPr/>
          </p:nvSpPr>
          <p:spPr>
            <a:xfrm>
              <a:off x="4795888" y="1610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2</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grpSp>
          <p:nvGrpSpPr>
            <p:cNvPr id="7" name="组合 11"/>
            <p:cNvGrpSpPr/>
            <p:nvPr/>
          </p:nvGrpSpPr>
          <p:grpSpPr>
            <a:xfrm>
              <a:off x="5120160" y="1243248"/>
              <a:ext cx="5806724" cy="2012067"/>
              <a:chOff x="4382589" y="-991006"/>
              <a:chExt cx="5806724" cy="2012067"/>
            </a:xfrm>
          </p:grpSpPr>
          <p:sp>
            <p:nvSpPr>
              <p:cNvPr id="11" name="椭圆 12"/>
              <p:cNvSpPr/>
              <p:nvPr/>
            </p:nvSpPr>
            <p:spPr>
              <a:xfrm>
                <a:off x="4382589" y="487661"/>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3</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2" name="文本框 14"/>
              <p:cNvSpPr txBox="1"/>
              <p:nvPr/>
            </p:nvSpPr>
            <p:spPr>
              <a:xfrm>
                <a:off x="4611408" y="-991006"/>
                <a:ext cx="5577905" cy="83099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t>
                </a:r>
                <a:r>
                  <a:rPr lang="vi-VN" sz="2400" dirty="0">
                    <a:solidFill>
                      <a:prstClr val="black"/>
                    </a:solidFill>
                    <a:latin typeface="Times New Roman" panose="02020603050405020304" pitchFamily="18" charset="0"/>
                  </a:rPr>
                  <a:t>ổi tiếng với các thể loại truyện ngắn, kịch, tiểu thuyết, phê bình văn học.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nvGrpSpPr>
            <p:cNvPr id="8" name="组合 16"/>
            <p:cNvGrpSpPr/>
            <p:nvPr/>
          </p:nvGrpSpPr>
          <p:grpSpPr>
            <a:xfrm>
              <a:off x="4763729" y="2330822"/>
              <a:ext cx="6678854" cy="2218652"/>
              <a:chOff x="4763729" y="-1020560"/>
              <a:chExt cx="6678854" cy="2218652"/>
            </a:xfrm>
          </p:grpSpPr>
          <p:sp>
            <p:nvSpPr>
              <p:cNvPr id="9" name="椭圆 17"/>
              <p:cNvSpPr/>
              <p:nvPr/>
            </p:nvSpPr>
            <p:spPr>
              <a:xfrm>
                <a:off x="4763729" y="664692"/>
                <a:ext cx="533400" cy="533400"/>
              </a:xfrm>
              <a:prstGeom prst="ellipse">
                <a:avLst/>
              </a:prstGeom>
              <a:solidFill>
                <a:srgbClr val="E2F0D9"/>
              </a:solidFill>
              <a:ln w="254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rPr>
                  <a:t>4</a:t>
                </a:r>
                <a:endParaRPr kumimoji="0" lang="zh-CN" altLang="en-US" sz="2400" b="0" i="0" u="none" strike="noStrike" kern="1200" cap="none" spc="0" normalizeH="0" baseline="0" noProof="0" dirty="0">
                  <a:ln>
                    <a:noFill/>
                  </a:ln>
                  <a:solidFill>
                    <a:srgbClr val="548235"/>
                  </a:solidFill>
                  <a:effectLst/>
                  <a:uLnTx/>
                  <a:uFillTx/>
                  <a:latin typeface="字魂27号-布丁体" panose="00000500000000000000" pitchFamily="2" charset="-122"/>
                  <a:ea typeface="字魂27号-布丁体" panose="00000500000000000000" pitchFamily="2" charset="-122"/>
                  <a:cs typeface="+mn-cs"/>
                </a:endParaRPr>
              </a:p>
            </p:txBody>
          </p:sp>
          <p:sp>
            <p:nvSpPr>
              <p:cNvPr id="10" name="文本框 19"/>
              <p:cNvSpPr txBox="1"/>
              <p:nvPr/>
            </p:nvSpPr>
            <p:spPr>
              <a:xfrm>
                <a:off x="5653560" y="-1020560"/>
                <a:ext cx="5789023" cy="1200329"/>
              </a:xfrm>
              <a:prstGeom prst="rect">
                <a:avLst/>
              </a:prstGeom>
              <a:noFill/>
            </p:spPr>
            <p:txBody>
              <a:bodyPr wrap="square" rtlCol="0">
                <a:spAutoFit/>
              </a:bodyPr>
              <a:lstStyle/>
              <a:p>
                <a:pPr lvl="0"/>
                <a:r>
                  <a:rPr lang="en-US" sz="2400" dirty="0">
                    <a:solidFill>
                      <a:prstClr val="black"/>
                    </a:solidFill>
                    <a:latin typeface="Times New Roman" panose="02020603050405020304" pitchFamily="18" charset="0"/>
                  </a:rPr>
                  <a:t>TP </a:t>
                </a:r>
                <a:r>
                  <a:rPr lang="vi-VN" sz="2400" dirty="0">
                    <a:solidFill>
                      <a:prstClr val="black"/>
                    </a:solidFill>
                    <a:latin typeface="Times New Roman" panose="02020603050405020304" pitchFamily="18" charset="0"/>
                  </a:rPr>
                  <a:t>nổi bật như: Tướng về hưu, Không có vua, Những ngọn gió Hua Tát, Chảy đi sông ơi, Con gái thủy thần...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grpSp>
      <p:sp>
        <p:nvSpPr>
          <p:cNvPr id="22" name="文本框 3"/>
          <p:cNvSpPr txBox="1">
            <a:spLocks noChangeArrowheads="1"/>
          </p:cNvSpPr>
          <p:nvPr/>
        </p:nvSpPr>
        <p:spPr bwMode="auto">
          <a:xfrm>
            <a:off x="1400175" y="5392756"/>
            <a:ext cx="2673703"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eaLnBrk="1" hangingPunct="1"/>
            <a:r>
              <a:rPr lang="en-US" altLang="zh-CN" sz="2400" b="1" dirty="0">
                <a:solidFill>
                  <a:srgbClr val="FF0000"/>
                </a:solidFill>
                <a:latin typeface="Times New Roman" panose="02020603050405020304" pitchFamily="18" charset="0"/>
                <a:ea typeface="迷你简卡通" panose="03000509000000000000" pitchFamily="65" charset="-122"/>
                <a:cs typeface="Times New Roman" panose="02020603050405020304" pitchFamily="18" charset="0"/>
              </a:rPr>
              <a:t>Nguyễn Huy Thiệp</a:t>
            </a:r>
          </a:p>
          <a:p>
            <a:pPr algn="ctr" eaLnBrk="1" hangingPunct="1"/>
            <a:r>
              <a:rPr lang="en-US" altLang="zh-CN" sz="2400" b="1" dirty="0">
                <a:solidFill>
                  <a:prstClr val="black"/>
                </a:solidFill>
                <a:latin typeface="Times New Roman" panose="02020603050405020304" pitchFamily="18" charset="0"/>
                <a:ea typeface="站酷高端黑" pitchFamily="2" charset="-122"/>
                <a:cs typeface="Times New Roman" panose="02020603050405020304" pitchFamily="18" charset="0"/>
              </a:rPr>
              <a:t>(1950- 2021)</a:t>
            </a:r>
            <a:endPar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站酷高端黑" pitchFamily="2" charset="-122"/>
              <a:cs typeface="Times New Roman" panose="02020603050405020304" pitchFamily="18" charset="0"/>
            </a:endParaRPr>
          </a:p>
        </p:txBody>
      </p:sp>
      <p:sp>
        <p:nvSpPr>
          <p:cNvPr id="24" name="TextBox 23"/>
          <p:cNvSpPr txBox="1"/>
          <p:nvPr/>
        </p:nvSpPr>
        <p:spPr>
          <a:xfrm>
            <a:off x="4841304" y="5234394"/>
            <a:ext cx="5735782" cy="1200329"/>
          </a:xfrm>
          <a:prstGeom prst="rect">
            <a:avLst/>
          </a:prstGeom>
          <a:noFill/>
        </p:spPr>
        <p:txBody>
          <a:bodyPr wrap="square" rtlCol="0">
            <a:spAutoFit/>
          </a:bodyPr>
          <a:lstStyle/>
          <a:p>
            <a:pPr lvl="0"/>
            <a:r>
              <a:rPr lang="en-US" sz="2400" dirty="0">
                <a:solidFill>
                  <a:prstClr val="black"/>
                </a:solidFill>
                <a:latin typeface="Times New Roman" panose="02020603050405020304" pitchFamily="18" charset="0"/>
              </a:rPr>
              <a:t>Ông có </a:t>
            </a:r>
            <a:r>
              <a:rPr lang="vi-VN" sz="2400" dirty="0">
                <a:solidFill>
                  <a:prstClr val="black"/>
                </a:solidFill>
                <a:latin typeface="Times New Roman" panose="02020603050405020304" pitchFamily="18" charset="0"/>
              </a:rPr>
              <a:t>đóng góp trong việc đổi mới nội dung và hình thức nghệ thuật của văn xuôi việt nam đương đại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5" name="TextBox 24"/>
          <p:cNvSpPr txBox="1"/>
          <p:nvPr/>
        </p:nvSpPr>
        <p:spPr>
          <a:xfrm>
            <a:off x="5245179" y="4069740"/>
            <a:ext cx="6424663" cy="1200329"/>
          </a:xfrm>
          <a:prstGeom prst="rect">
            <a:avLst/>
          </a:prstGeom>
          <a:noFill/>
        </p:spPr>
        <p:txBody>
          <a:bodyPr wrap="square" rtlCol="0">
            <a:spAutoFit/>
          </a:bodyPr>
          <a:lstStyle/>
          <a:p>
            <a:pPr lvl="0"/>
            <a:r>
              <a:rPr lang="vi-VN" sz="2400" dirty="0">
                <a:solidFill>
                  <a:prstClr val="black"/>
                </a:solidFill>
                <a:latin typeface="Times New Roman" panose="02020603050405020304" pitchFamily="18" charset="0"/>
              </a:rPr>
              <a:t>Truyện ngắn của ông đề cập đến nhiều vấn đề nóng hổi của đời sống đương đại và khá đa dạng trong cách viết</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6" name="Right Arrow 25"/>
          <p:cNvSpPr/>
          <p:nvPr/>
        </p:nvSpPr>
        <p:spPr>
          <a:xfrm>
            <a:off x="4260765" y="5517205"/>
            <a:ext cx="504957" cy="5593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91" y="1785657"/>
            <a:ext cx="3754901" cy="3613175"/>
          </a:xfrm>
          <a:prstGeom prst="ellipse">
            <a:avLst/>
          </a:prstGeom>
          <a:ln>
            <a:noFill/>
          </a:ln>
          <a:effectLst>
            <a:softEdge rad="112500"/>
          </a:effectLst>
        </p:spPr>
      </p:pic>
    </p:spTree>
    <p:extLst>
      <p:ext uri="{BB962C8B-B14F-4D97-AF65-F5344CB8AC3E}">
        <p14:creationId xmlns:p14="http://schemas.microsoft.com/office/powerpoint/2010/main" val="11764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8be491f4c5d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1412</Words>
  <Application>Microsoft Office PowerPoint</Application>
  <PresentationFormat>Widescreen</PresentationFormat>
  <Paragraphs>162</Paragraphs>
  <Slides>31</Slides>
  <Notes>8</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31</vt:i4>
      </vt:variant>
    </vt:vector>
  </HeadingPairs>
  <TitlesOfParts>
    <vt:vector size="50" baseType="lpstr">
      <vt:lpstr>等线</vt:lpstr>
      <vt:lpstr>Arial</vt:lpstr>
      <vt:lpstr>Baloo Thambi 2</vt:lpstr>
      <vt:lpstr>Calibri</vt:lpstr>
      <vt:lpstr>Calibri Light</vt:lpstr>
      <vt:lpstr>DFPOP1-W9</vt:lpstr>
      <vt:lpstr>Livvic</vt:lpstr>
      <vt:lpstr>Roboto Condensed</vt:lpstr>
      <vt:lpstr>Times New Roman</vt:lpstr>
      <vt:lpstr>字魂27号-布丁体</vt:lpstr>
      <vt:lpstr>Office Theme</vt:lpstr>
      <vt:lpstr>1_Office Theme</vt:lpstr>
      <vt:lpstr>4_58be491f4c5d5</vt:lpstr>
      <vt:lpstr>5_58be491f4c5d5</vt:lpstr>
      <vt:lpstr>6_58be491f4c5d5</vt:lpstr>
      <vt:lpstr>7_58be491f4c5d5</vt:lpstr>
      <vt:lpstr>8_58be491f4c5d5</vt:lpstr>
      <vt:lpstr>9_58be491f4c5d5</vt:lpstr>
      <vt:lpstr>58be491f4c5d5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2023-07-27T01:36:00Z</dcterms:created>
  <dcterms:modified xsi:type="dcterms:W3CDTF">2023-08-15T09:20:05Z</dcterms:modified>
</cp:coreProperties>
</file>