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Tahom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6" roundtripDataSignature="AMtx7mhUGt1NlrTM2PjOEAVyrnbKkl8u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ahom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89" name="Google Shape;28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13" name="Google Shape;31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5" name="Google Shape;33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7" name="Google Shape;35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 name="Google Shape;35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77" name="Google Shape;37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8" name="Google Shape;39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9" name="Google Shape;39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18" name="Google Shape;41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38" name="Google Shape;43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 name="Google Shape;43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58" name="Google Shape;45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9" name="Google Shape;45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9" name="Google Shape;25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7" name="Google Shape;26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40"/>
          <p:cNvSpPr txBox="1"/>
          <p:nvPr>
            <p:ph idx="1" type="body"/>
          </p:nvPr>
        </p:nvSpPr>
        <p:spPr>
          <a:xfrm>
            <a:off x="457200" y="277813"/>
            <a:ext cx="8229600" cy="58531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 name="Google Shape;17;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5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9" name="Google Shape;79;p5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5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4" name="Google Shape;84;p5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5" name="Google Shape;85;p5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5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7" name="Google Shape;87;p5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5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5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3" name="Google Shape;93;p5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5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5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5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0" name="Google Shape;100;p5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01" name="Google Shape;101;p5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 name="Google Shape;22;p4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4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 name="Google Shape;29;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32" name="Shape 32"/>
        <p:cNvGrpSpPr/>
        <p:nvPr/>
      </p:nvGrpSpPr>
      <p:grpSpPr>
        <a:xfrm>
          <a:off x="0" y="0"/>
          <a:ext cx="0" cy="0"/>
          <a:chOff x="0" y="0"/>
          <a:chExt cx="0" cy="0"/>
        </a:xfrm>
      </p:grpSpPr>
      <p:sp>
        <p:nvSpPr>
          <p:cNvPr id="33" name="Google Shape;33;p43"/>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43"/>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43"/>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43"/>
          <p:cNvSpPr txBox="1"/>
          <p:nvPr>
            <p:ph idx="3" type="body"/>
          </p:nvPr>
        </p:nvSpPr>
        <p:spPr>
          <a:xfrm>
            <a:off x="4648200" y="3941763"/>
            <a:ext cx="4038600" cy="21891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0" name="Shape 40"/>
        <p:cNvGrpSpPr/>
        <p:nvPr/>
      </p:nvGrpSpPr>
      <p:grpSpPr>
        <a:xfrm>
          <a:off x="0" y="0"/>
          <a:ext cx="0" cy="0"/>
          <a:chOff x="0" y="0"/>
          <a:chExt cx="0" cy="0"/>
        </a:xfrm>
      </p:grpSpPr>
      <p:sp>
        <p:nvSpPr>
          <p:cNvPr id="41" name="Google Shape;41;p44"/>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44"/>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44"/>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4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4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4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4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46"/>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47"/>
          <p:cNvSpPr/>
          <p:nvPr>
            <p:ph idx="2" type="pic"/>
          </p:nvPr>
        </p:nvSpPr>
        <p:spPr>
          <a:xfrm>
            <a:off x="3887391" y="987426"/>
            <a:ext cx="4629150" cy="4873625"/>
          </a:xfrm>
          <a:prstGeom prst="rect">
            <a:avLst/>
          </a:prstGeom>
          <a:noFill/>
          <a:ln>
            <a:noFill/>
          </a:ln>
        </p:spPr>
      </p:sp>
      <p:sp>
        <p:nvSpPr>
          <p:cNvPr id="62" name="Google Shape;62;p4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3" name="Google Shape;63;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4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4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39"/>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9pPr>
          </a:lstStyle>
          <a:p/>
        </p:txBody>
      </p:sp>
      <p:sp>
        <p:nvSpPr>
          <p:cNvPr id="13" name="Google Shape;13;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SzPts val="1400"/>
              <a:buNone/>
              <a:defRPr b="0" i="0" sz="2800" u="none" cap="none" strike="noStrike">
                <a:solidFill>
                  <a:schemeClr val="dk1"/>
                </a:solidFill>
                <a:latin typeface="Tahoma"/>
                <a:ea typeface="Tahoma"/>
                <a:cs typeface="Tahoma"/>
                <a:sym typeface="Tahoma"/>
              </a:defRPr>
            </a:lvl9pPr>
          </a:lstStyle>
          <a:p/>
        </p:txBody>
      </p:sp>
      <p:sp>
        <p:nvSpPr>
          <p:cNvPr id="14" name="Google Shape;14;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comb/>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
          <p:cNvPicPr preferRelativeResize="0"/>
          <p:nvPr>
            <p:ph idx="1" type="body"/>
          </p:nvPr>
        </p:nvPicPr>
        <p:blipFill rotWithShape="1">
          <a:blip r:embed="rId3">
            <a:alphaModFix/>
          </a:blip>
          <a:srcRect b="0" l="0" r="0" t="0"/>
          <a:stretch/>
        </p:blipFill>
        <p:spPr>
          <a:xfrm>
            <a:off x="114300" y="381000"/>
            <a:ext cx="8915400" cy="6477000"/>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3448050" y="838200"/>
            <a:ext cx="2324100" cy="1957387"/>
          </a:xfrm>
          <a:prstGeom prst="rect">
            <a:avLst/>
          </a:prstGeom>
          <a:noFill/>
          <a:ln>
            <a:noFill/>
          </a:ln>
        </p:spPr>
      </p:pic>
      <p:pic>
        <p:nvPicPr>
          <p:cNvPr id="110" name="Google Shape;110;p1"/>
          <p:cNvPicPr preferRelativeResize="0"/>
          <p:nvPr/>
        </p:nvPicPr>
        <p:blipFill rotWithShape="1">
          <a:blip r:embed="rId5">
            <a:alphaModFix/>
          </a:blip>
          <a:srcRect b="0" l="0" r="0" t="0"/>
          <a:stretch/>
        </p:blipFill>
        <p:spPr>
          <a:xfrm>
            <a:off x="814400" y="2844550"/>
            <a:ext cx="7591425" cy="890587"/>
          </a:xfrm>
          <a:prstGeom prst="rect">
            <a:avLst/>
          </a:prstGeom>
          <a:noFill/>
          <a:ln>
            <a:noFill/>
          </a:ln>
        </p:spPr>
      </p:pic>
    </p:spTree>
  </p:cSld>
  <p:clrMapOvr>
    <a:masterClrMapping/>
  </p:clrMapOvr>
  <p:transition spd="slow">
    <p:comb/>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293" name="Google Shape;293;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294" name="Google Shape;294;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295" name="Google Shape;295;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296" name="Google Shape;296;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297" name="Google Shape;297;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298" name="Google Shape;298;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299" name="Google Shape;299;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300" name="Google Shape;300;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301" name="Google Shape;301;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302" name="Google Shape;302;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303" name="Google Shape;303;p29"/>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2</a:t>
            </a:r>
            <a:endParaRPr/>
          </a:p>
        </p:txBody>
      </p:sp>
      <p:sp>
        <p:nvSpPr>
          <p:cNvPr id="304" name="Google Shape;304;p29"/>
          <p:cNvSpPr/>
          <p:nvPr/>
        </p:nvSpPr>
        <p:spPr>
          <a:xfrm>
            <a:off x="21336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hoạt</a:t>
            </a:r>
            <a:endParaRPr/>
          </a:p>
        </p:txBody>
      </p:sp>
      <p:sp>
        <p:nvSpPr>
          <p:cNvPr id="305" name="Google Shape;305;p29"/>
          <p:cNvSpPr/>
          <p:nvPr/>
        </p:nvSpPr>
        <p:spPr>
          <a:xfrm>
            <a:off x="35052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20 -</a:t>
            </a:r>
            <a:endParaRPr/>
          </a:p>
        </p:txBody>
      </p:sp>
      <p:sp>
        <p:nvSpPr>
          <p:cNvPr id="306" name="Google Shape;306;p29"/>
          <p:cNvSpPr/>
          <p:nvPr/>
        </p:nvSpPr>
        <p:spPr>
          <a:xfrm>
            <a:off x="48768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kỉ</a:t>
            </a:r>
            <a:endParaRPr/>
          </a:p>
        </p:txBody>
      </p:sp>
      <p:sp>
        <p:nvSpPr>
          <p:cNvPr id="307" name="Google Shape;307;p29"/>
          <p:cNvSpPr/>
          <p:nvPr/>
        </p:nvSpPr>
        <p:spPr>
          <a:xfrm>
            <a:off x="62484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sinh</a:t>
            </a:r>
            <a:endParaRPr/>
          </a:p>
        </p:txBody>
      </p:sp>
      <p:sp>
        <p:nvSpPr>
          <p:cNvPr id="308" name="Google Shape;308;p29"/>
          <p:cNvSpPr txBox="1"/>
          <p:nvPr/>
        </p:nvSpPr>
        <p:spPr>
          <a:xfrm>
            <a:off x="1524000" y="2101850"/>
            <a:ext cx="6629400" cy="762000"/>
          </a:xfrm>
          <a:prstGeom prst="rect">
            <a:avLst/>
          </a:prstGeom>
          <a:noFill/>
          <a:ln>
            <a:noFill/>
          </a:ln>
          <a:effectLst>
            <a:outerShdw blurRad="63500" dir="2700000" dist="35921">
              <a:srgbClr val="C0C0C0">
                <a:alpha val="7960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a:solidFill>
                  <a:srgbClr val="0000FF"/>
                </a:solidFill>
                <a:latin typeface="Times New Roman"/>
                <a:ea typeface="Times New Roman"/>
                <a:cs typeface="Times New Roman"/>
                <a:sym typeface="Times New Roman"/>
              </a:rPr>
              <a:t>Đảo chữ đoán nghĩa</a:t>
            </a:r>
            <a:endParaRPr/>
          </a:p>
        </p:txBody>
      </p:sp>
      <p:sp>
        <p:nvSpPr>
          <p:cNvPr id="309" name="Google Shape;309;p29"/>
          <p:cNvSpPr/>
          <p:nvPr/>
        </p:nvSpPr>
        <p:spPr>
          <a:xfrm>
            <a:off x="7620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niệm</a:t>
            </a:r>
            <a:endParaRPr/>
          </a:p>
        </p:txBody>
      </p:sp>
      <p:sp>
        <p:nvSpPr>
          <p:cNvPr id="310" name="Google Shape;310;p29"/>
          <p:cNvSpPr/>
          <p:nvPr/>
        </p:nvSpPr>
        <p:spPr>
          <a:xfrm>
            <a:off x="76200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10</a:t>
            </a:r>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302"/>
                                        </p:tgtEl>
                                      </p:cBhvr>
                                    </p:animEffect>
                                    <p:set>
                                      <p:cBhvr>
                                        <p:cTn dur="1" fill="hold">
                                          <p:stCondLst>
                                            <p:cond delay="50"/>
                                          </p:stCondLst>
                                        </p:cTn>
                                        <p:tgtEl>
                                          <p:spTgt spid="302"/>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301"/>
                                        </p:tgtEl>
                                      </p:cBhvr>
                                    </p:animEffect>
                                    <p:set>
                                      <p:cBhvr>
                                        <p:cTn dur="1" fill="hold">
                                          <p:stCondLst>
                                            <p:cond delay="50"/>
                                          </p:stCondLst>
                                        </p:cTn>
                                        <p:tgtEl>
                                          <p:spTgt spid="301"/>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300"/>
                                        </p:tgtEl>
                                      </p:cBhvr>
                                    </p:animEffect>
                                    <p:set>
                                      <p:cBhvr>
                                        <p:cTn dur="1" fill="hold">
                                          <p:stCondLst>
                                            <p:cond delay="50"/>
                                          </p:stCondLst>
                                        </p:cTn>
                                        <p:tgtEl>
                                          <p:spTgt spid="300"/>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299"/>
                                        </p:tgtEl>
                                      </p:cBhvr>
                                    </p:animEffect>
                                    <p:set>
                                      <p:cBhvr>
                                        <p:cTn dur="1" fill="hold">
                                          <p:stCondLst>
                                            <p:cond delay="50"/>
                                          </p:stCondLst>
                                        </p:cTn>
                                        <p:tgtEl>
                                          <p:spTgt spid="299"/>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298"/>
                                        </p:tgtEl>
                                      </p:cBhvr>
                                    </p:animEffect>
                                    <p:set>
                                      <p:cBhvr>
                                        <p:cTn dur="1" fill="hold">
                                          <p:stCondLst>
                                            <p:cond delay="50"/>
                                          </p:stCondLst>
                                        </p:cTn>
                                        <p:tgtEl>
                                          <p:spTgt spid="298"/>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297"/>
                                        </p:tgtEl>
                                      </p:cBhvr>
                                    </p:animEffect>
                                    <p:set>
                                      <p:cBhvr>
                                        <p:cTn dur="1" fill="hold">
                                          <p:stCondLst>
                                            <p:cond delay="50"/>
                                          </p:stCondLst>
                                        </p:cTn>
                                        <p:tgtEl>
                                          <p:spTgt spid="297"/>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296"/>
                                        </p:tgtEl>
                                      </p:cBhvr>
                                    </p:animEffect>
                                    <p:set>
                                      <p:cBhvr>
                                        <p:cTn dur="1" fill="hold">
                                          <p:stCondLst>
                                            <p:cond delay="50"/>
                                          </p:stCondLst>
                                        </p:cTn>
                                        <p:tgtEl>
                                          <p:spTgt spid="296"/>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295"/>
                                        </p:tgtEl>
                                      </p:cBhvr>
                                    </p:animEffect>
                                    <p:set>
                                      <p:cBhvr>
                                        <p:cTn dur="1" fill="hold">
                                          <p:stCondLst>
                                            <p:cond delay="50"/>
                                          </p:stCondLst>
                                        </p:cTn>
                                        <p:tgtEl>
                                          <p:spTgt spid="295"/>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294"/>
                                        </p:tgtEl>
                                      </p:cBhvr>
                                    </p:animEffect>
                                    <p:set>
                                      <p:cBhvr>
                                        <p:cTn dur="1" fill="hold">
                                          <p:stCondLst>
                                            <p:cond delay="50"/>
                                          </p:stCondLst>
                                        </p:cTn>
                                        <p:tgtEl>
                                          <p:spTgt spid="294"/>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293"/>
                                        </p:tgtEl>
                                      </p:cBhvr>
                                    </p:animEffect>
                                    <p:set>
                                      <p:cBhvr>
                                        <p:cTn dur="1" fill="hold">
                                          <p:stCondLst>
                                            <p:cond delay="50"/>
                                          </p:stCondLst>
                                        </p:cTn>
                                        <p:tgtEl>
                                          <p:spTgt spid="29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292"/>
                                        </p:tgtEl>
                                        <p:attrNameLst>
                                          <p:attrName>style.visibility</p:attrName>
                                        </p:attrNameLst>
                                      </p:cBhvr>
                                      <p:to>
                                        <p:strVal val="visible"/>
                                      </p:to>
                                    </p:set>
                                    <p:animEffect filter="fade" transition="in">
                                      <p:cBhvr>
                                        <p:cTn dur="50"/>
                                        <p:tgtEl>
                                          <p:spTgt spid="292"/>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292"/>
                                        </p:tgtEl>
                                      </p:cBhvr>
                                    </p:animEffect>
                                    <p:set>
                                      <p:cBhvr>
                                        <p:cTn dur="1" fill="hold">
                                          <p:stCondLst>
                                            <p:cond delay="500"/>
                                          </p:stCondLst>
                                        </p:cTn>
                                        <p:tgtEl>
                                          <p:spTgt spid="2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317" name="Google Shape;317;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318" name="Google Shape;318;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319" name="Google Shape;319;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320" name="Google Shape;320;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321" name="Google Shape;321;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322" name="Google Shape;322;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323" name="Google Shape;323;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324" name="Google Shape;324;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325" name="Google Shape;325;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326" name="Google Shape;326;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327" name="Google Shape;327;p30"/>
          <p:cNvSpPr/>
          <p:nvPr/>
        </p:nvSpPr>
        <p:spPr>
          <a:xfrm>
            <a:off x="209550" y="1998662"/>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3</a:t>
            </a:r>
            <a:endParaRPr/>
          </a:p>
        </p:txBody>
      </p:sp>
      <p:sp>
        <p:nvSpPr>
          <p:cNvPr id="328" name="Google Shape;328;p30"/>
          <p:cNvSpPr txBox="1"/>
          <p:nvPr/>
        </p:nvSpPr>
        <p:spPr>
          <a:xfrm>
            <a:off x="1524000" y="1979612"/>
            <a:ext cx="6629400" cy="646112"/>
          </a:xfrm>
          <a:prstGeom prst="rect">
            <a:avLst/>
          </a:prstGeom>
          <a:noFill/>
          <a:ln>
            <a:noFill/>
          </a:ln>
          <a:effectLst>
            <a:outerShdw blurRad="63500" dir="2700000" dist="35921">
              <a:srgbClr val="C0C0C0">
                <a:alpha val="7960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Đảo chữ đoán nghĩa</a:t>
            </a:r>
            <a:endParaRPr/>
          </a:p>
        </p:txBody>
      </p:sp>
      <p:sp>
        <p:nvSpPr>
          <p:cNvPr id="329" name="Google Shape;329;p30"/>
          <p:cNvSpPr/>
          <p:nvPr/>
        </p:nvSpPr>
        <p:spPr>
          <a:xfrm>
            <a:off x="21336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phụ</a:t>
            </a:r>
            <a:endParaRPr/>
          </a:p>
        </p:txBody>
      </p:sp>
      <p:sp>
        <p:nvSpPr>
          <p:cNvPr id="330" name="Google Shape;330;p30"/>
          <p:cNvSpPr/>
          <p:nvPr/>
        </p:nvSpPr>
        <p:spPr>
          <a:xfrm>
            <a:off x="3505200" y="2895600"/>
            <a:ext cx="11430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liên</a:t>
            </a:r>
            <a:endParaRPr/>
          </a:p>
        </p:txBody>
      </p:sp>
      <p:sp>
        <p:nvSpPr>
          <p:cNvPr id="331" name="Google Shape;331;p30"/>
          <p:cNvSpPr/>
          <p:nvPr/>
        </p:nvSpPr>
        <p:spPr>
          <a:xfrm>
            <a:off x="48006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nữ</a:t>
            </a:r>
            <a:endParaRPr/>
          </a:p>
        </p:txBody>
      </p:sp>
      <p:sp>
        <p:nvSpPr>
          <p:cNvPr id="332" name="Google Shape;332;p30"/>
          <p:cNvSpPr/>
          <p:nvPr/>
        </p:nvSpPr>
        <p:spPr>
          <a:xfrm>
            <a:off x="6172200" y="2895600"/>
            <a:ext cx="11430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hiệp</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326"/>
                                        </p:tgtEl>
                                      </p:cBhvr>
                                    </p:animEffect>
                                    <p:set>
                                      <p:cBhvr>
                                        <p:cTn dur="1" fill="hold">
                                          <p:stCondLst>
                                            <p:cond delay="50"/>
                                          </p:stCondLst>
                                        </p:cTn>
                                        <p:tgtEl>
                                          <p:spTgt spid="326"/>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325"/>
                                        </p:tgtEl>
                                      </p:cBhvr>
                                    </p:animEffect>
                                    <p:set>
                                      <p:cBhvr>
                                        <p:cTn dur="1" fill="hold">
                                          <p:stCondLst>
                                            <p:cond delay="50"/>
                                          </p:stCondLst>
                                        </p:cTn>
                                        <p:tgtEl>
                                          <p:spTgt spid="325"/>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324"/>
                                        </p:tgtEl>
                                      </p:cBhvr>
                                    </p:animEffect>
                                    <p:set>
                                      <p:cBhvr>
                                        <p:cTn dur="1" fill="hold">
                                          <p:stCondLst>
                                            <p:cond delay="50"/>
                                          </p:stCondLst>
                                        </p:cTn>
                                        <p:tgtEl>
                                          <p:spTgt spid="324"/>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323"/>
                                        </p:tgtEl>
                                      </p:cBhvr>
                                    </p:animEffect>
                                    <p:set>
                                      <p:cBhvr>
                                        <p:cTn dur="1" fill="hold">
                                          <p:stCondLst>
                                            <p:cond delay="50"/>
                                          </p:stCondLst>
                                        </p:cTn>
                                        <p:tgtEl>
                                          <p:spTgt spid="323"/>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322"/>
                                        </p:tgtEl>
                                      </p:cBhvr>
                                    </p:animEffect>
                                    <p:set>
                                      <p:cBhvr>
                                        <p:cTn dur="1" fill="hold">
                                          <p:stCondLst>
                                            <p:cond delay="50"/>
                                          </p:stCondLst>
                                        </p:cTn>
                                        <p:tgtEl>
                                          <p:spTgt spid="322"/>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321"/>
                                        </p:tgtEl>
                                      </p:cBhvr>
                                    </p:animEffect>
                                    <p:set>
                                      <p:cBhvr>
                                        <p:cTn dur="1" fill="hold">
                                          <p:stCondLst>
                                            <p:cond delay="50"/>
                                          </p:stCondLst>
                                        </p:cTn>
                                        <p:tgtEl>
                                          <p:spTgt spid="321"/>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320"/>
                                        </p:tgtEl>
                                      </p:cBhvr>
                                    </p:animEffect>
                                    <p:set>
                                      <p:cBhvr>
                                        <p:cTn dur="1" fill="hold">
                                          <p:stCondLst>
                                            <p:cond delay="50"/>
                                          </p:stCondLst>
                                        </p:cTn>
                                        <p:tgtEl>
                                          <p:spTgt spid="320"/>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319"/>
                                        </p:tgtEl>
                                      </p:cBhvr>
                                    </p:animEffect>
                                    <p:set>
                                      <p:cBhvr>
                                        <p:cTn dur="1" fill="hold">
                                          <p:stCondLst>
                                            <p:cond delay="50"/>
                                          </p:stCondLst>
                                        </p:cTn>
                                        <p:tgtEl>
                                          <p:spTgt spid="319"/>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318"/>
                                        </p:tgtEl>
                                      </p:cBhvr>
                                    </p:animEffect>
                                    <p:set>
                                      <p:cBhvr>
                                        <p:cTn dur="1" fill="hold">
                                          <p:stCondLst>
                                            <p:cond delay="50"/>
                                          </p:stCondLst>
                                        </p:cTn>
                                        <p:tgtEl>
                                          <p:spTgt spid="318"/>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317"/>
                                        </p:tgtEl>
                                      </p:cBhvr>
                                    </p:animEffect>
                                    <p:set>
                                      <p:cBhvr>
                                        <p:cTn dur="1" fill="hold">
                                          <p:stCondLst>
                                            <p:cond delay="50"/>
                                          </p:stCondLst>
                                        </p:cTn>
                                        <p:tgtEl>
                                          <p:spTgt spid="31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316"/>
                                        </p:tgtEl>
                                        <p:attrNameLst>
                                          <p:attrName>style.visibility</p:attrName>
                                        </p:attrNameLst>
                                      </p:cBhvr>
                                      <p:to>
                                        <p:strVal val="visible"/>
                                      </p:to>
                                    </p:set>
                                    <p:animEffect filter="fade" transition="in">
                                      <p:cBhvr>
                                        <p:cTn dur="50"/>
                                        <p:tgtEl>
                                          <p:spTgt spid="316"/>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316"/>
                                        </p:tgtEl>
                                      </p:cBhvr>
                                    </p:animEffect>
                                    <p:set>
                                      <p:cBhvr>
                                        <p:cTn dur="1" fill="hold">
                                          <p:stCondLst>
                                            <p:cond delay="500"/>
                                          </p:stCondLst>
                                        </p:cTn>
                                        <p:tgtEl>
                                          <p:spTgt spid="3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1"/>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339" name="Google Shape;339;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340" name="Google Shape;340;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341" name="Google Shape;341;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342" name="Google Shape;342;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343" name="Google Shape;343;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344" name="Google Shape;344;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345" name="Google Shape;345;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346" name="Google Shape;346;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347" name="Google Shape;347;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348" name="Google Shape;348;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349" name="Google Shape;349;p31"/>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4</a:t>
            </a:r>
            <a:endParaRPr/>
          </a:p>
        </p:txBody>
      </p:sp>
      <p:sp>
        <p:nvSpPr>
          <p:cNvPr id="350" name="Google Shape;350;p31"/>
          <p:cNvSpPr txBox="1"/>
          <p:nvPr/>
        </p:nvSpPr>
        <p:spPr>
          <a:xfrm>
            <a:off x="1524000" y="1676400"/>
            <a:ext cx="6629400" cy="646112"/>
          </a:xfrm>
          <a:prstGeom prst="rect">
            <a:avLst/>
          </a:prstGeom>
          <a:noFill/>
          <a:ln>
            <a:noFill/>
          </a:ln>
          <a:effectLst>
            <a:outerShdw blurRad="63500" dir="2700000" dist="35921">
              <a:srgbClr val="C0C0C0">
                <a:alpha val="7960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Đảo chữ đoán nghĩa</a:t>
            </a:r>
            <a:endParaRPr/>
          </a:p>
        </p:txBody>
      </p:sp>
      <p:sp>
        <p:nvSpPr>
          <p:cNvPr id="351" name="Google Shape;351;p31"/>
          <p:cNvSpPr/>
          <p:nvPr/>
        </p:nvSpPr>
        <p:spPr>
          <a:xfrm>
            <a:off x="2105025"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đảm</a:t>
            </a:r>
            <a:endParaRPr/>
          </a:p>
        </p:txBody>
      </p:sp>
      <p:sp>
        <p:nvSpPr>
          <p:cNvPr id="352" name="Google Shape;352;p31"/>
          <p:cNvSpPr/>
          <p:nvPr/>
        </p:nvSpPr>
        <p:spPr>
          <a:xfrm>
            <a:off x="63246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trung</a:t>
            </a:r>
            <a:endParaRPr/>
          </a:p>
        </p:txBody>
      </p:sp>
      <p:sp>
        <p:nvSpPr>
          <p:cNvPr id="353" name="Google Shape;353;p31"/>
          <p:cNvSpPr/>
          <p:nvPr/>
        </p:nvSpPr>
        <p:spPr>
          <a:xfrm>
            <a:off x="35052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đang</a:t>
            </a:r>
            <a:endParaRPr/>
          </a:p>
        </p:txBody>
      </p:sp>
      <p:sp>
        <p:nvSpPr>
          <p:cNvPr id="354" name="Google Shape;354;p31"/>
          <p:cNvSpPr/>
          <p:nvPr/>
        </p:nvSpPr>
        <p:spPr>
          <a:xfrm>
            <a:off x="49530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hậu</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348"/>
                                        </p:tgtEl>
                                      </p:cBhvr>
                                    </p:animEffect>
                                    <p:set>
                                      <p:cBhvr>
                                        <p:cTn dur="1" fill="hold">
                                          <p:stCondLst>
                                            <p:cond delay="50"/>
                                          </p:stCondLst>
                                        </p:cTn>
                                        <p:tgtEl>
                                          <p:spTgt spid="348"/>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347"/>
                                        </p:tgtEl>
                                      </p:cBhvr>
                                    </p:animEffect>
                                    <p:set>
                                      <p:cBhvr>
                                        <p:cTn dur="1" fill="hold">
                                          <p:stCondLst>
                                            <p:cond delay="50"/>
                                          </p:stCondLst>
                                        </p:cTn>
                                        <p:tgtEl>
                                          <p:spTgt spid="347"/>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346"/>
                                        </p:tgtEl>
                                      </p:cBhvr>
                                    </p:animEffect>
                                    <p:set>
                                      <p:cBhvr>
                                        <p:cTn dur="1" fill="hold">
                                          <p:stCondLst>
                                            <p:cond delay="50"/>
                                          </p:stCondLst>
                                        </p:cTn>
                                        <p:tgtEl>
                                          <p:spTgt spid="346"/>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345"/>
                                        </p:tgtEl>
                                      </p:cBhvr>
                                    </p:animEffect>
                                    <p:set>
                                      <p:cBhvr>
                                        <p:cTn dur="1" fill="hold">
                                          <p:stCondLst>
                                            <p:cond delay="50"/>
                                          </p:stCondLst>
                                        </p:cTn>
                                        <p:tgtEl>
                                          <p:spTgt spid="345"/>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344"/>
                                        </p:tgtEl>
                                      </p:cBhvr>
                                    </p:animEffect>
                                    <p:set>
                                      <p:cBhvr>
                                        <p:cTn dur="1" fill="hold">
                                          <p:stCondLst>
                                            <p:cond delay="50"/>
                                          </p:stCondLst>
                                        </p:cTn>
                                        <p:tgtEl>
                                          <p:spTgt spid="344"/>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343"/>
                                        </p:tgtEl>
                                      </p:cBhvr>
                                    </p:animEffect>
                                    <p:set>
                                      <p:cBhvr>
                                        <p:cTn dur="1" fill="hold">
                                          <p:stCondLst>
                                            <p:cond delay="50"/>
                                          </p:stCondLst>
                                        </p:cTn>
                                        <p:tgtEl>
                                          <p:spTgt spid="343"/>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342"/>
                                        </p:tgtEl>
                                      </p:cBhvr>
                                    </p:animEffect>
                                    <p:set>
                                      <p:cBhvr>
                                        <p:cTn dur="1" fill="hold">
                                          <p:stCondLst>
                                            <p:cond delay="50"/>
                                          </p:stCondLst>
                                        </p:cTn>
                                        <p:tgtEl>
                                          <p:spTgt spid="342"/>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341"/>
                                        </p:tgtEl>
                                      </p:cBhvr>
                                    </p:animEffect>
                                    <p:set>
                                      <p:cBhvr>
                                        <p:cTn dur="1" fill="hold">
                                          <p:stCondLst>
                                            <p:cond delay="50"/>
                                          </p:stCondLst>
                                        </p:cTn>
                                        <p:tgtEl>
                                          <p:spTgt spid="341"/>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340"/>
                                        </p:tgtEl>
                                      </p:cBhvr>
                                    </p:animEffect>
                                    <p:set>
                                      <p:cBhvr>
                                        <p:cTn dur="1" fill="hold">
                                          <p:stCondLst>
                                            <p:cond delay="50"/>
                                          </p:stCondLst>
                                        </p:cTn>
                                        <p:tgtEl>
                                          <p:spTgt spid="340"/>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339"/>
                                        </p:tgtEl>
                                      </p:cBhvr>
                                    </p:animEffect>
                                    <p:set>
                                      <p:cBhvr>
                                        <p:cTn dur="1" fill="hold">
                                          <p:stCondLst>
                                            <p:cond delay="50"/>
                                          </p:stCondLst>
                                        </p:cTn>
                                        <p:tgtEl>
                                          <p:spTgt spid="33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338"/>
                                        </p:tgtEl>
                                        <p:attrNameLst>
                                          <p:attrName>style.visibility</p:attrName>
                                        </p:attrNameLst>
                                      </p:cBhvr>
                                      <p:to>
                                        <p:strVal val="visible"/>
                                      </p:to>
                                    </p:set>
                                    <p:animEffect filter="fade" transition="in">
                                      <p:cBhvr>
                                        <p:cTn dur="50"/>
                                        <p:tgtEl>
                                          <p:spTgt spid="338"/>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338"/>
                                        </p:tgtEl>
                                      </p:cBhvr>
                                    </p:animEffect>
                                    <p:set>
                                      <p:cBhvr>
                                        <p:cTn dur="1" fill="hold">
                                          <p:stCondLst>
                                            <p:cond delay="500"/>
                                          </p:stCondLst>
                                        </p:cTn>
                                        <p:tgtEl>
                                          <p:spTgt spid="33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2"/>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361" name="Google Shape;361;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362" name="Google Shape;362;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363" name="Google Shape;363;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364" name="Google Shape;364;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365" name="Google Shape;365;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366" name="Google Shape;366;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367" name="Google Shape;367;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368" name="Google Shape;368;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369" name="Google Shape;369;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370" name="Google Shape;370;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371" name="Google Shape;371;p32"/>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5</a:t>
            </a:r>
            <a:endParaRPr/>
          </a:p>
        </p:txBody>
      </p:sp>
      <p:pic>
        <p:nvPicPr>
          <p:cNvPr descr="post-11846-1167930694" id="372" name="Google Shape;372;p32"/>
          <p:cNvPicPr preferRelativeResize="0"/>
          <p:nvPr/>
        </p:nvPicPr>
        <p:blipFill rotWithShape="1">
          <a:blip r:embed="rId3">
            <a:alphaModFix/>
          </a:blip>
          <a:srcRect b="0" l="0" r="0" t="0"/>
          <a:stretch/>
        </p:blipFill>
        <p:spPr>
          <a:xfrm>
            <a:off x="3911600" y="1143000"/>
            <a:ext cx="4470400" cy="4572000"/>
          </a:xfrm>
          <a:prstGeom prst="rect">
            <a:avLst/>
          </a:prstGeom>
          <a:noFill/>
          <a:ln>
            <a:noFill/>
          </a:ln>
        </p:spPr>
      </p:pic>
      <p:sp>
        <p:nvSpPr>
          <p:cNvPr id="373" name="Google Shape;373;p32"/>
          <p:cNvSpPr txBox="1"/>
          <p:nvPr/>
        </p:nvSpPr>
        <p:spPr>
          <a:xfrm>
            <a:off x="5486400" y="5867400"/>
            <a:ext cx="24384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400"/>
              <a:buFont typeface="Arial"/>
              <a:buNone/>
            </a:pPr>
            <a:r>
              <a:rPr b="1" i="0" lang="en-US" sz="4400" u="none">
                <a:solidFill>
                  <a:srgbClr val="FF0000"/>
                </a:solidFill>
                <a:latin typeface="Arial"/>
                <a:ea typeface="Arial"/>
                <a:cs typeface="Arial"/>
                <a:sym typeface="Arial"/>
              </a:rPr>
              <a:t>Sao chổi</a:t>
            </a:r>
            <a:endParaRPr/>
          </a:p>
        </p:txBody>
      </p:sp>
      <p:sp>
        <p:nvSpPr>
          <p:cNvPr id="374" name="Google Shape;374;p32"/>
          <p:cNvSpPr txBox="1"/>
          <p:nvPr/>
        </p:nvSpPr>
        <p:spPr>
          <a:xfrm>
            <a:off x="0" y="2514600"/>
            <a:ext cx="2895600" cy="1446212"/>
          </a:xfrm>
          <a:prstGeom prst="rect">
            <a:avLst/>
          </a:prstGeom>
          <a:noFill/>
          <a:ln>
            <a:noFill/>
          </a:ln>
          <a:effectLst>
            <a:outerShdw blurRad="63500" dir="2700000" dist="35921">
              <a:srgbClr val="C0C0C0">
                <a:alpha val="7960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a:solidFill>
                  <a:srgbClr val="0000FF"/>
                </a:solidFill>
                <a:latin typeface="Times New Roman"/>
                <a:ea typeface="Times New Roman"/>
                <a:cs typeface="Times New Roman"/>
                <a:sym typeface="Times New Roman"/>
              </a:rPr>
              <a:t>Nhìn hình đoán chữ</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370"/>
                                        </p:tgtEl>
                                      </p:cBhvr>
                                    </p:animEffect>
                                    <p:set>
                                      <p:cBhvr>
                                        <p:cTn dur="1" fill="hold">
                                          <p:stCondLst>
                                            <p:cond delay="50"/>
                                          </p:stCondLst>
                                        </p:cTn>
                                        <p:tgtEl>
                                          <p:spTgt spid="370"/>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369"/>
                                        </p:tgtEl>
                                      </p:cBhvr>
                                    </p:animEffect>
                                    <p:set>
                                      <p:cBhvr>
                                        <p:cTn dur="1" fill="hold">
                                          <p:stCondLst>
                                            <p:cond delay="50"/>
                                          </p:stCondLst>
                                        </p:cTn>
                                        <p:tgtEl>
                                          <p:spTgt spid="369"/>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368"/>
                                        </p:tgtEl>
                                      </p:cBhvr>
                                    </p:animEffect>
                                    <p:set>
                                      <p:cBhvr>
                                        <p:cTn dur="1" fill="hold">
                                          <p:stCondLst>
                                            <p:cond delay="50"/>
                                          </p:stCondLst>
                                        </p:cTn>
                                        <p:tgtEl>
                                          <p:spTgt spid="368"/>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367"/>
                                        </p:tgtEl>
                                      </p:cBhvr>
                                    </p:animEffect>
                                    <p:set>
                                      <p:cBhvr>
                                        <p:cTn dur="1" fill="hold">
                                          <p:stCondLst>
                                            <p:cond delay="50"/>
                                          </p:stCondLst>
                                        </p:cTn>
                                        <p:tgtEl>
                                          <p:spTgt spid="367"/>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366"/>
                                        </p:tgtEl>
                                      </p:cBhvr>
                                    </p:animEffect>
                                    <p:set>
                                      <p:cBhvr>
                                        <p:cTn dur="1" fill="hold">
                                          <p:stCondLst>
                                            <p:cond delay="50"/>
                                          </p:stCondLst>
                                        </p:cTn>
                                        <p:tgtEl>
                                          <p:spTgt spid="366"/>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365"/>
                                        </p:tgtEl>
                                      </p:cBhvr>
                                    </p:animEffect>
                                    <p:set>
                                      <p:cBhvr>
                                        <p:cTn dur="1" fill="hold">
                                          <p:stCondLst>
                                            <p:cond delay="50"/>
                                          </p:stCondLst>
                                        </p:cTn>
                                        <p:tgtEl>
                                          <p:spTgt spid="365"/>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364"/>
                                        </p:tgtEl>
                                      </p:cBhvr>
                                    </p:animEffect>
                                    <p:set>
                                      <p:cBhvr>
                                        <p:cTn dur="1" fill="hold">
                                          <p:stCondLst>
                                            <p:cond delay="50"/>
                                          </p:stCondLst>
                                        </p:cTn>
                                        <p:tgtEl>
                                          <p:spTgt spid="364"/>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363"/>
                                        </p:tgtEl>
                                      </p:cBhvr>
                                    </p:animEffect>
                                    <p:set>
                                      <p:cBhvr>
                                        <p:cTn dur="1" fill="hold">
                                          <p:stCondLst>
                                            <p:cond delay="50"/>
                                          </p:stCondLst>
                                        </p:cTn>
                                        <p:tgtEl>
                                          <p:spTgt spid="363"/>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362"/>
                                        </p:tgtEl>
                                      </p:cBhvr>
                                    </p:animEffect>
                                    <p:set>
                                      <p:cBhvr>
                                        <p:cTn dur="1" fill="hold">
                                          <p:stCondLst>
                                            <p:cond delay="50"/>
                                          </p:stCondLst>
                                        </p:cTn>
                                        <p:tgtEl>
                                          <p:spTgt spid="362"/>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361"/>
                                        </p:tgtEl>
                                      </p:cBhvr>
                                    </p:animEffect>
                                    <p:set>
                                      <p:cBhvr>
                                        <p:cTn dur="1" fill="hold">
                                          <p:stCondLst>
                                            <p:cond delay="50"/>
                                          </p:stCondLst>
                                        </p:cTn>
                                        <p:tgtEl>
                                          <p:spTgt spid="36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360"/>
                                        </p:tgtEl>
                                        <p:attrNameLst>
                                          <p:attrName>style.visibility</p:attrName>
                                        </p:attrNameLst>
                                      </p:cBhvr>
                                      <p:to>
                                        <p:strVal val="visible"/>
                                      </p:to>
                                    </p:set>
                                    <p:animEffect filter="fade" transition="in">
                                      <p:cBhvr>
                                        <p:cTn dur="50"/>
                                        <p:tgtEl>
                                          <p:spTgt spid="360"/>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360"/>
                                        </p:tgtEl>
                                      </p:cBhvr>
                                    </p:animEffect>
                                    <p:set>
                                      <p:cBhvr>
                                        <p:cTn dur="1" fill="hold">
                                          <p:stCondLst>
                                            <p:cond delay="500"/>
                                          </p:stCondLst>
                                        </p:cTn>
                                        <p:tgtEl>
                                          <p:spTgt spid="3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381" name="Google Shape;381;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382" name="Google Shape;382;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383" name="Google Shape;383;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384" name="Google Shape;384;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385" name="Google Shape;385;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386" name="Google Shape;386;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387" name="Google Shape;387;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388" name="Google Shape;388;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389" name="Google Shape;389;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390" name="Google Shape;390;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391" name="Google Shape;391;p33"/>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7</a:t>
            </a:r>
            <a:endParaRPr/>
          </a:p>
        </p:txBody>
      </p:sp>
      <p:sp>
        <p:nvSpPr>
          <p:cNvPr id="392" name="Google Shape;392;p33"/>
          <p:cNvSpPr txBox="1"/>
          <p:nvPr>
            <p:ph type="title"/>
          </p:nvPr>
        </p:nvSpPr>
        <p:spPr>
          <a:xfrm>
            <a:off x="609600" y="2133600"/>
            <a:ext cx="2438400" cy="464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300"/>
              <a:buFont typeface="Times New Roman"/>
              <a:buNone/>
            </a:pPr>
            <a:r>
              <a:rPr b="1" i="0" lang="en-US" sz="3300" u="none">
                <a:solidFill>
                  <a:srgbClr val="FF0000"/>
                </a:solidFill>
                <a:latin typeface="Times New Roman"/>
                <a:ea typeface="Times New Roman"/>
                <a:cs typeface="Times New Roman"/>
                <a:sym typeface="Times New Roman"/>
              </a:rPr>
              <a:t>Nhìn hình đoán </a:t>
            </a:r>
            <a:br>
              <a:rPr b="1" i="0" lang="en-US" sz="3300" u="none">
                <a:solidFill>
                  <a:srgbClr val="FF0000"/>
                </a:solidFill>
                <a:latin typeface="Times New Roman"/>
                <a:ea typeface="Times New Roman"/>
                <a:cs typeface="Times New Roman"/>
                <a:sym typeface="Times New Roman"/>
              </a:rPr>
            </a:br>
            <a:r>
              <a:rPr b="1" i="0" lang="en-US" sz="3300" u="none">
                <a:solidFill>
                  <a:srgbClr val="FF0000"/>
                </a:solidFill>
                <a:latin typeface="Times New Roman"/>
                <a:ea typeface="Times New Roman"/>
                <a:cs typeface="Times New Roman"/>
                <a:sym typeface="Times New Roman"/>
              </a:rPr>
              <a:t>chữ</a:t>
            </a:r>
            <a:endParaRPr/>
          </a:p>
        </p:txBody>
      </p:sp>
      <p:sp>
        <p:nvSpPr>
          <p:cNvPr id="393" name="Google Shape;393;p33"/>
          <p:cNvSpPr txBox="1"/>
          <p:nvPr>
            <p:ph idx="1" type="body"/>
          </p:nvPr>
        </p:nvSpPr>
        <p:spPr>
          <a:xfrm>
            <a:off x="4038600" y="6248400"/>
            <a:ext cx="4038600" cy="838200"/>
          </a:xfrm>
          <a:prstGeom prst="rect">
            <a:avLst/>
          </a:prstGeom>
          <a:noFill/>
          <a:ln>
            <a:noFill/>
          </a:ln>
        </p:spPr>
        <p:txBody>
          <a:bodyPr anchorCtr="0" anchor="t" bIns="45700" lIns="91425" spcFirstLastPara="1" rIns="91425" wrap="square" tIns="45700">
            <a:normAutofit/>
          </a:bodyPr>
          <a:lstStyle/>
          <a:p>
            <a:pPr indent="-171450" lvl="0" marL="171450" rtl="0" algn="ctr">
              <a:lnSpc>
                <a:spcPct val="90000"/>
              </a:lnSpc>
              <a:spcBef>
                <a:spcPts val="0"/>
              </a:spcBef>
              <a:spcAft>
                <a:spcPts val="0"/>
              </a:spcAft>
              <a:buClr>
                <a:srgbClr val="FF0000"/>
              </a:buClr>
              <a:buSzPts val="4000"/>
              <a:buNone/>
            </a:pPr>
            <a:r>
              <a:rPr b="1" i="0" lang="en-US" sz="4000" u="none">
                <a:solidFill>
                  <a:srgbClr val="FF0000"/>
                </a:solidFill>
                <a:latin typeface="Arial"/>
                <a:ea typeface="Arial"/>
                <a:cs typeface="Arial"/>
                <a:sym typeface="Arial"/>
              </a:rPr>
              <a:t>Cân bằng</a:t>
            </a:r>
            <a:endParaRPr/>
          </a:p>
        </p:txBody>
      </p:sp>
      <p:sp>
        <p:nvSpPr>
          <p:cNvPr id="394" name="Google Shape;394;p33"/>
          <p:cNvSpPr txBox="1"/>
          <p:nvPr>
            <p:ph idx="1" type="body"/>
          </p:nvPr>
        </p:nvSpPr>
        <p:spPr>
          <a:xfrm>
            <a:off x="4648200" y="1600200"/>
            <a:ext cx="4038600" cy="2189162"/>
          </a:xfrm>
          <a:prstGeom prst="rect">
            <a:avLst/>
          </a:prstGeom>
          <a:noFill/>
          <a:ln>
            <a:noFill/>
          </a:ln>
        </p:spPr>
        <p:txBody>
          <a:bodyPr anchorCtr="0" anchor="t" bIns="45700" lIns="91425" spcFirstLastPara="1" rIns="91425" wrap="square" tIns="45700">
            <a:noAutofit/>
          </a:bodyPr>
          <a:lstStyle/>
          <a:p>
            <a:pPr indent="-38100" lvl="0" marL="171450" marR="0" rtl="0" algn="l">
              <a:lnSpc>
                <a:spcPct val="90000"/>
              </a:lnSpc>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pic>
        <p:nvPicPr>
          <p:cNvPr descr="untitled-104" id="395" name="Google Shape;395;p33"/>
          <p:cNvPicPr preferRelativeResize="0"/>
          <p:nvPr/>
        </p:nvPicPr>
        <p:blipFill rotWithShape="1">
          <a:blip r:embed="rId3">
            <a:alphaModFix/>
          </a:blip>
          <a:srcRect b="0" l="0" r="0" t="0"/>
          <a:stretch/>
        </p:blipFill>
        <p:spPr>
          <a:xfrm>
            <a:off x="3581400" y="1143000"/>
            <a:ext cx="4953000" cy="4800600"/>
          </a:xfrm>
          <a:prstGeom prst="rect">
            <a:avLst/>
          </a:prstGeom>
          <a:noFill/>
          <a:ln>
            <a:noFill/>
          </a:ln>
        </p:spPr>
      </p:pic>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23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390"/>
                                        </p:tgtEl>
                                      </p:cBhvr>
                                    </p:animEffect>
                                    <p:set>
                                      <p:cBhvr>
                                        <p:cTn dur="1" fill="hold">
                                          <p:stCondLst>
                                            <p:cond delay="50"/>
                                          </p:stCondLst>
                                        </p:cTn>
                                        <p:tgtEl>
                                          <p:spTgt spid="390"/>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389"/>
                                        </p:tgtEl>
                                      </p:cBhvr>
                                    </p:animEffect>
                                    <p:set>
                                      <p:cBhvr>
                                        <p:cTn dur="1" fill="hold">
                                          <p:stCondLst>
                                            <p:cond delay="50"/>
                                          </p:stCondLst>
                                        </p:cTn>
                                        <p:tgtEl>
                                          <p:spTgt spid="389"/>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388"/>
                                        </p:tgtEl>
                                      </p:cBhvr>
                                    </p:animEffect>
                                    <p:set>
                                      <p:cBhvr>
                                        <p:cTn dur="1" fill="hold">
                                          <p:stCondLst>
                                            <p:cond delay="50"/>
                                          </p:stCondLst>
                                        </p:cTn>
                                        <p:tgtEl>
                                          <p:spTgt spid="388"/>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387"/>
                                        </p:tgtEl>
                                      </p:cBhvr>
                                    </p:animEffect>
                                    <p:set>
                                      <p:cBhvr>
                                        <p:cTn dur="1" fill="hold">
                                          <p:stCondLst>
                                            <p:cond delay="50"/>
                                          </p:stCondLst>
                                        </p:cTn>
                                        <p:tgtEl>
                                          <p:spTgt spid="387"/>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386"/>
                                        </p:tgtEl>
                                      </p:cBhvr>
                                    </p:animEffect>
                                    <p:set>
                                      <p:cBhvr>
                                        <p:cTn dur="1" fill="hold">
                                          <p:stCondLst>
                                            <p:cond delay="50"/>
                                          </p:stCondLst>
                                        </p:cTn>
                                        <p:tgtEl>
                                          <p:spTgt spid="386"/>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385"/>
                                        </p:tgtEl>
                                      </p:cBhvr>
                                    </p:animEffect>
                                    <p:set>
                                      <p:cBhvr>
                                        <p:cTn dur="1" fill="hold">
                                          <p:stCondLst>
                                            <p:cond delay="50"/>
                                          </p:stCondLst>
                                        </p:cTn>
                                        <p:tgtEl>
                                          <p:spTgt spid="385"/>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384"/>
                                        </p:tgtEl>
                                      </p:cBhvr>
                                    </p:animEffect>
                                    <p:set>
                                      <p:cBhvr>
                                        <p:cTn dur="1" fill="hold">
                                          <p:stCondLst>
                                            <p:cond delay="50"/>
                                          </p:stCondLst>
                                        </p:cTn>
                                        <p:tgtEl>
                                          <p:spTgt spid="384"/>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383"/>
                                        </p:tgtEl>
                                      </p:cBhvr>
                                    </p:animEffect>
                                    <p:set>
                                      <p:cBhvr>
                                        <p:cTn dur="1" fill="hold">
                                          <p:stCondLst>
                                            <p:cond delay="50"/>
                                          </p:stCondLst>
                                        </p:cTn>
                                        <p:tgtEl>
                                          <p:spTgt spid="383"/>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382"/>
                                        </p:tgtEl>
                                      </p:cBhvr>
                                    </p:animEffect>
                                    <p:set>
                                      <p:cBhvr>
                                        <p:cTn dur="1" fill="hold">
                                          <p:stCondLst>
                                            <p:cond delay="50"/>
                                          </p:stCondLst>
                                        </p:cTn>
                                        <p:tgtEl>
                                          <p:spTgt spid="382"/>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381"/>
                                        </p:tgtEl>
                                      </p:cBhvr>
                                    </p:animEffect>
                                    <p:set>
                                      <p:cBhvr>
                                        <p:cTn dur="1" fill="hold">
                                          <p:stCondLst>
                                            <p:cond delay="50"/>
                                          </p:stCondLst>
                                        </p:cTn>
                                        <p:tgtEl>
                                          <p:spTgt spid="38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380"/>
                                        </p:tgtEl>
                                        <p:attrNameLst>
                                          <p:attrName>style.visibility</p:attrName>
                                        </p:attrNameLst>
                                      </p:cBhvr>
                                      <p:to>
                                        <p:strVal val="visible"/>
                                      </p:to>
                                    </p:set>
                                    <p:animEffect filter="fade" transition="in">
                                      <p:cBhvr>
                                        <p:cTn dur="50"/>
                                        <p:tgtEl>
                                          <p:spTgt spid="380"/>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380"/>
                                        </p:tgtEl>
                                      </p:cBhvr>
                                    </p:animEffect>
                                    <p:set>
                                      <p:cBhvr>
                                        <p:cTn dur="1" fill="hold">
                                          <p:stCondLst>
                                            <p:cond delay="500"/>
                                          </p:stCondLst>
                                        </p:cTn>
                                        <p:tgtEl>
                                          <p:spTgt spid="3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 calcmode="lin" valueType="num">
                                      <p:cBhvr additive="base">
                                        <p:cTn dur="500"/>
                                        <p:tgtEl>
                                          <p:spTgt spid="39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9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5"/>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402" name="Google Shape;402;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403" name="Google Shape;403;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404" name="Google Shape;404;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405" name="Google Shape;405;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406" name="Google Shape;406;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407" name="Google Shape;407;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408" name="Google Shape;408;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409" name="Google Shape;409;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410" name="Google Shape;410;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411" name="Google Shape;411;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412" name="Google Shape;412;p35"/>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11</a:t>
            </a:r>
            <a:endParaRPr/>
          </a:p>
        </p:txBody>
      </p:sp>
      <p:sp>
        <p:nvSpPr>
          <p:cNvPr id="413" name="Google Shape;413;p35"/>
          <p:cNvSpPr txBox="1"/>
          <p:nvPr>
            <p:ph type="title"/>
          </p:nvPr>
        </p:nvSpPr>
        <p:spPr>
          <a:xfrm>
            <a:off x="7315200" y="1600200"/>
            <a:ext cx="16002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pic>
        <p:nvPicPr>
          <p:cNvPr descr="Click the image to open in full size." id="414" name="Google Shape;414;p35"/>
          <p:cNvPicPr preferRelativeResize="0"/>
          <p:nvPr/>
        </p:nvPicPr>
        <p:blipFill rotWithShape="1">
          <a:blip r:embed="rId3">
            <a:alphaModFix/>
          </a:blip>
          <a:srcRect b="0" l="0" r="0" t="0"/>
          <a:stretch/>
        </p:blipFill>
        <p:spPr>
          <a:xfrm>
            <a:off x="1295400" y="960125"/>
            <a:ext cx="5791200" cy="4487075"/>
          </a:xfrm>
          <a:prstGeom prst="rect">
            <a:avLst/>
          </a:prstGeom>
          <a:noFill/>
          <a:ln>
            <a:noFill/>
          </a:ln>
        </p:spPr>
      </p:pic>
      <p:sp>
        <p:nvSpPr>
          <p:cNvPr id="415" name="Google Shape;415;p35"/>
          <p:cNvSpPr txBox="1"/>
          <p:nvPr/>
        </p:nvSpPr>
        <p:spPr>
          <a:xfrm>
            <a:off x="2906696" y="5932475"/>
            <a:ext cx="3500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a:solidFill>
                  <a:srgbClr val="FF0000"/>
                </a:solidFill>
                <a:latin typeface="Arial"/>
                <a:ea typeface="Arial"/>
                <a:cs typeface="Arial"/>
                <a:sym typeface="Arial"/>
              </a:rPr>
              <a:t>Bóng</a:t>
            </a:r>
            <a:r>
              <a:rPr b="1" lang="en-US" sz="4800">
                <a:solidFill>
                  <a:srgbClr val="FF0000"/>
                </a:solidFill>
              </a:rPr>
              <a:t> </a:t>
            </a:r>
            <a:r>
              <a:rPr b="1" i="0" lang="en-US" sz="4800" u="none">
                <a:solidFill>
                  <a:srgbClr val="FF0000"/>
                </a:solidFill>
                <a:latin typeface="Arial"/>
                <a:ea typeface="Arial"/>
                <a:cs typeface="Arial"/>
                <a:sym typeface="Arial"/>
              </a:rPr>
              <a:t>bẩy</a:t>
            </a:r>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230"/>
                                        <p:tgtEl>
                                          <p:spTgt spid="413"/>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411"/>
                                        </p:tgtEl>
                                      </p:cBhvr>
                                    </p:animEffect>
                                    <p:set>
                                      <p:cBhvr>
                                        <p:cTn dur="1" fill="hold">
                                          <p:stCondLst>
                                            <p:cond delay="50"/>
                                          </p:stCondLst>
                                        </p:cTn>
                                        <p:tgtEl>
                                          <p:spTgt spid="411"/>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410"/>
                                        </p:tgtEl>
                                      </p:cBhvr>
                                    </p:animEffect>
                                    <p:set>
                                      <p:cBhvr>
                                        <p:cTn dur="1" fill="hold">
                                          <p:stCondLst>
                                            <p:cond delay="50"/>
                                          </p:stCondLst>
                                        </p:cTn>
                                        <p:tgtEl>
                                          <p:spTgt spid="410"/>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409"/>
                                        </p:tgtEl>
                                      </p:cBhvr>
                                    </p:animEffect>
                                    <p:set>
                                      <p:cBhvr>
                                        <p:cTn dur="1" fill="hold">
                                          <p:stCondLst>
                                            <p:cond delay="50"/>
                                          </p:stCondLst>
                                        </p:cTn>
                                        <p:tgtEl>
                                          <p:spTgt spid="409"/>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408"/>
                                        </p:tgtEl>
                                      </p:cBhvr>
                                    </p:animEffect>
                                    <p:set>
                                      <p:cBhvr>
                                        <p:cTn dur="1" fill="hold">
                                          <p:stCondLst>
                                            <p:cond delay="50"/>
                                          </p:stCondLst>
                                        </p:cTn>
                                        <p:tgtEl>
                                          <p:spTgt spid="408"/>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407"/>
                                        </p:tgtEl>
                                      </p:cBhvr>
                                    </p:animEffect>
                                    <p:set>
                                      <p:cBhvr>
                                        <p:cTn dur="1" fill="hold">
                                          <p:stCondLst>
                                            <p:cond delay="50"/>
                                          </p:stCondLst>
                                        </p:cTn>
                                        <p:tgtEl>
                                          <p:spTgt spid="407"/>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406"/>
                                        </p:tgtEl>
                                      </p:cBhvr>
                                    </p:animEffect>
                                    <p:set>
                                      <p:cBhvr>
                                        <p:cTn dur="1" fill="hold">
                                          <p:stCondLst>
                                            <p:cond delay="50"/>
                                          </p:stCondLst>
                                        </p:cTn>
                                        <p:tgtEl>
                                          <p:spTgt spid="406"/>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405"/>
                                        </p:tgtEl>
                                      </p:cBhvr>
                                    </p:animEffect>
                                    <p:set>
                                      <p:cBhvr>
                                        <p:cTn dur="1" fill="hold">
                                          <p:stCondLst>
                                            <p:cond delay="50"/>
                                          </p:stCondLst>
                                        </p:cTn>
                                        <p:tgtEl>
                                          <p:spTgt spid="405"/>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404"/>
                                        </p:tgtEl>
                                      </p:cBhvr>
                                    </p:animEffect>
                                    <p:set>
                                      <p:cBhvr>
                                        <p:cTn dur="1" fill="hold">
                                          <p:stCondLst>
                                            <p:cond delay="50"/>
                                          </p:stCondLst>
                                        </p:cTn>
                                        <p:tgtEl>
                                          <p:spTgt spid="404"/>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403"/>
                                        </p:tgtEl>
                                      </p:cBhvr>
                                    </p:animEffect>
                                    <p:set>
                                      <p:cBhvr>
                                        <p:cTn dur="1" fill="hold">
                                          <p:stCondLst>
                                            <p:cond delay="50"/>
                                          </p:stCondLst>
                                        </p:cTn>
                                        <p:tgtEl>
                                          <p:spTgt spid="403"/>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402"/>
                                        </p:tgtEl>
                                      </p:cBhvr>
                                    </p:animEffect>
                                    <p:set>
                                      <p:cBhvr>
                                        <p:cTn dur="1" fill="hold">
                                          <p:stCondLst>
                                            <p:cond delay="50"/>
                                          </p:stCondLst>
                                        </p:cTn>
                                        <p:tgtEl>
                                          <p:spTgt spid="40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401"/>
                                        </p:tgtEl>
                                        <p:attrNameLst>
                                          <p:attrName>style.visibility</p:attrName>
                                        </p:attrNameLst>
                                      </p:cBhvr>
                                      <p:to>
                                        <p:strVal val="visible"/>
                                      </p:to>
                                    </p:set>
                                    <p:animEffect filter="fade" transition="in">
                                      <p:cBhvr>
                                        <p:cTn dur="50"/>
                                        <p:tgtEl>
                                          <p:spTgt spid="401"/>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401"/>
                                        </p:tgtEl>
                                      </p:cBhvr>
                                    </p:animEffect>
                                    <p:set>
                                      <p:cBhvr>
                                        <p:cTn dur="1" fill="hold">
                                          <p:stCondLst>
                                            <p:cond delay="500"/>
                                          </p:stCondLst>
                                        </p:cTn>
                                        <p:tgtEl>
                                          <p:spTgt spid="4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6"/>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422" name="Google Shape;422;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423" name="Google Shape;423;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424" name="Google Shape;424;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425" name="Google Shape;425;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426" name="Google Shape;426;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427" name="Google Shape;427;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428" name="Google Shape;428;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429" name="Google Shape;429;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430" name="Google Shape;430;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431" name="Google Shape;431;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432" name="Google Shape;432;p36"/>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13</a:t>
            </a:r>
            <a:endParaRPr/>
          </a:p>
        </p:txBody>
      </p:sp>
      <p:sp>
        <p:nvSpPr>
          <p:cNvPr id="433" name="Google Shape;433;p36"/>
          <p:cNvSpPr txBox="1"/>
          <p:nvPr>
            <p:ph type="title"/>
          </p:nvPr>
        </p:nvSpPr>
        <p:spPr>
          <a:xfrm>
            <a:off x="7391400" y="1600200"/>
            <a:ext cx="14478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pic>
        <p:nvPicPr>
          <p:cNvPr descr="sang kien" id="434" name="Google Shape;434;p36"/>
          <p:cNvPicPr preferRelativeResize="0"/>
          <p:nvPr>
            <p:ph idx="1" type="body"/>
          </p:nvPr>
        </p:nvPicPr>
        <p:blipFill rotWithShape="1">
          <a:blip r:embed="rId3">
            <a:alphaModFix/>
          </a:blip>
          <a:srcRect b="0" l="0" r="0" t="0"/>
          <a:stretch/>
        </p:blipFill>
        <p:spPr>
          <a:xfrm>
            <a:off x="1219200" y="1752600"/>
            <a:ext cx="5791200" cy="4113212"/>
          </a:xfrm>
          <a:prstGeom prst="rect">
            <a:avLst/>
          </a:prstGeom>
          <a:noFill/>
          <a:ln>
            <a:noFill/>
          </a:ln>
        </p:spPr>
      </p:pic>
      <p:sp>
        <p:nvSpPr>
          <p:cNvPr id="435" name="Google Shape;435;p36"/>
          <p:cNvSpPr txBox="1"/>
          <p:nvPr/>
        </p:nvSpPr>
        <p:spPr>
          <a:xfrm>
            <a:off x="3483550" y="308775"/>
            <a:ext cx="25941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a:solidFill>
                  <a:srgbClr val="FF0000"/>
                </a:solidFill>
                <a:latin typeface="Arial"/>
                <a:ea typeface="Arial"/>
                <a:cs typeface="Arial"/>
                <a:sym typeface="Arial"/>
              </a:rPr>
              <a:t>Sáng kiến</a:t>
            </a:r>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230"/>
                                        <p:tgtEl>
                                          <p:spTgt spid="433"/>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431"/>
                                        </p:tgtEl>
                                      </p:cBhvr>
                                    </p:animEffect>
                                    <p:set>
                                      <p:cBhvr>
                                        <p:cTn dur="1" fill="hold">
                                          <p:stCondLst>
                                            <p:cond delay="50"/>
                                          </p:stCondLst>
                                        </p:cTn>
                                        <p:tgtEl>
                                          <p:spTgt spid="431"/>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430"/>
                                        </p:tgtEl>
                                      </p:cBhvr>
                                    </p:animEffect>
                                    <p:set>
                                      <p:cBhvr>
                                        <p:cTn dur="1" fill="hold">
                                          <p:stCondLst>
                                            <p:cond delay="50"/>
                                          </p:stCondLst>
                                        </p:cTn>
                                        <p:tgtEl>
                                          <p:spTgt spid="430"/>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429"/>
                                        </p:tgtEl>
                                      </p:cBhvr>
                                    </p:animEffect>
                                    <p:set>
                                      <p:cBhvr>
                                        <p:cTn dur="1" fill="hold">
                                          <p:stCondLst>
                                            <p:cond delay="50"/>
                                          </p:stCondLst>
                                        </p:cTn>
                                        <p:tgtEl>
                                          <p:spTgt spid="429"/>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428"/>
                                        </p:tgtEl>
                                      </p:cBhvr>
                                    </p:animEffect>
                                    <p:set>
                                      <p:cBhvr>
                                        <p:cTn dur="1" fill="hold">
                                          <p:stCondLst>
                                            <p:cond delay="50"/>
                                          </p:stCondLst>
                                        </p:cTn>
                                        <p:tgtEl>
                                          <p:spTgt spid="428"/>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427"/>
                                        </p:tgtEl>
                                      </p:cBhvr>
                                    </p:animEffect>
                                    <p:set>
                                      <p:cBhvr>
                                        <p:cTn dur="1" fill="hold">
                                          <p:stCondLst>
                                            <p:cond delay="50"/>
                                          </p:stCondLst>
                                        </p:cTn>
                                        <p:tgtEl>
                                          <p:spTgt spid="427"/>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426"/>
                                        </p:tgtEl>
                                      </p:cBhvr>
                                    </p:animEffect>
                                    <p:set>
                                      <p:cBhvr>
                                        <p:cTn dur="1" fill="hold">
                                          <p:stCondLst>
                                            <p:cond delay="50"/>
                                          </p:stCondLst>
                                        </p:cTn>
                                        <p:tgtEl>
                                          <p:spTgt spid="426"/>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425"/>
                                        </p:tgtEl>
                                      </p:cBhvr>
                                    </p:animEffect>
                                    <p:set>
                                      <p:cBhvr>
                                        <p:cTn dur="1" fill="hold">
                                          <p:stCondLst>
                                            <p:cond delay="50"/>
                                          </p:stCondLst>
                                        </p:cTn>
                                        <p:tgtEl>
                                          <p:spTgt spid="425"/>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424"/>
                                        </p:tgtEl>
                                      </p:cBhvr>
                                    </p:animEffect>
                                    <p:set>
                                      <p:cBhvr>
                                        <p:cTn dur="1" fill="hold">
                                          <p:stCondLst>
                                            <p:cond delay="50"/>
                                          </p:stCondLst>
                                        </p:cTn>
                                        <p:tgtEl>
                                          <p:spTgt spid="424"/>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423"/>
                                        </p:tgtEl>
                                      </p:cBhvr>
                                    </p:animEffect>
                                    <p:set>
                                      <p:cBhvr>
                                        <p:cTn dur="1" fill="hold">
                                          <p:stCondLst>
                                            <p:cond delay="50"/>
                                          </p:stCondLst>
                                        </p:cTn>
                                        <p:tgtEl>
                                          <p:spTgt spid="423"/>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422"/>
                                        </p:tgtEl>
                                      </p:cBhvr>
                                    </p:animEffect>
                                    <p:set>
                                      <p:cBhvr>
                                        <p:cTn dur="1" fill="hold">
                                          <p:stCondLst>
                                            <p:cond delay="50"/>
                                          </p:stCondLst>
                                        </p:cTn>
                                        <p:tgtEl>
                                          <p:spTgt spid="42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421"/>
                                        </p:tgtEl>
                                        <p:attrNameLst>
                                          <p:attrName>style.visibility</p:attrName>
                                        </p:attrNameLst>
                                      </p:cBhvr>
                                      <p:to>
                                        <p:strVal val="visible"/>
                                      </p:to>
                                    </p:set>
                                    <p:animEffect filter="fade" transition="in">
                                      <p:cBhvr>
                                        <p:cTn dur="50"/>
                                        <p:tgtEl>
                                          <p:spTgt spid="421"/>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421"/>
                                        </p:tgtEl>
                                      </p:cBhvr>
                                    </p:animEffect>
                                    <p:set>
                                      <p:cBhvr>
                                        <p:cTn dur="1" fill="hold">
                                          <p:stCondLst>
                                            <p:cond delay="500"/>
                                          </p:stCondLst>
                                        </p:cTn>
                                        <p:tgtEl>
                                          <p:spTgt spid="4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7"/>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442" name="Google Shape;442;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443" name="Google Shape;443;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444" name="Google Shape;444;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445" name="Google Shape;445;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446" name="Google Shape;446;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447" name="Google Shape;447;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448" name="Google Shape;448;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449" name="Google Shape;449;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450" name="Google Shape;450;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451" name="Google Shape;451;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452" name="Google Shape;452;p37"/>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14</a:t>
            </a:r>
            <a:endParaRPr/>
          </a:p>
        </p:txBody>
      </p:sp>
      <p:sp>
        <p:nvSpPr>
          <p:cNvPr id="453" name="Google Shape;453;p37"/>
          <p:cNvSpPr txBox="1"/>
          <p:nvPr>
            <p:ph type="title"/>
          </p:nvPr>
        </p:nvSpPr>
        <p:spPr>
          <a:xfrm>
            <a:off x="7239000" y="1600200"/>
            <a:ext cx="16002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sp>
        <p:nvSpPr>
          <p:cNvPr id="454" name="Google Shape;454;p37"/>
          <p:cNvSpPr txBox="1"/>
          <p:nvPr/>
        </p:nvSpPr>
        <p:spPr>
          <a:xfrm>
            <a:off x="3825275" y="5597700"/>
            <a:ext cx="3553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a:solidFill>
                  <a:srgbClr val="FF0000"/>
                </a:solidFill>
                <a:latin typeface="Arial"/>
                <a:ea typeface="Arial"/>
                <a:cs typeface="Arial"/>
                <a:sym typeface="Arial"/>
              </a:rPr>
              <a:t>Cờ t­ướng</a:t>
            </a:r>
            <a:endParaRPr/>
          </a:p>
        </p:txBody>
      </p:sp>
      <p:pic>
        <p:nvPicPr>
          <p:cNvPr descr="a" id="455" name="Google Shape;455;p37"/>
          <p:cNvPicPr preferRelativeResize="0"/>
          <p:nvPr/>
        </p:nvPicPr>
        <p:blipFill rotWithShape="1">
          <a:blip r:embed="rId3">
            <a:alphaModFix/>
          </a:blip>
          <a:srcRect b="0" l="0" r="0" t="0"/>
          <a:stretch/>
        </p:blipFill>
        <p:spPr>
          <a:xfrm>
            <a:off x="1219200" y="1333500"/>
            <a:ext cx="5333999" cy="4191000"/>
          </a:xfrm>
          <a:prstGeom prst="rect">
            <a:avLst/>
          </a:prstGeom>
          <a:noFill/>
          <a:ln>
            <a:noFill/>
          </a:ln>
        </p:spPr>
      </p:pic>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230"/>
                                        <p:tgtEl>
                                          <p:spTgt spid="453"/>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451"/>
                                        </p:tgtEl>
                                      </p:cBhvr>
                                    </p:animEffect>
                                    <p:set>
                                      <p:cBhvr>
                                        <p:cTn dur="1" fill="hold">
                                          <p:stCondLst>
                                            <p:cond delay="50"/>
                                          </p:stCondLst>
                                        </p:cTn>
                                        <p:tgtEl>
                                          <p:spTgt spid="451"/>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450"/>
                                        </p:tgtEl>
                                      </p:cBhvr>
                                    </p:animEffect>
                                    <p:set>
                                      <p:cBhvr>
                                        <p:cTn dur="1" fill="hold">
                                          <p:stCondLst>
                                            <p:cond delay="50"/>
                                          </p:stCondLst>
                                        </p:cTn>
                                        <p:tgtEl>
                                          <p:spTgt spid="450"/>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449"/>
                                        </p:tgtEl>
                                      </p:cBhvr>
                                    </p:animEffect>
                                    <p:set>
                                      <p:cBhvr>
                                        <p:cTn dur="1" fill="hold">
                                          <p:stCondLst>
                                            <p:cond delay="50"/>
                                          </p:stCondLst>
                                        </p:cTn>
                                        <p:tgtEl>
                                          <p:spTgt spid="449"/>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448"/>
                                        </p:tgtEl>
                                      </p:cBhvr>
                                    </p:animEffect>
                                    <p:set>
                                      <p:cBhvr>
                                        <p:cTn dur="1" fill="hold">
                                          <p:stCondLst>
                                            <p:cond delay="50"/>
                                          </p:stCondLst>
                                        </p:cTn>
                                        <p:tgtEl>
                                          <p:spTgt spid="448"/>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447"/>
                                        </p:tgtEl>
                                      </p:cBhvr>
                                    </p:animEffect>
                                    <p:set>
                                      <p:cBhvr>
                                        <p:cTn dur="1" fill="hold">
                                          <p:stCondLst>
                                            <p:cond delay="50"/>
                                          </p:stCondLst>
                                        </p:cTn>
                                        <p:tgtEl>
                                          <p:spTgt spid="447"/>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446"/>
                                        </p:tgtEl>
                                      </p:cBhvr>
                                    </p:animEffect>
                                    <p:set>
                                      <p:cBhvr>
                                        <p:cTn dur="1" fill="hold">
                                          <p:stCondLst>
                                            <p:cond delay="50"/>
                                          </p:stCondLst>
                                        </p:cTn>
                                        <p:tgtEl>
                                          <p:spTgt spid="446"/>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445"/>
                                        </p:tgtEl>
                                      </p:cBhvr>
                                    </p:animEffect>
                                    <p:set>
                                      <p:cBhvr>
                                        <p:cTn dur="1" fill="hold">
                                          <p:stCondLst>
                                            <p:cond delay="50"/>
                                          </p:stCondLst>
                                        </p:cTn>
                                        <p:tgtEl>
                                          <p:spTgt spid="445"/>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444"/>
                                        </p:tgtEl>
                                      </p:cBhvr>
                                    </p:animEffect>
                                    <p:set>
                                      <p:cBhvr>
                                        <p:cTn dur="1" fill="hold">
                                          <p:stCondLst>
                                            <p:cond delay="50"/>
                                          </p:stCondLst>
                                        </p:cTn>
                                        <p:tgtEl>
                                          <p:spTgt spid="444"/>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443"/>
                                        </p:tgtEl>
                                      </p:cBhvr>
                                    </p:animEffect>
                                    <p:set>
                                      <p:cBhvr>
                                        <p:cTn dur="1" fill="hold">
                                          <p:stCondLst>
                                            <p:cond delay="50"/>
                                          </p:stCondLst>
                                        </p:cTn>
                                        <p:tgtEl>
                                          <p:spTgt spid="443"/>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442"/>
                                        </p:tgtEl>
                                      </p:cBhvr>
                                    </p:animEffect>
                                    <p:set>
                                      <p:cBhvr>
                                        <p:cTn dur="1" fill="hold">
                                          <p:stCondLst>
                                            <p:cond delay="50"/>
                                          </p:stCondLst>
                                        </p:cTn>
                                        <p:tgtEl>
                                          <p:spTgt spid="44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441"/>
                                        </p:tgtEl>
                                        <p:attrNameLst>
                                          <p:attrName>style.visibility</p:attrName>
                                        </p:attrNameLst>
                                      </p:cBhvr>
                                      <p:to>
                                        <p:strVal val="visible"/>
                                      </p:to>
                                    </p:set>
                                    <p:animEffect filter="fade" transition="in">
                                      <p:cBhvr>
                                        <p:cTn dur="50"/>
                                        <p:tgtEl>
                                          <p:spTgt spid="441"/>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441"/>
                                        </p:tgtEl>
                                      </p:cBhvr>
                                    </p:animEffect>
                                    <p:set>
                                      <p:cBhvr>
                                        <p:cTn dur="1" fill="hold">
                                          <p:stCondLst>
                                            <p:cond delay="500"/>
                                          </p:stCondLst>
                                        </p:cTn>
                                        <p:tgtEl>
                                          <p:spTgt spid="4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8"/>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462" name="Google Shape;462;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463" name="Google Shape;463;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464" name="Google Shape;464;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465" name="Google Shape;465;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466" name="Google Shape;466;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467" name="Google Shape;467;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468" name="Google Shape;468;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469" name="Google Shape;469;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470" name="Google Shape;470;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471" name="Google Shape;471;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472" name="Google Shape;472;p38"/>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16</a:t>
            </a:r>
            <a:endParaRPr/>
          </a:p>
        </p:txBody>
      </p:sp>
      <p:sp>
        <p:nvSpPr>
          <p:cNvPr id="473" name="Google Shape;473;p38"/>
          <p:cNvSpPr txBox="1"/>
          <p:nvPr>
            <p:ph type="title"/>
          </p:nvPr>
        </p:nvSpPr>
        <p:spPr>
          <a:xfrm>
            <a:off x="7010400" y="1219200"/>
            <a:ext cx="16002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sp>
        <p:nvSpPr>
          <p:cNvPr id="474" name="Google Shape;474;p38"/>
          <p:cNvSpPr txBox="1"/>
          <p:nvPr/>
        </p:nvSpPr>
        <p:spPr>
          <a:xfrm>
            <a:off x="3684575" y="5680075"/>
            <a:ext cx="2622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t/>
            </a:r>
            <a:endParaRPr b="1" sz="4800">
              <a:solidFill>
                <a:srgbClr val="FF0000"/>
              </a:solidFill>
            </a:endParaRPr>
          </a:p>
          <a:p>
            <a:pPr indent="0" lvl="0" marL="0" marR="0" rtl="0" algn="l">
              <a:lnSpc>
                <a:spcPct val="100000"/>
              </a:lnSpc>
              <a:spcBef>
                <a:spcPts val="0"/>
              </a:spcBef>
              <a:spcAft>
                <a:spcPts val="0"/>
              </a:spcAft>
              <a:buClr>
                <a:srgbClr val="FF0000"/>
              </a:buClr>
              <a:buSzPts val="4800"/>
              <a:buFont typeface="Arial"/>
              <a:buNone/>
            </a:pPr>
            <a:r>
              <a:rPr b="1" lang="en-US" sz="4800">
                <a:solidFill>
                  <a:srgbClr val="FF0000"/>
                </a:solidFill>
              </a:rPr>
              <a:t>cầu kì</a:t>
            </a:r>
            <a:endParaRPr/>
          </a:p>
        </p:txBody>
      </p:sp>
      <p:pic>
        <p:nvPicPr>
          <p:cNvPr descr="dutmyt1mjmmywmnn0uaq_www-buithixuan-info_www-mc2day-net_" id="475" name="Google Shape;475;p38"/>
          <p:cNvPicPr preferRelativeResize="0"/>
          <p:nvPr/>
        </p:nvPicPr>
        <p:blipFill rotWithShape="1">
          <a:blip r:embed="rId3">
            <a:alphaModFix/>
          </a:blip>
          <a:srcRect b="0" l="0" r="0" t="0"/>
          <a:stretch/>
        </p:blipFill>
        <p:spPr>
          <a:xfrm>
            <a:off x="1219200" y="1676400"/>
            <a:ext cx="5410200" cy="4191000"/>
          </a:xfrm>
          <a:prstGeom prst="rect">
            <a:avLst/>
          </a:prstGeom>
          <a:noFill/>
          <a:ln>
            <a:noFill/>
          </a:ln>
        </p:spPr>
      </p:pic>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230"/>
                                        <p:tgtEl>
                                          <p:spTgt spid="473"/>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471"/>
                                        </p:tgtEl>
                                      </p:cBhvr>
                                    </p:animEffect>
                                    <p:set>
                                      <p:cBhvr>
                                        <p:cTn dur="1" fill="hold">
                                          <p:stCondLst>
                                            <p:cond delay="50"/>
                                          </p:stCondLst>
                                        </p:cTn>
                                        <p:tgtEl>
                                          <p:spTgt spid="471"/>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470"/>
                                        </p:tgtEl>
                                      </p:cBhvr>
                                    </p:animEffect>
                                    <p:set>
                                      <p:cBhvr>
                                        <p:cTn dur="1" fill="hold">
                                          <p:stCondLst>
                                            <p:cond delay="50"/>
                                          </p:stCondLst>
                                        </p:cTn>
                                        <p:tgtEl>
                                          <p:spTgt spid="470"/>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469"/>
                                        </p:tgtEl>
                                      </p:cBhvr>
                                    </p:animEffect>
                                    <p:set>
                                      <p:cBhvr>
                                        <p:cTn dur="1" fill="hold">
                                          <p:stCondLst>
                                            <p:cond delay="50"/>
                                          </p:stCondLst>
                                        </p:cTn>
                                        <p:tgtEl>
                                          <p:spTgt spid="469"/>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468"/>
                                        </p:tgtEl>
                                      </p:cBhvr>
                                    </p:animEffect>
                                    <p:set>
                                      <p:cBhvr>
                                        <p:cTn dur="1" fill="hold">
                                          <p:stCondLst>
                                            <p:cond delay="50"/>
                                          </p:stCondLst>
                                        </p:cTn>
                                        <p:tgtEl>
                                          <p:spTgt spid="468"/>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467"/>
                                        </p:tgtEl>
                                      </p:cBhvr>
                                    </p:animEffect>
                                    <p:set>
                                      <p:cBhvr>
                                        <p:cTn dur="1" fill="hold">
                                          <p:stCondLst>
                                            <p:cond delay="50"/>
                                          </p:stCondLst>
                                        </p:cTn>
                                        <p:tgtEl>
                                          <p:spTgt spid="467"/>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466"/>
                                        </p:tgtEl>
                                      </p:cBhvr>
                                    </p:animEffect>
                                    <p:set>
                                      <p:cBhvr>
                                        <p:cTn dur="1" fill="hold">
                                          <p:stCondLst>
                                            <p:cond delay="50"/>
                                          </p:stCondLst>
                                        </p:cTn>
                                        <p:tgtEl>
                                          <p:spTgt spid="466"/>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465"/>
                                        </p:tgtEl>
                                      </p:cBhvr>
                                    </p:animEffect>
                                    <p:set>
                                      <p:cBhvr>
                                        <p:cTn dur="1" fill="hold">
                                          <p:stCondLst>
                                            <p:cond delay="50"/>
                                          </p:stCondLst>
                                        </p:cTn>
                                        <p:tgtEl>
                                          <p:spTgt spid="465"/>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464"/>
                                        </p:tgtEl>
                                      </p:cBhvr>
                                    </p:animEffect>
                                    <p:set>
                                      <p:cBhvr>
                                        <p:cTn dur="1" fill="hold">
                                          <p:stCondLst>
                                            <p:cond delay="50"/>
                                          </p:stCondLst>
                                        </p:cTn>
                                        <p:tgtEl>
                                          <p:spTgt spid="464"/>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463"/>
                                        </p:tgtEl>
                                      </p:cBhvr>
                                    </p:animEffect>
                                    <p:set>
                                      <p:cBhvr>
                                        <p:cTn dur="1" fill="hold">
                                          <p:stCondLst>
                                            <p:cond delay="50"/>
                                          </p:stCondLst>
                                        </p:cTn>
                                        <p:tgtEl>
                                          <p:spTgt spid="463"/>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462"/>
                                        </p:tgtEl>
                                      </p:cBhvr>
                                    </p:animEffect>
                                    <p:set>
                                      <p:cBhvr>
                                        <p:cTn dur="1" fill="hold">
                                          <p:stCondLst>
                                            <p:cond delay="50"/>
                                          </p:stCondLst>
                                        </p:cTn>
                                        <p:tgtEl>
                                          <p:spTgt spid="46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461"/>
                                        </p:tgtEl>
                                        <p:attrNameLst>
                                          <p:attrName>style.visibility</p:attrName>
                                        </p:attrNameLst>
                                      </p:cBhvr>
                                      <p:to>
                                        <p:strVal val="visible"/>
                                      </p:to>
                                    </p:set>
                                    <p:animEffect filter="fade" transition="in">
                                      <p:cBhvr>
                                        <p:cTn dur="50"/>
                                        <p:tgtEl>
                                          <p:spTgt spid="461"/>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461"/>
                                        </p:tgtEl>
                                      </p:cBhvr>
                                    </p:animEffect>
                                    <p:set>
                                      <p:cBhvr>
                                        <p:cTn dur="1" fill="hold">
                                          <p:stCondLst>
                                            <p:cond delay="500"/>
                                          </p:stCondLst>
                                        </p:cTn>
                                        <p:tgtEl>
                                          <p:spTgt spid="4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9"/>
          <p:cNvPicPr preferRelativeResize="0"/>
          <p:nvPr>
            <p:ph idx="1" type="body"/>
          </p:nvPr>
        </p:nvPicPr>
        <p:blipFill rotWithShape="1">
          <a:blip r:embed="rId3">
            <a:alphaModFix/>
          </a:blip>
          <a:srcRect b="0" l="0" r="0" t="0"/>
          <a:stretch/>
        </p:blipFill>
        <p:spPr>
          <a:xfrm>
            <a:off x="76200" y="76200"/>
            <a:ext cx="8991600" cy="6629400"/>
          </a:xfrm>
          <a:prstGeom prst="rect">
            <a:avLst/>
          </a:prstGeom>
          <a:noFill/>
          <a:ln>
            <a:noFill/>
          </a:ln>
        </p:spPr>
      </p:pic>
      <p:sp>
        <p:nvSpPr>
          <p:cNvPr id="116" name="Google Shape;116;p19"/>
          <p:cNvSpPr/>
          <p:nvPr/>
        </p:nvSpPr>
        <p:spPr>
          <a:xfrm>
            <a:off x="2209800" y="533400"/>
            <a:ext cx="6019800" cy="12192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gradFill>
                  <a:gsLst>
                    <a:gs pos="0">
                      <a:srgbClr val="FF0000"/>
                    </a:gs>
                    <a:gs pos="50000">
                      <a:srgbClr val="0000FF"/>
                    </a:gs>
                    <a:gs pos="100000">
                      <a:srgbClr val="FF0000"/>
                    </a:gs>
                  </a:gsLst>
                  <a:lin ang="5400000" scaled="0"/>
                </a:gradFill>
                <a:latin typeface="Arial"/>
              </a:rPr>
              <a:t>Trò chơi  </a:t>
            </a:r>
          </a:p>
        </p:txBody>
      </p:sp>
      <p:sp>
        <p:nvSpPr>
          <p:cNvPr id="117" name="Google Shape;117;p19"/>
          <p:cNvSpPr/>
          <p:nvPr/>
        </p:nvSpPr>
        <p:spPr>
          <a:xfrm>
            <a:off x="1028700" y="2187575"/>
            <a:ext cx="7086600" cy="2743200"/>
          </a:xfrm>
          <a:prstGeom prst="ellipse">
            <a:avLst/>
          </a:prstGeom>
          <a:solidFill>
            <a:schemeClr val="lt1"/>
          </a:soli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t/>
            </a:r>
            <a:endParaRPr/>
          </a:p>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Tìm hiểu các bài ca ngợi người </a:t>
            </a:r>
            <a:endParaRPr/>
          </a:p>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phụ nữ Việt Nam</a:t>
            </a: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230"/>
                                        <p:tgtEl>
                                          <p:spTgt spid="116"/>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1</a:t>
            </a:r>
            <a:endParaRPr/>
          </a:p>
        </p:txBody>
      </p:sp>
      <p:sp>
        <p:nvSpPr>
          <p:cNvPr id="123" name="Google Shape;123;p20"/>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3</a:t>
            </a:r>
            <a:endParaRPr/>
          </a:p>
        </p:txBody>
      </p:sp>
      <p:sp>
        <p:nvSpPr>
          <p:cNvPr id="124" name="Google Shape;124;p20"/>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4</a:t>
            </a:r>
            <a:endParaRPr/>
          </a:p>
        </p:txBody>
      </p:sp>
      <p:sp>
        <p:nvSpPr>
          <p:cNvPr id="125" name="Google Shape;125;p20"/>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5</a:t>
            </a:r>
            <a:endParaRPr/>
          </a:p>
        </p:txBody>
      </p:sp>
      <p:sp>
        <p:nvSpPr>
          <p:cNvPr id="126" name="Google Shape;126;p20"/>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6</a:t>
            </a:r>
            <a:endParaRPr/>
          </a:p>
        </p:txBody>
      </p:sp>
      <p:sp>
        <p:nvSpPr>
          <p:cNvPr id="127" name="Google Shape;127;p20"/>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2</a:t>
            </a:r>
            <a:endParaRPr/>
          </a:p>
        </p:txBody>
      </p:sp>
      <p:sp>
        <p:nvSpPr>
          <p:cNvPr id="128" name="Google Shape;128;p20"/>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129" name="Google Shape;129;p20"/>
          <p:cNvSpPr/>
          <p:nvPr/>
        </p:nvSpPr>
        <p:spPr>
          <a:xfrm rot="-180000">
            <a:off x="1216025" y="220662"/>
            <a:ext cx="355600"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130" name="Google Shape;130;p20"/>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131" name="Google Shape;131;p20"/>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132" name="Google Shape;132;p20"/>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133" name="Google Shape;133;p20"/>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134" name="Google Shape;134;p20"/>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135" name="Google Shape;135;p20"/>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136" name="Google Shape;136;p20"/>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137" name="Google Shape;137;p20"/>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138" name="Google Shape;138;p20"/>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139" name="Google Shape;139;p20"/>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140" name="Google Shape;140;p20"/>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141" name="Google Shape;141;p20"/>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a:solidFill>
                <a:schemeClr val="dk1"/>
              </a:solidFill>
              <a:latin typeface="Tahoma"/>
              <a:ea typeface="Tahoma"/>
              <a:cs typeface="Tahoma"/>
              <a:sym typeface="Tahoma"/>
            </a:endParaRPr>
          </a:p>
        </p:txBody>
      </p:sp>
      <p:sp>
        <p:nvSpPr>
          <p:cNvPr id="142" name="Google Shape;142;p20"/>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b="1" lang="en-US" sz="2800">
                <a:solidFill>
                  <a:srgbClr val="FFFF00"/>
                </a:solidFill>
                <a:latin typeface="Times New Roman"/>
                <a:ea typeface="Times New Roman"/>
                <a:cs typeface="Times New Roman"/>
                <a:sym typeface="Times New Roman"/>
              </a:rPr>
              <a:t>BAO</a:t>
            </a:r>
            <a:endParaRPr>
              <a:solidFill>
                <a:schemeClr val="dk1"/>
              </a:solidFill>
            </a:endParaRPr>
          </a:p>
        </p:txBody>
      </p:sp>
      <p:sp>
        <p:nvSpPr>
          <p:cNvPr id="143" name="Google Shape;143;p20"/>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Ngày</a:t>
            </a:r>
            <a:endParaRPr/>
          </a:p>
        </p:txBody>
      </p:sp>
      <p:sp>
        <p:nvSpPr>
          <p:cNvPr id="144" name="Google Shape;144;p20"/>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lang="en-US" sz="2800">
                <a:solidFill>
                  <a:srgbClr val="FFFF00"/>
                </a:solidFill>
                <a:latin typeface="Times New Roman"/>
                <a:ea typeface="Times New Roman"/>
                <a:cs typeface="Times New Roman"/>
                <a:sym typeface="Times New Roman"/>
              </a:rPr>
              <a:t>Ngóng</a:t>
            </a:r>
            <a:endParaRPr/>
          </a:p>
        </p:txBody>
      </p:sp>
      <p:sp>
        <p:nvSpPr>
          <p:cNvPr id="145" name="Google Shape;145;p20"/>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B</a:t>
            </a:r>
            <a:r>
              <a:rPr b="1" i="0" lang="en-US" sz="2800" u="none">
                <a:solidFill>
                  <a:srgbClr val="FFFF00"/>
                </a:solidFill>
                <a:latin typeface="Times New Roman"/>
                <a:ea typeface="Times New Roman"/>
                <a:cs typeface="Times New Roman"/>
                <a:sym typeface="Times New Roman"/>
              </a:rPr>
              <a:t>AO</a:t>
            </a:r>
            <a:endParaRPr/>
          </a:p>
        </p:txBody>
      </p:sp>
      <p:sp>
        <p:nvSpPr>
          <p:cNvPr id="146" name="Google Shape;146;p20"/>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Ngày</a:t>
            </a:r>
            <a:r>
              <a:rPr b="1" i="0" lang="en-US" sz="2800" u="none">
                <a:solidFill>
                  <a:schemeClr val="dk1"/>
                </a:solidFill>
                <a:latin typeface="Times New Roman"/>
                <a:ea typeface="Times New Roman"/>
                <a:cs typeface="Times New Roman"/>
                <a:sym typeface="Times New Roman"/>
              </a:rPr>
              <a:t> </a:t>
            </a:r>
            <a:endParaRPr/>
          </a:p>
        </p:txBody>
      </p:sp>
      <p:sp>
        <p:nvSpPr>
          <p:cNvPr id="147" name="Google Shape;147;p20"/>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rPr b="1" i="1" lang="en-US" sz="3200">
                <a:solidFill>
                  <a:srgbClr val="FF0000"/>
                </a:solidFill>
                <a:latin typeface="Times New Roman"/>
                <a:ea typeface="Times New Roman"/>
                <a:cs typeface="Times New Roman"/>
                <a:sym typeface="Times New Roman"/>
              </a:rPr>
              <a:t>Nhật kí của mẹ</a:t>
            </a:r>
            <a:r>
              <a:rPr b="0" i="1" lang="en-US" sz="3200" u="none">
                <a:solidFill>
                  <a:schemeClr val="dk1"/>
                </a:solidFill>
                <a:latin typeface="Tahoma"/>
                <a:ea typeface="Tahoma"/>
                <a:cs typeface="Tahoma"/>
                <a:sym typeface="Tahoma"/>
              </a:rPr>
              <a:t> </a:t>
            </a:r>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 </a:t>
            </a:r>
            <a:endParaRPr/>
          </a:p>
        </p:txBody>
      </p:sp>
      <p:sp>
        <p:nvSpPr>
          <p:cNvPr id="148" name="Google Shape;148;p20"/>
          <p:cNvSpPr txBox="1"/>
          <p:nvPr/>
        </p:nvSpPr>
        <p:spPr>
          <a:xfrm>
            <a:off x="322262" y="4305300"/>
            <a:ext cx="1924050"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BÀI HÁT GỐC</a:t>
            </a:r>
            <a:endParaRPr/>
          </a:p>
        </p:txBody>
      </p:sp>
      <p:pic>
        <p:nvPicPr>
          <p:cNvPr descr="nhac1" id="149" name="Google Shape;149;p20"/>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150" name="Google Shape;150;p20"/>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Mẹ</a:t>
            </a:r>
            <a:r>
              <a:rPr b="1" i="0" lang="en-US" sz="2800" u="none">
                <a:solidFill>
                  <a:schemeClr val="dk1"/>
                </a:solidFill>
                <a:latin typeface="Times New Roman"/>
                <a:ea typeface="Times New Roman"/>
                <a:cs typeface="Times New Roman"/>
                <a:sym typeface="Times New Roman"/>
              </a:rPr>
              <a:t> </a:t>
            </a:r>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1</a:t>
            </a:r>
            <a:endParaRPr/>
          </a:p>
        </p:txBody>
      </p:sp>
      <p:sp>
        <p:nvSpPr>
          <p:cNvPr id="156" name="Google Shape;156;p21"/>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3</a:t>
            </a:r>
            <a:endParaRPr/>
          </a:p>
        </p:txBody>
      </p:sp>
      <p:sp>
        <p:nvSpPr>
          <p:cNvPr id="157" name="Google Shape;157;p21"/>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4</a:t>
            </a:r>
            <a:endParaRPr/>
          </a:p>
        </p:txBody>
      </p:sp>
      <p:sp>
        <p:nvSpPr>
          <p:cNvPr id="158" name="Google Shape;158;p21"/>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5</a:t>
            </a:r>
            <a:endParaRPr/>
          </a:p>
        </p:txBody>
      </p:sp>
      <p:sp>
        <p:nvSpPr>
          <p:cNvPr id="159" name="Google Shape;159;p21"/>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6</a:t>
            </a:r>
            <a:endParaRPr/>
          </a:p>
        </p:txBody>
      </p:sp>
      <p:sp>
        <p:nvSpPr>
          <p:cNvPr id="160" name="Google Shape;160;p21"/>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2</a:t>
            </a:r>
            <a:endParaRPr/>
          </a:p>
        </p:txBody>
      </p:sp>
      <p:sp>
        <p:nvSpPr>
          <p:cNvPr id="161" name="Google Shape;161;p21"/>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162" name="Google Shape;162;p21"/>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163" name="Google Shape;163;p21"/>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164" name="Google Shape;164;p21"/>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165" name="Google Shape;165;p21"/>
          <p:cNvSpPr/>
          <p:nvPr/>
        </p:nvSpPr>
        <p:spPr>
          <a:xfrm rot="2351511">
            <a:off x="2611437" y="500062"/>
            <a:ext cx="862013" cy="573088"/>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166" name="Google Shape;166;p21"/>
          <p:cNvSpPr/>
          <p:nvPr/>
        </p:nvSpPr>
        <p:spPr>
          <a:xfrm>
            <a:off x="4786279" y="0"/>
            <a:ext cx="265499"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167" name="Google Shape;167;p21"/>
          <p:cNvSpPr/>
          <p:nvPr/>
        </p:nvSpPr>
        <p:spPr>
          <a:xfrm rot="5524308">
            <a:off x="5572917" y="375444"/>
            <a:ext cx="917576" cy="722313"/>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168" name="Google Shape;168;p21"/>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169" name="Google Shape;169;p21"/>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170" name="Google Shape;170;p21"/>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171" name="Google Shape;171;p21"/>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172" name="Google Shape;172;p21"/>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173" name="Google Shape;173;p21"/>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174" name="Google Shape;174;p21"/>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a:solidFill>
                <a:schemeClr val="dk1"/>
              </a:solidFill>
              <a:latin typeface="Tahoma"/>
              <a:ea typeface="Tahoma"/>
              <a:cs typeface="Tahoma"/>
              <a:sym typeface="Tahoma"/>
            </a:endParaRPr>
          </a:p>
        </p:txBody>
      </p:sp>
      <p:sp>
        <p:nvSpPr>
          <p:cNvPr id="175" name="Google Shape;175;p21"/>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lang="en-US" sz="2800">
                <a:solidFill>
                  <a:srgbClr val="FFFF99"/>
                </a:solidFill>
                <a:latin typeface="Times New Roman"/>
                <a:ea typeface="Times New Roman"/>
                <a:cs typeface="Times New Roman"/>
                <a:sym typeface="Times New Roman"/>
              </a:rPr>
              <a:t>CON </a:t>
            </a:r>
            <a:endParaRPr/>
          </a:p>
        </p:txBody>
      </p:sp>
      <p:sp>
        <p:nvSpPr>
          <p:cNvPr id="176" name="Google Shape;176;p21"/>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 </a:t>
            </a:r>
            <a:r>
              <a:rPr b="1" lang="en-US" sz="2800">
                <a:solidFill>
                  <a:srgbClr val="FFFF99"/>
                </a:solidFill>
                <a:latin typeface="Times New Roman"/>
                <a:ea typeface="Times New Roman"/>
                <a:cs typeface="Times New Roman"/>
                <a:sym typeface="Times New Roman"/>
              </a:rPr>
              <a:t>HỎI </a:t>
            </a:r>
            <a:endParaRPr/>
          </a:p>
        </p:txBody>
      </p:sp>
      <p:sp>
        <p:nvSpPr>
          <p:cNvPr id="177" name="Google Shape;177;p21"/>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lang="en-US" sz="2800">
                <a:solidFill>
                  <a:srgbClr val="FFFF99"/>
                </a:solidFill>
                <a:latin typeface="Times New Roman"/>
                <a:ea typeface="Times New Roman"/>
                <a:cs typeface="Times New Roman"/>
                <a:sym typeface="Times New Roman"/>
              </a:rPr>
              <a:t>MƠ</a:t>
            </a:r>
            <a:endParaRPr/>
          </a:p>
        </p:txBody>
      </p:sp>
      <p:sp>
        <p:nvSpPr>
          <p:cNvPr id="178" name="Google Shape;178;p21"/>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99"/>
                </a:solidFill>
                <a:latin typeface="Times New Roman"/>
                <a:ea typeface="Times New Roman"/>
                <a:cs typeface="Times New Roman"/>
                <a:sym typeface="Times New Roman"/>
              </a:rPr>
              <a:t>CỦA </a:t>
            </a:r>
            <a:endParaRPr/>
          </a:p>
        </p:txBody>
      </p:sp>
      <p:sp>
        <p:nvSpPr>
          <p:cNvPr id="179" name="Google Shape;179;p21"/>
          <p:cNvSpPr txBox="1"/>
          <p:nvPr/>
        </p:nvSpPr>
        <p:spPr>
          <a:xfrm>
            <a:off x="7696200" y="2971800"/>
            <a:ext cx="12954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lang="en-US" sz="2800">
                <a:solidFill>
                  <a:srgbClr val="FFFF99"/>
                </a:solidFill>
                <a:latin typeface="Times New Roman"/>
                <a:ea typeface="Times New Roman"/>
                <a:cs typeface="Times New Roman"/>
                <a:sym typeface="Times New Roman"/>
              </a:rPr>
              <a:t>MẸ</a:t>
            </a:r>
            <a:r>
              <a:rPr b="1" i="0" lang="en-US" sz="2800" u="none">
                <a:solidFill>
                  <a:schemeClr val="dk1"/>
                </a:solidFill>
                <a:latin typeface="Times New Roman"/>
                <a:ea typeface="Times New Roman"/>
                <a:cs typeface="Times New Roman"/>
                <a:sym typeface="Times New Roman"/>
              </a:rPr>
              <a:t> </a:t>
            </a:r>
            <a:endParaRPr/>
          </a:p>
        </p:txBody>
      </p:sp>
      <p:sp>
        <p:nvSpPr>
          <p:cNvPr id="180" name="Google Shape;180;p21"/>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ƯỚC MƠ CỦA</a:t>
            </a:r>
            <a:r>
              <a:rPr b="1" i="0" lang="en-US" sz="3200" u="none">
                <a:solidFill>
                  <a:srgbClr val="FF0000"/>
                </a:solidFill>
                <a:latin typeface="Times New Roman"/>
                <a:ea typeface="Times New Roman"/>
                <a:cs typeface="Times New Roman"/>
                <a:sym typeface="Times New Roman"/>
              </a:rPr>
              <a:t> MẸ </a:t>
            </a:r>
            <a:r>
              <a:rPr b="1" i="0" lang="en-US" sz="1800" u="non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 </a:t>
            </a:r>
            <a:endParaRPr/>
          </a:p>
        </p:txBody>
      </p:sp>
      <p:sp>
        <p:nvSpPr>
          <p:cNvPr id="181" name="Google Shape;181;p21"/>
          <p:cNvSpPr txBox="1"/>
          <p:nvPr/>
        </p:nvSpPr>
        <p:spPr>
          <a:xfrm>
            <a:off x="322262" y="4305300"/>
            <a:ext cx="2362200"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BÀI HÁT GỐC</a:t>
            </a:r>
            <a:endParaRPr/>
          </a:p>
        </p:txBody>
      </p:sp>
      <p:pic>
        <p:nvPicPr>
          <p:cNvPr descr="nhac1" id="182" name="Google Shape;182;p21"/>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183" name="Google Shape;183;p21"/>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99"/>
                </a:solidFill>
                <a:latin typeface="Times New Roman"/>
                <a:ea typeface="Times New Roman"/>
                <a:cs typeface="Times New Roman"/>
                <a:sym typeface="Times New Roman"/>
              </a:rPr>
              <a:t>ƯỚC </a:t>
            </a:r>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1</a:t>
            </a:r>
            <a:endParaRPr/>
          </a:p>
        </p:txBody>
      </p:sp>
      <p:sp>
        <p:nvSpPr>
          <p:cNvPr id="189" name="Google Shape;189;p22"/>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3</a:t>
            </a:r>
            <a:endParaRPr/>
          </a:p>
        </p:txBody>
      </p:sp>
      <p:sp>
        <p:nvSpPr>
          <p:cNvPr id="190" name="Google Shape;190;p22"/>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4</a:t>
            </a:r>
            <a:endParaRPr/>
          </a:p>
        </p:txBody>
      </p:sp>
      <p:sp>
        <p:nvSpPr>
          <p:cNvPr id="191" name="Google Shape;191;p22"/>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5</a:t>
            </a:r>
            <a:endParaRPr/>
          </a:p>
        </p:txBody>
      </p:sp>
      <p:sp>
        <p:nvSpPr>
          <p:cNvPr id="192" name="Google Shape;192;p22"/>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6</a:t>
            </a:r>
            <a:endParaRPr/>
          </a:p>
        </p:txBody>
      </p:sp>
      <p:sp>
        <p:nvSpPr>
          <p:cNvPr id="193" name="Google Shape;193;p22"/>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2</a:t>
            </a:r>
            <a:endParaRPr/>
          </a:p>
        </p:txBody>
      </p:sp>
      <p:sp>
        <p:nvSpPr>
          <p:cNvPr id="194" name="Google Shape;194;p22"/>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195" name="Google Shape;195;p22"/>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196" name="Google Shape;196;p22"/>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197" name="Google Shape;197;p22"/>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198" name="Google Shape;198;p22"/>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199" name="Google Shape;199;p22"/>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200" name="Google Shape;200;p22"/>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201" name="Google Shape;201;p22"/>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202" name="Google Shape;202;p22"/>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203" name="Google Shape;203;p22"/>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204" name="Google Shape;204;p22"/>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205" name="Google Shape;205;p22"/>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206" name="Google Shape;206;p22"/>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207" name="Google Shape;207;p22"/>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a:solidFill>
                <a:schemeClr val="dk1"/>
              </a:solidFill>
              <a:latin typeface="Tahoma"/>
              <a:ea typeface="Tahoma"/>
              <a:cs typeface="Tahoma"/>
              <a:sym typeface="Tahoma"/>
            </a:endParaRPr>
          </a:p>
        </p:txBody>
      </p:sp>
      <p:sp>
        <p:nvSpPr>
          <p:cNvPr id="208" name="Google Shape;208;p22"/>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Times New Roman"/>
              <a:buNone/>
            </a:pPr>
            <a:r>
              <a:rPr b="1" lang="en-US" sz="2800">
                <a:solidFill>
                  <a:srgbClr val="FFFF00"/>
                </a:solidFill>
                <a:latin typeface="Times New Roman"/>
                <a:ea typeface="Times New Roman"/>
                <a:cs typeface="Times New Roman"/>
                <a:sym typeface="Times New Roman"/>
              </a:rPr>
              <a:t>SINH</a:t>
            </a:r>
            <a:endParaRPr/>
          </a:p>
        </p:txBody>
      </p:sp>
      <p:sp>
        <p:nvSpPr>
          <p:cNvPr id="209" name="Google Shape;209;p22"/>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CON</a:t>
            </a:r>
            <a:endParaRPr/>
          </a:p>
        </p:txBody>
      </p:sp>
      <p:sp>
        <p:nvSpPr>
          <p:cNvPr id="210" name="Google Shape;210;p22"/>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lang="en-US" sz="2800">
                <a:solidFill>
                  <a:srgbClr val="FFFF00"/>
                </a:solidFill>
                <a:latin typeface="Times New Roman"/>
                <a:ea typeface="Times New Roman"/>
                <a:cs typeface="Times New Roman"/>
                <a:sym typeface="Times New Roman"/>
              </a:rPr>
              <a:t>BẰNG</a:t>
            </a:r>
            <a:endParaRPr/>
          </a:p>
        </p:txBody>
      </p:sp>
      <p:sp>
        <p:nvSpPr>
          <p:cNvPr id="211" name="Google Shape;211;p22"/>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CÂU</a:t>
            </a:r>
            <a:endParaRPr/>
          </a:p>
        </p:txBody>
      </p:sp>
      <p:sp>
        <p:nvSpPr>
          <p:cNvPr id="212" name="Google Shape;212;p22"/>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lang="en-US" sz="2800">
                <a:solidFill>
                  <a:srgbClr val="FFFF00"/>
                </a:solidFill>
                <a:latin typeface="Times New Roman"/>
                <a:ea typeface="Times New Roman"/>
                <a:cs typeface="Times New Roman"/>
                <a:sym typeface="Times New Roman"/>
              </a:rPr>
              <a:t>HÁT</a:t>
            </a:r>
            <a:endParaRPr>
              <a:solidFill>
                <a:srgbClr val="FFFF00"/>
              </a:solidFill>
            </a:endParaRPr>
          </a:p>
        </p:txBody>
      </p:sp>
      <p:sp>
        <p:nvSpPr>
          <p:cNvPr id="213" name="Google Shape;213;p22"/>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Times New Roman"/>
              <a:buNone/>
            </a:pPr>
            <a:r>
              <a:t/>
            </a:r>
            <a:endParaRPr b="1" i="1" sz="1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hlink"/>
              </a:buClr>
              <a:buSzPts val="3200"/>
              <a:buFont typeface="Times New Roman"/>
              <a:buNone/>
            </a:pPr>
            <a:r>
              <a:rPr b="1" i="1" lang="en-US" sz="3200">
                <a:solidFill>
                  <a:schemeClr val="hlink"/>
                </a:solidFill>
                <a:latin typeface="Times New Roman"/>
                <a:ea typeface="Times New Roman"/>
                <a:cs typeface="Times New Roman"/>
                <a:sym typeface="Times New Roman"/>
              </a:rPr>
              <a:t>ẤN NÚT THẢ GIẤC MƠ</a:t>
            </a:r>
            <a:endParaRPr/>
          </a:p>
        </p:txBody>
      </p:sp>
      <p:sp>
        <p:nvSpPr>
          <p:cNvPr id="214" name="Google Shape;214;p22"/>
          <p:cNvSpPr txBox="1"/>
          <p:nvPr/>
        </p:nvSpPr>
        <p:spPr>
          <a:xfrm>
            <a:off x="457200" y="4305300"/>
            <a:ext cx="1798637"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BÀI HÁT GỐC</a:t>
            </a:r>
            <a:endParaRPr/>
          </a:p>
        </p:txBody>
      </p:sp>
      <p:pic>
        <p:nvPicPr>
          <p:cNvPr descr="nhac1" id="215" name="Google Shape;215;p22"/>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216" name="Google Shape;216;p22"/>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00"/>
                </a:solidFill>
                <a:latin typeface="Times New Roman"/>
                <a:ea typeface="Times New Roman"/>
                <a:cs typeface="Times New Roman"/>
                <a:sym typeface="Times New Roman"/>
              </a:rPr>
              <a:t>RA</a:t>
            </a:r>
            <a:r>
              <a:rPr b="1" i="0" lang="en-US" sz="2800" u="none">
                <a:solidFill>
                  <a:srgbClr val="FFFF00"/>
                </a:solidFill>
                <a:latin typeface="Times New Roman"/>
                <a:ea typeface="Times New Roman"/>
                <a:cs typeface="Times New Roman"/>
                <a:sym typeface="Times New Roman"/>
              </a:rPr>
              <a:t> </a:t>
            </a:r>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2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2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2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1</a:t>
            </a:r>
            <a:endParaRPr/>
          </a:p>
        </p:txBody>
      </p:sp>
      <p:sp>
        <p:nvSpPr>
          <p:cNvPr id="222" name="Google Shape;222;p23"/>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3</a:t>
            </a:r>
            <a:endParaRPr/>
          </a:p>
        </p:txBody>
      </p:sp>
      <p:sp>
        <p:nvSpPr>
          <p:cNvPr id="223" name="Google Shape;223;p23"/>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4</a:t>
            </a:r>
            <a:endParaRPr/>
          </a:p>
        </p:txBody>
      </p:sp>
      <p:sp>
        <p:nvSpPr>
          <p:cNvPr id="224" name="Google Shape;224;p23"/>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5</a:t>
            </a:r>
            <a:endParaRPr/>
          </a:p>
        </p:txBody>
      </p:sp>
      <p:sp>
        <p:nvSpPr>
          <p:cNvPr id="225" name="Google Shape;225;p23"/>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6</a:t>
            </a:r>
            <a:endParaRPr/>
          </a:p>
        </p:txBody>
      </p:sp>
      <p:sp>
        <p:nvSpPr>
          <p:cNvPr id="226" name="Google Shape;226;p23"/>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a:solidFill>
                  <a:srgbClr val="0000FF"/>
                </a:solidFill>
                <a:latin typeface="Times New Roman"/>
                <a:ea typeface="Times New Roman"/>
                <a:cs typeface="Times New Roman"/>
                <a:sym typeface="Times New Roman"/>
              </a:rPr>
              <a:t>2</a:t>
            </a:r>
            <a:endParaRPr/>
          </a:p>
        </p:txBody>
      </p:sp>
      <p:sp>
        <p:nvSpPr>
          <p:cNvPr id="227" name="Google Shape;227;p23"/>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228" name="Google Shape;228;p23"/>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229" name="Google Shape;229;p23"/>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230" name="Google Shape;230;p23"/>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231" name="Google Shape;231;p23"/>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232" name="Google Shape;232;p23"/>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233" name="Google Shape;233;p23"/>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234" name="Google Shape;234;p23"/>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235" name="Google Shape;235;p23"/>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236" name="Google Shape;236;p23"/>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237" name="Google Shape;237;p23"/>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238" name="Google Shape;238;p23"/>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239" name="Google Shape;239;p23"/>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240" name="Google Shape;240;p23"/>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a:solidFill>
                <a:schemeClr val="dk1"/>
              </a:solidFill>
              <a:latin typeface="Tahoma"/>
              <a:ea typeface="Tahoma"/>
              <a:cs typeface="Tahoma"/>
              <a:sym typeface="Tahoma"/>
            </a:endParaRPr>
          </a:p>
        </p:txBody>
      </p:sp>
      <p:sp>
        <p:nvSpPr>
          <p:cNvPr id="241" name="Google Shape;241;p23"/>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lang="en-US" sz="2800">
                <a:solidFill>
                  <a:srgbClr val="FFFF99"/>
                </a:solidFill>
                <a:latin typeface="Times New Roman"/>
                <a:ea typeface="Times New Roman"/>
                <a:cs typeface="Times New Roman"/>
                <a:sym typeface="Times New Roman"/>
              </a:rPr>
              <a:t>Mẹ</a:t>
            </a:r>
            <a:endParaRPr/>
          </a:p>
        </p:txBody>
      </p:sp>
      <p:sp>
        <p:nvSpPr>
          <p:cNvPr id="242" name="Google Shape;242;p23"/>
          <p:cNvSpPr txBox="1"/>
          <p:nvPr/>
        </p:nvSpPr>
        <p:spPr>
          <a:xfrm>
            <a:off x="1646237" y="2971800"/>
            <a:ext cx="126365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99"/>
              </a:buClr>
              <a:buSzPts val="2400"/>
              <a:buFont typeface="Times New Roman"/>
              <a:buNone/>
            </a:pPr>
            <a:r>
              <a:rPr b="1" lang="en-US" sz="2400">
                <a:solidFill>
                  <a:srgbClr val="FFFF99"/>
                </a:solidFill>
                <a:latin typeface="Times New Roman"/>
                <a:ea typeface="Times New Roman"/>
                <a:cs typeface="Times New Roman"/>
                <a:sym typeface="Times New Roman"/>
              </a:rPr>
              <a:t>YÊU</a:t>
            </a:r>
            <a:endParaRPr/>
          </a:p>
        </p:txBody>
      </p:sp>
      <p:sp>
        <p:nvSpPr>
          <p:cNvPr id="243" name="Google Shape;243;p23"/>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lang="en-US" sz="2800">
                <a:solidFill>
                  <a:srgbClr val="FFFF99"/>
                </a:solidFill>
                <a:latin typeface="Times New Roman"/>
                <a:ea typeface="Times New Roman"/>
                <a:cs typeface="Times New Roman"/>
                <a:sym typeface="Times New Roman"/>
              </a:rPr>
              <a:t>CON</a:t>
            </a:r>
            <a:endParaRPr/>
          </a:p>
        </p:txBody>
      </p:sp>
      <p:sp>
        <p:nvSpPr>
          <p:cNvPr id="244" name="Google Shape;244;p23"/>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99"/>
                </a:solidFill>
                <a:latin typeface="Times New Roman"/>
                <a:ea typeface="Times New Roman"/>
                <a:cs typeface="Times New Roman"/>
                <a:sym typeface="Times New Roman"/>
              </a:rPr>
              <a:t>YÊU</a:t>
            </a:r>
            <a:endParaRPr/>
          </a:p>
        </p:txBody>
      </p:sp>
      <p:sp>
        <p:nvSpPr>
          <p:cNvPr id="245" name="Google Shape;245;p23"/>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99"/>
                </a:solidFill>
                <a:latin typeface="Times New Roman"/>
                <a:ea typeface="Times New Roman"/>
                <a:cs typeface="Times New Roman"/>
                <a:sym typeface="Times New Roman"/>
              </a:rPr>
              <a:t>MẸ</a:t>
            </a:r>
            <a:endParaRPr/>
          </a:p>
        </p:txBody>
      </p:sp>
      <p:sp>
        <p:nvSpPr>
          <p:cNvPr id="246" name="Google Shape;246;p23"/>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t/>
            </a:r>
            <a:endParaRPr b="1" i="1" sz="3200" u="non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1" lang="en-US" sz="3200">
                <a:solidFill>
                  <a:srgbClr val="FF0000"/>
                </a:solidFill>
                <a:latin typeface="Times New Roman"/>
                <a:ea typeface="Times New Roman"/>
                <a:cs typeface="Times New Roman"/>
                <a:sym typeface="Times New Roman"/>
              </a:rPr>
              <a:t>MẸ YÊU ƠI</a:t>
            </a:r>
            <a:r>
              <a:rPr b="1" i="1" lang="en-US" sz="3200" u="none">
                <a:solidFill>
                  <a:srgbClr val="FF0000"/>
                </a:solidFill>
                <a:latin typeface="Times New Roman"/>
                <a:ea typeface="Times New Roman"/>
                <a:cs typeface="Times New Roman"/>
                <a:sym typeface="Times New Roman"/>
              </a:rPr>
              <a:t> !</a:t>
            </a:r>
            <a:endParaRPr b="1" i="1" sz="20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t/>
            </a:r>
            <a:endParaRPr b="1" i="1" sz="3200" u="non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 </a:t>
            </a:r>
            <a:endParaRPr/>
          </a:p>
        </p:txBody>
      </p:sp>
      <p:sp>
        <p:nvSpPr>
          <p:cNvPr id="247" name="Google Shape;247;p23"/>
          <p:cNvSpPr txBox="1"/>
          <p:nvPr/>
        </p:nvSpPr>
        <p:spPr>
          <a:xfrm>
            <a:off x="457200" y="4572000"/>
            <a:ext cx="1828800"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BÀI HÁT GỐC</a:t>
            </a:r>
            <a:endParaRPr/>
          </a:p>
        </p:txBody>
      </p:sp>
      <p:pic>
        <p:nvPicPr>
          <p:cNvPr descr="nhac1" id="248" name="Google Shape;248;p23"/>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249" name="Google Shape;249;p23"/>
          <p:cNvSpPr txBox="1"/>
          <p:nvPr/>
        </p:nvSpPr>
        <p:spPr>
          <a:xfrm>
            <a:off x="3169438"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lang="en-US" sz="2800">
                <a:solidFill>
                  <a:srgbClr val="FFFF99"/>
                </a:solidFill>
                <a:latin typeface="Times New Roman"/>
                <a:ea typeface="Times New Roman"/>
                <a:cs typeface="Times New Roman"/>
                <a:sym typeface="Times New Roman"/>
              </a:rPr>
              <a:t>ƠI</a:t>
            </a:r>
            <a:r>
              <a:rPr b="1" i="0" lang="en-US" sz="2800" u="none">
                <a:solidFill>
                  <a:schemeClr val="dk1"/>
                </a:solidFill>
                <a:latin typeface="Times New Roman"/>
                <a:ea typeface="Times New Roman"/>
                <a:cs typeface="Times New Roman"/>
                <a:sym typeface="Times New Roman"/>
              </a:rPr>
              <a:t> </a:t>
            </a:r>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2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2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6"/>
          <p:cNvPicPr preferRelativeResize="0"/>
          <p:nvPr>
            <p:ph idx="1" type="body"/>
          </p:nvPr>
        </p:nvPicPr>
        <p:blipFill rotWithShape="1">
          <a:blip r:embed="rId3">
            <a:alphaModFix/>
          </a:blip>
          <a:srcRect b="0" l="0" r="0" t="0"/>
          <a:stretch/>
        </p:blipFill>
        <p:spPr>
          <a:xfrm>
            <a:off x="76200" y="76200"/>
            <a:ext cx="8991600" cy="6629400"/>
          </a:xfrm>
          <a:prstGeom prst="rect">
            <a:avLst/>
          </a:prstGeom>
          <a:noFill/>
          <a:ln>
            <a:noFill/>
          </a:ln>
        </p:spPr>
      </p:pic>
      <p:sp>
        <p:nvSpPr>
          <p:cNvPr id="255" name="Google Shape;255;p26"/>
          <p:cNvSpPr/>
          <p:nvPr/>
        </p:nvSpPr>
        <p:spPr>
          <a:xfrm>
            <a:off x="2209800" y="533400"/>
            <a:ext cx="6019800" cy="12192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gradFill>
                  <a:gsLst>
                    <a:gs pos="0">
                      <a:srgbClr val="FF0000"/>
                    </a:gs>
                    <a:gs pos="50000">
                      <a:srgbClr val="0000FF"/>
                    </a:gs>
                    <a:gs pos="100000">
                      <a:srgbClr val="FF0000"/>
                    </a:gs>
                  </a:gsLst>
                  <a:lin ang="5400000" scaled="0"/>
                </a:gradFill>
                <a:latin typeface="Arial"/>
              </a:rPr>
              <a:t>Trò choi  </a:t>
            </a:r>
          </a:p>
        </p:txBody>
      </p:sp>
      <p:sp>
        <p:nvSpPr>
          <p:cNvPr id="256" name="Google Shape;256;p26"/>
          <p:cNvSpPr/>
          <p:nvPr/>
        </p:nvSpPr>
        <p:spPr>
          <a:xfrm>
            <a:off x="1028700" y="2187575"/>
            <a:ext cx="7086600" cy="2743200"/>
          </a:xfrm>
          <a:prstGeom prst="ellipse">
            <a:avLst/>
          </a:prstGeom>
          <a:solidFill>
            <a:schemeClr val="lt1"/>
          </a:soli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Vòng 3</a:t>
            </a:r>
            <a:endParaRPr/>
          </a:p>
          <a:p>
            <a:pPr indent="0" lvl="0" marL="0" marR="0" rtl="0" algn="ctr">
              <a:lnSpc>
                <a:spcPct val="100000"/>
              </a:lnSpc>
              <a:spcBef>
                <a:spcPts val="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Đuổi hình bắt chữ </a:t>
            </a: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230"/>
                                        <p:tgtEl>
                                          <p:spTgt spid="255"/>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300"/>
              <a:buFont typeface="Times New Roman"/>
              <a:buNone/>
            </a:pPr>
            <a:r>
              <a:rPr b="0" i="0" lang="en-US" sz="3300" u="none">
                <a:solidFill>
                  <a:srgbClr val="FF0000"/>
                </a:solidFill>
                <a:latin typeface="Times New Roman"/>
                <a:ea typeface="Times New Roman"/>
                <a:cs typeface="Times New Roman"/>
                <a:sym typeface="Times New Roman"/>
              </a:rPr>
              <a:t>Qui định trò chơi</a:t>
            </a:r>
            <a:endParaRPr/>
          </a:p>
        </p:txBody>
      </p:sp>
      <p:sp>
        <p:nvSpPr>
          <p:cNvPr id="263" name="Google Shape;263;p27"/>
          <p:cNvSpPr txBox="1"/>
          <p:nvPr>
            <p:ph idx="1" type="body"/>
          </p:nvPr>
        </p:nvSpPr>
        <p:spPr>
          <a:xfrm>
            <a:off x="0" y="1295400"/>
            <a:ext cx="8991600" cy="3810000"/>
          </a:xfrm>
          <a:prstGeom prst="rect">
            <a:avLst/>
          </a:prstGeom>
          <a:noFill/>
          <a:ln>
            <a:noFill/>
          </a:ln>
        </p:spPr>
        <p:txBody>
          <a:bodyPr anchorCtr="0" anchor="t" bIns="45700" lIns="91425" spcFirstLastPara="1" rIns="91425" wrap="square" tIns="45700">
            <a:noAutofit/>
          </a:bodyPr>
          <a:lstStyle/>
          <a:p>
            <a:pPr indent="857250" lvl="0" marL="57150" marR="0" rtl="0" algn="just">
              <a:lnSpc>
                <a:spcPct val="90000"/>
              </a:lnSpc>
              <a:spcBef>
                <a:spcPts val="0"/>
              </a:spcBef>
              <a:spcAft>
                <a:spcPts val="0"/>
              </a:spcAft>
              <a:buClr>
                <a:srgbClr val="0000FF"/>
              </a:buClr>
              <a:buSzPts val="2100"/>
              <a:buFont typeface="Arial"/>
              <a:buNone/>
            </a:pPr>
            <a:r>
              <a:rPr b="1" i="0" lang="en-US" sz="2100" u="none" cap="none" strike="noStrike">
                <a:solidFill>
                  <a:srgbClr val="0000FF"/>
                </a:solidFill>
                <a:latin typeface="Times New Roman"/>
                <a:ea typeface="Times New Roman"/>
                <a:cs typeface="Times New Roman"/>
                <a:sym typeface="Times New Roman"/>
              </a:rPr>
              <a:t>Khi câu hỏi được đưa ra, đội nào nhanh tay đưa tín hiệu trước thì được quyền trả lời. Mỗi câu trả lời đúng thì được 1 điểm. Nếu trả lời sai thì hai đội còn lại đưa tín hiệu trả lời. Mỗi câu hỏi có thời gian là 10 giây suy nghĩ. Sau 10 giây các đội không đưa tín hiệu trả lời thì bỏ qua câu hỏi đó.</a:t>
            </a:r>
            <a:endParaRPr/>
          </a:p>
          <a:p>
            <a:pPr indent="857250" lvl="0" marL="57150" marR="0" rtl="0" algn="just">
              <a:lnSpc>
                <a:spcPct val="90000"/>
              </a:lnSpc>
              <a:spcBef>
                <a:spcPts val="700"/>
              </a:spcBef>
              <a:spcAft>
                <a:spcPts val="0"/>
              </a:spcAft>
              <a:buClr>
                <a:srgbClr val="0000FF"/>
              </a:buClr>
              <a:buSzPts val="2100"/>
              <a:buFont typeface="Arial"/>
              <a:buNone/>
            </a:pPr>
            <a:r>
              <a:rPr b="1" i="0" lang="en-US" sz="2100" u="none" cap="none" strike="noStrike">
                <a:solidFill>
                  <a:srgbClr val="0000FF"/>
                </a:solidFill>
                <a:latin typeface="Times New Roman"/>
                <a:ea typeface="Times New Roman"/>
                <a:cs typeface="Times New Roman"/>
                <a:sym typeface="Times New Roman"/>
              </a:rPr>
              <a:t> </a:t>
            </a:r>
            <a:endParaRPr/>
          </a:p>
        </p:txBody>
      </p:sp>
      <p:pic>
        <p:nvPicPr>
          <p:cNvPr id="264" name="Google Shape;264;p27"/>
          <p:cNvPicPr preferRelativeResize="0"/>
          <p:nvPr/>
        </p:nvPicPr>
        <p:blipFill rotWithShape="1">
          <a:blip r:embed="rId3">
            <a:alphaModFix/>
          </a:blip>
          <a:srcRect b="0" l="0" r="0" t="0"/>
          <a:stretch/>
        </p:blipFill>
        <p:spPr>
          <a:xfrm>
            <a:off x="152400" y="4724400"/>
            <a:ext cx="2322512" cy="1957387"/>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800"/>
                                        <p:tgtEl>
                                          <p:spTgt spid="2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HÕt giê</a:t>
            </a:r>
            <a:endParaRPr/>
          </a:p>
        </p:txBody>
      </p:sp>
      <p:sp>
        <p:nvSpPr>
          <p:cNvPr id="271" name="Google Shape;271;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a:t>
            </a:r>
            <a:endParaRPr/>
          </a:p>
        </p:txBody>
      </p:sp>
      <p:sp>
        <p:nvSpPr>
          <p:cNvPr id="272" name="Google Shape;272;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2</a:t>
            </a:r>
            <a:endParaRPr/>
          </a:p>
        </p:txBody>
      </p:sp>
      <p:sp>
        <p:nvSpPr>
          <p:cNvPr id="273" name="Google Shape;273;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3</a:t>
            </a:r>
            <a:endParaRPr/>
          </a:p>
        </p:txBody>
      </p:sp>
      <p:sp>
        <p:nvSpPr>
          <p:cNvPr id="274" name="Google Shape;274;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4</a:t>
            </a:r>
            <a:endParaRPr/>
          </a:p>
        </p:txBody>
      </p:sp>
      <p:sp>
        <p:nvSpPr>
          <p:cNvPr id="275" name="Google Shape;275;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5</a:t>
            </a:r>
            <a:endParaRPr/>
          </a:p>
        </p:txBody>
      </p:sp>
      <p:sp>
        <p:nvSpPr>
          <p:cNvPr id="276" name="Google Shape;276;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6</a:t>
            </a:r>
            <a:endParaRPr/>
          </a:p>
        </p:txBody>
      </p:sp>
      <p:sp>
        <p:nvSpPr>
          <p:cNvPr id="277" name="Google Shape;277;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7</a:t>
            </a:r>
            <a:endParaRPr/>
          </a:p>
        </p:txBody>
      </p:sp>
      <p:sp>
        <p:nvSpPr>
          <p:cNvPr id="278" name="Google Shape;278;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8</a:t>
            </a:r>
            <a:endParaRPr/>
          </a:p>
        </p:txBody>
      </p:sp>
      <p:sp>
        <p:nvSpPr>
          <p:cNvPr id="279" name="Google Shape;279;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9</a:t>
            </a:r>
            <a:endParaRPr/>
          </a:p>
        </p:txBody>
      </p:sp>
      <p:sp>
        <p:nvSpPr>
          <p:cNvPr id="280" name="Google Shape;280;p28"/>
          <p:cNvSpPr/>
          <p:nvPr/>
        </p:nvSpPr>
        <p:spPr>
          <a:xfrm>
            <a:off x="8001000" y="392112"/>
            <a:ext cx="762000" cy="674687"/>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10</a:t>
            </a:r>
            <a:endParaRPr/>
          </a:p>
        </p:txBody>
      </p:sp>
      <p:sp>
        <p:nvSpPr>
          <p:cNvPr id="281" name="Google Shape;281;p28"/>
          <p:cNvSpPr/>
          <p:nvPr/>
        </p:nvSpPr>
        <p:spPr>
          <a:xfrm>
            <a:off x="390525" y="2111375"/>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Câu 1</a:t>
            </a:r>
            <a:endParaRPr/>
          </a:p>
        </p:txBody>
      </p:sp>
      <p:sp>
        <p:nvSpPr>
          <p:cNvPr id="282" name="Google Shape;282;p28"/>
          <p:cNvSpPr/>
          <p:nvPr/>
        </p:nvSpPr>
        <p:spPr>
          <a:xfrm>
            <a:off x="21336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lang="en-US" sz="3600">
                <a:solidFill>
                  <a:schemeClr val="dk1"/>
                </a:solidFill>
                <a:latin typeface="Times New Roman"/>
                <a:ea typeface="Times New Roman"/>
                <a:cs typeface="Times New Roman"/>
                <a:sym typeface="Times New Roman"/>
              </a:rPr>
              <a:t>mẹ</a:t>
            </a:r>
            <a:endParaRPr/>
          </a:p>
        </p:txBody>
      </p:sp>
      <p:sp>
        <p:nvSpPr>
          <p:cNvPr id="283" name="Google Shape;283;p28"/>
          <p:cNvSpPr/>
          <p:nvPr/>
        </p:nvSpPr>
        <p:spPr>
          <a:xfrm>
            <a:off x="35052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rPr lang="en-US" sz="3600">
                <a:solidFill>
                  <a:schemeClr val="dk1"/>
                </a:solidFill>
                <a:latin typeface="Times New Roman"/>
                <a:ea typeface="Times New Roman"/>
                <a:cs typeface="Times New Roman"/>
                <a:sym typeface="Times New Roman"/>
              </a:rPr>
              <a:t>ướt</a:t>
            </a:r>
            <a:endParaRPr/>
          </a:p>
        </p:txBody>
      </p:sp>
      <p:sp>
        <p:nvSpPr>
          <p:cNvPr id="284" name="Google Shape;284;p28"/>
          <p:cNvSpPr/>
          <p:nvPr/>
        </p:nvSpPr>
        <p:spPr>
          <a:xfrm>
            <a:off x="48768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lang="en-US" sz="3600">
                <a:solidFill>
                  <a:schemeClr val="dk1"/>
                </a:solidFill>
                <a:latin typeface="Times New Roman"/>
                <a:ea typeface="Times New Roman"/>
                <a:cs typeface="Times New Roman"/>
                <a:sym typeface="Times New Roman"/>
              </a:rPr>
              <a:t>chỗ </a:t>
            </a:r>
            <a:endParaRPr/>
          </a:p>
        </p:txBody>
      </p:sp>
      <p:sp>
        <p:nvSpPr>
          <p:cNvPr id="285" name="Google Shape;285;p28"/>
          <p:cNvSpPr/>
          <p:nvPr/>
        </p:nvSpPr>
        <p:spPr>
          <a:xfrm>
            <a:off x="62484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60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lang="en-US" sz="3600">
                <a:solidFill>
                  <a:schemeClr val="dk1"/>
                </a:solidFill>
                <a:latin typeface="Times New Roman"/>
                <a:ea typeface="Times New Roman"/>
                <a:cs typeface="Times New Roman"/>
                <a:sym typeface="Times New Roman"/>
              </a:rPr>
              <a:t>nằm</a:t>
            </a:r>
            <a:endParaRPr/>
          </a:p>
        </p:txBody>
      </p:sp>
      <p:sp>
        <p:nvSpPr>
          <p:cNvPr id="286" name="Google Shape;286;p28"/>
          <p:cNvSpPr txBox="1"/>
          <p:nvPr/>
        </p:nvSpPr>
        <p:spPr>
          <a:xfrm>
            <a:off x="1524000" y="2101850"/>
            <a:ext cx="6629400" cy="762000"/>
          </a:xfrm>
          <a:prstGeom prst="rect">
            <a:avLst/>
          </a:prstGeom>
          <a:noFill/>
          <a:ln>
            <a:noFill/>
          </a:ln>
          <a:effectLst>
            <a:outerShdw blurRad="63500" dir="2700000" dist="35921">
              <a:srgbClr val="C0C0C0">
                <a:alpha val="7960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a:solidFill>
                  <a:srgbClr val="0000FF"/>
                </a:solidFill>
                <a:latin typeface="Times New Roman"/>
                <a:ea typeface="Times New Roman"/>
                <a:cs typeface="Times New Roman"/>
                <a:sym typeface="Times New Roman"/>
              </a:rPr>
              <a:t>Đảo chữ đoán nghĩa</a:t>
            </a:r>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280"/>
                                        </p:tgtEl>
                                      </p:cBhvr>
                                    </p:animEffect>
                                    <p:set>
                                      <p:cBhvr>
                                        <p:cTn dur="1" fill="hold">
                                          <p:stCondLst>
                                            <p:cond delay="50"/>
                                          </p:stCondLst>
                                        </p:cTn>
                                        <p:tgtEl>
                                          <p:spTgt spid="280"/>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279"/>
                                        </p:tgtEl>
                                      </p:cBhvr>
                                    </p:animEffect>
                                    <p:set>
                                      <p:cBhvr>
                                        <p:cTn dur="1" fill="hold">
                                          <p:stCondLst>
                                            <p:cond delay="50"/>
                                          </p:stCondLst>
                                        </p:cTn>
                                        <p:tgtEl>
                                          <p:spTgt spid="279"/>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278"/>
                                        </p:tgtEl>
                                      </p:cBhvr>
                                    </p:animEffect>
                                    <p:set>
                                      <p:cBhvr>
                                        <p:cTn dur="1" fill="hold">
                                          <p:stCondLst>
                                            <p:cond delay="50"/>
                                          </p:stCondLst>
                                        </p:cTn>
                                        <p:tgtEl>
                                          <p:spTgt spid="278"/>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277"/>
                                        </p:tgtEl>
                                      </p:cBhvr>
                                    </p:animEffect>
                                    <p:set>
                                      <p:cBhvr>
                                        <p:cTn dur="1" fill="hold">
                                          <p:stCondLst>
                                            <p:cond delay="50"/>
                                          </p:stCondLst>
                                        </p:cTn>
                                        <p:tgtEl>
                                          <p:spTgt spid="277"/>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276"/>
                                        </p:tgtEl>
                                      </p:cBhvr>
                                    </p:animEffect>
                                    <p:set>
                                      <p:cBhvr>
                                        <p:cTn dur="1" fill="hold">
                                          <p:stCondLst>
                                            <p:cond delay="50"/>
                                          </p:stCondLst>
                                        </p:cTn>
                                        <p:tgtEl>
                                          <p:spTgt spid="276"/>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275"/>
                                        </p:tgtEl>
                                      </p:cBhvr>
                                    </p:animEffect>
                                    <p:set>
                                      <p:cBhvr>
                                        <p:cTn dur="1" fill="hold">
                                          <p:stCondLst>
                                            <p:cond delay="50"/>
                                          </p:stCondLst>
                                        </p:cTn>
                                        <p:tgtEl>
                                          <p:spTgt spid="275"/>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274"/>
                                        </p:tgtEl>
                                      </p:cBhvr>
                                    </p:animEffect>
                                    <p:set>
                                      <p:cBhvr>
                                        <p:cTn dur="1" fill="hold">
                                          <p:stCondLst>
                                            <p:cond delay="50"/>
                                          </p:stCondLst>
                                        </p:cTn>
                                        <p:tgtEl>
                                          <p:spTgt spid="274"/>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273"/>
                                        </p:tgtEl>
                                      </p:cBhvr>
                                    </p:animEffect>
                                    <p:set>
                                      <p:cBhvr>
                                        <p:cTn dur="1" fill="hold">
                                          <p:stCondLst>
                                            <p:cond delay="50"/>
                                          </p:stCondLst>
                                        </p:cTn>
                                        <p:tgtEl>
                                          <p:spTgt spid="273"/>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272"/>
                                        </p:tgtEl>
                                      </p:cBhvr>
                                    </p:animEffect>
                                    <p:set>
                                      <p:cBhvr>
                                        <p:cTn dur="1" fill="hold">
                                          <p:stCondLst>
                                            <p:cond delay="50"/>
                                          </p:stCondLst>
                                        </p:cTn>
                                        <p:tgtEl>
                                          <p:spTgt spid="272"/>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271"/>
                                        </p:tgtEl>
                                      </p:cBhvr>
                                    </p:animEffect>
                                    <p:set>
                                      <p:cBhvr>
                                        <p:cTn dur="1" fill="hold">
                                          <p:stCondLst>
                                            <p:cond delay="50"/>
                                          </p:stCondLst>
                                        </p:cTn>
                                        <p:tgtEl>
                                          <p:spTgt spid="27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270"/>
                                        </p:tgtEl>
                                        <p:attrNameLst>
                                          <p:attrName>style.visibility</p:attrName>
                                        </p:attrNameLst>
                                      </p:cBhvr>
                                      <p:to>
                                        <p:strVal val="visible"/>
                                      </p:to>
                                    </p:set>
                                    <p:animEffect filter="fade" transition="in">
                                      <p:cBhvr>
                                        <p:cTn dur="50"/>
                                        <p:tgtEl>
                                          <p:spTgt spid="270"/>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2007-03-23T00:18:45Z</dcterms:created>
  <dc:creator>Thay Thuong</dc:creator>
</cp:coreProperties>
</file>

<file path=docProps/custom.xml><?xml version="1.0" encoding="utf-8"?>
<Properties xmlns="http://schemas.openxmlformats.org/officeDocument/2006/custom-properties" xmlns:vt="http://schemas.openxmlformats.org/officeDocument/2006/docPropsVTypes"/>
</file>