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91" r:id="rId2"/>
    <p:sldId id="292" r:id="rId3"/>
    <p:sldId id="293" r:id="rId4"/>
    <p:sldId id="294" r:id="rId5"/>
    <p:sldId id="295" r:id="rId6"/>
    <p:sldId id="296" r:id="rId7"/>
    <p:sldId id="297" r:id="rId8"/>
    <p:sldId id="298" r:id="rId9"/>
    <p:sldId id="299" r:id="rId10"/>
    <p:sldId id="300" r:id="rId11"/>
    <p:sldId id="301" r:id="rId12"/>
    <p:sldId id="308" r:id="rId13"/>
    <p:sldId id="309" r:id="rId14"/>
    <p:sldId id="302" r:id="rId15"/>
    <p:sldId id="303" r:id="rId16"/>
    <p:sldId id="304" r:id="rId17"/>
    <p:sldId id="305" r:id="rId18"/>
    <p:sldId id="306" r:id="rId19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5" autoAdjust="0"/>
    <p:restoredTop sz="94660"/>
  </p:normalViewPr>
  <p:slideViewPr>
    <p:cSldViewPr snapToGrid="0">
      <p:cViewPr varScale="1">
        <p:scale>
          <a:sx n="78" d="100"/>
          <a:sy n="78" d="100"/>
        </p:scale>
        <p:origin x="-40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FB6370D-C3B6-441B-8A4B-7D972D51C5BC}" type="datetimeFigureOut">
              <a:rPr lang="en-US"/>
              <a:pPr>
                <a:defRPr/>
              </a:pPr>
              <a:t>10/26/2020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52A6296-3E6E-437A-975D-387346714C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5" name="Straight Connector 31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Isosceles Triangle 26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30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8"/>
            <p:cNvSpPr/>
            <p:nvPr/>
          </p:nvSpPr>
          <p:spPr>
            <a:xfrm rot="10800000">
              <a:off x="0" y="-528"/>
              <a:ext cx="842963" cy="5666225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76922-7BCF-40AD-AB78-C9CF1EE7F7C7}" type="datetimeFigureOut">
              <a:rPr lang="en-US"/>
              <a:pPr>
                <a:defRPr/>
              </a:pPr>
              <a:t>10/26/2020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64E32-2BEE-4F26-940D-E0969C5859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F8289-70A7-45A5-A943-CED3866B1F07}" type="datetimeFigureOut">
              <a:rPr lang="en-US"/>
              <a:pPr>
                <a:defRPr/>
              </a:pPr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F4C14-CD45-42D8-8948-751C6BD4E9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9"/>
          <p:cNvSpPr txBox="1"/>
          <p:nvPr/>
        </p:nvSpPr>
        <p:spPr>
          <a:xfrm>
            <a:off x="541338" y="79057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+mn-cs"/>
              </a:rPr>
              <a:t>“</a:t>
            </a:r>
          </a:p>
        </p:txBody>
      </p:sp>
      <p:sp>
        <p:nvSpPr>
          <p:cNvPr id="6" name="TextBox 21"/>
          <p:cNvSpPr txBox="1"/>
          <p:nvPr/>
        </p:nvSpPr>
        <p:spPr>
          <a:xfrm>
            <a:off x="8893175" y="28860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+mn-cs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5FD90-269E-4534-8CEF-B0F510000C8C}" type="datetimeFigureOut">
              <a:rPr lang="en-US"/>
              <a:pPr>
                <a:defRPr/>
              </a:pPr>
              <a:t>10/26/2020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5A1F9-45FE-491E-9B25-1A2F8DAC12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973ED-F662-428B-9ED2-D2C568CBC416}" type="datetimeFigureOut">
              <a:rPr lang="en-US"/>
              <a:pPr>
                <a:defRPr/>
              </a:pPr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3E8E6-3CF4-46E2-96E3-F1F5C94B1A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/>
          <p:nvPr/>
        </p:nvSpPr>
        <p:spPr>
          <a:xfrm>
            <a:off x="541338" y="79057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+mn-cs"/>
              </a:rPr>
              <a:t>“</a:t>
            </a:r>
          </a:p>
        </p:txBody>
      </p:sp>
      <p:sp>
        <p:nvSpPr>
          <p:cNvPr id="6" name="TextBox 24"/>
          <p:cNvSpPr txBox="1"/>
          <p:nvPr/>
        </p:nvSpPr>
        <p:spPr>
          <a:xfrm>
            <a:off x="8893175" y="28860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C378A-9E34-4142-A193-199269677652}" type="datetimeFigureOut">
              <a:rPr lang="en-US"/>
              <a:pPr>
                <a:defRPr/>
              </a:pPr>
              <a:t>10/26/2020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146F2-47A2-436D-ADAB-2F35D39C2E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FD11A-4905-41C0-ADB6-04F5C8602E81}" type="datetimeFigureOut">
              <a:rPr lang="en-US"/>
              <a:pPr>
                <a:defRPr/>
              </a:pPr>
              <a:t>10/26/2020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3CEBC-07EB-49D3-A0C3-315516922A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3AF93-EDC0-450B-BEA3-269B59D9C04B}" type="datetimeFigureOut">
              <a:rPr lang="en-US"/>
              <a:pPr>
                <a:defRPr/>
              </a:pPr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D733B-9FBC-4B8D-96D6-0E49098C5A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65563-00E3-4B76-9DFA-DC234CCFD2DD}" type="datetimeFigureOut">
              <a:rPr lang="en-US"/>
              <a:pPr>
                <a:defRPr/>
              </a:pPr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E2A49-C254-4016-AF90-689754ED5E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3E787-A4D8-4283-8F5F-59E602A82506}" type="datetimeFigureOut">
              <a:rPr lang="en-US"/>
              <a:pPr>
                <a:defRPr/>
              </a:pPr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C280D-2BD9-45C5-B815-0010FE7553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D516D-35E0-4DB0-9A27-EA3130051105}" type="datetimeFigureOut">
              <a:rPr lang="en-US"/>
              <a:pPr>
                <a:defRPr/>
              </a:pPr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387E2-E0B9-4312-9178-A11E20B61F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4828E-84B6-4929-9CE2-A41F4877CD63}" type="datetimeFigureOut">
              <a:rPr lang="en-US"/>
              <a:pPr>
                <a:defRPr/>
              </a:pPr>
              <a:t>10/26/2020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1269F-0BFB-48C0-A2AF-762B6739E8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30144-C539-44AE-AD46-04DA0C10A1E7}" type="datetimeFigureOut">
              <a:rPr lang="en-US"/>
              <a:pPr>
                <a:defRPr/>
              </a:pPr>
              <a:t>10/26/2020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4D97C-F0C1-4053-99B6-0DEADAC632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6942A-59E7-47E0-AB64-173719D3CA4F}" type="datetimeFigureOut">
              <a:rPr lang="en-US"/>
              <a:pPr>
                <a:defRPr/>
              </a:pPr>
              <a:t>10/26/2020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085E4-4498-427F-B53F-71EAFF7739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E5E75-CE4E-41CE-BA29-81DE637D7E0E}" type="datetimeFigureOut">
              <a:rPr lang="en-US"/>
              <a:pPr>
                <a:defRPr/>
              </a:pPr>
              <a:t>10/26/2020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495B7-EF99-491D-A8E8-7A07321B59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638B6-9C71-4F4C-9622-51738D75005D}" type="datetimeFigureOut">
              <a:rPr lang="en-US"/>
              <a:pPr>
                <a:defRPr/>
              </a:pPr>
              <a:t>10/26/2020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3276F-D2C5-472A-9AD8-DC44C1A65E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AAF83-4D44-43F2-976D-3178BA6C39A6}" type="datetimeFigureOut">
              <a:rPr lang="en-US"/>
              <a:pPr>
                <a:defRPr/>
              </a:pPr>
              <a:t>10/26/2020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F8EDD-5654-4273-8755-B0E88084C0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2981"/>
              <a:ext cx="449263" cy="2845019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77863" y="609600"/>
            <a:ext cx="8596312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863" y="2160588"/>
            <a:ext cx="8596312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D144A16-52BE-4D39-8F6D-6AB717372BAF}" type="datetimeFigureOut">
              <a:rPr lang="en-US"/>
              <a:pPr>
                <a:defRPr/>
              </a:pPr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863" y="6042025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963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2C15105-8717-45D1-9030-D407364CF5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8" r:id="rId11"/>
    <p:sldLayoutId id="2147483673" r:id="rId12"/>
    <p:sldLayoutId id="2147483679" r:id="rId13"/>
    <p:sldLayoutId id="2147483674" r:id="rId14"/>
    <p:sldLayoutId id="2147483675" r:id="rId15"/>
    <p:sldLayoutId id="2147483676" r:id="rId16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smtClean="0">
              <a:latin typeface="Trebuchet MS" pitchFamily="34" charset="0"/>
            </a:endParaRPr>
          </a:p>
        </p:txBody>
      </p:sp>
      <p:pic>
        <p:nvPicPr>
          <p:cNvPr id="19458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44450"/>
            <a:ext cx="12192000" cy="68548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smtClean="0">
              <a:latin typeface="Trebuchet MS" pitchFamily="34" charset="0"/>
            </a:endParaRPr>
          </a:p>
        </p:txBody>
      </p:sp>
      <p:pic>
        <p:nvPicPr>
          <p:cNvPr id="2867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44450"/>
            <a:ext cx="12192000" cy="68548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smtClean="0">
              <a:latin typeface="Trebuchet MS" pitchFamily="34" charset="0"/>
            </a:endParaRPr>
          </a:p>
        </p:txBody>
      </p:sp>
      <p:pic>
        <p:nvPicPr>
          <p:cNvPr id="29698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44450"/>
            <a:ext cx="12192000" cy="68548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4284663" y="1136650"/>
          <a:ext cx="2409825" cy="16811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4686">
                  <a:extLst>
                    <a:ext uri="{9D8B030D-6E8A-4147-A177-3AD203B41FA5}"/>
                  </a:extLst>
                </a:gridCol>
                <a:gridCol w="1204686">
                  <a:extLst>
                    <a:ext uri="{9D8B030D-6E8A-4147-A177-3AD203B41FA5}"/>
                  </a:extLst>
                </a:gridCol>
              </a:tblGrid>
              <a:tr h="84037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840377"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572000" y="992188"/>
            <a:ext cx="12541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>
                <a:latin typeface=".VnAvant" pitchFamily="34" charset="0"/>
              </a:rPr>
              <a:t>c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486400" y="966788"/>
            <a:ext cx="136048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>
                <a:solidFill>
                  <a:srgbClr val="FF0000"/>
                </a:solidFill>
                <a:latin typeface=".VnAvant" pitchFamily="34" charset="0"/>
              </a:rPr>
              <a:t>on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708525" y="1811338"/>
            <a:ext cx="17875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>
                <a:latin typeface=".VnAvant" pitchFamily="34" charset="0"/>
              </a:rPr>
              <a:t>con</a:t>
            </a:r>
            <a:r>
              <a:rPr lang="en-US" sz="6000">
                <a:latin typeface="Trebuchet MS" pitchFamily="34" charset="0"/>
              </a:rPr>
              <a:t> </a:t>
            </a:r>
            <a:endParaRPr lang="en-US" sz="6000">
              <a:latin typeface=".VnAvant" pitchFamily="34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010150" y="125413"/>
            <a:ext cx="15367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>
                <a:solidFill>
                  <a:srgbClr val="FF0000"/>
                </a:solidFill>
                <a:latin typeface=".VnAvant" pitchFamily="34" charset="0"/>
              </a:rPr>
              <a:t>«n</a:t>
            </a:r>
          </a:p>
        </p:txBody>
      </p:sp>
      <p:sp>
        <p:nvSpPr>
          <p:cNvPr id="26" name="Subtitle 2"/>
          <p:cNvSpPr txBox="1">
            <a:spLocks/>
          </p:cNvSpPr>
          <p:nvPr/>
        </p:nvSpPr>
        <p:spPr bwMode="auto">
          <a:xfrm>
            <a:off x="927100" y="3019425"/>
            <a:ext cx="9393238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None/>
            </a:pPr>
            <a:r>
              <a:rPr lang="en-US" sz="4000" b="1">
                <a:solidFill>
                  <a:srgbClr val="7F7F7F"/>
                </a:solidFill>
                <a:latin typeface=".VnAvant" pitchFamily="34" charset="0"/>
              </a:rPr>
              <a:t>gißn   ngon   bèn   nhén   gîn   lín        </a:t>
            </a:r>
            <a:r>
              <a:rPr lang="vi-VN" sz="4000" b="1">
                <a:solidFill>
                  <a:srgbClr val="7F7F7F"/>
                </a:solidFill>
                <a:latin typeface=".VnAvant" pitchFamily="34" charset="0"/>
              </a:rPr>
              <a:t>   </a:t>
            </a:r>
            <a:endParaRPr lang="en-US" sz="4000" b="1">
              <a:solidFill>
                <a:srgbClr val="7F7F7F"/>
              </a:solidFill>
              <a:latin typeface=".VnAvant" pitchFamily="34" charset="0"/>
            </a:endParaRPr>
          </a:p>
        </p:txBody>
      </p:sp>
      <p:sp>
        <p:nvSpPr>
          <p:cNvPr id="30736" name="TextBox 10"/>
          <p:cNvSpPr txBox="1">
            <a:spLocks noChangeArrowheads="1"/>
          </p:cNvSpPr>
          <p:nvPr/>
        </p:nvSpPr>
        <p:spPr bwMode="auto">
          <a:xfrm>
            <a:off x="3622675" y="614363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>
              <a:latin typeface="Trebuchet MS" pitchFamily="34" charset="0"/>
            </a:endParaRPr>
          </a:p>
        </p:txBody>
      </p:sp>
      <p:sp>
        <p:nvSpPr>
          <p:cNvPr id="16" name="Subtitle 15"/>
          <p:cNvSpPr>
            <a:spLocks noGrp="1"/>
          </p:cNvSpPr>
          <p:nvPr>
            <p:ph type="subTitle" idx="1"/>
          </p:nvPr>
        </p:nvSpPr>
        <p:spPr>
          <a:xfrm>
            <a:off x="1506538" y="5291138"/>
            <a:ext cx="7767637" cy="11366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 3" charset="2"/>
              <a:buNone/>
              <a:defRPr/>
            </a:pPr>
            <a:endParaRPr lang="en-US" dirty="0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613525" y="122238"/>
            <a:ext cx="1535113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>
                <a:solidFill>
                  <a:srgbClr val="FF0000"/>
                </a:solidFill>
                <a:latin typeface=".VnAvant" pitchFamily="34" charset="0"/>
              </a:rPr>
              <a:t>¬n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382963" y="122238"/>
            <a:ext cx="14732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>
                <a:solidFill>
                  <a:srgbClr val="FF0000"/>
                </a:solidFill>
                <a:latin typeface=".VnAvant" pitchFamily="34" charset="0"/>
              </a:rPr>
              <a:t>on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6613" y="4160838"/>
            <a:ext cx="2976562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54500" y="3929063"/>
            <a:ext cx="3589338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21613" y="3762375"/>
            <a:ext cx="2347912" cy="276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26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smtClean="0">
              <a:latin typeface="Trebuchet MS" pitchFamily="34" charset="0"/>
            </a:endParaRPr>
          </a:p>
        </p:txBody>
      </p:sp>
      <p:pic>
        <p:nvPicPr>
          <p:cNvPr id="31746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44450"/>
            <a:ext cx="12192000" cy="68548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smtClean="0">
              <a:latin typeface="Trebuchet MS" pitchFamily="34" charset="0"/>
            </a:endParaRPr>
          </a:p>
        </p:txBody>
      </p:sp>
      <p:pic>
        <p:nvPicPr>
          <p:cNvPr id="32770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44450"/>
            <a:ext cx="12192000" cy="68548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smtClean="0">
              <a:latin typeface="Trebuchet MS" pitchFamily="34" charset="0"/>
            </a:endParaRPr>
          </a:p>
        </p:txBody>
      </p:sp>
      <p:pic>
        <p:nvPicPr>
          <p:cNvPr id="33794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44450"/>
            <a:ext cx="12192000" cy="68548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smtClean="0">
              <a:latin typeface="Trebuchet MS" pitchFamily="34" charset="0"/>
            </a:endParaRPr>
          </a:p>
        </p:txBody>
      </p:sp>
      <p:pic>
        <p:nvPicPr>
          <p:cNvPr id="34818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117475" y="-26988"/>
            <a:ext cx="12436475" cy="699135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smtClean="0">
              <a:latin typeface="Trebuchet MS" pitchFamily="34" charset="0"/>
            </a:endParaRPr>
          </a:p>
        </p:txBody>
      </p:sp>
      <p:pic>
        <p:nvPicPr>
          <p:cNvPr id="35842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104775" y="44450"/>
            <a:ext cx="12296775" cy="69135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smtClean="0">
              <a:latin typeface="Trebuchet MS" pitchFamily="34" charset="0"/>
            </a:endParaRPr>
          </a:p>
        </p:txBody>
      </p:sp>
      <p:pic>
        <p:nvPicPr>
          <p:cNvPr id="3686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44450"/>
            <a:ext cx="12192000" cy="68548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smtClean="0">
              <a:latin typeface="Trebuchet MS" pitchFamily="34" charset="0"/>
            </a:endParaRPr>
          </a:p>
        </p:txBody>
      </p:sp>
      <p:pic>
        <p:nvPicPr>
          <p:cNvPr id="20482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44450"/>
            <a:ext cx="12192000" cy="68548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smtClean="0">
              <a:latin typeface="Trebuchet MS" pitchFamily="34" charset="0"/>
            </a:endParaRPr>
          </a:p>
        </p:txBody>
      </p:sp>
      <p:pic>
        <p:nvPicPr>
          <p:cNvPr id="21506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44450"/>
            <a:ext cx="12192000" cy="68548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smtClean="0">
              <a:latin typeface="Trebuchet MS" pitchFamily="34" charset="0"/>
            </a:endParaRPr>
          </a:p>
        </p:txBody>
      </p:sp>
      <p:pic>
        <p:nvPicPr>
          <p:cNvPr id="22530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44450"/>
            <a:ext cx="12192000" cy="68548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smtClean="0">
              <a:latin typeface="Trebuchet MS" pitchFamily="34" charset="0"/>
            </a:endParaRPr>
          </a:p>
        </p:txBody>
      </p:sp>
      <p:pic>
        <p:nvPicPr>
          <p:cNvPr id="2355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44450"/>
            <a:ext cx="12192000" cy="68548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smtClean="0">
              <a:latin typeface="Trebuchet MS" pitchFamily="34" charset="0"/>
            </a:endParaRPr>
          </a:p>
        </p:txBody>
      </p:sp>
      <p:pic>
        <p:nvPicPr>
          <p:cNvPr id="24578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57163"/>
            <a:ext cx="11991975" cy="67421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smtClean="0">
              <a:latin typeface="Trebuchet MS" pitchFamily="34" charset="0"/>
            </a:endParaRPr>
          </a:p>
        </p:txBody>
      </p:sp>
      <p:pic>
        <p:nvPicPr>
          <p:cNvPr id="25602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44450"/>
            <a:ext cx="12192000" cy="68548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smtClean="0">
              <a:latin typeface="Trebuchet MS" pitchFamily="34" charset="0"/>
            </a:endParaRPr>
          </a:p>
        </p:txBody>
      </p:sp>
      <p:pic>
        <p:nvPicPr>
          <p:cNvPr id="26626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44450"/>
            <a:ext cx="12192000" cy="68548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smtClean="0">
              <a:latin typeface="Trebuchet MS" pitchFamily="34" charset="0"/>
            </a:endParaRPr>
          </a:p>
        </p:txBody>
      </p:sp>
      <p:pic>
        <p:nvPicPr>
          <p:cNvPr id="27650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44450"/>
            <a:ext cx="12192000" cy="68548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183</TotalTime>
  <Words>12</Words>
  <PresentationFormat>Custom</PresentationFormat>
  <Paragraphs>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Design Template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Trebuchet MS</vt:lpstr>
      <vt:lpstr>Arial</vt:lpstr>
      <vt:lpstr>Wingdings 3</vt:lpstr>
      <vt:lpstr>Calibri</vt:lpstr>
      <vt:lpstr>.VnAvant</vt:lpstr>
      <vt:lpstr>Facet</vt:lpstr>
      <vt:lpstr>Facet</vt:lpstr>
      <vt:lpstr>Facet</vt:lpstr>
      <vt:lpstr>Facet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2020-09-24T14:17:44Z</dcterms:created>
  <dcterms:modified xsi:type="dcterms:W3CDTF">2020-10-26T10:31:31Z</dcterms:modified>
</cp:coreProperties>
</file>