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5023"/>
    <a:srgbClr val="965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96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70C8-2BBF-4323-B560-2502ACF22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44832-9CD9-45D0-892A-842AFFB7A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2937F-6B45-4337-A455-AA31E149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A9ED2-A77E-47F2-BFAF-316C6A03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81585-0F9E-4A58-91D8-5CC90549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2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D266-B15C-42CE-B87E-C187FE03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4E5D7-0353-43F6-8BE6-AFB090FF8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B1017-84B0-4C70-AE2B-CAEBBCDB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80647-8F7A-457A-B366-C250AFDAE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DA37-8953-4686-91D2-CBFC65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8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5AFF2-9109-4837-B92E-EEC1CD1AF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4974A-9764-4DE7-AAC9-B1F55B36D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C1C31-AF45-4F14-AAFD-6122189B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1ABC-5833-421D-B672-3AF99F3E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6A352-BF4C-4C33-8CF3-5616D80E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164F-E356-4436-B863-A5734D4E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8F2-330C-46C2-90FD-2DF9836CD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1AFF3-D817-40A7-9E07-53700E40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1DA3C-4D30-44A0-BF22-583F82F7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3F330-9D7F-4DC3-9B91-45DE0FE3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C3F1-9F1A-4DF6-812F-C1223A98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38891-FEC2-422D-AA25-75C663FEA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ABB0-CD8D-468A-A78C-563007CE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0E32-089B-45E0-8ACA-D6377B07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E1B81-6D1A-4868-81AF-44BCF2D9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250B-B029-406B-9C4E-2A1B0FFF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39472-62B6-42DF-9BBF-3D842BF58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F7131-9515-4E03-B688-F2867DAF3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70CE4-A8C9-4BD2-86FD-15C28DF0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5E6C6-B9D1-4804-ABBA-19DBDAC2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AD386-57FD-461B-BAD7-2466276E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4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B51A-34EA-4CF9-9E2E-4BBFCF0F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82EFB-B17F-4066-A28D-1ACB239B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26249-6961-4C59-A172-E650358FB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84377-0EEB-45DF-9032-9C06AF3D2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7753C-541E-4DFB-80C8-C10F84A0D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AC6DC-7AC5-46CE-B19A-A2582D78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907C5-2D57-4CFD-87F1-56222063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80B62-0229-4E9A-9986-76AE2594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C0A0-9B4D-4AE8-94F1-82B9C95E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86824-B480-4497-A4FB-596A3882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42ED0-C2B0-472C-B028-C7C907CE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062D8-78A1-4077-830B-B558295B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278AC-AB05-436C-91F0-E509D435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79388-B8BF-4E2B-969B-67892F45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50CC1-E7F1-4E72-9D7D-4CBA1E83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D45B-EEE5-4C9E-A921-F79897B4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8DC1-89DD-4923-B228-56B18E03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C23B2-5E60-48D3-8A7B-6238C00D5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9517-D72C-466B-B53C-A048C73D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79DE1-D2F0-47C6-8BA1-83ABEEC9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D012A-B252-4341-AB45-678D2FD6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4D85-3A4E-4E45-97A8-BFEFF005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508B9-3691-4802-BA41-BEC9301E1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B5588-0E86-4C4A-91DB-DD879385E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04093-124A-45BC-91C3-06255879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26FA-7761-47EA-B346-75AC2B1C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F7F14-7D4B-4ADB-A33B-294C4ED0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4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39D6F-C00A-4890-9E9F-91921015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F059D-8759-4523-BBC4-1B7FD79CB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2982-9C55-4AD7-B509-F91EF6DCF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90C7-3BB1-430A-815D-3A80EC4877DB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B6E09-D3CB-4CE1-8C97-5F897B855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AF04B-21D2-4D29-AB28-F19D8243C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6CF5-161C-4C81-AA95-7CE18466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microsoft.com/office/2007/relationships/hdphoto" Target="../media/hdphoto1.wdp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4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audio" Target="../media/audio5.wav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audio" Target="../media/audio5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audio" Target="../media/audio5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hlinkClick r:id="rId4" action="ppaction://hlinksldjump"/>
            <a:extLst>
              <a:ext uri="{FF2B5EF4-FFF2-40B4-BE49-F238E27FC236}">
                <a16:creationId xmlns:a16="http://schemas.microsoft.com/office/drawing/2014/main" id="{8E527B62-E224-449D-BBAC-D20BB22DA676}"/>
              </a:ext>
            </a:extLst>
          </p:cNvPr>
          <p:cNvSpPr/>
          <p:nvPr/>
        </p:nvSpPr>
        <p:spPr>
          <a:xfrm>
            <a:off x="5262464" y="3472549"/>
            <a:ext cx="326571" cy="303245"/>
          </a:xfrm>
          <a:prstGeom prst="ellipse">
            <a:avLst/>
          </a:prstGeom>
          <a:solidFill>
            <a:srgbClr val="8D5023"/>
          </a:solidFill>
          <a:ln>
            <a:solidFill>
              <a:srgbClr val="965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1282B70F-B8B5-4B24-B973-6F8FF8B721C9}"/>
              </a:ext>
            </a:extLst>
          </p:cNvPr>
          <p:cNvSpPr/>
          <p:nvPr/>
        </p:nvSpPr>
        <p:spPr>
          <a:xfrm>
            <a:off x="5713444" y="4558011"/>
            <a:ext cx="326571" cy="303245"/>
          </a:xfrm>
          <a:prstGeom prst="ellipse">
            <a:avLst/>
          </a:prstGeom>
          <a:solidFill>
            <a:srgbClr val="8D5023"/>
          </a:solidFill>
          <a:ln>
            <a:solidFill>
              <a:srgbClr val="965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2" name="Oval 21">
            <a:hlinkClick r:id="rId6" action="ppaction://hlinksldjump"/>
            <a:extLst>
              <a:ext uri="{FF2B5EF4-FFF2-40B4-BE49-F238E27FC236}">
                <a16:creationId xmlns:a16="http://schemas.microsoft.com/office/drawing/2014/main" id="{3510EFDE-3488-40D9-838C-3299D9D8DCBA}"/>
              </a:ext>
            </a:extLst>
          </p:cNvPr>
          <p:cNvSpPr/>
          <p:nvPr/>
        </p:nvSpPr>
        <p:spPr>
          <a:xfrm>
            <a:off x="6578508" y="6078900"/>
            <a:ext cx="326571" cy="303245"/>
          </a:xfrm>
          <a:prstGeom prst="ellipse">
            <a:avLst/>
          </a:prstGeom>
          <a:solidFill>
            <a:srgbClr val="8D5023"/>
          </a:solidFill>
          <a:ln>
            <a:solidFill>
              <a:srgbClr val="965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3" name="Oval 22">
            <a:hlinkClick r:id="rId7" action="ppaction://hlinksldjump"/>
            <a:extLst>
              <a:ext uri="{FF2B5EF4-FFF2-40B4-BE49-F238E27FC236}">
                <a16:creationId xmlns:a16="http://schemas.microsoft.com/office/drawing/2014/main" id="{71DBA1B4-D50D-480F-A301-406C0947E431}"/>
              </a:ext>
            </a:extLst>
          </p:cNvPr>
          <p:cNvSpPr/>
          <p:nvPr/>
        </p:nvSpPr>
        <p:spPr>
          <a:xfrm>
            <a:off x="1607974" y="3624171"/>
            <a:ext cx="326571" cy="303245"/>
          </a:xfrm>
          <a:prstGeom prst="ellipse">
            <a:avLst/>
          </a:prstGeom>
          <a:solidFill>
            <a:srgbClr val="8D5023"/>
          </a:solidFill>
          <a:ln>
            <a:solidFill>
              <a:srgbClr val="965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Oval 23">
            <a:hlinkClick r:id="rId8" action="ppaction://hlinksldjump"/>
            <a:extLst>
              <a:ext uri="{FF2B5EF4-FFF2-40B4-BE49-F238E27FC236}">
                <a16:creationId xmlns:a16="http://schemas.microsoft.com/office/drawing/2014/main" id="{0C816919-CA51-48F3-B8D1-3BD2133E7A7C}"/>
              </a:ext>
            </a:extLst>
          </p:cNvPr>
          <p:cNvSpPr/>
          <p:nvPr/>
        </p:nvSpPr>
        <p:spPr>
          <a:xfrm>
            <a:off x="1934545" y="4709633"/>
            <a:ext cx="326571" cy="303245"/>
          </a:xfrm>
          <a:prstGeom prst="ellipse">
            <a:avLst/>
          </a:prstGeom>
          <a:solidFill>
            <a:srgbClr val="8D5023"/>
          </a:solidFill>
          <a:ln>
            <a:solidFill>
              <a:srgbClr val="965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5" name="Oval 24">
            <a:hlinkClick r:id="rId9" action="ppaction://hlinksldjump"/>
            <a:extLst>
              <a:ext uri="{FF2B5EF4-FFF2-40B4-BE49-F238E27FC236}">
                <a16:creationId xmlns:a16="http://schemas.microsoft.com/office/drawing/2014/main" id="{6C5CBE7F-694F-46B1-A731-3F0D7AE617E5}"/>
              </a:ext>
            </a:extLst>
          </p:cNvPr>
          <p:cNvSpPr/>
          <p:nvPr/>
        </p:nvSpPr>
        <p:spPr>
          <a:xfrm>
            <a:off x="1356475" y="6230522"/>
            <a:ext cx="326571" cy="303245"/>
          </a:xfrm>
          <a:prstGeom prst="ellipse">
            <a:avLst/>
          </a:prstGeom>
          <a:solidFill>
            <a:srgbClr val="8D5023"/>
          </a:solidFill>
          <a:ln>
            <a:solidFill>
              <a:srgbClr val="965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Oval 25">
            <a:hlinkClick r:id="rId10" action="ppaction://hlinksldjump"/>
            <a:extLst>
              <a:ext uri="{FF2B5EF4-FFF2-40B4-BE49-F238E27FC236}">
                <a16:creationId xmlns:a16="http://schemas.microsoft.com/office/drawing/2014/main" id="{094BA6F8-3CEC-4F7E-9F49-01EEAC6D56B2}"/>
              </a:ext>
            </a:extLst>
          </p:cNvPr>
          <p:cNvSpPr/>
          <p:nvPr/>
        </p:nvSpPr>
        <p:spPr>
          <a:xfrm>
            <a:off x="8139343" y="3277377"/>
            <a:ext cx="326571" cy="303245"/>
          </a:xfrm>
          <a:prstGeom prst="ellipse">
            <a:avLst/>
          </a:prstGeom>
          <a:solidFill>
            <a:srgbClr val="8D5023"/>
          </a:solidFill>
          <a:ln>
            <a:solidFill>
              <a:srgbClr val="965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Oval 26">
            <a:hlinkClick r:id="rId11" action="ppaction://hlinksldjump"/>
            <a:extLst>
              <a:ext uri="{FF2B5EF4-FFF2-40B4-BE49-F238E27FC236}">
                <a16:creationId xmlns:a16="http://schemas.microsoft.com/office/drawing/2014/main" id="{94BED8E5-637E-4754-BB15-4B03F4BDB40B}"/>
              </a:ext>
            </a:extLst>
          </p:cNvPr>
          <p:cNvSpPr/>
          <p:nvPr/>
        </p:nvSpPr>
        <p:spPr>
          <a:xfrm>
            <a:off x="9329057" y="4406388"/>
            <a:ext cx="326571" cy="303245"/>
          </a:xfrm>
          <a:prstGeom prst="ellipse">
            <a:avLst/>
          </a:prstGeom>
          <a:solidFill>
            <a:srgbClr val="8D5023"/>
          </a:solidFill>
          <a:ln>
            <a:solidFill>
              <a:srgbClr val="965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" name="Oval 27">
            <a:hlinkClick r:id="rId12" action="ppaction://hlinksldjump"/>
            <a:extLst>
              <a:ext uri="{FF2B5EF4-FFF2-40B4-BE49-F238E27FC236}">
                <a16:creationId xmlns:a16="http://schemas.microsoft.com/office/drawing/2014/main" id="{7621D99D-62D6-460B-B08E-372B42136BBF}"/>
              </a:ext>
            </a:extLst>
          </p:cNvPr>
          <p:cNvSpPr/>
          <p:nvPr/>
        </p:nvSpPr>
        <p:spPr>
          <a:xfrm>
            <a:off x="10593783" y="6001921"/>
            <a:ext cx="326571" cy="303245"/>
          </a:xfrm>
          <a:prstGeom prst="ellipse">
            <a:avLst/>
          </a:prstGeom>
          <a:solidFill>
            <a:srgbClr val="8D5023"/>
          </a:solidFill>
          <a:ln>
            <a:solidFill>
              <a:srgbClr val="965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CEF973F-9E7A-4761-BB18-825A9A3B25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13" y="2986864"/>
            <a:ext cx="785329" cy="7853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8ADB0A-452A-44E6-92BE-225E428025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6" y="4013723"/>
            <a:ext cx="785329" cy="7853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6FE7991-0DA6-4D25-806F-9F91CD521D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56" y="5188604"/>
            <a:ext cx="785329" cy="7853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B2357FD-D3DD-45E7-B3FD-C41700AE2C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335" y="2431406"/>
            <a:ext cx="785329" cy="7853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E8E5E0B-657B-49A4-8093-F8B7CCA7B1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58" y="3899164"/>
            <a:ext cx="785329" cy="785329"/>
          </a:xfrm>
          <a:prstGeom prst="rect">
            <a:avLst/>
          </a:prstGeom>
        </p:spPr>
      </p:pic>
      <p:grpSp>
        <p:nvGrpSpPr>
          <p:cNvPr id="16" name="Group 12121">
            <a:extLst>
              <a:ext uri="{FF2B5EF4-FFF2-40B4-BE49-F238E27FC236}">
                <a16:creationId xmlns:a16="http://schemas.microsoft.com/office/drawing/2014/main" id="{11B38960-CD51-482B-BE85-B2111B037300}"/>
              </a:ext>
            </a:extLst>
          </p:cNvPr>
          <p:cNvGrpSpPr/>
          <p:nvPr/>
        </p:nvGrpSpPr>
        <p:grpSpPr>
          <a:xfrm>
            <a:off x="2854369" y="1552607"/>
            <a:ext cx="1903177" cy="2640562"/>
            <a:chOff x="2329974" y="91750"/>
            <a:chExt cx="4940610" cy="76339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64A2B1-AF1D-4B1E-9457-F47E27B4B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457" b="93209" l="9984" r="89976">
                          <a14:foregroundMark x1="49838" y1="42603" x2="51455" y2="39329"/>
                          <a14:foregroundMark x1="51051" y1="37833" x2="52546" y2="40016"/>
                          <a14:foregroundMark x1="50243" y1="40420" x2="50081" y2="41754"/>
                          <a14:foregroundMark x1="50647" y1="43129" x2="50647" y2="43129"/>
                          <a14:foregroundMark x1="50647" y1="43007" x2="45877" y2="49798"/>
                          <a14:foregroundMark x1="31636" y1="48070" x2="31407" y2="45271"/>
                          <a14:foregroundMark x1="32013" y1="52668" x2="31898" y2="51261"/>
                          <a14:foregroundMark x1="31407" y1="45271" x2="30234" y2="42846"/>
                          <a14:foregroundMark x1="28335" y1="34842" x2="28173" y2="33872"/>
                          <a14:foregroundMark x1="28173" y1="33589" x2="25586" y2="25707"/>
                          <a14:foregroundMark x1="25586" y1="25707" x2="25586" y2="25707"/>
                          <a14:foregroundMark x1="21646" y1="15286" x2="21867" y2="16532"/>
                          <a14:foregroundMark x1="21309" y1="13394" x2="21633" y2="15214"/>
                          <a14:foregroundMark x1="20886" y1="11012" x2="21287" y2="13265"/>
                          <a14:foregroundMark x1="20082" y1="13475" x2="19225" y2="12007"/>
                          <a14:foregroundMark x1="21867" y1="16532" x2="21228" y2="15438"/>
                          <a14:foregroundMark x1="15683" y1="6265" x2="17124" y2="6994"/>
                          <a14:foregroundMark x1="15521" y1="5578" x2="15521" y2="5578"/>
                          <a14:foregroundMark x1="15804" y1="5457" x2="15804" y2="5457"/>
                          <a14:foregroundMark x1="65077" y1="49111" x2="67502" y2="48019"/>
                          <a14:foregroundMark x1="62732" y1="53597" x2="62894" y2="54163"/>
                          <a14:foregroundMark x1="62894" y1="54163" x2="62894" y2="54163"/>
                          <a14:foregroundMark x1="46281" y1="90057" x2="49838" y2="91714"/>
                          <a14:foregroundMark x1="56629" y1="91835" x2="61399" y2="93209"/>
                          <a14:foregroundMark x1="31568" y1="53759" x2="31326" y2="55497"/>
                          <a14:foregroundMark x1="24187" y1="23525" x2="24373" y2="24131"/>
                          <a14:foregroundMark x1="22191" y1="17017" x2="24187" y2="23525"/>
                          <a14:foregroundMark x1="24373" y1="24131" x2="24495" y2="24373"/>
                          <a14:foregroundMark x1="17300" y1="6265" x2="17703" y2="7071"/>
                          <a14:foregroundMark x1="18430" y1="6613" x2="18270" y2="6265"/>
                          <a14:foregroundMark x1="18819" y1="7461" x2="18628" y2="7045"/>
                          <a14:foregroundMark x1="20574" y1="11277" x2="19120" y2="8114"/>
                          <a14:foregroundMark x1="44929" y1="55696" x2="45918" y2="54891"/>
                          <a14:foregroundMark x1="42643" y1="57559" x2="43207" y2="57099"/>
                          <a14:foregroundMark x1="36580" y1="57518" x2="36500" y2="58165"/>
                          <a14:foregroundMark x1="36580" y1="57842" x2="36580" y2="57842"/>
                          <a14:foregroundMark x1="49596" y1="53638" x2="50000" y2="52142"/>
                          <a14:backgroundMark x1="35247" y1="47211" x2="36500" y2="47615"/>
                          <a14:backgroundMark x1="43816" y1="54568" x2="43816" y2="54568"/>
                          <a14:backgroundMark x1="43977" y1="53880" x2="43977" y2="53880"/>
                          <a14:backgroundMark x1="44382" y1="53880" x2="44503" y2="54002"/>
                          <a14:backgroundMark x1="43977" y1="53880" x2="44503" y2="52385"/>
                          <a14:backgroundMark x1="33913" y1="54689" x2="34721" y2="58488"/>
                          <a14:backgroundMark x1="34721" y1="58488" x2="33751" y2="59741"/>
                          <a14:backgroundMark x1="35125" y1="57963" x2="34034" y2="54163"/>
                          <a14:backgroundMark x1="34155" y1="54002" x2="34155" y2="54002"/>
                          <a14:backgroundMark x1="33630" y1="57559" x2="32660" y2="56871"/>
                          <a14:backgroundMark x1="32943" y1="56589" x2="32660" y2="54002"/>
                          <a14:backgroundMark x1="33347" y1="56871" x2="33064" y2="54002"/>
                          <a14:backgroundMark x1="32821" y1="58650" x2="35705" y2="57598"/>
                          <a14:backgroundMark x1="34317" y1="56589" x2="33913" y2="55901"/>
                          <a14:backgroundMark x1="35408" y1="56184" x2="35530" y2="58650"/>
                          <a14:backgroundMark x1="32255" y1="58246" x2="32943" y2="53072"/>
                          <a14:backgroundMark x1="32821" y1="57397" x2="32134" y2="57397"/>
                          <a14:backgroundMark x1="32134" y1="53597" x2="32134" y2="53597"/>
                          <a14:backgroundMark x1="32538" y1="53476" x2="32538" y2="53476"/>
                          <a14:backgroundMark x1="32255" y1="53072" x2="32255" y2="53072"/>
                          <a14:backgroundMark x1="32538" y1="53314" x2="32538" y2="53314"/>
                          <a14:backgroundMark x1="20978" y1="8569" x2="25586" y2="22838"/>
                          <a14:backgroundMark x1="25586" y1="22838" x2="25586" y2="22838"/>
                          <a14:backgroundMark x1="22595" y1="13056" x2="26354" y2="19321"/>
                          <a14:backgroundMark x1="26354" y1="19321" x2="22231" y2="13056"/>
                          <a14:backgroundMark x1="22231" y1="13056" x2="20695" y2="7761"/>
                          <a14:backgroundMark x1="22999" y1="13339" x2="20008" y2="7882"/>
                          <a14:backgroundMark x1="22070" y1="8973" x2="21099" y2="8973"/>
                          <a14:backgroundMark x1="20574" y1="8973" x2="22352" y2="11681"/>
                          <a14:backgroundMark x1="25586" y1="23120" x2="25344" y2="22595"/>
                          <a14:backgroundMark x1="25061" y1="23525" x2="25061" y2="23525"/>
                          <a14:backgroundMark x1="25182" y1="23403" x2="25182" y2="23403"/>
                          <a14:backgroundMark x1="12813" y1="6103" x2="17815" y2="9217"/>
                          <a14:backgroundMark x1="19331" y1="11696" x2="22191" y2="24091"/>
                          <a14:backgroundMark x1="18108" y1="9943" x2="20412" y2="15764"/>
                          <a14:backgroundMark x1="20412" y1="14268" x2="19436" y2="11648"/>
                          <a14:backgroundMark x1="20695" y1="15643" x2="17300" y2="7478"/>
                          <a14:backgroundMark x1="17179" y1="7761" x2="18836" y2="14834"/>
                          <a14:backgroundMark x1="18836" y1="14834" x2="18270" y2="15643"/>
                          <a14:backgroundMark x1="18270" y1="8165" x2="18270" y2="8165"/>
                          <a14:backgroundMark x1="18108" y1="7599" x2="18108" y2="7599"/>
                          <a14:backgroundMark x1="18108" y1="7599" x2="18108" y2="7599"/>
                          <a14:backgroundMark x1="18108" y1="7599" x2="18674" y2="10469"/>
                          <a14:backgroundMark x1="18270" y1="8286" x2="18917" y2="11439"/>
                          <a14:backgroundMark x1="18917" y1="11439" x2="18917" y2="11439"/>
                          <a14:backgroundMark x1="17583" y1="7357" x2="17583" y2="7357"/>
                          <a14:backgroundMark x1="17704" y1="7074" x2="17704" y2="7074"/>
                          <a14:backgroundMark x1="17866" y1="7357" x2="17866" y2="7761"/>
                          <a14:backgroundMark x1="20008" y1="14268" x2="20857" y2="15643"/>
                          <a14:backgroundMark x1="20008" y1="13743" x2="20695" y2="14026"/>
                          <a14:backgroundMark x1="20170" y1="13460" x2="20412" y2="14834"/>
                          <a14:backgroundMark x1="17583" y1="7599" x2="17987" y2="7478"/>
                          <a14:backgroundMark x1="17866" y1="7599" x2="17866" y2="7599"/>
                          <a14:backgroundMark x1="17421" y1="7357" x2="17421" y2="7357"/>
                          <a14:backgroundMark x1="39086" y1="60146" x2="40420" y2="59458"/>
                          <a14:backgroundMark x1="37725" y1="58611" x2="37308" y2="59175"/>
                          <a14:backgroundMark x1="30073" y1="52102" x2="29951" y2="64632"/>
                          <a14:backgroundMark x1="29951" y1="46928" x2="29062" y2="54972"/>
                          <a14:backgroundMark x1="29062" y1="54972" x2="27082" y2="58246"/>
                          <a14:backgroundMark x1="30517" y1="47615" x2="31164" y2="52385"/>
                          <a14:backgroundMark x1="31164" y1="48424" x2="31326" y2="51293"/>
                          <a14:backgroundMark x1="31326" y1="51293" x2="31326" y2="51293"/>
                          <a14:backgroundMark x1="30922" y1="48181" x2="31326" y2="50768"/>
                          <a14:backgroundMark x1="34721" y1="46403" x2="34721" y2="46403"/>
                          <a14:backgroundMark x1="17583" y1="7074" x2="18189" y2="28779"/>
                          <a14:backgroundMark x1="18189" y1="28779" x2="16774" y2="38763"/>
                          <a14:backgroundMark x1="39652" y1="56386" x2="39652" y2="56386"/>
                          <a14:backgroundMark x1="39652" y1="56386" x2="39652" y2="56386"/>
                          <a14:backgroundMark x1="39652" y1="56386" x2="39652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8561" y1="56669" x2="38561" y2="56669"/>
                          <a14:backgroundMark x1="38763" y1="56669" x2="38763" y2="56669"/>
                          <a14:backgroundMark x1="38763" y1="56669" x2="38763" y2="56669"/>
                          <a14:backgroundMark x1="38116" y1="56993" x2="38639" y2="57107"/>
                          <a14:backgroundMark x1="43844" y1="56079" x2="44826" y2="54891"/>
                          <a14:backgroundMark x1="44826" y1="55174" x2="42643" y2="55780"/>
                          <a14:backgroundMark x1="42643" y1="56063" x2="45918" y2="55497"/>
                          <a14:backgroundMark x1="38116" y1="58448" x2="40946" y2="59054"/>
                          <a14:backgroundMark x1="40501" y1="58106" x2="40946" y2="60550"/>
                          <a14:backgroundMark x1="40946" y1="60833" x2="40946" y2="60833"/>
                          <a14:backgroundMark x1="38240" y1="58517" x2="38116" y2="59337"/>
                          <a14:backgroundMark x1="38561" y1="56386" x2="38447" y2="57142"/>
                          <a14:backgroundMark x1="38682" y1="58437" x2="38561" y2="59054"/>
                          <a14:backgroundMark x1="40674" y1="58074" x2="41593" y2="59337"/>
                          <a14:backgroundMark x1="39652" y1="56669" x2="39815" y2="56894"/>
                          <a14:backgroundMark x1="40792" y1="58053" x2="45675" y2="63217"/>
                          <a14:backgroundMark x1="38993" y1="58380" x2="38116" y2="61722"/>
                          <a14:backgroundMark x1="43250" y1="56710" x2="44947" y2="55578"/>
                          <a14:backgroundMark x1="44947" y1="55416" x2="43129" y2="57033"/>
                          <a14:backgroundMark x1="43129" y1="57033" x2="43129" y2="57033"/>
                          <a14:backgroundMark x1="45190" y1="55578" x2="45190" y2="54487"/>
                          <a14:backgroundMark x1="40823" y1="58047" x2="41633" y2="61035"/>
                          <a14:backgroundMark x1="41633" y1="61196" x2="41633" y2="61681"/>
                          <a14:backgroundMark x1="42078" y1="55578" x2="41633" y2="55416"/>
                          <a14:backgroundMark x1="42805" y1="55740" x2="41754" y2="55416"/>
                          <a14:backgroundMark x1="41956" y1="56225" x2="41956" y2="56225"/>
                          <a14:backgroundMark x1="37874" y1="59256" x2="40016" y2="58165"/>
                          <a14:backgroundMark x1="39935" y1="57842" x2="40340" y2="57518"/>
                          <a14:backgroundMark x1="40340" y1="57518" x2="40340" y2="57518"/>
                          <a14:backgroundMark x1="40259" y1="56871" x2="41876" y2="59903"/>
                          <a14:backgroundMark x1="40016" y1="57680" x2="38521" y2="58448"/>
                          <a14:backgroundMark x1="40340" y1="57195" x2="41431" y2="59256"/>
                          <a14:backgroundMark x1="38116" y1="58003" x2="37470" y2="59256"/>
                          <a14:backgroundMark x1="40986" y1="57842" x2="41754" y2="58771"/>
                          <a14:backgroundMark x1="41310" y1="56871" x2="41754" y2="58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7" t="625" r="23893" b="-625"/>
            <a:stretch/>
          </p:blipFill>
          <p:spPr>
            <a:xfrm>
              <a:off x="2329974" y="91750"/>
              <a:ext cx="4940610" cy="76339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2A82D6-EFAF-45F6-B9AB-B747C5162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4761712" y="3021092"/>
              <a:ext cx="855277" cy="61348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6BD970-FD95-44F5-8DF6-4282716D7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5031146" y="578100"/>
              <a:ext cx="601050" cy="431134"/>
            </a:xfrm>
            <a:prstGeom prst="rect">
              <a:avLst/>
            </a:prstGeom>
          </p:spPr>
        </p:pic>
      </p:grpSp>
      <p:sp>
        <p:nvSpPr>
          <p:cNvPr id="17" name="Cloud 16">
            <a:extLst>
              <a:ext uri="{FF2B5EF4-FFF2-40B4-BE49-F238E27FC236}">
                <a16:creationId xmlns:a16="http://schemas.microsoft.com/office/drawing/2014/main" id="{1E269843-DAFE-4A2D-A823-76E735553518}"/>
              </a:ext>
            </a:extLst>
          </p:cNvPr>
          <p:cNvSpPr/>
          <p:nvPr/>
        </p:nvSpPr>
        <p:spPr>
          <a:xfrm>
            <a:off x="1138828" y="1720833"/>
            <a:ext cx="1955879" cy="18395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3B07020-86A5-4633-AA18-940698F7E7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48" y="2680575"/>
            <a:ext cx="711323" cy="71132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F8B715-0AF2-49E8-81AB-B55757539B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60" y="5284250"/>
            <a:ext cx="711323" cy="7113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BE97AAA-2FBC-44B1-B2FD-F379C8CAA2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22" y="5166839"/>
            <a:ext cx="711323" cy="71132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0BEB91E-305D-4DBA-BA43-61F080F94A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26" y="3927416"/>
            <a:ext cx="711323" cy="711323"/>
          </a:xfrm>
          <a:prstGeom prst="rect">
            <a:avLst/>
          </a:prstGeom>
        </p:spPr>
      </p:pic>
      <p:sp>
        <p:nvSpPr>
          <p:cNvPr id="49" name="Cloud 15">
            <a:extLst>
              <a:ext uri="{FF2B5EF4-FFF2-40B4-BE49-F238E27FC236}">
                <a16:creationId xmlns:a16="http://schemas.microsoft.com/office/drawing/2014/main" id="{DE084084-2616-4DBD-90F2-6CB1DFB33218}"/>
              </a:ext>
            </a:extLst>
          </p:cNvPr>
          <p:cNvSpPr/>
          <p:nvPr/>
        </p:nvSpPr>
        <p:spPr>
          <a:xfrm>
            <a:off x="884080" y="3216735"/>
            <a:ext cx="2210627" cy="20393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161">
            <a:extLst>
              <a:ext uri="{FF2B5EF4-FFF2-40B4-BE49-F238E27FC236}">
                <a16:creationId xmlns:a16="http://schemas.microsoft.com/office/drawing/2014/main" id="{997758EA-AB08-449F-B32E-8B813F6BE46D}"/>
              </a:ext>
            </a:extLst>
          </p:cNvPr>
          <p:cNvSpPr/>
          <p:nvPr/>
        </p:nvSpPr>
        <p:spPr>
          <a:xfrm>
            <a:off x="1156587" y="4529653"/>
            <a:ext cx="2210627" cy="20393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16132323">
            <a:extLst>
              <a:ext uri="{FF2B5EF4-FFF2-40B4-BE49-F238E27FC236}">
                <a16:creationId xmlns:a16="http://schemas.microsoft.com/office/drawing/2014/main" id="{3E78552C-168B-4344-93BE-1612DE74B68A}"/>
              </a:ext>
            </a:extLst>
          </p:cNvPr>
          <p:cNvSpPr/>
          <p:nvPr/>
        </p:nvSpPr>
        <p:spPr>
          <a:xfrm>
            <a:off x="5048407" y="4582067"/>
            <a:ext cx="2210627" cy="20393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152">
            <a:extLst>
              <a:ext uri="{FF2B5EF4-FFF2-40B4-BE49-F238E27FC236}">
                <a16:creationId xmlns:a16="http://schemas.microsoft.com/office/drawing/2014/main" id="{B3031600-66E2-46FC-A033-D6570B0CDE08}"/>
              </a:ext>
            </a:extLst>
          </p:cNvPr>
          <p:cNvSpPr/>
          <p:nvPr/>
        </p:nvSpPr>
        <p:spPr>
          <a:xfrm>
            <a:off x="4729608" y="3094197"/>
            <a:ext cx="2210627" cy="21748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7880 h 46623"/>
              <a:gd name="connsiteX1" fmla="*/ 5659 w 43256"/>
              <a:gd name="connsiteY1" fmla="*/ 10417 h 46623"/>
              <a:gd name="connsiteX2" fmla="*/ 14041 w 43256"/>
              <a:gd name="connsiteY2" fmla="*/ 8712 h 46623"/>
              <a:gd name="connsiteX3" fmla="*/ 22492 w 43256"/>
              <a:gd name="connsiteY3" fmla="*/ 6942 h 46623"/>
              <a:gd name="connsiteX4" fmla="*/ 25785 w 43256"/>
              <a:gd name="connsiteY4" fmla="*/ 3710 h 46623"/>
              <a:gd name="connsiteX5" fmla="*/ 29869 w 43256"/>
              <a:gd name="connsiteY5" fmla="*/ 5991 h 46623"/>
              <a:gd name="connsiteX6" fmla="*/ 39365 w 43256"/>
              <a:gd name="connsiteY6" fmla="*/ 176 h 46623"/>
              <a:gd name="connsiteX7" fmla="*/ 38354 w 43256"/>
              <a:gd name="connsiteY7" fmla="*/ 9086 h 46623"/>
              <a:gd name="connsiteX8" fmla="*/ 42018 w 43256"/>
              <a:gd name="connsiteY8" fmla="*/ 13828 h 46623"/>
              <a:gd name="connsiteX9" fmla="*/ 41854 w 43256"/>
              <a:gd name="connsiteY9" fmla="*/ 18970 h 46623"/>
              <a:gd name="connsiteX10" fmla="*/ 43052 w 43256"/>
              <a:gd name="connsiteY10" fmla="*/ 26832 h 46623"/>
              <a:gd name="connsiteX11" fmla="*/ 37440 w 43256"/>
              <a:gd name="connsiteY11" fmla="*/ 33714 h 46623"/>
              <a:gd name="connsiteX12" fmla="*/ 36894 w 43256"/>
              <a:gd name="connsiteY12" fmla="*/ 39373 h 46623"/>
              <a:gd name="connsiteX13" fmla="*/ 32772 w 43256"/>
              <a:gd name="connsiteY13" fmla="*/ 42226 h 46623"/>
              <a:gd name="connsiteX14" fmla="*/ 23703 w 43256"/>
              <a:gd name="connsiteY14" fmla="*/ 46616 h 46623"/>
              <a:gd name="connsiteX15" fmla="*/ 16516 w 43256"/>
              <a:gd name="connsiteY15" fmla="*/ 42776 h 46623"/>
              <a:gd name="connsiteX16" fmla="*/ 5840 w 43256"/>
              <a:gd name="connsiteY16" fmla="*/ 38982 h 46623"/>
              <a:gd name="connsiteX17" fmla="*/ 1146 w 43256"/>
              <a:gd name="connsiteY17" fmla="*/ 34760 h 46623"/>
              <a:gd name="connsiteX18" fmla="*/ 2149 w 43256"/>
              <a:gd name="connsiteY18" fmla="*/ 29061 h 46623"/>
              <a:gd name="connsiteX19" fmla="*/ 31 w 43256"/>
              <a:gd name="connsiteY19" fmla="*/ 23214 h 46623"/>
              <a:gd name="connsiteX20" fmla="*/ 3899 w 43256"/>
              <a:gd name="connsiteY20" fmla="*/ 18017 h 46623"/>
              <a:gd name="connsiteX21" fmla="*/ 3936 w 43256"/>
              <a:gd name="connsiteY21" fmla="*/ 17880 h 46623"/>
              <a:gd name="connsiteX0" fmla="*/ 4729 w 43256"/>
              <a:gd name="connsiteY0" fmla="*/ 29687 h 46623"/>
              <a:gd name="connsiteX1" fmla="*/ 2196 w 43256"/>
              <a:gd name="connsiteY1" fmla="*/ 28890 h 46623"/>
              <a:gd name="connsiteX2" fmla="*/ 6964 w 43256"/>
              <a:gd name="connsiteY2" fmla="*/ 38409 h 46623"/>
              <a:gd name="connsiteX3" fmla="*/ 5856 w 43256"/>
              <a:gd name="connsiteY3" fmla="*/ 38790 h 46623"/>
              <a:gd name="connsiteX4" fmla="*/ 16514 w 43256"/>
              <a:gd name="connsiteY4" fmla="*/ 42600 h 46623"/>
              <a:gd name="connsiteX5" fmla="*/ 15846 w 43256"/>
              <a:gd name="connsiteY5" fmla="*/ 40860 h 46623"/>
              <a:gd name="connsiteX6" fmla="*/ 28863 w 43256"/>
              <a:gd name="connsiteY6" fmla="*/ 38261 h 46623"/>
              <a:gd name="connsiteX7" fmla="*/ 29432 w 43256"/>
              <a:gd name="connsiteY7" fmla="*/ 42784 h 46623"/>
              <a:gd name="connsiteX8" fmla="*/ 36465 w 43256"/>
              <a:gd name="connsiteY8" fmla="*/ 28128 h 46623"/>
              <a:gd name="connsiteX9" fmla="*/ 39298 w 43256"/>
              <a:gd name="connsiteY9" fmla="*/ 35501 h 46623"/>
              <a:gd name="connsiteX10" fmla="*/ 41834 w 43256"/>
              <a:gd name="connsiteY10" fmla="*/ 18864 h 46623"/>
              <a:gd name="connsiteX11" fmla="*/ 40386 w 43256"/>
              <a:gd name="connsiteY11" fmla="*/ 21540 h 46623"/>
              <a:gd name="connsiteX12" fmla="*/ 38360 w 43256"/>
              <a:gd name="connsiteY12" fmla="*/ 8936 h 46623"/>
              <a:gd name="connsiteX13" fmla="*/ 38436 w 43256"/>
              <a:gd name="connsiteY13" fmla="*/ 10200 h 46623"/>
              <a:gd name="connsiteX14" fmla="*/ 29114 w 43256"/>
              <a:gd name="connsiteY14" fmla="*/ 7462 h 46623"/>
              <a:gd name="connsiteX15" fmla="*/ 34132 w 43256"/>
              <a:gd name="connsiteY15" fmla="*/ 4476 h 46623"/>
              <a:gd name="connsiteX16" fmla="*/ 22177 w 43256"/>
              <a:gd name="connsiteY16" fmla="*/ 8230 h 46623"/>
              <a:gd name="connsiteX17" fmla="*/ 22536 w 43256"/>
              <a:gd name="connsiteY17" fmla="*/ 6840 h 46623"/>
              <a:gd name="connsiteX18" fmla="*/ 14036 w 43256"/>
              <a:gd name="connsiteY18" fmla="*/ 8702 h 46623"/>
              <a:gd name="connsiteX19" fmla="*/ 15336 w 43256"/>
              <a:gd name="connsiteY19" fmla="*/ 10050 h 46623"/>
              <a:gd name="connsiteX20" fmla="*/ 4163 w 43256"/>
              <a:gd name="connsiteY20" fmla="*/ 19299 h 46623"/>
              <a:gd name="connsiteX21" fmla="*/ 3936 w 43256"/>
              <a:gd name="connsiteY21" fmla="*/ 17880 h 4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6623">
                <a:moveTo>
                  <a:pt x="3936" y="17880"/>
                </a:moveTo>
                <a:cubicBezTo>
                  <a:pt x="3665" y="15167"/>
                  <a:pt x="4297" y="12431"/>
                  <a:pt x="5659" y="10417"/>
                </a:cubicBezTo>
                <a:cubicBezTo>
                  <a:pt x="7811" y="7236"/>
                  <a:pt x="11300" y="6527"/>
                  <a:pt x="14041" y="8712"/>
                </a:cubicBezTo>
                <a:cubicBezTo>
                  <a:pt x="15714" y="4419"/>
                  <a:pt x="19950" y="3532"/>
                  <a:pt x="22492" y="6942"/>
                </a:cubicBezTo>
                <a:cubicBezTo>
                  <a:pt x="23133" y="5193"/>
                  <a:pt x="24364" y="3984"/>
                  <a:pt x="25785" y="3710"/>
                </a:cubicBezTo>
                <a:cubicBezTo>
                  <a:pt x="27349" y="3408"/>
                  <a:pt x="28911" y="4280"/>
                  <a:pt x="29869" y="5991"/>
                </a:cubicBezTo>
                <a:cubicBezTo>
                  <a:pt x="31251" y="3777"/>
                  <a:pt x="37403" y="-974"/>
                  <a:pt x="39365" y="176"/>
                </a:cubicBezTo>
                <a:cubicBezTo>
                  <a:pt x="40860" y="1052"/>
                  <a:pt x="38066" y="6910"/>
                  <a:pt x="38354" y="9086"/>
                </a:cubicBezTo>
                <a:cubicBezTo>
                  <a:pt x="40082" y="9728"/>
                  <a:pt x="41458" y="11508"/>
                  <a:pt x="42018" y="13828"/>
                </a:cubicBezTo>
                <a:cubicBezTo>
                  <a:pt x="42425" y="15512"/>
                  <a:pt x="42367" y="17341"/>
                  <a:pt x="41854" y="18970"/>
                </a:cubicBezTo>
                <a:cubicBezTo>
                  <a:pt x="43115" y="21204"/>
                  <a:pt x="43556" y="24100"/>
                  <a:pt x="43052" y="26832"/>
                </a:cubicBezTo>
                <a:cubicBezTo>
                  <a:pt x="42382" y="30464"/>
                  <a:pt x="40164" y="33184"/>
                  <a:pt x="37440" y="33714"/>
                </a:cubicBezTo>
                <a:cubicBezTo>
                  <a:pt x="37427" y="35981"/>
                  <a:pt x="37672" y="37954"/>
                  <a:pt x="36894" y="39373"/>
                </a:cubicBezTo>
                <a:cubicBezTo>
                  <a:pt x="36116" y="40792"/>
                  <a:pt x="34921" y="44050"/>
                  <a:pt x="32772" y="42226"/>
                </a:cubicBezTo>
                <a:cubicBezTo>
                  <a:pt x="32077" y="45359"/>
                  <a:pt x="26412" y="46524"/>
                  <a:pt x="23703" y="46616"/>
                </a:cubicBezTo>
                <a:cubicBezTo>
                  <a:pt x="20994" y="46708"/>
                  <a:pt x="18087" y="45983"/>
                  <a:pt x="16516" y="42776"/>
                </a:cubicBezTo>
                <a:cubicBezTo>
                  <a:pt x="12808" y="45820"/>
                  <a:pt x="7992" y="44109"/>
                  <a:pt x="5840" y="38982"/>
                </a:cubicBezTo>
                <a:cubicBezTo>
                  <a:pt x="3726" y="39319"/>
                  <a:pt x="1741" y="37534"/>
                  <a:pt x="1146" y="34760"/>
                </a:cubicBezTo>
                <a:cubicBezTo>
                  <a:pt x="715" y="32753"/>
                  <a:pt x="1096" y="30587"/>
                  <a:pt x="2149" y="29061"/>
                </a:cubicBezTo>
                <a:cubicBezTo>
                  <a:pt x="655" y="27864"/>
                  <a:pt x="-177" y="25567"/>
                  <a:pt x="31" y="23214"/>
                </a:cubicBezTo>
                <a:cubicBezTo>
                  <a:pt x="275" y="20459"/>
                  <a:pt x="1881" y="18301"/>
                  <a:pt x="3899" y="18017"/>
                </a:cubicBezTo>
                <a:cubicBezTo>
                  <a:pt x="3911" y="17971"/>
                  <a:pt x="3924" y="17926"/>
                  <a:pt x="3936" y="17880"/>
                </a:cubicBezTo>
                <a:close/>
              </a:path>
              <a:path w="43256" h="46623" fill="none" extrusionOk="0">
                <a:moveTo>
                  <a:pt x="4729" y="29687"/>
                </a:moveTo>
                <a:cubicBezTo>
                  <a:pt x="3845" y="29781"/>
                  <a:pt x="2961" y="29503"/>
                  <a:pt x="2196" y="28890"/>
                </a:cubicBezTo>
                <a:moveTo>
                  <a:pt x="6964" y="38409"/>
                </a:moveTo>
                <a:cubicBezTo>
                  <a:pt x="6609" y="38602"/>
                  <a:pt x="6236" y="38730"/>
                  <a:pt x="5856" y="38790"/>
                </a:cubicBezTo>
                <a:moveTo>
                  <a:pt x="16514" y="42600"/>
                </a:moveTo>
                <a:cubicBezTo>
                  <a:pt x="16247" y="42054"/>
                  <a:pt x="16023" y="41471"/>
                  <a:pt x="15846" y="40860"/>
                </a:cubicBezTo>
                <a:moveTo>
                  <a:pt x="28863" y="38261"/>
                </a:moveTo>
                <a:cubicBezTo>
                  <a:pt x="28824" y="38908"/>
                  <a:pt x="29570" y="42162"/>
                  <a:pt x="29432" y="42784"/>
                </a:cubicBezTo>
                <a:moveTo>
                  <a:pt x="36465" y="28128"/>
                </a:moveTo>
                <a:cubicBezTo>
                  <a:pt x="38469" y="29456"/>
                  <a:pt x="39316" y="32469"/>
                  <a:pt x="39298" y="35501"/>
                </a:cubicBezTo>
                <a:moveTo>
                  <a:pt x="41834" y="18864"/>
                </a:moveTo>
                <a:cubicBezTo>
                  <a:pt x="41509" y="19896"/>
                  <a:pt x="41014" y="20812"/>
                  <a:pt x="40386" y="21540"/>
                </a:cubicBezTo>
                <a:moveTo>
                  <a:pt x="38360" y="8936"/>
                </a:moveTo>
                <a:cubicBezTo>
                  <a:pt x="38415" y="9353"/>
                  <a:pt x="38441" y="9776"/>
                  <a:pt x="38436" y="10200"/>
                </a:cubicBezTo>
                <a:moveTo>
                  <a:pt x="29114" y="7462"/>
                </a:moveTo>
                <a:cubicBezTo>
                  <a:pt x="29303" y="6879"/>
                  <a:pt x="33828" y="4962"/>
                  <a:pt x="34132" y="4476"/>
                </a:cubicBezTo>
                <a:moveTo>
                  <a:pt x="22177" y="8230"/>
                </a:moveTo>
                <a:cubicBezTo>
                  <a:pt x="22254" y="7748"/>
                  <a:pt x="22375" y="7281"/>
                  <a:pt x="22536" y="6840"/>
                </a:cubicBezTo>
                <a:moveTo>
                  <a:pt x="14036" y="8702"/>
                </a:moveTo>
                <a:cubicBezTo>
                  <a:pt x="14508" y="9078"/>
                  <a:pt x="14944" y="9531"/>
                  <a:pt x="15336" y="10050"/>
                </a:cubicBezTo>
                <a:moveTo>
                  <a:pt x="4163" y="19299"/>
                </a:moveTo>
                <a:cubicBezTo>
                  <a:pt x="4060" y="18835"/>
                  <a:pt x="3984" y="18361"/>
                  <a:pt x="3936" y="17880"/>
                </a:cubicBezTo>
              </a:path>
            </a:pathLst>
          </a:cu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loud 1">
            <a:extLst>
              <a:ext uri="{FF2B5EF4-FFF2-40B4-BE49-F238E27FC236}">
                <a16:creationId xmlns:a16="http://schemas.microsoft.com/office/drawing/2014/main" id="{26EEB5BB-6081-486E-A72C-4E10B5D5AD7B}"/>
              </a:ext>
            </a:extLst>
          </p:cNvPr>
          <p:cNvSpPr/>
          <p:nvPr/>
        </p:nvSpPr>
        <p:spPr>
          <a:xfrm rot="20960528">
            <a:off x="3904303" y="1652289"/>
            <a:ext cx="2210627" cy="20393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loud 2">
            <a:extLst>
              <a:ext uri="{FF2B5EF4-FFF2-40B4-BE49-F238E27FC236}">
                <a16:creationId xmlns:a16="http://schemas.microsoft.com/office/drawing/2014/main" id="{F4DD8617-7CC3-4CEC-888D-C0301470B179}"/>
              </a:ext>
            </a:extLst>
          </p:cNvPr>
          <p:cNvSpPr/>
          <p:nvPr/>
        </p:nvSpPr>
        <p:spPr>
          <a:xfrm rot="20960528">
            <a:off x="6958874" y="1745071"/>
            <a:ext cx="2210627" cy="20393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loud 3">
            <a:extLst>
              <a:ext uri="{FF2B5EF4-FFF2-40B4-BE49-F238E27FC236}">
                <a16:creationId xmlns:a16="http://schemas.microsoft.com/office/drawing/2014/main" id="{B3793D6D-26F1-4855-8DB6-67575DF1AAF4}"/>
              </a:ext>
            </a:extLst>
          </p:cNvPr>
          <p:cNvSpPr/>
          <p:nvPr/>
        </p:nvSpPr>
        <p:spPr>
          <a:xfrm rot="20960528">
            <a:off x="7718910" y="3062800"/>
            <a:ext cx="2210627" cy="20393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loud 4">
            <a:extLst>
              <a:ext uri="{FF2B5EF4-FFF2-40B4-BE49-F238E27FC236}">
                <a16:creationId xmlns:a16="http://schemas.microsoft.com/office/drawing/2014/main" id="{7A8F1D6E-84F5-4550-8D87-5006AEF322E2}"/>
              </a:ext>
            </a:extLst>
          </p:cNvPr>
          <p:cNvSpPr/>
          <p:nvPr/>
        </p:nvSpPr>
        <p:spPr>
          <a:xfrm rot="20960528">
            <a:off x="9048381" y="4593219"/>
            <a:ext cx="2210627" cy="20393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loud 3">
            <a:extLst>
              <a:ext uri="{FF2B5EF4-FFF2-40B4-BE49-F238E27FC236}">
                <a16:creationId xmlns:a16="http://schemas.microsoft.com/office/drawing/2014/main" id="{3AA03AA2-4BC5-4C50-8867-8E6C1D199578}"/>
              </a:ext>
            </a:extLst>
          </p:cNvPr>
          <p:cNvSpPr/>
          <p:nvPr/>
        </p:nvSpPr>
        <p:spPr>
          <a:xfrm rot="20960528">
            <a:off x="13256387" y="8360675"/>
            <a:ext cx="2210627" cy="20393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loud 4">
            <a:extLst>
              <a:ext uri="{FF2B5EF4-FFF2-40B4-BE49-F238E27FC236}">
                <a16:creationId xmlns:a16="http://schemas.microsoft.com/office/drawing/2014/main" id="{1D41A663-151F-4E86-9ECF-32307AD73E46}"/>
              </a:ext>
            </a:extLst>
          </p:cNvPr>
          <p:cNvSpPr/>
          <p:nvPr/>
        </p:nvSpPr>
        <p:spPr>
          <a:xfrm rot="20960528">
            <a:off x="9065130" y="4593219"/>
            <a:ext cx="2210627" cy="20393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1160EC8-0E38-40CC-95E6-C285B6815A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65" y="213875"/>
            <a:ext cx="815622" cy="81562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572437D-0963-4723-AF54-A16A92767A4C}"/>
              </a:ext>
            </a:extLst>
          </p:cNvPr>
          <p:cNvSpPr/>
          <p:nvPr/>
        </p:nvSpPr>
        <p:spPr>
          <a:xfrm>
            <a:off x="3493115" y="844955"/>
            <a:ext cx="323806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DIỆT TRỪ CORONA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60AF50D-C05A-45CC-A37F-7851B87F4F25}"/>
              </a:ext>
            </a:extLst>
          </p:cNvPr>
          <p:cNvSpPr/>
          <p:nvPr/>
        </p:nvSpPr>
        <p:spPr>
          <a:xfrm>
            <a:off x="4043397" y="351782"/>
            <a:ext cx="176041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2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45216CC-9EE1-4A08-B05E-48EEFD93018B}"/>
              </a:ext>
            </a:extLst>
          </p:cNvPr>
          <p:cNvSpPr txBox="1"/>
          <p:nvPr/>
        </p:nvSpPr>
        <p:spPr>
          <a:xfrm rot="16200000">
            <a:off x="5046196" y="74503"/>
            <a:ext cx="492443" cy="27469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UTM Wedding K&amp;T" panose="02040603050506020204" pitchFamily="18" charset="0"/>
              </a:rPr>
              <a:t>Design : </a:t>
            </a:r>
            <a:r>
              <a:rPr lang="en-US" sz="2000" dirty="0" err="1">
                <a:solidFill>
                  <a:schemeClr val="bg1"/>
                </a:solidFill>
                <a:latin typeface="UTM Wedding K&amp;T" panose="02040603050506020204" pitchFamily="18" charset="0"/>
              </a:rPr>
              <a:t>Trần</a:t>
            </a:r>
            <a:r>
              <a:rPr lang="en-US" sz="2000" dirty="0">
                <a:solidFill>
                  <a:schemeClr val="bg1"/>
                </a:solidFill>
                <a:latin typeface="UTM Wedding K&amp;T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UTM Wedding K&amp;T" panose="02040603050506020204" pitchFamily="18" charset="0"/>
              </a:rPr>
              <a:t>Hữu</a:t>
            </a:r>
            <a:r>
              <a:rPr lang="en-US" sz="2000" dirty="0">
                <a:solidFill>
                  <a:schemeClr val="bg1"/>
                </a:solidFill>
                <a:latin typeface="UTM Wedding K&amp;T" panose="02040603050506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UTM Wedding K&amp;T" panose="02040603050506020204" pitchFamily="18" charset="0"/>
              </a:rPr>
              <a:t>Thắng</a:t>
            </a:r>
            <a:endParaRPr lang="en-US" sz="2000" dirty="0">
              <a:solidFill>
                <a:schemeClr val="bg1"/>
              </a:solidFill>
              <a:latin typeface="UTM Wedding K&amp;T" panose="02040603050506020204" pitchFamily="18" charset="0"/>
            </a:endParaRPr>
          </a:p>
        </p:txBody>
      </p:sp>
      <p:sp>
        <p:nvSpPr>
          <p:cNvPr id="76" name="Cloud 16132323">
            <a:extLst>
              <a:ext uri="{FF2B5EF4-FFF2-40B4-BE49-F238E27FC236}">
                <a16:creationId xmlns:a16="http://schemas.microsoft.com/office/drawing/2014/main" id="{D1503457-0E53-4BB9-9F2C-2E8905AE2AA8}"/>
              </a:ext>
            </a:extLst>
          </p:cNvPr>
          <p:cNvSpPr/>
          <p:nvPr/>
        </p:nvSpPr>
        <p:spPr>
          <a:xfrm>
            <a:off x="5024397" y="4537767"/>
            <a:ext cx="2210627" cy="20393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loud 4">
            <a:extLst>
              <a:ext uri="{FF2B5EF4-FFF2-40B4-BE49-F238E27FC236}">
                <a16:creationId xmlns:a16="http://schemas.microsoft.com/office/drawing/2014/main" id="{B9E7AC17-E045-421B-B237-93130F83F9AD}"/>
              </a:ext>
            </a:extLst>
          </p:cNvPr>
          <p:cNvSpPr/>
          <p:nvPr/>
        </p:nvSpPr>
        <p:spPr>
          <a:xfrm rot="20960528">
            <a:off x="9041120" y="4548919"/>
            <a:ext cx="2210627" cy="20393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8706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5586 h 44576"/>
              <a:gd name="connsiteX1" fmla="*/ 5659 w 43256"/>
              <a:gd name="connsiteY1" fmla="*/ 8123 h 44576"/>
              <a:gd name="connsiteX2" fmla="*/ 14041 w 43256"/>
              <a:gd name="connsiteY2" fmla="*/ 6418 h 44576"/>
              <a:gd name="connsiteX3" fmla="*/ 22492 w 43256"/>
              <a:gd name="connsiteY3" fmla="*/ 4648 h 44576"/>
              <a:gd name="connsiteX4" fmla="*/ 25785 w 43256"/>
              <a:gd name="connsiteY4" fmla="*/ 1416 h 44576"/>
              <a:gd name="connsiteX5" fmla="*/ 29869 w 43256"/>
              <a:gd name="connsiteY5" fmla="*/ 3697 h 44576"/>
              <a:gd name="connsiteX6" fmla="*/ 37637 w 43256"/>
              <a:gd name="connsiteY6" fmla="*/ 303 h 44576"/>
              <a:gd name="connsiteX7" fmla="*/ 38354 w 43256"/>
              <a:gd name="connsiteY7" fmla="*/ 6792 h 44576"/>
              <a:gd name="connsiteX8" fmla="*/ 42018 w 43256"/>
              <a:gd name="connsiteY8" fmla="*/ 11534 h 44576"/>
              <a:gd name="connsiteX9" fmla="*/ 41854 w 43256"/>
              <a:gd name="connsiteY9" fmla="*/ 16676 h 44576"/>
              <a:gd name="connsiteX10" fmla="*/ 43052 w 43256"/>
              <a:gd name="connsiteY10" fmla="*/ 24538 h 44576"/>
              <a:gd name="connsiteX11" fmla="*/ 37440 w 43256"/>
              <a:gd name="connsiteY11" fmla="*/ 31420 h 44576"/>
              <a:gd name="connsiteX12" fmla="*/ 35431 w 43256"/>
              <a:gd name="connsiteY12" fmla="*/ 37317 h 44576"/>
              <a:gd name="connsiteX13" fmla="*/ 28591 w 43256"/>
              <a:gd name="connsiteY13" fmla="*/ 38031 h 44576"/>
              <a:gd name="connsiteX14" fmla="*/ 23703 w 43256"/>
              <a:gd name="connsiteY14" fmla="*/ 44322 h 44576"/>
              <a:gd name="connsiteX15" fmla="*/ 16516 w 43256"/>
              <a:gd name="connsiteY15" fmla="*/ 40482 h 44576"/>
              <a:gd name="connsiteX16" fmla="*/ 5840 w 43256"/>
              <a:gd name="connsiteY16" fmla="*/ 36688 h 44576"/>
              <a:gd name="connsiteX17" fmla="*/ 1146 w 43256"/>
              <a:gd name="connsiteY17" fmla="*/ 32466 h 44576"/>
              <a:gd name="connsiteX18" fmla="*/ 2149 w 43256"/>
              <a:gd name="connsiteY18" fmla="*/ 26767 h 44576"/>
              <a:gd name="connsiteX19" fmla="*/ 31 w 43256"/>
              <a:gd name="connsiteY19" fmla="*/ 20920 h 44576"/>
              <a:gd name="connsiteX20" fmla="*/ 3899 w 43256"/>
              <a:gd name="connsiteY20" fmla="*/ 15723 h 44576"/>
              <a:gd name="connsiteX21" fmla="*/ 3936 w 43256"/>
              <a:gd name="connsiteY21" fmla="*/ 15586 h 44576"/>
              <a:gd name="connsiteX0" fmla="*/ 4729 w 43256"/>
              <a:gd name="connsiteY0" fmla="*/ 27393 h 44576"/>
              <a:gd name="connsiteX1" fmla="*/ 2196 w 43256"/>
              <a:gd name="connsiteY1" fmla="*/ 26596 h 44576"/>
              <a:gd name="connsiteX2" fmla="*/ 6964 w 43256"/>
              <a:gd name="connsiteY2" fmla="*/ 36115 h 44576"/>
              <a:gd name="connsiteX3" fmla="*/ 5856 w 43256"/>
              <a:gd name="connsiteY3" fmla="*/ 36496 h 44576"/>
              <a:gd name="connsiteX4" fmla="*/ 16514 w 43256"/>
              <a:gd name="connsiteY4" fmla="*/ 40306 h 44576"/>
              <a:gd name="connsiteX5" fmla="*/ 15846 w 43256"/>
              <a:gd name="connsiteY5" fmla="*/ 38566 h 44576"/>
              <a:gd name="connsiteX6" fmla="*/ 28863 w 43256"/>
              <a:gd name="connsiteY6" fmla="*/ 35967 h 44576"/>
              <a:gd name="connsiteX7" fmla="*/ 28596 w 43256"/>
              <a:gd name="connsiteY7" fmla="*/ 37876 h 44576"/>
              <a:gd name="connsiteX8" fmla="*/ 34165 w 43256"/>
              <a:gd name="connsiteY8" fmla="*/ 24170 h 44576"/>
              <a:gd name="connsiteX9" fmla="*/ 37416 w 43256"/>
              <a:gd name="connsiteY9" fmla="*/ 31306 h 44576"/>
              <a:gd name="connsiteX10" fmla="*/ 41834 w 43256"/>
              <a:gd name="connsiteY10" fmla="*/ 16570 h 44576"/>
              <a:gd name="connsiteX11" fmla="*/ 40386 w 43256"/>
              <a:gd name="connsiteY11" fmla="*/ 19246 h 44576"/>
              <a:gd name="connsiteX12" fmla="*/ 38360 w 43256"/>
              <a:gd name="connsiteY12" fmla="*/ 6642 h 44576"/>
              <a:gd name="connsiteX13" fmla="*/ 38436 w 43256"/>
              <a:gd name="connsiteY13" fmla="*/ 7906 h 44576"/>
              <a:gd name="connsiteX14" fmla="*/ 29114 w 43256"/>
              <a:gd name="connsiteY14" fmla="*/ 5168 h 44576"/>
              <a:gd name="connsiteX15" fmla="*/ 29856 w 43256"/>
              <a:gd name="connsiteY15" fmla="*/ 3556 h 44576"/>
              <a:gd name="connsiteX16" fmla="*/ 22177 w 43256"/>
              <a:gd name="connsiteY16" fmla="*/ 5936 h 44576"/>
              <a:gd name="connsiteX17" fmla="*/ 22536 w 43256"/>
              <a:gd name="connsiteY17" fmla="*/ 4546 h 44576"/>
              <a:gd name="connsiteX18" fmla="*/ 14036 w 43256"/>
              <a:gd name="connsiteY18" fmla="*/ 6408 h 44576"/>
              <a:gd name="connsiteX19" fmla="*/ 15336 w 43256"/>
              <a:gd name="connsiteY19" fmla="*/ 7756 h 44576"/>
              <a:gd name="connsiteX20" fmla="*/ 4163 w 43256"/>
              <a:gd name="connsiteY20" fmla="*/ 17005 h 44576"/>
              <a:gd name="connsiteX21" fmla="*/ 3936 w 43256"/>
              <a:gd name="connsiteY21" fmla="*/ 15586 h 44576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29856 w 43256"/>
              <a:gd name="connsiteY15" fmla="*/ 2944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8596 w 43256"/>
              <a:gd name="connsiteY7" fmla="*/ 37264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964"/>
              <a:gd name="connsiteX1" fmla="*/ 5659 w 43256"/>
              <a:gd name="connsiteY1" fmla="*/ 7511 h 43964"/>
              <a:gd name="connsiteX2" fmla="*/ 14041 w 43256"/>
              <a:gd name="connsiteY2" fmla="*/ 5806 h 43964"/>
              <a:gd name="connsiteX3" fmla="*/ 22492 w 43256"/>
              <a:gd name="connsiteY3" fmla="*/ 4036 h 43964"/>
              <a:gd name="connsiteX4" fmla="*/ 25785 w 43256"/>
              <a:gd name="connsiteY4" fmla="*/ 804 h 43964"/>
              <a:gd name="connsiteX5" fmla="*/ 29869 w 43256"/>
              <a:gd name="connsiteY5" fmla="*/ 3085 h 43964"/>
              <a:gd name="connsiteX6" fmla="*/ 38492 w 43256"/>
              <a:gd name="connsiteY6" fmla="*/ 378 h 43964"/>
              <a:gd name="connsiteX7" fmla="*/ 38354 w 43256"/>
              <a:gd name="connsiteY7" fmla="*/ 6180 h 43964"/>
              <a:gd name="connsiteX8" fmla="*/ 42018 w 43256"/>
              <a:gd name="connsiteY8" fmla="*/ 10922 h 43964"/>
              <a:gd name="connsiteX9" fmla="*/ 41854 w 43256"/>
              <a:gd name="connsiteY9" fmla="*/ 16064 h 43964"/>
              <a:gd name="connsiteX10" fmla="*/ 43052 w 43256"/>
              <a:gd name="connsiteY10" fmla="*/ 23926 h 43964"/>
              <a:gd name="connsiteX11" fmla="*/ 37440 w 43256"/>
              <a:gd name="connsiteY11" fmla="*/ 30808 h 43964"/>
              <a:gd name="connsiteX12" fmla="*/ 35431 w 43256"/>
              <a:gd name="connsiteY12" fmla="*/ 36705 h 43964"/>
              <a:gd name="connsiteX13" fmla="*/ 28591 w 43256"/>
              <a:gd name="connsiteY13" fmla="*/ 37419 h 43964"/>
              <a:gd name="connsiteX14" fmla="*/ 23703 w 43256"/>
              <a:gd name="connsiteY14" fmla="*/ 43710 h 43964"/>
              <a:gd name="connsiteX15" fmla="*/ 16516 w 43256"/>
              <a:gd name="connsiteY15" fmla="*/ 39870 h 43964"/>
              <a:gd name="connsiteX16" fmla="*/ 5840 w 43256"/>
              <a:gd name="connsiteY16" fmla="*/ 36076 h 43964"/>
              <a:gd name="connsiteX17" fmla="*/ 1146 w 43256"/>
              <a:gd name="connsiteY17" fmla="*/ 31854 h 43964"/>
              <a:gd name="connsiteX18" fmla="*/ 2149 w 43256"/>
              <a:gd name="connsiteY18" fmla="*/ 26155 h 43964"/>
              <a:gd name="connsiteX19" fmla="*/ 31 w 43256"/>
              <a:gd name="connsiteY19" fmla="*/ 20308 h 43964"/>
              <a:gd name="connsiteX20" fmla="*/ 3899 w 43256"/>
              <a:gd name="connsiteY20" fmla="*/ 15111 h 43964"/>
              <a:gd name="connsiteX21" fmla="*/ 3936 w 43256"/>
              <a:gd name="connsiteY21" fmla="*/ 14974 h 43964"/>
              <a:gd name="connsiteX0" fmla="*/ 4729 w 43256"/>
              <a:gd name="connsiteY0" fmla="*/ 26781 h 43964"/>
              <a:gd name="connsiteX1" fmla="*/ 2196 w 43256"/>
              <a:gd name="connsiteY1" fmla="*/ 25984 h 43964"/>
              <a:gd name="connsiteX2" fmla="*/ 6964 w 43256"/>
              <a:gd name="connsiteY2" fmla="*/ 35503 h 43964"/>
              <a:gd name="connsiteX3" fmla="*/ 5856 w 43256"/>
              <a:gd name="connsiteY3" fmla="*/ 35884 h 43964"/>
              <a:gd name="connsiteX4" fmla="*/ 16514 w 43256"/>
              <a:gd name="connsiteY4" fmla="*/ 39694 h 43964"/>
              <a:gd name="connsiteX5" fmla="*/ 15846 w 43256"/>
              <a:gd name="connsiteY5" fmla="*/ 37954 h 43964"/>
              <a:gd name="connsiteX6" fmla="*/ 28863 w 43256"/>
              <a:gd name="connsiteY6" fmla="*/ 35355 h 43964"/>
              <a:gd name="connsiteX7" fmla="*/ 29432 w 43256"/>
              <a:gd name="connsiteY7" fmla="*/ 39878 h 43964"/>
              <a:gd name="connsiteX8" fmla="*/ 34165 w 43256"/>
              <a:gd name="connsiteY8" fmla="*/ 23558 h 43964"/>
              <a:gd name="connsiteX9" fmla="*/ 37416 w 43256"/>
              <a:gd name="connsiteY9" fmla="*/ 30694 h 43964"/>
              <a:gd name="connsiteX10" fmla="*/ 41834 w 43256"/>
              <a:gd name="connsiteY10" fmla="*/ 15958 h 43964"/>
              <a:gd name="connsiteX11" fmla="*/ 40386 w 43256"/>
              <a:gd name="connsiteY11" fmla="*/ 18634 h 43964"/>
              <a:gd name="connsiteX12" fmla="*/ 38360 w 43256"/>
              <a:gd name="connsiteY12" fmla="*/ 6030 h 43964"/>
              <a:gd name="connsiteX13" fmla="*/ 38436 w 43256"/>
              <a:gd name="connsiteY13" fmla="*/ 7294 h 43964"/>
              <a:gd name="connsiteX14" fmla="*/ 29114 w 43256"/>
              <a:gd name="connsiteY14" fmla="*/ 4556 h 43964"/>
              <a:gd name="connsiteX15" fmla="*/ 34132 w 43256"/>
              <a:gd name="connsiteY15" fmla="*/ 1570 h 43964"/>
              <a:gd name="connsiteX16" fmla="*/ 22177 w 43256"/>
              <a:gd name="connsiteY16" fmla="*/ 5324 h 43964"/>
              <a:gd name="connsiteX17" fmla="*/ 22536 w 43256"/>
              <a:gd name="connsiteY17" fmla="*/ 3934 h 43964"/>
              <a:gd name="connsiteX18" fmla="*/ 14036 w 43256"/>
              <a:gd name="connsiteY18" fmla="*/ 5796 h 43964"/>
              <a:gd name="connsiteX19" fmla="*/ 15336 w 43256"/>
              <a:gd name="connsiteY19" fmla="*/ 7144 h 43964"/>
              <a:gd name="connsiteX20" fmla="*/ 4163 w 43256"/>
              <a:gd name="connsiteY20" fmla="*/ 16393 h 43964"/>
              <a:gd name="connsiteX21" fmla="*/ 3936 w 43256"/>
              <a:gd name="connsiteY21" fmla="*/ 14974 h 43964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5431 w 43256"/>
              <a:gd name="connsiteY12" fmla="*/ 36705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7416 w 43256"/>
              <a:gd name="connsiteY9" fmla="*/ 30694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4165 w 43256"/>
              <a:gd name="connsiteY8" fmla="*/ 23558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  <a:gd name="connsiteX0" fmla="*/ 3936 w 43256"/>
              <a:gd name="connsiteY0" fmla="*/ 14974 h 43717"/>
              <a:gd name="connsiteX1" fmla="*/ 5659 w 43256"/>
              <a:gd name="connsiteY1" fmla="*/ 7511 h 43717"/>
              <a:gd name="connsiteX2" fmla="*/ 14041 w 43256"/>
              <a:gd name="connsiteY2" fmla="*/ 5806 h 43717"/>
              <a:gd name="connsiteX3" fmla="*/ 22492 w 43256"/>
              <a:gd name="connsiteY3" fmla="*/ 4036 h 43717"/>
              <a:gd name="connsiteX4" fmla="*/ 25785 w 43256"/>
              <a:gd name="connsiteY4" fmla="*/ 804 h 43717"/>
              <a:gd name="connsiteX5" fmla="*/ 29869 w 43256"/>
              <a:gd name="connsiteY5" fmla="*/ 3085 h 43717"/>
              <a:gd name="connsiteX6" fmla="*/ 38492 w 43256"/>
              <a:gd name="connsiteY6" fmla="*/ 378 h 43717"/>
              <a:gd name="connsiteX7" fmla="*/ 38354 w 43256"/>
              <a:gd name="connsiteY7" fmla="*/ 6180 h 43717"/>
              <a:gd name="connsiteX8" fmla="*/ 42018 w 43256"/>
              <a:gd name="connsiteY8" fmla="*/ 10922 h 43717"/>
              <a:gd name="connsiteX9" fmla="*/ 41854 w 43256"/>
              <a:gd name="connsiteY9" fmla="*/ 16064 h 43717"/>
              <a:gd name="connsiteX10" fmla="*/ 43052 w 43256"/>
              <a:gd name="connsiteY10" fmla="*/ 23926 h 43717"/>
              <a:gd name="connsiteX11" fmla="*/ 37440 w 43256"/>
              <a:gd name="connsiteY11" fmla="*/ 30808 h 43717"/>
              <a:gd name="connsiteX12" fmla="*/ 36894 w 43256"/>
              <a:gd name="connsiteY12" fmla="*/ 36467 h 43717"/>
              <a:gd name="connsiteX13" fmla="*/ 32772 w 43256"/>
              <a:gd name="connsiteY13" fmla="*/ 39320 h 43717"/>
              <a:gd name="connsiteX14" fmla="*/ 23703 w 43256"/>
              <a:gd name="connsiteY14" fmla="*/ 43710 h 43717"/>
              <a:gd name="connsiteX15" fmla="*/ 16516 w 43256"/>
              <a:gd name="connsiteY15" fmla="*/ 39870 h 43717"/>
              <a:gd name="connsiteX16" fmla="*/ 5840 w 43256"/>
              <a:gd name="connsiteY16" fmla="*/ 36076 h 43717"/>
              <a:gd name="connsiteX17" fmla="*/ 1146 w 43256"/>
              <a:gd name="connsiteY17" fmla="*/ 31854 h 43717"/>
              <a:gd name="connsiteX18" fmla="*/ 2149 w 43256"/>
              <a:gd name="connsiteY18" fmla="*/ 26155 h 43717"/>
              <a:gd name="connsiteX19" fmla="*/ 31 w 43256"/>
              <a:gd name="connsiteY19" fmla="*/ 20308 h 43717"/>
              <a:gd name="connsiteX20" fmla="*/ 3899 w 43256"/>
              <a:gd name="connsiteY20" fmla="*/ 15111 h 43717"/>
              <a:gd name="connsiteX21" fmla="*/ 3936 w 43256"/>
              <a:gd name="connsiteY21" fmla="*/ 14974 h 43717"/>
              <a:gd name="connsiteX0" fmla="*/ 4729 w 43256"/>
              <a:gd name="connsiteY0" fmla="*/ 26781 h 43717"/>
              <a:gd name="connsiteX1" fmla="*/ 2196 w 43256"/>
              <a:gd name="connsiteY1" fmla="*/ 25984 h 43717"/>
              <a:gd name="connsiteX2" fmla="*/ 6964 w 43256"/>
              <a:gd name="connsiteY2" fmla="*/ 35503 h 43717"/>
              <a:gd name="connsiteX3" fmla="*/ 5856 w 43256"/>
              <a:gd name="connsiteY3" fmla="*/ 35884 h 43717"/>
              <a:gd name="connsiteX4" fmla="*/ 16514 w 43256"/>
              <a:gd name="connsiteY4" fmla="*/ 39694 h 43717"/>
              <a:gd name="connsiteX5" fmla="*/ 15846 w 43256"/>
              <a:gd name="connsiteY5" fmla="*/ 37954 h 43717"/>
              <a:gd name="connsiteX6" fmla="*/ 28863 w 43256"/>
              <a:gd name="connsiteY6" fmla="*/ 35355 h 43717"/>
              <a:gd name="connsiteX7" fmla="*/ 29432 w 43256"/>
              <a:gd name="connsiteY7" fmla="*/ 39878 h 43717"/>
              <a:gd name="connsiteX8" fmla="*/ 36465 w 43256"/>
              <a:gd name="connsiteY8" fmla="*/ 25222 h 43717"/>
              <a:gd name="connsiteX9" fmla="*/ 39298 w 43256"/>
              <a:gd name="connsiteY9" fmla="*/ 32595 h 43717"/>
              <a:gd name="connsiteX10" fmla="*/ 41834 w 43256"/>
              <a:gd name="connsiteY10" fmla="*/ 15958 h 43717"/>
              <a:gd name="connsiteX11" fmla="*/ 40386 w 43256"/>
              <a:gd name="connsiteY11" fmla="*/ 18634 h 43717"/>
              <a:gd name="connsiteX12" fmla="*/ 38360 w 43256"/>
              <a:gd name="connsiteY12" fmla="*/ 6030 h 43717"/>
              <a:gd name="connsiteX13" fmla="*/ 38436 w 43256"/>
              <a:gd name="connsiteY13" fmla="*/ 7294 h 43717"/>
              <a:gd name="connsiteX14" fmla="*/ 29114 w 43256"/>
              <a:gd name="connsiteY14" fmla="*/ 4556 h 43717"/>
              <a:gd name="connsiteX15" fmla="*/ 34132 w 43256"/>
              <a:gd name="connsiteY15" fmla="*/ 1570 h 43717"/>
              <a:gd name="connsiteX16" fmla="*/ 22177 w 43256"/>
              <a:gd name="connsiteY16" fmla="*/ 5324 h 43717"/>
              <a:gd name="connsiteX17" fmla="*/ 22536 w 43256"/>
              <a:gd name="connsiteY17" fmla="*/ 3934 h 43717"/>
              <a:gd name="connsiteX18" fmla="*/ 14036 w 43256"/>
              <a:gd name="connsiteY18" fmla="*/ 5796 h 43717"/>
              <a:gd name="connsiteX19" fmla="*/ 15336 w 43256"/>
              <a:gd name="connsiteY19" fmla="*/ 7144 h 43717"/>
              <a:gd name="connsiteX20" fmla="*/ 4163 w 43256"/>
              <a:gd name="connsiteY20" fmla="*/ 16393 h 43717"/>
              <a:gd name="connsiteX21" fmla="*/ 3936 w 43256"/>
              <a:gd name="connsiteY21" fmla="*/ 14974 h 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717">
                <a:moveTo>
                  <a:pt x="3936" y="14974"/>
                </a:moveTo>
                <a:cubicBezTo>
                  <a:pt x="3665" y="12261"/>
                  <a:pt x="4297" y="9525"/>
                  <a:pt x="5659" y="7511"/>
                </a:cubicBezTo>
                <a:cubicBezTo>
                  <a:pt x="7811" y="4330"/>
                  <a:pt x="11300" y="3621"/>
                  <a:pt x="14041" y="5806"/>
                </a:cubicBezTo>
                <a:cubicBezTo>
                  <a:pt x="15714" y="1513"/>
                  <a:pt x="19950" y="626"/>
                  <a:pt x="22492" y="4036"/>
                </a:cubicBezTo>
                <a:cubicBezTo>
                  <a:pt x="23133" y="2287"/>
                  <a:pt x="24364" y="1078"/>
                  <a:pt x="25785" y="804"/>
                </a:cubicBezTo>
                <a:cubicBezTo>
                  <a:pt x="27349" y="502"/>
                  <a:pt x="28911" y="1374"/>
                  <a:pt x="29869" y="3085"/>
                </a:cubicBezTo>
                <a:cubicBezTo>
                  <a:pt x="31251" y="871"/>
                  <a:pt x="36530" y="-772"/>
                  <a:pt x="38492" y="378"/>
                </a:cubicBezTo>
                <a:cubicBezTo>
                  <a:pt x="39987" y="1254"/>
                  <a:pt x="38066" y="4004"/>
                  <a:pt x="38354" y="6180"/>
                </a:cubicBezTo>
                <a:cubicBezTo>
                  <a:pt x="40082" y="6822"/>
                  <a:pt x="41458" y="8602"/>
                  <a:pt x="42018" y="10922"/>
                </a:cubicBezTo>
                <a:cubicBezTo>
                  <a:pt x="42425" y="12606"/>
                  <a:pt x="42367" y="14435"/>
                  <a:pt x="41854" y="16064"/>
                </a:cubicBezTo>
                <a:cubicBezTo>
                  <a:pt x="43115" y="18298"/>
                  <a:pt x="43556" y="21194"/>
                  <a:pt x="43052" y="23926"/>
                </a:cubicBezTo>
                <a:cubicBezTo>
                  <a:pt x="42382" y="27558"/>
                  <a:pt x="40164" y="30278"/>
                  <a:pt x="37440" y="30808"/>
                </a:cubicBezTo>
                <a:cubicBezTo>
                  <a:pt x="37427" y="33075"/>
                  <a:pt x="37672" y="35048"/>
                  <a:pt x="36894" y="36467"/>
                </a:cubicBezTo>
                <a:cubicBezTo>
                  <a:pt x="36116" y="37886"/>
                  <a:pt x="34921" y="41144"/>
                  <a:pt x="32772" y="39320"/>
                </a:cubicBezTo>
                <a:cubicBezTo>
                  <a:pt x="32077" y="42453"/>
                  <a:pt x="26412" y="43618"/>
                  <a:pt x="23703" y="43710"/>
                </a:cubicBezTo>
                <a:cubicBezTo>
                  <a:pt x="20994" y="43802"/>
                  <a:pt x="18087" y="43077"/>
                  <a:pt x="16516" y="39870"/>
                </a:cubicBezTo>
                <a:cubicBezTo>
                  <a:pt x="12808" y="42914"/>
                  <a:pt x="7992" y="41203"/>
                  <a:pt x="5840" y="36076"/>
                </a:cubicBezTo>
                <a:cubicBezTo>
                  <a:pt x="3726" y="36413"/>
                  <a:pt x="1741" y="34628"/>
                  <a:pt x="1146" y="31854"/>
                </a:cubicBezTo>
                <a:cubicBezTo>
                  <a:pt x="715" y="29847"/>
                  <a:pt x="1096" y="27681"/>
                  <a:pt x="2149" y="26155"/>
                </a:cubicBezTo>
                <a:cubicBezTo>
                  <a:pt x="655" y="24958"/>
                  <a:pt x="-177" y="22661"/>
                  <a:pt x="31" y="20308"/>
                </a:cubicBezTo>
                <a:cubicBezTo>
                  <a:pt x="275" y="17553"/>
                  <a:pt x="1881" y="15395"/>
                  <a:pt x="3899" y="15111"/>
                </a:cubicBezTo>
                <a:cubicBezTo>
                  <a:pt x="3911" y="15065"/>
                  <a:pt x="3924" y="15020"/>
                  <a:pt x="3936" y="14974"/>
                </a:cubicBezTo>
                <a:close/>
              </a:path>
              <a:path w="43256" h="43717" fill="none" extrusionOk="0">
                <a:moveTo>
                  <a:pt x="4729" y="26781"/>
                </a:moveTo>
                <a:cubicBezTo>
                  <a:pt x="3845" y="26875"/>
                  <a:pt x="2961" y="26597"/>
                  <a:pt x="2196" y="25984"/>
                </a:cubicBezTo>
                <a:moveTo>
                  <a:pt x="6964" y="35503"/>
                </a:moveTo>
                <a:cubicBezTo>
                  <a:pt x="6609" y="35696"/>
                  <a:pt x="6236" y="35824"/>
                  <a:pt x="5856" y="35884"/>
                </a:cubicBezTo>
                <a:moveTo>
                  <a:pt x="16514" y="39694"/>
                </a:moveTo>
                <a:cubicBezTo>
                  <a:pt x="16247" y="39148"/>
                  <a:pt x="16023" y="38565"/>
                  <a:pt x="15846" y="37954"/>
                </a:cubicBezTo>
                <a:moveTo>
                  <a:pt x="28863" y="35355"/>
                </a:moveTo>
                <a:cubicBezTo>
                  <a:pt x="28824" y="36002"/>
                  <a:pt x="29570" y="39256"/>
                  <a:pt x="29432" y="39878"/>
                </a:cubicBezTo>
                <a:moveTo>
                  <a:pt x="36465" y="25222"/>
                </a:moveTo>
                <a:cubicBezTo>
                  <a:pt x="38469" y="26550"/>
                  <a:pt x="39316" y="29563"/>
                  <a:pt x="39298" y="32595"/>
                </a:cubicBezTo>
                <a:moveTo>
                  <a:pt x="41834" y="15958"/>
                </a:moveTo>
                <a:cubicBezTo>
                  <a:pt x="41509" y="16990"/>
                  <a:pt x="41014" y="17906"/>
                  <a:pt x="40386" y="18634"/>
                </a:cubicBezTo>
                <a:moveTo>
                  <a:pt x="38360" y="6030"/>
                </a:moveTo>
                <a:cubicBezTo>
                  <a:pt x="38415" y="6447"/>
                  <a:pt x="38441" y="6870"/>
                  <a:pt x="38436" y="7294"/>
                </a:cubicBezTo>
                <a:moveTo>
                  <a:pt x="29114" y="4556"/>
                </a:moveTo>
                <a:cubicBezTo>
                  <a:pt x="29303" y="3973"/>
                  <a:pt x="33828" y="2056"/>
                  <a:pt x="34132" y="1570"/>
                </a:cubicBezTo>
                <a:moveTo>
                  <a:pt x="22177" y="5324"/>
                </a:moveTo>
                <a:cubicBezTo>
                  <a:pt x="22254" y="4842"/>
                  <a:pt x="22375" y="4375"/>
                  <a:pt x="22536" y="3934"/>
                </a:cubicBezTo>
                <a:moveTo>
                  <a:pt x="14036" y="5796"/>
                </a:moveTo>
                <a:cubicBezTo>
                  <a:pt x="14508" y="6172"/>
                  <a:pt x="14944" y="6625"/>
                  <a:pt x="15336" y="7144"/>
                </a:cubicBezTo>
                <a:moveTo>
                  <a:pt x="4163" y="16393"/>
                </a:moveTo>
                <a:cubicBezTo>
                  <a:pt x="4060" y="15929"/>
                  <a:pt x="3984" y="15455"/>
                  <a:pt x="3936" y="14974"/>
                </a:cubicBezTo>
              </a:path>
            </a:pathLst>
          </a:custGeom>
          <a:solidFill>
            <a:schemeClr val="accent6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00234 0.223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22384 L 0.02175 0.4155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4 0.41551 L 0.10716 0.45394 C 0.12487 0.4625 0.15156 0.46759 0.17969 0.46759 C 0.21159 0.46759 0.23711 0.4625 0.25482 0.45394 L 0.34036 0.41551 " pathEditMode="relative" rAng="0" ptsTypes="AAAAA">
                                      <p:cBhvr>
                                        <p:cTn id="1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36 0.41551 L 0.29909 0.192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09 0.19259 L 0.22747 -0.0277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47 -0.02778 L 0.28503 -0.16088 C 0.297 -0.19028 0.31497 -0.20509 0.33398 -0.20509 C 0.35547 -0.20509 0.37266 -0.19028 0.38463 -0.16088 L 0.44258 -0.02778 " pathEditMode="relative" rAng="0" ptsTypes="AAA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58 -0.02778 L 0.53958 0.1312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958 0.13125 L 0.65195 0.3925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202003101128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500"/>
                            </p:stCondLst>
                            <p:childTnLst>
                              <p:par>
                                <p:cTn id="2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7" grpId="0" animBg="1"/>
      <p:bldP spid="1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121">
            <a:extLst>
              <a:ext uri="{FF2B5EF4-FFF2-40B4-BE49-F238E27FC236}">
                <a16:creationId xmlns:a16="http://schemas.microsoft.com/office/drawing/2014/main" id="{ABE04D31-9E95-431C-AAE0-196BEBF0F8FD}"/>
              </a:ext>
            </a:extLst>
          </p:cNvPr>
          <p:cNvGrpSpPr/>
          <p:nvPr/>
        </p:nvGrpSpPr>
        <p:grpSpPr>
          <a:xfrm>
            <a:off x="4901442" y="396740"/>
            <a:ext cx="1903177" cy="2679576"/>
            <a:chOff x="2284386" y="578100"/>
            <a:chExt cx="4940610" cy="77467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57F619A-5BD1-48EA-BCB2-89C9AE999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57" b="93209" l="9984" r="89976">
                          <a14:foregroundMark x1="49838" y1="42603" x2="51455" y2="39329"/>
                          <a14:foregroundMark x1="51051" y1="37833" x2="52546" y2="40016"/>
                          <a14:foregroundMark x1="50243" y1="40420" x2="50081" y2="41754"/>
                          <a14:foregroundMark x1="50647" y1="43129" x2="50647" y2="43129"/>
                          <a14:foregroundMark x1="50647" y1="43007" x2="45877" y2="49798"/>
                          <a14:foregroundMark x1="31636" y1="48070" x2="31407" y2="45271"/>
                          <a14:foregroundMark x1="32013" y1="52668" x2="31898" y2="51261"/>
                          <a14:foregroundMark x1="31407" y1="45271" x2="30234" y2="42846"/>
                          <a14:foregroundMark x1="28335" y1="34842" x2="28173" y2="33872"/>
                          <a14:foregroundMark x1="28173" y1="33589" x2="25586" y2="25707"/>
                          <a14:foregroundMark x1="25586" y1="25707" x2="25586" y2="25707"/>
                          <a14:foregroundMark x1="21646" y1="15286" x2="21867" y2="16532"/>
                          <a14:foregroundMark x1="21309" y1="13394" x2="21633" y2="15214"/>
                          <a14:foregroundMark x1="20886" y1="11012" x2="21287" y2="13265"/>
                          <a14:foregroundMark x1="20082" y1="13475" x2="19225" y2="12007"/>
                          <a14:foregroundMark x1="21867" y1="16532" x2="21228" y2="15438"/>
                          <a14:foregroundMark x1="15683" y1="6265" x2="17124" y2="6994"/>
                          <a14:foregroundMark x1="15521" y1="5578" x2="15521" y2="5578"/>
                          <a14:foregroundMark x1="15804" y1="5457" x2="15804" y2="5457"/>
                          <a14:foregroundMark x1="65077" y1="49111" x2="67502" y2="48019"/>
                          <a14:foregroundMark x1="62732" y1="53597" x2="62894" y2="54163"/>
                          <a14:foregroundMark x1="62894" y1="54163" x2="62894" y2="54163"/>
                          <a14:foregroundMark x1="46281" y1="90057" x2="49838" y2="91714"/>
                          <a14:foregroundMark x1="56629" y1="91835" x2="61399" y2="93209"/>
                          <a14:foregroundMark x1="31568" y1="53759" x2="31326" y2="55497"/>
                          <a14:foregroundMark x1="24187" y1="23525" x2="24373" y2="24131"/>
                          <a14:foregroundMark x1="22191" y1="17017" x2="24187" y2="23525"/>
                          <a14:foregroundMark x1="24373" y1="24131" x2="24495" y2="24373"/>
                          <a14:foregroundMark x1="17300" y1="6265" x2="17703" y2="7071"/>
                          <a14:foregroundMark x1="18430" y1="6613" x2="18270" y2="6265"/>
                          <a14:foregroundMark x1="18819" y1="7461" x2="18628" y2="7045"/>
                          <a14:foregroundMark x1="20574" y1="11277" x2="19120" y2="8114"/>
                          <a14:foregroundMark x1="44929" y1="55696" x2="45918" y2="54891"/>
                          <a14:foregroundMark x1="42643" y1="57559" x2="43207" y2="57099"/>
                          <a14:foregroundMark x1="36580" y1="57518" x2="36500" y2="58165"/>
                          <a14:foregroundMark x1="36580" y1="57842" x2="36580" y2="57842"/>
                          <a14:foregroundMark x1="49596" y1="53638" x2="50000" y2="52142"/>
                          <a14:backgroundMark x1="35247" y1="47211" x2="36500" y2="47615"/>
                          <a14:backgroundMark x1="43816" y1="54568" x2="43816" y2="54568"/>
                          <a14:backgroundMark x1="43977" y1="53880" x2="43977" y2="53880"/>
                          <a14:backgroundMark x1="44382" y1="53880" x2="44503" y2="54002"/>
                          <a14:backgroundMark x1="43977" y1="53880" x2="44503" y2="52385"/>
                          <a14:backgroundMark x1="33913" y1="54689" x2="34721" y2="58488"/>
                          <a14:backgroundMark x1="34721" y1="58488" x2="33751" y2="59741"/>
                          <a14:backgroundMark x1="35125" y1="57963" x2="34034" y2="54163"/>
                          <a14:backgroundMark x1="34155" y1="54002" x2="34155" y2="54002"/>
                          <a14:backgroundMark x1="33630" y1="57559" x2="32660" y2="56871"/>
                          <a14:backgroundMark x1="32943" y1="56589" x2="32660" y2="54002"/>
                          <a14:backgroundMark x1="33347" y1="56871" x2="33064" y2="54002"/>
                          <a14:backgroundMark x1="32821" y1="58650" x2="35705" y2="57598"/>
                          <a14:backgroundMark x1="34317" y1="56589" x2="33913" y2="55901"/>
                          <a14:backgroundMark x1="35408" y1="56184" x2="35530" y2="58650"/>
                          <a14:backgroundMark x1="32255" y1="58246" x2="32943" y2="53072"/>
                          <a14:backgroundMark x1="32821" y1="57397" x2="32134" y2="57397"/>
                          <a14:backgroundMark x1="32134" y1="53597" x2="32134" y2="53597"/>
                          <a14:backgroundMark x1="32538" y1="53476" x2="32538" y2="53476"/>
                          <a14:backgroundMark x1="32255" y1="53072" x2="32255" y2="53072"/>
                          <a14:backgroundMark x1="32538" y1="53314" x2="32538" y2="53314"/>
                          <a14:backgroundMark x1="20978" y1="8569" x2="25586" y2="22838"/>
                          <a14:backgroundMark x1="25586" y1="22838" x2="25586" y2="22838"/>
                          <a14:backgroundMark x1="22595" y1="13056" x2="26354" y2="19321"/>
                          <a14:backgroundMark x1="26354" y1="19321" x2="22231" y2="13056"/>
                          <a14:backgroundMark x1="22231" y1="13056" x2="20695" y2="7761"/>
                          <a14:backgroundMark x1="22999" y1="13339" x2="20008" y2="7882"/>
                          <a14:backgroundMark x1="22070" y1="8973" x2="21099" y2="8973"/>
                          <a14:backgroundMark x1="20574" y1="8973" x2="22352" y2="11681"/>
                          <a14:backgroundMark x1="25586" y1="23120" x2="25344" y2="22595"/>
                          <a14:backgroundMark x1="25061" y1="23525" x2="25061" y2="23525"/>
                          <a14:backgroundMark x1="25182" y1="23403" x2="25182" y2="23403"/>
                          <a14:backgroundMark x1="12813" y1="6103" x2="17815" y2="9217"/>
                          <a14:backgroundMark x1="19331" y1="11696" x2="22191" y2="24091"/>
                          <a14:backgroundMark x1="18108" y1="9943" x2="20412" y2="15764"/>
                          <a14:backgroundMark x1="20412" y1="14268" x2="19436" y2="11648"/>
                          <a14:backgroundMark x1="20695" y1="15643" x2="17300" y2="7478"/>
                          <a14:backgroundMark x1="17179" y1="7761" x2="18836" y2="14834"/>
                          <a14:backgroundMark x1="18836" y1="14834" x2="18270" y2="15643"/>
                          <a14:backgroundMark x1="18270" y1="8165" x2="18270" y2="8165"/>
                          <a14:backgroundMark x1="18108" y1="7599" x2="18108" y2="7599"/>
                          <a14:backgroundMark x1="18108" y1="7599" x2="18108" y2="7599"/>
                          <a14:backgroundMark x1="18108" y1="7599" x2="18674" y2="10469"/>
                          <a14:backgroundMark x1="18270" y1="8286" x2="18917" y2="11439"/>
                          <a14:backgroundMark x1="18917" y1="11439" x2="18917" y2="11439"/>
                          <a14:backgroundMark x1="17583" y1="7357" x2="17583" y2="7357"/>
                          <a14:backgroundMark x1="17704" y1="7074" x2="17704" y2="7074"/>
                          <a14:backgroundMark x1="17866" y1="7357" x2="17866" y2="7761"/>
                          <a14:backgroundMark x1="20008" y1="14268" x2="20857" y2="15643"/>
                          <a14:backgroundMark x1="20008" y1="13743" x2="20695" y2="14026"/>
                          <a14:backgroundMark x1="20170" y1="13460" x2="20412" y2="14834"/>
                          <a14:backgroundMark x1="17583" y1="7599" x2="17987" y2="7478"/>
                          <a14:backgroundMark x1="17866" y1="7599" x2="17866" y2="7599"/>
                          <a14:backgroundMark x1="17421" y1="7357" x2="17421" y2="7357"/>
                          <a14:backgroundMark x1="39086" y1="60146" x2="40420" y2="59458"/>
                          <a14:backgroundMark x1="37725" y1="58611" x2="37308" y2="59175"/>
                          <a14:backgroundMark x1="30073" y1="52102" x2="29951" y2="64632"/>
                          <a14:backgroundMark x1="29951" y1="46928" x2="29062" y2="54972"/>
                          <a14:backgroundMark x1="29062" y1="54972" x2="27082" y2="58246"/>
                          <a14:backgroundMark x1="30517" y1="47615" x2="31164" y2="52385"/>
                          <a14:backgroundMark x1="31164" y1="48424" x2="31326" y2="51293"/>
                          <a14:backgroundMark x1="31326" y1="51293" x2="31326" y2="51293"/>
                          <a14:backgroundMark x1="30922" y1="48181" x2="31326" y2="50768"/>
                          <a14:backgroundMark x1="34721" y1="46403" x2="34721" y2="46403"/>
                          <a14:backgroundMark x1="17583" y1="7074" x2="18189" y2="28779"/>
                          <a14:backgroundMark x1="18189" y1="28779" x2="16774" y2="38763"/>
                          <a14:backgroundMark x1="39652" y1="56386" x2="39652" y2="56386"/>
                          <a14:backgroundMark x1="39652" y1="56386" x2="39652" y2="56386"/>
                          <a14:backgroundMark x1="39652" y1="56386" x2="39652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8561" y1="56669" x2="38561" y2="56669"/>
                          <a14:backgroundMark x1="38763" y1="56669" x2="38763" y2="56669"/>
                          <a14:backgroundMark x1="38763" y1="56669" x2="38763" y2="56669"/>
                          <a14:backgroundMark x1="38116" y1="56993" x2="38639" y2="57107"/>
                          <a14:backgroundMark x1="43844" y1="56079" x2="44826" y2="54891"/>
                          <a14:backgroundMark x1="44826" y1="55174" x2="42643" y2="55780"/>
                          <a14:backgroundMark x1="42643" y1="56063" x2="45918" y2="55497"/>
                          <a14:backgroundMark x1="38116" y1="58448" x2="40946" y2="59054"/>
                          <a14:backgroundMark x1="40501" y1="58106" x2="40946" y2="60550"/>
                          <a14:backgroundMark x1="40946" y1="60833" x2="40946" y2="60833"/>
                          <a14:backgroundMark x1="38240" y1="58517" x2="38116" y2="59337"/>
                          <a14:backgroundMark x1="38561" y1="56386" x2="38447" y2="57142"/>
                          <a14:backgroundMark x1="38682" y1="58437" x2="38561" y2="59054"/>
                          <a14:backgroundMark x1="40674" y1="58074" x2="41593" y2="59337"/>
                          <a14:backgroundMark x1="39652" y1="56669" x2="39815" y2="56894"/>
                          <a14:backgroundMark x1="40792" y1="58053" x2="45675" y2="63217"/>
                          <a14:backgroundMark x1="38993" y1="58380" x2="38116" y2="61722"/>
                          <a14:backgroundMark x1="43250" y1="56710" x2="44947" y2="55578"/>
                          <a14:backgroundMark x1="44947" y1="55416" x2="43129" y2="57033"/>
                          <a14:backgroundMark x1="43129" y1="57033" x2="43129" y2="57033"/>
                          <a14:backgroundMark x1="45190" y1="55578" x2="45190" y2="54487"/>
                          <a14:backgroundMark x1="40823" y1="58047" x2="41633" y2="61035"/>
                          <a14:backgroundMark x1="41633" y1="61196" x2="41633" y2="61681"/>
                          <a14:backgroundMark x1="42078" y1="55578" x2="41633" y2="55416"/>
                          <a14:backgroundMark x1="42805" y1="55740" x2="41754" y2="55416"/>
                          <a14:backgroundMark x1="41956" y1="56225" x2="41956" y2="56225"/>
                          <a14:backgroundMark x1="37874" y1="59256" x2="40016" y2="58165"/>
                          <a14:backgroundMark x1="39935" y1="57842" x2="40340" y2="57518"/>
                          <a14:backgroundMark x1="40340" y1="57518" x2="40340" y2="57518"/>
                          <a14:backgroundMark x1="40259" y1="56871" x2="41876" y2="59903"/>
                          <a14:backgroundMark x1="40016" y1="57680" x2="38521" y2="58448"/>
                          <a14:backgroundMark x1="40340" y1="57195" x2="41431" y2="59256"/>
                          <a14:backgroundMark x1="38116" y1="58003" x2="37470" y2="59256"/>
                          <a14:backgroundMark x1="40986" y1="57842" x2="41754" y2="58771"/>
                          <a14:backgroundMark x1="41310" y1="56871" x2="41754" y2="58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7" t="625" r="23893" b="-625"/>
            <a:stretch/>
          </p:blipFill>
          <p:spPr>
            <a:xfrm>
              <a:off x="2284386" y="690891"/>
              <a:ext cx="4940610" cy="763399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0C1E23-AB23-43BB-A6A8-A47852DEB9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4761712" y="3021092"/>
              <a:ext cx="855277" cy="6134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448C802-AD8C-465B-B6B2-AF0433DF0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5031146" y="578100"/>
              <a:ext cx="601050" cy="431134"/>
            </a:xfrm>
            <a:prstGeom prst="rect">
              <a:avLst/>
            </a:prstGeom>
          </p:spPr>
        </p:pic>
      </p:grpSp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2F880E4C-1857-493B-B001-B5BE70191A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8"/>
          <a:stretch/>
        </p:blipFill>
        <p:spPr>
          <a:xfrm>
            <a:off x="3520523" y="256277"/>
            <a:ext cx="1715790" cy="1412820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692722" y="2868987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9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249" y="553817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0678" y="556364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810" y="4596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95910" y="5563647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832940" y="5642771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05" y="4683332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3117" y="4596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73" y="4637562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32636" y="2902440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Mem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nhập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hỏi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0592" y="554922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636" y="551586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1724" y="462975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892253" y="5574704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34898" y="5549229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19" y="4716785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53031" y="462975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87" y="4671015"/>
            <a:ext cx="804742" cy="707197"/>
          </a:xfrm>
          <a:prstGeom prst="rect">
            <a:avLst/>
          </a:prstGeom>
        </p:spPr>
      </p:pic>
      <p:grpSp>
        <p:nvGrpSpPr>
          <p:cNvPr id="17" name="Group 12121">
            <a:extLst>
              <a:ext uri="{FF2B5EF4-FFF2-40B4-BE49-F238E27FC236}">
                <a16:creationId xmlns:a16="http://schemas.microsoft.com/office/drawing/2014/main" id="{5B0A3755-F034-4B37-88FA-80D42E4077D4}"/>
              </a:ext>
            </a:extLst>
          </p:cNvPr>
          <p:cNvGrpSpPr/>
          <p:nvPr/>
        </p:nvGrpSpPr>
        <p:grpSpPr>
          <a:xfrm>
            <a:off x="4901442" y="396740"/>
            <a:ext cx="1903177" cy="2679576"/>
            <a:chOff x="2284386" y="578100"/>
            <a:chExt cx="4940610" cy="77467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FBB6D70-354F-44AD-B5E3-E26BEE8C6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457" b="93209" l="9984" r="89976">
                          <a14:foregroundMark x1="49838" y1="42603" x2="51455" y2="39329"/>
                          <a14:foregroundMark x1="51051" y1="37833" x2="52546" y2="40016"/>
                          <a14:foregroundMark x1="50243" y1="40420" x2="50081" y2="41754"/>
                          <a14:foregroundMark x1="50647" y1="43129" x2="50647" y2="43129"/>
                          <a14:foregroundMark x1="50647" y1="43007" x2="45877" y2="49798"/>
                          <a14:foregroundMark x1="31636" y1="48070" x2="31407" y2="45271"/>
                          <a14:foregroundMark x1="32013" y1="52668" x2="31898" y2="51261"/>
                          <a14:foregroundMark x1="31407" y1="45271" x2="30234" y2="42846"/>
                          <a14:foregroundMark x1="28335" y1="34842" x2="28173" y2="33872"/>
                          <a14:foregroundMark x1="28173" y1="33589" x2="25586" y2="25707"/>
                          <a14:foregroundMark x1="25586" y1="25707" x2="25586" y2="25707"/>
                          <a14:foregroundMark x1="21646" y1="15286" x2="21867" y2="16532"/>
                          <a14:foregroundMark x1="21309" y1="13394" x2="21633" y2="15214"/>
                          <a14:foregroundMark x1="20886" y1="11012" x2="21287" y2="13265"/>
                          <a14:foregroundMark x1="20082" y1="13475" x2="19225" y2="12007"/>
                          <a14:foregroundMark x1="21867" y1="16532" x2="21228" y2="15438"/>
                          <a14:foregroundMark x1="15683" y1="6265" x2="17124" y2="6994"/>
                          <a14:foregroundMark x1="15521" y1="5578" x2="15521" y2="5578"/>
                          <a14:foregroundMark x1="15804" y1="5457" x2="15804" y2="5457"/>
                          <a14:foregroundMark x1="65077" y1="49111" x2="67502" y2="48019"/>
                          <a14:foregroundMark x1="62732" y1="53597" x2="62894" y2="54163"/>
                          <a14:foregroundMark x1="62894" y1="54163" x2="62894" y2="54163"/>
                          <a14:foregroundMark x1="46281" y1="90057" x2="49838" y2="91714"/>
                          <a14:foregroundMark x1="56629" y1="91835" x2="61399" y2="93209"/>
                          <a14:foregroundMark x1="31568" y1="53759" x2="31326" y2="55497"/>
                          <a14:foregroundMark x1="24187" y1="23525" x2="24373" y2="24131"/>
                          <a14:foregroundMark x1="22191" y1="17017" x2="24187" y2="23525"/>
                          <a14:foregroundMark x1="24373" y1="24131" x2="24495" y2="24373"/>
                          <a14:foregroundMark x1="17300" y1="6265" x2="17703" y2="7071"/>
                          <a14:foregroundMark x1="18430" y1="6613" x2="18270" y2="6265"/>
                          <a14:foregroundMark x1="18819" y1="7461" x2="18628" y2="7045"/>
                          <a14:foregroundMark x1="20574" y1="11277" x2="19120" y2="8114"/>
                          <a14:foregroundMark x1="44929" y1="55696" x2="45918" y2="54891"/>
                          <a14:foregroundMark x1="42643" y1="57559" x2="43207" y2="57099"/>
                          <a14:foregroundMark x1="36580" y1="57518" x2="36500" y2="58165"/>
                          <a14:foregroundMark x1="36580" y1="57842" x2="36580" y2="57842"/>
                          <a14:foregroundMark x1="49596" y1="53638" x2="50000" y2="52142"/>
                          <a14:backgroundMark x1="35247" y1="47211" x2="36500" y2="47615"/>
                          <a14:backgroundMark x1="43816" y1="54568" x2="43816" y2="54568"/>
                          <a14:backgroundMark x1="43977" y1="53880" x2="43977" y2="53880"/>
                          <a14:backgroundMark x1="44382" y1="53880" x2="44503" y2="54002"/>
                          <a14:backgroundMark x1="43977" y1="53880" x2="44503" y2="52385"/>
                          <a14:backgroundMark x1="33913" y1="54689" x2="34721" y2="58488"/>
                          <a14:backgroundMark x1="34721" y1="58488" x2="33751" y2="59741"/>
                          <a14:backgroundMark x1="35125" y1="57963" x2="34034" y2="54163"/>
                          <a14:backgroundMark x1="34155" y1="54002" x2="34155" y2="54002"/>
                          <a14:backgroundMark x1="33630" y1="57559" x2="32660" y2="56871"/>
                          <a14:backgroundMark x1="32943" y1="56589" x2="32660" y2="54002"/>
                          <a14:backgroundMark x1="33347" y1="56871" x2="33064" y2="54002"/>
                          <a14:backgroundMark x1="32821" y1="58650" x2="35705" y2="57598"/>
                          <a14:backgroundMark x1="34317" y1="56589" x2="33913" y2="55901"/>
                          <a14:backgroundMark x1="35408" y1="56184" x2="35530" y2="58650"/>
                          <a14:backgroundMark x1="32255" y1="58246" x2="32943" y2="53072"/>
                          <a14:backgroundMark x1="32821" y1="57397" x2="32134" y2="57397"/>
                          <a14:backgroundMark x1="32134" y1="53597" x2="32134" y2="53597"/>
                          <a14:backgroundMark x1="32538" y1="53476" x2="32538" y2="53476"/>
                          <a14:backgroundMark x1="32255" y1="53072" x2="32255" y2="53072"/>
                          <a14:backgroundMark x1="32538" y1="53314" x2="32538" y2="53314"/>
                          <a14:backgroundMark x1="20978" y1="8569" x2="25586" y2="22838"/>
                          <a14:backgroundMark x1="25586" y1="22838" x2="25586" y2="22838"/>
                          <a14:backgroundMark x1="22595" y1="13056" x2="26354" y2="19321"/>
                          <a14:backgroundMark x1="26354" y1="19321" x2="22231" y2="13056"/>
                          <a14:backgroundMark x1="22231" y1="13056" x2="20695" y2="7761"/>
                          <a14:backgroundMark x1="22999" y1="13339" x2="20008" y2="7882"/>
                          <a14:backgroundMark x1="22070" y1="8973" x2="21099" y2="8973"/>
                          <a14:backgroundMark x1="20574" y1="8973" x2="22352" y2="11681"/>
                          <a14:backgroundMark x1="25586" y1="23120" x2="25344" y2="22595"/>
                          <a14:backgroundMark x1="25061" y1="23525" x2="25061" y2="23525"/>
                          <a14:backgroundMark x1="25182" y1="23403" x2="25182" y2="23403"/>
                          <a14:backgroundMark x1="12813" y1="6103" x2="17815" y2="9217"/>
                          <a14:backgroundMark x1="19331" y1="11696" x2="22191" y2="24091"/>
                          <a14:backgroundMark x1="18108" y1="9943" x2="20412" y2="15764"/>
                          <a14:backgroundMark x1="20412" y1="14268" x2="19436" y2="11648"/>
                          <a14:backgroundMark x1="20695" y1="15643" x2="17300" y2="7478"/>
                          <a14:backgroundMark x1="17179" y1="7761" x2="18836" y2="14834"/>
                          <a14:backgroundMark x1="18836" y1="14834" x2="18270" y2="15643"/>
                          <a14:backgroundMark x1="18270" y1="8165" x2="18270" y2="8165"/>
                          <a14:backgroundMark x1="18108" y1="7599" x2="18108" y2="7599"/>
                          <a14:backgroundMark x1="18108" y1="7599" x2="18108" y2="7599"/>
                          <a14:backgroundMark x1="18108" y1="7599" x2="18674" y2="10469"/>
                          <a14:backgroundMark x1="18270" y1="8286" x2="18917" y2="11439"/>
                          <a14:backgroundMark x1="18917" y1="11439" x2="18917" y2="11439"/>
                          <a14:backgroundMark x1="17583" y1="7357" x2="17583" y2="7357"/>
                          <a14:backgroundMark x1="17704" y1="7074" x2="17704" y2="7074"/>
                          <a14:backgroundMark x1="17866" y1="7357" x2="17866" y2="7761"/>
                          <a14:backgroundMark x1="20008" y1="14268" x2="20857" y2="15643"/>
                          <a14:backgroundMark x1="20008" y1="13743" x2="20695" y2="14026"/>
                          <a14:backgroundMark x1="20170" y1="13460" x2="20412" y2="14834"/>
                          <a14:backgroundMark x1="17583" y1="7599" x2="17987" y2="7478"/>
                          <a14:backgroundMark x1="17866" y1="7599" x2="17866" y2="7599"/>
                          <a14:backgroundMark x1="17421" y1="7357" x2="17421" y2="7357"/>
                          <a14:backgroundMark x1="39086" y1="60146" x2="40420" y2="59458"/>
                          <a14:backgroundMark x1="37725" y1="58611" x2="37308" y2="59175"/>
                          <a14:backgroundMark x1="30073" y1="52102" x2="29951" y2="64632"/>
                          <a14:backgroundMark x1="29951" y1="46928" x2="29062" y2="54972"/>
                          <a14:backgroundMark x1="29062" y1="54972" x2="27082" y2="58246"/>
                          <a14:backgroundMark x1="30517" y1="47615" x2="31164" y2="52385"/>
                          <a14:backgroundMark x1="31164" y1="48424" x2="31326" y2="51293"/>
                          <a14:backgroundMark x1="31326" y1="51293" x2="31326" y2="51293"/>
                          <a14:backgroundMark x1="30922" y1="48181" x2="31326" y2="50768"/>
                          <a14:backgroundMark x1="34721" y1="46403" x2="34721" y2="46403"/>
                          <a14:backgroundMark x1="17583" y1="7074" x2="18189" y2="28779"/>
                          <a14:backgroundMark x1="18189" y1="28779" x2="16774" y2="38763"/>
                          <a14:backgroundMark x1="39652" y1="56386" x2="39652" y2="56386"/>
                          <a14:backgroundMark x1="39652" y1="56386" x2="39652" y2="56386"/>
                          <a14:backgroundMark x1="39652" y1="56386" x2="39652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8561" y1="56669" x2="38561" y2="56669"/>
                          <a14:backgroundMark x1="38763" y1="56669" x2="38763" y2="56669"/>
                          <a14:backgroundMark x1="38763" y1="56669" x2="38763" y2="56669"/>
                          <a14:backgroundMark x1="38116" y1="56993" x2="38639" y2="57107"/>
                          <a14:backgroundMark x1="43844" y1="56079" x2="44826" y2="54891"/>
                          <a14:backgroundMark x1="44826" y1="55174" x2="42643" y2="55780"/>
                          <a14:backgroundMark x1="42643" y1="56063" x2="45918" y2="55497"/>
                          <a14:backgroundMark x1="38116" y1="58448" x2="40946" y2="59054"/>
                          <a14:backgroundMark x1="40501" y1="58106" x2="40946" y2="60550"/>
                          <a14:backgroundMark x1="40946" y1="60833" x2="40946" y2="60833"/>
                          <a14:backgroundMark x1="38240" y1="58517" x2="38116" y2="59337"/>
                          <a14:backgroundMark x1="38561" y1="56386" x2="38447" y2="57142"/>
                          <a14:backgroundMark x1="38682" y1="58437" x2="38561" y2="59054"/>
                          <a14:backgroundMark x1="40674" y1="58074" x2="41593" y2="59337"/>
                          <a14:backgroundMark x1="39652" y1="56669" x2="39815" y2="56894"/>
                          <a14:backgroundMark x1="40792" y1="58053" x2="45675" y2="63217"/>
                          <a14:backgroundMark x1="38993" y1="58380" x2="38116" y2="61722"/>
                          <a14:backgroundMark x1="43250" y1="56710" x2="44947" y2="55578"/>
                          <a14:backgroundMark x1="44947" y1="55416" x2="43129" y2="57033"/>
                          <a14:backgroundMark x1="43129" y1="57033" x2="43129" y2="57033"/>
                          <a14:backgroundMark x1="45190" y1="55578" x2="45190" y2="54487"/>
                          <a14:backgroundMark x1="40823" y1="58047" x2="41633" y2="61035"/>
                          <a14:backgroundMark x1="41633" y1="61196" x2="41633" y2="61681"/>
                          <a14:backgroundMark x1="42078" y1="55578" x2="41633" y2="55416"/>
                          <a14:backgroundMark x1="42805" y1="55740" x2="41754" y2="55416"/>
                          <a14:backgroundMark x1="41956" y1="56225" x2="41956" y2="56225"/>
                          <a14:backgroundMark x1="37874" y1="59256" x2="40016" y2="58165"/>
                          <a14:backgroundMark x1="39935" y1="57842" x2="40340" y2="57518"/>
                          <a14:backgroundMark x1="40340" y1="57518" x2="40340" y2="57518"/>
                          <a14:backgroundMark x1="40259" y1="56871" x2="41876" y2="59903"/>
                          <a14:backgroundMark x1="40016" y1="57680" x2="38521" y2="58448"/>
                          <a14:backgroundMark x1="40340" y1="57195" x2="41431" y2="59256"/>
                          <a14:backgroundMark x1="38116" y1="58003" x2="37470" y2="59256"/>
                          <a14:backgroundMark x1="40986" y1="57842" x2="41754" y2="58771"/>
                          <a14:backgroundMark x1="41310" y1="56871" x2="41754" y2="58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7" t="625" r="23893" b="-625"/>
            <a:stretch/>
          </p:blipFill>
          <p:spPr>
            <a:xfrm>
              <a:off x="2284386" y="690891"/>
              <a:ext cx="4940610" cy="76339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4E2168A-0533-44C3-929A-252A29591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4761712" y="3021092"/>
              <a:ext cx="855277" cy="6134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EC6F6EB-04B8-4450-9C2C-45038D3E7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5031146" y="578100"/>
              <a:ext cx="601050" cy="431134"/>
            </a:xfrm>
            <a:prstGeom prst="rect">
              <a:avLst/>
            </a:prstGeom>
          </p:spPr>
        </p:pic>
      </p:grpSp>
      <p:pic>
        <p:nvPicPr>
          <p:cNvPr id="7" name="Picture 6">
            <a:hlinkClick r:id="rId11" action="ppaction://hlinksldjump"/>
            <a:extLst>
              <a:ext uri="{FF2B5EF4-FFF2-40B4-BE49-F238E27FC236}">
                <a16:creationId xmlns:a16="http://schemas.microsoft.com/office/drawing/2014/main" id="{878D8B3E-5E2A-4683-BDF6-4AC8B092F8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8"/>
          <a:stretch/>
        </p:blipFill>
        <p:spPr>
          <a:xfrm>
            <a:off x="3520523" y="256277"/>
            <a:ext cx="1715790" cy="14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692722" y="2868987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2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249" y="553817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0678" y="556364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810" y="4596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95910" y="5563647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832940" y="5642771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05" y="4683332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3117" y="4596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73" y="4637562"/>
            <a:ext cx="804742" cy="707197"/>
          </a:xfrm>
          <a:prstGeom prst="rect">
            <a:avLst/>
          </a:prstGeom>
        </p:spPr>
      </p:pic>
      <p:grpSp>
        <p:nvGrpSpPr>
          <p:cNvPr id="17" name="Group 12121">
            <a:extLst>
              <a:ext uri="{FF2B5EF4-FFF2-40B4-BE49-F238E27FC236}">
                <a16:creationId xmlns:a16="http://schemas.microsoft.com/office/drawing/2014/main" id="{C868CBD3-E550-4106-807A-02D0E15FE4B1}"/>
              </a:ext>
            </a:extLst>
          </p:cNvPr>
          <p:cNvGrpSpPr/>
          <p:nvPr/>
        </p:nvGrpSpPr>
        <p:grpSpPr>
          <a:xfrm>
            <a:off x="4901442" y="396740"/>
            <a:ext cx="1903177" cy="2679576"/>
            <a:chOff x="2284386" y="578100"/>
            <a:chExt cx="4940610" cy="77467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CCFC8C-FE0D-4238-B1E7-61450073A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457" b="93209" l="9984" r="89976">
                          <a14:foregroundMark x1="49838" y1="42603" x2="51455" y2="39329"/>
                          <a14:foregroundMark x1="51051" y1="37833" x2="52546" y2="40016"/>
                          <a14:foregroundMark x1="50243" y1="40420" x2="50081" y2="41754"/>
                          <a14:foregroundMark x1="50647" y1="43129" x2="50647" y2="43129"/>
                          <a14:foregroundMark x1="50647" y1="43007" x2="45877" y2="49798"/>
                          <a14:foregroundMark x1="31636" y1="48070" x2="31407" y2="45271"/>
                          <a14:foregroundMark x1="32013" y1="52668" x2="31898" y2="51261"/>
                          <a14:foregroundMark x1="31407" y1="45271" x2="30234" y2="42846"/>
                          <a14:foregroundMark x1="28335" y1="34842" x2="28173" y2="33872"/>
                          <a14:foregroundMark x1="28173" y1="33589" x2="25586" y2="25707"/>
                          <a14:foregroundMark x1="25586" y1="25707" x2="25586" y2="25707"/>
                          <a14:foregroundMark x1="21646" y1="15286" x2="21867" y2="16532"/>
                          <a14:foregroundMark x1="21309" y1="13394" x2="21633" y2="15214"/>
                          <a14:foregroundMark x1="20886" y1="11012" x2="21287" y2="13265"/>
                          <a14:foregroundMark x1="20082" y1="13475" x2="19225" y2="12007"/>
                          <a14:foregroundMark x1="21867" y1="16532" x2="21228" y2="15438"/>
                          <a14:foregroundMark x1="15683" y1="6265" x2="17124" y2="6994"/>
                          <a14:foregroundMark x1="15521" y1="5578" x2="15521" y2="5578"/>
                          <a14:foregroundMark x1="15804" y1="5457" x2="15804" y2="5457"/>
                          <a14:foregroundMark x1="65077" y1="49111" x2="67502" y2="48019"/>
                          <a14:foregroundMark x1="62732" y1="53597" x2="62894" y2="54163"/>
                          <a14:foregroundMark x1="62894" y1="54163" x2="62894" y2="54163"/>
                          <a14:foregroundMark x1="46281" y1="90057" x2="49838" y2="91714"/>
                          <a14:foregroundMark x1="56629" y1="91835" x2="61399" y2="93209"/>
                          <a14:foregroundMark x1="31568" y1="53759" x2="31326" y2="55497"/>
                          <a14:foregroundMark x1="24187" y1="23525" x2="24373" y2="24131"/>
                          <a14:foregroundMark x1="22191" y1="17017" x2="24187" y2="23525"/>
                          <a14:foregroundMark x1="24373" y1="24131" x2="24495" y2="24373"/>
                          <a14:foregroundMark x1="17300" y1="6265" x2="17703" y2="7071"/>
                          <a14:foregroundMark x1="18430" y1="6613" x2="18270" y2="6265"/>
                          <a14:foregroundMark x1="18819" y1="7461" x2="18628" y2="7045"/>
                          <a14:foregroundMark x1="20574" y1="11277" x2="19120" y2="8114"/>
                          <a14:foregroundMark x1="44929" y1="55696" x2="45918" y2="54891"/>
                          <a14:foregroundMark x1="42643" y1="57559" x2="43207" y2="57099"/>
                          <a14:foregroundMark x1="36580" y1="57518" x2="36500" y2="58165"/>
                          <a14:foregroundMark x1="36580" y1="57842" x2="36580" y2="57842"/>
                          <a14:foregroundMark x1="49596" y1="53638" x2="50000" y2="52142"/>
                          <a14:backgroundMark x1="35247" y1="47211" x2="36500" y2="47615"/>
                          <a14:backgroundMark x1="43816" y1="54568" x2="43816" y2="54568"/>
                          <a14:backgroundMark x1="43977" y1="53880" x2="43977" y2="53880"/>
                          <a14:backgroundMark x1="44382" y1="53880" x2="44503" y2="54002"/>
                          <a14:backgroundMark x1="43977" y1="53880" x2="44503" y2="52385"/>
                          <a14:backgroundMark x1="33913" y1="54689" x2="34721" y2="58488"/>
                          <a14:backgroundMark x1="34721" y1="58488" x2="33751" y2="59741"/>
                          <a14:backgroundMark x1="35125" y1="57963" x2="34034" y2="54163"/>
                          <a14:backgroundMark x1="34155" y1="54002" x2="34155" y2="54002"/>
                          <a14:backgroundMark x1="33630" y1="57559" x2="32660" y2="56871"/>
                          <a14:backgroundMark x1="32943" y1="56589" x2="32660" y2="54002"/>
                          <a14:backgroundMark x1="33347" y1="56871" x2="33064" y2="54002"/>
                          <a14:backgroundMark x1="32821" y1="58650" x2="35705" y2="57598"/>
                          <a14:backgroundMark x1="34317" y1="56589" x2="33913" y2="55901"/>
                          <a14:backgroundMark x1="35408" y1="56184" x2="35530" y2="58650"/>
                          <a14:backgroundMark x1="32255" y1="58246" x2="32943" y2="53072"/>
                          <a14:backgroundMark x1="32821" y1="57397" x2="32134" y2="57397"/>
                          <a14:backgroundMark x1="32134" y1="53597" x2="32134" y2="53597"/>
                          <a14:backgroundMark x1="32538" y1="53476" x2="32538" y2="53476"/>
                          <a14:backgroundMark x1="32255" y1="53072" x2="32255" y2="53072"/>
                          <a14:backgroundMark x1="32538" y1="53314" x2="32538" y2="53314"/>
                          <a14:backgroundMark x1="20978" y1="8569" x2="25586" y2="22838"/>
                          <a14:backgroundMark x1="25586" y1="22838" x2="25586" y2="22838"/>
                          <a14:backgroundMark x1="22595" y1="13056" x2="26354" y2="19321"/>
                          <a14:backgroundMark x1="26354" y1="19321" x2="22231" y2="13056"/>
                          <a14:backgroundMark x1="22231" y1="13056" x2="20695" y2="7761"/>
                          <a14:backgroundMark x1="22999" y1="13339" x2="20008" y2="7882"/>
                          <a14:backgroundMark x1="22070" y1="8973" x2="21099" y2="8973"/>
                          <a14:backgroundMark x1="20574" y1="8973" x2="22352" y2="11681"/>
                          <a14:backgroundMark x1="25586" y1="23120" x2="25344" y2="22595"/>
                          <a14:backgroundMark x1="25061" y1="23525" x2="25061" y2="23525"/>
                          <a14:backgroundMark x1="25182" y1="23403" x2="25182" y2="23403"/>
                          <a14:backgroundMark x1="12813" y1="6103" x2="17815" y2="9217"/>
                          <a14:backgroundMark x1="19331" y1="11696" x2="22191" y2="24091"/>
                          <a14:backgroundMark x1="18108" y1="9943" x2="20412" y2="15764"/>
                          <a14:backgroundMark x1="20412" y1="14268" x2="19436" y2="11648"/>
                          <a14:backgroundMark x1="20695" y1="15643" x2="17300" y2="7478"/>
                          <a14:backgroundMark x1="17179" y1="7761" x2="18836" y2="14834"/>
                          <a14:backgroundMark x1="18836" y1="14834" x2="18270" y2="15643"/>
                          <a14:backgroundMark x1="18270" y1="8165" x2="18270" y2="8165"/>
                          <a14:backgroundMark x1="18108" y1="7599" x2="18108" y2="7599"/>
                          <a14:backgroundMark x1="18108" y1="7599" x2="18108" y2="7599"/>
                          <a14:backgroundMark x1="18108" y1="7599" x2="18674" y2="10469"/>
                          <a14:backgroundMark x1="18270" y1="8286" x2="18917" y2="11439"/>
                          <a14:backgroundMark x1="18917" y1="11439" x2="18917" y2="11439"/>
                          <a14:backgroundMark x1="17583" y1="7357" x2="17583" y2="7357"/>
                          <a14:backgroundMark x1="17704" y1="7074" x2="17704" y2="7074"/>
                          <a14:backgroundMark x1="17866" y1="7357" x2="17866" y2="7761"/>
                          <a14:backgroundMark x1="20008" y1="14268" x2="20857" y2="15643"/>
                          <a14:backgroundMark x1="20008" y1="13743" x2="20695" y2="14026"/>
                          <a14:backgroundMark x1="20170" y1="13460" x2="20412" y2="14834"/>
                          <a14:backgroundMark x1="17583" y1="7599" x2="17987" y2="7478"/>
                          <a14:backgroundMark x1="17866" y1="7599" x2="17866" y2="7599"/>
                          <a14:backgroundMark x1="17421" y1="7357" x2="17421" y2="7357"/>
                          <a14:backgroundMark x1="39086" y1="60146" x2="40420" y2="59458"/>
                          <a14:backgroundMark x1="37725" y1="58611" x2="37308" y2="59175"/>
                          <a14:backgroundMark x1="30073" y1="52102" x2="29951" y2="64632"/>
                          <a14:backgroundMark x1="29951" y1="46928" x2="29062" y2="54972"/>
                          <a14:backgroundMark x1="29062" y1="54972" x2="27082" y2="58246"/>
                          <a14:backgroundMark x1="30517" y1="47615" x2="31164" y2="52385"/>
                          <a14:backgroundMark x1="31164" y1="48424" x2="31326" y2="51293"/>
                          <a14:backgroundMark x1="31326" y1="51293" x2="31326" y2="51293"/>
                          <a14:backgroundMark x1="30922" y1="48181" x2="31326" y2="50768"/>
                          <a14:backgroundMark x1="34721" y1="46403" x2="34721" y2="46403"/>
                          <a14:backgroundMark x1="17583" y1="7074" x2="18189" y2="28779"/>
                          <a14:backgroundMark x1="18189" y1="28779" x2="16774" y2="38763"/>
                          <a14:backgroundMark x1="39652" y1="56386" x2="39652" y2="56386"/>
                          <a14:backgroundMark x1="39652" y1="56386" x2="39652" y2="56386"/>
                          <a14:backgroundMark x1="39652" y1="56386" x2="39652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8561" y1="56669" x2="38561" y2="56669"/>
                          <a14:backgroundMark x1="38763" y1="56669" x2="38763" y2="56669"/>
                          <a14:backgroundMark x1="38763" y1="56669" x2="38763" y2="56669"/>
                          <a14:backgroundMark x1="38116" y1="56993" x2="38639" y2="57107"/>
                          <a14:backgroundMark x1="43844" y1="56079" x2="44826" y2="54891"/>
                          <a14:backgroundMark x1="44826" y1="55174" x2="42643" y2="55780"/>
                          <a14:backgroundMark x1="42643" y1="56063" x2="45918" y2="55497"/>
                          <a14:backgroundMark x1="38116" y1="58448" x2="40946" y2="59054"/>
                          <a14:backgroundMark x1="40501" y1="58106" x2="40946" y2="60550"/>
                          <a14:backgroundMark x1="40946" y1="60833" x2="40946" y2="60833"/>
                          <a14:backgroundMark x1="38240" y1="58517" x2="38116" y2="59337"/>
                          <a14:backgroundMark x1="38561" y1="56386" x2="38447" y2="57142"/>
                          <a14:backgroundMark x1="38682" y1="58437" x2="38561" y2="59054"/>
                          <a14:backgroundMark x1="40674" y1="58074" x2="41593" y2="59337"/>
                          <a14:backgroundMark x1="39652" y1="56669" x2="39815" y2="56894"/>
                          <a14:backgroundMark x1="40792" y1="58053" x2="45675" y2="63217"/>
                          <a14:backgroundMark x1="38993" y1="58380" x2="38116" y2="61722"/>
                          <a14:backgroundMark x1="43250" y1="56710" x2="44947" y2="55578"/>
                          <a14:backgroundMark x1="44947" y1="55416" x2="43129" y2="57033"/>
                          <a14:backgroundMark x1="43129" y1="57033" x2="43129" y2="57033"/>
                          <a14:backgroundMark x1="45190" y1="55578" x2="45190" y2="54487"/>
                          <a14:backgroundMark x1="40823" y1="58047" x2="41633" y2="61035"/>
                          <a14:backgroundMark x1="41633" y1="61196" x2="41633" y2="61681"/>
                          <a14:backgroundMark x1="42078" y1="55578" x2="41633" y2="55416"/>
                          <a14:backgroundMark x1="42805" y1="55740" x2="41754" y2="55416"/>
                          <a14:backgroundMark x1="41956" y1="56225" x2="41956" y2="56225"/>
                          <a14:backgroundMark x1="37874" y1="59256" x2="40016" y2="58165"/>
                          <a14:backgroundMark x1="39935" y1="57842" x2="40340" y2="57518"/>
                          <a14:backgroundMark x1="40340" y1="57518" x2="40340" y2="57518"/>
                          <a14:backgroundMark x1="40259" y1="56871" x2="41876" y2="59903"/>
                          <a14:backgroundMark x1="40016" y1="57680" x2="38521" y2="58448"/>
                          <a14:backgroundMark x1="40340" y1="57195" x2="41431" y2="59256"/>
                          <a14:backgroundMark x1="38116" y1="58003" x2="37470" y2="59256"/>
                          <a14:backgroundMark x1="40986" y1="57842" x2="41754" y2="58771"/>
                          <a14:backgroundMark x1="41310" y1="56871" x2="41754" y2="58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7" t="625" r="23893" b="-625"/>
            <a:stretch/>
          </p:blipFill>
          <p:spPr>
            <a:xfrm>
              <a:off x="2284386" y="690891"/>
              <a:ext cx="4940610" cy="76339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AF5B74-049B-4484-93BF-161C948D5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4761712" y="3021092"/>
              <a:ext cx="855277" cy="6134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4D9056-2EFB-40EE-9387-6D594E2D7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5031146" y="578100"/>
              <a:ext cx="601050" cy="431134"/>
            </a:xfrm>
            <a:prstGeom prst="rect">
              <a:avLst/>
            </a:prstGeom>
          </p:spPr>
        </p:pic>
      </p:grpSp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id="{9D81E65F-2623-4129-98B8-2BC8384C911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8"/>
          <a:stretch/>
        </p:blipFill>
        <p:spPr>
          <a:xfrm>
            <a:off x="3520523" y="256277"/>
            <a:ext cx="1715790" cy="14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525454" y="291359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3410" y="556038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454" y="552701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4542" y="464091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585071" y="558585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27716" y="5560381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37" y="4727937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45849" y="464091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05" y="4682167"/>
            <a:ext cx="804742" cy="707197"/>
          </a:xfrm>
          <a:prstGeom prst="rect">
            <a:avLst/>
          </a:prstGeom>
        </p:spPr>
      </p:pic>
      <p:grpSp>
        <p:nvGrpSpPr>
          <p:cNvPr id="17" name="Group 12121">
            <a:extLst>
              <a:ext uri="{FF2B5EF4-FFF2-40B4-BE49-F238E27FC236}">
                <a16:creationId xmlns:a16="http://schemas.microsoft.com/office/drawing/2014/main" id="{73E0FE6B-8875-4BDC-BC17-2C0F17B5569C}"/>
              </a:ext>
            </a:extLst>
          </p:cNvPr>
          <p:cNvGrpSpPr/>
          <p:nvPr/>
        </p:nvGrpSpPr>
        <p:grpSpPr>
          <a:xfrm>
            <a:off x="4901442" y="396740"/>
            <a:ext cx="1903177" cy="2679576"/>
            <a:chOff x="2284386" y="578100"/>
            <a:chExt cx="4940610" cy="77467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0EF5E8B-A4AD-4185-974F-7EAA5B7D7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457" b="93209" l="9984" r="89976">
                          <a14:foregroundMark x1="49838" y1="42603" x2="51455" y2="39329"/>
                          <a14:foregroundMark x1="51051" y1="37833" x2="52546" y2="40016"/>
                          <a14:foregroundMark x1="50243" y1="40420" x2="50081" y2="41754"/>
                          <a14:foregroundMark x1="50647" y1="43129" x2="50647" y2="43129"/>
                          <a14:foregroundMark x1="50647" y1="43007" x2="45877" y2="49798"/>
                          <a14:foregroundMark x1="31636" y1="48070" x2="31407" y2="45271"/>
                          <a14:foregroundMark x1="32013" y1="52668" x2="31898" y2="51261"/>
                          <a14:foregroundMark x1="31407" y1="45271" x2="30234" y2="42846"/>
                          <a14:foregroundMark x1="28335" y1="34842" x2="28173" y2="33872"/>
                          <a14:foregroundMark x1="28173" y1="33589" x2="25586" y2="25707"/>
                          <a14:foregroundMark x1="25586" y1="25707" x2="25586" y2="25707"/>
                          <a14:foregroundMark x1="21646" y1="15286" x2="21867" y2="16532"/>
                          <a14:foregroundMark x1="21309" y1="13394" x2="21633" y2="15214"/>
                          <a14:foregroundMark x1="20886" y1="11012" x2="21287" y2="13265"/>
                          <a14:foregroundMark x1="20082" y1="13475" x2="19225" y2="12007"/>
                          <a14:foregroundMark x1="21867" y1="16532" x2="21228" y2="15438"/>
                          <a14:foregroundMark x1="15683" y1="6265" x2="17124" y2="6994"/>
                          <a14:foregroundMark x1="15521" y1="5578" x2="15521" y2="5578"/>
                          <a14:foregroundMark x1="15804" y1="5457" x2="15804" y2="5457"/>
                          <a14:foregroundMark x1="65077" y1="49111" x2="67502" y2="48019"/>
                          <a14:foregroundMark x1="62732" y1="53597" x2="62894" y2="54163"/>
                          <a14:foregroundMark x1="62894" y1="54163" x2="62894" y2="54163"/>
                          <a14:foregroundMark x1="46281" y1="90057" x2="49838" y2="91714"/>
                          <a14:foregroundMark x1="56629" y1="91835" x2="61399" y2="93209"/>
                          <a14:foregroundMark x1="31568" y1="53759" x2="31326" y2="55497"/>
                          <a14:foregroundMark x1="24187" y1="23525" x2="24373" y2="24131"/>
                          <a14:foregroundMark x1="22191" y1="17017" x2="24187" y2="23525"/>
                          <a14:foregroundMark x1="24373" y1="24131" x2="24495" y2="24373"/>
                          <a14:foregroundMark x1="17300" y1="6265" x2="17703" y2="7071"/>
                          <a14:foregroundMark x1="18430" y1="6613" x2="18270" y2="6265"/>
                          <a14:foregroundMark x1="18819" y1="7461" x2="18628" y2="7045"/>
                          <a14:foregroundMark x1="20574" y1="11277" x2="19120" y2="8114"/>
                          <a14:foregroundMark x1="44929" y1="55696" x2="45918" y2="54891"/>
                          <a14:foregroundMark x1="42643" y1="57559" x2="43207" y2="57099"/>
                          <a14:foregroundMark x1="36580" y1="57518" x2="36500" y2="58165"/>
                          <a14:foregroundMark x1="36580" y1="57842" x2="36580" y2="57842"/>
                          <a14:foregroundMark x1="49596" y1="53638" x2="50000" y2="52142"/>
                          <a14:backgroundMark x1="35247" y1="47211" x2="36500" y2="47615"/>
                          <a14:backgroundMark x1="43816" y1="54568" x2="43816" y2="54568"/>
                          <a14:backgroundMark x1="43977" y1="53880" x2="43977" y2="53880"/>
                          <a14:backgroundMark x1="44382" y1="53880" x2="44503" y2="54002"/>
                          <a14:backgroundMark x1="43977" y1="53880" x2="44503" y2="52385"/>
                          <a14:backgroundMark x1="33913" y1="54689" x2="34721" y2="58488"/>
                          <a14:backgroundMark x1="34721" y1="58488" x2="33751" y2="59741"/>
                          <a14:backgroundMark x1="35125" y1="57963" x2="34034" y2="54163"/>
                          <a14:backgroundMark x1="34155" y1="54002" x2="34155" y2="54002"/>
                          <a14:backgroundMark x1="33630" y1="57559" x2="32660" y2="56871"/>
                          <a14:backgroundMark x1="32943" y1="56589" x2="32660" y2="54002"/>
                          <a14:backgroundMark x1="33347" y1="56871" x2="33064" y2="54002"/>
                          <a14:backgroundMark x1="32821" y1="58650" x2="35705" y2="57598"/>
                          <a14:backgroundMark x1="34317" y1="56589" x2="33913" y2="55901"/>
                          <a14:backgroundMark x1="35408" y1="56184" x2="35530" y2="58650"/>
                          <a14:backgroundMark x1="32255" y1="58246" x2="32943" y2="53072"/>
                          <a14:backgroundMark x1="32821" y1="57397" x2="32134" y2="57397"/>
                          <a14:backgroundMark x1="32134" y1="53597" x2="32134" y2="53597"/>
                          <a14:backgroundMark x1="32538" y1="53476" x2="32538" y2="53476"/>
                          <a14:backgroundMark x1="32255" y1="53072" x2="32255" y2="53072"/>
                          <a14:backgroundMark x1="32538" y1="53314" x2="32538" y2="53314"/>
                          <a14:backgroundMark x1="20978" y1="8569" x2="25586" y2="22838"/>
                          <a14:backgroundMark x1="25586" y1="22838" x2="25586" y2="22838"/>
                          <a14:backgroundMark x1="22595" y1="13056" x2="26354" y2="19321"/>
                          <a14:backgroundMark x1="26354" y1="19321" x2="22231" y2="13056"/>
                          <a14:backgroundMark x1="22231" y1="13056" x2="20695" y2="7761"/>
                          <a14:backgroundMark x1="22999" y1="13339" x2="20008" y2="7882"/>
                          <a14:backgroundMark x1="22070" y1="8973" x2="21099" y2="8973"/>
                          <a14:backgroundMark x1="20574" y1="8973" x2="22352" y2="11681"/>
                          <a14:backgroundMark x1="25586" y1="23120" x2="25344" y2="22595"/>
                          <a14:backgroundMark x1="25061" y1="23525" x2="25061" y2="23525"/>
                          <a14:backgroundMark x1="25182" y1="23403" x2="25182" y2="23403"/>
                          <a14:backgroundMark x1="12813" y1="6103" x2="17815" y2="9217"/>
                          <a14:backgroundMark x1="19331" y1="11696" x2="22191" y2="24091"/>
                          <a14:backgroundMark x1="18108" y1="9943" x2="20412" y2="15764"/>
                          <a14:backgroundMark x1="20412" y1="14268" x2="19436" y2="11648"/>
                          <a14:backgroundMark x1="20695" y1="15643" x2="17300" y2="7478"/>
                          <a14:backgroundMark x1="17179" y1="7761" x2="18836" y2="14834"/>
                          <a14:backgroundMark x1="18836" y1="14834" x2="18270" y2="15643"/>
                          <a14:backgroundMark x1="18270" y1="8165" x2="18270" y2="8165"/>
                          <a14:backgroundMark x1="18108" y1="7599" x2="18108" y2="7599"/>
                          <a14:backgroundMark x1="18108" y1="7599" x2="18108" y2="7599"/>
                          <a14:backgroundMark x1="18108" y1="7599" x2="18674" y2="10469"/>
                          <a14:backgroundMark x1="18270" y1="8286" x2="18917" y2="11439"/>
                          <a14:backgroundMark x1="18917" y1="11439" x2="18917" y2="11439"/>
                          <a14:backgroundMark x1="17583" y1="7357" x2="17583" y2="7357"/>
                          <a14:backgroundMark x1="17704" y1="7074" x2="17704" y2="7074"/>
                          <a14:backgroundMark x1="17866" y1="7357" x2="17866" y2="7761"/>
                          <a14:backgroundMark x1="20008" y1="14268" x2="20857" y2="15643"/>
                          <a14:backgroundMark x1="20008" y1="13743" x2="20695" y2="14026"/>
                          <a14:backgroundMark x1="20170" y1="13460" x2="20412" y2="14834"/>
                          <a14:backgroundMark x1="17583" y1="7599" x2="17987" y2="7478"/>
                          <a14:backgroundMark x1="17866" y1="7599" x2="17866" y2="7599"/>
                          <a14:backgroundMark x1="17421" y1="7357" x2="17421" y2="7357"/>
                          <a14:backgroundMark x1="39086" y1="60146" x2="40420" y2="59458"/>
                          <a14:backgroundMark x1="37725" y1="58611" x2="37308" y2="59175"/>
                          <a14:backgroundMark x1="30073" y1="52102" x2="29951" y2="64632"/>
                          <a14:backgroundMark x1="29951" y1="46928" x2="29062" y2="54972"/>
                          <a14:backgroundMark x1="29062" y1="54972" x2="27082" y2="58246"/>
                          <a14:backgroundMark x1="30517" y1="47615" x2="31164" y2="52385"/>
                          <a14:backgroundMark x1="31164" y1="48424" x2="31326" y2="51293"/>
                          <a14:backgroundMark x1="31326" y1="51293" x2="31326" y2="51293"/>
                          <a14:backgroundMark x1="30922" y1="48181" x2="31326" y2="50768"/>
                          <a14:backgroundMark x1="34721" y1="46403" x2="34721" y2="46403"/>
                          <a14:backgroundMark x1="17583" y1="7074" x2="18189" y2="28779"/>
                          <a14:backgroundMark x1="18189" y1="28779" x2="16774" y2="38763"/>
                          <a14:backgroundMark x1="39652" y1="56386" x2="39652" y2="56386"/>
                          <a14:backgroundMark x1="39652" y1="56386" x2="39652" y2="56386"/>
                          <a14:backgroundMark x1="39652" y1="56386" x2="39652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8561" y1="56669" x2="38561" y2="56669"/>
                          <a14:backgroundMark x1="38763" y1="56669" x2="38763" y2="56669"/>
                          <a14:backgroundMark x1="38763" y1="56669" x2="38763" y2="56669"/>
                          <a14:backgroundMark x1="38116" y1="56993" x2="38639" y2="57107"/>
                          <a14:backgroundMark x1="43844" y1="56079" x2="44826" y2="54891"/>
                          <a14:backgroundMark x1="44826" y1="55174" x2="42643" y2="55780"/>
                          <a14:backgroundMark x1="42643" y1="56063" x2="45918" y2="55497"/>
                          <a14:backgroundMark x1="38116" y1="58448" x2="40946" y2="59054"/>
                          <a14:backgroundMark x1="40501" y1="58106" x2="40946" y2="60550"/>
                          <a14:backgroundMark x1="40946" y1="60833" x2="40946" y2="60833"/>
                          <a14:backgroundMark x1="38240" y1="58517" x2="38116" y2="59337"/>
                          <a14:backgroundMark x1="38561" y1="56386" x2="38447" y2="57142"/>
                          <a14:backgroundMark x1="38682" y1="58437" x2="38561" y2="59054"/>
                          <a14:backgroundMark x1="40674" y1="58074" x2="41593" y2="59337"/>
                          <a14:backgroundMark x1="39652" y1="56669" x2="39815" y2="56894"/>
                          <a14:backgroundMark x1="40792" y1="58053" x2="45675" y2="63217"/>
                          <a14:backgroundMark x1="38993" y1="58380" x2="38116" y2="61722"/>
                          <a14:backgroundMark x1="43250" y1="56710" x2="44947" y2="55578"/>
                          <a14:backgroundMark x1="44947" y1="55416" x2="43129" y2="57033"/>
                          <a14:backgroundMark x1="43129" y1="57033" x2="43129" y2="57033"/>
                          <a14:backgroundMark x1="45190" y1="55578" x2="45190" y2="54487"/>
                          <a14:backgroundMark x1="40823" y1="58047" x2="41633" y2="61035"/>
                          <a14:backgroundMark x1="41633" y1="61196" x2="41633" y2="61681"/>
                          <a14:backgroundMark x1="42078" y1="55578" x2="41633" y2="55416"/>
                          <a14:backgroundMark x1="42805" y1="55740" x2="41754" y2="55416"/>
                          <a14:backgroundMark x1="41956" y1="56225" x2="41956" y2="56225"/>
                          <a14:backgroundMark x1="37874" y1="59256" x2="40016" y2="58165"/>
                          <a14:backgroundMark x1="39935" y1="57842" x2="40340" y2="57518"/>
                          <a14:backgroundMark x1="40340" y1="57518" x2="40340" y2="57518"/>
                          <a14:backgroundMark x1="40259" y1="56871" x2="41876" y2="59903"/>
                          <a14:backgroundMark x1="40016" y1="57680" x2="38521" y2="58448"/>
                          <a14:backgroundMark x1="40340" y1="57195" x2="41431" y2="59256"/>
                          <a14:backgroundMark x1="38116" y1="58003" x2="37470" y2="59256"/>
                          <a14:backgroundMark x1="40986" y1="57842" x2="41754" y2="58771"/>
                          <a14:backgroundMark x1="41310" y1="56871" x2="41754" y2="58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7" t="625" r="23893" b="-625"/>
            <a:stretch/>
          </p:blipFill>
          <p:spPr>
            <a:xfrm>
              <a:off x="2284386" y="690891"/>
              <a:ext cx="4940610" cy="76339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CA728D4-CBDB-4DD1-B841-57DB225BF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4761712" y="3021092"/>
              <a:ext cx="855277" cy="6134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8B15B69-9B27-4B1B-8C4E-A2F76DB3C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5031146" y="578100"/>
              <a:ext cx="601050" cy="431134"/>
            </a:xfrm>
            <a:prstGeom prst="rect">
              <a:avLst/>
            </a:prstGeom>
          </p:spPr>
        </p:pic>
      </p:grpSp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id="{AA2F8007-0ACA-45B4-8ECF-A14B26C47C3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8"/>
          <a:stretch/>
        </p:blipFill>
        <p:spPr>
          <a:xfrm>
            <a:off x="3520523" y="256277"/>
            <a:ext cx="1715790" cy="14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748478" y="291359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4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6434" y="464091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6434" y="560825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7566" y="464091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808095" y="466638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888696" y="5687376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61" y="4727937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0005" y="560825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61" y="5649508"/>
            <a:ext cx="804742" cy="707197"/>
          </a:xfrm>
          <a:prstGeom prst="rect">
            <a:avLst/>
          </a:prstGeom>
        </p:spPr>
      </p:pic>
      <p:grpSp>
        <p:nvGrpSpPr>
          <p:cNvPr id="17" name="Group 12121">
            <a:extLst>
              <a:ext uri="{FF2B5EF4-FFF2-40B4-BE49-F238E27FC236}">
                <a16:creationId xmlns:a16="http://schemas.microsoft.com/office/drawing/2014/main" id="{E0037D05-A342-45DB-8A44-03BDC20472D7}"/>
              </a:ext>
            </a:extLst>
          </p:cNvPr>
          <p:cNvGrpSpPr/>
          <p:nvPr/>
        </p:nvGrpSpPr>
        <p:grpSpPr>
          <a:xfrm>
            <a:off x="4901442" y="396740"/>
            <a:ext cx="1903177" cy="2679576"/>
            <a:chOff x="2284386" y="578100"/>
            <a:chExt cx="4940610" cy="77467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BA9F69D-9EE5-4314-8E23-85B64E20A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457" b="93209" l="9984" r="89976">
                          <a14:foregroundMark x1="49838" y1="42603" x2="51455" y2="39329"/>
                          <a14:foregroundMark x1="51051" y1="37833" x2="52546" y2="40016"/>
                          <a14:foregroundMark x1="50243" y1="40420" x2="50081" y2="41754"/>
                          <a14:foregroundMark x1="50647" y1="43129" x2="50647" y2="43129"/>
                          <a14:foregroundMark x1="50647" y1="43007" x2="45877" y2="49798"/>
                          <a14:foregroundMark x1="31636" y1="48070" x2="31407" y2="45271"/>
                          <a14:foregroundMark x1="32013" y1="52668" x2="31898" y2="51261"/>
                          <a14:foregroundMark x1="31407" y1="45271" x2="30234" y2="42846"/>
                          <a14:foregroundMark x1="28335" y1="34842" x2="28173" y2="33872"/>
                          <a14:foregroundMark x1="28173" y1="33589" x2="25586" y2="25707"/>
                          <a14:foregroundMark x1="25586" y1="25707" x2="25586" y2="25707"/>
                          <a14:foregroundMark x1="21646" y1="15286" x2="21867" y2="16532"/>
                          <a14:foregroundMark x1="21309" y1="13394" x2="21633" y2="15214"/>
                          <a14:foregroundMark x1="20886" y1="11012" x2="21287" y2="13265"/>
                          <a14:foregroundMark x1="20082" y1="13475" x2="19225" y2="12007"/>
                          <a14:foregroundMark x1="21867" y1="16532" x2="21228" y2="15438"/>
                          <a14:foregroundMark x1="15683" y1="6265" x2="17124" y2="6994"/>
                          <a14:foregroundMark x1="15521" y1="5578" x2="15521" y2="5578"/>
                          <a14:foregroundMark x1="15804" y1="5457" x2="15804" y2="5457"/>
                          <a14:foregroundMark x1="65077" y1="49111" x2="67502" y2="48019"/>
                          <a14:foregroundMark x1="62732" y1="53597" x2="62894" y2="54163"/>
                          <a14:foregroundMark x1="62894" y1="54163" x2="62894" y2="54163"/>
                          <a14:foregroundMark x1="46281" y1="90057" x2="49838" y2="91714"/>
                          <a14:foregroundMark x1="56629" y1="91835" x2="61399" y2="93209"/>
                          <a14:foregroundMark x1="31568" y1="53759" x2="31326" y2="55497"/>
                          <a14:foregroundMark x1="24187" y1="23525" x2="24373" y2="24131"/>
                          <a14:foregroundMark x1="22191" y1="17017" x2="24187" y2="23525"/>
                          <a14:foregroundMark x1="24373" y1="24131" x2="24495" y2="24373"/>
                          <a14:foregroundMark x1="17300" y1="6265" x2="17703" y2="7071"/>
                          <a14:foregroundMark x1="18430" y1="6613" x2="18270" y2="6265"/>
                          <a14:foregroundMark x1="18819" y1="7461" x2="18628" y2="7045"/>
                          <a14:foregroundMark x1="20574" y1="11277" x2="19120" y2="8114"/>
                          <a14:foregroundMark x1="44929" y1="55696" x2="45918" y2="54891"/>
                          <a14:foregroundMark x1="42643" y1="57559" x2="43207" y2="57099"/>
                          <a14:foregroundMark x1="36580" y1="57518" x2="36500" y2="58165"/>
                          <a14:foregroundMark x1="36580" y1="57842" x2="36580" y2="57842"/>
                          <a14:foregroundMark x1="49596" y1="53638" x2="50000" y2="52142"/>
                          <a14:backgroundMark x1="35247" y1="47211" x2="36500" y2="47615"/>
                          <a14:backgroundMark x1="43816" y1="54568" x2="43816" y2="54568"/>
                          <a14:backgroundMark x1="43977" y1="53880" x2="43977" y2="53880"/>
                          <a14:backgroundMark x1="44382" y1="53880" x2="44503" y2="54002"/>
                          <a14:backgroundMark x1="43977" y1="53880" x2="44503" y2="52385"/>
                          <a14:backgroundMark x1="33913" y1="54689" x2="34721" y2="58488"/>
                          <a14:backgroundMark x1="34721" y1="58488" x2="33751" y2="59741"/>
                          <a14:backgroundMark x1="35125" y1="57963" x2="34034" y2="54163"/>
                          <a14:backgroundMark x1="34155" y1="54002" x2="34155" y2="54002"/>
                          <a14:backgroundMark x1="33630" y1="57559" x2="32660" y2="56871"/>
                          <a14:backgroundMark x1="32943" y1="56589" x2="32660" y2="54002"/>
                          <a14:backgroundMark x1="33347" y1="56871" x2="33064" y2="54002"/>
                          <a14:backgroundMark x1="32821" y1="58650" x2="35705" y2="57598"/>
                          <a14:backgroundMark x1="34317" y1="56589" x2="33913" y2="55901"/>
                          <a14:backgroundMark x1="35408" y1="56184" x2="35530" y2="58650"/>
                          <a14:backgroundMark x1="32255" y1="58246" x2="32943" y2="53072"/>
                          <a14:backgroundMark x1="32821" y1="57397" x2="32134" y2="57397"/>
                          <a14:backgroundMark x1="32134" y1="53597" x2="32134" y2="53597"/>
                          <a14:backgroundMark x1="32538" y1="53476" x2="32538" y2="53476"/>
                          <a14:backgroundMark x1="32255" y1="53072" x2="32255" y2="53072"/>
                          <a14:backgroundMark x1="32538" y1="53314" x2="32538" y2="53314"/>
                          <a14:backgroundMark x1="20978" y1="8569" x2="25586" y2="22838"/>
                          <a14:backgroundMark x1="25586" y1="22838" x2="25586" y2="22838"/>
                          <a14:backgroundMark x1="22595" y1="13056" x2="26354" y2="19321"/>
                          <a14:backgroundMark x1="26354" y1="19321" x2="22231" y2="13056"/>
                          <a14:backgroundMark x1="22231" y1="13056" x2="20695" y2="7761"/>
                          <a14:backgroundMark x1="22999" y1="13339" x2="20008" y2="7882"/>
                          <a14:backgroundMark x1="22070" y1="8973" x2="21099" y2="8973"/>
                          <a14:backgroundMark x1="20574" y1="8973" x2="22352" y2="11681"/>
                          <a14:backgroundMark x1="25586" y1="23120" x2="25344" y2="22595"/>
                          <a14:backgroundMark x1="25061" y1="23525" x2="25061" y2="23525"/>
                          <a14:backgroundMark x1="25182" y1="23403" x2="25182" y2="23403"/>
                          <a14:backgroundMark x1="12813" y1="6103" x2="17815" y2="9217"/>
                          <a14:backgroundMark x1="19331" y1="11696" x2="22191" y2="24091"/>
                          <a14:backgroundMark x1="18108" y1="9943" x2="20412" y2="15764"/>
                          <a14:backgroundMark x1="20412" y1="14268" x2="19436" y2="11648"/>
                          <a14:backgroundMark x1="20695" y1="15643" x2="17300" y2="7478"/>
                          <a14:backgroundMark x1="17179" y1="7761" x2="18836" y2="14834"/>
                          <a14:backgroundMark x1="18836" y1="14834" x2="18270" y2="15643"/>
                          <a14:backgroundMark x1="18270" y1="8165" x2="18270" y2="8165"/>
                          <a14:backgroundMark x1="18108" y1="7599" x2="18108" y2="7599"/>
                          <a14:backgroundMark x1="18108" y1="7599" x2="18108" y2="7599"/>
                          <a14:backgroundMark x1="18108" y1="7599" x2="18674" y2="10469"/>
                          <a14:backgroundMark x1="18270" y1="8286" x2="18917" y2="11439"/>
                          <a14:backgroundMark x1="18917" y1="11439" x2="18917" y2="11439"/>
                          <a14:backgroundMark x1="17583" y1="7357" x2="17583" y2="7357"/>
                          <a14:backgroundMark x1="17704" y1="7074" x2="17704" y2="7074"/>
                          <a14:backgroundMark x1="17866" y1="7357" x2="17866" y2="7761"/>
                          <a14:backgroundMark x1="20008" y1="14268" x2="20857" y2="15643"/>
                          <a14:backgroundMark x1="20008" y1="13743" x2="20695" y2="14026"/>
                          <a14:backgroundMark x1="20170" y1="13460" x2="20412" y2="14834"/>
                          <a14:backgroundMark x1="17583" y1="7599" x2="17987" y2="7478"/>
                          <a14:backgroundMark x1="17866" y1="7599" x2="17866" y2="7599"/>
                          <a14:backgroundMark x1="17421" y1="7357" x2="17421" y2="7357"/>
                          <a14:backgroundMark x1="39086" y1="60146" x2="40420" y2="59458"/>
                          <a14:backgroundMark x1="37725" y1="58611" x2="37308" y2="59175"/>
                          <a14:backgroundMark x1="30073" y1="52102" x2="29951" y2="64632"/>
                          <a14:backgroundMark x1="29951" y1="46928" x2="29062" y2="54972"/>
                          <a14:backgroundMark x1="29062" y1="54972" x2="27082" y2="58246"/>
                          <a14:backgroundMark x1="30517" y1="47615" x2="31164" y2="52385"/>
                          <a14:backgroundMark x1="31164" y1="48424" x2="31326" y2="51293"/>
                          <a14:backgroundMark x1="31326" y1="51293" x2="31326" y2="51293"/>
                          <a14:backgroundMark x1="30922" y1="48181" x2="31326" y2="50768"/>
                          <a14:backgroundMark x1="34721" y1="46403" x2="34721" y2="46403"/>
                          <a14:backgroundMark x1="17583" y1="7074" x2="18189" y2="28779"/>
                          <a14:backgroundMark x1="18189" y1="28779" x2="16774" y2="38763"/>
                          <a14:backgroundMark x1="39652" y1="56386" x2="39652" y2="56386"/>
                          <a14:backgroundMark x1="39652" y1="56386" x2="39652" y2="56386"/>
                          <a14:backgroundMark x1="39652" y1="56386" x2="39652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8561" y1="56669" x2="38561" y2="56669"/>
                          <a14:backgroundMark x1="38763" y1="56669" x2="38763" y2="56669"/>
                          <a14:backgroundMark x1="38763" y1="56669" x2="38763" y2="56669"/>
                          <a14:backgroundMark x1="38116" y1="56993" x2="38639" y2="57107"/>
                          <a14:backgroundMark x1="43844" y1="56079" x2="44826" y2="54891"/>
                          <a14:backgroundMark x1="44826" y1="55174" x2="42643" y2="55780"/>
                          <a14:backgroundMark x1="42643" y1="56063" x2="45918" y2="55497"/>
                          <a14:backgroundMark x1="38116" y1="58448" x2="40946" y2="59054"/>
                          <a14:backgroundMark x1="40501" y1="58106" x2="40946" y2="60550"/>
                          <a14:backgroundMark x1="40946" y1="60833" x2="40946" y2="60833"/>
                          <a14:backgroundMark x1="38240" y1="58517" x2="38116" y2="59337"/>
                          <a14:backgroundMark x1="38561" y1="56386" x2="38447" y2="57142"/>
                          <a14:backgroundMark x1="38682" y1="58437" x2="38561" y2="59054"/>
                          <a14:backgroundMark x1="40674" y1="58074" x2="41593" y2="59337"/>
                          <a14:backgroundMark x1="39652" y1="56669" x2="39815" y2="56894"/>
                          <a14:backgroundMark x1="40792" y1="58053" x2="45675" y2="63217"/>
                          <a14:backgroundMark x1="38993" y1="58380" x2="38116" y2="61722"/>
                          <a14:backgroundMark x1="43250" y1="56710" x2="44947" y2="55578"/>
                          <a14:backgroundMark x1="44947" y1="55416" x2="43129" y2="57033"/>
                          <a14:backgroundMark x1="43129" y1="57033" x2="43129" y2="57033"/>
                          <a14:backgroundMark x1="45190" y1="55578" x2="45190" y2="54487"/>
                          <a14:backgroundMark x1="40823" y1="58047" x2="41633" y2="61035"/>
                          <a14:backgroundMark x1="41633" y1="61196" x2="41633" y2="61681"/>
                          <a14:backgroundMark x1="42078" y1="55578" x2="41633" y2="55416"/>
                          <a14:backgroundMark x1="42805" y1="55740" x2="41754" y2="55416"/>
                          <a14:backgroundMark x1="41956" y1="56225" x2="41956" y2="56225"/>
                          <a14:backgroundMark x1="37874" y1="59256" x2="40016" y2="58165"/>
                          <a14:backgroundMark x1="39935" y1="57842" x2="40340" y2="57518"/>
                          <a14:backgroundMark x1="40340" y1="57518" x2="40340" y2="57518"/>
                          <a14:backgroundMark x1="40259" y1="56871" x2="41876" y2="59903"/>
                          <a14:backgroundMark x1="40016" y1="57680" x2="38521" y2="58448"/>
                          <a14:backgroundMark x1="40340" y1="57195" x2="41431" y2="59256"/>
                          <a14:backgroundMark x1="38116" y1="58003" x2="37470" y2="59256"/>
                          <a14:backgroundMark x1="40986" y1="57842" x2="41754" y2="58771"/>
                          <a14:backgroundMark x1="41310" y1="56871" x2="41754" y2="58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7" t="625" r="23893" b="-625"/>
            <a:stretch/>
          </p:blipFill>
          <p:spPr>
            <a:xfrm>
              <a:off x="2284386" y="690891"/>
              <a:ext cx="4940610" cy="76339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DD87927-C487-493B-9019-12672E49D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4761712" y="3021092"/>
              <a:ext cx="855277" cy="6134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1052EF-6974-4E29-B382-FB39462A9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5031146" y="578100"/>
              <a:ext cx="601050" cy="431134"/>
            </a:xfrm>
            <a:prstGeom prst="rect">
              <a:avLst/>
            </a:prstGeom>
          </p:spPr>
        </p:pic>
      </p:grpSp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id="{B8170FB3-9BB3-4176-931D-A1B79A4CFFE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8"/>
          <a:stretch/>
        </p:blipFill>
        <p:spPr>
          <a:xfrm>
            <a:off x="3520523" y="256277"/>
            <a:ext cx="1715790" cy="14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581210" y="288013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5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298" y="464871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210" y="549356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19166" y="552692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01959" y="4674189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83472" y="552692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61" y="5613954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601605" y="460745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61" y="4648714"/>
            <a:ext cx="804742" cy="707197"/>
          </a:xfrm>
          <a:prstGeom prst="rect">
            <a:avLst/>
          </a:prstGeom>
        </p:spPr>
      </p:pic>
      <p:grpSp>
        <p:nvGrpSpPr>
          <p:cNvPr id="17" name="Group 12121">
            <a:extLst>
              <a:ext uri="{FF2B5EF4-FFF2-40B4-BE49-F238E27FC236}">
                <a16:creationId xmlns:a16="http://schemas.microsoft.com/office/drawing/2014/main" id="{5C6B6C0B-AE5A-4B6D-93EE-D3BC48711EA6}"/>
              </a:ext>
            </a:extLst>
          </p:cNvPr>
          <p:cNvGrpSpPr/>
          <p:nvPr/>
        </p:nvGrpSpPr>
        <p:grpSpPr>
          <a:xfrm>
            <a:off x="4901442" y="396740"/>
            <a:ext cx="1903177" cy="2679576"/>
            <a:chOff x="2284386" y="578100"/>
            <a:chExt cx="4940610" cy="77467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09A6E4-A4A0-4FB9-9BF7-0FC4B52D7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457" b="93209" l="9984" r="89976">
                          <a14:foregroundMark x1="49838" y1="42603" x2="51455" y2="39329"/>
                          <a14:foregroundMark x1="51051" y1="37833" x2="52546" y2="40016"/>
                          <a14:foregroundMark x1="50243" y1="40420" x2="50081" y2="41754"/>
                          <a14:foregroundMark x1="50647" y1="43129" x2="50647" y2="43129"/>
                          <a14:foregroundMark x1="50647" y1="43007" x2="45877" y2="49798"/>
                          <a14:foregroundMark x1="31636" y1="48070" x2="31407" y2="45271"/>
                          <a14:foregroundMark x1="32013" y1="52668" x2="31898" y2="51261"/>
                          <a14:foregroundMark x1="31407" y1="45271" x2="30234" y2="42846"/>
                          <a14:foregroundMark x1="28335" y1="34842" x2="28173" y2="33872"/>
                          <a14:foregroundMark x1="28173" y1="33589" x2="25586" y2="25707"/>
                          <a14:foregroundMark x1="25586" y1="25707" x2="25586" y2="25707"/>
                          <a14:foregroundMark x1="21646" y1="15286" x2="21867" y2="16532"/>
                          <a14:foregroundMark x1="21309" y1="13394" x2="21633" y2="15214"/>
                          <a14:foregroundMark x1="20886" y1="11012" x2="21287" y2="13265"/>
                          <a14:foregroundMark x1="20082" y1="13475" x2="19225" y2="12007"/>
                          <a14:foregroundMark x1="21867" y1="16532" x2="21228" y2="15438"/>
                          <a14:foregroundMark x1="15683" y1="6265" x2="17124" y2="6994"/>
                          <a14:foregroundMark x1="15521" y1="5578" x2="15521" y2="5578"/>
                          <a14:foregroundMark x1="15804" y1="5457" x2="15804" y2="5457"/>
                          <a14:foregroundMark x1="65077" y1="49111" x2="67502" y2="48019"/>
                          <a14:foregroundMark x1="62732" y1="53597" x2="62894" y2="54163"/>
                          <a14:foregroundMark x1="62894" y1="54163" x2="62894" y2="54163"/>
                          <a14:foregroundMark x1="46281" y1="90057" x2="49838" y2="91714"/>
                          <a14:foregroundMark x1="56629" y1="91835" x2="61399" y2="93209"/>
                          <a14:foregroundMark x1="31568" y1="53759" x2="31326" y2="55497"/>
                          <a14:foregroundMark x1="24187" y1="23525" x2="24373" y2="24131"/>
                          <a14:foregroundMark x1="22191" y1="17017" x2="24187" y2="23525"/>
                          <a14:foregroundMark x1="24373" y1="24131" x2="24495" y2="24373"/>
                          <a14:foregroundMark x1="17300" y1="6265" x2="17703" y2="7071"/>
                          <a14:foregroundMark x1="18430" y1="6613" x2="18270" y2="6265"/>
                          <a14:foregroundMark x1="18819" y1="7461" x2="18628" y2="7045"/>
                          <a14:foregroundMark x1="20574" y1="11277" x2="19120" y2="8114"/>
                          <a14:foregroundMark x1="44929" y1="55696" x2="45918" y2="54891"/>
                          <a14:foregroundMark x1="42643" y1="57559" x2="43207" y2="57099"/>
                          <a14:foregroundMark x1="36580" y1="57518" x2="36500" y2="58165"/>
                          <a14:foregroundMark x1="36580" y1="57842" x2="36580" y2="57842"/>
                          <a14:foregroundMark x1="49596" y1="53638" x2="50000" y2="52142"/>
                          <a14:backgroundMark x1="35247" y1="47211" x2="36500" y2="47615"/>
                          <a14:backgroundMark x1="43816" y1="54568" x2="43816" y2="54568"/>
                          <a14:backgroundMark x1="43977" y1="53880" x2="43977" y2="53880"/>
                          <a14:backgroundMark x1="44382" y1="53880" x2="44503" y2="54002"/>
                          <a14:backgroundMark x1="43977" y1="53880" x2="44503" y2="52385"/>
                          <a14:backgroundMark x1="33913" y1="54689" x2="34721" y2="58488"/>
                          <a14:backgroundMark x1="34721" y1="58488" x2="33751" y2="59741"/>
                          <a14:backgroundMark x1="35125" y1="57963" x2="34034" y2="54163"/>
                          <a14:backgroundMark x1="34155" y1="54002" x2="34155" y2="54002"/>
                          <a14:backgroundMark x1="33630" y1="57559" x2="32660" y2="56871"/>
                          <a14:backgroundMark x1="32943" y1="56589" x2="32660" y2="54002"/>
                          <a14:backgroundMark x1="33347" y1="56871" x2="33064" y2="54002"/>
                          <a14:backgroundMark x1="32821" y1="58650" x2="35705" y2="57598"/>
                          <a14:backgroundMark x1="34317" y1="56589" x2="33913" y2="55901"/>
                          <a14:backgroundMark x1="35408" y1="56184" x2="35530" y2="58650"/>
                          <a14:backgroundMark x1="32255" y1="58246" x2="32943" y2="53072"/>
                          <a14:backgroundMark x1="32821" y1="57397" x2="32134" y2="57397"/>
                          <a14:backgroundMark x1="32134" y1="53597" x2="32134" y2="53597"/>
                          <a14:backgroundMark x1="32538" y1="53476" x2="32538" y2="53476"/>
                          <a14:backgroundMark x1="32255" y1="53072" x2="32255" y2="53072"/>
                          <a14:backgroundMark x1="32538" y1="53314" x2="32538" y2="53314"/>
                          <a14:backgroundMark x1="20978" y1="8569" x2="25586" y2="22838"/>
                          <a14:backgroundMark x1="25586" y1="22838" x2="25586" y2="22838"/>
                          <a14:backgroundMark x1="22595" y1="13056" x2="26354" y2="19321"/>
                          <a14:backgroundMark x1="26354" y1="19321" x2="22231" y2="13056"/>
                          <a14:backgroundMark x1="22231" y1="13056" x2="20695" y2="7761"/>
                          <a14:backgroundMark x1="22999" y1="13339" x2="20008" y2="7882"/>
                          <a14:backgroundMark x1="22070" y1="8973" x2="21099" y2="8973"/>
                          <a14:backgroundMark x1="20574" y1="8973" x2="22352" y2="11681"/>
                          <a14:backgroundMark x1="25586" y1="23120" x2="25344" y2="22595"/>
                          <a14:backgroundMark x1="25061" y1="23525" x2="25061" y2="23525"/>
                          <a14:backgroundMark x1="25182" y1="23403" x2="25182" y2="23403"/>
                          <a14:backgroundMark x1="12813" y1="6103" x2="17815" y2="9217"/>
                          <a14:backgroundMark x1="19331" y1="11696" x2="22191" y2="24091"/>
                          <a14:backgroundMark x1="18108" y1="9943" x2="20412" y2="15764"/>
                          <a14:backgroundMark x1="20412" y1="14268" x2="19436" y2="11648"/>
                          <a14:backgroundMark x1="20695" y1="15643" x2="17300" y2="7478"/>
                          <a14:backgroundMark x1="17179" y1="7761" x2="18836" y2="14834"/>
                          <a14:backgroundMark x1="18836" y1="14834" x2="18270" y2="15643"/>
                          <a14:backgroundMark x1="18270" y1="8165" x2="18270" y2="8165"/>
                          <a14:backgroundMark x1="18108" y1="7599" x2="18108" y2="7599"/>
                          <a14:backgroundMark x1="18108" y1="7599" x2="18108" y2="7599"/>
                          <a14:backgroundMark x1="18108" y1="7599" x2="18674" y2="10469"/>
                          <a14:backgroundMark x1="18270" y1="8286" x2="18917" y2="11439"/>
                          <a14:backgroundMark x1="18917" y1="11439" x2="18917" y2="11439"/>
                          <a14:backgroundMark x1="17583" y1="7357" x2="17583" y2="7357"/>
                          <a14:backgroundMark x1="17704" y1="7074" x2="17704" y2="7074"/>
                          <a14:backgroundMark x1="17866" y1="7357" x2="17866" y2="7761"/>
                          <a14:backgroundMark x1="20008" y1="14268" x2="20857" y2="15643"/>
                          <a14:backgroundMark x1="20008" y1="13743" x2="20695" y2="14026"/>
                          <a14:backgroundMark x1="20170" y1="13460" x2="20412" y2="14834"/>
                          <a14:backgroundMark x1="17583" y1="7599" x2="17987" y2="7478"/>
                          <a14:backgroundMark x1="17866" y1="7599" x2="17866" y2="7599"/>
                          <a14:backgroundMark x1="17421" y1="7357" x2="17421" y2="7357"/>
                          <a14:backgroundMark x1="39086" y1="60146" x2="40420" y2="59458"/>
                          <a14:backgroundMark x1="37725" y1="58611" x2="37308" y2="59175"/>
                          <a14:backgroundMark x1="30073" y1="52102" x2="29951" y2="64632"/>
                          <a14:backgroundMark x1="29951" y1="46928" x2="29062" y2="54972"/>
                          <a14:backgroundMark x1="29062" y1="54972" x2="27082" y2="58246"/>
                          <a14:backgroundMark x1="30517" y1="47615" x2="31164" y2="52385"/>
                          <a14:backgroundMark x1="31164" y1="48424" x2="31326" y2="51293"/>
                          <a14:backgroundMark x1="31326" y1="51293" x2="31326" y2="51293"/>
                          <a14:backgroundMark x1="30922" y1="48181" x2="31326" y2="50768"/>
                          <a14:backgroundMark x1="34721" y1="46403" x2="34721" y2="46403"/>
                          <a14:backgroundMark x1="17583" y1="7074" x2="18189" y2="28779"/>
                          <a14:backgroundMark x1="18189" y1="28779" x2="16774" y2="38763"/>
                          <a14:backgroundMark x1="39652" y1="56386" x2="39652" y2="56386"/>
                          <a14:backgroundMark x1="39652" y1="56386" x2="39652" y2="56386"/>
                          <a14:backgroundMark x1="39652" y1="56386" x2="39652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8561" y1="56669" x2="38561" y2="56669"/>
                          <a14:backgroundMark x1="38763" y1="56669" x2="38763" y2="56669"/>
                          <a14:backgroundMark x1="38763" y1="56669" x2="38763" y2="56669"/>
                          <a14:backgroundMark x1="38116" y1="56993" x2="38639" y2="57107"/>
                          <a14:backgroundMark x1="43844" y1="56079" x2="44826" y2="54891"/>
                          <a14:backgroundMark x1="44826" y1="55174" x2="42643" y2="55780"/>
                          <a14:backgroundMark x1="42643" y1="56063" x2="45918" y2="55497"/>
                          <a14:backgroundMark x1="38116" y1="58448" x2="40946" y2="59054"/>
                          <a14:backgroundMark x1="40501" y1="58106" x2="40946" y2="60550"/>
                          <a14:backgroundMark x1="40946" y1="60833" x2="40946" y2="60833"/>
                          <a14:backgroundMark x1="38240" y1="58517" x2="38116" y2="59337"/>
                          <a14:backgroundMark x1="38561" y1="56386" x2="38447" y2="57142"/>
                          <a14:backgroundMark x1="38682" y1="58437" x2="38561" y2="59054"/>
                          <a14:backgroundMark x1="40674" y1="58074" x2="41593" y2="59337"/>
                          <a14:backgroundMark x1="39652" y1="56669" x2="39815" y2="56894"/>
                          <a14:backgroundMark x1="40792" y1="58053" x2="45675" y2="63217"/>
                          <a14:backgroundMark x1="38993" y1="58380" x2="38116" y2="61722"/>
                          <a14:backgroundMark x1="43250" y1="56710" x2="44947" y2="55578"/>
                          <a14:backgroundMark x1="44947" y1="55416" x2="43129" y2="57033"/>
                          <a14:backgroundMark x1="43129" y1="57033" x2="43129" y2="57033"/>
                          <a14:backgroundMark x1="45190" y1="55578" x2="45190" y2="54487"/>
                          <a14:backgroundMark x1="40823" y1="58047" x2="41633" y2="61035"/>
                          <a14:backgroundMark x1="41633" y1="61196" x2="41633" y2="61681"/>
                          <a14:backgroundMark x1="42078" y1="55578" x2="41633" y2="55416"/>
                          <a14:backgroundMark x1="42805" y1="55740" x2="41754" y2="55416"/>
                          <a14:backgroundMark x1="41956" y1="56225" x2="41956" y2="56225"/>
                          <a14:backgroundMark x1="37874" y1="59256" x2="40016" y2="58165"/>
                          <a14:backgroundMark x1="39935" y1="57842" x2="40340" y2="57518"/>
                          <a14:backgroundMark x1="40340" y1="57518" x2="40340" y2="57518"/>
                          <a14:backgroundMark x1="40259" y1="56871" x2="41876" y2="59903"/>
                          <a14:backgroundMark x1="40016" y1="57680" x2="38521" y2="58448"/>
                          <a14:backgroundMark x1="40340" y1="57195" x2="41431" y2="59256"/>
                          <a14:backgroundMark x1="38116" y1="58003" x2="37470" y2="59256"/>
                          <a14:backgroundMark x1="40986" y1="57842" x2="41754" y2="58771"/>
                          <a14:backgroundMark x1="41310" y1="56871" x2="41754" y2="58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7" t="625" r="23893" b="-625"/>
            <a:stretch/>
          </p:blipFill>
          <p:spPr>
            <a:xfrm>
              <a:off x="2284386" y="690891"/>
              <a:ext cx="4940610" cy="76339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D412C1D-47C7-45D2-BDDB-2F45065C9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4761712" y="3021092"/>
              <a:ext cx="855277" cy="6134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1285248-17E1-49F0-9923-C35751E4F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5031146" y="578100"/>
              <a:ext cx="601050" cy="431134"/>
            </a:xfrm>
            <a:prstGeom prst="rect">
              <a:avLst/>
            </a:prstGeom>
          </p:spPr>
        </p:pic>
      </p:grpSp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id="{B0C86DE6-5732-4719-9F6F-0714457891D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8"/>
          <a:stretch/>
        </p:blipFill>
        <p:spPr>
          <a:xfrm>
            <a:off x="3520523" y="256277"/>
            <a:ext cx="1715790" cy="14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121">
            <a:extLst>
              <a:ext uri="{FF2B5EF4-FFF2-40B4-BE49-F238E27FC236}">
                <a16:creationId xmlns:a16="http://schemas.microsoft.com/office/drawing/2014/main" id="{BE235F66-8EC6-4556-BAC6-6A141CB93B12}"/>
              </a:ext>
            </a:extLst>
          </p:cNvPr>
          <p:cNvGrpSpPr/>
          <p:nvPr/>
        </p:nvGrpSpPr>
        <p:grpSpPr>
          <a:xfrm>
            <a:off x="4901442" y="396740"/>
            <a:ext cx="1903177" cy="2679576"/>
            <a:chOff x="2284386" y="578100"/>
            <a:chExt cx="4940610" cy="77467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2C7FE5-0BFF-440A-8C3F-E3CF646A3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57" b="93209" l="9984" r="89976">
                          <a14:foregroundMark x1="49838" y1="42603" x2="51455" y2="39329"/>
                          <a14:foregroundMark x1="51051" y1="37833" x2="52546" y2="40016"/>
                          <a14:foregroundMark x1="50243" y1="40420" x2="50081" y2="41754"/>
                          <a14:foregroundMark x1="50647" y1="43129" x2="50647" y2="43129"/>
                          <a14:foregroundMark x1="50647" y1="43007" x2="45877" y2="49798"/>
                          <a14:foregroundMark x1="31636" y1="48070" x2="31407" y2="45271"/>
                          <a14:foregroundMark x1="32013" y1="52668" x2="31898" y2="51261"/>
                          <a14:foregroundMark x1="31407" y1="45271" x2="30234" y2="42846"/>
                          <a14:foregroundMark x1="28335" y1="34842" x2="28173" y2="33872"/>
                          <a14:foregroundMark x1="28173" y1="33589" x2="25586" y2="25707"/>
                          <a14:foregroundMark x1="25586" y1="25707" x2="25586" y2="25707"/>
                          <a14:foregroundMark x1="21646" y1="15286" x2="21867" y2="16532"/>
                          <a14:foregroundMark x1="21309" y1="13394" x2="21633" y2="15214"/>
                          <a14:foregroundMark x1="20886" y1="11012" x2="21287" y2="13265"/>
                          <a14:foregroundMark x1="20082" y1="13475" x2="19225" y2="12007"/>
                          <a14:foregroundMark x1="21867" y1="16532" x2="21228" y2="15438"/>
                          <a14:foregroundMark x1="15683" y1="6265" x2="17124" y2="6994"/>
                          <a14:foregroundMark x1="15521" y1="5578" x2="15521" y2="5578"/>
                          <a14:foregroundMark x1="15804" y1="5457" x2="15804" y2="5457"/>
                          <a14:foregroundMark x1="65077" y1="49111" x2="67502" y2="48019"/>
                          <a14:foregroundMark x1="62732" y1="53597" x2="62894" y2="54163"/>
                          <a14:foregroundMark x1="62894" y1="54163" x2="62894" y2="54163"/>
                          <a14:foregroundMark x1="46281" y1="90057" x2="49838" y2="91714"/>
                          <a14:foregroundMark x1="56629" y1="91835" x2="61399" y2="93209"/>
                          <a14:foregroundMark x1="31568" y1="53759" x2="31326" y2="55497"/>
                          <a14:foregroundMark x1="24187" y1="23525" x2="24373" y2="24131"/>
                          <a14:foregroundMark x1="22191" y1="17017" x2="24187" y2="23525"/>
                          <a14:foregroundMark x1="24373" y1="24131" x2="24495" y2="24373"/>
                          <a14:foregroundMark x1="17300" y1="6265" x2="17703" y2="7071"/>
                          <a14:foregroundMark x1="18430" y1="6613" x2="18270" y2="6265"/>
                          <a14:foregroundMark x1="18819" y1="7461" x2="18628" y2="7045"/>
                          <a14:foregroundMark x1="20574" y1="11277" x2="19120" y2="8114"/>
                          <a14:foregroundMark x1="44929" y1="55696" x2="45918" y2="54891"/>
                          <a14:foregroundMark x1="42643" y1="57559" x2="43207" y2="57099"/>
                          <a14:foregroundMark x1="36580" y1="57518" x2="36500" y2="58165"/>
                          <a14:foregroundMark x1="36580" y1="57842" x2="36580" y2="57842"/>
                          <a14:foregroundMark x1="49596" y1="53638" x2="50000" y2="52142"/>
                          <a14:backgroundMark x1="35247" y1="47211" x2="36500" y2="47615"/>
                          <a14:backgroundMark x1="43816" y1="54568" x2="43816" y2="54568"/>
                          <a14:backgroundMark x1="43977" y1="53880" x2="43977" y2="53880"/>
                          <a14:backgroundMark x1="44382" y1="53880" x2="44503" y2="54002"/>
                          <a14:backgroundMark x1="43977" y1="53880" x2="44503" y2="52385"/>
                          <a14:backgroundMark x1="33913" y1="54689" x2="34721" y2="58488"/>
                          <a14:backgroundMark x1="34721" y1="58488" x2="33751" y2="59741"/>
                          <a14:backgroundMark x1="35125" y1="57963" x2="34034" y2="54163"/>
                          <a14:backgroundMark x1="34155" y1="54002" x2="34155" y2="54002"/>
                          <a14:backgroundMark x1="33630" y1="57559" x2="32660" y2="56871"/>
                          <a14:backgroundMark x1="32943" y1="56589" x2="32660" y2="54002"/>
                          <a14:backgroundMark x1="33347" y1="56871" x2="33064" y2="54002"/>
                          <a14:backgroundMark x1="32821" y1="58650" x2="35705" y2="57598"/>
                          <a14:backgroundMark x1="34317" y1="56589" x2="33913" y2="55901"/>
                          <a14:backgroundMark x1="35408" y1="56184" x2="35530" y2="58650"/>
                          <a14:backgroundMark x1="32255" y1="58246" x2="32943" y2="53072"/>
                          <a14:backgroundMark x1="32821" y1="57397" x2="32134" y2="57397"/>
                          <a14:backgroundMark x1="32134" y1="53597" x2="32134" y2="53597"/>
                          <a14:backgroundMark x1="32538" y1="53476" x2="32538" y2="53476"/>
                          <a14:backgroundMark x1="32255" y1="53072" x2="32255" y2="53072"/>
                          <a14:backgroundMark x1="32538" y1="53314" x2="32538" y2="53314"/>
                          <a14:backgroundMark x1="20978" y1="8569" x2="25586" y2="22838"/>
                          <a14:backgroundMark x1="25586" y1="22838" x2="25586" y2="22838"/>
                          <a14:backgroundMark x1="22595" y1="13056" x2="26354" y2="19321"/>
                          <a14:backgroundMark x1="26354" y1="19321" x2="22231" y2="13056"/>
                          <a14:backgroundMark x1="22231" y1="13056" x2="20695" y2="7761"/>
                          <a14:backgroundMark x1="22999" y1="13339" x2="20008" y2="7882"/>
                          <a14:backgroundMark x1="22070" y1="8973" x2="21099" y2="8973"/>
                          <a14:backgroundMark x1="20574" y1="8973" x2="22352" y2="11681"/>
                          <a14:backgroundMark x1="25586" y1="23120" x2="25344" y2="22595"/>
                          <a14:backgroundMark x1="25061" y1="23525" x2="25061" y2="23525"/>
                          <a14:backgroundMark x1="25182" y1="23403" x2="25182" y2="23403"/>
                          <a14:backgroundMark x1="12813" y1="6103" x2="17815" y2="9217"/>
                          <a14:backgroundMark x1="19331" y1="11696" x2="22191" y2="24091"/>
                          <a14:backgroundMark x1="18108" y1="9943" x2="20412" y2="15764"/>
                          <a14:backgroundMark x1="20412" y1="14268" x2="19436" y2="11648"/>
                          <a14:backgroundMark x1="20695" y1="15643" x2="17300" y2="7478"/>
                          <a14:backgroundMark x1="17179" y1="7761" x2="18836" y2="14834"/>
                          <a14:backgroundMark x1="18836" y1="14834" x2="18270" y2="15643"/>
                          <a14:backgroundMark x1="18270" y1="8165" x2="18270" y2="8165"/>
                          <a14:backgroundMark x1="18108" y1="7599" x2="18108" y2="7599"/>
                          <a14:backgroundMark x1="18108" y1="7599" x2="18108" y2="7599"/>
                          <a14:backgroundMark x1="18108" y1="7599" x2="18674" y2="10469"/>
                          <a14:backgroundMark x1="18270" y1="8286" x2="18917" y2="11439"/>
                          <a14:backgroundMark x1="18917" y1="11439" x2="18917" y2="11439"/>
                          <a14:backgroundMark x1="17583" y1="7357" x2="17583" y2="7357"/>
                          <a14:backgroundMark x1="17704" y1="7074" x2="17704" y2="7074"/>
                          <a14:backgroundMark x1="17866" y1="7357" x2="17866" y2="7761"/>
                          <a14:backgroundMark x1="20008" y1="14268" x2="20857" y2="15643"/>
                          <a14:backgroundMark x1="20008" y1="13743" x2="20695" y2="14026"/>
                          <a14:backgroundMark x1="20170" y1="13460" x2="20412" y2="14834"/>
                          <a14:backgroundMark x1="17583" y1="7599" x2="17987" y2="7478"/>
                          <a14:backgroundMark x1="17866" y1="7599" x2="17866" y2="7599"/>
                          <a14:backgroundMark x1="17421" y1="7357" x2="17421" y2="7357"/>
                          <a14:backgroundMark x1="39086" y1="60146" x2="40420" y2="59458"/>
                          <a14:backgroundMark x1="37725" y1="58611" x2="37308" y2="59175"/>
                          <a14:backgroundMark x1="30073" y1="52102" x2="29951" y2="64632"/>
                          <a14:backgroundMark x1="29951" y1="46928" x2="29062" y2="54972"/>
                          <a14:backgroundMark x1="29062" y1="54972" x2="27082" y2="58246"/>
                          <a14:backgroundMark x1="30517" y1="47615" x2="31164" y2="52385"/>
                          <a14:backgroundMark x1="31164" y1="48424" x2="31326" y2="51293"/>
                          <a14:backgroundMark x1="31326" y1="51293" x2="31326" y2="51293"/>
                          <a14:backgroundMark x1="30922" y1="48181" x2="31326" y2="50768"/>
                          <a14:backgroundMark x1="34721" y1="46403" x2="34721" y2="46403"/>
                          <a14:backgroundMark x1="17583" y1="7074" x2="18189" y2="28779"/>
                          <a14:backgroundMark x1="18189" y1="28779" x2="16774" y2="38763"/>
                          <a14:backgroundMark x1="39652" y1="56386" x2="39652" y2="56386"/>
                          <a14:backgroundMark x1="39652" y1="56386" x2="39652" y2="56386"/>
                          <a14:backgroundMark x1="39652" y1="56386" x2="39652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8561" y1="56669" x2="38561" y2="56669"/>
                          <a14:backgroundMark x1="38763" y1="56669" x2="38763" y2="56669"/>
                          <a14:backgroundMark x1="38763" y1="56669" x2="38763" y2="56669"/>
                          <a14:backgroundMark x1="38116" y1="56993" x2="38639" y2="57107"/>
                          <a14:backgroundMark x1="43844" y1="56079" x2="44826" y2="54891"/>
                          <a14:backgroundMark x1="44826" y1="55174" x2="42643" y2="55780"/>
                          <a14:backgroundMark x1="42643" y1="56063" x2="45918" y2="55497"/>
                          <a14:backgroundMark x1="38116" y1="58448" x2="40946" y2="59054"/>
                          <a14:backgroundMark x1="40501" y1="58106" x2="40946" y2="60550"/>
                          <a14:backgroundMark x1="40946" y1="60833" x2="40946" y2="60833"/>
                          <a14:backgroundMark x1="38240" y1="58517" x2="38116" y2="59337"/>
                          <a14:backgroundMark x1="38561" y1="56386" x2="38447" y2="57142"/>
                          <a14:backgroundMark x1="38682" y1="58437" x2="38561" y2="59054"/>
                          <a14:backgroundMark x1="40674" y1="58074" x2="41593" y2="59337"/>
                          <a14:backgroundMark x1="39652" y1="56669" x2="39815" y2="56894"/>
                          <a14:backgroundMark x1="40792" y1="58053" x2="45675" y2="63217"/>
                          <a14:backgroundMark x1="38993" y1="58380" x2="38116" y2="61722"/>
                          <a14:backgroundMark x1="43250" y1="56710" x2="44947" y2="55578"/>
                          <a14:backgroundMark x1="44947" y1="55416" x2="43129" y2="57033"/>
                          <a14:backgroundMark x1="43129" y1="57033" x2="43129" y2="57033"/>
                          <a14:backgroundMark x1="45190" y1="55578" x2="45190" y2="54487"/>
                          <a14:backgroundMark x1="40823" y1="58047" x2="41633" y2="61035"/>
                          <a14:backgroundMark x1="41633" y1="61196" x2="41633" y2="61681"/>
                          <a14:backgroundMark x1="42078" y1="55578" x2="41633" y2="55416"/>
                          <a14:backgroundMark x1="42805" y1="55740" x2="41754" y2="55416"/>
                          <a14:backgroundMark x1="41956" y1="56225" x2="41956" y2="56225"/>
                          <a14:backgroundMark x1="37874" y1="59256" x2="40016" y2="58165"/>
                          <a14:backgroundMark x1="39935" y1="57842" x2="40340" y2="57518"/>
                          <a14:backgroundMark x1="40340" y1="57518" x2="40340" y2="57518"/>
                          <a14:backgroundMark x1="40259" y1="56871" x2="41876" y2="59903"/>
                          <a14:backgroundMark x1="40016" y1="57680" x2="38521" y2="58448"/>
                          <a14:backgroundMark x1="40340" y1="57195" x2="41431" y2="59256"/>
                          <a14:backgroundMark x1="38116" y1="58003" x2="37470" y2="59256"/>
                          <a14:backgroundMark x1="40986" y1="57842" x2="41754" y2="58771"/>
                          <a14:backgroundMark x1="41310" y1="56871" x2="41754" y2="58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7" t="625" r="23893" b="-625"/>
            <a:stretch/>
          </p:blipFill>
          <p:spPr>
            <a:xfrm>
              <a:off x="2284386" y="690891"/>
              <a:ext cx="4940610" cy="76339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E7C29B-D9DA-4D2C-B073-8AB0CD3627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4761712" y="3021092"/>
              <a:ext cx="855277" cy="6134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612D25-70E9-4432-9388-4B041413CC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5031146" y="578100"/>
              <a:ext cx="601050" cy="431134"/>
            </a:xfrm>
            <a:prstGeom prst="rect">
              <a:avLst/>
            </a:prstGeom>
          </p:spPr>
        </p:pic>
      </p:grpSp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id="{DD5A08C4-7766-405C-B6F4-5FCC5D545B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8"/>
          <a:stretch/>
        </p:blipFill>
        <p:spPr>
          <a:xfrm>
            <a:off x="3520523" y="256277"/>
            <a:ext cx="1715790" cy="1412820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832636" y="288013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6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0592" y="552692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636" y="549356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1724" y="460745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noProof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892253" y="5552403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34898" y="552692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19" y="4694484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53031" y="460745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87" y="4648714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121">
            <a:extLst>
              <a:ext uri="{FF2B5EF4-FFF2-40B4-BE49-F238E27FC236}">
                <a16:creationId xmlns:a16="http://schemas.microsoft.com/office/drawing/2014/main" id="{6100C541-B34F-46B0-8A2F-BC5032A3993C}"/>
              </a:ext>
            </a:extLst>
          </p:cNvPr>
          <p:cNvGrpSpPr/>
          <p:nvPr/>
        </p:nvGrpSpPr>
        <p:grpSpPr>
          <a:xfrm>
            <a:off x="4901442" y="396740"/>
            <a:ext cx="1903177" cy="2679576"/>
            <a:chOff x="2284386" y="578100"/>
            <a:chExt cx="4940610" cy="77467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8DEEF96-4529-4D41-92F6-99B57FFC1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57" b="93209" l="9984" r="89976">
                          <a14:foregroundMark x1="49838" y1="42603" x2="51455" y2="39329"/>
                          <a14:foregroundMark x1="51051" y1="37833" x2="52546" y2="40016"/>
                          <a14:foregroundMark x1="50243" y1="40420" x2="50081" y2="41754"/>
                          <a14:foregroundMark x1="50647" y1="43129" x2="50647" y2="43129"/>
                          <a14:foregroundMark x1="50647" y1="43007" x2="45877" y2="49798"/>
                          <a14:foregroundMark x1="31636" y1="48070" x2="31407" y2="45271"/>
                          <a14:foregroundMark x1="32013" y1="52668" x2="31898" y2="51261"/>
                          <a14:foregroundMark x1="31407" y1="45271" x2="30234" y2="42846"/>
                          <a14:foregroundMark x1="28335" y1="34842" x2="28173" y2="33872"/>
                          <a14:foregroundMark x1="28173" y1="33589" x2="25586" y2="25707"/>
                          <a14:foregroundMark x1="25586" y1="25707" x2="25586" y2="25707"/>
                          <a14:foregroundMark x1="21646" y1="15286" x2="21867" y2="16532"/>
                          <a14:foregroundMark x1="21309" y1="13394" x2="21633" y2="15214"/>
                          <a14:foregroundMark x1="20886" y1="11012" x2="21287" y2="13265"/>
                          <a14:foregroundMark x1="20082" y1="13475" x2="19225" y2="12007"/>
                          <a14:foregroundMark x1="21867" y1="16532" x2="21228" y2="15438"/>
                          <a14:foregroundMark x1="15683" y1="6265" x2="17124" y2="6994"/>
                          <a14:foregroundMark x1="15521" y1="5578" x2="15521" y2="5578"/>
                          <a14:foregroundMark x1="15804" y1="5457" x2="15804" y2="5457"/>
                          <a14:foregroundMark x1="65077" y1="49111" x2="67502" y2="48019"/>
                          <a14:foregroundMark x1="62732" y1="53597" x2="62894" y2="54163"/>
                          <a14:foregroundMark x1="62894" y1="54163" x2="62894" y2="54163"/>
                          <a14:foregroundMark x1="46281" y1="90057" x2="49838" y2="91714"/>
                          <a14:foregroundMark x1="56629" y1="91835" x2="61399" y2="93209"/>
                          <a14:foregroundMark x1="31568" y1="53759" x2="31326" y2="55497"/>
                          <a14:foregroundMark x1="24187" y1="23525" x2="24373" y2="24131"/>
                          <a14:foregroundMark x1="22191" y1="17017" x2="24187" y2="23525"/>
                          <a14:foregroundMark x1="24373" y1="24131" x2="24495" y2="24373"/>
                          <a14:foregroundMark x1="17300" y1="6265" x2="17703" y2="7071"/>
                          <a14:foregroundMark x1="18430" y1="6613" x2="18270" y2="6265"/>
                          <a14:foregroundMark x1="18819" y1="7461" x2="18628" y2="7045"/>
                          <a14:foregroundMark x1="20574" y1="11277" x2="19120" y2="8114"/>
                          <a14:foregroundMark x1="44929" y1="55696" x2="45918" y2="54891"/>
                          <a14:foregroundMark x1="42643" y1="57559" x2="43207" y2="57099"/>
                          <a14:foregroundMark x1="36580" y1="57518" x2="36500" y2="58165"/>
                          <a14:foregroundMark x1="36580" y1="57842" x2="36580" y2="57842"/>
                          <a14:foregroundMark x1="49596" y1="53638" x2="50000" y2="52142"/>
                          <a14:backgroundMark x1="35247" y1="47211" x2="36500" y2="47615"/>
                          <a14:backgroundMark x1="43816" y1="54568" x2="43816" y2="54568"/>
                          <a14:backgroundMark x1="43977" y1="53880" x2="43977" y2="53880"/>
                          <a14:backgroundMark x1="44382" y1="53880" x2="44503" y2="54002"/>
                          <a14:backgroundMark x1="43977" y1="53880" x2="44503" y2="52385"/>
                          <a14:backgroundMark x1="33913" y1="54689" x2="34721" y2="58488"/>
                          <a14:backgroundMark x1="34721" y1="58488" x2="33751" y2="59741"/>
                          <a14:backgroundMark x1="35125" y1="57963" x2="34034" y2="54163"/>
                          <a14:backgroundMark x1="34155" y1="54002" x2="34155" y2="54002"/>
                          <a14:backgroundMark x1="33630" y1="57559" x2="32660" y2="56871"/>
                          <a14:backgroundMark x1="32943" y1="56589" x2="32660" y2="54002"/>
                          <a14:backgroundMark x1="33347" y1="56871" x2="33064" y2="54002"/>
                          <a14:backgroundMark x1="32821" y1="58650" x2="35705" y2="57598"/>
                          <a14:backgroundMark x1="34317" y1="56589" x2="33913" y2="55901"/>
                          <a14:backgroundMark x1="35408" y1="56184" x2="35530" y2="58650"/>
                          <a14:backgroundMark x1="32255" y1="58246" x2="32943" y2="53072"/>
                          <a14:backgroundMark x1="32821" y1="57397" x2="32134" y2="57397"/>
                          <a14:backgroundMark x1="32134" y1="53597" x2="32134" y2="53597"/>
                          <a14:backgroundMark x1="32538" y1="53476" x2="32538" y2="53476"/>
                          <a14:backgroundMark x1="32255" y1="53072" x2="32255" y2="53072"/>
                          <a14:backgroundMark x1="32538" y1="53314" x2="32538" y2="53314"/>
                          <a14:backgroundMark x1="20978" y1="8569" x2="25586" y2="22838"/>
                          <a14:backgroundMark x1="25586" y1="22838" x2="25586" y2="22838"/>
                          <a14:backgroundMark x1="22595" y1="13056" x2="26354" y2="19321"/>
                          <a14:backgroundMark x1="26354" y1="19321" x2="22231" y2="13056"/>
                          <a14:backgroundMark x1="22231" y1="13056" x2="20695" y2="7761"/>
                          <a14:backgroundMark x1="22999" y1="13339" x2="20008" y2="7882"/>
                          <a14:backgroundMark x1="22070" y1="8973" x2="21099" y2="8973"/>
                          <a14:backgroundMark x1="20574" y1="8973" x2="22352" y2="11681"/>
                          <a14:backgroundMark x1="25586" y1="23120" x2="25344" y2="22595"/>
                          <a14:backgroundMark x1="25061" y1="23525" x2="25061" y2="23525"/>
                          <a14:backgroundMark x1="25182" y1="23403" x2="25182" y2="23403"/>
                          <a14:backgroundMark x1="12813" y1="6103" x2="17815" y2="9217"/>
                          <a14:backgroundMark x1="19331" y1="11696" x2="22191" y2="24091"/>
                          <a14:backgroundMark x1="18108" y1="9943" x2="20412" y2="15764"/>
                          <a14:backgroundMark x1="20412" y1="14268" x2="19436" y2="11648"/>
                          <a14:backgroundMark x1="20695" y1="15643" x2="17300" y2="7478"/>
                          <a14:backgroundMark x1="17179" y1="7761" x2="18836" y2="14834"/>
                          <a14:backgroundMark x1="18836" y1="14834" x2="18270" y2="15643"/>
                          <a14:backgroundMark x1="18270" y1="8165" x2="18270" y2="8165"/>
                          <a14:backgroundMark x1="18108" y1="7599" x2="18108" y2="7599"/>
                          <a14:backgroundMark x1="18108" y1="7599" x2="18108" y2="7599"/>
                          <a14:backgroundMark x1="18108" y1="7599" x2="18674" y2="10469"/>
                          <a14:backgroundMark x1="18270" y1="8286" x2="18917" y2="11439"/>
                          <a14:backgroundMark x1="18917" y1="11439" x2="18917" y2="11439"/>
                          <a14:backgroundMark x1="17583" y1="7357" x2="17583" y2="7357"/>
                          <a14:backgroundMark x1="17704" y1="7074" x2="17704" y2="7074"/>
                          <a14:backgroundMark x1="17866" y1="7357" x2="17866" y2="7761"/>
                          <a14:backgroundMark x1="20008" y1="14268" x2="20857" y2="15643"/>
                          <a14:backgroundMark x1="20008" y1="13743" x2="20695" y2="14026"/>
                          <a14:backgroundMark x1="20170" y1="13460" x2="20412" y2="14834"/>
                          <a14:backgroundMark x1="17583" y1="7599" x2="17987" y2="7478"/>
                          <a14:backgroundMark x1="17866" y1="7599" x2="17866" y2="7599"/>
                          <a14:backgroundMark x1="17421" y1="7357" x2="17421" y2="7357"/>
                          <a14:backgroundMark x1="39086" y1="60146" x2="40420" y2="59458"/>
                          <a14:backgroundMark x1="37725" y1="58611" x2="37308" y2="59175"/>
                          <a14:backgroundMark x1="30073" y1="52102" x2="29951" y2="64632"/>
                          <a14:backgroundMark x1="29951" y1="46928" x2="29062" y2="54972"/>
                          <a14:backgroundMark x1="29062" y1="54972" x2="27082" y2="58246"/>
                          <a14:backgroundMark x1="30517" y1="47615" x2="31164" y2="52385"/>
                          <a14:backgroundMark x1="31164" y1="48424" x2="31326" y2="51293"/>
                          <a14:backgroundMark x1="31326" y1="51293" x2="31326" y2="51293"/>
                          <a14:backgroundMark x1="30922" y1="48181" x2="31326" y2="50768"/>
                          <a14:backgroundMark x1="34721" y1="46403" x2="34721" y2="46403"/>
                          <a14:backgroundMark x1="17583" y1="7074" x2="18189" y2="28779"/>
                          <a14:backgroundMark x1="18189" y1="28779" x2="16774" y2="38763"/>
                          <a14:backgroundMark x1="39652" y1="56386" x2="39652" y2="56386"/>
                          <a14:backgroundMark x1="39652" y1="56386" x2="39652" y2="56386"/>
                          <a14:backgroundMark x1="39652" y1="56386" x2="39652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8561" y1="56669" x2="38561" y2="56669"/>
                          <a14:backgroundMark x1="38763" y1="56669" x2="38763" y2="56669"/>
                          <a14:backgroundMark x1="38763" y1="56669" x2="38763" y2="56669"/>
                          <a14:backgroundMark x1="38116" y1="56993" x2="38639" y2="57107"/>
                          <a14:backgroundMark x1="43844" y1="56079" x2="44826" y2="54891"/>
                          <a14:backgroundMark x1="44826" y1="55174" x2="42643" y2="55780"/>
                          <a14:backgroundMark x1="42643" y1="56063" x2="45918" y2="55497"/>
                          <a14:backgroundMark x1="38116" y1="58448" x2="40946" y2="59054"/>
                          <a14:backgroundMark x1="40501" y1="58106" x2="40946" y2="60550"/>
                          <a14:backgroundMark x1="40946" y1="60833" x2="40946" y2="60833"/>
                          <a14:backgroundMark x1="38240" y1="58517" x2="38116" y2="59337"/>
                          <a14:backgroundMark x1="38561" y1="56386" x2="38447" y2="57142"/>
                          <a14:backgroundMark x1="38682" y1="58437" x2="38561" y2="59054"/>
                          <a14:backgroundMark x1="40674" y1="58074" x2="41593" y2="59337"/>
                          <a14:backgroundMark x1="39652" y1="56669" x2="39815" y2="56894"/>
                          <a14:backgroundMark x1="40792" y1="58053" x2="45675" y2="63217"/>
                          <a14:backgroundMark x1="38993" y1="58380" x2="38116" y2="61722"/>
                          <a14:backgroundMark x1="43250" y1="56710" x2="44947" y2="55578"/>
                          <a14:backgroundMark x1="44947" y1="55416" x2="43129" y2="57033"/>
                          <a14:backgroundMark x1="43129" y1="57033" x2="43129" y2="57033"/>
                          <a14:backgroundMark x1="45190" y1="55578" x2="45190" y2="54487"/>
                          <a14:backgroundMark x1="40823" y1="58047" x2="41633" y2="61035"/>
                          <a14:backgroundMark x1="41633" y1="61196" x2="41633" y2="61681"/>
                          <a14:backgroundMark x1="42078" y1="55578" x2="41633" y2="55416"/>
                          <a14:backgroundMark x1="42805" y1="55740" x2="41754" y2="55416"/>
                          <a14:backgroundMark x1="41956" y1="56225" x2="41956" y2="56225"/>
                          <a14:backgroundMark x1="37874" y1="59256" x2="40016" y2="58165"/>
                          <a14:backgroundMark x1="39935" y1="57842" x2="40340" y2="57518"/>
                          <a14:backgroundMark x1="40340" y1="57518" x2="40340" y2="57518"/>
                          <a14:backgroundMark x1="40259" y1="56871" x2="41876" y2="59903"/>
                          <a14:backgroundMark x1="40016" y1="57680" x2="38521" y2="58448"/>
                          <a14:backgroundMark x1="40340" y1="57195" x2="41431" y2="59256"/>
                          <a14:backgroundMark x1="38116" y1="58003" x2="37470" y2="59256"/>
                          <a14:backgroundMark x1="40986" y1="57842" x2="41754" y2="58771"/>
                          <a14:backgroundMark x1="41310" y1="56871" x2="41754" y2="58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7" t="625" r="23893" b="-625"/>
            <a:stretch/>
          </p:blipFill>
          <p:spPr>
            <a:xfrm>
              <a:off x="2284386" y="690891"/>
              <a:ext cx="4940610" cy="763399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99AF6C1-0388-4119-B098-87E9E3A31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4761712" y="3021092"/>
              <a:ext cx="855277" cy="6134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48791FF-F790-4778-8289-A33F0AFC3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5031146" y="578100"/>
              <a:ext cx="601050" cy="431134"/>
            </a:xfrm>
            <a:prstGeom prst="rect">
              <a:avLst/>
            </a:prstGeom>
          </p:spPr>
        </p:pic>
      </p:grpSp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988E618A-01AE-458B-8A8F-EBD4155C58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8"/>
          <a:stretch/>
        </p:blipFill>
        <p:spPr>
          <a:xfrm>
            <a:off x="3520523" y="256277"/>
            <a:ext cx="1715790" cy="1412820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692722" y="2868987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249" y="553817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0678" y="556364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810" y="4596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95910" y="5563647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832940" y="5642771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05" y="4683332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3117" y="4596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73" y="4637562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832636" y="2902440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Mem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nhập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hỏi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8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0592" y="554922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636" y="551586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1724" y="462975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892253" y="5574704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34898" y="5549229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19" y="4716785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53031" y="462975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87" y="4671015"/>
            <a:ext cx="804742" cy="707197"/>
          </a:xfrm>
          <a:prstGeom prst="rect">
            <a:avLst/>
          </a:prstGeom>
        </p:spPr>
      </p:pic>
      <p:grpSp>
        <p:nvGrpSpPr>
          <p:cNvPr id="11" name="Group 12121">
            <a:extLst>
              <a:ext uri="{FF2B5EF4-FFF2-40B4-BE49-F238E27FC236}">
                <a16:creationId xmlns:a16="http://schemas.microsoft.com/office/drawing/2014/main" id="{D7A8C4EE-8A24-4467-8896-87972C1BFE89}"/>
              </a:ext>
            </a:extLst>
          </p:cNvPr>
          <p:cNvGrpSpPr/>
          <p:nvPr/>
        </p:nvGrpSpPr>
        <p:grpSpPr>
          <a:xfrm>
            <a:off x="4901442" y="396740"/>
            <a:ext cx="1903177" cy="2679576"/>
            <a:chOff x="2284386" y="578100"/>
            <a:chExt cx="4940610" cy="77467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BC28931-B476-40AC-B29C-CD664DEF0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457" b="93209" l="9984" r="89976">
                          <a14:foregroundMark x1="49838" y1="42603" x2="51455" y2="39329"/>
                          <a14:foregroundMark x1="51051" y1="37833" x2="52546" y2="40016"/>
                          <a14:foregroundMark x1="50243" y1="40420" x2="50081" y2="41754"/>
                          <a14:foregroundMark x1="50647" y1="43129" x2="50647" y2="43129"/>
                          <a14:foregroundMark x1="50647" y1="43007" x2="45877" y2="49798"/>
                          <a14:foregroundMark x1="31636" y1="48070" x2="31407" y2="45271"/>
                          <a14:foregroundMark x1="32013" y1="52668" x2="31898" y2="51261"/>
                          <a14:foregroundMark x1="31407" y1="45271" x2="30234" y2="42846"/>
                          <a14:foregroundMark x1="28335" y1="34842" x2="28173" y2="33872"/>
                          <a14:foregroundMark x1="28173" y1="33589" x2="25586" y2="25707"/>
                          <a14:foregroundMark x1="25586" y1="25707" x2="25586" y2="25707"/>
                          <a14:foregroundMark x1="21646" y1="15286" x2="21867" y2="16532"/>
                          <a14:foregroundMark x1="21309" y1="13394" x2="21633" y2="15214"/>
                          <a14:foregroundMark x1="20886" y1="11012" x2="21287" y2="13265"/>
                          <a14:foregroundMark x1="20082" y1="13475" x2="19225" y2="12007"/>
                          <a14:foregroundMark x1="21867" y1="16532" x2="21228" y2="15438"/>
                          <a14:foregroundMark x1="15683" y1="6265" x2="17124" y2="6994"/>
                          <a14:foregroundMark x1="15521" y1="5578" x2="15521" y2="5578"/>
                          <a14:foregroundMark x1="15804" y1="5457" x2="15804" y2="5457"/>
                          <a14:foregroundMark x1="65077" y1="49111" x2="67502" y2="48019"/>
                          <a14:foregroundMark x1="62732" y1="53597" x2="62894" y2="54163"/>
                          <a14:foregroundMark x1="62894" y1="54163" x2="62894" y2="54163"/>
                          <a14:foregroundMark x1="46281" y1="90057" x2="49838" y2="91714"/>
                          <a14:foregroundMark x1="56629" y1="91835" x2="61399" y2="93209"/>
                          <a14:foregroundMark x1="31568" y1="53759" x2="31326" y2="55497"/>
                          <a14:foregroundMark x1="24187" y1="23525" x2="24373" y2="24131"/>
                          <a14:foregroundMark x1="22191" y1="17017" x2="24187" y2="23525"/>
                          <a14:foregroundMark x1="24373" y1="24131" x2="24495" y2="24373"/>
                          <a14:foregroundMark x1="17300" y1="6265" x2="17703" y2="7071"/>
                          <a14:foregroundMark x1="18430" y1="6613" x2="18270" y2="6265"/>
                          <a14:foregroundMark x1="18819" y1="7461" x2="18628" y2="7045"/>
                          <a14:foregroundMark x1="20574" y1="11277" x2="19120" y2="8114"/>
                          <a14:foregroundMark x1="44929" y1="55696" x2="45918" y2="54891"/>
                          <a14:foregroundMark x1="42643" y1="57559" x2="43207" y2="57099"/>
                          <a14:foregroundMark x1="36580" y1="57518" x2="36500" y2="58165"/>
                          <a14:foregroundMark x1="36580" y1="57842" x2="36580" y2="57842"/>
                          <a14:foregroundMark x1="49596" y1="53638" x2="50000" y2="52142"/>
                          <a14:backgroundMark x1="35247" y1="47211" x2="36500" y2="47615"/>
                          <a14:backgroundMark x1="43816" y1="54568" x2="43816" y2="54568"/>
                          <a14:backgroundMark x1="43977" y1="53880" x2="43977" y2="53880"/>
                          <a14:backgroundMark x1="44382" y1="53880" x2="44503" y2="54002"/>
                          <a14:backgroundMark x1="43977" y1="53880" x2="44503" y2="52385"/>
                          <a14:backgroundMark x1="33913" y1="54689" x2="34721" y2="58488"/>
                          <a14:backgroundMark x1="34721" y1="58488" x2="33751" y2="59741"/>
                          <a14:backgroundMark x1="35125" y1="57963" x2="34034" y2="54163"/>
                          <a14:backgroundMark x1="34155" y1="54002" x2="34155" y2="54002"/>
                          <a14:backgroundMark x1="33630" y1="57559" x2="32660" y2="56871"/>
                          <a14:backgroundMark x1="32943" y1="56589" x2="32660" y2="54002"/>
                          <a14:backgroundMark x1="33347" y1="56871" x2="33064" y2="54002"/>
                          <a14:backgroundMark x1="32821" y1="58650" x2="35705" y2="57598"/>
                          <a14:backgroundMark x1="34317" y1="56589" x2="33913" y2="55901"/>
                          <a14:backgroundMark x1="35408" y1="56184" x2="35530" y2="58650"/>
                          <a14:backgroundMark x1="32255" y1="58246" x2="32943" y2="53072"/>
                          <a14:backgroundMark x1="32821" y1="57397" x2="32134" y2="57397"/>
                          <a14:backgroundMark x1="32134" y1="53597" x2="32134" y2="53597"/>
                          <a14:backgroundMark x1="32538" y1="53476" x2="32538" y2="53476"/>
                          <a14:backgroundMark x1="32255" y1="53072" x2="32255" y2="53072"/>
                          <a14:backgroundMark x1="32538" y1="53314" x2="32538" y2="53314"/>
                          <a14:backgroundMark x1="20978" y1="8569" x2="25586" y2="22838"/>
                          <a14:backgroundMark x1="25586" y1="22838" x2="25586" y2="22838"/>
                          <a14:backgroundMark x1="22595" y1="13056" x2="26354" y2="19321"/>
                          <a14:backgroundMark x1="26354" y1="19321" x2="22231" y2="13056"/>
                          <a14:backgroundMark x1="22231" y1="13056" x2="20695" y2="7761"/>
                          <a14:backgroundMark x1="22999" y1="13339" x2="20008" y2="7882"/>
                          <a14:backgroundMark x1="22070" y1="8973" x2="21099" y2="8973"/>
                          <a14:backgroundMark x1="20574" y1="8973" x2="22352" y2="11681"/>
                          <a14:backgroundMark x1="25586" y1="23120" x2="25344" y2="22595"/>
                          <a14:backgroundMark x1="25061" y1="23525" x2="25061" y2="23525"/>
                          <a14:backgroundMark x1="25182" y1="23403" x2="25182" y2="23403"/>
                          <a14:backgroundMark x1="12813" y1="6103" x2="17815" y2="9217"/>
                          <a14:backgroundMark x1="19331" y1="11696" x2="22191" y2="24091"/>
                          <a14:backgroundMark x1="18108" y1="9943" x2="20412" y2="15764"/>
                          <a14:backgroundMark x1="20412" y1="14268" x2="19436" y2="11648"/>
                          <a14:backgroundMark x1="20695" y1="15643" x2="17300" y2="7478"/>
                          <a14:backgroundMark x1="17179" y1="7761" x2="18836" y2="14834"/>
                          <a14:backgroundMark x1="18836" y1="14834" x2="18270" y2="15643"/>
                          <a14:backgroundMark x1="18270" y1="8165" x2="18270" y2="8165"/>
                          <a14:backgroundMark x1="18108" y1="7599" x2="18108" y2="7599"/>
                          <a14:backgroundMark x1="18108" y1="7599" x2="18108" y2="7599"/>
                          <a14:backgroundMark x1="18108" y1="7599" x2="18674" y2="10469"/>
                          <a14:backgroundMark x1="18270" y1="8286" x2="18917" y2="11439"/>
                          <a14:backgroundMark x1="18917" y1="11439" x2="18917" y2="11439"/>
                          <a14:backgroundMark x1="17583" y1="7357" x2="17583" y2="7357"/>
                          <a14:backgroundMark x1="17704" y1="7074" x2="17704" y2="7074"/>
                          <a14:backgroundMark x1="17866" y1="7357" x2="17866" y2="7761"/>
                          <a14:backgroundMark x1="20008" y1="14268" x2="20857" y2="15643"/>
                          <a14:backgroundMark x1="20008" y1="13743" x2="20695" y2="14026"/>
                          <a14:backgroundMark x1="20170" y1="13460" x2="20412" y2="14834"/>
                          <a14:backgroundMark x1="17583" y1="7599" x2="17987" y2="7478"/>
                          <a14:backgroundMark x1="17866" y1="7599" x2="17866" y2="7599"/>
                          <a14:backgroundMark x1="17421" y1="7357" x2="17421" y2="7357"/>
                          <a14:backgroundMark x1="39086" y1="60146" x2="40420" y2="59458"/>
                          <a14:backgroundMark x1="37725" y1="58611" x2="37308" y2="59175"/>
                          <a14:backgroundMark x1="30073" y1="52102" x2="29951" y2="64632"/>
                          <a14:backgroundMark x1="29951" y1="46928" x2="29062" y2="54972"/>
                          <a14:backgroundMark x1="29062" y1="54972" x2="27082" y2="58246"/>
                          <a14:backgroundMark x1="30517" y1="47615" x2="31164" y2="52385"/>
                          <a14:backgroundMark x1="31164" y1="48424" x2="31326" y2="51293"/>
                          <a14:backgroundMark x1="31326" y1="51293" x2="31326" y2="51293"/>
                          <a14:backgroundMark x1="30922" y1="48181" x2="31326" y2="50768"/>
                          <a14:backgroundMark x1="34721" y1="46403" x2="34721" y2="46403"/>
                          <a14:backgroundMark x1="17583" y1="7074" x2="18189" y2="28779"/>
                          <a14:backgroundMark x1="18189" y1="28779" x2="16774" y2="38763"/>
                          <a14:backgroundMark x1="39652" y1="56386" x2="39652" y2="56386"/>
                          <a14:backgroundMark x1="39652" y1="56386" x2="39652" y2="56386"/>
                          <a14:backgroundMark x1="39652" y1="56386" x2="39652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9208" y1="56386" x2="39208" y2="56386"/>
                          <a14:backgroundMark x1="38561" y1="56669" x2="38561" y2="56669"/>
                          <a14:backgroundMark x1="38763" y1="56669" x2="38763" y2="56669"/>
                          <a14:backgroundMark x1="38763" y1="56669" x2="38763" y2="56669"/>
                          <a14:backgroundMark x1="38116" y1="56993" x2="38639" y2="57107"/>
                          <a14:backgroundMark x1="43844" y1="56079" x2="44826" y2="54891"/>
                          <a14:backgroundMark x1="44826" y1="55174" x2="42643" y2="55780"/>
                          <a14:backgroundMark x1="42643" y1="56063" x2="45918" y2="55497"/>
                          <a14:backgroundMark x1="38116" y1="58448" x2="40946" y2="59054"/>
                          <a14:backgroundMark x1="40501" y1="58106" x2="40946" y2="60550"/>
                          <a14:backgroundMark x1="40946" y1="60833" x2="40946" y2="60833"/>
                          <a14:backgroundMark x1="38240" y1="58517" x2="38116" y2="59337"/>
                          <a14:backgroundMark x1="38561" y1="56386" x2="38447" y2="57142"/>
                          <a14:backgroundMark x1="38682" y1="58437" x2="38561" y2="59054"/>
                          <a14:backgroundMark x1="40674" y1="58074" x2="41593" y2="59337"/>
                          <a14:backgroundMark x1="39652" y1="56669" x2="39815" y2="56894"/>
                          <a14:backgroundMark x1="40792" y1="58053" x2="45675" y2="63217"/>
                          <a14:backgroundMark x1="38993" y1="58380" x2="38116" y2="61722"/>
                          <a14:backgroundMark x1="43250" y1="56710" x2="44947" y2="55578"/>
                          <a14:backgroundMark x1="44947" y1="55416" x2="43129" y2="57033"/>
                          <a14:backgroundMark x1="43129" y1="57033" x2="43129" y2="57033"/>
                          <a14:backgroundMark x1="45190" y1="55578" x2="45190" y2="54487"/>
                          <a14:backgroundMark x1="40823" y1="58047" x2="41633" y2="61035"/>
                          <a14:backgroundMark x1="41633" y1="61196" x2="41633" y2="61681"/>
                          <a14:backgroundMark x1="42078" y1="55578" x2="41633" y2="55416"/>
                          <a14:backgroundMark x1="42805" y1="55740" x2="41754" y2="55416"/>
                          <a14:backgroundMark x1="41956" y1="56225" x2="41956" y2="56225"/>
                          <a14:backgroundMark x1="37874" y1="59256" x2="40016" y2="58165"/>
                          <a14:backgroundMark x1="39935" y1="57842" x2="40340" y2="57518"/>
                          <a14:backgroundMark x1="40340" y1="57518" x2="40340" y2="57518"/>
                          <a14:backgroundMark x1="40259" y1="56871" x2="41876" y2="59903"/>
                          <a14:backgroundMark x1="40016" y1="57680" x2="38521" y2="58448"/>
                          <a14:backgroundMark x1="40340" y1="57195" x2="41431" y2="59256"/>
                          <a14:backgroundMark x1="38116" y1="58003" x2="37470" y2="59256"/>
                          <a14:backgroundMark x1="40986" y1="57842" x2="41754" y2="58771"/>
                          <a14:backgroundMark x1="41310" y1="56871" x2="41754" y2="58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7" t="625" r="23893" b="-625"/>
            <a:stretch/>
          </p:blipFill>
          <p:spPr>
            <a:xfrm>
              <a:off x="2284386" y="690891"/>
              <a:ext cx="4940610" cy="763399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01F87AC-D1F7-40A2-8C51-79986F1C0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4761712" y="3021092"/>
              <a:ext cx="855277" cy="6134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9E376E3-A3A0-434C-A58C-D716FE4C0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8" b="29659"/>
            <a:stretch/>
          </p:blipFill>
          <p:spPr>
            <a:xfrm>
              <a:off x="5031146" y="578100"/>
              <a:ext cx="601050" cy="431134"/>
            </a:xfrm>
            <a:prstGeom prst="rect">
              <a:avLst/>
            </a:prstGeom>
          </p:spPr>
        </p:pic>
      </p:grpSp>
      <p:pic>
        <p:nvPicPr>
          <p:cNvPr id="22" name="Picture 21">
            <a:hlinkClick r:id="rId11" action="ppaction://hlinksldjump"/>
            <a:extLst>
              <a:ext uri="{FF2B5EF4-FFF2-40B4-BE49-F238E27FC236}">
                <a16:creationId xmlns:a16="http://schemas.microsoft.com/office/drawing/2014/main" id="{37911CE1-5F2D-4000-8CC5-AE5A2C9E9D2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8"/>
          <a:stretch/>
        </p:blipFill>
        <p:spPr>
          <a:xfrm>
            <a:off x="3520523" y="256277"/>
            <a:ext cx="1715790" cy="14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285</Words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Wedding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2020-03-10T03:49:08Z</dcterms:created>
  <dcterms:modified xsi:type="dcterms:W3CDTF">2020-03-10T05:53:55Z</dcterms:modified>
</cp:coreProperties>
</file>