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56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1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8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7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2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7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8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0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8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7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6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2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E31E5-9C54-4096-9F33-FBA5205F893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4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gif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5.gif"/><Relationship Id="rId17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microsoft.com/office/2007/relationships/hdphoto" Target="../media/hdphoto1.wdp"/><Relationship Id="rId15" Type="http://schemas.microsoft.com/office/2007/relationships/hdphoto" Target="../media/hdphoto4.wdp"/><Relationship Id="rId10" Type="http://schemas.openxmlformats.org/officeDocument/2006/relationships/slide" Target="slide2.xml"/><Relationship Id="rId19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png"/><Relationship Id="rId3" Type="http://schemas.openxmlformats.org/officeDocument/2006/relationships/image" Target="../media/image16.jpg"/><Relationship Id="rId7" Type="http://schemas.openxmlformats.org/officeDocument/2006/relationships/image" Target="../media/image20.jfif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webp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7.jfif"/><Relationship Id="rId9" Type="http://schemas.openxmlformats.org/officeDocument/2006/relationships/image" Target="../media/image5.gif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73"/>
            <a:ext cx="12192000" cy="6879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2967" y="4417694"/>
            <a:ext cx="6885214" cy="4105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019" flipH="1">
            <a:off x="6959951" y="4223487"/>
            <a:ext cx="5630687" cy="41059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34" b="100000" l="0" r="1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02698" y="-46853"/>
            <a:ext cx="6986607" cy="4499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0688" y="817907"/>
            <a:ext cx="4929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VIÊN KỶ JURA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 descr="C:\Users\ADMIN\Desktop\Tai nguyen thiet ke tro choi\Angry birds epic birds\1505573783630 (2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235" y="2353411"/>
            <a:ext cx="1152193" cy="7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inosaur GIFs - Get the best GIF on GIPHY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204" y="2726637"/>
            <a:ext cx="3706515" cy="345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nosaur songs, etc. | Dinosaur songs, Dinosaur, Dinosaur theme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961" y="3305911"/>
            <a:ext cx="3584755" cy="32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6235189" y="5564267"/>
            <a:ext cx="2006123" cy="1279978"/>
            <a:chOff x="6482861" y="5717172"/>
            <a:chExt cx="1537172" cy="127676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861" y="5717172"/>
              <a:ext cx="1535537" cy="127676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259" y="5904615"/>
              <a:ext cx="1518774" cy="292255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4266364" y="5564266"/>
            <a:ext cx="2148504" cy="1274969"/>
            <a:chOff x="5109357" y="5685240"/>
            <a:chExt cx="1542917" cy="1276763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737" y="5685240"/>
              <a:ext cx="1535537" cy="127676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357" y="5925926"/>
              <a:ext cx="1518774" cy="292255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56" y="4097267"/>
            <a:ext cx="1010890" cy="165016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138" y="4113234"/>
            <a:ext cx="1407348" cy="1767640"/>
          </a:xfrm>
          <a:prstGeom prst="rect">
            <a:avLst/>
          </a:prstGeom>
        </p:spPr>
      </p:pic>
      <p:pic>
        <p:nvPicPr>
          <p:cNvPr id="4" name="Chicken Dance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041943" y="5865266"/>
            <a:ext cx="31586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9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0.58854 0.00371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27" y="18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19 0.0206 L -0.55743 0.02963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31" y="44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5"/>
            <a:ext cx="12192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33" y="108480"/>
            <a:ext cx="10256384" cy="674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609033" y="1702780"/>
            <a:ext cx="69594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8000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 số loài khủng đang lang thang chưa tìm được đúng nơi, nếu không đưa chúng về </a:t>
            </a:r>
            <a:r>
              <a:rPr lang="en-US" sz="2800">
                <a:solidFill>
                  <a:srgbClr val="008000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 </a:t>
            </a:r>
            <a:r>
              <a:rPr lang="en-US" sz="2800" smtClean="0">
                <a:solidFill>
                  <a:srgbClr val="008000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nơi sẽ </a:t>
            </a:r>
            <a:r>
              <a:rPr lang="en-US" sz="2800">
                <a:solidFill>
                  <a:srgbClr val="008000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gây nguy hiểm cho con người. Hãy tìm và gọi đúng tên cho các loài bó sát sau để giúp chúng được bảo tồn trong công viên kỷ Jura.</a:t>
            </a:r>
            <a:endParaRPr lang="en-US" sz="2800" dirty="0">
              <a:solidFill>
                <a:srgbClr val="008000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0" y="5878486"/>
            <a:ext cx="1541130" cy="65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2000" t="-2000" r="-29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12a"/>
          <p:cNvSpPr/>
          <p:nvPr/>
        </p:nvSpPr>
        <p:spPr>
          <a:xfrm>
            <a:off x="7277100" y="3886200"/>
            <a:ext cx="1440000" cy="14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 sấu </a:t>
            </a:r>
            <a:endParaRPr lang="en-US" sz="1200"/>
          </a:p>
        </p:txBody>
      </p:sp>
      <p:pic>
        <p:nvPicPr>
          <p:cNvPr id="10" name="11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50" y="3886200"/>
            <a:ext cx="1440000" cy="14400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3" name="10a"/>
          <p:cNvSpPr/>
          <p:nvPr/>
        </p:nvSpPr>
        <p:spPr>
          <a:xfrm>
            <a:off x="4191000" y="3889919"/>
            <a:ext cx="1440000" cy="14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Rùa </a:t>
            </a:r>
            <a:endParaRPr lang="en-US" sz="1200"/>
          </a:p>
        </p:txBody>
      </p:sp>
      <p:pic>
        <p:nvPicPr>
          <p:cNvPr id="3" name="9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50" y="3886198"/>
            <a:ext cx="1440000" cy="14400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8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14" y="2334386"/>
            <a:ext cx="1440000" cy="14297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2" name="7a"/>
          <p:cNvSpPr/>
          <p:nvPr/>
        </p:nvSpPr>
        <p:spPr>
          <a:xfrm>
            <a:off x="5734050" y="2317234"/>
            <a:ext cx="1440000" cy="14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Khủng long cổ dài </a:t>
            </a:r>
            <a:endParaRPr lang="en-US" sz="1200"/>
          </a:p>
        </p:txBody>
      </p:sp>
      <p:pic>
        <p:nvPicPr>
          <p:cNvPr id="4" name="6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324100"/>
            <a:ext cx="1440000" cy="144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1" name="5a"/>
          <p:cNvSpPr/>
          <p:nvPr/>
        </p:nvSpPr>
        <p:spPr>
          <a:xfrm>
            <a:off x="2656750" y="2331100"/>
            <a:ext cx="1440000" cy="14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Rắn</a:t>
            </a:r>
            <a:endParaRPr lang="en-US" sz="1200"/>
          </a:p>
        </p:txBody>
      </p:sp>
      <p:sp>
        <p:nvSpPr>
          <p:cNvPr id="49" name="4a"/>
          <p:cNvSpPr/>
          <p:nvPr/>
        </p:nvSpPr>
        <p:spPr>
          <a:xfrm>
            <a:off x="7291614" y="758281"/>
            <a:ext cx="1440000" cy="14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Khủng long sấm </a:t>
            </a:r>
            <a:endParaRPr lang="en-US" sz="1200"/>
          </a:p>
        </p:txBody>
      </p:sp>
      <p:pic>
        <p:nvPicPr>
          <p:cNvPr id="6" name="3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184" y="757989"/>
            <a:ext cx="1440000" cy="14342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0" name="2a"/>
          <p:cNvSpPr/>
          <p:nvPr/>
        </p:nvSpPr>
        <p:spPr>
          <a:xfrm>
            <a:off x="4205091" y="758281"/>
            <a:ext cx="1440000" cy="14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Thằn lằn bóng đuôi dài</a:t>
            </a:r>
            <a:endParaRPr lang="en-US" sz="1200"/>
          </a:p>
        </p:txBody>
      </p:sp>
      <p:pic>
        <p:nvPicPr>
          <p:cNvPr id="5" name="1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550" y="766861"/>
            <a:ext cx="1422400" cy="14302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8" name="12"/>
          <p:cNvSpPr/>
          <p:nvPr/>
        </p:nvSpPr>
        <p:spPr>
          <a:xfrm>
            <a:off x="7277100" y="3886200"/>
            <a:ext cx="1440000" cy="14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en-US"/>
          </a:p>
        </p:txBody>
      </p:sp>
      <p:sp>
        <p:nvSpPr>
          <p:cNvPr id="47" name="11"/>
          <p:cNvSpPr/>
          <p:nvPr/>
        </p:nvSpPr>
        <p:spPr>
          <a:xfrm>
            <a:off x="5734050" y="3886199"/>
            <a:ext cx="1440000" cy="14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en-US"/>
          </a:p>
        </p:txBody>
      </p:sp>
      <p:sp>
        <p:nvSpPr>
          <p:cNvPr id="46" name="10"/>
          <p:cNvSpPr/>
          <p:nvPr/>
        </p:nvSpPr>
        <p:spPr>
          <a:xfrm>
            <a:off x="4191000" y="3889919"/>
            <a:ext cx="1440000" cy="14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/>
          </a:p>
        </p:txBody>
      </p:sp>
      <p:sp>
        <p:nvSpPr>
          <p:cNvPr id="41" name="9"/>
          <p:cNvSpPr/>
          <p:nvPr/>
        </p:nvSpPr>
        <p:spPr>
          <a:xfrm>
            <a:off x="2656750" y="3886199"/>
            <a:ext cx="1440000" cy="14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n-US"/>
          </a:p>
        </p:txBody>
      </p:sp>
      <p:sp>
        <p:nvSpPr>
          <p:cNvPr id="36" name="8"/>
          <p:cNvSpPr/>
          <p:nvPr/>
        </p:nvSpPr>
        <p:spPr>
          <a:xfrm>
            <a:off x="7277100" y="2328528"/>
            <a:ext cx="1440000" cy="14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/>
          </a:p>
        </p:txBody>
      </p:sp>
      <p:sp>
        <p:nvSpPr>
          <p:cNvPr id="38" name="7"/>
          <p:cNvSpPr/>
          <p:nvPr/>
        </p:nvSpPr>
        <p:spPr>
          <a:xfrm>
            <a:off x="5734050" y="2317234"/>
            <a:ext cx="1440000" cy="14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/>
          </a:p>
        </p:txBody>
      </p:sp>
      <p:sp>
        <p:nvSpPr>
          <p:cNvPr id="39" name="6"/>
          <p:cNvSpPr/>
          <p:nvPr/>
        </p:nvSpPr>
        <p:spPr>
          <a:xfrm>
            <a:off x="4191000" y="2324100"/>
            <a:ext cx="1440000" cy="14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/>
          </a:p>
        </p:txBody>
      </p:sp>
      <p:sp>
        <p:nvSpPr>
          <p:cNvPr id="40" name="5"/>
          <p:cNvSpPr/>
          <p:nvPr/>
        </p:nvSpPr>
        <p:spPr>
          <a:xfrm>
            <a:off x="2656750" y="2331100"/>
            <a:ext cx="1440000" cy="14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/>
          </a:p>
        </p:txBody>
      </p:sp>
      <p:sp>
        <p:nvSpPr>
          <p:cNvPr id="35" name="4"/>
          <p:cNvSpPr/>
          <p:nvPr/>
        </p:nvSpPr>
        <p:spPr>
          <a:xfrm>
            <a:off x="7291614" y="758281"/>
            <a:ext cx="1440000" cy="14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/>
          </a:p>
        </p:txBody>
      </p:sp>
      <p:sp>
        <p:nvSpPr>
          <p:cNvPr id="34" name="3"/>
          <p:cNvSpPr/>
          <p:nvPr/>
        </p:nvSpPr>
        <p:spPr>
          <a:xfrm>
            <a:off x="5731184" y="755135"/>
            <a:ext cx="1440000" cy="14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/>
          </a:p>
        </p:txBody>
      </p:sp>
      <p:sp>
        <p:nvSpPr>
          <p:cNvPr id="33" name="2"/>
          <p:cNvSpPr/>
          <p:nvPr/>
        </p:nvSpPr>
        <p:spPr>
          <a:xfrm>
            <a:off x="4205091" y="758281"/>
            <a:ext cx="1440000" cy="14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/>
          </a:p>
        </p:txBody>
      </p:sp>
      <p:sp>
        <p:nvSpPr>
          <p:cNvPr id="2" name="1"/>
          <p:cNvSpPr/>
          <p:nvPr/>
        </p:nvSpPr>
        <p:spPr>
          <a:xfrm>
            <a:off x="2656750" y="762000"/>
            <a:ext cx="1440000" cy="14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/>
          </a:p>
        </p:txBody>
      </p:sp>
      <p:pic>
        <p:nvPicPr>
          <p:cNvPr id="26" name="Picture 2" descr="Dinosaur GIFs - Get the best GIF on GIPH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82" y="4415613"/>
            <a:ext cx="2232593" cy="207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b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5522" y="5455164"/>
            <a:ext cx="1764538" cy="1237595"/>
          </a:xfrm>
          <a:prstGeom prst="rect">
            <a:avLst/>
          </a:prstGeom>
        </p:spPr>
      </p:pic>
      <p:pic>
        <p:nvPicPr>
          <p:cNvPr id="13" name="2b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0054" y="5645620"/>
            <a:ext cx="1490247" cy="1237595"/>
          </a:xfrm>
          <a:prstGeom prst="rect">
            <a:avLst/>
          </a:prstGeom>
        </p:spPr>
      </p:pic>
      <p:pic>
        <p:nvPicPr>
          <p:cNvPr id="14" name="3b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8400" y="5437355"/>
            <a:ext cx="1158340" cy="1237595"/>
          </a:xfrm>
          <a:prstGeom prst="rect">
            <a:avLst/>
          </a:prstGeom>
        </p:spPr>
      </p:pic>
      <p:pic>
        <p:nvPicPr>
          <p:cNvPr id="15" name="4b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12069" y="5645620"/>
            <a:ext cx="1158340" cy="1243692"/>
          </a:xfrm>
          <a:prstGeom prst="rect">
            <a:avLst/>
          </a:prstGeom>
        </p:spPr>
      </p:pic>
      <p:pic>
        <p:nvPicPr>
          <p:cNvPr id="16" name="5b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45738" y="5522121"/>
            <a:ext cx="1158340" cy="1237595"/>
          </a:xfrm>
          <a:prstGeom prst="rect">
            <a:avLst/>
          </a:prstGeom>
        </p:spPr>
      </p:pic>
      <p:pic>
        <p:nvPicPr>
          <p:cNvPr id="17" name="6b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58748" y="5628622"/>
            <a:ext cx="1690319" cy="1237595"/>
          </a:xfrm>
          <a:prstGeom prst="rect">
            <a:avLst/>
          </a:prstGeom>
        </p:spPr>
      </p:pic>
      <p:pic>
        <p:nvPicPr>
          <p:cNvPr id="1028" name="Picture 4" descr="Cách xem khủng long 3D với Google Tìm kiếm • TechTimes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r="15250"/>
          <a:stretch/>
        </p:blipFill>
        <p:spPr bwMode="auto">
          <a:xfrm>
            <a:off x="-1643019" y="5660769"/>
            <a:ext cx="1198979" cy="96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000" y="2867802"/>
            <a:ext cx="1326322" cy="1316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06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44 -0.21481 L 0.24965 -0.21481 C 0.21857 -0.21481 0.18003 -0.17593 0.18003 -0.14398 L 0.18003 -0.07222 " pathEditMode="relative" rAng="0" ptsTypes="AAAA">
                                      <p:cBhvr>
                                        <p:cTn id="2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58 -0.06968 L -0.34558 -0.06968 C -0.39271 -0.06898 -0.43998 -0.06968 -0.48685 -0.06736 C -0.4905 -0.06736 -0.49349 -0.06412 -0.49675 -0.06273 C -0.50209 -0.06111 -0.51641 -0.0588 -0.52071 -0.0581 C -0.52266 -0.05741 -0.52487 -0.05671 -0.52657 -0.05579 C -0.52943 -0.0544 -0.5319 -0.05231 -0.53464 -0.05116 C -0.53854 -0.05 -0.54284 -0.05 -0.54649 -0.04884 C -0.55391 -0.04699 -0.56641 -0.04236 -0.57435 -0.04167 C -0.59909 -0.04051 -0.62357 -0.04028 -0.64805 -0.03935 C -0.65886 -0.03542 -0.64974 -0.03866 -0.66394 -0.03472 C -0.6668 -0.03426 -0.66927 -0.0331 -0.67188 -0.03241 L -0.68985 -0.02778 C -0.70769 -0.01736 -0.69453 -0.02384 -0.72969 -0.01829 C -0.73451 -0.01782 -0.73894 -0.0169 -0.74362 -0.01597 C -0.74896 -0.01528 -0.75443 -0.01481 -0.75951 -0.01366 C -0.76693 -0.0125 -0.77422 -0.00995 -0.78138 -0.00903 C -0.79466 -0.00764 -0.80808 -0.00741 -0.82123 -0.00671 C -0.82657 -0.00509 -0.83203 -0.00417 -0.83711 -0.00208 L -0.84909 0.00255 C -0.85183 0.00486 -0.85443 0.00741 -0.85703 0.00972 C -0.85977 0.01134 -0.86289 0.01204 -0.86498 0.01435 C -0.86693 0.01597 -0.86732 0.01921 -0.86901 0.0213 C -0.87084 0.02338 -0.87292 0.02454 -0.87487 0.02593 C -0.8763 0.02917 -0.87748 0.03218 -0.87891 0.03542 C -0.88073 0.03843 -0.8836 0.0412 -0.8849 0.04468 C -0.89974 0.07894 -0.87891 0.04167 -0.89479 0.06806 C -0.89636 0.07014 -0.89779 0.07245 -0.89883 0.075 C -0.89987 0.07732 -0.89961 0.08032 -0.90078 0.08218 C -0.9043 0.08588 -0.90873 0.08819 -0.91276 0.09144 L -0.91875 0.09607 C -0.91953 0.09838 -0.91966 0.10069 -0.92071 0.10301 C -0.92318 0.10787 -0.92604 0.1125 -0.92865 0.11713 L -0.93269 0.12407 L -0.93659 0.13125 C -0.93802 0.13357 -0.93998 0.13542 -0.94063 0.13819 C -0.94141 0.14051 -0.94167 0.14282 -0.94258 0.14514 L -0.95456 0.1662 C -0.95586 0.16852 -0.95795 0.17037 -0.95847 0.17315 C -0.95925 0.17546 -0.95938 0.17824 -0.96055 0.18009 C -0.96224 0.18241 -0.96446 0.18333 -0.96654 0.18495 C -0.96719 0.18796 -0.96771 0.1912 -0.96849 0.19421 C -0.96966 0.19745 -0.97188 0.2 -0.9724 0.20347 C -0.97448 0.21273 -0.975 0.22222 -0.97644 0.23171 C -0.97722 0.23542 -0.97787 0.23935 -0.97839 0.24329 C -0.97917 0.2456 -0.97995 0.24769 -0.98047 0.25023 C -0.98216 0.25764 -0.98242 0.26412 -0.98438 0.2713 C -0.9849 0.27292 -0.98581 0.27454 -0.98633 0.27593 L -0.98633 0.28079 " pathEditMode="relative" rAng="0" ptsTypes="AAAAAAAAAAAAAAAAAAAAAAAAAAAAAAAAAAAAAAAAAAAAAAAAA">
                                      <p:cBhvr>
                                        <p:cTn id="2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1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6" grpId="0" animBg="1"/>
      <p:bldP spid="53" grpId="0" animBg="1"/>
      <p:bldP spid="52" grpId="0" animBg="1"/>
      <p:bldP spid="51" grpId="0" animBg="1"/>
      <p:bldP spid="49" grpId="0" animBg="1"/>
      <p:bldP spid="50" grpId="0" animBg="1"/>
      <p:bldP spid="48" grpId="0" animBg="1"/>
      <p:bldP spid="48" grpId="1" animBg="1"/>
      <p:bldP spid="47" grpId="0" animBg="1"/>
      <p:bldP spid="47" grpId="1" animBg="1"/>
      <p:bldP spid="46" grpId="0" animBg="1"/>
      <p:bldP spid="46" grpId="1" animBg="1"/>
      <p:bldP spid="41" grpId="0" animBg="1"/>
      <p:bldP spid="41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35" grpId="0" animBg="1"/>
      <p:bldP spid="35" grpId="1" animBg="1"/>
      <p:bldP spid="34" grpId="0" animBg="1"/>
      <p:bldP spid="34" grpId="1" animBg="1"/>
      <p:bldP spid="33" grpId="0" animBg="1"/>
      <p:bldP spid="33" grpId="1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993" y="2730956"/>
            <a:ext cx="7886700" cy="1325563"/>
          </a:xfrm>
          <a:effectLst>
            <a:glow rad="127000">
              <a:schemeClr val="bg1"/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Cảm ơn bạn đã giúp khủng long về đúng nhà của mình. </a:t>
            </a:r>
            <a:endParaRPr lang="en-US" sz="6600" b="1">
              <a:solidFill>
                <a:srgbClr val="FF000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2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</TotalTime>
  <Words>97</Words>
  <Application>Microsoft Office PowerPoint</Application>
  <PresentationFormat>Widescreen</PresentationFormat>
  <Paragraphs>21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Cảm ơn bạn đã giúp khủng long về đúng nhà của mình.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ACER</cp:lastModifiedBy>
  <cp:revision>56</cp:revision>
  <dcterms:created xsi:type="dcterms:W3CDTF">2019-02-03T09:53:26Z</dcterms:created>
  <dcterms:modified xsi:type="dcterms:W3CDTF">2021-03-24T04:53:19Z</dcterms:modified>
</cp:coreProperties>
</file>