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5" r:id="rId2"/>
    <p:sldId id="323" r:id="rId3"/>
    <p:sldId id="325" r:id="rId4"/>
    <p:sldId id="326" r:id="rId5"/>
    <p:sldId id="324" r:id="rId6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37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8" y="14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10009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0754" y="857134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15: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Vị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trí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định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hướng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không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gian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18804" y="1371675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2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8" y="1600200"/>
            <a:ext cx="7648086" cy="35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35" y="633937"/>
            <a:ext cx="1673352" cy="743806"/>
          </a:xfrm>
          <a:prstGeom prst="rect">
            <a:avLst/>
          </a:prstGeom>
          <a:noFill/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339" y="3401539"/>
            <a:ext cx="1743549" cy="1743549"/>
          </a:xfrm>
          <a:prstGeom prst="rect">
            <a:avLst/>
          </a:prstGeom>
        </p:spPr>
      </p:pic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5" cstate="print"/>
          <a:srcRect l="17175" t="18746" r="6134" b="43005"/>
          <a:stretch>
            <a:fillRect/>
          </a:stretch>
        </p:blipFill>
        <p:spPr bwMode="auto">
          <a:xfrm>
            <a:off x="3463337" y="1005840"/>
            <a:ext cx="5592397" cy="3763896"/>
          </a:xfrm>
          <a:prstGeom prst="rect">
            <a:avLst/>
          </a:prstGeom>
          <a:noFill/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288281" y="239666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852161" y="218330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endParaRPr lang="en-GB" sz="1800" b="1" dirty="0">
              <a:solidFill>
                <a:srgbClr val="C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73191" y="196994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3</a:t>
            </a:r>
            <a:endParaRPr lang="en-GB" sz="1800" b="1" dirty="0">
              <a:solidFill>
                <a:srgbClr val="C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7061" y="175658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4</a:t>
            </a:r>
            <a:endParaRPr lang="en-GB" sz="1800" b="1" dirty="0">
              <a:solidFill>
                <a:srgbClr val="C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39778" y="2015673"/>
            <a:ext cx="2453490" cy="1104533"/>
            <a:chOff x="525553" y="1401363"/>
            <a:chExt cx="2453490" cy="1104533"/>
          </a:xfrm>
        </p:grpSpPr>
        <p:sp>
          <p:nvSpPr>
            <p:cNvPr id="38" name="Cloud Callout 37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9801" y="1564611"/>
              <a:ext cx="19456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hàng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trước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7346" y="1410508"/>
            <a:ext cx="2865811" cy="30413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Trả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câu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hỏi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840826" y="2016721"/>
            <a:ext cx="2453490" cy="1104533"/>
            <a:chOff x="525553" y="1401363"/>
            <a:chExt cx="2453490" cy="1104533"/>
          </a:xfrm>
        </p:grpSpPr>
        <p:sp>
          <p:nvSpPr>
            <p:cNvPr id="43" name="Cloud Callout 42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2671" y="1598901"/>
              <a:ext cx="19456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Hàng</a:t>
              </a:r>
              <a:r>
                <a:rPr lang="en-US" sz="20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trước</a:t>
              </a:r>
              <a:r>
                <a:rPr lang="en-US" sz="20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có</a:t>
              </a:r>
              <a:r>
                <a:rPr lang="en-US" sz="20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 4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bạn</a:t>
              </a:r>
              <a:r>
                <a:rPr lang="en-US" sz="20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3" cstate="print"/>
          <a:srcRect l="17175" t="18746" r="6134" b="43005"/>
          <a:stretch>
            <a:fillRect/>
          </a:stretch>
        </p:blipFill>
        <p:spPr bwMode="auto">
          <a:xfrm>
            <a:off x="3463337" y="1005840"/>
            <a:ext cx="5592397" cy="3763896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07181" y="211853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1</a:t>
            </a:r>
            <a:endParaRPr lang="en-GB" sz="18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42461" y="197375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endParaRPr lang="en-GB" sz="18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57751" y="184040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3</a:t>
            </a:r>
            <a:endParaRPr lang="en-GB" sz="18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181601" y="169562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4</a:t>
            </a:r>
            <a:endParaRPr lang="en-GB" sz="18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596891" y="155084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5</a:t>
            </a:r>
            <a:endParaRPr lang="en-GB" sz="18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023611" y="139463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6</a:t>
            </a:r>
            <a:endParaRPr lang="en-GB" sz="18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688" y="3401539"/>
            <a:ext cx="1743549" cy="174354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76496" y="2003178"/>
            <a:ext cx="2453490" cy="1104533"/>
            <a:chOff x="525553" y="1401363"/>
            <a:chExt cx="2453490" cy="1104533"/>
          </a:xfrm>
        </p:grpSpPr>
        <p:sp>
          <p:nvSpPr>
            <p:cNvPr id="25" name="Cloud Callout 2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5521" y="1656051"/>
              <a:ext cx="1945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hàng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sau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7544" y="2004226"/>
            <a:ext cx="2453490" cy="1104533"/>
            <a:chOff x="525553" y="1401363"/>
            <a:chExt cx="2453490" cy="1104533"/>
          </a:xfrm>
        </p:grpSpPr>
        <p:sp>
          <p:nvSpPr>
            <p:cNvPr id="45" name="Cloud Callout 4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2691" y="1610331"/>
              <a:ext cx="16418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Hàng</a:t>
              </a:r>
              <a:r>
                <a:rPr lang="en-US" sz="20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sau</a:t>
              </a:r>
              <a:r>
                <a:rPr lang="en-US" sz="20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có</a:t>
              </a:r>
              <a:r>
                <a:rPr lang="en-US" sz="20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 6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bạn</a:t>
              </a:r>
              <a:r>
                <a:rPr lang="en-US" sz="20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pic>
        <p:nvPicPr>
          <p:cNvPr id="1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35" y="633937"/>
            <a:ext cx="1673352" cy="743806"/>
          </a:xfrm>
          <a:prstGeom prst="rect">
            <a:avLst/>
          </a:prstGeom>
          <a:noFill/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6501" y="1406261"/>
            <a:ext cx="2865811" cy="30413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Trả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câu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hỏi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3" cstate="print"/>
          <a:srcRect l="17175" t="18746" r="6134" b="43005"/>
          <a:stretch>
            <a:fillRect/>
          </a:stretch>
        </p:blipFill>
        <p:spPr bwMode="auto">
          <a:xfrm>
            <a:off x="3463337" y="1005840"/>
            <a:ext cx="5592397" cy="3763896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07181" y="211853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1</a:t>
            </a:r>
            <a:endParaRPr lang="en-GB" sz="18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42461" y="197375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endParaRPr lang="en-GB" sz="18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57751" y="184040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3</a:t>
            </a:r>
            <a:endParaRPr lang="en-GB" sz="18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181601" y="169562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4</a:t>
            </a:r>
            <a:endParaRPr lang="en-GB" sz="18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596891" y="155084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5</a:t>
            </a:r>
            <a:endParaRPr lang="en-GB" sz="18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023611" y="139463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6</a:t>
            </a:r>
            <a:endParaRPr lang="en-GB" sz="18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276" y="3360771"/>
            <a:ext cx="1743549" cy="1743549"/>
          </a:xfrm>
          <a:prstGeom prst="rect">
            <a:avLst/>
          </a:prstGeom>
        </p:spPr>
      </p:pic>
      <p:grpSp>
        <p:nvGrpSpPr>
          <p:cNvPr id="2" name="Group 22"/>
          <p:cNvGrpSpPr/>
          <p:nvPr/>
        </p:nvGrpSpPr>
        <p:grpSpPr>
          <a:xfrm>
            <a:off x="516062" y="1767104"/>
            <a:ext cx="2995814" cy="1348681"/>
            <a:chOff x="525553" y="1401363"/>
            <a:chExt cx="2453490" cy="1104533"/>
          </a:xfrm>
        </p:grpSpPr>
        <p:sp>
          <p:nvSpPr>
            <p:cNvPr id="25" name="Cloud Callout 2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6799" y="1599886"/>
              <a:ext cx="1945698" cy="756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tất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cả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ngồi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xem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phim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288281" y="239666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7</a:t>
            </a:r>
            <a:endParaRPr lang="en-GB" sz="1800" b="1" dirty="0">
              <a:solidFill>
                <a:srgbClr val="C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852161" y="218330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8</a:t>
            </a:r>
            <a:endParaRPr lang="en-GB" sz="1800" b="1" dirty="0">
              <a:solidFill>
                <a:srgbClr val="C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73191" y="196994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9</a:t>
            </a:r>
            <a:endParaRPr lang="en-GB" sz="1800" b="1" dirty="0">
              <a:solidFill>
                <a:srgbClr val="C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888481" y="1745156"/>
            <a:ext cx="50672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10</a:t>
            </a:r>
            <a:endParaRPr lang="en-GB" sz="1800" b="1" dirty="0">
              <a:solidFill>
                <a:srgbClr val="C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3" name="Group 43"/>
          <p:cNvGrpSpPr/>
          <p:nvPr/>
        </p:nvGrpSpPr>
        <p:grpSpPr>
          <a:xfrm>
            <a:off x="517110" y="1768152"/>
            <a:ext cx="2995814" cy="1348679"/>
            <a:chOff x="525553" y="1401363"/>
            <a:chExt cx="2453490" cy="1104533"/>
          </a:xfrm>
        </p:grpSpPr>
        <p:sp>
          <p:nvSpPr>
            <p:cNvPr id="32" name="Cloud Callout 31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462" y="1644820"/>
              <a:ext cx="1859003" cy="579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Có</a:t>
              </a:r>
              <a:r>
                <a:rPr lang="en-US" sz="20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tất</a:t>
              </a:r>
              <a:r>
                <a:rPr lang="en-US" sz="20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cả</a:t>
              </a:r>
              <a:r>
                <a:rPr lang="en-US" sz="20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 10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bạn</a:t>
              </a:r>
              <a:r>
                <a:rPr lang="en-US" sz="20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ngồi</a:t>
              </a:r>
              <a:r>
                <a:rPr lang="en-US" sz="20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xem</a:t>
              </a:r>
              <a:r>
                <a:rPr lang="en-US" sz="20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phim</a:t>
              </a:r>
              <a:r>
                <a:rPr lang="en-US" sz="20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pic>
        <p:nvPicPr>
          <p:cNvPr id="3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35" y="633937"/>
            <a:ext cx="1673352" cy="743806"/>
          </a:xfrm>
          <a:prstGeom prst="rect">
            <a:avLst/>
          </a:prstGeom>
          <a:noFill/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7346" y="1410508"/>
            <a:ext cx="2865811" cy="30413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Trả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câu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hỏi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73" y="603850"/>
            <a:ext cx="1673352" cy="743806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184" y="3112121"/>
            <a:ext cx="1707427" cy="198815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565615" y="1424378"/>
            <a:ext cx="2654379" cy="1128505"/>
            <a:chOff x="728901" y="1374665"/>
            <a:chExt cx="2654379" cy="1128505"/>
          </a:xfrm>
        </p:grpSpPr>
        <p:sp>
          <p:nvSpPr>
            <p:cNvPr id="125" name="Cloud Callout 124"/>
            <p:cNvSpPr/>
            <p:nvPr/>
          </p:nvSpPr>
          <p:spPr>
            <a:xfrm>
              <a:off x="728901" y="1374665"/>
              <a:ext cx="2654379" cy="1128505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01423" y="1554308"/>
              <a:ext cx="197037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viên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gạch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được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xếp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thành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bên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.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Hỏi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viên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gạch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ở: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132799" y="3519456"/>
            <a:ext cx="375777" cy="400110"/>
            <a:chOff x="3132549" y="4322274"/>
            <a:chExt cx="375777" cy="400110"/>
          </a:xfrm>
        </p:grpSpPr>
        <p:sp>
          <p:nvSpPr>
            <p:cNvPr id="140" name="Rounded Rectangle 139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50606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125999" y="4106196"/>
            <a:ext cx="375778" cy="400110"/>
            <a:chOff x="4565929" y="4322274"/>
            <a:chExt cx="375778" cy="400110"/>
          </a:xfrm>
        </p:grpSpPr>
        <p:sp>
          <p:nvSpPr>
            <p:cNvPr id="143" name="Rounded Rectangle 142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579545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938630" y="3519456"/>
            <a:ext cx="375778" cy="400110"/>
            <a:chOff x="6018390" y="4322274"/>
            <a:chExt cx="375778" cy="400110"/>
          </a:xfrm>
        </p:grpSpPr>
        <p:sp>
          <p:nvSpPr>
            <p:cNvPr id="138" name="Rounded Rectangle 137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037153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936970" y="4106196"/>
            <a:ext cx="375777" cy="400110"/>
            <a:chOff x="7468340" y="4322274"/>
            <a:chExt cx="375777" cy="400110"/>
          </a:xfrm>
        </p:grpSpPr>
        <p:sp>
          <p:nvSpPr>
            <p:cNvPr id="136" name="Rounded Rectangle 135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706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135825" y="3519456"/>
            <a:ext cx="375777" cy="400110"/>
            <a:chOff x="3132549" y="4322274"/>
            <a:chExt cx="375777" cy="400110"/>
          </a:xfrm>
        </p:grpSpPr>
        <p:sp>
          <p:nvSpPr>
            <p:cNvPr id="175" name="Rounded Rectangle 174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157282" y="4322274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129025" y="4106196"/>
            <a:ext cx="375778" cy="400110"/>
            <a:chOff x="4565929" y="4322274"/>
            <a:chExt cx="375778" cy="400110"/>
          </a:xfrm>
        </p:grpSpPr>
        <p:sp>
          <p:nvSpPr>
            <p:cNvPr id="178" name="Rounded Rectangle 177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588598" y="4322274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941656" y="3519456"/>
            <a:ext cx="375778" cy="400110"/>
            <a:chOff x="6018390" y="4322274"/>
            <a:chExt cx="375778" cy="400110"/>
          </a:xfrm>
        </p:grpSpPr>
        <p:sp>
          <p:nvSpPr>
            <p:cNvPr id="181" name="Rounded Rectangle 180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046206" y="4322274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939996" y="4106196"/>
            <a:ext cx="375777" cy="400110"/>
            <a:chOff x="7468340" y="4322274"/>
            <a:chExt cx="375777" cy="400110"/>
          </a:xfrm>
        </p:grpSpPr>
        <p:sp>
          <p:nvSpPr>
            <p:cNvPr id="184" name="Rounded Rectangle 183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494759" y="4322274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9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36" name="Picture 2" descr="F:\AAA-PDF-SGK\B15 - LT1 - 2.png"/>
          <p:cNvPicPr>
            <a:picLocks noChangeAspect="1" noChangeArrowheads="1"/>
          </p:cNvPicPr>
          <p:nvPr/>
        </p:nvPicPr>
        <p:blipFill>
          <a:blip r:embed="rId5" cstate="print"/>
          <a:srcRect l="41331" t="76097" r="19999" b="9091"/>
          <a:stretch>
            <a:fillRect/>
          </a:stretch>
        </p:blipFill>
        <p:spPr bwMode="auto">
          <a:xfrm>
            <a:off x="3714749" y="1048802"/>
            <a:ext cx="4339147" cy="2243037"/>
          </a:xfrm>
          <a:prstGeom prst="rect">
            <a:avLst/>
          </a:prstGeom>
          <a:noFill/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086101" y="3527194"/>
            <a:ext cx="2240280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</a:pP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a)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Hàng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endParaRPr lang="en-GB" sz="18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086101" y="4113934"/>
            <a:ext cx="2240280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b)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Hàng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12231" y="4113934"/>
            <a:ext cx="2240280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d)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Cả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3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hàng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12231" y="3527194"/>
            <a:ext cx="2240280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c)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Hàng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giữa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9405</TotalTime>
  <Words>149</Words>
  <PresentationFormat>Custom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Lato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2020-07-18T03:31:56Z</dcterms:modified>
</cp:coreProperties>
</file>