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8" r:id="rId3"/>
    <p:sldId id="257" r:id="rId4"/>
    <p:sldId id="25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425" r:id="rId26"/>
  </p:sldIdLst>
  <p:sldSz cx="12179300" cy="9134475" type="ledger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808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1615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7423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3231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9038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4846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90654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6461" algn="l" defTabSz="1311615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7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518" y="42"/>
      </p:cViewPr>
      <p:guideLst>
        <p:guide orient="horz" pos="2877"/>
        <p:guide pos="38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48" y="2837610"/>
            <a:ext cx="10352405" cy="19579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6895" y="5176202"/>
            <a:ext cx="8525510" cy="23343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1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7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3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9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4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90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7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02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9992" y="365805"/>
            <a:ext cx="2740343" cy="77939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965" y="365805"/>
            <a:ext cx="8018039" cy="77939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28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1494925"/>
            <a:ext cx="9134475" cy="3180151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3" y="4797715"/>
            <a:ext cx="9134475" cy="2205383"/>
          </a:xfrm>
        </p:spPr>
        <p:txBody>
          <a:bodyPr/>
          <a:lstStyle>
            <a:lvl1pPr marL="0" indent="0" algn="ctr">
              <a:buNone/>
              <a:defRPr sz="2397"/>
            </a:lvl1pPr>
            <a:lvl2pPr marL="456709" indent="0" algn="ctr">
              <a:buNone/>
              <a:defRPr sz="1998"/>
            </a:lvl2pPr>
            <a:lvl3pPr marL="913417" indent="0" algn="ctr">
              <a:buNone/>
              <a:defRPr sz="1798"/>
            </a:lvl3pPr>
            <a:lvl4pPr marL="1370126" indent="0" algn="ctr">
              <a:buNone/>
              <a:defRPr sz="1598"/>
            </a:lvl4pPr>
            <a:lvl5pPr marL="1826834" indent="0" algn="ctr">
              <a:buNone/>
              <a:defRPr sz="1598"/>
            </a:lvl5pPr>
            <a:lvl6pPr marL="2283543" indent="0" algn="ctr">
              <a:buNone/>
              <a:defRPr sz="1598"/>
            </a:lvl6pPr>
            <a:lvl7pPr marL="2740251" indent="0" algn="ctr">
              <a:buNone/>
              <a:defRPr sz="1598"/>
            </a:lvl7pPr>
            <a:lvl8pPr marL="3196960" indent="0" algn="ctr">
              <a:buNone/>
              <a:defRPr sz="1598"/>
            </a:lvl8pPr>
            <a:lvl9pPr marL="3653668" indent="0" algn="ctr">
              <a:buNone/>
              <a:defRPr sz="1598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6618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6665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984" y="2277278"/>
            <a:ext cx="10504646" cy="379968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984" y="6112912"/>
            <a:ext cx="10504646" cy="1998166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709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17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12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83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54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25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696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66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670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327" y="2431631"/>
            <a:ext cx="5176203" cy="579574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770" y="2431631"/>
            <a:ext cx="5176203" cy="579574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1759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13" y="486328"/>
            <a:ext cx="10504646" cy="176557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915" y="2239216"/>
            <a:ext cx="5152414" cy="1097405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709" indent="0">
              <a:buNone/>
              <a:defRPr sz="1998" b="1"/>
            </a:lvl2pPr>
            <a:lvl3pPr marL="913417" indent="0">
              <a:buNone/>
              <a:defRPr sz="1798" b="1"/>
            </a:lvl3pPr>
            <a:lvl4pPr marL="1370126" indent="0">
              <a:buNone/>
              <a:defRPr sz="1598" b="1"/>
            </a:lvl4pPr>
            <a:lvl5pPr marL="1826834" indent="0">
              <a:buNone/>
              <a:defRPr sz="1598" b="1"/>
            </a:lvl5pPr>
            <a:lvl6pPr marL="2283543" indent="0">
              <a:buNone/>
              <a:defRPr sz="1598" b="1"/>
            </a:lvl6pPr>
            <a:lvl7pPr marL="2740251" indent="0">
              <a:buNone/>
              <a:defRPr sz="1598" b="1"/>
            </a:lvl7pPr>
            <a:lvl8pPr marL="3196960" indent="0">
              <a:buNone/>
              <a:defRPr sz="1598" b="1"/>
            </a:lvl8pPr>
            <a:lvl9pPr marL="3653668" indent="0">
              <a:buNone/>
              <a:defRPr sz="159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915" y="3336620"/>
            <a:ext cx="5152414" cy="49076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5771" y="2239216"/>
            <a:ext cx="5177789" cy="1097405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56709" indent="0">
              <a:buNone/>
              <a:defRPr sz="1998" b="1"/>
            </a:lvl2pPr>
            <a:lvl3pPr marL="913417" indent="0">
              <a:buNone/>
              <a:defRPr sz="1798" b="1"/>
            </a:lvl3pPr>
            <a:lvl4pPr marL="1370126" indent="0">
              <a:buNone/>
              <a:defRPr sz="1598" b="1"/>
            </a:lvl4pPr>
            <a:lvl5pPr marL="1826834" indent="0">
              <a:buNone/>
              <a:defRPr sz="1598" b="1"/>
            </a:lvl5pPr>
            <a:lvl6pPr marL="2283543" indent="0">
              <a:buNone/>
              <a:defRPr sz="1598" b="1"/>
            </a:lvl6pPr>
            <a:lvl7pPr marL="2740251" indent="0">
              <a:buNone/>
              <a:defRPr sz="1598" b="1"/>
            </a:lvl7pPr>
            <a:lvl8pPr marL="3196960" indent="0">
              <a:buNone/>
              <a:defRPr sz="1598" b="1"/>
            </a:lvl8pPr>
            <a:lvl9pPr marL="3653668" indent="0">
              <a:buNone/>
              <a:defRPr sz="1598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5771" y="3336620"/>
            <a:ext cx="5177789" cy="49076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8583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9924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3336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13" y="608965"/>
            <a:ext cx="3928141" cy="2131378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789" y="1315197"/>
            <a:ext cx="6165771" cy="6491398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913" y="2740343"/>
            <a:ext cx="3928141" cy="5076823"/>
          </a:xfrm>
        </p:spPr>
        <p:txBody>
          <a:bodyPr/>
          <a:lstStyle>
            <a:lvl1pPr marL="0" indent="0">
              <a:buNone/>
              <a:defRPr sz="1598"/>
            </a:lvl1pPr>
            <a:lvl2pPr marL="456709" indent="0">
              <a:buNone/>
              <a:defRPr sz="1398"/>
            </a:lvl2pPr>
            <a:lvl3pPr marL="913417" indent="0">
              <a:buNone/>
              <a:defRPr sz="1199"/>
            </a:lvl3pPr>
            <a:lvl4pPr marL="1370126" indent="0">
              <a:buNone/>
              <a:defRPr sz="999"/>
            </a:lvl4pPr>
            <a:lvl5pPr marL="1826834" indent="0">
              <a:buNone/>
              <a:defRPr sz="999"/>
            </a:lvl5pPr>
            <a:lvl6pPr marL="2283543" indent="0">
              <a:buNone/>
              <a:defRPr sz="999"/>
            </a:lvl6pPr>
            <a:lvl7pPr marL="2740251" indent="0">
              <a:buNone/>
              <a:defRPr sz="999"/>
            </a:lvl7pPr>
            <a:lvl8pPr marL="3196960" indent="0">
              <a:buNone/>
              <a:defRPr sz="999"/>
            </a:lvl8pPr>
            <a:lvl9pPr marL="3653668" indent="0">
              <a:buNone/>
              <a:defRPr sz="99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27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21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13" y="608965"/>
            <a:ext cx="3928141" cy="2131378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7789" y="1315197"/>
            <a:ext cx="6165771" cy="6491398"/>
          </a:xfrm>
        </p:spPr>
        <p:txBody>
          <a:bodyPr/>
          <a:lstStyle>
            <a:lvl1pPr marL="0" indent="0">
              <a:buNone/>
              <a:defRPr sz="3197"/>
            </a:lvl1pPr>
            <a:lvl2pPr marL="456709" indent="0">
              <a:buNone/>
              <a:defRPr sz="2797"/>
            </a:lvl2pPr>
            <a:lvl3pPr marL="913417" indent="0">
              <a:buNone/>
              <a:defRPr sz="2397"/>
            </a:lvl3pPr>
            <a:lvl4pPr marL="1370126" indent="0">
              <a:buNone/>
              <a:defRPr sz="1998"/>
            </a:lvl4pPr>
            <a:lvl5pPr marL="1826834" indent="0">
              <a:buNone/>
              <a:defRPr sz="1998"/>
            </a:lvl5pPr>
            <a:lvl6pPr marL="2283543" indent="0">
              <a:buNone/>
              <a:defRPr sz="1998"/>
            </a:lvl6pPr>
            <a:lvl7pPr marL="2740251" indent="0">
              <a:buNone/>
              <a:defRPr sz="1998"/>
            </a:lvl7pPr>
            <a:lvl8pPr marL="3196960" indent="0">
              <a:buNone/>
              <a:defRPr sz="1998"/>
            </a:lvl8pPr>
            <a:lvl9pPr marL="3653668" indent="0">
              <a:buNone/>
              <a:defRPr sz="1998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913" y="2740343"/>
            <a:ext cx="3928141" cy="5076823"/>
          </a:xfrm>
        </p:spPr>
        <p:txBody>
          <a:bodyPr/>
          <a:lstStyle>
            <a:lvl1pPr marL="0" indent="0">
              <a:buNone/>
              <a:defRPr sz="1598"/>
            </a:lvl1pPr>
            <a:lvl2pPr marL="456709" indent="0">
              <a:buNone/>
              <a:defRPr sz="1398"/>
            </a:lvl2pPr>
            <a:lvl3pPr marL="913417" indent="0">
              <a:buNone/>
              <a:defRPr sz="1199"/>
            </a:lvl3pPr>
            <a:lvl4pPr marL="1370126" indent="0">
              <a:buNone/>
              <a:defRPr sz="999"/>
            </a:lvl4pPr>
            <a:lvl5pPr marL="1826834" indent="0">
              <a:buNone/>
              <a:defRPr sz="999"/>
            </a:lvl5pPr>
            <a:lvl6pPr marL="2283543" indent="0">
              <a:buNone/>
              <a:defRPr sz="999"/>
            </a:lvl6pPr>
            <a:lvl7pPr marL="2740251" indent="0">
              <a:buNone/>
              <a:defRPr sz="999"/>
            </a:lvl7pPr>
            <a:lvl8pPr marL="3196960" indent="0">
              <a:buNone/>
              <a:defRPr sz="999"/>
            </a:lvl8pPr>
            <a:lvl9pPr marL="3653668" indent="0">
              <a:buNone/>
              <a:defRPr sz="99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6324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7973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15812" y="486326"/>
            <a:ext cx="2626162" cy="774104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328" y="486326"/>
            <a:ext cx="7726243" cy="774104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211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81" y="5869748"/>
            <a:ext cx="10352405" cy="1814207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81" y="3871581"/>
            <a:ext cx="10352405" cy="1998166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580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16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7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232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790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348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906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464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965" y="2131379"/>
            <a:ext cx="5379191" cy="60283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2131379"/>
            <a:ext cx="5379191" cy="60283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2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2044686"/>
            <a:ext cx="5381306" cy="85212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5808" indent="0">
              <a:buNone/>
              <a:defRPr sz="2900" b="1"/>
            </a:lvl2pPr>
            <a:lvl3pPr marL="1311615" indent="0">
              <a:buNone/>
              <a:defRPr sz="2600" b="1"/>
            </a:lvl3pPr>
            <a:lvl4pPr marL="1967423" indent="0">
              <a:buNone/>
              <a:defRPr sz="2300" b="1"/>
            </a:lvl4pPr>
            <a:lvl5pPr marL="2623231" indent="0">
              <a:buNone/>
              <a:defRPr sz="2300" b="1"/>
            </a:lvl5pPr>
            <a:lvl6pPr marL="3279038" indent="0">
              <a:buNone/>
              <a:defRPr sz="2300" b="1"/>
            </a:lvl6pPr>
            <a:lvl7pPr marL="3934846" indent="0">
              <a:buNone/>
              <a:defRPr sz="2300" b="1"/>
            </a:lvl7pPr>
            <a:lvl8pPr marL="4590654" indent="0">
              <a:buNone/>
              <a:defRPr sz="2300" b="1"/>
            </a:lvl8pPr>
            <a:lvl9pPr marL="524646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65" y="2896813"/>
            <a:ext cx="5381306" cy="526289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918" y="2044686"/>
            <a:ext cx="5383420" cy="85212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5808" indent="0">
              <a:buNone/>
              <a:defRPr sz="2900" b="1"/>
            </a:lvl2pPr>
            <a:lvl3pPr marL="1311615" indent="0">
              <a:buNone/>
              <a:defRPr sz="2600" b="1"/>
            </a:lvl3pPr>
            <a:lvl4pPr marL="1967423" indent="0">
              <a:buNone/>
              <a:defRPr sz="2300" b="1"/>
            </a:lvl4pPr>
            <a:lvl5pPr marL="2623231" indent="0">
              <a:buNone/>
              <a:defRPr sz="2300" b="1"/>
            </a:lvl5pPr>
            <a:lvl6pPr marL="3279038" indent="0">
              <a:buNone/>
              <a:defRPr sz="2300" b="1"/>
            </a:lvl6pPr>
            <a:lvl7pPr marL="3934846" indent="0">
              <a:buNone/>
              <a:defRPr sz="2300" b="1"/>
            </a:lvl7pPr>
            <a:lvl8pPr marL="4590654" indent="0">
              <a:buNone/>
              <a:defRPr sz="2300" b="1"/>
            </a:lvl8pPr>
            <a:lvl9pPr marL="524646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918" y="2896813"/>
            <a:ext cx="5383420" cy="526289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9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6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68" y="363686"/>
            <a:ext cx="4006906" cy="1547788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68" y="363690"/>
            <a:ext cx="6808567" cy="7796021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68" y="1911476"/>
            <a:ext cx="4006906" cy="6248235"/>
          </a:xfrm>
        </p:spPr>
        <p:txBody>
          <a:bodyPr/>
          <a:lstStyle>
            <a:lvl1pPr marL="0" indent="0">
              <a:buNone/>
              <a:defRPr sz="2000"/>
            </a:lvl1pPr>
            <a:lvl2pPr marL="655808" indent="0">
              <a:buNone/>
              <a:defRPr sz="1700"/>
            </a:lvl2pPr>
            <a:lvl3pPr marL="1311615" indent="0">
              <a:buNone/>
              <a:defRPr sz="1400"/>
            </a:lvl3pPr>
            <a:lvl4pPr marL="1967423" indent="0">
              <a:buNone/>
              <a:defRPr sz="1300"/>
            </a:lvl4pPr>
            <a:lvl5pPr marL="2623231" indent="0">
              <a:buNone/>
              <a:defRPr sz="1300"/>
            </a:lvl5pPr>
            <a:lvl6pPr marL="3279038" indent="0">
              <a:buNone/>
              <a:defRPr sz="1300"/>
            </a:lvl6pPr>
            <a:lvl7pPr marL="3934846" indent="0">
              <a:buNone/>
              <a:defRPr sz="1300"/>
            </a:lvl7pPr>
            <a:lvl8pPr marL="4590654" indent="0">
              <a:buNone/>
              <a:defRPr sz="1300"/>
            </a:lvl8pPr>
            <a:lvl9pPr marL="524646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228" y="6394133"/>
            <a:ext cx="7307580" cy="754864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7228" y="816183"/>
            <a:ext cx="7307580" cy="5480685"/>
          </a:xfrm>
        </p:spPr>
        <p:txBody>
          <a:bodyPr/>
          <a:lstStyle>
            <a:lvl1pPr marL="0" indent="0">
              <a:buNone/>
              <a:defRPr sz="4600"/>
            </a:lvl1pPr>
            <a:lvl2pPr marL="655808" indent="0">
              <a:buNone/>
              <a:defRPr sz="4000"/>
            </a:lvl2pPr>
            <a:lvl3pPr marL="1311615" indent="0">
              <a:buNone/>
              <a:defRPr sz="3400"/>
            </a:lvl3pPr>
            <a:lvl4pPr marL="1967423" indent="0">
              <a:buNone/>
              <a:defRPr sz="2900"/>
            </a:lvl4pPr>
            <a:lvl5pPr marL="2623231" indent="0">
              <a:buNone/>
              <a:defRPr sz="2900"/>
            </a:lvl5pPr>
            <a:lvl6pPr marL="3279038" indent="0">
              <a:buNone/>
              <a:defRPr sz="2900"/>
            </a:lvl6pPr>
            <a:lvl7pPr marL="3934846" indent="0">
              <a:buNone/>
              <a:defRPr sz="2900"/>
            </a:lvl7pPr>
            <a:lvl8pPr marL="4590654" indent="0">
              <a:buNone/>
              <a:defRPr sz="2900"/>
            </a:lvl8pPr>
            <a:lvl9pPr marL="5246461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228" y="7148997"/>
            <a:ext cx="7307580" cy="1072033"/>
          </a:xfrm>
        </p:spPr>
        <p:txBody>
          <a:bodyPr/>
          <a:lstStyle>
            <a:lvl1pPr marL="0" indent="0">
              <a:buNone/>
              <a:defRPr sz="2000"/>
            </a:lvl1pPr>
            <a:lvl2pPr marL="655808" indent="0">
              <a:buNone/>
              <a:defRPr sz="1700"/>
            </a:lvl2pPr>
            <a:lvl3pPr marL="1311615" indent="0">
              <a:buNone/>
              <a:defRPr sz="1400"/>
            </a:lvl3pPr>
            <a:lvl4pPr marL="1967423" indent="0">
              <a:buNone/>
              <a:defRPr sz="1300"/>
            </a:lvl4pPr>
            <a:lvl5pPr marL="2623231" indent="0">
              <a:buNone/>
              <a:defRPr sz="1300"/>
            </a:lvl5pPr>
            <a:lvl6pPr marL="3279038" indent="0">
              <a:buNone/>
              <a:defRPr sz="1300"/>
            </a:lvl6pPr>
            <a:lvl7pPr marL="3934846" indent="0">
              <a:buNone/>
              <a:defRPr sz="1300"/>
            </a:lvl7pPr>
            <a:lvl8pPr marL="4590654" indent="0">
              <a:buNone/>
              <a:defRPr sz="1300"/>
            </a:lvl8pPr>
            <a:lvl9pPr marL="524646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965" y="365804"/>
            <a:ext cx="10961370" cy="1522413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2131379"/>
            <a:ext cx="10961370" cy="6028332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965" y="8466307"/>
            <a:ext cx="2841837" cy="486326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6027-A882-422D-A9D1-F849DA8478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1261" y="8466307"/>
            <a:ext cx="3856778" cy="486326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8498" y="8466307"/>
            <a:ext cx="2841837" cy="486326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9FE83-06E5-4D2A-99AD-2ACE8CEC4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11615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856" indent="-491856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5687" indent="-409880" algn="l" defTabSz="1311615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9519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95327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51135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06942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62750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918558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74365" indent="-327904" algn="l" defTabSz="1311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808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615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7423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3231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9038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4846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90654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6461" algn="l" defTabSz="131161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27" y="486328"/>
            <a:ext cx="10504646" cy="176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327" y="2431631"/>
            <a:ext cx="10504646" cy="579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327" y="8466307"/>
            <a:ext cx="2740343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4393" y="8466307"/>
            <a:ext cx="4110514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1630" y="8466307"/>
            <a:ext cx="2740343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378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3417" rtl="0" eaLnBrk="1" latinLnBrk="0" hangingPunct="1">
        <a:lnSpc>
          <a:spcPct val="90000"/>
        </a:lnSpc>
        <a:spcBef>
          <a:spcPct val="0"/>
        </a:spcBef>
        <a:buNone/>
        <a:defRPr sz="4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4" indent="-228354" algn="l" defTabSz="913417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063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771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480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188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897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605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314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022" indent="-228354" algn="l" defTabSz="91341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09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17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26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4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543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251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0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668" algn="l" defTabSz="91341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6.png"/><Relationship Id="rId39" Type="http://schemas.openxmlformats.org/officeDocument/2006/relationships/slide" Target="slide14.xml"/><Relationship Id="rId21" Type="http://schemas.openxmlformats.org/officeDocument/2006/relationships/image" Target="../media/image21.jpeg"/><Relationship Id="rId34" Type="http://schemas.openxmlformats.org/officeDocument/2006/relationships/slide" Target="slide8.xml"/><Relationship Id="rId42" Type="http://schemas.openxmlformats.org/officeDocument/2006/relationships/slide" Target="slide17.xml"/><Relationship Id="rId47" Type="http://schemas.openxmlformats.org/officeDocument/2006/relationships/slide" Target="slide22.xml"/><Relationship Id="rId50" Type="http://schemas.openxmlformats.org/officeDocument/2006/relationships/image" Target="../media/image31.jpeg"/><Relationship Id="rId55" Type="http://schemas.openxmlformats.org/officeDocument/2006/relationships/image" Target="../media/image36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g"/><Relationship Id="rId25" Type="http://schemas.openxmlformats.org/officeDocument/2006/relationships/image" Target="../media/image25.jpeg"/><Relationship Id="rId33" Type="http://schemas.openxmlformats.org/officeDocument/2006/relationships/slide" Target="slide7.xml"/><Relationship Id="rId38" Type="http://schemas.openxmlformats.org/officeDocument/2006/relationships/slide" Target="slide13.xml"/><Relationship Id="rId46" Type="http://schemas.openxmlformats.org/officeDocument/2006/relationships/slide" Target="slide21.xml"/><Relationship Id="rId59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16.jpg"/><Relationship Id="rId20" Type="http://schemas.openxmlformats.org/officeDocument/2006/relationships/image" Target="../media/image20.jpeg"/><Relationship Id="rId29" Type="http://schemas.openxmlformats.org/officeDocument/2006/relationships/slide" Target="slide3.xml"/><Relationship Id="rId41" Type="http://schemas.openxmlformats.org/officeDocument/2006/relationships/slide" Target="slide16.xml"/><Relationship Id="rId54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4.png"/><Relationship Id="rId32" Type="http://schemas.openxmlformats.org/officeDocument/2006/relationships/slide" Target="slide6.xml"/><Relationship Id="rId37" Type="http://schemas.openxmlformats.org/officeDocument/2006/relationships/slide" Target="slide12.xml"/><Relationship Id="rId40" Type="http://schemas.openxmlformats.org/officeDocument/2006/relationships/slide" Target="slide15.xml"/><Relationship Id="rId45" Type="http://schemas.openxmlformats.org/officeDocument/2006/relationships/slide" Target="slide20.xml"/><Relationship Id="rId53" Type="http://schemas.openxmlformats.org/officeDocument/2006/relationships/image" Target="../media/image34.png"/><Relationship Id="rId58" Type="http://schemas.openxmlformats.org/officeDocument/2006/relationships/slide" Target="slide23.xml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28" Type="http://schemas.openxmlformats.org/officeDocument/2006/relationships/image" Target="../media/image28.png"/><Relationship Id="rId36" Type="http://schemas.openxmlformats.org/officeDocument/2006/relationships/slide" Target="slide11.xml"/><Relationship Id="rId49" Type="http://schemas.openxmlformats.org/officeDocument/2006/relationships/image" Target="../media/image30.jpeg"/><Relationship Id="rId57" Type="http://schemas.openxmlformats.org/officeDocument/2006/relationships/slide" Target="slide10.xml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31" Type="http://schemas.openxmlformats.org/officeDocument/2006/relationships/slide" Target="slide5.xml"/><Relationship Id="rId44" Type="http://schemas.openxmlformats.org/officeDocument/2006/relationships/slide" Target="slide19.xml"/><Relationship Id="rId52" Type="http://schemas.openxmlformats.org/officeDocument/2006/relationships/image" Target="../media/image33.png"/><Relationship Id="rId4" Type="http://schemas.openxmlformats.org/officeDocument/2006/relationships/image" Target="../media/image4.gif"/><Relationship Id="rId9" Type="http://schemas.openxmlformats.org/officeDocument/2006/relationships/image" Target="../media/image9.jp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slide" Target="slide4.xml"/><Relationship Id="rId35" Type="http://schemas.openxmlformats.org/officeDocument/2006/relationships/slide" Target="slide9.xml"/><Relationship Id="rId43" Type="http://schemas.openxmlformats.org/officeDocument/2006/relationships/slide" Target="slide18.xml"/><Relationship Id="rId48" Type="http://schemas.openxmlformats.org/officeDocument/2006/relationships/image" Target="../media/image29.png"/><Relationship Id="rId56" Type="http://schemas.openxmlformats.org/officeDocument/2006/relationships/image" Target="../media/image37.png"/><Relationship Id="rId8" Type="http://schemas.openxmlformats.org/officeDocument/2006/relationships/image" Target="../media/image8.png"/><Relationship Id="rId51" Type="http://schemas.openxmlformats.org/officeDocument/2006/relationships/image" Target="../media/image32.jpeg"/><Relationship Id="rId3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71637"/>
            <a:ext cx="12179300" cy="73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8832850" y="7615237"/>
            <a:ext cx="2971800" cy="990600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PLAY</a:t>
            </a:r>
          </a:p>
        </p:txBody>
      </p:sp>
      <p:sp>
        <p:nvSpPr>
          <p:cNvPr id="2" name="Rectangle 1"/>
          <p:cNvSpPr/>
          <p:nvPr/>
        </p:nvSpPr>
        <p:spPr>
          <a:xfrm>
            <a:off x="641717" y="10788"/>
            <a:ext cx="100907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ROAD TO HOME</a:t>
            </a:r>
          </a:p>
        </p:txBody>
      </p:sp>
      <p:pic>
        <p:nvPicPr>
          <p:cNvPr id="3" name="Hans Zimmer – The Arrival Of K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850" y="7000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" y="3901184"/>
            <a:ext cx="12229866" cy="523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5374" y="0"/>
            <a:ext cx="12318956" cy="959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99" y="1522413"/>
            <a:ext cx="1469333" cy="180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2750" y="1536873"/>
            <a:ext cx="1767690" cy="17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6747" y="1276794"/>
            <a:ext cx="2027769" cy="20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9099" y="1458978"/>
            <a:ext cx="1391149" cy="178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1357" y="1638663"/>
            <a:ext cx="1234846" cy="1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733642" y="1638663"/>
            <a:ext cx="2110573" cy="16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0021" y="1467318"/>
            <a:ext cx="1728258" cy="17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8671" y="4281543"/>
            <a:ext cx="1259314" cy="13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028135" y="4057060"/>
            <a:ext cx="1197609" cy="157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3868" y="4036933"/>
            <a:ext cx="1381428" cy="148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4855" y="4050385"/>
            <a:ext cx="1284682" cy="16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4472" y="4078336"/>
            <a:ext cx="1257886" cy="162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4457" y="4212199"/>
            <a:ext cx="1310783" cy="131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0266" y="4024008"/>
            <a:ext cx="1825669" cy="17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391" y="6264924"/>
            <a:ext cx="1316434" cy="153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7652" y="6275581"/>
            <a:ext cx="1310195" cy="15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170" y="6619331"/>
            <a:ext cx="1289703" cy="123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5207" y="6528107"/>
            <a:ext cx="1552015" cy="148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3676" y="6364534"/>
            <a:ext cx="1510068" cy="155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7139" y="6433985"/>
            <a:ext cx="1358876" cy="130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0604" y="6433985"/>
            <a:ext cx="1488799" cy="15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0569" y="6454095"/>
            <a:ext cx="1552015" cy="148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80296" y="6364534"/>
            <a:ext cx="1209838" cy="155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01178" y="6364534"/>
            <a:ext cx="1192797" cy="15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576792" y="6539115"/>
            <a:ext cx="1268146" cy="12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8147" y="6367511"/>
            <a:ext cx="1552015" cy="148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29" action="ppaction://hlinksldjump"/>
          </p:cNvPr>
          <p:cNvSpPr/>
          <p:nvPr/>
        </p:nvSpPr>
        <p:spPr>
          <a:xfrm>
            <a:off x="201240" y="877042"/>
            <a:ext cx="1524164" cy="47879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Rounded Rectangle 95">
            <a:hlinkClick r:id="rId30" action="ppaction://hlinksldjump"/>
          </p:cNvPr>
          <p:cNvSpPr/>
          <p:nvPr/>
        </p:nvSpPr>
        <p:spPr>
          <a:xfrm>
            <a:off x="2028135" y="945989"/>
            <a:ext cx="1524164" cy="47492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Rounded Rectangle 96">
            <a:hlinkClick r:id="rId31" action="ppaction://hlinksldjump"/>
          </p:cNvPr>
          <p:cNvSpPr/>
          <p:nvPr/>
        </p:nvSpPr>
        <p:spPr>
          <a:xfrm>
            <a:off x="3758023" y="945994"/>
            <a:ext cx="1524164" cy="511337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8" name="Rounded Rectangle 97">
            <a:hlinkClick r:id="rId32" action="ppaction://hlinksldjump"/>
          </p:cNvPr>
          <p:cNvSpPr/>
          <p:nvPr/>
        </p:nvSpPr>
        <p:spPr>
          <a:xfrm>
            <a:off x="5418063" y="877042"/>
            <a:ext cx="1524164" cy="58028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Rounded Rectangle 98">
            <a:hlinkClick r:id="rId33" action="ppaction://hlinksldjump"/>
          </p:cNvPr>
          <p:cNvSpPr/>
          <p:nvPr/>
        </p:nvSpPr>
        <p:spPr>
          <a:xfrm>
            <a:off x="7206089" y="877043"/>
            <a:ext cx="1524164" cy="54387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0" name="Rounded Rectangle 99">
            <a:hlinkClick r:id="rId34" action="ppaction://hlinksldjump"/>
          </p:cNvPr>
          <p:cNvSpPr/>
          <p:nvPr/>
        </p:nvSpPr>
        <p:spPr>
          <a:xfrm>
            <a:off x="8931487" y="880908"/>
            <a:ext cx="1524164" cy="47492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Rounded Rectangle 100">
            <a:hlinkClick r:id="rId35" action="ppaction://hlinksldjump"/>
          </p:cNvPr>
          <p:cNvSpPr/>
          <p:nvPr/>
        </p:nvSpPr>
        <p:spPr>
          <a:xfrm>
            <a:off x="10647798" y="797890"/>
            <a:ext cx="1524164" cy="50747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6" name="Rounded Rectangle 115">
            <a:hlinkClick r:id="rId36" action="ppaction://hlinksldjump"/>
          </p:cNvPr>
          <p:cNvSpPr/>
          <p:nvPr/>
        </p:nvSpPr>
        <p:spPr>
          <a:xfrm>
            <a:off x="2028135" y="3450802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7" name="Rounded Rectangle 116">
            <a:hlinkClick r:id="rId37" action="ppaction://hlinksldjump"/>
          </p:cNvPr>
          <p:cNvSpPr/>
          <p:nvPr/>
        </p:nvSpPr>
        <p:spPr>
          <a:xfrm>
            <a:off x="3653793" y="3552296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8" name="Rounded Rectangle 117">
            <a:hlinkClick r:id="rId38" action="ppaction://hlinksldjump"/>
          </p:cNvPr>
          <p:cNvSpPr/>
          <p:nvPr/>
        </p:nvSpPr>
        <p:spPr>
          <a:xfrm>
            <a:off x="5377443" y="3450802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19" name="Rounded Rectangle 118">
            <a:hlinkClick r:id="rId39" action="ppaction://hlinksldjump"/>
          </p:cNvPr>
          <p:cNvSpPr/>
          <p:nvPr/>
        </p:nvSpPr>
        <p:spPr>
          <a:xfrm>
            <a:off x="7102843" y="3450802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0" name="Rounded Rectangle 119">
            <a:hlinkClick r:id="rId40" action="ppaction://hlinksldjump"/>
          </p:cNvPr>
          <p:cNvSpPr/>
          <p:nvPr/>
        </p:nvSpPr>
        <p:spPr>
          <a:xfrm>
            <a:off x="8929737" y="3539610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21" name="Rounded Rectangle 120">
            <a:hlinkClick r:id="rId41" action="ppaction://hlinksldjump"/>
          </p:cNvPr>
          <p:cNvSpPr/>
          <p:nvPr/>
        </p:nvSpPr>
        <p:spPr>
          <a:xfrm>
            <a:off x="10656891" y="3438116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22" name="Rounded Rectangle 121">
            <a:hlinkClick r:id="rId42" action="ppaction://hlinksldjump"/>
          </p:cNvPr>
          <p:cNvSpPr/>
          <p:nvPr/>
        </p:nvSpPr>
        <p:spPr>
          <a:xfrm>
            <a:off x="1114688" y="5742880"/>
            <a:ext cx="1524164" cy="448267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3" name="Rounded Rectangle 122">
            <a:hlinkClick r:id="rId43" action="ppaction://hlinksldjump"/>
          </p:cNvPr>
          <p:cNvSpPr/>
          <p:nvPr/>
        </p:nvSpPr>
        <p:spPr>
          <a:xfrm>
            <a:off x="2941581" y="5873978"/>
            <a:ext cx="1524164" cy="4905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24" name="Rounded Rectangle 123">
            <a:hlinkClick r:id="rId44" action="ppaction://hlinksldjump"/>
          </p:cNvPr>
          <p:cNvSpPr/>
          <p:nvPr/>
        </p:nvSpPr>
        <p:spPr>
          <a:xfrm>
            <a:off x="4728996" y="5873976"/>
            <a:ext cx="1524164" cy="4905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25" name="Rounded Rectangle 124">
            <a:hlinkClick r:id="rId45" action="ppaction://hlinksldjump"/>
          </p:cNvPr>
          <p:cNvSpPr/>
          <p:nvPr/>
        </p:nvSpPr>
        <p:spPr>
          <a:xfrm>
            <a:off x="6493876" y="5785168"/>
            <a:ext cx="1524164" cy="4905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26" name="Rounded Rectangle 125">
            <a:hlinkClick r:id="rId46" action="ppaction://hlinksldjump"/>
          </p:cNvPr>
          <p:cNvSpPr/>
          <p:nvPr/>
        </p:nvSpPr>
        <p:spPr>
          <a:xfrm>
            <a:off x="8221031" y="5886662"/>
            <a:ext cx="1806249" cy="4905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27" name="Rounded Rectangle 126">
            <a:hlinkClick r:id="rId47" action="ppaction://hlinksldjump"/>
          </p:cNvPr>
          <p:cNvSpPr/>
          <p:nvPr/>
        </p:nvSpPr>
        <p:spPr>
          <a:xfrm>
            <a:off x="10149420" y="5785168"/>
            <a:ext cx="1524164" cy="4905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011" y="1564923"/>
            <a:ext cx="1441868" cy="17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4292" y="1556245"/>
            <a:ext cx="1776148" cy="17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8367" y="1545423"/>
            <a:ext cx="1520826" cy="17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644" y="1545144"/>
            <a:ext cx="1384556" cy="17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/>
          <p:cNvPicPr>
            <a:picLocks noChangeAspect="1" noChangeArrowheads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9" b="18294"/>
          <a:stretch/>
        </p:blipFill>
        <p:spPr bwMode="auto">
          <a:xfrm>
            <a:off x="7003101" y="1546588"/>
            <a:ext cx="2065829" cy="17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3055" y="1305361"/>
            <a:ext cx="2171402" cy="217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7414" y="1502988"/>
            <a:ext cx="1728144" cy="17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48" y="4078336"/>
            <a:ext cx="1625658" cy="16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96" y="3929138"/>
            <a:ext cx="1391486" cy="182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1476" y="4186876"/>
            <a:ext cx="1454607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0678" y="4008636"/>
            <a:ext cx="1495911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8834" y="4078336"/>
            <a:ext cx="1260670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0562" y="4186876"/>
            <a:ext cx="1240169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5654" y="4140118"/>
            <a:ext cx="1602762" cy="16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2566650" y="7805737"/>
            <a:ext cx="609600" cy="609600"/>
          </a:xfrm>
          <a:prstGeom prst="rect">
            <a:avLst/>
          </a:prstGeom>
        </p:spPr>
      </p:pic>
      <p:sp>
        <p:nvSpPr>
          <p:cNvPr id="115" name="Rounded Rectangle 114">
            <a:hlinkClick r:id="rId57" action="ppaction://hlinksldjump"/>
          </p:cNvPr>
          <p:cNvSpPr/>
          <p:nvPr/>
        </p:nvSpPr>
        <p:spPr>
          <a:xfrm>
            <a:off x="3" y="3438116"/>
            <a:ext cx="1524164" cy="52015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162" tIns="65581" rIns="131162" bIns="65581"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" name="Picture 1">
            <a:hlinkClick r:id="rId58" action="ppaction://hlinksldjump"/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516" y="8390205"/>
            <a:ext cx="1011908" cy="100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9481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7407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97361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8681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00902 1.03472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51736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0729 0.92083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46042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104 0.93611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6806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104 1.18611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3.33333E-6 L 0.00833 0.82731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34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82732 " pathEditMode="relative" rAng="0" ptsTypes="AA">
                                      <p:cBhvr>
                                        <p:cTn id="36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38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39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82732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43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82732 " pathEditMode="relative" rAng="0" ptsTypes="AA">
                                      <p:cBhvr>
                                        <p:cTn id="44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78611 " pathEditMode="relative" rAng="0" ptsTypes="AA">
                                      <p:cBhvr>
                                        <p:cTn id="46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 numSld="23">
                <p:cTn id="4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604837"/>
            <a:ext cx="10972800" cy="4038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4795837"/>
            <a:ext cx="9753600" cy="3886200"/>
          </a:xfrm>
          <a:prstGeom prst="rect">
            <a:avLst/>
          </a:prstGeom>
        </p:spPr>
      </p:pic>
      <p:pic>
        <p:nvPicPr>
          <p:cNvPr id="9" name="Hans Zimmer – The Panda Vill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4850" y="4262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608965" y="6800109"/>
            <a:ext cx="11378945" cy="1748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417">
              <a:lnSpc>
                <a:spcPct val="107000"/>
              </a:lnSpc>
              <a:spcAft>
                <a:spcPts val="799"/>
              </a:spcAft>
            </a:pPr>
            <a:r>
              <a:rPr lang="en-US" sz="3197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1199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913417">
              <a:lnSpc>
                <a:spcPct val="107000"/>
              </a:lnSpc>
              <a:spcAft>
                <a:spcPts val="799"/>
              </a:spcAft>
            </a:pPr>
            <a:r>
              <a:rPr lang="en-US" sz="2131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1199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913417"/>
            <a:r>
              <a:rPr lang="en-US" sz="3729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3729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84"/>
            <a:ext cx="12116664" cy="66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53965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4174361"/>
            <a:ext cx="1864130" cy="186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281187"/>
            <a:ext cx="1855989" cy="18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83535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66" y="3958273"/>
            <a:ext cx="1864130" cy="22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946" y="1066043"/>
            <a:ext cx="1855989" cy="22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 bwMode="auto">
          <a:xfrm>
            <a:off x="3106835" y="412807"/>
            <a:ext cx="8172191" cy="501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6" y="6263812"/>
            <a:ext cx="8643919" cy="274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3450" y="6798583"/>
            <a:ext cx="1905000" cy="19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9765" y="3352321"/>
            <a:ext cx="639413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328" y="7129179"/>
            <a:ext cx="7425993" cy="1009606"/>
          </a:xfrm>
          <a:prstGeom prst="rect">
            <a:avLst/>
          </a:prstGeom>
          <a:noFill/>
        </p:spPr>
        <p:txBody>
          <a:bodyPr wrap="square" lIns="131162" tIns="65581" rIns="131162" bIns="65581" rtlCol="0">
            <a:spAutoFit/>
          </a:bodyPr>
          <a:lstStyle/>
          <a:p>
            <a:pPr algn="ctr"/>
            <a:r>
              <a:rPr lang="en-US" sz="57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946" y="3106099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366" y="5823136"/>
            <a:ext cx="1693104" cy="4924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4" name="Left Arrow 3"/>
          <p:cNvSpPr/>
          <p:nvPr/>
        </p:nvSpPr>
        <p:spPr>
          <a:xfrm>
            <a:off x="9351856" y="7807198"/>
            <a:ext cx="2204086" cy="9906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51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165</Words>
  <PresentationFormat>Khổ Sổ cái (11x17 in)</PresentationFormat>
  <Paragraphs>125</Paragraphs>
  <Slides>24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24</vt:i4>
      </vt:variant>
    </vt:vector>
  </HeadingPairs>
  <TitlesOfParts>
    <vt:vector size="29" baseType="lpstr">
      <vt:lpstr>Calibri</vt:lpstr>
      <vt:lpstr>Arial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2017-12-12T22:18:35Z</dcterms:created>
  <dcterms:modified xsi:type="dcterms:W3CDTF">2023-09-16T12:48:46Z</dcterms:modified>
</cp:coreProperties>
</file>