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VNI Brush" pitchFamily="2" charset="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3378162" y="3117238"/>
            <a:ext cx="621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</a:t>
            </a:r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ừng năm mới</a:t>
            </a:r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86189"/>
                </a:solidFill>
              </a:rPr>
              <a:t>ĐỘI 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CDC22"/>
                </a:solidFill>
              </a:rPr>
              <a:t>ĐỘI 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292402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A.đ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214</Words>
  <Application>Microsoft Office PowerPoint</Application>
  <PresentationFormat>Widescreen</PresentationFormat>
  <Paragraphs>54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Arial</vt:lpstr>
      <vt:lpstr>Calibri Light</vt:lpstr>
      <vt:lpstr>Times New Roman</vt:lpstr>
      <vt:lpstr>VNI 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Vo Van Xin Em</cp:lastModifiedBy>
  <cp:revision>70</cp:revision>
  <dcterms:created xsi:type="dcterms:W3CDTF">2018-01-28T07:11:08Z</dcterms:created>
  <dcterms:modified xsi:type="dcterms:W3CDTF">2019-04-01T13:21:11Z</dcterms:modified>
</cp:coreProperties>
</file>