
<file path=[Content_Types].xml><?xml version="1.0" encoding="utf-8"?>
<Types xmlns="http://schemas.openxmlformats.org/package/2006/content-types">
  <Default Extension="bin" ContentType="application/vnd.ms-office.vbaProject"/>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3"/>
  </p:notesMasterIdLst>
  <p:sldIdLst>
    <p:sldId id="268" r:id="rId3"/>
    <p:sldId id="356" r:id="rId4"/>
    <p:sldId id="357" r:id="rId5"/>
    <p:sldId id="358" r:id="rId6"/>
    <p:sldId id="347" r:id="rId7"/>
    <p:sldId id="346" r:id="rId8"/>
    <p:sldId id="332" r:id="rId9"/>
    <p:sldId id="349" r:id="rId10"/>
    <p:sldId id="348" r:id="rId11"/>
    <p:sldId id="425" r:id="rId12"/>
  </p:sldIdLst>
  <p:sldSz cx="12192000" cy="6858000"/>
  <p:notesSz cx="6858000" cy="9144000"/>
  <p:custShowLst>
    <p:custShow name="WHEEL" id="0">
      <p:sldLst>
        <p:sld r:id="rId11"/>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CB6DCF92-E36A-4DF7-9337-F97F3C5F36E8}">
          <p14:sldIdLst>
            <p14:sldId id="268"/>
            <p14:sldId id="356"/>
            <p14:sldId id="357"/>
          </p14:sldIdLst>
        </p14:section>
        <p14:section name="SỬA NỘI DUNG ĐÁP ÁN" id="{C27427F7-6E03-4101-86EB-F79AFE7C988F}">
          <p14:sldIdLst>
            <p14:sldId id="358"/>
          </p14:sldIdLst>
        </p14:section>
        <p14:section name="Main Game Puzzles" id="{B6FBBF2F-0979-4A35-834C-142D35BFED5B}">
          <p14:sldIdLst>
            <p14:sldId id="347"/>
            <p14:sldId id="346"/>
          </p14:sldIdLst>
        </p14:section>
        <p14:section name="Final Puzzle" id="{E8C5225E-5564-4195-9322-6A180A7A0B76}">
          <p14:sldIdLst>
            <p14:sldId id="332"/>
          </p14:sldIdLst>
        </p14:section>
        <p14:section name="Wheels" id="{5726B3D6-0276-4C14-9EC3-C793BB55B720}">
          <p14:sldIdLst>
            <p14:sldId id="349"/>
            <p14:sldId id="348"/>
            <p14:sldId id="4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68" autoAdjust="0"/>
    <p:restoredTop sz="94660"/>
  </p:normalViewPr>
  <p:slideViewPr>
    <p:cSldViewPr snapToGrid="0">
      <p:cViewPr varScale="1">
        <p:scale>
          <a:sx n="66" d="100"/>
          <a:sy n="66" d="100"/>
        </p:scale>
        <p:origin x="45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06/relationships/vbaProject" Target="vbaProject.bin"/><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BEF838-CEEC-49BF-8E0B-16DF8FA3A1B0}" type="datetimeFigureOut">
              <a:rPr lang="en-US" smtClean="0"/>
              <a:t>16-Sep-23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80E6A-2AF0-494A-9F62-D0AF782B7408}" type="slidenum">
              <a:rPr lang="en-US" smtClean="0"/>
              <a:t>‹#›</a:t>
            </a:fld>
            <a:endParaRPr lang="en-US"/>
          </a:p>
        </p:txBody>
      </p:sp>
    </p:spTree>
    <p:extLst>
      <p:ext uri="{BB962C8B-B14F-4D97-AF65-F5344CB8AC3E}">
        <p14:creationId xmlns:p14="http://schemas.microsoft.com/office/powerpoint/2010/main" val="4188163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7B05-688D-4C4B-A02E-5B18E44CBC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614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7B05-688D-4C4B-A02E-5B18E44CBC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64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7B05-688D-4C4B-A02E-5B18E44CBC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308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7B05-688D-4C4B-A02E-5B18E44CBC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0838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7B05-688D-4C4B-A02E-5B18E44CBC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7949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E7B05-688D-4C4B-A02E-5B18E44CBC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4356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uzzleBoard - Classic">
    <p:bg>
      <p:bgPr>
        <a:gradFill rotWithShape="1">
          <a:gsLst>
            <a:gs pos="0">
              <a:schemeClr val="bg1">
                <a:tint val="40000"/>
                <a:satMod val="350000"/>
              </a:schemeClr>
            </a:gs>
            <a:gs pos="40000">
              <a:schemeClr val="bg1">
                <a:tint val="45000"/>
                <a:shade val="99000"/>
                <a:satMod val="350000"/>
              </a:schemeClr>
            </a:gs>
            <a:gs pos="100000">
              <a:srgbClr val="002060"/>
            </a:gs>
          </a:gsLst>
          <a:path path="circle">
            <a:fillToRect l="50000" t="-80000" r="50000" b="180000"/>
          </a:path>
        </a:gradFill>
        <a:effectLst/>
      </p:bgPr>
    </p:bg>
    <p:spTree>
      <p:nvGrpSpPr>
        <p:cNvPr id="1" name=""/>
        <p:cNvGrpSpPr/>
        <p:nvPr/>
      </p:nvGrpSpPr>
      <p:grpSpPr>
        <a:xfrm>
          <a:off x="0" y="0"/>
          <a:ext cx="0" cy="0"/>
          <a:chOff x="0" y="0"/>
          <a:chExt cx="0" cy="0"/>
        </a:xfrm>
      </p:grpSpPr>
      <p:sp>
        <p:nvSpPr>
          <p:cNvPr id="344" name="Freeform 343"/>
          <p:cNvSpPr/>
          <p:nvPr userDrawn="1"/>
        </p:nvSpPr>
        <p:spPr>
          <a:xfrm>
            <a:off x="268761" y="-709075"/>
            <a:ext cx="11797905" cy="6796651"/>
          </a:xfrm>
          <a:custGeom>
            <a:avLst/>
            <a:gdLst>
              <a:gd name="connsiteX0" fmla="*/ 4424215 w 8848429"/>
              <a:gd name="connsiteY0" fmla="*/ 3893295 h 5075792"/>
              <a:gd name="connsiteX1" fmla="*/ 4365611 w 8848429"/>
              <a:gd name="connsiteY1" fmla="*/ 3907583 h 5075792"/>
              <a:gd name="connsiteX2" fmla="*/ 4432579 w 8848429"/>
              <a:gd name="connsiteY2" fmla="*/ 4020099 h 5075792"/>
              <a:gd name="connsiteX3" fmla="*/ 4496601 w 8848429"/>
              <a:gd name="connsiteY3" fmla="*/ 3910943 h 5075792"/>
              <a:gd name="connsiteX4" fmla="*/ 4415851 w 8848429"/>
              <a:gd name="connsiteY4" fmla="*/ 1055694 h 5075792"/>
              <a:gd name="connsiteX5" fmla="*/ 4351829 w 8848429"/>
              <a:gd name="connsiteY5" fmla="*/ 1164849 h 5075792"/>
              <a:gd name="connsiteX6" fmla="*/ 4424215 w 8848429"/>
              <a:gd name="connsiteY6" fmla="*/ 1182498 h 5075792"/>
              <a:gd name="connsiteX7" fmla="*/ 4482819 w 8848429"/>
              <a:gd name="connsiteY7" fmla="*/ 1168209 h 5075792"/>
              <a:gd name="connsiteX8" fmla="*/ 2537897 w 8848429"/>
              <a:gd name="connsiteY8" fmla="*/ 0 h 5075792"/>
              <a:gd name="connsiteX9" fmla="*/ 2644589 w 8848429"/>
              <a:gd name="connsiteY9" fmla="*/ 292362 h 5075792"/>
              <a:gd name="connsiteX10" fmla="*/ 2778516 w 8848429"/>
              <a:gd name="connsiteY10" fmla="*/ 11421 h 5075792"/>
              <a:gd name="connsiteX11" fmla="*/ 2861690 w 8848429"/>
              <a:gd name="connsiteY11" fmla="*/ 330566 h 5075792"/>
              <a:gd name="connsiteX12" fmla="*/ 3033015 w 8848429"/>
              <a:gd name="connsiteY12" fmla="*/ 48753 h 5075792"/>
              <a:gd name="connsiteX13" fmla="*/ 3080616 w 8848429"/>
              <a:gd name="connsiteY13" fmla="*/ 356317 h 5075792"/>
              <a:gd name="connsiteX14" fmla="*/ 3266774 w 8848429"/>
              <a:gd name="connsiteY14" fmla="*/ 106922 h 5075792"/>
              <a:gd name="connsiteX15" fmla="*/ 3286101 w 8848429"/>
              <a:gd name="connsiteY15" fmla="*/ 436131 h 5075792"/>
              <a:gd name="connsiteX16" fmla="*/ 3509098 w 8848429"/>
              <a:gd name="connsiteY16" fmla="*/ 193185 h 5075792"/>
              <a:gd name="connsiteX17" fmla="*/ 3495795 w 8848429"/>
              <a:gd name="connsiteY17" fmla="*/ 504124 h 5075792"/>
              <a:gd name="connsiteX18" fmla="*/ 3727037 w 8848429"/>
              <a:gd name="connsiteY18" fmla="*/ 295829 h 5075792"/>
              <a:gd name="connsiteX19" fmla="*/ 3681751 w 8848429"/>
              <a:gd name="connsiteY19" fmla="*/ 622500 h 5075792"/>
              <a:gd name="connsiteX20" fmla="*/ 3947875 w 8848429"/>
              <a:gd name="connsiteY20" fmla="*/ 427712 h 5075792"/>
              <a:gd name="connsiteX21" fmla="*/ 3874156 w 8848429"/>
              <a:gd name="connsiteY21" fmla="*/ 730077 h 5075792"/>
              <a:gd name="connsiteX22" fmla="*/ 4141593 w 8848429"/>
              <a:gd name="connsiteY22" fmla="*/ 570901 h 5075792"/>
              <a:gd name="connsiteX23" fmla="*/ 4033457 w 8848429"/>
              <a:gd name="connsiteY23" fmla="*/ 882450 h 5075792"/>
              <a:gd name="connsiteX24" fmla="*/ 4332460 w 8848429"/>
              <a:gd name="connsiteY24" fmla="*/ 743332 h 5075792"/>
              <a:gd name="connsiteX25" fmla="*/ 4201171 w 8848429"/>
              <a:gd name="connsiteY25" fmla="*/ 1025509 h 5075792"/>
              <a:gd name="connsiteX26" fmla="*/ 4363624 w 8848429"/>
              <a:gd name="connsiteY26" fmla="*/ 967945 h 5075792"/>
              <a:gd name="connsiteX27" fmla="*/ 4343538 w 8848429"/>
              <a:gd name="connsiteY27" fmla="*/ 934199 h 5075792"/>
              <a:gd name="connsiteX28" fmla="*/ 4401794 w 8848429"/>
              <a:gd name="connsiteY28" fmla="*/ 954419 h 5075792"/>
              <a:gd name="connsiteX29" fmla="*/ 4494522 w 8848429"/>
              <a:gd name="connsiteY29" fmla="*/ 921562 h 5075792"/>
              <a:gd name="connsiteX30" fmla="*/ 4462826 w 8848429"/>
              <a:gd name="connsiteY30" fmla="*/ 975603 h 5075792"/>
              <a:gd name="connsiteX31" fmla="*/ 4655087 w 8848429"/>
              <a:gd name="connsiteY31" fmla="*/ 1042336 h 5075792"/>
              <a:gd name="connsiteX32" fmla="*/ 4515970 w 8848429"/>
              <a:gd name="connsiteY32" fmla="*/ 743332 h 5075792"/>
              <a:gd name="connsiteX33" fmla="*/ 4798146 w 8848429"/>
              <a:gd name="connsiteY33" fmla="*/ 874621 h 5075792"/>
              <a:gd name="connsiteX34" fmla="*/ 4694199 w 8848429"/>
              <a:gd name="connsiteY34" fmla="*/ 581271 h 5075792"/>
              <a:gd name="connsiteX35" fmla="*/ 4978673 w 8848429"/>
              <a:gd name="connsiteY35" fmla="*/ 748121 h 5075792"/>
              <a:gd name="connsiteX36" fmla="*/ 4900554 w 8848429"/>
              <a:gd name="connsiteY36" fmla="*/ 427712 h 5075792"/>
              <a:gd name="connsiteX37" fmla="*/ 5151692 w 8848429"/>
              <a:gd name="connsiteY37" fmla="*/ 611531 h 5075792"/>
              <a:gd name="connsiteX38" fmla="*/ 5106984 w 8848429"/>
              <a:gd name="connsiteY38" fmla="*/ 303535 h 5075792"/>
              <a:gd name="connsiteX39" fmla="*/ 5353428 w 8848429"/>
              <a:gd name="connsiteY39" fmla="*/ 522661 h 5075792"/>
              <a:gd name="connsiteX40" fmla="*/ 5339331 w 8848429"/>
              <a:gd name="connsiteY40" fmla="*/ 193185 h 5075792"/>
              <a:gd name="connsiteX41" fmla="*/ 5549779 w 8848429"/>
              <a:gd name="connsiteY41" fmla="*/ 422457 h 5075792"/>
              <a:gd name="connsiteX42" fmla="*/ 5566001 w 8848429"/>
              <a:gd name="connsiteY42" fmla="*/ 111655 h 5075792"/>
              <a:gd name="connsiteX43" fmla="*/ 5764973 w 8848429"/>
              <a:gd name="connsiteY43" fmla="*/ 374679 h 5075792"/>
              <a:gd name="connsiteX44" fmla="*/ 5815415 w 8848429"/>
              <a:gd name="connsiteY44" fmla="*/ 48753 h 5075792"/>
              <a:gd name="connsiteX45" fmla="*/ 5977091 w 8848429"/>
              <a:gd name="connsiteY45" fmla="*/ 314695 h 5075792"/>
              <a:gd name="connsiteX46" fmla="*/ 6053643 w 8848429"/>
              <a:gd name="connsiteY46" fmla="*/ 13035 h 5075792"/>
              <a:gd name="connsiteX47" fmla="*/ 6197477 w 8848429"/>
              <a:gd name="connsiteY47" fmla="*/ 309799 h 5075792"/>
              <a:gd name="connsiteX48" fmla="*/ 6310534 w 8848429"/>
              <a:gd name="connsiteY48" fmla="*/ 0 h 5075792"/>
              <a:gd name="connsiteX49" fmla="*/ 6417226 w 8848429"/>
              <a:gd name="connsiteY49" fmla="*/ 292362 h 5075792"/>
              <a:gd name="connsiteX50" fmla="*/ 6551154 w 8848429"/>
              <a:gd name="connsiteY50" fmla="*/ 11421 h 5075792"/>
              <a:gd name="connsiteX51" fmla="*/ 6634327 w 8848429"/>
              <a:gd name="connsiteY51" fmla="*/ 330566 h 5075792"/>
              <a:gd name="connsiteX52" fmla="*/ 6805652 w 8848429"/>
              <a:gd name="connsiteY52" fmla="*/ 48753 h 5075792"/>
              <a:gd name="connsiteX53" fmla="*/ 6853253 w 8848429"/>
              <a:gd name="connsiteY53" fmla="*/ 356317 h 5075792"/>
              <a:gd name="connsiteX54" fmla="*/ 7039411 w 8848429"/>
              <a:gd name="connsiteY54" fmla="*/ 106922 h 5075792"/>
              <a:gd name="connsiteX55" fmla="*/ 7058738 w 8848429"/>
              <a:gd name="connsiteY55" fmla="*/ 436131 h 5075792"/>
              <a:gd name="connsiteX56" fmla="*/ 7281736 w 8848429"/>
              <a:gd name="connsiteY56" fmla="*/ 193185 h 5075792"/>
              <a:gd name="connsiteX57" fmla="*/ 7268432 w 8848429"/>
              <a:gd name="connsiteY57" fmla="*/ 504124 h 5075792"/>
              <a:gd name="connsiteX58" fmla="*/ 7499674 w 8848429"/>
              <a:gd name="connsiteY58" fmla="*/ 295829 h 5075792"/>
              <a:gd name="connsiteX59" fmla="*/ 7454388 w 8848429"/>
              <a:gd name="connsiteY59" fmla="*/ 622500 h 5075792"/>
              <a:gd name="connsiteX60" fmla="*/ 7720512 w 8848429"/>
              <a:gd name="connsiteY60" fmla="*/ 427712 h 5075792"/>
              <a:gd name="connsiteX61" fmla="*/ 7646793 w 8848429"/>
              <a:gd name="connsiteY61" fmla="*/ 730077 h 5075792"/>
              <a:gd name="connsiteX62" fmla="*/ 7914230 w 8848429"/>
              <a:gd name="connsiteY62" fmla="*/ 570901 h 5075792"/>
              <a:gd name="connsiteX63" fmla="*/ 7806094 w 8848429"/>
              <a:gd name="connsiteY63" fmla="*/ 882450 h 5075792"/>
              <a:gd name="connsiteX64" fmla="*/ 8105097 w 8848429"/>
              <a:gd name="connsiteY64" fmla="*/ 743332 h 5075792"/>
              <a:gd name="connsiteX65" fmla="*/ 7973808 w 8848429"/>
              <a:gd name="connsiteY65" fmla="*/ 1025509 h 5075792"/>
              <a:gd name="connsiteX66" fmla="*/ 8267159 w 8848429"/>
              <a:gd name="connsiteY66" fmla="*/ 921562 h 5075792"/>
              <a:gd name="connsiteX67" fmla="*/ 8100309 w 8848429"/>
              <a:gd name="connsiteY67" fmla="*/ 1206036 h 5075792"/>
              <a:gd name="connsiteX68" fmla="*/ 8420718 w 8848429"/>
              <a:gd name="connsiteY68" fmla="*/ 1127917 h 5075792"/>
              <a:gd name="connsiteX69" fmla="*/ 8236899 w 8848429"/>
              <a:gd name="connsiteY69" fmla="*/ 1379055 h 5075792"/>
              <a:gd name="connsiteX70" fmla="*/ 8544894 w 8848429"/>
              <a:gd name="connsiteY70" fmla="*/ 1334347 h 5075792"/>
              <a:gd name="connsiteX71" fmla="*/ 8325768 w 8848429"/>
              <a:gd name="connsiteY71" fmla="*/ 1580791 h 5075792"/>
              <a:gd name="connsiteX72" fmla="*/ 8655244 w 8848429"/>
              <a:gd name="connsiteY72" fmla="*/ 1566694 h 5075792"/>
              <a:gd name="connsiteX73" fmla="*/ 8425972 w 8848429"/>
              <a:gd name="connsiteY73" fmla="*/ 1777142 h 5075792"/>
              <a:gd name="connsiteX74" fmla="*/ 8736775 w 8848429"/>
              <a:gd name="connsiteY74" fmla="*/ 1793364 h 5075792"/>
              <a:gd name="connsiteX75" fmla="*/ 8473750 w 8848429"/>
              <a:gd name="connsiteY75" fmla="*/ 1992336 h 5075792"/>
              <a:gd name="connsiteX76" fmla="*/ 8799676 w 8848429"/>
              <a:gd name="connsiteY76" fmla="*/ 2042778 h 5075792"/>
              <a:gd name="connsiteX77" fmla="*/ 8533734 w 8848429"/>
              <a:gd name="connsiteY77" fmla="*/ 2204454 h 5075792"/>
              <a:gd name="connsiteX78" fmla="*/ 8835394 w 8848429"/>
              <a:gd name="connsiteY78" fmla="*/ 2281007 h 5075792"/>
              <a:gd name="connsiteX79" fmla="*/ 8538630 w 8848429"/>
              <a:gd name="connsiteY79" fmla="*/ 2424841 h 5075792"/>
              <a:gd name="connsiteX80" fmla="*/ 8848429 w 8848429"/>
              <a:gd name="connsiteY80" fmla="*/ 2537897 h 5075792"/>
              <a:gd name="connsiteX81" fmla="*/ 8556068 w 8848429"/>
              <a:gd name="connsiteY81" fmla="*/ 2644589 h 5075792"/>
              <a:gd name="connsiteX82" fmla="*/ 8837008 w 8848429"/>
              <a:gd name="connsiteY82" fmla="*/ 2778517 h 5075792"/>
              <a:gd name="connsiteX83" fmla="*/ 8517863 w 8848429"/>
              <a:gd name="connsiteY83" fmla="*/ 2861690 h 5075792"/>
              <a:gd name="connsiteX84" fmla="*/ 8799676 w 8848429"/>
              <a:gd name="connsiteY84" fmla="*/ 3033015 h 5075792"/>
              <a:gd name="connsiteX85" fmla="*/ 8492112 w 8848429"/>
              <a:gd name="connsiteY85" fmla="*/ 3080616 h 5075792"/>
              <a:gd name="connsiteX86" fmla="*/ 8741508 w 8848429"/>
              <a:gd name="connsiteY86" fmla="*/ 3266774 h 5075792"/>
              <a:gd name="connsiteX87" fmla="*/ 8412298 w 8848429"/>
              <a:gd name="connsiteY87" fmla="*/ 3286101 h 5075792"/>
              <a:gd name="connsiteX88" fmla="*/ 8655244 w 8848429"/>
              <a:gd name="connsiteY88" fmla="*/ 3509099 h 5075792"/>
              <a:gd name="connsiteX89" fmla="*/ 8344304 w 8848429"/>
              <a:gd name="connsiteY89" fmla="*/ 3495795 h 5075792"/>
              <a:gd name="connsiteX90" fmla="*/ 8552600 w 8848429"/>
              <a:gd name="connsiteY90" fmla="*/ 3727037 h 5075792"/>
              <a:gd name="connsiteX91" fmla="*/ 8225930 w 8848429"/>
              <a:gd name="connsiteY91" fmla="*/ 3681752 h 5075792"/>
              <a:gd name="connsiteX92" fmla="*/ 8420718 w 8848429"/>
              <a:gd name="connsiteY92" fmla="*/ 3947875 h 5075792"/>
              <a:gd name="connsiteX93" fmla="*/ 8118352 w 8848429"/>
              <a:gd name="connsiteY93" fmla="*/ 3874156 h 5075792"/>
              <a:gd name="connsiteX94" fmla="*/ 8277528 w 8848429"/>
              <a:gd name="connsiteY94" fmla="*/ 4141593 h 5075792"/>
              <a:gd name="connsiteX95" fmla="*/ 7965979 w 8848429"/>
              <a:gd name="connsiteY95" fmla="*/ 4033457 h 5075792"/>
              <a:gd name="connsiteX96" fmla="*/ 8105097 w 8848429"/>
              <a:gd name="connsiteY96" fmla="*/ 4332460 h 5075792"/>
              <a:gd name="connsiteX97" fmla="*/ 7822920 w 8848429"/>
              <a:gd name="connsiteY97" fmla="*/ 4201171 h 5075792"/>
              <a:gd name="connsiteX98" fmla="*/ 7926868 w 8848429"/>
              <a:gd name="connsiteY98" fmla="*/ 4494522 h 5075792"/>
              <a:gd name="connsiteX99" fmla="*/ 7642393 w 8848429"/>
              <a:gd name="connsiteY99" fmla="*/ 4327672 h 5075792"/>
              <a:gd name="connsiteX100" fmla="*/ 7720512 w 8848429"/>
              <a:gd name="connsiteY100" fmla="*/ 4648081 h 5075792"/>
              <a:gd name="connsiteX101" fmla="*/ 7469375 w 8848429"/>
              <a:gd name="connsiteY101" fmla="*/ 4464262 h 5075792"/>
              <a:gd name="connsiteX102" fmla="*/ 7514083 w 8848429"/>
              <a:gd name="connsiteY102" fmla="*/ 4772257 h 5075792"/>
              <a:gd name="connsiteX103" fmla="*/ 7267640 w 8848429"/>
              <a:gd name="connsiteY103" fmla="*/ 4553132 h 5075792"/>
              <a:gd name="connsiteX104" fmla="*/ 7281736 w 8848429"/>
              <a:gd name="connsiteY104" fmla="*/ 4882607 h 5075792"/>
              <a:gd name="connsiteX105" fmla="*/ 7071287 w 8848429"/>
              <a:gd name="connsiteY105" fmla="*/ 4653335 h 5075792"/>
              <a:gd name="connsiteX106" fmla="*/ 7055065 w 8848429"/>
              <a:gd name="connsiteY106" fmla="*/ 4964138 h 5075792"/>
              <a:gd name="connsiteX107" fmla="*/ 6856094 w 8848429"/>
              <a:gd name="connsiteY107" fmla="*/ 4701115 h 5075792"/>
              <a:gd name="connsiteX108" fmla="*/ 6805652 w 8848429"/>
              <a:gd name="connsiteY108" fmla="*/ 5027039 h 5075792"/>
              <a:gd name="connsiteX109" fmla="*/ 6643976 w 8848429"/>
              <a:gd name="connsiteY109" fmla="*/ 4761097 h 5075792"/>
              <a:gd name="connsiteX110" fmla="*/ 6567424 w 8848429"/>
              <a:gd name="connsiteY110" fmla="*/ 5062757 h 5075792"/>
              <a:gd name="connsiteX111" fmla="*/ 6423590 w 8848429"/>
              <a:gd name="connsiteY111" fmla="*/ 4765993 h 5075792"/>
              <a:gd name="connsiteX112" fmla="*/ 6310534 w 8848429"/>
              <a:gd name="connsiteY112" fmla="*/ 5075792 h 5075792"/>
              <a:gd name="connsiteX113" fmla="*/ 6203840 w 8848429"/>
              <a:gd name="connsiteY113" fmla="*/ 4783429 h 5075792"/>
              <a:gd name="connsiteX114" fmla="*/ 6069913 w 8848429"/>
              <a:gd name="connsiteY114" fmla="*/ 5064371 h 5075792"/>
              <a:gd name="connsiteX115" fmla="*/ 5986740 w 8848429"/>
              <a:gd name="connsiteY115" fmla="*/ 4745226 h 5075792"/>
              <a:gd name="connsiteX116" fmla="*/ 5815415 w 8848429"/>
              <a:gd name="connsiteY116" fmla="*/ 5027039 h 5075792"/>
              <a:gd name="connsiteX117" fmla="*/ 5767815 w 8848429"/>
              <a:gd name="connsiteY117" fmla="*/ 4719475 h 5075792"/>
              <a:gd name="connsiteX118" fmla="*/ 5581655 w 8848429"/>
              <a:gd name="connsiteY118" fmla="*/ 4968872 h 5075792"/>
              <a:gd name="connsiteX119" fmla="*/ 5562329 w 8848429"/>
              <a:gd name="connsiteY119" fmla="*/ 4639662 h 5075792"/>
              <a:gd name="connsiteX120" fmla="*/ 5339331 w 8848429"/>
              <a:gd name="connsiteY120" fmla="*/ 4882607 h 5075792"/>
              <a:gd name="connsiteX121" fmla="*/ 5352634 w 8848429"/>
              <a:gd name="connsiteY121" fmla="*/ 4571668 h 5075792"/>
              <a:gd name="connsiteX122" fmla="*/ 5121392 w 8848429"/>
              <a:gd name="connsiteY122" fmla="*/ 4779964 h 5075792"/>
              <a:gd name="connsiteX123" fmla="*/ 5166678 w 8848429"/>
              <a:gd name="connsiteY123" fmla="*/ 4453292 h 5075792"/>
              <a:gd name="connsiteX124" fmla="*/ 4900554 w 8848429"/>
              <a:gd name="connsiteY124" fmla="*/ 4648081 h 5075792"/>
              <a:gd name="connsiteX125" fmla="*/ 4974274 w 8848429"/>
              <a:gd name="connsiteY125" fmla="*/ 4345715 h 5075792"/>
              <a:gd name="connsiteX126" fmla="*/ 4706836 w 8848429"/>
              <a:gd name="connsiteY126" fmla="*/ 4504891 h 5075792"/>
              <a:gd name="connsiteX127" fmla="*/ 4814973 w 8848429"/>
              <a:gd name="connsiteY127" fmla="*/ 4193343 h 5075792"/>
              <a:gd name="connsiteX128" fmla="*/ 4515970 w 8848429"/>
              <a:gd name="connsiteY128" fmla="*/ 4332460 h 5075792"/>
              <a:gd name="connsiteX129" fmla="*/ 4647258 w 8848429"/>
              <a:gd name="connsiteY129" fmla="*/ 4050283 h 5075792"/>
              <a:gd name="connsiteX130" fmla="*/ 4484806 w 8848429"/>
              <a:gd name="connsiteY130" fmla="*/ 4107848 h 5075792"/>
              <a:gd name="connsiteX131" fmla="*/ 4504891 w 8848429"/>
              <a:gd name="connsiteY131" fmla="*/ 4141593 h 5075792"/>
              <a:gd name="connsiteX132" fmla="*/ 4446635 w 8848429"/>
              <a:gd name="connsiteY132" fmla="*/ 4121373 h 5075792"/>
              <a:gd name="connsiteX133" fmla="*/ 4353908 w 8848429"/>
              <a:gd name="connsiteY133" fmla="*/ 4154231 h 5075792"/>
              <a:gd name="connsiteX134" fmla="*/ 4385604 w 8848429"/>
              <a:gd name="connsiteY134" fmla="*/ 4100190 h 5075792"/>
              <a:gd name="connsiteX135" fmla="*/ 4193342 w 8848429"/>
              <a:gd name="connsiteY135" fmla="*/ 4033457 h 5075792"/>
              <a:gd name="connsiteX136" fmla="*/ 4332460 w 8848429"/>
              <a:gd name="connsiteY136" fmla="*/ 4332460 h 5075792"/>
              <a:gd name="connsiteX137" fmla="*/ 4050283 w 8848429"/>
              <a:gd name="connsiteY137" fmla="*/ 4201171 h 5075792"/>
              <a:gd name="connsiteX138" fmla="*/ 4154231 w 8848429"/>
              <a:gd name="connsiteY138" fmla="*/ 4494522 h 5075792"/>
              <a:gd name="connsiteX139" fmla="*/ 3869757 w 8848429"/>
              <a:gd name="connsiteY139" fmla="*/ 4327672 h 5075792"/>
              <a:gd name="connsiteX140" fmla="*/ 3947875 w 8848429"/>
              <a:gd name="connsiteY140" fmla="*/ 4648081 h 5075792"/>
              <a:gd name="connsiteX141" fmla="*/ 3696737 w 8848429"/>
              <a:gd name="connsiteY141" fmla="*/ 4464262 h 5075792"/>
              <a:gd name="connsiteX142" fmla="*/ 3741446 w 8848429"/>
              <a:gd name="connsiteY142" fmla="*/ 4772257 h 5075792"/>
              <a:gd name="connsiteX143" fmla="*/ 3495003 w 8848429"/>
              <a:gd name="connsiteY143" fmla="*/ 4553132 h 5075792"/>
              <a:gd name="connsiteX144" fmla="*/ 3509098 w 8848429"/>
              <a:gd name="connsiteY144" fmla="*/ 4882607 h 5075792"/>
              <a:gd name="connsiteX145" fmla="*/ 3298650 w 8848429"/>
              <a:gd name="connsiteY145" fmla="*/ 4653335 h 5075792"/>
              <a:gd name="connsiteX146" fmla="*/ 3282428 w 8848429"/>
              <a:gd name="connsiteY146" fmla="*/ 4964138 h 5075792"/>
              <a:gd name="connsiteX147" fmla="*/ 3083457 w 8848429"/>
              <a:gd name="connsiteY147" fmla="*/ 4701115 h 5075792"/>
              <a:gd name="connsiteX148" fmla="*/ 3033015 w 8848429"/>
              <a:gd name="connsiteY148" fmla="*/ 5027039 h 5075792"/>
              <a:gd name="connsiteX149" fmla="*/ 2871338 w 8848429"/>
              <a:gd name="connsiteY149" fmla="*/ 4761097 h 5075792"/>
              <a:gd name="connsiteX150" fmla="*/ 2794787 w 8848429"/>
              <a:gd name="connsiteY150" fmla="*/ 5062757 h 5075792"/>
              <a:gd name="connsiteX151" fmla="*/ 2650953 w 8848429"/>
              <a:gd name="connsiteY151" fmla="*/ 4765993 h 5075792"/>
              <a:gd name="connsiteX152" fmla="*/ 2537897 w 8848429"/>
              <a:gd name="connsiteY152" fmla="*/ 5075792 h 5075792"/>
              <a:gd name="connsiteX153" fmla="*/ 2431203 w 8848429"/>
              <a:gd name="connsiteY153" fmla="*/ 4783429 h 5075792"/>
              <a:gd name="connsiteX154" fmla="*/ 2297275 w 8848429"/>
              <a:gd name="connsiteY154" fmla="*/ 5064371 h 5075792"/>
              <a:gd name="connsiteX155" fmla="*/ 2214103 w 8848429"/>
              <a:gd name="connsiteY155" fmla="*/ 4745226 h 5075792"/>
              <a:gd name="connsiteX156" fmla="*/ 2042778 w 8848429"/>
              <a:gd name="connsiteY156" fmla="*/ 5027039 h 5075792"/>
              <a:gd name="connsiteX157" fmla="*/ 1995178 w 8848429"/>
              <a:gd name="connsiteY157" fmla="*/ 4719475 h 5075792"/>
              <a:gd name="connsiteX158" fmla="*/ 1809018 w 8848429"/>
              <a:gd name="connsiteY158" fmla="*/ 4968872 h 5075792"/>
              <a:gd name="connsiteX159" fmla="*/ 1789692 w 8848429"/>
              <a:gd name="connsiteY159" fmla="*/ 4639662 h 5075792"/>
              <a:gd name="connsiteX160" fmla="*/ 1566694 w 8848429"/>
              <a:gd name="connsiteY160" fmla="*/ 4882607 h 5075792"/>
              <a:gd name="connsiteX161" fmla="*/ 1579997 w 8848429"/>
              <a:gd name="connsiteY161" fmla="*/ 4571668 h 5075792"/>
              <a:gd name="connsiteX162" fmla="*/ 1348755 w 8848429"/>
              <a:gd name="connsiteY162" fmla="*/ 4779964 h 5075792"/>
              <a:gd name="connsiteX163" fmla="*/ 1394041 w 8848429"/>
              <a:gd name="connsiteY163" fmla="*/ 4453292 h 5075792"/>
              <a:gd name="connsiteX164" fmla="*/ 1127917 w 8848429"/>
              <a:gd name="connsiteY164" fmla="*/ 4648081 h 5075792"/>
              <a:gd name="connsiteX165" fmla="*/ 1201636 w 8848429"/>
              <a:gd name="connsiteY165" fmla="*/ 4345715 h 5075792"/>
              <a:gd name="connsiteX166" fmla="*/ 934199 w 8848429"/>
              <a:gd name="connsiteY166" fmla="*/ 4504891 h 5075792"/>
              <a:gd name="connsiteX167" fmla="*/ 1042336 w 8848429"/>
              <a:gd name="connsiteY167" fmla="*/ 4193343 h 5075792"/>
              <a:gd name="connsiteX168" fmla="*/ 743332 w 8848429"/>
              <a:gd name="connsiteY168" fmla="*/ 4332460 h 5075792"/>
              <a:gd name="connsiteX169" fmla="*/ 874621 w 8848429"/>
              <a:gd name="connsiteY169" fmla="*/ 4050283 h 5075792"/>
              <a:gd name="connsiteX170" fmla="*/ 581271 w 8848429"/>
              <a:gd name="connsiteY170" fmla="*/ 4154231 h 5075792"/>
              <a:gd name="connsiteX171" fmla="*/ 748120 w 8848429"/>
              <a:gd name="connsiteY171" fmla="*/ 3869756 h 5075792"/>
              <a:gd name="connsiteX172" fmla="*/ 427711 w 8848429"/>
              <a:gd name="connsiteY172" fmla="*/ 3947875 h 5075792"/>
              <a:gd name="connsiteX173" fmla="*/ 611531 w 8848429"/>
              <a:gd name="connsiteY173" fmla="*/ 3696738 h 5075792"/>
              <a:gd name="connsiteX174" fmla="*/ 303535 w 8848429"/>
              <a:gd name="connsiteY174" fmla="*/ 3741447 h 5075792"/>
              <a:gd name="connsiteX175" fmla="*/ 522660 w 8848429"/>
              <a:gd name="connsiteY175" fmla="*/ 3495003 h 5075792"/>
              <a:gd name="connsiteX176" fmla="*/ 193185 w 8848429"/>
              <a:gd name="connsiteY176" fmla="*/ 3509099 h 5075792"/>
              <a:gd name="connsiteX177" fmla="*/ 422457 w 8848429"/>
              <a:gd name="connsiteY177" fmla="*/ 3298650 h 5075792"/>
              <a:gd name="connsiteX178" fmla="*/ 111655 w 8848429"/>
              <a:gd name="connsiteY178" fmla="*/ 3282428 h 5075792"/>
              <a:gd name="connsiteX179" fmla="*/ 374679 w 8848429"/>
              <a:gd name="connsiteY179" fmla="*/ 3083457 h 5075792"/>
              <a:gd name="connsiteX180" fmla="*/ 48753 w 8848429"/>
              <a:gd name="connsiteY180" fmla="*/ 3033015 h 5075792"/>
              <a:gd name="connsiteX181" fmla="*/ 314695 w 8848429"/>
              <a:gd name="connsiteY181" fmla="*/ 2871339 h 5075792"/>
              <a:gd name="connsiteX182" fmla="*/ 13035 w 8848429"/>
              <a:gd name="connsiteY182" fmla="*/ 2794787 h 5075792"/>
              <a:gd name="connsiteX183" fmla="*/ 309799 w 8848429"/>
              <a:gd name="connsiteY183" fmla="*/ 2650953 h 5075792"/>
              <a:gd name="connsiteX184" fmla="*/ 0 w 8848429"/>
              <a:gd name="connsiteY184" fmla="*/ 2537897 h 5075792"/>
              <a:gd name="connsiteX185" fmla="*/ 292363 w 8848429"/>
              <a:gd name="connsiteY185" fmla="*/ 2431203 h 5075792"/>
              <a:gd name="connsiteX186" fmla="*/ 11421 w 8848429"/>
              <a:gd name="connsiteY186" fmla="*/ 2297276 h 5075792"/>
              <a:gd name="connsiteX187" fmla="*/ 330566 w 8848429"/>
              <a:gd name="connsiteY187" fmla="*/ 2214104 h 5075792"/>
              <a:gd name="connsiteX188" fmla="*/ 48753 w 8848429"/>
              <a:gd name="connsiteY188" fmla="*/ 2042778 h 5075792"/>
              <a:gd name="connsiteX189" fmla="*/ 356319 w 8848429"/>
              <a:gd name="connsiteY189" fmla="*/ 1995178 h 5075792"/>
              <a:gd name="connsiteX190" fmla="*/ 106922 w 8848429"/>
              <a:gd name="connsiteY190" fmla="*/ 1809018 h 5075792"/>
              <a:gd name="connsiteX191" fmla="*/ 436130 w 8848429"/>
              <a:gd name="connsiteY191" fmla="*/ 1789692 h 5075792"/>
              <a:gd name="connsiteX192" fmla="*/ 193185 w 8848429"/>
              <a:gd name="connsiteY192" fmla="*/ 1566694 h 5075792"/>
              <a:gd name="connsiteX193" fmla="*/ 504124 w 8848429"/>
              <a:gd name="connsiteY193" fmla="*/ 1579997 h 5075792"/>
              <a:gd name="connsiteX194" fmla="*/ 295829 w 8848429"/>
              <a:gd name="connsiteY194" fmla="*/ 1348755 h 5075792"/>
              <a:gd name="connsiteX195" fmla="*/ 622500 w 8848429"/>
              <a:gd name="connsiteY195" fmla="*/ 1394041 h 5075792"/>
              <a:gd name="connsiteX196" fmla="*/ 427711 w 8848429"/>
              <a:gd name="connsiteY196" fmla="*/ 1127917 h 5075792"/>
              <a:gd name="connsiteX197" fmla="*/ 730077 w 8848429"/>
              <a:gd name="connsiteY197" fmla="*/ 1201637 h 5075792"/>
              <a:gd name="connsiteX198" fmla="*/ 570901 w 8848429"/>
              <a:gd name="connsiteY198" fmla="*/ 934199 h 5075792"/>
              <a:gd name="connsiteX199" fmla="*/ 882450 w 8848429"/>
              <a:gd name="connsiteY199" fmla="*/ 1042336 h 5075792"/>
              <a:gd name="connsiteX200" fmla="*/ 743332 w 8848429"/>
              <a:gd name="connsiteY200" fmla="*/ 743332 h 5075792"/>
              <a:gd name="connsiteX201" fmla="*/ 1025509 w 8848429"/>
              <a:gd name="connsiteY201" fmla="*/ 874621 h 5075792"/>
              <a:gd name="connsiteX202" fmla="*/ 921561 w 8848429"/>
              <a:gd name="connsiteY202" fmla="*/ 581271 h 5075792"/>
              <a:gd name="connsiteX203" fmla="*/ 1206036 w 8848429"/>
              <a:gd name="connsiteY203" fmla="*/ 748121 h 5075792"/>
              <a:gd name="connsiteX204" fmla="*/ 1127917 w 8848429"/>
              <a:gd name="connsiteY204" fmla="*/ 427712 h 5075792"/>
              <a:gd name="connsiteX205" fmla="*/ 1379054 w 8848429"/>
              <a:gd name="connsiteY205" fmla="*/ 611531 h 5075792"/>
              <a:gd name="connsiteX206" fmla="*/ 1334346 w 8848429"/>
              <a:gd name="connsiteY206" fmla="*/ 303535 h 5075792"/>
              <a:gd name="connsiteX207" fmla="*/ 1580790 w 8848429"/>
              <a:gd name="connsiteY207" fmla="*/ 522661 h 5075792"/>
              <a:gd name="connsiteX208" fmla="*/ 1566694 w 8848429"/>
              <a:gd name="connsiteY208" fmla="*/ 193185 h 5075792"/>
              <a:gd name="connsiteX209" fmla="*/ 1777142 w 8848429"/>
              <a:gd name="connsiteY209" fmla="*/ 422457 h 5075792"/>
              <a:gd name="connsiteX210" fmla="*/ 1793364 w 8848429"/>
              <a:gd name="connsiteY210" fmla="*/ 111655 h 5075792"/>
              <a:gd name="connsiteX211" fmla="*/ 1992335 w 8848429"/>
              <a:gd name="connsiteY211" fmla="*/ 374679 h 5075792"/>
              <a:gd name="connsiteX212" fmla="*/ 2042778 w 8848429"/>
              <a:gd name="connsiteY212" fmla="*/ 48753 h 5075792"/>
              <a:gd name="connsiteX213" fmla="*/ 2204453 w 8848429"/>
              <a:gd name="connsiteY213" fmla="*/ 314695 h 5075792"/>
              <a:gd name="connsiteX214" fmla="*/ 2281006 w 8848429"/>
              <a:gd name="connsiteY214" fmla="*/ 13035 h 5075792"/>
              <a:gd name="connsiteX215" fmla="*/ 2424840 w 8848429"/>
              <a:gd name="connsiteY215" fmla="*/ 309799 h 5075792"/>
              <a:gd name="connsiteX0" fmla="*/ 4496601 w 8848429"/>
              <a:gd name="connsiteY0" fmla="*/ 3910943 h 5075792"/>
              <a:gd name="connsiteX1" fmla="*/ 4365611 w 8848429"/>
              <a:gd name="connsiteY1" fmla="*/ 3907583 h 5075792"/>
              <a:gd name="connsiteX2" fmla="*/ 4432579 w 8848429"/>
              <a:gd name="connsiteY2" fmla="*/ 4020099 h 5075792"/>
              <a:gd name="connsiteX3" fmla="*/ 4496601 w 8848429"/>
              <a:gd name="connsiteY3" fmla="*/ 3910943 h 5075792"/>
              <a:gd name="connsiteX4" fmla="*/ 4415851 w 8848429"/>
              <a:gd name="connsiteY4" fmla="*/ 1055694 h 5075792"/>
              <a:gd name="connsiteX5" fmla="*/ 4351829 w 8848429"/>
              <a:gd name="connsiteY5" fmla="*/ 1164849 h 5075792"/>
              <a:gd name="connsiteX6" fmla="*/ 4424215 w 8848429"/>
              <a:gd name="connsiteY6" fmla="*/ 1182498 h 5075792"/>
              <a:gd name="connsiteX7" fmla="*/ 4482819 w 8848429"/>
              <a:gd name="connsiteY7" fmla="*/ 1168209 h 5075792"/>
              <a:gd name="connsiteX8" fmla="*/ 4415851 w 8848429"/>
              <a:gd name="connsiteY8" fmla="*/ 1055694 h 5075792"/>
              <a:gd name="connsiteX9" fmla="*/ 2537897 w 8848429"/>
              <a:gd name="connsiteY9" fmla="*/ 0 h 5075792"/>
              <a:gd name="connsiteX10" fmla="*/ 2644589 w 8848429"/>
              <a:gd name="connsiteY10" fmla="*/ 292362 h 5075792"/>
              <a:gd name="connsiteX11" fmla="*/ 2778516 w 8848429"/>
              <a:gd name="connsiteY11" fmla="*/ 11421 h 5075792"/>
              <a:gd name="connsiteX12" fmla="*/ 2861690 w 8848429"/>
              <a:gd name="connsiteY12" fmla="*/ 330566 h 5075792"/>
              <a:gd name="connsiteX13" fmla="*/ 3033015 w 8848429"/>
              <a:gd name="connsiteY13" fmla="*/ 48753 h 5075792"/>
              <a:gd name="connsiteX14" fmla="*/ 3080616 w 8848429"/>
              <a:gd name="connsiteY14" fmla="*/ 356317 h 5075792"/>
              <a:gd name="connsiteX15" fmla="*/ 3266774 w 8848429"/>
              <a:gd name="connsiteY15" fmla="*/ 106922 h 5075792"/>
              <a:gd name="connsiteX16" fmla="*/ 3286101 w 8848429"/>
              <a:gd name="connsiteY16" fmla="*/ 436131 h 5075792"/>
              <a:gd name="connsiteX17" fmla="*/ 3509098 w 8848429"/>
              <a:gd name="connsiteY17" fmla="*/ 193185 h 5075792"/>
              <a:gd name="connsiteX18" fmla="*/ 3495795 w 8848429"/>
              <a:gd name="connsiteY18" fmla="*/ 504124 h 5075792"/>
              <a:gd name="connsiteX19" fmla="*/ 3727037 w 8848429"/>
              <a:gd name="connsiteY19" fmla="*/ 295829 h 5075792"/>
              <a:gd name="connsiteX20" fmla="*/ 3681751 w 8848429"/>
              <a:gd name="connsiteY20" fmla="*/ 622500 h 5075792"/>
              <a:gd name="connsiteX21" fmla="*/ 3947875 w 8848429"/>
              <a:gd name="connsiteY21" fmla="*/ 427712 h 5075792"/>
              <a:gd name="connsiteX22" fmla="*/ 3874156 w 8848429"/>
              <a:gd name="connsiteY22" fmla="*/ 730077 h 5075792"/>
              <a:gd name="connsiteX23" fmla="*/ 4141593 w 8848429"/>
              <a:gd name="connsiteY23" fmla="*/ 570901 h 5075792"/>
              <a:gd name="connsiteX24" fmla="*/ 4033457 w 8848429"/>
              <a:gd name="connsiteY24" fmla="*/ 882450 h 5075792"/>
              <a:gd name="connsiteX25" fmla="*/ 4332460 w 8848429"/>
              <a:gd name="connsiteY25" fmla="*/ 743332 h 5075792"/>
              <a:gd name="connsiteX26" fmla="*/ 4201171 w 8848429"/>
              <a:gd name="connsiteY26" fmla="*/ 1025509 h 5075792"/>
              <a:gd name="connsiteX27" fmla="*/ 4363624 w 8848429"/>
              <a:gd name="connsiteY27" fmla="*/ 967945 h 5075792"/>
              <a:gd name="connsiteX28" fmla="*/ 4343538 w 8848429"/>
              <a:gd name="connsiteY28" fmla="*/ 934199 h 5075792"/>
              <a:gd name="connsiteX29" fmla="*/ 4401794 w 8848429"/>
              <a:gd name="connsiteY29" fmla="*/ 954419 h 5075792"/>
              <a:gd name="connsiteX30" fmla="*/ 4494522 w 8848429"/>
              <a:gd name="connsiteY30" fmla="*/ 921562 h 5075792"/>
              <a:gd name="connsiteX31" fmla="*/ 4462826 w 8848429"/>
              <a:gd name="connsiteY31" fmla="*/ 975603 h 5075792"/>
              <a:gd name="connsiteX32" fmla="*/ 4655087 w 8848429"/>
              <a:gd name="connsiteY32" fmla="*/ 1042336 h 5075792"/>
              <a:gd name="connsiteX33" fmla="*/ 4515970 w 8848429"/>
              <a:gd name="connsiteY33" fmla="*/ 743332 h 5075792"/>
              <a:gd name="connsiteX34" fmla="*/ 4798146 w 8848429"/>
              <a:gd name="connsiteY34" fmla="*/ 874621 h 5075792"/>
              <a:gd name="connsiteX35" fmla="*/ 4694199 w 8848429"/>
              <a:gd name="connsiteY35" fmla="*/ 581271 h 5075792"/>
              <a:gd name="connsiteX36" fmla="*/ 4978673 w 8848429"/>
              <a:gd name="connsiteY36" fmla="*/ 748121 h 5075792"/>
              <a:gd name="connsiteX37" fmla="*/ 4900554 w 8848429"/>
              <a:gd name="connsiteY37" fmla="*/ 427712 h 5075792"/>
              <a:gd name="connsiteX38" fmla="*/ 5151692 w 8848429"/>
              <a:gd name="connsiteY38" fmla="*/ 611531 h 5075792"/>
              <a:gd name="connsiteX39" fmla="*/ 5106984 w 8848429"/>
              <a:gd name="connsiteY39" fmla="*/ 303535 h 5075792"/>
              <a:gd name="connsiteX40" fmla="*/ 5353428 w 8848429"/>
              <a:gd name="connsiteY40" fmla="*/ 522661 h 5075792"/>
              <a:gd name="connsiteX41" fmla="*/ 5339331 w 8848429"/>
              <a:gd name="connsiteY41" fmla="*/ 193185 h 5075792"/>
              <a:gd name="connsiteX42" fmla="*/ 5549779 w 8848429"/>
              <a:gd name="connsiteY42" fmla="*/ 422457 h 5075792"/>
              <a:gd name="connsiteX43" fmla="*/ 5566001 w 8848429"/>
              <a:gd name="connsiteY43" fmla="*/ 111655 h 5075792"/>
              <a:gd name="connsiteX44" fmla="*/ 5764973 w 8848429"/>
              <a:gd name="connsiteY44" fmla="*/ 374679 h 5075792"/>
              <a:gd name="connsiteX45" fmla="*/ 5815415 w 8848429"/>
              <a:gd name="connsiteY45" fmla="*/ 48753 h 5075792"/>
              <a:gd name="connsiteX46" fmla="*/ 5977091 w 8848429"/>
              <a:gd name="connsiteY46" fmla="*/ 314695 h 5075792"/>
              <a:gd name="connsiteX47" fmla="*/ 6053643 w 8848429"/>
              <a:gd name="connsiteY47" fmla="*/ 13035 h 5075792"/>
              <a:gd name="connsiteX48" fmla="*/ 6197477 w 8848429"/>
              <a:gd name="connsiteY48" fmla="*/ 309799 h 5075792"/>
              <a:gd name="connsiteX49" fmla="*/ 6310534 w 8848429"/>
              <a:gd name="connsiteY49" fmla="*/ 0 h 5075792"/>
              <a:gd name="connsiteX50" fmla="*/ 6417226 w 8848429"/>
              <a:gd name="connsiteY50" fmla="*/ 292362 h 5075792"/>
              <a:gd name="connsiteX51" fmla="*/ 6551154 w 8848429"/>
              <a:gd name="connsiteY51" fmla="*/ 11421 h 5075792"/>
              <a:gd name="connsiteX52" fmla="*/ 6634327 w 8848429"/>
              <a:gd name="connsiteY52" fmla="*/ 330566 h 5075792"/>
              <a:gd name="connsiteX53" fmla="*/ 6805652 w 8848429"/>
              <a:gd name="connsiteY53" fmla="*/ 48753 h 5075792"/>
              <a:gd name="connsiteX54" fmla="*/ 6853253 w 8848429"/>
              <a:gd name="connsiteY54" fmla="*/ 356317 h 5075792"/>
              <a:gd name="connsiteX55" fmla="*/ 7039411 w 8848429"/>
              <a:gd name="connsiteY55" fmla="*/ 106922 h 5075792"/>
              <a:gd name="connsiteX56" fmla="*/ 7058738 w 8848429"/>
              <a:gd name="connsiteY56" fmla="*/ 436131 h 5075792"/>
              <a:gd name="connsiteX57" fmla="*/ 7281736 w 8848429"/>
              <a:gd name="connsiteY57" fmla="*/ 193185 h 5075792"/>
              <a:gd name="connsiteX58" fmla="*/ 7268432 w 8848429"/>
              <a:gd name="connsiteY58" fmla="*/ 504124 h 5075792"/>
              <a:gd name="connsiteX59" fmla="*/ 7499674 w 8848429"/>
              <a:gd name="connsiteY59" fmla="*/ 295829 h 5075792"/>
              <a:gd name="connsiteX60" fmla="*/ 7454388 w 8848429"/>
              <a:gd name="connsiteY60" fmla="*/ 622500 h 5075792"/>
              <a:gd name="connsiteX61" fmla="*/ 7720512 w 8848429"/>
              <a:gd name="connsiteY61" fmla="*/ 427712 h 5075792"/>
              <a:gd name="connsiteX62" fmla="*/ 7646793 w 8848429"/>
              <a:gd name="connsiteY62" fmla="*/ 730077 h 5075792"/>
              <a:gd name="connsiteX63" fmla="*/ 7914230 w 8848429"/>
              <a:gd name="connsiteY63" fmla="*/ 570901 h 5075792"/>
              <a:gd name="connsiteX64" fmla="*/ 7806094 w 8848429"/>
              <a:gd name="connsiteY64" fmla="*/ 882450 h 5075792"/>
              <a:gd name="connsiteX65" fmla="*/ 8105097 w 8848429"/>
              <a:gd name="connsiteY65" fmla="*/ 743332 h 5075792"/>
              <a:gd name="connsiteX66" fmla="*/ 7973808 w 8848429"/>
              <a:gd name="connsiteY66" fmla="*/ 1025509 h 5075792"/>
              <a:gd name="connsiteX67" fmla="*/ 8267159 w 8848429"/>
              <a:gd name="connsiteY67" fmla="*/ 921562 h 5075792"/>
              <a:gd name="connsiteX68" fmla="*/ 8100309 w 8848429"/>
              <a:gd name="connsiteY68" fmla="*/ 1206036 h 5075792"/>
              <a:gd name="connsiteX69" fmla="*/ 8420718 w 8848429"/>
              <a:gd name="connsiteY69" fmla="*/ 1127917 h 5075792"/>
              <a:gd name="connsiteX70" fmla="*/ 8236899 w 8848429"/>
              <a:gd name="connsiteY70" fmla="*/ 1379055 h 5075792"/>
              <a:gd name="connsiteX71" fmla="*/ 8544894 w 8848429"/>
              <a:gd name="connsiteY71" fmla="*/ 1334347 h 5075792"/>
              <a:gd name="connsiteX72" fmla="*/ 8325768 w 8848429"/>
              <a:gd name="connsiteY72" fmla="*/ 1580791 h 5075792"/>
              <a:gd name="connsiteX73" fmla="*/ 8655244 w 8848429"/>
              <a:gd name="connsiteY73" fmla="*/ 1566694 h 5075792"/>
              <a:gd name="connsiteX74" fmla="*/ 8425972 w 8848429"/>
              <a:gd name="connsiteY74" fmla="*/ 1777142 h 5075792"/>
              <a:gd name="connsiteX75" fmla="*/ 8736775 w 8848429"/>
              <a:gd name="connsiteY75" fmla="*/ 1793364 h 5075792"/>
              <a:gd name="connsiteX76" fmla="*/ 8473750 w 8848429"/>
              <a:gd name="connsiteY76" fmla="*/ 1992336 h 5075792"/>
              <a:gd name="connsiteX77" fmla="*/ 8799676 w 8848429"/>
              <a:gd name="connsiteY77" fmla="*/ 2042778 h 5075792"/>
              <a:gd name="connsiteX78" fmla="*/ 8533734 w 8848429"/>
              <a:gd name="connsiteY78" fmla="*/ 2204454 h 5075792"/>
              <a:gd name="connsiteX79" fmla="*/ 8835394 w 8848429"/>
              <a:gd name="connsiteY79" fmla="*/ 2281007 h 5075792"/>
              <a:gd name="connsiteX80" fmla="*/ 8538630 w 8848429"/>
              <a:gd name="connsiteY80" fmla="*/ 2424841 h 5075792"/>
              <a:gd name="connsiteX81" fmla="*/ 8848429 w 8848429"/>
              <a:gd name="connsiteY81" fmla="*/ 2537897 h 5075792"/>
              <a:gd name="connsiteX82" fmla="*/ 8556068 w 8848429"/>
              <a:gd name="connsiteY82" fmla="*/ 2644589 h 5075792"/>
              <a:gd name="connsiteX83" fmla="*/ 8837008 w 8848429"/>
              <a:gd name="connsiteY83" fmla="*/ 2778517 h 5075792"/>
              <a:gd name="connsiteX84" fmla="*/ 8517863 w 8848429"/>
              <a:gd name="connsiteY84" fmla="*/ 2861690 h 5075792"/>
              <a:gd name="connsiteX85" fmla="*/ 8799676 w 8848429"/>
              <a:gd name="connsiteY85" fmla="*/ 3033015 h 5075792"/>
              <a:gd name="connsiteX86" fmla="*/ 8492112 w 8848429"/>
              <a:gd name="connsiteY86" fmla="*/ 3080616 h 5075792"/>
              <a:gd name="connsiteX87" fmla="*/ 8741508 w 8848429"/>
              <a:gd name="connsiteY87" fmla="*/ 3266774 h 5075792"/>
              <a:gd name="connsiteX88" fmla="*/ 8412298 w 8848429"/>
              <a:gd name="connsiteY88" fmla="*/ 3286101 h 5075792"/>
              <a:gd name="connsiteX89" fmla="*/ 8655244 w 8848429"/>
              <a:gd name="connsiteY89" fmla="*/ 3509099 h 5075792"/>
              <a:gd name="connsiteX90" fmla="*/ 8344304 w 8848429"/>
              <a:gd name="connsiteY90" fmla="*/ 3495795 h 5075792"/>
              <a:gd name="connsiteX91" fmla="*/ 8552600 w 8848429"/>
              <a:gd name="connsiteY91" fmla="*/ 3727037 h 5075792"/>
              <a:gd name="connsiteX92" fmla="*/ 8225930 w 8848429"/>
              <a:gd name="connsiteY92" fmla="*/ 3681752 h 5075792"/>
              <a:gd name="connsiteX93" fmla="*/ 8420718 w 8848429"/>
              <a:gd name="connsiteY93" fmla="*/ 3947875 h 5075792"/>
              <a:gd name="connsiteX94" fmla="*/ 8118352 w 8848429"/>
              <a:gd name="connsiteY94" fmla="*/ 3874156 h 5075792"/>
              <a:gd name="connsiteX95" fmla="*/ 8277528 w 8848429"/>
              <a:gd name="connsiteY95" fmla="*/ 4141593 h 5075792"/>
              <a:gd name="connsiteX96" fmla="*/ 7965979 w 8848429"/>
              <a:gd name="connsiteY96" fmla="*/ 4033457 h 5075792"/>
              <a:gd name="connsiteX97" fmla="*/ 8105097 w 8848429"/>
              <a:gd name="connsiteY97" fmla="*/ 4332460 h 5075792"/>
              <a:gd name="connsiteX98" fmla="*/ 7822920 w 8848429"/>
              <a:gd name="connsiteY98" fmla="*/ 4201171 h 5075792"/>
              <a:gd name="connsiteX99" fmla="*/ 7926868 w 8848429"/>
              <a:gd name="connsiteY99" fmla="*/ 4494522 h 5075792"/>
              <a:gd name="connsiteX100" fmla="*/ 7642393 w 8848429"/>
              <a:gd name="connsiteY100" fmla="*/ 4327672 h 5075792"/>
              <a:gd name="connsiteX101" fmla="*/ 7720512 w 8848429"/>
              <a:gd name="connsiteY101" fmla="*/ 4648081 h 5075792"/>
              <a:gd name="connsiteX102" fmla="*/ 7469375 w 8848429"/>
              <a:gd name="connsiteY102" fmla="*/ 4464262 h 5075792"/>
              <a:gd name="connsiteX103" fmla="*/ 7514083 w 8848429"/>
              <a:gd name="connsiteY103" fmla="*/ 4772257 h 5075792"/>
              <a:gd name="connsiteX104" fmla="*/ 7267640 w 8848429"/>
              <a:gd name="connsiteY104" fmla="*/ 4553132 h 5075792"/>
              <a:gd name="connsiteX105" fmla="*/ 7281736 w 8848429"/>
              <a:gd name="connsiteY105" fmla="*/ 4882607 h 5075792"/>
              <a:gd name="connsiteX106" fmla="*/ 7071287 w 8848429"/>
              <a:gd name="connsiteY106" fmla="*/ 4653335 h 5075792"/>
              <a:gd name="connsiteX107" fmla="*/ 7055065 w 8848429"/>
              <a:gd name="connsiteY107" fmla="*/ 4964138 h 5075792"/>
              <a:gd name="connsiteX108" fmla="*/ 6856094 w 8848429"/>
              <a:gd name="connsiteY108" fmla="*/ 4701115 h 5075792"/>
              <a:gd name="connsiteX109" fmla="*/ 6805652 w 8848429"/>
              <a:gd name="connsiteY109" fmla="*/ 5027039 h 5075792"/>
              <a:gd name="connsiteX110" fmla="*/ 6643976 w 8848429"/>
              <a:gd name="connsiteY110" fmla="*/ 4761097 h 5075792"/>
              <a:gd name="connsiteX111" fmla="*/ 6567424 w 8848429"/>
              <a:gd name="connsiteY111" fmla="*/ 5062757 h 5075792"/>
              <a:gd name="connsiteX112" fmla="*/ 6423590 w 8848429"/>
              <a:gd name="connsiteY112" fmla="*/ 4765993 h 5075792"/>
              <a:gd name="connsiteX113" fmla="*/ 6310534 w 8848429"/>
              <a:gd name="connsiteY113" fmla="*/ 5075792 h 5075792"/>
              <a:gd name="connsiteX114" fmla="*/ 6203840 w 8848429"/>
              <a:gd name="connsiteY114" fmla="*/ 4783429 h 5075792"/>
              <a:gd name="connsiteX115" fmla="*/ 6069913 w 8848429"/>
              <a:gd name="connsiteY115" fmla="*/ 5064371 h 5075792"/>
              <a:gd name="connsiteX116" fmla="*/ 5986740 w 8848429"/>
              <a:gd name="connsiteY116" fmla="*/ 4745226 h 5075792"/>
              <a:gd name="connsiteX117" fmla="*/ 5815415 w 8848429"/>
              <a:gd name="connsiteY117" fmla="*/ 5027039 h 5075792"/>
              <a:gd name="connsiteX118" fmla="*/ 5767815 w 8848429"/>
              <a:gd name="connsiteY118" fmla="*/ 4719475 h 5075792"/>
              <a:gd name="connsiteX119" fmla="*/ 5581655 w 8848429"/>
              <a:gd name="connsiteY119" fmla="*/ 4968872 h 5075792"/>
              <a:gd name="connsiteX120" fmla="*/ 5562329 w 8848429"/>
              <a:gd name="connsiteY120" fmla="*/ 4639662 h 5075792"/>
              <a:gd name="connsiteX121" fmla="*/ 5339331 w 8848429"/>
              <a:gd name="connsiteY121" fmla="*/ 4882607 h 5075792"/>
              <a:gd name="connsiteX122" fmla="*/ 5352634 w 8848429"/>
              <a:gd name="connsiteY122" fmla="*/ 4571668 h 5075792"/>
              <a:gd name="connsiteX123" fmla="*/ 5121392 w 8848429"/>
              <a:gd name="connsiteY123" fmla="*/ 4779964 h 5075792"/>
              <a:gd name="connsiteX124" fmla="*/ 5166678 w 8848429"/>
              <a:gd name="connsiteY124" fmla="*/ 4453292 h 5075792"/>
              <a:gd name="connsiteX125" fmla="*/ 4900554 w 8848429"/>
              <a:gd name="connsiteY125" fmla="*/ 4648081 h 5075792"/>
              <a:gd name="connsiteX126" fmla="*/ 4974274 w 8848429"/>
              <a:gd name="connsiteY126" fmla="*/ 4345715 h 5075792"/>
              <a:gd name="connsiteX127" fmla="*/ 4706836 w 8848429"/>
              <a:gd name="connsiteY127" fmla="*/ 4504891 h 5075792"/>
              <a:gd name="connsiteX128" fmla="*/ 4814973 w 8848429"/>
              <a:gd name="connsiteY128" fmla="*/ 4193343 h 5075792"/>
              <a:gd name="connsiteX129" fmla="*/ 4515970 w 8848429"/>
              <a:gd name="connsiteY129" fmla="*/ 4332460 h 5075792"/>
              <a:gd name="connsiteX130" fmla="*/ 4647258 w 8848429"/>
              <a:gd name="connsiteY130" fmla="*/ 4050283 h 5075792"/>
              <a:gd name="connsiteX131" fmla="*/ 4484806 w 8848429"/>
              <a:gd name="connsiteY131" fmla="*/ 4107848 h 5075792"/>
              <a:gd name="connsiteX132" fmla="*/ 4504891 w 8848429"/>
              <a:gd name="connsiteY132" fmla="*/ 4141593 h 5075792"/>
              <a:gd name="connsiteX133" fmla="*/ 4446635 w 8848429"/>
              <a:gd name="connsiteY133" fmla="*/ 4121373 h 5075792"/>
              <a:gd name="connsiteX134" fmla="*/ 4353908 w 8848429"/>
              <a:gd name="connsiteY134" fmla="*/ 4154231 h 5075792"/>
              <a:gd name="connsiteX135" fmla="*/ 4385604 w 8848429"/>
              <a:gd name="connsiteY135" fmla="*/ 4100190 h 5075792"/>
              <a:gd name="connsiteX136" fmla="*/ 4193342 w 8848429"/>
              <a:gd name="connsiteY136" fmla="*/ 4033457 h 5075792"/>
              <a:gd name="connsiteX137" fmla="*/ 4332460 w 8848429"/>
              <a:gd name="connsiteY137" fmla="*/ 4332460 h 5075792"/>
              <a:gd name="connsiteX138" fmla="*/ 4050283 w 8848429"/>
              <a:gd name="connsiteY138" fmla="*/ 4201171 h 5075792"/>
              <a:gd name="connsiteX139" fmla="*/ 4154231 w 8848429"/>
              <a:gd name="connsiteY139" fmla="*/ 4494522 h 5075792"/>
              <a:gd name="connsiteX140" fmla="*/ 3869757 w 8848429"/>
              <a:gd name="connsiteY140" fmla="*/ 4327672 h 5075792"/>
              <a:gd name="connsiteX141" fmla="*/ 3947875 w 8848429"/>
              <a:gd name="connsiteY141" fmla="*/ 4648081 h 5075792"/>
              <a:gd name="connsiteX142" fmla="*/ 3696737 w 8848429"/>
              <a:gd name="connsiteY142" fmla="*/ 4464262 h 5075792"/>
              <a:gd name="connsiteX143" fmla="*/ 3741446 w 8848429"/>
              <a:gd name="connsiteY143" fmla="*/ 4772257 h 5075792"/>
              <a:gd name="connsiteX144" fmla="*/ 3495003 w 8848429"/>
              <a:gd name="connsiteY144" fmla="*/ 4553132 h 5075792"/>
              <a:gd name="connsiteX145" fmla="*/ 3509098 w 8848429"/>
              <a:gd name="connsiteY145" fmla="*/ 4882607 h 5075792"/>
              <a:gd name="connsiteX146" fmla="*/ 3298650 w 8848429"/>
              <a:gd name="connsiteY146" fmla="*/ 4653335 h 5075792"/>
              <a:gd name="connsiteX147" fmla="*/ 3282428 w 8848429"/>
              <a:gd name="connsiteY147" fmla="*/ 4964138 h 5075792"/>
              <a:gd name="connsiteX148" fmla="*/ 3083457 w 8848429"/>
              <a:gd name="connsiteY148" fmla="*/ 4701115 h 5075792"/>
              <a:gd name="connsiteX149" fmla="*/ 3033015 w 8848429"/>
              <a:gd name="connsiteY149" fmla="*/ 5027039 h 5075792"/>
              <a:gd name="connsiteX150" fmla="*/ 2871338 w 8848429"/>
              <a:gd name="connsiteY150" fmla="*/ 4761097 h 5075792"/>
              <a:gd name="connsiteX151" fmla="*/ 2794787 w 8848429"/>
              <a:gd name="connsiteY151" fmla="*/ 5062757 h 5075792"/>
              <a:gd name="connsiteX152" fmla="*/ 2650953 w 8848429"/>
              <a:gd name="connsiteY152" fmla="*/ 4765993 h 5075792"/>
              <a:gd name="connsiteX153" fmla="*/ 2537897 w 8848429"/>
              <a:gd name="connsiteY153" fmla="*/ 5075792 h 5075792"/>
              <a:gd name="connsiteX154" fmla="*/ 2431203 w 8848429"/>
              <a:gd name="connsiteY154" fmla="*/ 4783429 h 5075792"/>
              <a:gd name="connsiteX155" fmla="*/ 2297275 w 8848429"/>
              <a:gd name="connsiteY155" fmla="*/ 5064371 h 5075792"/>
              <a:gd name="connsiteX156" fmla="*/ 2214103 w 8848429"/>
              <a:gd name="connsiteY156" fmla="*/ 4745226 h 5075792"/>
              <a:gd name="connsiteX157" fmla="*/ 2042778 w 8848429"/>
              <a:gd name="connsiteY157" fmla="*/ 5027039 h 5075792"/>
              <a:gd name="connsiteX158" fmla="*/ 1995178 w 8848429"/>
              <a:gd name="connsiteY158" fmla="*/ 4719475 h 5075792"/>
              <a:gd name="connsiteX159" fmla="*/ 1809018 w 8848429"/>
              <a:gd name="connsiteY159" fmla="*/ 4968872 h 5075792"/>
              <a:gd name="connsiteX160" fmla="*/ 1789692 w 8848429"/>
              <a:gd name="connsiteY160" fmla="*/ 4639662 h 5075792"/>
              <a:gd name="connsiteX161" fmla="*/ 1566694 w 8848429"/>
              <a:gd name="connsiteY161" fmla="*/ 4882607 h 5075792"/>
              <a:gd name="connsiteX162" fmla="*/ 1579997 w 8848429"/>
              <a:gd name="connsiteY162" fmla="*/ 4571668 h 5075792"/>
              <a:gd name="connsiteX163" fmla="*/ 1348755 w 8848429"/>
              <a:gd name="connsiteY163" fmla="*/ 4779964 h 5075792"/>
              <a:gd name="connsiteX164" fmla="*/ 1394041 w 8848429"/>
              <a:gd name="connsiteY164" fmla="*/ 4453292 h 5075792"/>
              <a:gd name="connsiteX165" fmla="*/ 1127917 w 8848429"/>
              <a:gd name="connsiteY165" fmla="*/ 4648081 h 5075792"/>
              <a:gd name="connsiteX166" fmla="*/ 1201636 w 8848429"/>
              <a:gd name="connsiteY166" fmla="*/ 4345715 h 5075792"/>
              <a:gd name="connsiteX167" fmla="*/ 934199 w 8848429"/>
              <a:gd name="connsiteY167" fmla="*/ 4504891 h 5075792"/>
              <a:gd name="connsiteX168" fmla="*/ 1042336 w 8848429"/>
              <a:gd name="connsiteY168" fmla="*/ 4193343 h 5075792"/>
              <a:gd name="connsiteX169" fmla="*/ 743332 w 8848429"/>
              <a:gd name="connsiteY169" fmla="*/ 4332460 h 5075792"/>
              <a:gd name="connsiteX170" fmla="*/ 874621 w 8848429"/>
              <a:gd name="connsiteY170" fmla="*/ 4050283 h 5075792"/>
              <a:gd name="connsiteX171" fmla="*/ 581271 w 8848429"/>
              <a:gd name="connsiteY171" fmla="*/ 4154231 h 5075792"/>
              <a:gd name="connsiteX172" fmla="*/ 748120 w 8848429"/>
              <a:gd name="connsiteY172" fmla="*/ 3869756 h 5075792"/>
              <a:gd name="connsiteX173" fmla="*/ 427711 w 8848429"/>
              <a:gd name="connsiteY173" fmla="*/ 3947875 h 5075792"/>
              <a:gd name="connsiteX174" fmla="*/ 611531 w 8848429"/>
              <a:gd name="connsiteY174" fmla="*/ 3696738 h 5075792"/>
              <a:gd name="connsiteX175" fmla="*/ 303535 w 8848429"/>
              <a:gd name="connsiteY175" fmla="*/ 3741447 h 5075792"/>
              <a:gd name="connsiteX176" fmla="*/ 522660 w 8848429"/>
              <a:gd name="connsiteY176" fmla="*/ 3495003 h 5075792"/>
              <a:gd name="connsiteX177" fmla="*/ 193185 w 8848429"/>
              <a:gd name="connsiteY177" fmla="*/ 3509099 h 5075792"/>
              <a:gd name="connsiteX178" fmla="*/ 422457 w 8848429"/>
              <a:gd name="connsiteY178" fmla="*/ 3298650 h 5075792"/>
              <a:gd name="connsiteX179" fmla="*/ 111655 w 8848429"/>
              <a:gd name="connsiteY179" fmla="*/ 3282428 h 5075792"/>
              <a:gd name="connsiteX180" fmla="*/ 374679 w 8848429"/>
              <a:gd name="connsiteY180" fmla="*/ 3083457 h 5075792"/>
              <a:gd name="connsiteX181" fmla="*/ 48753 w 8848429"/>
              <a:gd name="connsiteY181" fmla="*/ 3033015 h 5075792"/>
              <a:gd name="connsiteX182" fmla="*/ 314695 w 8848429"/>
              <a:gd name="connsiteY182" fmla="*/ 2871339 h 5075792"/>
              <a:gd name="connsiteX183" fmla="*/ 13035 w 8848429"/>
              <a:gd name="connsiteY183" fmla="*/ 2794787 h 5075792"/>
              <a:gd name="connsiteX184" fmla="*/ 309799 w 8848429"/>
              <a:gd name="connsiteY184" fmla="*/ 2650953 h 5075792"/>
              <a:gd name="connsiteX185" fmla="*/ 0 w 8848429"/>
              <a:gd name="connsiteY185" fmla="*/ 2537897 h 5075792"/>
              <a:gd name="connsiteX186" fmla="*/ 292363 w 8848429"/>
              <a:gd name="connsiteY186" fmla="*/ 2431203 h 5075792"/>
              <a:gd name="connsiteX187" fmla="*/ 11421 w 8848429"/>
              <a:gd name="connsiteY187" fmla="*/ 2297276 h 5075792"/>
              <a:gd name="connsiteX188" fmla="*/ 330566 w 8848429"/>
              <a:gd name="connsiteY188" fmla="*/ 2214104 h 5075792"/>
              <a:gd name="connsiteX189" fmla="*/ 48753 w 8848429"/>
              <a:gd name="connsiteY189" fmla="*/ 2042778 h 5075792"/>
              <a:gd name="connsiteX190" fmla="*/ 356319 w 8848429"/>
              <a:gd name="connsiteY190" fmla="*/ 1995178 h 5075792"/>
              <a:gd name="connsiteX191" fmla="*/ 106922 w 8848429"/>
              <a:gd name="connsiteY191" fmla="*/ 1809018 h 5075792"/>
              <a:gd name="connsiteX192" fmla="*/ 436130 w 8848429"/>
              <a:gd name="connsiteY192" fmla="*/ 1789692 h 5075792"/>
              <a:gd name="connsiteX193" fmla="*/ 193185 w 8848429"/>
              <a:gd name="connsiteY193" fmla="*/ 1566694 h 5075792"/>
              <a:gd name="connsiteX194" fmla="*/ 504124 w 8848429"/>
              <a:gd name="connsiteY194" fmla="*/ 1579997 h 5075792"/>
              <a:gd name="connsiteX195" fmla="*/ 295829 w 8848429"/>
              <a:gd name="connsiteY195" fmla="*/ 1348755 h 5075792"/>
              <a:gd name="connsiteX196" fmla="*/ 622500 w 8848429"/>
              <a:gd name="connsiteY196" fmla="*/ 1394041 h 5075792"/>
              <a:gd name="connsiteX197" fmla="*/ 427711 w 8848429"/>
              <a:gd name="connsiteY197" fmla="*/ 1127917 h 5075792"/>
              <a:gd name="connsiteX198" fmla="*/ 730077 w 8848429"/>
              <a:gd name="connsiteY198" fmla="*/ 1201637 h 5075792"/>
              <a:gd name="connsiteX199" fmla="*/ 570901 w 8848429"/>
              <a:gd name="connsiteY199" fmla="*/ 934199 h 5075792"/>
              <a:gd name="connsiteX200" fmla="*/ 882450 w 8848429"/>
              <a:gd name="connsiteY200" fmla="*/ 1042336 h 5075792"/>
              <a:gd name="connsiteX201" fmla="*/ 743332 w 8848429"/>
              <a:gd name="connsiteY201" fmla="*/ 743332 h 5075792"/>
              <a:gd name="connsiteX202" fmla="*/ 1025509 w 8848429"/>
              <a:gd name="connsiteY202" fmla="*/ 874621 h 5075792"/>
              <a:gd name="connsiteX203" fmla="*/ 921561 w 8848429"/>
              <a:gd name="connsiteY203" fmla="*/ 581271 h 5075792"/>
              <a:gd name="connsiteX204" fmla="*/ 1206036 w 8848429"/>
              <a:gd name="connsiteY204" fmla="*/ 748121 h 5075792"/>
              <a:gd name="connsiteX205" fmla="*/ 1127917 w 8848429"/>
              <a:gd name="connsiteY205" fmla="*/ 427712 h 5075792"/>
              <a:gd name="connsiteX206" fmla="*/ 1379054 w 8848429"/>
              <a:gd name="connsiteY206" fmla="*/ 611531 h 5075792"/>
              <a:gd name="connsiteX207" fmla="*/ 1334346 w 8848429"/>
              <a:gd name="connsiteY207" fmla="*/ 303535 h 5075792"/>
              <a:gd name="connsiteX208" fmla="*/ 1580790 w 8848429"/>
              <a:gd name="connsiteY208" fmla="*/ 522661 h 5075792"/>
              <a:gd name="connsiteX209" fmla="*/ 1566694 w 8848429"/>
              <a:gd name="connsiteY209" fmla="*/ 193185 h 5075792"/>
              <a:gd name="connsiteX210" fmla="*/ 1777142 w 8848429"/>
              <a:gd name="connsiteY210" fmla="*/ 422457 h 5075792"/>
              <a:gd name="connsiteX211" fmla="*/ 1793364 w 8848429"/>
              <a:gd name="connsiteY211" fmla="*/ 111655 h 5075792"/>
              <a:gd name="connsiteX212" fmla="*/ 1992335 w 8848429"/>
              <a:gd name="connsiteY212" fmla="*/ 374679 h 5075792"/>
              <a:gd name="connsiteX213" fmla="*/ 2042778 w 8848429"/>
              <a:gd name="connsiteY213" fmla="*/ 48753 h 5075792"/>
              <a:gd name="connsiteX214" fmla="*/ 2204453 w 8848429"/>
              <a:gd name="connsiteY214" fmla="*/ 314695 h 5075792"/>
              <a:gd name="connsiteX215" fmla="*/ 2281006 w 8848429"/>
              <a:gd name="connsiteY215" fmla="*/ 13035 h 5075792"/>
              <a:gd name="connsiteX216" fmla="*/ 2424840 w 8848429"/>
              <a:gd name="connsiteY216" fmla="*/ 309799 h 5075792"/>
              <a:gd name="connsiteX217" fmla="*/ 2537897 w 8848429"/>
              <a:gd name="connsiteY217" fmla="*/ 0 h 5075792"/>
              <a:gd name="connsiteX0" fmla="*/ 4496601 w 8848429"/>
              <a:gd name="connsiteY0" fmla="*/ 3910943 h 5075792"/>
              <a:gd name="connsiteX1" fmla="*/ 4432579 w 8848429"/>
              <a:gd name="connsiteY1" fmla="*/ 4020099 h 5075792"/>
              <a:gd name="connsiteX2" fmla="*/ 4496601 w 8848429"/>
              <a:gd name="connsiteY2" fmla="*/ 3910943 h 5075792"/>
              <a:gd name="connsiteX3" fmla="*/ 4415851 w 8848429"/>
              <a:gd name="connsiteY3" fmla="*/ 1055694 h 5075792"/>
              <a:gd name="connsiteX4" fmla="*/ 4351829 w 8848429"/>
              <a:gd name="connsiteY4" fmla="*/ 1164849 h 5075792"/>
              <a:gd name="connsiteX5" fmla="*/ 4424215 w 8848429"/>
              <a:gd name="connsiteY5" fmla="*/ 1182498 h 5075792"/>
              <a:gd name="connsiteX6" fmla="*/ 4482819 w 8848429"/>
              <a:gd name="connsiteY6" fmla="*/ 1168209 h 5075792"/>
              <a:gd name="connsiteX7" fmla="*/ 4415851 w 8848429"/>
              <a:gd name="connsiteY7" fmla="*/ 1055694 h 5075792"/>
              <a:gd name="connsiteX8" fmla="*/ 2537897 w 8848429"/>
              <a:gd name="connsiteY8" fmla="*/ 0 h 5075792"/>
              <a:gd name="connsiteX9" fmla="*/ 2644589 w 8848429"/>
              <a:gd name="connsiteY9" fmla="*/ 292362 h 5075792"/>
              <a:gd name="connsiteX10" fmla="*/ 2778516 w 8848429"/>
              <a:gd name="connsiteY10" fmla="*/ 11421 h 5075792"/>
              <a:gd name="connsiteX11" fmla="*/ 2861690 w 8848429"/>
              <a:gd name="connsiteY11" fmla="*/ 330566 h 5075792"/>
              <a:gd name="connsiteX12" fmla="*/ 3033015 w 8848429"/>
              <a:gd name="connsiteY12" fmla="*/ 48753 h 5075792"/>
              <a:gd name="connsiteX13" fmla="*/ 3080616 w 8848429"/>
              <a:gd name="connsiteY13" fmla="*/ 356317 h 5075792"/>
              <a:gd name="connsiteX14" fmla="*/ 3266774 w 8848429"/>
              <a:gd name="connsiteY14" fmla="*/ 106922 h 5075792"/>
              <a:gd name="connsiteX15" fmla="*/ 3286101 w 8848429"/>
              <a:gd name="connsiteY15" fmla="*/ 436131 h 5075792"/>
              <a:gd name="connsiteX16" fmla="*/ 3509098 w 8848429"/>
              <a:gd name="connsiteY16" fmla="*/ 193185 h 5075792"/>
              <a:gd name="connsiteX17" fmla="*/ 3495795 w 8848429"/>
              <a:gd name="connsiteY17" fmla="*/ 504124 h 5075792"/>
              <a:gd name="connsiteX18" fmla="*/ 3727037 w 8848429"/>
              <a:gd name="connsiteY18" fmla="*/ 295829 h 5075792"/>
              <a:gd name="connsiteX19" fmla="*/ 3681751 w 8848429"/>
              <a:gd name="connsiteY19" fmla="*/ 622500 h 5075792"/>
              <a:gd name="connsiteX20" fmla="*/ 3947875 w 8848429"/>
              <a:gd name="connsiteY20" fmla="*/ 427712 h 5075792"/>
              <a:gd name="connsiteX21" fmla="*/ 3874156 w 8848429"/>
              <a:gd name="connsiteY21" fmla="*/ 730077 h 5075792"/>
              <a:gd name="connsiteX22" fmla="*/ 4141593 w 8848429"/>
              <a:gd name="connsiteY22" fmla="*/ 570901 h 5075792"/>
              <a:gd name="connsiteX23" fmla="*/ 4033457 w 8848429"/>
              <a:gd name="connsiteY23" fmla="*/ 882450 h 5075792"/>
              <a:gd name="connsiteX24" fmla="*/ 4332460 w 8848429"/>
              <a:gd name="connsiteY24" fmla="*/ 743332 h 5075792"/>
              <a:gd name="connsiteX25" fmla="*/ 4201171 w 8848429"/>
              <a:gd name="connsiteY25" fmla="*/ 1025509 h 5075792"/>
              <a:gd name="connsiteX26" fmla="*/ 4363624 w 8848429"/>
              <a:gd name="connsiteY26" fmla="*/ 967945 h 5075792"/>
              <a:gd name="connsiteX27" fmla="*/ 4343538 w 8848429"/>
              <a:gd name="connsiteY27" fmla="*/ 934199 h 5075792"/>
              <a:gd name="connsiteX28" fmla="*/ 4401794 w 8848429"/>
              <a:gd name="connsiteY28" fmla="*/ 954419 h 5075792"/>
              <a:gd name="connsiteX29" fmla="*/ 4494522 w 8848429"/>
              <a:gd name="connsiteY29" fmla="*/ 921562 h 5075792"/>
              <a:gd name="connsiteX30" fmla="*/ 4462826 w 8848429"/>
              <a:gd name="connsiteY30" fmla="*/ 975603 h 5075792"/>
              <a:gd name="connsiteX31" fmla="*/ 4655087 w 8848429"/>
              <a:gd name="connsiteY31" fmla="*/ 1042336 h 5075792"/>
              <a:gd name="connsiteX32" fmla="*/ 4515970 w 8848429"/>
              <a:gd name="connsiteY32" fmla="*/ 743332 h 5075792"/>
              <a:gd name="connsiteX33" fmla="*/ 4798146 w 8848429"/>
              <a:gd name="connsiteY33" fmla="*/ 874621 h 5075792"/>
              <a:gd name="connsiteX34" fmla="*/ 4694199 w 8848429"/>
              <a:gd name="connsiteY34" fmla="*/ 581271 h 5075792"/>
              <a:gd name="connsiteX35" fmla="*/ 4978673 w 8848429"/>
              <a:gd name="connsiteY35" fmla="*/ 748121 h 5075792"/>
              <a:gd name="connsiteX36" fmla="*/ 4900554 w 8848429"/>
              <a:gd name="connsiteY36" fmla="*/ 427712 h 5075792"/>
              <a:gd name="connsiteX37" fmla="*/ 5151692 w 8848429"/>
              <a:gd name="connsiteY37" fmla="*/ 611531 h 5075792"/>
              <a:gd name="connsiteX38" fmla="*/ 5106984 w 8848429"/>
              <a:gd name="connsiteY38" fmla="*/ 303535 h 5075792"/>
              <a:gd name="connsiteX39" fmla="*/ 5353428 w 8848429"/>
              <a:gd name="connsiteY39" fmla="*/ 522661 h 5075792"/>
              <a:gd name="connsiteX40" fmla="*/ 5339331 w 8848429"/>
              <a:gd name="connsiteY40" fmla="*/ 193185 h 5075792"/>
              <a:gd name="connsiteX41" fmla="*/ 5549779 w 8848429"/>
              <a:gd name="connsiteY41" fmla="*/ 422457 h 5075792"/>
              <a:gd name="connsiteX42" fmla="*/ 5566001 w 8848429"/>
              <a:gd name="connsiteY42" fmla="*/ 111655 h 5075792"/>
              <a:gd name="connsiteX43" fmla="*/ 5764973 w 8848429"/>
              <a:gd name="connsiteY43" fmla="*/ 374679 h 5075792"/>
              <a:gd name="connsiteX44" fmla="*/ 5815415 w 8848429"/>
              <a:gd name="connsiteY44" fmla="*/ 48753 h 5075792"/>
              <a:gd name="connsiteX45" fmla="*/ 5977091 w 8848429"/>
              <a:gd name="connsiteY45" fmla="*/ 314695 h 5075792"/>
              <a:gd name="connsiteX46" fmla="*/ 6053643 w 8848429"/>
              <a:gd name="connsiteY46" fmla="*/ 13035 h 5075792"/>
              <a:gd name="connsiteX47" fmla="*/ 6197477 w 8848429"/>
              <a:gd name="connsiteY47" fmla="*/ 309799 h 5075792"/>
              <a:gd name="connsiteX48" fmla="*/ 6310534 w 8848429"/>
              <a:gd name="connsiteY48" fmla="*/ 0 h 5075792"/>
              <a:gd name="connsiteX49" fmla="*/ 6417226 w 8848429"/>
              <a:gd name="connsiteY49" fmla="*/ 292362 h 5075792"/>
              <a:gd name="connsiteX50" fmla="*/ 6551154 w 8848429"/>
              <a:gd name="connsiteY50" fmla="*/ 11421 h 5075792"/>
              <a:gd name="connsiteX51" fmla="*/ 6634327 w 8848429"/>
              <a:gd name="connsiteY51" fmla="*/ 330566 h 5075792"/>
              <a:gd name="connsiteX52" fmla="*/ 6805652 w 8848429"/>
              <a:gd name="connsiteY52" fmla="*/ 48753 h 5075792"/>
              <a:gd name="connsiteX53" fmla="*/ 6853253 w 8848429"/>
              <a:gd name="connsiteY53" fmla="*/ 356317 h 5075792"/>
              <a:gd name="connsiteX54" fmla="*/ 7039411 w 8848429"/>
              <a:gd name="connsiteY54" fmla="*/ 106922 h 5075792"/>
              <a:gd name="connsiteX55" fmla="*/ 7058738 w 8848429"/>
              <a:gd name="connsiteY55" fmla="*/ 436131 h 5075792"/>
              <a:gd name="connsiteX56" fmla="*/ 7281736 w 8848429"/>
              <a:gd name="connsiteY56" fmla="*/ 193185 h 5075792"/>
              <a:gd name="connsiteX57" fmla="*/ 7268432 w 8848429"/>
              <a:gd name="connsiteY57" fmla="*/ 504124 h 5075792"/>
              <a:gd name="connsiteX58" fmla="*/ 7499674 w 8848429"/>
              <a:gd name="connsiteY58" fmla="*/ 295829 h 5075792"/>
              <a:gd name="connsiteX59" fmla="*/ 7454388 w 8848429"/>
              <a:gd name="connsiteY59" fmla="*/ 622500 h 5075792"/>
              <a:gd name="connsiteX60" fmla="*/ 7720512 w 8848429"/>
              <a:gd name="connsiteY60" fmla="*/ 427712 h 5075792"/>
              <a:gd name="connsiteX61" fmla="*/ 7646793 w 8848429"/>
              <a:gd name="connsiteY61" fmla="*/ 730077 h 5075792"/>
              <a:gd name="connsiteX62" fmla="*/ 7914230 w 8848429"/>
              <a:gd name="connsiteY62" fmla="*/ 570901 h 5075792"/>
              <a:gd name="connsiteX63" fmla="*/ 7806094 w 8848429"/>
              <a:gd name="connsiteY63" fmla="*/ 882450 h 5075792"/>
              <a:gd name="connsiteX64" fmla="*/ 8105097 w 8848429"/>
              <a:gd name="connsiteY64" fmla="*/ 743332 h 5075792"/>
              <a:gd name="connsiteX65" fmla="*/ 7973808 w 8848429"/>
              <a:gd name="connsiteY65" fmla="*/ 1025509 h 5075792"/>
              <a:gd name="connsiteX66" fmla="*/ 8267159 w 8848429"/>
              <a:gd name="connsiteY66" fmla="*/ 921562 h 5075792"/>
              <a:gd name="connsiteX67" fmla="*/ 8100309 w 8848429"/>
              <a:gd name="connsiteY67" fmla="*/ 1206036 h 5075792"/>
              <a:gd name="connsiteX68" fmla="*/ 8420718 w 8848429"/>
              <a:gd name="connsiteY68" fmla="*/ 1127917 h 5075792"/>
              <a:gd name="connsiteX69" fmla="*/ 8236899 w 8848429"/>
              <a:gd name="connsiteY69" fmla="*/ 1379055 h 5075792"/>
              <a:gd name="connsiteX70" fmla="*/ 8544894 w 8848429"/>
              <a:gd name="connsiteY70" fmla="*/ 1334347 h 5075792"/>
              <a:gd name="connsiteX71" fmla="*/ 8325768 w 8848429"/>
              <a:gd name="connsiteY71" fmla="*/ 1580791 h 5075792"/>
              <a:gd name="connsiteX72" fmla="*/ 8655244 w 8848429"/>
              <a:gd name="connsiteY72" fmla="*/ 1566694 h 5075792"/>
              <a:gd name="connsiteX73" fmla="*/ 8425972 w 8848429"/>
              <a:gd name="connsiteY73" fmla="*/ 1777142 h 5075792"/>
              <a:gd name="connsiteX74" fmla="*/ 8736775 w 8848429"/>
              <a:gd name="connsiteY74" fmla="*/ 1793364 h 5075792"/>
              <a:gd name="connsiteX75" fmla="*/ 8473750 w 8848429"/>
              <a:gd name="connsiteY75" fmla="*/ 1992336 h 5075792"/>
              <a:gd name="connsiteX76" fmla="*/ 8799676 w 8848429"/>
              <a:gd name="connsiteY76" fmla="*/ 2042778 h 5075792"/>
              <a:gd name="connsiteX77" fmla="*/ 8533734 w 8848429"/>
              <a:gd name="connsiteY77" fmla="*/ 2204454 h 5075792"/>
              <a:gd name="connsiteX78" fmla="*/ 8835394 w 8848429"/>
              <a:gd name="connsiteY78" fmla="*/ 2281007 h 5075792"/>
              <a:gd name="connsiteX79" fmla="*/ 8538630 w 8848429"/>
              <a:gd name="connsiteY79" fmla="*/ 2424841 h 5075792"/>
              <a:gd name="connsiteX80" fmla="*/ 8848429 w 8848429"/>
              <a:gd name="connsiteY80" fmla="*/ 2537897 h 5075792"/>
              <a:gd name="connsiteX81" fmla="*/ 8556068 w 8848429"/>
              <a:gd name="connsiteY81" fmla="*/ 2644589 h 5075792"/>
              <a:gd name="connsiteX82" fmla="*/ 8837008 w 8848429"/>
              <a:gd name="connsiteY82" fmla="*/ 2778517 h 5075792"/>
              <a:gd name="connsiteX83" fmla="*/ 8517863 w 8848429"/>
              <a:gd name="connsiteY83" fmla="*/ 2861690 h 5075792"/>
              <a:gd name="connsiteX84" fmla="*/ 8799676 w 8848429"/>
              <a:gd name="connsiteY84" fmla="*/ 3033015 h 5075792"/>
              <a:gd name="connsiteX85" fmla="*/ 8492112 w 8848429"/>
              <a:gd name="connsiteY85" fmla="*/ 3080616 h 5075792"/>
              <a:gd name="connsiteX86" fmla="*/ 8741508 w 8848429"/>
              <a:gd name="connsiteY86" fmla="*/ 3266774 h 5075792"/>
              <a:gd name="connsiteX87" fmla="*/ 8412298 w 8848429"/>
              <a:gd name="connsiteY87" fmla="*/ 3286101 h 5075792"/>
              <a:gd name="connsiteX88" fmla="*/ 8655244 w 8848429"/>
              <a:gd name="connsiteY88" fmla="*/ 3509099 h 5075792"/>
              <a:gd name="connsiteX89" fmla="*/ 8344304 w 8848429"/>
              <a:gd name="connsiteY89" fmla="*/ 3495795 h 5075792"/>
              <a:gd name="connsiteX90" fmla="*/ 8552600 w 8848429"/>
              <a:gd name="connsiteY90" fmla="*/ 3727037 h 5075792"/>
              <a:gd name="connsiteX91" fmla="*/ 8225930 w 8848429"/>
              <a:gd name="connsiteY91" fmla="*/ 3681752 h 5075792"/>
              <a:gd name="connsiteX92" fmla="*/ 8420718 w 8848429"/>
              <a:gd name="connsiteY92" fmla="*/ 3947875 h 5075792"/>
              <a:gd name="connsiteX93" fmla="*/ 8118352 w 8848429"/>
              <a:gd name="connsiteY93" fmla="*/ 3874156 h 5075792"/>
              <a:gd name="connsiteX94" fmla="*/ 8277528 w 8848429"/>
              <a:gd name="connsiteY94" fmla="*/ 4141593 h 5075792"/>
              <a:gd name="connsiteX95" fmla="*/ 7965979 w 8848429"/>
              <a:gd name="connsiteY95" fmla="*/ 4033457 h 5075792"/>
              <a:gd name="connsiteX96" fmla="*/ 8105097 w 8848429"/>
              <a:gd name="connsiteY96" fmla="*/ 4332460 h 5075792"/>
              <a:gd name="connsiteX97" fmla="*/ 7822920 w 8848429"/>
              <a:gd name="connsiteY97" fmla="*/ 4201171 h 5075792"/>
              <a:gd name="connsiteX98" fmla="*/ 7926868 w 8848429"/>
              <a:gd name="connsiteY98" fmla="*/ 4494522 h 5075792"/>
              <a:gd name="connsiteX99" fmla="*/ 7642393 w 8848429"/>
              <a:gd name="connsiteY99" fmla="*/ 4327672 h 5075792"/>
              <a:gd name="connsiteX100" fmla="*/ 7720512 w 8848429"/>
              <a:gd name="connsiteY100" fmla="*/ 4648081 h 5075792"/>
              <a:gd name="connsiteX101" fmla="*/ 7469375 w 8848429"/>
              <a:gd name="connsiteY101" fmla="*/ 4464262 h 5075792"/>
              <a:gd name="connsiteX102" fmla="*/ 7514083 w 8848429"/>
              <a:gd name="connsiteY102" fmla="*/ 4772257 h 5075792"/>
              <a:gd name="connsiteX103" fmla="*/ 7267640 w 8848429"/>
              <a:gd name="connsiteY103" fmla="*/ 4553132 h 5075792"/>
              <a:gd name="connsiteX104" fmla="*/ 7281736 w 8848429"/>
              <a:gd name="connsiteY104" fmla="*/ 4882607 h 5075792"/>
              <a:gd name="connsiteX105" fmla="*/ 7071287 w 8848429"/>
              <a:gd name="connsiteY105" fmla="*/ 4653335 h 5075792"/>
              <a:gd name="connsiteX106" fmla="*/ 7055065 w 8848429"/>
              <a:gd name="connsiteY106" fmla="*/ 4964138 h 5075792"/>
              <a:gd name="connsiteX107" fmla="*/ 6856094 w 8848429"/>
              <a:gd name="connsiteY107" fmla="*/ 4701115 h 5075792"/>
              <a:gd name="connsiteX108" fmla="*/ 6805652 w 8848429"/>
              <a:gd name="connsiteY108" fmla="*/ 5027039 h 5075792"/>
              <a:gd name="connsiteX109" fmla="*/ 6643976 w 8848429"/>
              <a:gd name="connsiteY109" fmla="*/ 4761097 h 5075792"/>
              <a:gd name="connsiteX110" fmla="*/ 6567424 w 8848429"/>
              <a:gd name="connsiteY110" fmla="*/ 5062757 h 5075792"/>
              <a:gd name="connsiteX111" fmla="*/ 6423590 w 8848429"/>
              <a:gd name="connsiteY111" fmla="*/ 4765993 h 5075792"/>
              <a:gd name="connsiteX112" fmla="*/ 6310534 w 8848429"/>
              <a:gd name="connsiteY112" fmla="*/ 5075792 h 5075792"/>
              <a:gd name="connsiteX113" fmla="*/ 6203840 w 8848429"/>
              <a:gd name="connsiteY113" fmla="*/ 4783429 h 5075792"/>
              <a:gd name="connsiteX114" fmla="*/ 6069913 w 8848429"/>
              <a:gd name="connsiteY114" fmla="*/ 5064371 h 5075792"/>
              <a:gd name="connsiteX115" fmla="*/ 5986740 w 8848429"/>
              <a:gd name="connsiteY115" fmla="*/ 4745226 h 5075792"/>
              <a:gd name="connsiteX116" fmla="*/ 5815415 w 8848429"/>
              <a:gd name="connsiteY116" fmla="*/ 5027039 h 5075792"/>
              <a:gd name="connsiteX117" fmla="*/ 5767815 w 8848429"/>
              <a:gd name="connsiteY117" fmla="*/ 4719475 h 5075792"/>
              <a:gd name="connsiteX118" fmla="*/ 5581655 w 8848429"/>
              <a:gd name="connsiteY118" fmla="*/ 4968872 h 5075792"/>
              <a:gd name="connsiteX119" fmla="*/ 5562329 w 8848429"/>
              <a:gd name="connsiteY119" fmla="*/ 4639662 h 5075792"/>
              <a:gd name="connsiteX120" fmla="*/ 5339331 w 8848429"/>
              <a:gd name="connsiteY120" fmla="*/ 4882607 h 5075792"/>
              <a:gd name="connsiteX121" fmla="*/ 5352634 w 8848429"/>
              <a:gd name="connsiteY121" fmla="*/ 4571668 h 5075792"/>
              <a:gd name="connsiteX122" fmla="*/ 5121392 w 8848429"/>
              <a:gd name="connsiteY122" fmla="*/ 4779964 h 5075792"/>
              <a:gd name="connsiteX123" fmla="*/ 5166678 w 8848429"/>
              <a:gd name="connsiteY123" fmla="*/ 4453292 h 5075792"/>
              <a:gd name="connsiteX124" fmla="*/ 4900554 w 8848429"/>
              <a:gd name="connsiteY124" fmla="*/ 4648081 h 5075792"/>
              <a:gd name="connsiteX125" fmla="*/ 4974274 w 8848429"/>
              <a:gd name="connsiteY125" fmla="*/ 4345715 h 5075792"/>
              <a:gd name="connsiteX126" fmla="*/ 4706836 w 8848429"/>
              <a:gd name="connsiteY126" fmla="*/ 4504891 h 5075792"/>
              <a:gd name="connsiteX127" fmla="*/ 4814973 w 8848429"/>
              <a:gd name="connsiteY127" fmla="*/ 4193343 h 5075792"/>
              <a:gd name="connsiteX128" fmla="*/ 4515970 w 8848429"/>
              <a:gd name="connsiteY128" fmla="*/ 4332460 h 5075792"/>
              <a:gd name="connsiteX129" fmla="*/ 4647258 w 8848429"/>
              <a:gd name="connsiteY129" fmla="*/ 4050283 h 5075792"/>
              <a:gd name="connsiteX130" fmla="*/ 4484806 w 8848429"/>
              <a:gd name="connsiteY130" fmla="*/ 4107848 h 5075792"/>
              <a:gd name="connsiteX131" fmla="*/ 4504891 w 8848429"/>
              <a:gd name="connsiteY131" fmla="*/ 4141593 h 5075792"/>
              <a:gd name="connsiteX132" fmla="*/ 4446635 w 8848429"/>
              <a:gd name="connsiteY132" fmla="*/ 4121373 h 5075792"/>
              <a:gd name="connsiteX133" fmla="*/ 4353908 w 8848429"/>
              <a:gd name="connsiteY133" fmla="*/ 4154231 h 5075792"/>
              <a:gd name="connsiteX134" fmla="*/ 4385604 w 8848429"/>
              <a:gd name="connsiteY134" fmla="*/ 4100190 h 5075792"/>
              <a:gd name="connsiteX135" fmla="*/ 4193342 w 8848429"/>
              <a:gd name="connsiteY135" fmla="*/ 4033457 h 5075792"/>
              <a:gd name="connsiteX136" fmla="*/ 4332460 w 8848429"/>
              <a:gd name="connsiteY136" fmla="*/ 4332460 h 5075792"/>
              <a:gd name="connsiteX137" fmla="*/ 4050283 w 8848429"/>
              <a:gd name="connsiteY137" fmla="*/ 4201171 h 5075792"/>
              <a:gd name="connsiteX138" fmla="*/ 4154231 w 8848429"/>
              <a:gd name="connsiteY138" fmla="*/ 4494522 h 5075792"/>
              <a:gd name="connsiteX139" fmla="*/ 3869757 w 8848429"/>
              <a:gd name="connsiteY139" fmla="*/ 4327672 h 5075792"/>
              <a:gd name="connsiteX140" fmla="*/ 3947875 w 8848429"/>
              <a:gd name="connsiteY140" fmla="*/ 4648081 h 5075792"/>
              <a:gd name="connsiteX141" fmla="*/ 3696737 w 8848429"/>
              <a:gd name="connsiteY141" fmla="*/ 4464262 h 5075792"/>
              <a:gd name="connsiteX142" fmla="*/ 3741446 w 8848429"/>
              <a:gd name="connsiteY142" fmla="*/ 4772257 h 5075792"/>
              <a:gd name="connsiteX143" fmla="*/ 3495003 w 8848429"/>
              <a:gd name="connsiteY143" fmla="*/ 4553132 h 5075792"/>
              <a:gd name="connsiteX144" fmla="*/ 3509098 w 8848429"/>
              <a:gd name="connsiteY144" fmla="*/ 4882607 h 5075792"/>
              <a:gd name="connsiteX145" fmla="*/ 3298650 w 8848429"/>
              <a:gd name="connsiteY145" fmla="*/ 4653335 h 5075792"/>
              <a:gd name="connsiteX146" fmla="*/ 3282428 w 8848429"/>
              <a:gd name="connsiteY146" fmla="*/ 4964138 h 5075792"/>
              <a:gd name="connsiteX147" fmla="*/ 3083457 w 8848429"/>
              <a:gd name="connsiteY147" fmla="*/ 4701115 h 5075792"/>
              <a:gd name="connsiteX148" fmla="*/ 3033015 w 8848429"/>
              <a:gd name="connsiteY148" fmla="*/ 5027039 h 5075792"/>
              <a:gd name="connsiteX149" fmla="*/ 2871338 w 8848429"/>
              <a:gd name="connsiteY149" fmla="*/ 4761097 h 5075792"/>
              <a:gd name="connsiteX150" fmla="*/ 2794787 w 8848429"/>
              <a:gd name="connsiteY150" fmla="*/ 5062757 h 5075792"/>
              <a:gd name="connsiteX151" fmla="*/ 2650953 w 8848429"/>
              <a:gd name="connsiteY151" fmla="*/ 4765993 h 5075792"/>
              <a:gd name="connsiteX152" fmla="*/ 2537897 w 8848429"/>
              <a:gd name="connsiteY152" fmla="*/ 5075792 h 5075792"/>
              <a:gd name="connsiteX153" fmla="*/ 2431203 w 8848429"/>
              <a:gd name="connsiteY153" fmla="*/ 4783429 h 5075792"/>
              <a:gd name="connsiteX154" fmla="*/ 2297275 w 8848429"/>
              <a:gd name="connsiteY154" fmla="*/ 5064371 h 5075792"/>
              <a:gd name="connsiteX155" fmla="*/ 2214103 w 8848429"/>
              <a:gd name="connsiteY155" fmla="*/ 4745226 h 5075792"/>
              <a:gd name="connsiteX156" fmla="*/ 2042778 w 8848429"/>
              <a:gd name="connsiteY156" fmla="*/ 5027039 h 5075792"/>
              <a:gd name="connsiteX157" fmla="*/ 1995178 w 8848429"/>
              <a:gd name="connsiteY157" fmla="*/ 4719475 h 5075792"/>
              <a:gd name="connsiteX158" fmla="*/ 1809018 w 8848429"/>
              <a:gd name="connsiteY158" fmla="*/ 4968872 h 5075792"/>
              <a:gd name="connsiteX159" fmla="*/ 1789692 w 8848429"/>
              <a:gd name="connsiteY159" fmla="*/ 4639662 h 5075792"/>
              <a:gd name="connsiteX160" fmla="*/ 1566694 w 8848429"/>
              <a:gd name="connsiteY160" fmla="*/ 4882607 h 5075792"/>
              <a:gd name="connsiteX161" fmla="*/ 1579997 w 8848429"/>
              <a:gd name="connsiteY161" fmla="*/ 4571668 h 5075792"/>
              <a:gd name="connsiteX162" fmla="*/ 1348755 w 8848429"/>
              <a:gd name="connsiteY162" fmla="*/ 4779964 h 5075792"/>
              <a:gd name="connsiteX163" fmla="*/ 1394041 w 8848429"/>
              <a:gd name="connsiteY163" fmla="*/ 4453292 h 5075792"/>
              <a:gd name="connsiteX164" fmla="*/ 1127917 w 8848429"/>
              <a:gd name="connsiteY164" fmla="*/ 4648081 h 5075792"/>
              <a:gd name="connsiteX165" fmla="*/ 1201636 w 8848429"/>
              <a:gd name="connsiteY165" fmla="*/ 4345715 h 5075792"/>
              <a:gd name="connsiteX166" fmla="*/ 934199 w 8848429"/>
              <a:gd name="connsiteY166" fmla="*/ 4504891 h 5075792"/>
              <a:gd name="connsiteX167" fmla="*/ 1042336 w 8848429"/>
              <a:gd name="connsiteY167" fmla="*/ 4193343 h 5075792"/>
              <a:gd name="connsiteX168" fmla="*/ 743332 w 8848429"/>
              <a:gd name="connsiteY168" fmla="*/ 4332460 h 5075792"/>
              <a:gd name="connsiteX169" fmla="*/ 874621 w 8848429"/>
              <a:gd name="connsiteY169" fmla="*/ 4050283 h 5075792"/>
              <a:gd name="connsiteX170" fmla="*/ 581271 w 8848429"/>
              <a:gd name="connsiteY170" fmla="*/ 4154231 h 5075792"/>
              <a:gd name="connsiteX171" fmla="*/ 748120 w 8848429"/>
              <a:gd name="connsiteY171" fmla="*/ 3869756 h 5075792"/>
              <a:gd name="connsiteX172" fmla="*/ 427711 w 8848429"/>
              <a:gd name="connsiteY172" fmla="*/ 3947875 h 5075792"/>
              <a:gd name="connsiteX173" fmla="*/ 611531 w 8848429"/>
              <a:gd name="connsiteY173" fmla="*/ 3696738 h 5075792"/>
              <a:gd name="connsiteX174" fmla="*/ 303535 w 8848429"/>
              <a:gd name="connsiteY174" fmla="*/ 3741447 h 5075792"/>
              <a:gd name="connsiteX175" fmla="*/ 522660 w 8848429"/>
              <a:gd name="connsiteY175" fmla="*/ 3495003 h 5075792"/>
              <a:gd name="connsiteX176" fmla="*/ 193185 w 8848429"/>
              <a:gd name="connsiteY176" fmla="*/ 3509099 h 5075792"/>
              <a:gd name="connsiteX177" fmla="*/ 422457 w 8848429"/>
              <a:gd name="connsiteY177" fmla="*/ 3298650 h 5075792"/>
              <a:gd name="connsiteX178" fmla="*/ 111655 w 8848429"/>
              <a:gd name="connsiteY178" fmla="*/ 3282428 h 5075792"/>
              <a:gd name="connsiteX179" fmla="*/ 374679 w 8848429"/>
              <a:gd name="connsiteY179" fmla="*/ 3083457 h 5075792"/>
              <a:gd name="connsiteX180" fmla="*/ 48753 w 8848429"/>
              <a:gd name="connsiteY180" fmla="*/ 3033015 h 5075792"/>
              <a:gd name="connsiteX181" fmla="*/ 314695 w 8848429"/>
              <a:gd name="connsiteY181" fmla="*/ 2871339 h 5075792"/>
              <a:gd name="connsiteX182" fmla="*/ 13035 w 8848429"/>
              <a:gd name="connsiteY182" fmla="*/ 2794787 h 5075792"/>
              <a:gd name="connsiteX183" fmla="*/ 309799 w 8848429"/>
              <a:gd name="connsiteY183" fmla="*/ 2650953 h 5075792"/>
              <a:gd name="connsiteX184" fmla="*/ 0 w 8848429"/>
              <a:gd name="connsiteY184" fmla="*/ 2537897 h 5075792"/>
              <a:gd name="connsiteX185" fmla="*/ 292363 w 8848429"/>
              <a:gd name="connsiteY185" fmla="*/ 2431203 h 5075792"/>
              <a:gd name="connsiteX186" fmla="*/ 11421 w 8848429"/>
              <a:gd name="connsiteY186" fmla="*/ 2297276 h 5075792"/>
              <a:gd name="connsiteX187" fmla="*/ 330566 w 8848429"/>
              <a:gd name="connsiteY187" fmla="*/ 2214104 h 5075792"/>
              <a:gd name="connsiteX188" fmla="*/ 48753 w 8848429"/>
              <a:gd name="connsiteY188" fmla="*/ 2042778 h 5075792"/>
              <a:gd name="connsiteX189" fmla="*/ 356319 w 8848429"/>
              <a:gd name="connsiteY189" fmla="*/ 1995178 h 5075792"/>
              <a:gd name="connsiteX190" fmla="*/ 106922 w 8848429"/>
              <a:gd name="connsiteY190" fmla="*/ 1809018 h 5075792"/>
              <a:gd name="connsiteX191" fmla="*/ 436130 w 8848429"/>
              <a:gd name="connsiteY191" fmla="*/ 1789692 h 5075792"/>
              <a:gd name="connsiteX192" fmla="*/ 193185 w 8848429"/>
              <a:gd name="connsiteY192" fmla="*/ 1566694 h 5075792"/>
              <a:gd name="connsiteX193" fmla="*/ 504124 w 8848429"/>
              <a:gd name="connsiteY193" fmla="*/ 1579997 h 5075792"/>
              <a:gd name="connsiteX194" fmla="*/ 295829 w 8848429"/>
              <a:gd name="connsiteY194" fmla="*/ 1348755 h 5075792"/>
              <a:gd name="connsiteX195" fmla="*/ 622500 w 8848429"/>
              <a:gd name="connsiteY195" fmla="*/ 1394041 h 5075792"/>
              <a:gd name="connsiteX196" fmla="*/ 427711 w 8848429"/>
              <a:gd name="connsiteY196" fmla="*/ 1127917 h 5075792"/>
              <a:gd name="connsiteX197" fmla="*/ 730077 w 8848429"/>
              <a:gd name="connsiteY197" fmla="*/ 1201637 h 5075792"/>
              <a:gd name="connsiteX198" fmla="*/ 570901 w 8848429"/>
              <a:gd name="connsiteY198" fmla="*/ 934199 h 5075792"/>
              <a:gd name="connsiteX199" fmla="*/ 882450 w 8848429"/>
              <a:gd name="connsiteY199" fmla="*/ 1042336 h 5075792"/>
              <a:gd name="connsiteX200" fmla="*/ 743332 w 8848429"/>
              <a:gd name="connsiteY200" fmla="*/ 743332 h 5075792"/>
              <a:gd name="connsiteX201" fmla="*/ 1025509 w 8848429"/>
              <a:gd name="connsiteY201" fmla="*/ 874621 h 5075792"/>
              <a:gd name="connsiteX202" fmla="*/ 921561 w 8848429"/>
              <a:gd name="connsiteY202" fmla="*/ 581271 h 5075792"/>
              <a:gd name="connsiteX203" fmla="*/ 1206036 w 8848429"/>
              <a:gd name="connsiteY203" fmla="*/ 748121 h 5075792"/>
              <a:gd name="connsiteX204" fmla="*/ 1127917 w 8848429"/>
              <a:gd name="connsiteY204" fmla="*/ 427712 h 5075792"/>
              <a:gd name="connsiteX205" fmla="*/ 1379054 w 8848429"/>
              <a:gd name="connsiteY205" fmla="*/ 611531 h 5075792"/>
              <a:gd name="connsiteX206" fmla="*/ 1334346 w 8848429"/>
              <a:gd name="connsiteY206" fmla="*/ 303535 h 5075792"/>
              <a:gd name="connsiteX207" fmla="*/ 1580790 w 8848429"/>
              <a:gd name="connsiteY207" fmla="*/ 522661 h 5075792"/>
              <a:gd name="connsiteX208" fmla="*/ 1566694 w 8848429"/>
              <a:gd name="connsiteY208" fmla="*/ 193185 h 5075792"/>
              <a:gd name="connsiteX209" fmla="*/ 1777142 w 8848429"/>
              <a:gd name="connsiteY209" fmla="*/ 422457 h 5075792"/>
              <a:gd name="connsiteX210" fmla="*/ 1793364 w 8848429"/>
              <a:gd name="connsiteY210" fmla="*/ 111655 h 5075792"/>
              <a:gd name="connsiteX211" fmla="*/ 1992335 w 8848429"/>
              <a:gd name="connsiteY211" fmla="*/ 374679 h 5075792"/>
              <a:gd name="connsiteX212" fmla="*/ 2042778 w 8848429"/>
              <a:gd name="connsiteY212" fmla="*/ 48753 h 5075792"/>
              <a:gd name="connsiteX213" fmla="*/ 2204453 w 8848429"/>
              <a:gd name="connsiteY213" fmla="*/ 314695 h 5075792"/>
              <a:gd name="connsiteX214" fmla="*/ 2281006 w 8848429"/>
              <a:gd name="connsiteY214" fmla="*/ 13035 h 5075792"/>
              <a:gd name="connsiteX215" fmla="*/ 2424840 w 8848429"/>
              <a:gd name="connsiteY215" fmla="*/ 309799 h 5075792"/>
              <a:gd name="connsiteX216" fmla="*/ 2537897 w 8848429"/>
              <a:gd name="connsiteY216" fmla="*/ 0 h 5075792"/>
              <a:gd name="connsiteX0" fmla="*/ 4415851 w 8848429"/>
              <a:gd name="connsiteY0" fmla="*/ 1055694 h 5075792"/>
              <a:gd name="connsiteX1" fmla="*/ 4351829 w 8848429"/>
              <a:gd name="connsiteY1" fmla="*/ 1164849 h 5075792"/>
              <a:gd name="connsiteX2" fmla="*/ 4424215 w 8848429"/>
              <a:gd name="connsiteY2" fmla="*/ 1182498 h 5075792"/>
              <a:gd name="connsiteX3" fmla="*/ 4482819 w 8848429"/>
              <a:gd name="connsiteY3" fmla="*/ 1168209 h 5075792"/>
              <a:gd name="connsiteX4" fmla="*/ 4415851 w 8848429"/>
              <a:gd name="connsiteY4" fmla="*/ 1055694 h 5075792"/>
              <a:gd name="connsiteX5" fmla="*/ 2537897 w 8848429"/>
              <a:gd name="connsiteY5" fmla="*/ 0 h 5075792"/>
              <a:gd name="connsiteX6" fmla="*/ 2644589 w 8848429"/>
              <a:gd name="connsiteY6" fmla="*/ 292362 h 5075792"/>
              <a:gd name="connsiteX7" fmla="*/ 2778516 w 8848429"/>
              <a:gd name="connsiteY7" fmla="*/ 11421 h 5075792"/>
              <a:gd name="connsiteX8" fmla="*/ 2861690 w 8848429"/>
              <a:gd name="connsiteY8" fmla="*/ 330566 h 5075792"/>
              <a:gd name="connsiteX9" fmla="*/ 3033015 w 8848429"/>
              <a:gd name="connsiteY9" fmla="*/ 48753 h 5075792"/>
              <a:gd name="connsiteX10" fmla="*/ 3080616 w 8848429"/>
              <a:gd name="connsiteY10" fmla="*/ 356317 h 5075792"/>
              <a:gd name="connsiteX11" fmla="*/ 3266774 w 8848429"/>
              <a:gd name="connsiteY11" fmla="*/ 106922 h 5075792"/>
              <a:gd name="connsiteX12" fmla="*/ 3286101 w 8848429"/>
              <a:gd name="connsiteY12" fmla="*/ 436131 h 5075792"/>
              <a:gd name="connsiteX13" fmla="*/ 3509098 w 8848429"/>
              <a:gd name="connsiteY13" fmla="*/ 193185 h 5075792"/>
              <a:gd name="connsiteX14" fmla="*/ 3495795 w 8848429"/>
              <a:gd name="connsiteY14" fmla="*/ 504124 h 5075792"/>
              <a:gd name="connsiteX15" fmla="*/ 3727037 w 8848429"/>
              <a:gd name="connsiteY15" fmla="*/ 295829 h 5075792"/>
              <a:gd name="connsiteX16" fmla="*/ 3681751 w 8848429"/>
              <a:gd name="connsiteY16" fmla="*/ 622500 h 5075792"/>
              <a:gd name="connsiteX17" fmla="*/ 3947875 w 8848429"/>
              <a:gd name="connsiteY17" fmla="*/ 427712 h 5075792"/>
              <a:gd name="connsiteX18" fmla="*/ 3874156 w 8848429"/>
              <a:gd name="connsiteY18" fmla="*/ 730077 h 5075792"/>
              <a:gd name="connsiteX19" fmla="*/ 4141593 w 8848429"/>
              <a:gd name="connsiteY19" fmla="*/ 570901 h 5075792"/>
              <a:gd name="connsiteX20" fmla="*/ 4033457 w 8848429"/>
              <a:gd name="connsiteY20" fmla="*/ 882450 h 5075792"/>
              <a:gd name="connsiteX21" fmla="*/ 4332460 w 8848429"/>
              <a:gd name="connsiteY21" fmla="*/ 743332 h 5075792"/>
              <a:gd name="connsiteX22" fmla="*/ 4201171 w 8848429"/>
              <a:gd name="connsiteY22" fmla="*/ 1025509 h 5075792"/>
              <a:gd name="connsiteX23" fmla="*/ 4363624 w 8848429"/>
              <a:gd name="connsiteY23" fmla="*/ 967945 h 5075792"/>
              <a:gd name="connsiteX24" fmla="*/ 4343538 w 8848429"/>
              <a:gd name="connsiteY24" fmla="*/ 934199 h 5075792"/>
              <a:gd name="connsiteX25" fmla="*/ 4401794 w 8848429"/>
              <a:gd name="connsiteY25" fmla="*/ 954419 h 5075792"/>
              <a:gd name="connsiteX26" fmla="*/ 4494522 w 8848429"/>
              <a:gd name="connsiteY26" fmla="*/ 921562 h 5075792"/>
              <a:gd name="connsiteX27" fmla="*/ 4462826 w 8848429"/>
              <a:gd name="connsiteY27" fmla="*/ 975603 h 5075792"/>
              <a:gd name="connsiteX28" fmla="*/ 4655087 w 8848429"/>
              <a:gd name="connsiteY28" fmla="*/ 1042336 h 5075792"/>
              <a:gd name="connsiteX29" fmla="*/ 4515970 w 8848429"/>
              <a:gd name="connsiteY29" fmla="*/ 743332 h 5075792"/>
              <a:gd name="connsiteX30" fmla="*/ 4798146 w 8848429"/>
              <a:gd name="connsiteY30" fmla="*/ 874621 h 5075792"/>
              <a:gd name="connsiteX31" fmla="*/ 4694199 w 8848429"/>
              <a:gd name="connsiteY31" fmla="*/ 581271 h 5075792"/>
              <a:gd name="connsiteX32" fmla="*/ 4978673 w 8848429"/>
              <a:gd name="connsiteY32" fmla="*/ 748121 h 5075792"/>
              <a:gd name="connsiteX33" fmla="*/ 4900554 w 8848429"/>
              <a:gd name="connsiteY33" fmla="*/ 427712 h 5075792"/>
              <a:gd name="connsiteX34" fmla="*/ 5151692 w 8848429"/>
              <a:gd name="connsiteY34" fmla="*/ 611531 h 5075792"/>
              <a:gd name="connsiteX35" fmla="*/ 5106984 w 8848429"/>
              <a:gd name="connsiteY35" fmla="*/ 303535 h 5075792"/>
              <a:gd name="connsiteX36" fmla="*/ 5353428 w 8848429"/>
              <a:gd name="connsiteY36" fmla="*/ 522661 h 5075792"/>
              <a:gd name="connsiteX37" fmla="*/ 5339331 w 8848429"/>
              <a:gd name="connsiteY37" fmla="*/ 193185 h 5075792"/>
              <a:gd name="connsiteX38" fmla="*/ 5549779 w 8848429"/>
              <a:gd name="connsiteY38" fmla="*/ 422457 h 5075792"/>
              <a:gd name="connsiteX39" fmla="*/ 5566001 w 8848429"/>
              <a:gd name="connsiteY39" fmla="*/ 111655 h 5075792"/>
              <a:gd name="connsiteX40" fmla="*/ 5764973 w 8848429"/>
              <a:gd name="connsiteY40" fmla="*/ 374679 h 5075792"/>
              <a:gd name="connsiteX41" fmla="*/ 5815415 w 8848429"/>
              <a:gd name="connsiteY41" fmla="*/ 48753 h 5075792"/>
              <a:gd name="connsiteX42" fmla="*/ 5977091 w 8848429"/>
              <a:gd name="connsiteY42" fmla="*/ 314695 h 5075792"/>
              <a:gd name="connsiteX43" fmla="*/ 6053643 w 8848429"/>
              <a:gd name="connsiteY43" fmla="*/ 13035 h 5075792"/>
              <a:gd name="connsiteX44" fmla="*/ 6197477 w 8848429"/>
              <a:gd name="connsiteY44" fmla="*/ 309799 h 5075792"/>
              <a:gd name="connsiteX45" fmla="*/ 6310534 w 8848429"/>
              <a:gd name="connsiteY45" fmla="*/ 0 h 5075792"/>
              <a:gd name="connsiteX46" fmla="*/ 6417226 w 8848429"/>
              <a:gd name="connsiteY46" fmla="*/ 292362 h 5075792"/>
              <a:gd name="connsiteX47" fmla="*/ 6551154 w 8848429"/>
              <a:gd name="connsiteY47" fmla="*/ 11421 h 5075792"/>
              <a:gd name="connsiteX48" fmla="*/ 6634327 w 8848429"/>
              <a:gd name="connsiteY48" fmla="*/ 330566 h 5075792"/>
              <a:gd name="connsiteX49" fmla="*/ 6805652 w 8848429"/>
              <a:gd name="connsiteY49" fmla="*/ 48753 h 5075792"/>
              <a:gd name="connsiteX50" fmla="*/ 6853253 w 8848429"/>
              <a:gd name="connsiteY50" fmla="*/ 356317 h 5075792"/>
              <a:gd name="connsiteX51" fmla="*/ 7039411 w 8848429"/>
              <a:gd name="connsiteY51" fmla="*/ 106922 h 5075792"/>
              <a:gd name="connsiteX52" fmla="*/ 7058738 w 8848429"/>
              <a:gd name="connsiteY52" fmla="*/ 436131 h 5075792"/>
              <a:gd name="connsiteX53" fmla="*/ 7281736 w 8848429"/>
              <a:gd name="connsiteY53" fmla="*/ 193185 h 5075792"/>
              <a:gd name="connsiteX54" fmla="*/ 7268432 w 8848429"/>
              <a:gd name="connsiteY54" fmla="*/ 504124 h 5075792"/>
              <a:gd name="connsiteX55" fmla="*/ 7499674 w 8848429"/>
              <a:gd name="connsiteY55" fmla="*/ 295829 h 5075792"/>
              <a:gd name="connsiteX56" fmla="*/ 7454388 w 8848429"/>
              <a:gd name="connsiteY56" fmla="*/ 622500 h 5075792"/>
              <a:gd name="connsiteX57" fmla="*/ 7720512 w 8848429"/>
              <a:gd name="connsiteY57" fmla="*/ 427712 h 5075792"/>
              <a:gd name="connsiteX58" fmla="*/ 7646793 w 8848429"/>
              <a:gd name="connsiteY58" fmla="*/ 730077 h 5075792"/>
              <a:gd name="connsiteX59" fmla="*/ 7914230 w 8848429"/>
              <a:gd name="connsiteY59" fmla="*/ 570901 h 5075792"/>
              <a:gd name="connsiteX60" fmla="*/ 7806094 w 8848429"/>
              <a:gd name="connsiteY60" fmla="*/ 882450 h 5075792"/>
              <a:gd name="connsiteX61" fmla="*/ 8105097 w 8848429"/>
              <a:gd name="connsiteY61" fmla="*/ 743332 h 5075792"/>
              <a:gd name="connsiteX62" fmla="*/ 7973808 w 8848429"/>
              <a:gd name="connsiteY62" fmla="*/ 1025509 h 5075792"/>
              <a:gd name="connsiteX63" fmla="*/ 8267159 w 8848429"/>
              <a:gd name="connsiteY63" fmla="*/ 921562 h 5075792"/>
              <a:gd name="connsiteX64" fmla="*/ 8100309 w 8848429"/>
              <a:gd name="connsiteY64" fmla="*/ 1206036 h 5075792"/>
              <a:gd name="connsiteX65" fmla="*/ 8420718 w 8848429"/>
              <a:gd name="connsiteY65" fmla="*/ 1127917 h 5075792"/>
              <a:gd name="connsiteX66" fmla="*/ 8236899 w 8848429"/>
              <a:gd name="connsiteY66" fmla="*/ 1379055 h 5075792"/>
              <a:gd name="connsiteX67" fmla="*/ 8544894 w 8848429"/>
              <a:gd name="connsiteY67" fmla="*/ 1334347 h 5075792"/>
              <a:gd name="connsiteX68" fmla="*/ 8325768 w 8848429"/>
              <a:gd name="connsiteY68" fmla="*/ 1580791 h 5075792"/>
              <a:gd name="connsiteX69" fmla="*/ 8655244 w 8848429"/>
              <a:gd name="connsiteY69" fmla="*/ 1566694 h 5075792"/>
              <a:gd name="connsiteX70" fmla="*/ 8425972 w 8848429"/>
              <a:gd name="connsiteY70" fmla="*/ 1777142 h 5075792"/>
              <a:gd name="connsiteX71" fmla="*/ 8736775 w 8848429"/>
              <a:gd name="connsiteY71" fmla="*/ 1793364 h 5075792"/>
              <a:gd name="connsiteX72" fmla="*/ 8473750 w 8848429"/>
              <a:gd name="connsiteY72" fmla="*/ 1992336 h 5075792"/>
              <a:gd name="connsiteX73" fmla="*/ 8799676 w 8848429"/>
              <a:gd name="connsiteY73" fmla="*/ 2042778 h 5075792"/>
              <a:gd name="connsiteX74" fmla="*/ 8533734 w 8848429"/>
              <a:gd name="connsiteY74" fmla="*/ 2204454 h 5075792"/>
              <a:gd name="connsiteX75" fmla="*/ 8835394 w 8848429"/>
              <a:gd name="connsiteY75" fmla="*/ 2281007 h 5075792"/>
              <a:gd name="connsiteX76" fmla="*/ 8538630 w 8848429"/>
              <a:gd name="connsiteY76" fmla="*/ 2424841 h 5075792"/>
              <a:gd name="connsiteX77" fmla="*/ 8848429 w 8848429"/>
              <a:gd name="connsiteY77" fmla="*/ 2537897 h 5075792"/>
              <a:gd name="connsiteX78" fmla="*/ 8556068 w 8848429"/>
              <a:gd name="connsiteY78" fmla="*/ 2644589 h 5075792"/>
              <a:gd name="connsiteX79" fmla="*/ 8837008 w 8848429"/>
              <a:gd name="connsiteY79" fmla="*/ 2778517 h 5075792"/>
              <a:gd name="connsiteX80" fmla="*/ 8517863 w 8848429"/>
              <a:gd name="connsiteY80" fmla="*/ 2861690 h 5075792"/>
              <a:gd name="connsiteX81" fmla="*/ 8799676 w 8848429"/>
              <a:gd name="connsiteY81" fmla="*/ 3033015 h 5075792"/>
              <a:gd name="connsiteX82" fmla="*/ 8492112 w 8848429"/>
              <a:gd name="connsiteY82" fmla="*/ 3080616 h 5075792"/>
              <a:gd name="connsiteX83" fmla="*/ 8741508 w 8848429"/>
              <a:gd name="connsiteY83" fmla="*/ 3266774 h 5075792"/>
              <a:gd name="connsiteX84" fmla="*/ 8412298 w 8848429"/>
              <a:gd name="connsiteY84" fmla="*/ 3286101 h 5075792"/>
              <a:gd name="connsiteX85" fmla="*/ 8655244 w 8848429"/>
              <a:gd name="connsiteY85" fmla="*/ 3509099 h 5075792"/>
              <a:gd name="connsiteX86" fmla="*/ 8344304 w 8848429"/>
              <a:gd name="connsiteY86" fmla="*/ 3495795 h 5075792"/>
              <a:gd name="connsiteX87" fmla="*/ 8552600 w 8848429"/>
              <a:gd name="connsiteY87" fmla="*/ 3727037 h 5075792"/>
              <a:gd name="connsiteX88" fmla="*/ 8225930 w 8848429"/>
              <a:gd name="connsiteY88" fmla="*/ 3681752 h 5075792"/>
              <a:gd name="connsiteX89" fmla="*/ 8420718 w 8848429"/>
              <a:gd name="connsiteY89" fmla="*/ 3947875 h 5075792"/>
              <a:gd name="connsiteX90" fmla="*/ 8118352 w 8848429"/>
              <a:gd name="connsiteY90" fmla="*/ 3874156 h 5075792"/>
              <a:gd name="connsiteX91" fmla="*/ 8277528 w 8848429"/>
              <a:gd name="connsiteY91" fmla="*/ 4141593 h 5075792"/>
              <a:gd name="connsiteX92" fmla="*/ 7965979 w 8848429"/>
              <a:gd name="connsiteY92" fmla="*/ 4033457 h 5075792"/>
              <a:gd name="connsiteX93" fmla="*/ 8105097 w 8848429"/>
              <a:gd name="connsiteY93" fmla="*/ 4332460 h 5075792"/>
              <a:gd name="connsiteX94" fmla="*/ 7822920 w 8848429"/>
              <a:gd name="connsiteY94" fmla="*/ 4201171 h 5075792"/>
              <a:gd name="connsiteX95" fmla="*/ 7926868 w 8848429"/>
              <a:gd name="connsiteY95" fmla="*/ 4494522 h 5075792"/>
              <a:gd name="connsiteX96" fmla="*/ 7642393 w 8848429"/>
              <a:gd name="connsiteY96" fmla="*/ 4327672 h 5075792"/>
              <a:gd name="connsiteX97" fmla="*/ 7720512 w 8848429"/>
              <a:gd name="connsiteY97" fmla="*/ 4648081 h 5075792"/>
              <a:gd name="connsiteX98" fmla="*/ 7469375 w 8848429"/>
              <a:gd name="connsiteY98" fmla="*/ 4464262 h 5075792"/>
              <a:gd name="connsiteX99" fmla="*/ 7514083 w 8848429"/>
              <a:gd name="connsiteY99" fmla="*/ 4772257 h 5075792"/>
              <a:gd name="connsiteX100" fmla="*/ 7267640 w 8848429"/>
              <a:gd name="connsiteY100" fmla="*/ 4553132 h 5075792"/>
              <a:gd name="connsiteX101" fmla="*/ 7281736 w 8848429"/>
              <a:gd name="connsiteY101" fmla="*/ 4882607 h 5075792"/>
              <a:gd name="connsiteX102" fmla="*/ 7071287 w 8848429"/>
              <a:gd name="connsiteY102" fmla="*/ 4653335 h 5075792"/>
              <a:gd name="connsiteX103" fmla="*/ 7055065 w 8848429"/>
              <a:gd name="connsiteY103" fmla="*/ 4964138 h 5075792"/>
              <a:gd name="connsiteX104" fmla="*/ 6856094 w 8848429"/>
              <a:gd name="connsiteY104" fmla="*/ 4701115 h 5075792"/>
              <a:gd name="connsiteX105" fmla="*/ 6805652 w 8848429"/>
              <a:gd name="connsiteY105" fmla="*/ 5027039 h 5075792"/>
              <a:gd name="connsiteX106" fmla="*/ 6643976 w 8848429"/>
              <a:gd name="connsiteY106" fmla="*/ 4761097 h 5075792"/>
              <a:gd name="connsiteX107" fmla="*/ 6567424 w 8848429"/>
              <a:gd name="connsiteY107" fmla="*/ 5062757 h 5075792"/>
              <a:gd name="connsiteX108" fmla="*/ 6423590 w 8848429"/>
              <a:gd name="connsiteY108" fmla="*/ 4765993 h 5075792"/>
              <a:gd name="connsiteX109" fmla="*/ 6310534 w 8848429"/>
              <a:gd name="connsiteY109" fmla="*/ 5075792 h 5075792"/>
              <a:gd name="connsiteX110" fmla="*/ 6203840 w 8848429"/>
              <a:gd name="connsiteY110" fmla="*/ 4783429 h 5075792"/>
              <a:gd name="connsiteX111" fmla="*/ 6069913 w 8848429"/>
              <a:gd name="connsiteY111" fmla="*/ 5064371 h 5075792"/>
              <a:gd name="connsiteX112" fmla="*/ 5986740 w 8848429"/>
              <a:gd name="connsiteY112" fmla="*/ 4745226 h 5075792"/>
              <a:gd name="connsiteX113" fmla="*/ 5815415 w 8848429"/>
              <a:gd name="connsiteY113" fmla="*/ 5027039 h 5075792"/>
              <a:gd name="connsiteX114" fmla="*/ 5767815 w 8848429"/>
              <a:gd name="connsiteY114" fmla="*/ 4719475 h 5075792"/>
              <a:gd name="connsiteX115" fmla="*/ 5581655 w 8848429"/>
              <a:gd name="connsiteY115" fmla="*/ 4968872 h 5075792"/>
              <a:gd name="connsiteX116" fmla="*/ 5562329 w 8848429"/>
              <a:gd name="connsiteY116" fmla="*/ 4639662 h 5075792"/>
              <a:gd name="connsiteX117" fmla="*/ 5339331 w 8848429"/>
              <a:gd name="connsiteY117" fmla="*/ 4882607 h 5075792"/>
              <a:gd name="connsiteX118" fmla="*/ 5352634 w 8848429"/>
              <a:gd name="connsiteY118" fmla="*/ 4571668 h 5075792"/>
              <a:gd name="connsiteX119" fmla="*/ 5121392 w 8848429"/>
              <a:gd name="connsiteY119" fmla="*/ 4779964 h 5075792"/>
              <a:gd name="connsiteX120" fmla="*/ 5166678 w 8848429"/>
              <a:gd name="connsiteY120" fmla="*/ 4453292 h 5075792"/>
              <a:gd name="connsiteX121" fmla="*/ 4900554 w 8848429"/>
              <a:gd name="connsiteY121" fmla="*/ 4648081 h 5075792"/>
              <a:gd name="connsiteX122" fmla="*/ 4974274 w 8848429"/>
              <a:gd name="connsiteY122" fmla="*/ 4345715 h 5075792"/>
              <a:gd name="connsiteX123" fmla="*/ 4706836 w 8848429"/>
              <a:gd name="connsiteY123" fmla="*/ 4504891 h 5075792"/>
              <a:gd name="connsiteX124" fmla="*/ 4814973 w 8848429"/>
              <a:gd name="connsiteY124" fmla="*/ 4193343 h 5075792"/>
              <a:gd name="connsiteX125" fmla="*/ 4515970 w 8848429"/>
              <a:gd name="connsiteY125" fmla="*/ 4332460 h 5075792"/>
              <a:gd name="connsiteX126" fmla="*/ 4647258 w 8848429"/>
              <a:gd name="connsiteY126" fmla="*/ 4050283 h 5075792"/>
              <a:gd name="connsiteX127" fmla="*/ 4484806 w 8848429"/>
              <a:gd name="connsiteY127" fmla="*/ 4107848 h 5075792"/>
              <a:gd name="connsiteX128" fmla="*/ 4504891 w 8848429"/>
              <a:gd name="connsiteY128" fmla="*/ 4141593 h 5075792"/>
              <a:gd name="connsiteX129" fmla="*/ 4446635 w 8848429"/>
              <a:gd name="connsiteY129" fmla="*/ 4121373 h 5075792"/>
              <a:gd name="connsiteX130" fmla="*/ 4353908 w 8848429"/>
              <a:gd name="connsiteY130" fmla="*/ 4154231 h 5075792"/>
              <a:gd name="connsiteX131" fmla="*/ 4385604 w 8848429"/>
              <a:gd name="connsiteY131" fmla="*/ 4100190 h 5075792"/>
              <a:gd name="connsiteX132" fmla="*/ 4193342 w 8848429"/>
              <a:gd name="connsiteY132" fmla="*/ 4033457 h 5075792"/>
              <a:gd name="connsiteX133" fmla="*/ 4332460 w 8848429"/>
              <a:gd name="connsiteY133" fmla="*/ 4332460 h 5075792"/>
              <a:gd name="connsiteX134" fmla="*/ 4050283 w 8848429"/>
              <a:gd name="connsiteY134" fmla="*/ 4201171 h 5075792"/>
              <a:gd name="connsiteX135" fmla="*/ 4154231 w 8848429"/>
              <a:gd name="connsiteY135" fmla="*/ 4494522 h 5075792"/>
              <a:gd name="connsiteX136" fmla="*/ 3869757 w 8848429"/>
              <a:gd name="connsiteY136" fmla="*/ 4327672 h 5075792"/>
              <a:gd name="connsiteX137" fmla="*/ 3947875 w 8848429"/>
              <a:gd name="connsiteY137" fmla="*/ 4648081 h 5075792"/>
              <a:gd name="connsiteX138" fmla="*/ 3696737 w 8848429"/>
              <a:gd name="connsiteY138" fmla="*/ 4464262 h 5075792"/>
              <a:gd name="connsiteX139" fmla="*/ 3741446 w 8848429"/>
              <a:gd name="connsiteY139" fmla="*/ 4772257 h 5075792"/>
              <a:gd name="connsiteX140" fmla="*/ 3495003 w 8848429"/>
              <a:gd name="connsiteY140" fmla="*/ 4553132 h 5075792"/>
              <a:gd name="connsiteX141" fmla="*/ 3509098 w 8848429"/>
              <a:gd name="connsiteY141" fmla="*/ 4882607 h 5075792"/>
              <a:gd name="connsiteX142" fmla="*/ 3298650 w 8848429"/>
              <a:gd name="connsiteY142" fmla="*/ 4653335 h 5075792"/>
              <a:gd name="connsiteX143" fmla="*/ 3282428 w 8848429"/>
              <a:gd name="connsiteY143" fmla="*/ 4964138 h 5075792"/>
              <a:gd name="connsiteX144" fmla="*/ 3083457 w 8848429"/>
              <a:gd name="connsiteY144" fmla="*/ 4701115 h 5075792"/>
              <a:gd name="connsiteX145" fmla="*/ 3033015 w 8848429"/>
              <a:gd name="connsiteY145" fmla="*/ 5027039 h 5075792"/>
              <a:gd name="connsiteX146" fmla="*/ 2871338 w 8848429"/>
              <a:gd name="connsiteY146" fmla="*/ 4761097 h 5075792"/>
              <a:gd name="connsiteX147" fmla="*/ 2794787 w 8848429"/>
              <a:gd name="connsiteY147" fmla="*/ 5062757 h 5075792"/>
              <a:gd name="connsiteX148" fmla="*/ 2650953 w 8848429"/>
              <a:gd name="connsiteY148" fmla="*/ 4765993 h 5075792"/>
              <a:gd name="connsiteX149" fmla="*/ 2537897 w 8848429"/>
              <a:gd name="connsiteY149" fmla="*/ 5075792 h 5075792"/>
              <a:gd name="connsiteX150" fmla="*/ 2431203 w 8848429"/>
              <a:gd name="connsiteY150" fmla="*/ 4783429 h 5075792"/>
              <a:gd name="connsiteX151" fmla="*/ 2297275 w 8848429"/>
              <a:gd name="connsiteY151" fmla="*/ 5064371 h 5075792"/>
              <a:gd name="connsiteX152" fmla="*/ 2214103 w 8848429"/>
              <a:gd name="connsiteY152" fmla="*/ 4745226 h 5075792"/>
              <a:gd name="connsiteX153" fmla="*/ 2042778 w 8848429"/>
              <a:gd name="connsiteY153" fmla="*/ 5027039 h 5075792"/>
              <a:gd name="connsiteX154" fmla="*/ 1995178 w 8848429"/>
              <a:gd name="connsiteY154" fmla="*/ 4719475 h 5075792"/>
              <a:gd name="connsiteX155" fmla="*/ 1809018 w 8848429"/>
              <a:gd name="connsiteY155" fmla="*/ 4968872 h 5075792"/>
              <a:gd name="connsiteX156" fmla="*/ 1789692 w 8848429"/>
              <a:gd name="connsiteY156" fmla="*/ 4639662 h 5075792"/>
              <a:gd name="connsiteX157" fmla="*/ 1566694 w 8848429"/>
              <a:gd name="connsiteY157" fmla="*/ 4882607 h 5075792"/>
              <a:gd name="connsiteX158" fmla="*/ 1579997 w 8848429"/>
              <a:gd name="connsiteY158" fmla="*/ 4571668 h 5075792"/>
              <a:gd name="connsiteX159" fmla="*/ 1348755 w 8848429"/>
              <a:gd name="connsiteY159" fmla="*/ 4779964 h 5075792"/>
              <a:gd name="connsiteX160" fmla="*/ 1394041 w 8848429"/>
              <a:gd name="connsiteY160" fmla="*/ 4453292 h 5075792"/>
              <a:gd name="connsiteX161" fmla="*/ 1127917 w 8848429"/>
              <a:gd name="connsiteY161" fmla="*/ 4648081 h 5075792"/>
              <a:gd name="connsiteX162" fmla="*/ 1201636 w 8848429"/>
              <a:gd name="connsiteY162" fmla="*/ 4345715 h 5075792"/>
              <a:gd name="connsiteX163" fmla="*/ 934199 w 8848429"/>
              <a:gd name="connsiteY163" fmla="*/ 4504891 h 5075792"/>
              <a:gd name="connsiteX164" fmla="*/ 1042336 w 8848429"/>
              <a:gd name="connsiteY164" fmla="*/ 4193343 h 5075792"/>
              <a:gd name="connsiteX165" fmla="*/ 743332 w 8848429"/>
              <a:gd name="connsiteY165" fmla="*/ 4332460 h 5075792"/>
              <a:gd name="connsiteX166" fmla="*/ 874621 w 8848429"/>
              <a:gd name="connsiteY166" fmla="*/ 4050283 h 5075792"/>
              <a:gd name="connsiteX167" fmla="*/ 581271 w 8848429"/>
              <a:gd name="connsiteY167" fmla="*/ 4154231 h 5075792"/>
              <a:gd name="connsiteX168" fmla="*/ 748120 w 8848429"/>
              <a:gd name="connsiteY168" fmla="*/ 3869756 h 5075792"/>
              <a:gd name="connsiteX169" fmla="*/ 427711 w 8848429"/>
              <a:gd name="connsiteY169" fmla="*/ 3947875 h 5075792"/>
              <a:gd name="connsiteX170" fmla="*/ 611531 w 8848429"/>
              <a:gd name="connsiteY170" fmla="*/ 3696738 h 5075792"/>
              <a:gd name="connsiteX171" fmla="*/ 303535 w 8848429"/>
              <a:gd name="connsiteY171" fmla="*/ 3741447 h 5075792"/>
              <a:gd name="connsiteX172" fmla="*/ 522660 w 8848429"/>
              <a:gd name="connsiteY172" fmla="*/ 3495003 h 5075792"/>
              <a:gd name="connsiteX173" fmla="*/ 193185 w 8848429"/>
              <a:gd name="connsiteY173" fmla="*/ 3509099 h 5075792"/>
              <a:gd name="connsiteX174" fmla="*/ 422457 w 8848429"/>
              <a:gd name="connsiteY174" fmla="*/ 3298650 h 5075792"/>
              <a:gd name="connsiteX175" fmla="*/ 111655 w 8848429"/>
              <a:gd name="connsiteY175" fmla="*/ 3282428 h 5075792"/>
              <a:gd name="connsiteX176" fmla="*/ 374679 w 8848429"/>
              <a:gd name="connsiteY176" fmla="*/ 3083457 h 5075792"/>
              <a:gd name="connsiteX177" fmla="*/ 48753 w 8848429"/>
              <a:gd name="connsiteY177" fmla="*/ 3033015 h 5075792"/>
              <a:gd name="connsiteX178" fmla="*/ 314695 w 8848429"/>
              <a:gd name="connsiteY178" fmla="*/ 2871339 h 5075792"/>
              <a:gd name="connsiteX179" fmla="*/ 13035 w 8848429"/>
              <a:gd name="connsiteY179" fmla="*/ 2794787 h 5075792"/>
              <a:gd name="connsiteX180" fmla="*/ 309799 w 8848429"/>
              <a:gd name="connsiteY180" fmla="*/ 2650953 h 5075792"/>
              <a:gd name="connsiteX181" fmla="*/ 0 w 8848429"/>
              <a:gd name="connsiteY181" fmla="*/ 2537897 h 5075792"/>
              <a:gd name="connsiteX182" fmla="*/ 292363 w 8848429"/>
              <a:gd name="connsiteY182" fmla="*/ 2431203 h 5075792"/>
              <a:gd name="connsiteX183" fmla="*/ 11421 w 8848429"/>
              <a:gd name="connsiteY183" fmla="*/ 2297276 h 5075792"/>
              <a:gd name="connsiteX184" fmla="*/ 330566 w 8848429"/>
              <a:gd name="connsiteY184" fmla="*/ 2214104 h 5075792"/>
              <a:gd name="connsiteX185" fmla="*/ 48753 w 8848429"/>
              <a:gd name="connsiteY185" fmla="*/ 2042778 h 5075792"/>
              <a:gd name="connsiteX186" fmla="*/ 356319 w 8848429"/>
              <a:gd name="connsiteY186" fmla="*/ 1995178 h 5075792"/>
              <a:gd name="connsiteX187" fmla="*/ 106922 w 8848429"/>
              <a:gd name="connsiteY187" fmla="*/ 1809018 h 5075792"/>
              <a:gd name="connsiteX188" fmla="*/ 436130 w 8848429"/>
              <a:gd name="connsiteY188" fmla="*/ 1789692 h 5075792"/>
              <a:gd name="connsiteX189" fmla="*/ 193185 w 8848429"/>
              <a:gd name="connsiteY189" fmla="*/ 1566694 h 5075792"/>
              <a:gd name="connsiteX190" fmla="*/ 504124 w 8848429"/>
              <a:gd name="connsiteY190" fmla="*/ 1579997 h 5075792"/>
              <a:gd name="connsiteX191" fmla="*/ 295829 w 8848429"/>
              <a:gd name="connsiteY191" fmla="*/ 1348755 h 5075792"/>
              <a:gd name="connsiteX192" fmla="*/ 622500 w 8848429"/>
              <a:gd name="connsiteY192" fmla="*/ 1394041 h 5075792"/>
              <a:gd name="connsiteX193" fmla="*/ 427711 w 8848429"/>
              <a:gd name="connsiteY193" fmla="*/ 1127917 h 5075792"/>
              <a:gd name="connsiteX194" fmla="*/ 730077 w 8848429"/>
              <a:gd name="connsiteY194" fmla="*/ 1201637 h 5075792"/>
              <a:gd name="connsiteX195" fmla="*/ 570901 w 8848429"/>
              <a:gd name="connsiteY195" fmla="*/ 934199 h 5075792"/>
              <a:gd name="connsiteX196" fmla="*/ 882450 w 8848429"/>
              <a:gd name="connsiteY196" fmla="*/ 1042336 h 5075792"/>
              <a:gd name="connsiteX197" fmla="*/ 743332 w 8848429"/>
              <a:gd name="connsiteY197" fmla="*/ 743332 h 5075792"/>
              <a:gd name="connsiteX198" fmla="*/ 1025509 w 8848429"/>
              <a:gd name="connsiteY198" fmla="*/ 874621 h 5075792"/>
              <a:gd name="connsiteX199" fmla="*/ 921561 w 8848429"/>
              <a:gd name="connsiteY199" fmla="*/ 581271 h 5075792"/>
              <a:gd name="connsiteX200" fmla="*/ 1206036 w 8848429"/>
              <a:gd name="connsiteY200" fmla="*/ 748121 h 5075792"/>
              <a:gd name="connsiteX201" fmla="*/ 1127917 w 8848429"/>
              <a:gd name="connsiteY201" fmla="*/ 427712 h 5075792"/>
              <a:gd name="connsiteX202" fmla="*/ 1379054 w 8848429"/>
              <a:gd name="connsiteY202" fmla="*/ 611531 h 5075792"/>
              <a:gd name="connsiteX203" fmla="*/ 1334346 w 8848429"/>
              <a:gd name="connsiteY203" fmla="*/ 303535 h 5075792"/>
              <a:gd name="connsiteX204" fmla="*/ 1580790 w 8848429"/>
              <a:gd name="connsiteY204" fmla="*/ 522661 h 5075792"/>
              <a:gd name="connsiteX205" fmla="*/ 1566694 w 8848429"/>
              <a:gd name="connsiteY205" fmla="*/ 193185 h 5075792"/>
              <a:gd name="connsiteX206" fmla="*/ 1777142 w 8848429"/>
              <a:gd name="connsiteY206" fmla="*/ 422457 h 5075792"/>
              <a:gd name="connsiteX207" fmla="*/ 1793364 w 8848429"/>
              <a:gd name="connsiteY207" fmla="*/ 111655 h 5075792"/>
              <a:gd name="connsiteX208" fmla="*/ 1992335 w 8848429"/>
              <a:gd name="connsiteY208" fmla="*/ 374679 h 5075792"/>
              <a:gd name="connsiteX209" fmla="*/ 2042778 w 8848429"/>
              <a:gd name="connsiteY209" fmla="*/ 48753 h 5075792"/>
              <a:gd name="connsiteX210" fmla="*/ 2204453 w 8848429"/>
              <a:gd name="connsiteY210" fmla="*/ 314695 h 5075792"/>
              <a:gd name="connsiteX211" fmla="*/ 2281006 w 8848429"/>
              <a:gd name="connsiteY211" fmla="*/ 13035 h 5075792"/>
              <a:gd name="connsiteX212" fmla="*/ 2424840 w 8848429"/>
              <a:gd name="connsiteY212" fmla="*/ 309799 h 5075792"/>
              <a:gd name="connsiteX213" fmla="*/ 2537897 w 8848429"/>
              <a:gd name="connsiteY213" fmla="*/ 0 h 5075792"/>
              <a:gd name="connsiteX0" fmla="*/ 4415851 w 8848429"/>
              <a:gd name="connsiteY0" fmla="*/ 1055694 h 5075792"/>
              <a:gd name="connsiteX1" fmla="*/ 4351829 w 8848429"/>
              <a:gd name="connsiteY1" fmla="*/ 1164849 h 5075792"/>
              <a:gd name="connsiteX2" fmla="*/ 4424215 w 8848429"/>
              <a:gd name="connsiteY2" fmla="*/ 1182498 h 5075792"/>
              <a:gd name="connsiteX3" fmla="*/ 4482819 w 8848429"/>
              <a:gd name="connsiteY3" fmla="*/ 1168209 h 5075792"/>
              <a:gd name="connsiteX4" fmla="*/ 4415851 w 8848429"/>
              <a:gd name="connsiteY4" fmla="*/ 1055694 h 5075792"/>
              <a:gd name="connsiteX5" fmla="*/ 2537897 w 8848429"/>
              <a:gd name="connsiteY5" fmla="*/ 0 h 5075792"/>
              <a:gd name="connsiteX6" fmla="*/ 2644589 w 8848429"/>
              <a:gd name="connsiteY6" fmla="*/ 292362 h 5075792"/>
              <a:gd name="connsiteX7" fmla="*/ 2778516 w 8848429"/>
              <a:gd name="connsiteY7" fmla="*/ 11421 h 5075792"/>
              <a:gd name="connsiteX8" fmla="*/ 2861690 w 8848429"/>
              <a:gd name="connsiteY8" fmla="*/ 330566 h 5075792"/>
              <a:gd name="connsiteX9" fmla="*/ 3033015 w 8848429"/>
              <a:gd name="connsiteY9" fmla="*/ 48753 h 5075792"/>
              <a:gd name="connsiteX10" fmla="*/ 3080616 w 8848429"/>
              <a:gd name="connsiteY10" fmla="*/ 356317 h 5075792"/>
              <a:gd name="connsiteX11" fmla="*/ 3266774 w 8848429"/>
              <a:gd name="connsiteY11" fmla="*/ 106922 h 5075792"/>
              <a:gd name="connsiteX12" fmla="*/ 3286101 w 8848429"/>
              <a:gd name="connsiteY12" fmla="*/ 436131 h 5075792"/>
              <a:gd name="connsiteX13" fmla="*/ 3509098 w 8848429"/>
              <a:gd name="connsiteY13" fmla="*/ 193185 h 5075792"/>
              <a:gd name="connsiteX14" fmla="*/ 3495795 w 8848429"/>
              <a:gd name="connsiteY14" fmla="*/ 504124 h 5075792"/>
              <a:gd name="connsiteX15" fmla="*/ 3727037 w 8848429"/>
              <a:gd name="connsiteY15" fmla="*/ 295829 h 5075792"/>
              <a:gd name="connsiteX16" fmla="*/ 3681751 w 8848429"/>
              <a:gd name="connsiteY16" fmla="*/ 622500 h 5075792"/>
              <a:gd name="connsiteX17" fmla="*/ 3947875 w 8848429"/>
              <a:gd name="connsiteY17" fmla="*/ 427712 h 5075792"/>
              <a:gd name="connsiteX18" fmla="*/ 3874156 w 8848429"/>
              <a:gd name="connsiteY18" fmla="*/ 730077 h 5075792"/>
              <a:gd name="connsiteX19" fmla="*/ 4141593 w 8848429"/>
              <a:gd name="connsiteY19" fmla="*/ 570901 h 5075792"/>
              <a:gd name="connsiteX20" fmla="*/ 4033457 w 8848429"/>
              <a:gd name="connsiteY20" fmla="*/ 882450 h 5075792"/>
              <a:gd name="connsiteX21" fmla="*/ 4332460 w 8848429"/>
              <a:gd name="connsiteY21" fmla="*/ 743332 h 5075792"/>
              <a:gd name="connsiteX22" fmla="*/ 4201171 w 8848429"/>
              <a:gd name="connsiteY22" fmla="*/ 1025509 h 5075792"/>
              <a:gd name="connsiteX23" fmla="*/ 4363624 w 8848429"/>
              <a:gd name="connsiteY23" fmla="*/ 967945 h 5075792"/>
              <a:gd name="connsiteX24" fmla="*/ 4343538 w 8848429"/>
              <a:gd name="connsiteY24" fmla="*/ 934199 h 5075792"/>
              <a:gd name="connsiteX25" fmla="*/ 4401794 w 8848429"/>
              <a:gd name="connsiteY25" fmla="*/ 954419 h 5075792"/>
              <a:gd name="connsiteX26" fmla="*/ 4494522 w 8848429"/>
              <a:gd name="connsiteY26" fmla="*/ 921562 h 5075792"/>
              <a:gd name="connsiteX27" fmla="*/ 4462826 w 8848429"/>
              <a:gd name="connsiteY27" fmla="*/ 975603 h 5075792"/>
              <a:gd name="connsiteX28" fmla="*/ 4655087 w 8848429"/>
              <a:gd name="connsiteY28" fmla="*/ 1042336 h 5075792"/>
              <a:gd name="connsiteX29" fmla="*/ 4515970 w 8848429"/>
              <a:gd name="connsiteY29" fmla="*/ 743332 h 5075792"/>
              <a:gd name="connsiteX30" fmla="*/ 4798146 w 8848429"/>
              <a:gd name="connsiteY30" fmla="*/ 874621 h 5075792"/>
              <a:gd name="connsiteX31" fmla="*/ 4694199 w 8848429"/>
              <a:gd name="connsiteY31" fmla="*/ 581271 h 5075792"/>
              <a:gd name="connsiteX32" fmla="*/ 4978673 w 8848429"/>
              <a:gd name="connsiteY32" fmla="*/ 748121 h 5075792"/>
              <a:gd name="connsiteX33" fmla="*/ 4900554 w 8848429"/>
              <a:gd name="connsiteY33" fmla="*/ 427712 h 5075792"/>
              <a:gd name="connsiteX34" fmla="*/ 5151692 w 8848429"/>
              <a:gd name="connsiteY34" fmla="*/ 611531 h 5075792"/>
              <a:gd name="connsiteX35" fmla="*/ 5106984 w 8848429"/>
              <a:gd name="connsiteY35" fmla="*/ 303535 h 5075792"/>
              <a:gd name="connsiteX36" fmla="*/ 5353428 w 8848429"/>
              <a:gd name="connsiteY36" fmla="*/ 522661 h 5075792"/>
              <a:gd name="connsiteX37" fmla="*/ 5339331 w 8848429"/>
              <a:gd name="connsiteY37" fmla="*/ 193185 h 5075792"/>
              <a:gd name="connsiteX38" fmla="*/ 5549779 w 8848429"/>
              <a:gd name="connsiteY38" fmla="*/ 422457 h 5075792"/>
              <a:gd name="connsiteX39" fmla="*/ 5566001 w 8848429"/>
              <a:gd name="connsiteY39" fmla="*/ 111655 h 5075792"/>
              <a:gd name="connsiteX40" fmla="*/ 5764973 w 8848429"/>
              <a:gd name="connsiteY40" fmla="*/ 374679 h 5075792"/>
              <a:gd name="connsiteX41" fmla="*/ 5815415 w 8848429"/>
              <a:gd name="connsiteY41" fmla="*/ 48753 h 5075792"/>
              <a:gd name="connsiteX42" fmla="*/ 5977091 w 8848429"/>
              <a:gd name="connsiteY42" fmla="*/ 314695 h 5075792"/>
              <a:gd name="connsiteX43" fmla="*/ 6053643 w 8848429"/>
              <a:gd name="connsiteY43" fmla="*/ 13035 h 5075792"/>
              <a:gd name="connsiteX44" fmla="*/ 6197477 w 8848429"/>
              <a:gd name="connsiteY44" fmla="*/ 309799 h 5075792"/>
              <a:gd name="connsiteX45" fmla="*/ 6310534 w 8848429"/>
              <a:gd name="connsiteY45" fmla="*/ 0 h 5075792"/>
              <a:gd name="connsiteX46" fmla="*/ 6417226 w 8848429"/>
              <a:gd name="connsiteY46" fmla="*/ 292362 h 5075792"/>
              <a:gd name="connsiteX47" fmla="*/ 6551154 w 8848429"/>
              <a:gd name="connsiteY47" fmla="*/ 11421 h 5075792"/>
              <a:gd name="connsiteX48" fmla="*/ 6634327 w 8848429"/>
              <a:gd name="connsiteY48" fmla="*/ 330566 h 5075792"/>
              <a:gd name="connsiteX49" fmla="*/ 6805652 w 8848429"/>
              <a:gd name="connsiteY49" fmla="*/ 48753 h 5075792"/>
              <a:gd name="connsiteX50" fmla="*/ 6853253 w 8848429"/>
              <a:gd name="connsiteY50" fmla="*/ 356317 h 5075792"/>
              <a:gd name="connsiteX51" fmla="*/ 7039411 w 8848429"/>
              <a:gd name="connsiteY51" fmla="*/ 106922 h 5075792"/>
              <a:gd name="connsiteX52" fmla="*/ 7058738 w 8848429"/>
              <a:gd name="connsiteY52" fmla="*/ 436131 h 5075792"/>
              <a:gd name="connsiteX53" fmla="*/ 7281736 w 8848429"/>
              <a:gd name="connsiteY53" fmla="*/ 193185 h 5075792"/>
              <a:gd name="connsiteX54" fmla="*/ 7268432 w 8848429"/>
              <a:gd name="connsiteY54" fmla="*/ 504124 h 5075792"/>
              <a:gd name="connsiteX55" fmla="*/ 7499674 w 8848429"/>
              <a:gd name="connsiteY55" fmla="*/ 295829 h 5075792"/>
              <a:gd name="connsiteX56" fmla="*/ 7454388 w 8848429"/>
              <a:gd name="connsiteY56" fmla="*/ 622500 h 5075792"/>
              <a:gd name="connsiteX57" fmla="*/ 7720512 w 8848429"/>
              <a:gd name="connsiteY57" fmla="*/ 427712 h 5075792"/>
              <a:gd name="connsiteX58" fmla="*/ 7646793 w 8848429"/>
              <a:gd name="connsiteY58" fmla="*/ 730077 h 5075792"/>
              <a:gd name="connsiteX59" fmla="*/ 7914230 w 8848429"/>
              <a:gd name="connsiteY59" fmla="*/ 570901 h 5075792"/>
              <a:gd name="connsiteX60" fmla="*/ 7806094 w 8848429"/>
              <a:gd name="connsiteY60" fmla="*/ 882450 h 5075792"/>
              <a:gd name="connsiteX61" fmla="*/ 8105097 w 8848429"/>
              <a:gd name="connsiteY61" fmla="*/ 743332 h 5075792"/>
              <a:gd name="connsiteX62" fmla="*/ 7973808 w 8848429"/>
              <a:gd name="connsiteY62" fmla="*/ 1025509 h 5075792"/>
              <a:gd name="connsiteX63" fmla="*/ 8267159 w 8848429"/>
              <a:gd name="connsiteY63" fmla="*/ 921562 h 5075792"/>
              <a:gd name="connsiteX64" fmla="*/ 8100309 w 8848429"/>
              <a:gd name="connsiteY64" fmla="*/ 1206036 h 5075792"/>
              <a:gd name="connsiteX65" fmla="*/ 8420718 w 8848429"/>
              <a:gd name="connsiteY65" fmla="*/ 1127917 h 5075792"/>
              <a:gd name="connsiteX66" fmla="*/ 8236899 w 8848429"/>
              <a:gd name="connsiteY66" fmla="*/ 1379055 h 5075792"/>
              <a:gd name="connsiteX67" fmla="*/ 8544894 w 8848429"/>
              <a:gd name="connsiteY67" fmla="*/ 1334347 h 5075792"/>
              <a:gd name="connsiteX68" fmla="*/ 8325768 w 8848429"/>
              <a:gd name="connsiteY68" fmla="*/ 1580791 h 5075792"/>
              <a:gd name="connsiteX69" fmla="*/ 8655244 w 8848429"/>
              <a:gd name="connsiteY69" fmla="*/ 1566694 h 5075792"/>
              <a:gd name="connsiteX70" fmla="*/ 8425972 w 8848429"/>
              <a:gd name="connsiteY70" fmla="*/ 1777142 h 5075792"/>
              <a:gd name="connsiteX71" fmla="*/ 8736775 w 8848429"/>
              <a:gd name="connsiteY71" fmla="*/ 1793364 h 5075792"/>
              <a:gd name="connsiteX72" fmla="*/ 8473750 w 8848429"/>
              <a:gd name="connsiteY72" fmla="*/ 1992336 h 5075792"/>
              <a:gd name="connsiteX73" fmla="*/ 8799676 w 8848429"/>
              <a:gd name="connsiteY73" fmla="*/ 2042778 h 5075792"/>
              <a:gd name="connsiteX74" fmla="*/ 8533734 w 8848429"/>
              <a:gd name="connsiteY74" fmla="*/ 2204454 h 5075792"/>
              <a:gd name="connsiteX75" fmla="*/ 8835394 w 8848429"/>
              <a:gd name="connsiteY75" fmla="*/ 2281007 h 5075792"/>
              <a:gd name="connsiteX76" fmla="*/ 8538630 w 8848429"/>
              <a:gd name="connsiteY76" fmla="*/ 2424841 h 5075792"/>
              <a:gd name="connsiteX77" fmla="*/ 8848429 w 8848429"/>
              <a:gd name="connsiteY77" fmla="*/ 2537897 h 5075792"/>
              <a:gd name="connsiteX78" fmla="*/ 8556068 w 8848429"/>
              <a:gd name="connsiteY78" fmla="*/ 2644589 h 5075792"/>
              <a:gd name="connsiteX79" fmla="*/ 8837008 w 8848429"/>
              <a:gd name="connsiteY79" fmla="*/ 2778517 h 5075792"/>
              <a:gd name="connsiteX80" fmla="*/ 8517863 w 8848429"/>
              <a:gd name="connsiteY80" fmla="*/ 2861690 h 5075792"/>
              <a:gd name="connsiteX81" fmla="*/ 8799676 w 8848429"/>
              <a:gd name="connsiteY81" fmla="*/ 3033015 h 5075792"/>
              <a:gd name="connsiteX82" fmla="*/ 8492112 w 8848429"/>
              <a:gd name="connsiteY82" fmla="*/ 3080616 h 5075792"/>
              <a:gd name="connsiteX83" fmla="*/ 8741508 w 8848429"/>
              <a:gd name="connsiteY83" fmla="*/ 3266774 h 5075792"/>
              <a:gd name="connsiteX84" fmla="*/ 8412298 w 8848429"/>
              <a:gd name="connsiteY84" fmla="*/ 3286101 h 5075792"/>
              <a:gd name="connsiteX85" fmla="*/ 8655244 w 8848429"/>
              <a:gd name="connsiteY85" fmla="*/ 3509099 h 5075792"/>
              <a:gd name="connsiteX86" fmla="*/ 8344304 w 8848429"/>
              <a:gd name="connsiteY86" fmla="*/ 3495795 h 5075792"/>
              <a:gd name="connsiteX87" fmla="*/ 8552600 w 8848429"/>
              <a:gd name="connsiteY87" fmla="*/ 3727037 h 5075792"/>
              <a:gd name="connsiteX88" fmla="*/ 8225930 w 8848429"/>
              <a:gd name="connsiteY88" fmla="*/ 3681752 h 5075792"/>
              <a:gd name="connsiteX89" fmla="*/ 8420718 w 8848429"/>
              <a:gd name="connsiteY89" fmla="*/ 3947875 h 5075792"/>
              <a:gd name="connsiteX90" fmla="*/ 8118352 w 8848429"/>
              <a:gd name="connsiteY90" fmla="*/ 3874156 h 5075792"/>
              <a:gd name="connsiteX91" fmla="*/ 8277528 w 8848429"/>
              <a:gd name="connsiteY91" fmla="*/ 4141593 h 5075792"/>
              <a:gd name="connsiteX92" fmla="*/ 7965979 w 8848429"/>
              <a:gd name="connsiteY92" fmla="*/ 4033457 h 5075792"/>
              <a:gd name="connsiteX93" fmla="*/ 8105097 w 8848429"/>
              <a:gd name="connsiteY93" fmla="*/ 4332460 h 5075792"/>
              <a:gd name="connsiteX94" fmla="*/ 7822920 w 8848429"/>
              <a:gd name="connsiteY94" fmla="*/ 4201171 h 5075792"/>
              <a:gd name="connsiteX95" fmla="*/ 7926868 w 8848429"/>
              <a:gd name="connsiteY95" fmla="*/ 4494522 h 5075792"/>
              <a:gd name="connsiteX96" fmla="*/ 7642393 w 8848429"/>
              <a:gd name="connsiteY96" fmla="*/ 4327672 h 5075792"/>
              <a:gd name="connsiteX97" fmla="*/ 7720512 w 8848429"/>
              <a:gd name="connsiteY97" fmla="*/ 4648081 h 5075792"/>
              <a:gd name="connsiteX98" fmla="*/ 7469375 w 8848429"/>
              <a:gd name="connsiteY98" fmla="*/ 4464262 h 5075792"/>
              <a:gd name="connsiteX99" fmla="*/ 7514083 w 8848429"/>
              <a:gd name="connsiteY99" fmla="*/ 4772257 h 5075792"/>
              <a:gd name="connsiteX100" fmla="*/ 7267640 w 8848429"/>
              <a:gd name="connsiteY100" fmla="*/ 4553132 h 5075792"/>
              <a:gd name="connsiteX101" fmla="*/ 7281736 w 8848429"/>
              <a:gd name="connsiteY101" fmla="*/ 4882607 h 5075792"/>
              <a:gd name="connsiteX102" fmla="*/ 7071287 w 8848429"/>
              <a:gd name="connsiteY102" fmla="*/ 4653335 h 5075792"/>
              <a:gd name="connsiteX103" fmla="*/ 7055065 w 8848429"/>
              <a:gd name="connsiteY103" fmla="*/ 4964138 h 5075792"/>
              <a:gd name="connsiteX104" fmla="*/ 6856094 w 8848429"/>
              <a:gd name="connsiteY104" fmla="*/ 4701115 h 5075792"/>
              <a:gd name="connsiteX105" fmla="*/ 6805652 w 8848429"/>
              <a:gd name="connsiteY105" fmla="*/ 5027039 h 5075792"/>
              <a:gd name="connsiteX106" fmla="*/ 6643976 w 8848429"/>
              <a:gd name="connsiteY106" fmla="*/ 4761097 h 5075792"/>
              <a:gd name="connsiteX107" fmla="*/ 6567424 w 8848429"/>
              <a:gd name="connsiteY107" fmla="*/ 5062757 h 5075792"/>
              <a:gd name="connsiteX108" fmla="*/ 6423590 w 8848429"/>
              <a:gd name="connsiteY108" fmla="*/ 4765993 h 5075792"/>
              <a:gd name="connsiteX109" fmla="*/ 6310534 w 8848429"/>
              <a:gd name="connsiteY109" fmla="*/ 5075792 h 5075792"/>
              <a:gd name="connsiteX110" fmla="*/ 6203840 w 8848429"/>
              <a:gd name="connsiteY110" fmla="*/ 4783429 h 5075792"/>
              <a:gd name="connsiteX111" fmla="*/ 6069913 w 8848429"/>
              <a:gd name="connsiteY111" fmla="*/ 5064371 h 5075792"/>
              <a:gd name="connsiteX112" fmla="*/ 5986740 w 8848429"/>
              <a:gd name="connsiteY112" fmla="*/ 4745226 h 5075792"/>
              <a:gd name="connsiteX113" fmla="*/ 5815415 w 8848429"/>
              <a:gd name="connsiteY113" fmla="*/ 5027039 h 5075792"/>
              <a:gd name="connsiteX114" fmla="*/ 5767815 w 8848429"/>
              <a:gd name="connsiteY114" fmla="*/ 4719475 h 5075792"/>
              <a:gd name="connsiteX115" fmla="*/ 5581655 w 8848429"/>
              <a:gd name="connsiteY115" fmla="*/ 4968872 h 5075792"/>
              <a:gd name="connsiteX116" fmla="*/ 5562329 w 8848429"/>
              <a:gd name="connsiteY116" fmla="*/ 4639662 h 5075792"/>
              <a:gd name="connsiteX117" fmla="*/ 5339331 w 8848429"/>
              <a:gd name="connsiteY117" fmla="*/ 4882607 h 5075792"/>
              <a:gd name="connsiteX118" fmla="*/ 5352634 w 8848429"/>
              <a:gd name="connsiteY118" fmla="*/ 4571668 h 5075792"/>
              <a:gd name="connsiteX119" fmla="*/ 5121392 w 8848429"/>
              <a:gd name="connsiteY119" fmla="*/ 4779964 h 5075792"/>
              <a:gd name="connsiteX120" fmla="*/ 5166678 w 8848429"/>
              <a:gd name="connsiteY120" fmla="*/ 4453292 h 5075792"/>
              <a:gd name="connsiteX121" fmla="*/ 4900554 w 8848429"/>
              <a:gd name="connsiteY121" fmla="*/ 4648081 h 5075792"/>
              <a:gd name="connsiteX122" fmla="*/ 4974274 w 8848429"/>
              <a:gd name="connsiteY122" fmla="*/ 4345715 h 5075792"/>
              <a:gd name="connsiteX123" fmla="*/ 4706836 w 8848429"/>
              <a:gd name="connsiteY123" fmla="*/ 4504891 h 5075792"/>
              <a:gd name="connsiteX124" fmla="*/ 4814973 w 8848429"/>
              <a:gd name="connsiteY124" fmla="*/ 4193343 h 5075792"/>
              <a:gd name="connsiteX125" fmla="*/ 4515970 w 8848429"/>
              <a:gd name="connsiteY125" fmla="*/ 4332460 h 5075792"/>
              <a:gd name="connsiteX126" fmla="*/ 4647258 w 8848429"/>
              <a:gd name="connsiteY126" fmla="*/ 4050283 h 5075792"/>
              <a:gd name="connsiteX127" fmla="*/ 4484806 w 8848429"/>
              <a:gd name="connsiteY127" fmla="*/ 4107848 h 5075792"/>
              <a:gd name="connsiteX128" fmla="*/ 4446635 w 8848429"/>
              <a:gd name="connsiteY128" fmla="*/ 4121373 h 5075792"/>
              <a:gd name="connsiteX129" fmla="*/ 4353908 w 8848429"/>
              <a:gd name="connsiteY129" fmla="*/ 4154231 h 5075792"/>
              <a:gd name="connsiteX130" fmla="*/ 4385604 w 8848429"/>
              <a:gd name="connsiteY130" fmla="*/ 4100190 h 5075792"/>
              <a:gd name="connsiteX131" fmla="*/ 4193342 w 8848429"/>
              <a:gd name="connsiteY131" fmla="*/ 4033457 h 5075792"/>
              <a:gd name="connsiteX132" fmla="*/ 4332460 w 8848429"/>
              <a:gd name="connsiteY132" fmla="*/ 4332460 h 5075792"/>
              <a:gd name="connsiteX133" fmla="*/ 4050283 w 8848429"/>
              <a:gd name="connsiteY133" fmla="*/ 4201171 h 5075792"/>
              <a:gd name="connsiteX134" fmla="*/ 4154231 w 8848429"/>
              <a:gd name="connsiteY134" fmla="*/ 4494522 h 5075792"/>
              <a:gd name="connsiteX135" fmla="*/ 3869757 w 8848429"/>
              <a:gd name="connsiteY135" fmla="*/ 4327672 h 5075792"/>
              <a:gd name="connsiteX136" fmla="*/ 3947875 w 8848429"/>
              <a:gd name="connsiteY136" fmla="*/ 4648081 h 5075792"/>
              <a:gd name="connsiteX137" fmla="*/ 3696737 w 8848429"/>
              <a:gd name="connsiteY137" fmla="*/ 4464262 h 5075792"/>
              <a:gd name="connsiteX138" fmla="*/ 3741446 w 8848429"/>
              <a:gd name="connsiteY138" fmla="*/ 4772257 h 5075792"/>
              <a:gd name="connsiteX139" fmla="*/ 3495003 w 8848429"/>
              <a:gd name="connsiteY139" fmla="*/ 4553132 h 5075792"/>
              <a:gd name="connsiteX140" fmla="*/ 3509098 w 8848429"/>
              <a:gd name="connsiteY140" fmla="*/ 4882607 h 5075792"/>
              <a:gd name="connsiteX141" fmla="*/ 3298650 w 8848429"/>
              <a:gd name="connsiteY141" fmla="*/ 4653335 h 5075792"/>
              <a:gd name="connsiteX142" fmla="*/ 3282428 w 8848429"/>
              <a:gd name="connsiteY142" fmla="*/ 4964138 h 5075792"/>
              <a:gd name="connsiteX143" fmla="*/ 3083457 w 8848429"/>
              <a:gd name="connsiteY143" fmla="*/ 4701115 h 5075792"/>
              <a:gd name="connsiteX144" fmla="*/ 3033015 w 8848429"/>
              <a:gd name="connsiteY144" fmla="*/ 5027039 h 5075792"/>
              <a:gd name="connsiteX145" fmla="*/ 2871338 w 8848429"/>
              <a:gd name="connsiteY145" fmla="*/ 4761097 h 5075792"/>
              <a:gd name="connsiteX146" fmla="*/ 2794787 w 8848429"/>
              <a:gd name="connsiteY146" fmla="*/ 5062757 h 5075792"/>
              <a:gd name="connsiteX147" fmla="*/ 2650953 w 8848429"/>
              <a:gd name="connsiteY147" fmla="*/ 4765993 h 5075792"/>
              <a:gd name="connsiteX148" fmla="*/ 2537897 w 8848429"/>
              <a:gd name="connsiteY148" fmla="*/ 5075792 h 5075792"/>
              <a:gd name="connsiteX149" fmla="*/ 2431203 w 8848429"/>
              <a:gd name="connsiteY149" fmla="*/ 4783429 h 5075792"/>
              <a:gd name="connsiteX150" fmla="*/ 2297275 w 8848429"/>
              <a:gd name="connsiteY150" fmla="*/ 5064371 h 5075792"/>
              <a:gd name="connsiteX151" fmla="*/ 2214103 w 8848429"/>
              <a:gd name="connsiteY151" fmla="*/ 4745226 h 5075792"/>
              <a:gd name="connsiteX152" fmla="*/ 2042778 w 8848429"/>
              <a:gd name="connsiteY152" fmla="*/ 5027039 h 5075792"/>
              <a:gd name="connsiteX153" fmla="*/ 1995178 w 8848429"/>
              <a:gd name="connsiteY153" fmla="*/ 4719475 h 5075792"/>
              <a:gd name="connsiteX154" fmla="*/ 1809018 w 8848429"/>
              <a:gd name="connsiteY154" fmla="*/ 4968872 h 5075792"/>
              <a:gd name="connsiteX155" fmla="*/ 1789692 w 8848429"/>
              <a:gd name="connsiteY155" fmla="*/ 4639662 h 5075792"/>
              <a:gd name="connsiteX156" fmla="*/ 1566694 w 8848429"/>
              <a:gd name="connsiteY156" fmla="*/ 4882607 h 5075792"/>
              <a:gd name="connsiteX157" fmla="*/ 1579997 w 8848429"/>
              <a:gd name="connsiteY157" fmla="*/ 4571668 h 5075792"/>
              <a:gd name="connsiteX158" fmla="*/ 1348755 w 8848429"/>
              <a:gd name="connsiteY158" fmla="*/ 4779964 h 5075792"/>
              <a:gd name="connsiteX159" fmla="*/ 1394041 w 8848429"/>
              <a:gd name="connsiteY159" fmla="*/ 4453292 h 5075792"/>
              <a:gd name="connsiteX160" fmla="*/ 1127917 w 8848429"/>
              <a:gd name="connsiteY160" fmla="*/ 4648081 h 5075792"/>
              <a:gd name="connsiteX161" fmla="*/ 1201636 w 8848429"/>
              <a:gd name="connsiteY161" fmla="*/ 4345715 h 5075792"/>
              <a:gd name="connsiteX162" fmla="*/ 934199 w 8848429"/>
              <a:gd name="connsiteY162" fmla="*/ 4504891 h 5075792"/>
              <a:gd name="connsiteX163" fmla="*/ 1042336 w 8848429"/>
              <a:gd name="connsiteY163" fmla="*/ 4193343 h 5075792"/>
              <a:gd name="connsiteX164" fmla="*/ 743332 w 8848429"/>
              <a:gd name="connsiteY164" fmla="*/ 4332460 h 5075792"/>
              <a:gd name="connsiteX165" fmla="*/ 874621 w 8848429"/>
              <a:gd name="connsiteY165" fmla="*/ 4050283 h 5075792"/>
              <a:gd name="connsiteX166" fmla="*/ 581271 w 8848429"/>
              <a:gd name="connsiteY166" fmla="*/ 4154231 h 5075792"/>
              <a:gd name="connsiteX167" fmla="*/ 748120 w 8848429"/>
              <a:gd name="connsiteY167" fmla="*/ 3869756 h 5075792"/>
              <a:gd name="connsiteX168" fmla="*/ 427711 w 8848429"/>
              <a:gd name="connsiteY168" fmla="*/ 3947875 h 5075792"/>
              <a:gd name="connsiteX169" fmla="*/ 611531 w 8848429"/>
              <a:gd name="connsiteY169" fmla="*/ 3696738 h 5075792"/>
              <a:gd name="connsiteX170" fmla="*/ 303535 w 8848429"/>
              <a:gd name="connsiteY170" fmla="*/ 3741447 h 5075792"/>
              <a:gd name="connsiteX171" fmla="*/ 522660 w 8848429"/>
              <a:gd name="connsiteY171" fmla="*/ 3495003 h 5075792"/>
              <a:gd name="connsiteX172" fmla="*/ 193185 w 8848429"/>
              <a:gd name="connsiteY172" fmla="*/ 3509099 h 5075792"/>
              <a:gd name="connsiteX173" fmla="*/ 422457 w 8848429"/>
              <a:gd name="connsiteY173" fmla="*/ 3298650 h 5075792"/>
              <a:gd name="connsiteX174" fmla="*/ 111655 w 8848429"/>
              <a:gd name="connsiteY174" fmla="*/ 3282428 h 5075792"/>
              <a:gd name="connsiteX175" fmla="*/ 374679 w 8848429"/>
              <a:gd name="connsiteY175" fmla="*/ 3083457 h 5075792"/>
              <a:gd name="connsiteX176" fmla="*/ 48753 w 8848429"/>
              <a:gd name="connsiteY176" fmla="*/ 3033015 h 5075792"/>
              <a:gd name="connsiteX177" fmla="*/ 314695 w 8848429"/>
              <a:gd name="connsiteY177" fmla="*/ 2871339 h 5075792"/>
              <a:gd name="connsiteX178" fmla="*/ 13035 w 8848429"/>
              <a:gd name="connsiteY178" fmla="*/ 2794787 h 5075792"/>
              <a:gd name="connsiteX179" fmla="*/ 309799 w 8848429"/>
              <a:gd name="connsiteY179" fmla="*/ 2650953 h 5075792"/>
              <a:gd name="connsiteX180" fmla="*/ 0 w 8848429"/>
              <a:gd name="connsiteY180" fmla="*/ 2537897 h 5075792"/>
              <a:gd name="connsiteX181" fmla="*/ 292363 w 8848429"/>
              <a:gd name="connsiteY181" fmla="*/ 2431203 h 5075792"/>
              <a:gd name="connsiteX182" fmla="*/ 11421 w 8848429"/>
              <a:gd name="connsiteY182" fmla="*/ 2297276 h 5075792"/>
              <a:gd name="connsiteX183" fmla="*/ 330566 w 8848429"/>
              <a:gd name="connsiteY183" fmla="*/ 2214104 h 5075792"/>
              <a:gd name="connsiteX184" fmla="*/ 48753 w 8848429"/>
              <a:gd name="connsiteY184" fmla="*/ 2042778 h 5075792"/>
              <a:gd name="connsiteX185" fmla="*/ 356319 w 8848429"/>
              <a:gd name="connsiteY185" fmla="*/ 1995178 h 5075792"/>
              <a:gd name="connsiteX186" fmla="*/ 106922 w 8848429"/>
              <a:gd name="connsiteY186" fmla="*/ 1809018 h 5075792"/>
              <a:gd name="connsiteX187" fmla="*/ 436130 w 8848429"/>
              <a:gd name="connsiteY187" fmla="*/ 1789692 h 5075792"/>
              <a:gd name="connsiteX188" fmla="*/ 193185 w 8848429"/>
              <a:gd name="connsiteY188" fmla="*/ 1566694 h 5075792"/>
              <a:gd name="connsiteX189" fmla="*/ 504124 w 8848429"/>
              <a:gd name="connsiteY189" fmla="*/ 1579997 h 5075792"/>
              <a:gd name="connsiteX190" fmla="*/ 295829 w 8848429"/>
              <a:gd name="connsiteY190" fmla="*/ 1348755 h 5075792"/>
              <a:gd name="connsiteX191" fmla="*/ 622500 w 8848429"/>
              <a:gd name="connsiteY191" fmla="*/ 1394041 h 5075792"/>
              <a:gd name="connsiteX192" fmla="*/ 427711 w 8848429"/>
              <a:gd name="connsiteY192" fmla="*/ 1127917 h 5075792"/>
              <a:gd name="connsiteX193" fmla="*/ 730077 w 8848429"/>
              <a:gd name="connsiteY193" fmla="*/ 1201637 h 5075792"/>
              <a:gd name="connsiteX194" fmla="*/ 570901 w 8848429"/>
              <a:gd name="connsiteY194" fmla="*/ 934199 h 5075792"/>
              <a:gd name="connsiteX195" fmla="*/ 882450 w 8848429"/>
              <a:gd name="connsiteY195" fmla="*/ 1042336 h 5075792"/>
              <a:gd name="connsiteX196" fmla="*/ 743332 w 8848429"/>
              <a:gd name="connsiteY196" fmla="*/ 743332 h 5075792"/>
              <a:gd name="connsiteX197" fmla="*/ 1025509 w 8848429"/>
              <a:gd name="connsiteY197" fmla="*/ 874621 h 5075792"/>
              <a:gd name="connsiteX198" fmla="*/ 921561 w 8848429"/>
              <a:gd name="connsiteY198" fmla="*/ 581271 h 5075792"/>
              <a:gd name="connsiteX199" fmla="*/ 1206036 w 8848429"/>
              <a:gd name="connsiteY199" fmla="*/ 748121 h 5075792"/>
              <a:gd name="connsiteX200" fmla="*/ 1127917 w 8848429"/>
              <a:gd name="connsiteY200" fmla="*/ 427712 h 5075792"/>
              <a:gd name="connsiteX201" fmla="*/ 1379054 w 8848429"/>
              <a:gd name="connsiteY201" fmla="*/ 611531 h 5075792"/>
              <a:gd name="connsiteX202" fmla="*/ 1334346 w 8848429"/>
              <a:gd name="connsiteY202" fmla="*/ 303535 h 5075792"/>
              <a:gd name="connsiteX203" fmla="*/ 1580790 w 8848429"/>
              <a:gd name="connsiteY203" fmla="*/ 522661 h 5075792"/>
              <a:gd name="connsiteX204" fmla="*/ 1566694 w 8848429"/>
              <a:gd name="connsiteY204" fmla="*/ 193185 h 5075792"/>
              <a:gd name="connsiteX205" fmla="*/ 1777142 w 8848429"/>
              <a:gd name="connsiteY205" fmla="*/ 422457 h 5075792"/>
              <a:gd name="connsiteX206" fmla="*/ 1793364 w 8848429"/>
              <a:gd name="connsiteY206" fmla="*/ 111655 h 5075792"/>
              <a:gd name="connsiteX207" fmla="*/ 1992335 w 8848429"/>
              <a:gd name="connsiteY207" fmla="*/ 374679 h 5075792"/>
              <a:gd name="connsiteX208" fmla="*/ 2042778 w 8848429"/>
              <a:gd name="connsiteY208" fmla="*/ 48753 h 5075792"/>
              <a:gd name="connsiteX209" fmla="*/ 2204453 w 8848429"/>
              <a:gd name="connsiteY209" fmla="*/ 314695 h 5075792"/>
              <a:gd name="connsiteX210" fmla="*/ 2281006 w 8848429"/>
              <a:gd name="connsiteY210" fmla="*/ 13035 h 5075792"/>
              <a:gd name="connsiteX211" fmla="*/ 2424840 w 8848429"/>
              <a:gd name="connsiteY211" fmla="*/ 309799 h 5075792"/>
              <a:gd name="connsiteX212" fmla="*/ 2537897 w 8848429"/>
              <a:gd name="connsiteY212" fmla="*/ 0 h 5075792"/>
              <a:gd name="connsiteX0" fmla="*/ 4415851 w 8848429"/>
              <a:gd name="connsiteY0" fmla="*/ 1055694 h 5075792"/>
              <a:gd name="connsiteX1" fmla="*/ 4351829 w 8848429"/>
              <a:gd name="connsiteY1" fmla="*/ 1164849 h 5075792"/>
              <a:gd name="connsiteX2" fmla="*/ 4424215 w 8848429"/>
              <a:gd name="connsiteY2" fmla="*/ 1182498 h 5075792"/>
              <a:gd name="connsiteX3" fmla="*/ 4482819 w 8848429"/>
              <a:gd name="connsiteY3" fmla="*/ 1168209 h 5075792"/>
              <a:gd name="connsiteX4" fmla="*/ 4415851 w 8848429"/>
              <a:gd name="connsiteY4" fmla="*/ 1055694 h 5075792"/>
              <a:gd name="connsiteX5" fmla="*/ 2537897 w 8848429"/>
              <a:gd name="connsiteY5" fmla="*/ 0 h 5075792"/>
              <a:gd name="connsiteX6" fmla="*/ 2644589 w 8848429"/>
              <a:gd name="connsiteY6" fmla="*/ 292362 h 5075792"/>
              <a:gd name="connsiteX7" fmla="*/ 2778516 w 8848429"/>
              <a:gd name="connsiteY7" fmla="*/ 11421 h 5075792"/>
              <a:gd name="connsiteX8" fmla="*/ 2861690 w 8848429"/>
              <a:gd name="connsiteY8" fmla="*/ 330566 h 5075792"/>
              <a:gd name="connsiteX9" fmla="*/ 3033015 w 8848429"/>
              <a:gd name="connsiteY9" fmla="*/ 48753 h 5075792"/>
              <a:gd name="connsiteX10" fmla="*/ 3080616 w 8848429"/>
              <a:gd name="connsiteY10" fmla="*/ 356317 h 5075792"/>
              <a:gd name="connsiteX11" fmla="*/ 3266774 w 8848429"/>
              <a:gd name="connsiteY11" fmla="*/ 106922 h 5075792"/>
              <a:gd name="connsiteX12" fmla="*/ 3286101 w 8848429"/>
              <a:gd name="connsiteY12" fmla="*/ 436131 h 5075792"/>
              <a:gd name="connsiteX13" fmla="*/ 3509098 w 8848429"/>
              <a:gd name="connsiteY13" fmla="*/ 193185 h 5075792"/>
              <a:gd name="connsiteX14" fmla="*/ 3495795 w 8848429"/>
              <a:gd name="connsiteY14" fmla="*/ 504124 h 5075792"/>
              <a:gd name="connsiteX15" fmla="*/ 3727037 w 8848429"/>
              <a:gd name="connsiteY15" fmla="*/ 295829 h 5075792"/>
              <a:gd name="connsiteX16" fmla="*/ 3681751 w 8848429"/>
              <a:gd name="connsiteY16" fmla="*/ 622500 h 5075792"/>
              <a:gd name="connsiteX17" fmla="*/ 3947875 w 8848429"/>
              <a:gd name="connsiteY17" fmla="*/ 427712 h 5075792"/>
              <a:gd name="connsiteX18" fmla="*/ 3874156 w 8848429"/>
              <a:gd name="connsiteY18" fmla="*/ 730077 h 5075792"/>
              <a:gd name="connsiteX19" fmla="*/ 4141593 w 8848429"/>
              <a:gd name="connsiteY19" fmla="*/ 570901 h 5075792"/>
              <a:gd name="connsiteX20" fmla="*/ 4033457 w 8848429"/>
              <a:gd name="connsiteY20" fmla="*/ 882450 h 5075792"/>
              <a:gd name="connsiteX21" fmla="*/ 4332460 w 8848429"/>
              <a:gd name="connsiteY21" fmla="*/ 743332 h 5075792"/>
              <a:gd name="connsiteX22" fmla="*/ 4201171 w 8848429"/>
              <a:gd name="connsiteY22" fmla="*/ 1025509 h 5075792"/>
              <a:gd name="connsiteX23" fmla="*/ 4363624 w 8848429"/>
              <a:gd name="connsiteY23" fmla="*/ 967945 h 5075792"/>
              <a:gd name="connsiteX24" fmla="*/ 4343538 w 8848429"/>
              <a:gd name="connsiteY24" fmla="*/ 934199 h 5075792"/>
              <a:gd name="connsiteX25" fmla="*/ 4401794 w 8848429"/>
              <a:gd name="connsiteY25" fmla="*/ 954419 h 5075792"/>
              <a:gd name="connsiteX26" fmla="*/ 4494522 w 8848429"/>
              <a:gd name="connsiteY26" fmla="*/ 921562 h 5075792"/>
              <a:gd name="connsiteX27" fmla="*/ 4462826 w 8848429"/>
              <a:gd name="connsiteY27" fmla="*/ 975603 h 5075792"/>
              <a:gd name="connsiteX28" fmla="*/ 4655087 w 8848429"/>
              <a:gd name="connsiteY28" fmla="*/ 1042336 h 5075792"/>
              <a:gd name="connsiteX29" fmla="*/ 4515970 w 8848429"/>
              <a:gd name="connsiteY29" fmla="*/ 743332 h 5075792"/>
              <a:gd name="connsiteX30" fmla="*/ 4798146 w 8848429"/>
              <a:gd name="connsiteY30" fmla="*/ 874621 h 5075792"/>
              <a:gd name="connsiteX31" fmla="*/ 4694199 w 8848429"/>
              <a:gd name="connsiteY31" fmla="*/ 581271 h 5075792"/>
              <a:gd name="connsiteX32" fmla="*/ 4978673 w 8848429"/>
              <a:gd name="connsiteY32" fmla="*/ 748121 h 5075792"/>
              <a:gd name="connsiteX33" fmla="*/ 4900554 w 8848429"/>
              <a:gd name="connsiteY33" fmla="*/ 427712 h 5075792"/>
              <a:gd name="connsiteX34" fmla="*/ 5151692 w 8848429"/>
              <a:gd name="connsiteY34" fmla="*/ 611531 h 5075792"/>
              <a:gd name="connsiteX35" fmla="*/ 5106984 w 8848429"/>
              <a:gd name="connsiteY35" fmla="*/ 303535 h 5075792"/>
              <a:gd name="connsiteX36" fmla="*/ 5353428 w 8848429"/>
              <a:gd name="connsiteY36" fmla="*/ 522661 h 5075792"/>
              <a:gd name="connsiteX37" fmla="*/ 5339331 w 8848429"/>
              <a:gd name="connsiteY37" fmla="*/ 193185 h 5075792"/>
              <a:gd name="connsiteX38" fmla="*/ 5549779 w 8848429"/>
              <a:gd name="connsiteY38" fmla="*/ 422457 h 5075792"/>
              <a:gd name="connsiteX39" fmla="*/ 5566001 w 8848429"/>
              <a:gd name="connsiteY39" fmla="*/ 111655 h 5075792"/>
              <a:gd name="connsiteX40" fmla="*/ 5764973 w 8848429"/>
              <a:gd name="connsiteY40" fmla="*/ 374679 h 5075792"/>
              <a:gd name="connsiteX41" fmla="*/ 5815415 w 8848429"/>
              <a:gd name="connsiteY41" fmla="*/ 48753 h 5075792"/>
              <a:gd name="connsiteX42" fmla="*/ 5977091 w 8848429"/>
              <a:gd name="connsiteY42" fmla="*/ 314695 h 5075792"/>
              <a:gd name="connsiteX43" fmla="*/ 6053643 w 8848429"/>
              <a:gd name="connsiteY43" fmla="*/ 13035 h 5075792"/>
              <a:gd name="connsiteX44" fmla="*/ 6197477 w 8848429"/>
              <a:gd name="connsiteY44" fmla="*/ 309799 h 5075792"/>
              <a:gd name="connsiteX45" fmla="*/ 6310534 w 8848429"/>
              <a:gd name="connsiteY45" fmla="*/ 0 h 5075792"/>
              <a:gd name="connsiteX46" fmla="*/ 6417226 w 8848429"/>
              <a:gd name="connsiteY46" fmla="*/ 292362 h 5075792"/>
              <a:gd name="connsiteX47" fmla="*/ 6551154 w 8848429"/>
              <a:gd name="connsiteY47" fmla="*/ 11421 h 5075792"/>
              <a:gd name="connsiteX48" fmla="*/ 6634327 w 8848429"/>
              <a:gd name="connsiteY48" fmla="*/ 330566 h 5075792"/>
              <a:gd name="connsiteX49" fmla="*/ 6805652 w 8848429"/>
              <a:gd name="connsiteY49" fmla="*/ 48753 h 5075792"/>
              <a:gd name="connsiteX50" fmla="*/ 6853253 w 8848429"/>
              <a:gd name="connsiteY50" fmla="*/ 356317 h 5075792"/>
              <a:gd name="connsiteX51" fmla="*/ 7039411 w 8848429"/>
              <a:gd name="connsiteY51" fmla="*/ 106922 h 5075792"/>
              <a:gd name="connsiteX52" fmla="*/ 7058738 w 8848429"/>
              <a:gd name="connsiteY52" fmla="*/ 436131 h 5075792"/>
              <a:gd name="connsiteX53" fmla="*/ 7281736 w 8848429"/>
              <a:gd name="connsiteY53" fmla="*/ 193185 h 5075792"/>
              <a:gd name="connsiteX54" fmla="*/ 7268432 w 8848429"/>
              <a:gd name="connsiteY54" fmla="*/ 504124 h 5075792"/>
              <a:gd name="connsiteX55" fmla="*/ 7499674 w 8848429"/>
              <a:gd name="connsiteY55" fmla="*/ 295829 h 5075792"/>
              <a:gd name="connsiteX56" fmla="*/ 7454388 w 8848429"/>
              <a:gd name="connsiteY56" fmla="*/ 622500 h 5075792"/>
              <a:gd name="connsiteX57" fmla="*/ 7720512 w 8848429"/>
              <a:gd name="connsiteY57" fmla="*/ 427712 h 5075792"/>
              <a:gd name="connsiteX58" fmla="*/ 7646793 w 8848429"/>
              <a:gd name="connsiteY58" fmla="*/ 730077 h 5075792"/>
              <a:gd name="connsiteX59" fmla="*/ 7914230 w 8848429"/>
              <a:gd name="connsiteY59" fmla="*/ 570901 h 5075792"/>
              <a:gd name="connsiteX60" fmla="*/ 7806094 w 8848429"/>
              <a:gd name="connsiteY60" fmla="*/ 882450 h 5075792"/>
              <a:gd name="connsiteX61" fmla="*/ 8105097 w 8848429"/>
              <a:gd name="connsiteY61" fmla="*/ 743332 h 5075792"/>
              <a:gd name="connsiteX62" fmla="*/ 7973808 w 8848429"/>
              <a:gd name="connsiteY62" fmla="*/ 1025509 h 5075792"/>
              <a:gd name="connsiteX63" fmla="*/ 8267159 w 8848429"/>
              <a:gd name="connsiteY63" fmla="*/ 921562 h 5075792"/>
              <a:gd name="connsiteX64" fmla="*/ 8100309 w 8848429"/>
              <a:gd name="connsiteY64" fmla="*/ 1206036 h 5075792"/>
              <a:gd name="connsiteX65" fmla="*/ 8420718 w 8848429"/>
              <a:gd name="connsiteY65" fmla="*/ 1127917 h 5075792"/>
              <a:gd name="connsiteX66" fmla="*/ 8236899 w 8848429"/>
              <a:gd name="connsiteY66" fmla="*/ 1379055 h 5075792"/>
              <a:gd name="connsiteX67" fmla="*/ 8544894 w 8848429"/>
              <a:gd name="connsiteY67" fmla="*/ 1334347 h 5075792"/>
              <a:gd name="connsiteX68" fmla="*/ 8325768 w 8848429"/>
              <a:gd name="connsiteY68" fmla="*/ 1580791 h 5075792"/>
              <a:gd name="connsiteX69" fmla="*/ 8655244 w 8848429"/>
              <a:gd name="connsiteY69" fmla="*/ 1566694 h 5075792"/>
              <a:gd name="connsiteX70" fmla="*/ 8425972 w 8848429"/>
              <a:gd name="connsiteY70" fmla="*/ 1777142 h 5075792"/>
              <a:gd name="connsiteX71" fmla="*/ 8736775 w 8848429"/>
              <a:gd name="connsiteY71" fmla="*/ 1793364 h 5075792"/>
              <a:gd name="connsiteX72" fmla="*/ 8473750 w 8848429"/>
              <a:gd name="connsiteY72" fmla="*/ 1992336 h 5075792"/>
              <a:gd name="connsiteX73" fmla="*/ 8799676 w 8848429"/>
              <a:gd name="connsiteY73" fmla="*/ 2042778 h 5075792"/>
              <a:gd name="connsiteX74" fmla="*/ 8533734 w 8848429"/>
              <a:gd name="connsiteY74" fmla="*/ 2204454 h 5075792"/>
              <a:gd name="connsiteX75" fmla="*/ 8835394 w 8848429"/>
              <a:gd name="connsiteY75" fmla="*/ 2281007 h 5075792"/>
              <a:gd name="connsiteX76" fmla="*/ 8538630 w 8848429"/>
              <a:gd name="connsiteY76" fmla="*/ 2424841 h 5075792"/>
              <a:gd name="connsiteX77" fmla="*/ 8848429 w 8848429"/>
              <a:gd name="connsiteY77" fmla="*/ 2537897 h 5075792"/>
              <a:gd name="connsiteX78" fmla="*/ 8556068 w 8848429"/>
              <a:gd name="connsiteY78" fmla="*/ 2644589 h 5075792"/>
              <a:gd name="connsiteX79" fmla="*/ 8837008 w 8848429"/>
              <a:gd name="connsiteY79" fmla="*/ 2778517 h 5075792"/>
              <a:gd name="connsiteX80" fmla="*/ 8517863 w 8848429"/>
              <a:gd name="connsiteY80" fmla="*/ 2861690 h 5075792"/>
              <a:gd name="connsiteX81" fmla="*/ 8799676 w 8848429"/>
              <a:gd name="connsiteY81" fmla="*/ 3033015 h 5075792"/>
              <a:gd name="connsiteX82" fmla="*/ 8492112 w 8848429"/>
              <a:gd name="connsiteY82" fmla="*/ 3080616 h 5075792"/>
              <a:gd name="connsiteX83" fmla="*/ 8741508 w 8848429"/>
              <a:gd name="connsiteY83" fmla="*/ 3266774 h 5075792"/>
              <a:gd name="connsiteX84" fmla="*/ 8412298 w 8848429"/>
              <a:gd name="connsiteY84" fmla="*/ 3286101 h 5075792"/>
              <a:gd name="connsiteX85" fmla="*/ 8655244 w 8848429"/>
              <a:gd name="connsiteY85" fmla="*/ 3509099 h 5075792"/>
              <a:gd name="connsiteX86" fmla="*/ 8344304 w 8848429"/>
              <a:gd name="connsiteY86" fmla="*/ 3495795 h 5075792"/>
              <a:gd name="connsiteX87" fmla="*/ 8552600 w 8848429"/>
              <a:gd name="connsiteY87" fmla="*/ 3727037 h 5075792"/>
              <a:gd name="connsiteX88" fmla="*/ 8225930 w 8848429"/>
              <a:gd name="connsiteY88" fmla="*/ 3681752 h 5075792"/>
              <a:gd name="connsiteX89" fmla="*/ 8420718 w 8848429"/>
              <a:gd name="connsiteY89" fmla="*/ 3947875 h 5075792"/>
              <a:gd name="connsiteX90" fmla="*/ 8118352 w 8848429"/>
              <a:gd name="connsiteY90" fmla="*/ 3874156 h 5075792"/>
              <a:gd name="connsiteX91" fmla="*/ 8277528 w 8848429"/>
              <a:gd name="connsiteY91" fmla="*/ 4141593 h 5075792"/>
              <a:gd name="connsiteX92" fmla="*/ 7965979 w 8848429"/>
              <a:gd name="connsiteY92" fmla="*/ 4033457 h 5075792"/>
              <a:gd name="connsiteX93" fmla="*/ 8105097 w 8848429"/>
              <a:gd name="connsiteY93" fmla="*/ 4332460 h 5075792"/>
              <a:gd name="connsiteX94" fmla="*/ 7822920 w 8848429"/>
              <a:gd name="connsiteY94" fmla="*/ 4201171 h 5075792"/>
              <a:gd name="connsiteX95" fmla="*/ 7926868 w 8848429"/>
              <a:gd name="connsiteY95" fmla="*/ 4494522 h 5075792"/>
              <a:gd name="connsiteX96" fmla="*/ 7642393 w 8848429"/>
              <a:gd name="connsiteY96" fmla="*/ 4327672 h 5075792"/>
              <a:gd name="connsiteX97" fmla="*/ 7720512 w 8848429"/>
              <a:gd name="connsiteY97" fmla="*/ 4648081 h 5075792"/>
              <a:gd name="connsiteX98" fmla="*/ 7469375 w 8848429"/>
              <a:gd name="connsiteY98" fmla="*/ 4464262 h 5075792"/>
              <a:gd name="connsiteX99" fmla="*/ 7514083 w 8848429"/>
              <a:gd name="connsiteY99" fmla="*/ 4772257 h 5075792"/>
              <a:gd name="connsiteX100" fmla="*/ 7267640 w 8848429"/>
              <a:gd name="connsiteY100" fmla="*/ 4553132 h 5075792"/>
              <a:gd name="connsiteX101" fmla="*/ 7281736 w 8848429"/>
              <a:gd name="connsiteY101" fmla="*/ 4882607 h 5075792"/>
              <a:gd name="connsiteX102" fmla="*/ 7071287 w 8848429"/>
              <a:gd name="connsiteY102" fmla="*/ 4653335 h 5075792"/>
              <a:gd name="connsiteX103" fmla="*/ 7055065 w 8848429"/>
              <a:gd name="connsiteY103" fmla="*/ 4964138 h 5075792"/>
              <a:gd name="connsiteX104" fmla="*/ 6856094 w 8848429"/>
              <a:gd name="connsiteY104" fmla="*/ 4701115 h 5075792"/>
              <a:gd name="connsiteX105" fmla="*/ 6805652 w 8848429"/>
              <a:gd name="connsiteY105" fmla="*/ 5027039 h 5075792"/>
              <a:gd name="connsiteX106" fmla="*/ 6643976 w 8848429"/>
              <a:gd name="connsiteY106" fmla="*/ 4761097 h 5075792"/>
              <a:gd name="connsiteX107" fmla="*/ 6567424 w 8848429"/>
              <a:gd name="connsiteY107" fmla="*/ 5062757 h 5075792"/>
              <a:gd name="connsiteX108" fmla="*/ 6423590 w 8848429"/>
              <a:gd name="connsiteY108" fmla="*/ 4765993 h 5075792"/>
              <a:gd name="connsiteX109" fmla="*/ 6310534 w 8848429"/>
              <a:gd name="connsiteY109" fmla="*/ 5075792 h 5075792"/>
              <a:gd name="connsiteX110" fmla="*/ 6203840 w 8848429"/>
              <a:gd name="connsiteY110" fmla="*/ 4783429 h 5075792"/>
              <a:gd name="connsiteX111" fmla="*/ 6069913 w 8848429"/>
              <a:gd name="connsiteY111" fmla="*/ 5064371 h 5075792"/>
              <a:gd name="connsiteX112" fmla="*/ 5986740 w 8848429"/>
              <a:gd name="connsiteY112" fmla="*/ 4745226 h 5075792"/>
              <a:gd name="connsiteX113" fmla="*/ 5815415 w 8848429"/>
              <a:gd name="connsiteY113" fmla="*/ 5027039 h 5075792"/>
              <a:gd name="connsiteX114" fmla="*/ 5767815 w 8848429"/>
              <a:gd name="connsiteY114" fmla="*/ 4719475 h 5075792"/>
              <a:gd name="connsiteX115" fmla="*/ 5581655 w 8848429"/>
              <a:gd name="connsiteY115" fmla="*/ 4968872 h 5075792"/>
              <a:gd name="connsiteX116" fmla="*/ 5562329 w 8848429"/>
              <a:gd name="connsiteY116" fmla="*/ 4639662 h 5075792"/>
              <a:gd name="connsiteX117" fmla="*/ 5339331 w 8848429"/>
              <a:gd name="connsiteY117" fmla="*/ 4882607 h 5075792"/>
              <a:gd name="connsiteX118" fmla="*/ 5352634 w 8848429"/>
              <a:gd name="connsiteY118" fmla="*/ 4571668 h 5075792"/>
              <a:gd name="connsiteX119" fmla="*/ 5121392 w 8848429"/>
              <a:gd name="connsiteY119" fmla="*/ 4779964 h 5075792"/>
              <a:gd name="connsiteX120" fmla="*/ 5166678 w 8848429"/>
              <a:gd name="connsiteY120" fmla="*/ 4453292 h 5075792"/>
              <a:gd name="connsiteX121" fmla="*/ 4900554 w 8848429"/>
              <a:gd name="connsiteY121" fmla="*/ 4648081 h 5075792"/>
              <a:gd name="connsiteX122" fmla="*/ 4974274 w 8848429"/>
              <a:gd name="connsiteY122" fmla="*/ 4345715 h 5075792"/>
              <a:gd name="connsiteX123" fmla="*/ 4706836 w 8848429"/>
              <a:gd name="connsiteY123" fmla="*/ 4504891 h 5075792"/>
              <a:gd name="connsiteX124" fmla="*/ 4814973 w 8848429"/>
              <a:gd name="connsiteY124" fmla="*/ 4193343 h 5075792"/>
              <a:gd name="connsiteX125" fmla="*/ 4515970 w 8848429"/>
              <a:gd name="connsiteY125" fmla="*/ 4332460 h 5075792"/>
              <a:gd name="connsiteX126" fmla="*/ 4647258 w 8848429"/>
              <a:gd name="connsiteY126" fmla="*/ 4050283 h 5075792"/>
              <a:gd name="connsiteX127" fmla="*/ 4484806 w 8848429"/>
              <a:gd name="connsiteY127" fmla="*/ 4107848 h 5075792"/>
              <a:gd name="connsiteX128" fmla="*/ 4446635 w 8848429"/>
              <a:gd name="connsiteY128" fmla="*/ 4121373 h 5075792"/>
              <a:gd name="connsiteX129" fmla="*/ 4385604 w 8848429"/>
              <a:gd name="connsiteY129" fmla="*/ 4100190 h 5075792"/>
              <a:gd name="connsiteX130" fmla="*/ 4193342 w 8848429"/>
              <a:gd name="connsiteY130" fmla="*/ 4033457 h 5075792"/>
              <a:gd name="connsiteX131" fmla="*/ 4332460 w 8848429"/>
              <a:gd name="connsiteY131" fmla="*/ 4332460 h 5075792"/>
              <a:gd name="connsiteX132" fmla="*/ 4050283 w 8848429"/>
              <a:gd name="connsiteY132" fmla="*/ 4201171 h 5075792"/>
              <a:gd name="connsiteX133" fmla="*/ 4154231 w 8848429"/>
              <a:gd name="connsiteY133" fmla="*/ 4494522 h 5075792"/>
              <a:gd name="connsiteX134" fmla="*/ 3869757 w 8848429"/>
              <a:gd name="connsiteY134" fmla="*/ 4327672 h 5075792"/>
              <a:gd name="connsiteX135" fmla="*/ 3947875 w 8848429"/>
              <a:gd name="connsiteY135" fmla="*/ 4648081 h 5075792"/>
              <a:gd name="connsiteX136" fmla="*/ 3696737 w 8848429"/>
              <a:gd name="connsiteY136" fmla="*/ 4464262 h 5075792"/>
              <a:gd name="connsiteX137" fmla="*/ 3741446 w 8848429"/>
              <a:gd name="connsiteY137" fmla="*/ 4772257 h 5075792"/>
              <a:gd name="connsiteX138" fmla="*/ 3495003 w 8848429"/>
              <a:gd name="connsiteY138" fmla="*/ 4553132 h 5075792"/>
              <a:gd name="connsiteX139" fmla="*/ 3509098 w 8848429"/>
              <a:gd name="connsiteY139" fmla="*/ 4882607 h 5075792"/>
              <a:gd name="connsiteX140" fmla="*/ 3298650 w 8848429"/>
              <a:gd name="connsiteY140" fmla="*/ 4653335 h 5075792"/>
              <a:gd name="connsiteX141" fmla="*/ 3282428 w 8848429"/>
              <a:gd name="connsiteY141" fmla="*/ 4964138 h 5075792"/>
              <a:gd name="connsiteX142" fmla="*/ 3083457 w 8848429"/>
              <a:gd name="connsiteY142" fmla="*/ 4701115 h 5075792"/>
              <a:gd name="connsiteX143" fmla="*/ 3033015 w 8848429"/>
              <a:gd name="connsiteY143" fmla="*/ 5027039 h 5075792"/>
              <a:gd name="connsiteX144" fmla="*/ 2871338 w 8848429"/>
              <a:gd name="connsiteY144" fmla="*/ 4761097 h 5075792"/>
              <a:gd name="connsiteX145" fmla="*/ 2794787 w 8848429"/>
              <a:gd name="connsiteY145" fmla="*/ 5062757 h 5075792"/>
              <a:gd name="connsiteX146" fmla="*/ 2650953 w 8848429"/>
              <a:gd name="connsiteY146" fmla="*/ 4765993 h 5075792"/>
              <a:gd name="connsiteX147" fmla="*/ 2537897 w 8848429"/>
              <a:gd name="connsiteY147" fmla="*/ 5075792 h 5075792"/>
              <a:gd name="connsiteX148" fmla="*/ 2431203 w 8848429"/>
              <a:gd name="connsiteY148" fmla="*/ 4783429 h 5075792"/>
              <a:gd name="connsiteX149" fmla="*/ 2297275 w 8848429"/>
              <a:gd name="connsiteY149" fmla="*/ 5064371 h 5075792"/>
              <a:gd name="connsiteX150" fmla="*/ 2214103 w 8848429"/>
              <a:gd name="connsiteY150" fmla="*/ 4745226 h 5075792"/>
              <a:gd name="connsiteX151" fmla="*/ 2042778 w 8848429"/>
              <a:gd name="connsiteY151" fmla="*/ 5027039 h 5075792"/>
              <a:gd name="connsiteX152" fmla="*/ 1995178 w 8848429"/>
              <a:gd name="connsiteY152" fmla="*/ 4719475 h 5075792"/>
              <a:gd name="connsiteX153" fmla="*/ 1809018 w 8848429"/>
              <a:gd name="connsiteY153" fmla="*/ 4968872 h 5075792"/>
              <a:gd name="connsiteX154" fmla="*/ 1789692 w 8848429"/>
              <a:gd name="connsiteY154" fmla="*/ 4639662 h 5075792"/>
              <a:gd name="connsiteX155" fmla="*/ 1566694 w 8848429"/>
              <a:gd name="connsiteY155" fmla="*/ 4882607 h 5075792"/>
              <a:gd name="connsiteX156" fmla="*/ 1579997 w 8848429"/>
              <a:gd name="connsiteY156" fmla="*/ 4571668 h 5075792"/>
              <a:gd name="connsiteX157" fmla="*/ 1348755 w 8848429"/>
              <a:gd name="connsiteY157" fmla="*/ 4779964 h 5075792"/>
              <a:gd name="connsiteX158" fmla="*/ 1394041 w 8848429"/>
              <a:gd name="connsiteY158" fmla="*/ 4453292 h 5075792"/>
              <a:gd name="connsiteX159" fmla="*/ 1127917 w 8848429"/>
              <a:gd name="connsiteY159" fmla="*/ 4648081 h 5075792"/>
              <a:gd name="connsiteX160" fmla="*/ 1201636 w 8848429"/>
              <a:gd name="connsiteY160" fmla="*/ 4345715 h 5075792"/>
              <a:gd name="connsiteX161" fmla="*/ 934199 w 8848429"/>
              <a:gd name="connsiteY161" fmla="*/ 4504891 h 5075792"/>
              <a:gd name="connsiteX162" fmla="*/ 1042336 w 8848429"/>
              <a:gd name="connsiteY162" fmla="*/ 4193343 h 5075792"/>
              <a:gd name="connsiteX163" fmla="*/ 743332 w 8848429"/>
              <a:gd name="connsiteY163" fmla="*/ 4332460 h 5075792"/>
              <a:gd name="connsiteX164" fmla="*/ 874621 w 8848429"/>
              <a:gd name="connsiteY164" fmla="*/ 4050283 h 5075792"/>
              <a:gd name="connsiteX165" fmla="*/ 581271 w 8848429"/>
              <a:gd name="connsiteY165" fmla="*/ 4154231 h 5075792"/>
              <a:gd name="connsiteX166" fmla="*/ 748120 w 8848429"/>
              <a:gd name="connsiteY166" fmla="*/ 3869756 h 5075792"/>
              <a:gd name="connsiteX167" fmla="*/ 427711 w 8848429"/>
              <a:gd name="connsiteY167" fmla="*/ 3947875 h 5075792"/>
              <a:gd name="connsiteX168" fmla="*/ 611531 w 8848429"/>
              <a:gd name="connsiteY168" fmla="*/ 3696738 h 5075792"/>
              <a:gd name="connsiteX169" fmla="*/ 303535 w 8848429"/>
              <a:gd name="connsiteY169" fmla="*/ 3741447 h 5075792"/>
              <a:gd name="connsiteX170" fmla="*/ 522660 w 8848429"/>
              <a:gd name="connsiteY170" fmla="*/ 3495003 h 5075792"/>
              <a:gd name="connsiteX171" fmla="*/ 193185 w 8848429"/>
              <a:gd name="connsiteY171" fmla="*/ 3509099 h 5075792"/>
              <a:gd name="connsiteX172" fmla="*/ 422457 w 8848429"/>
              <a:gd name="connsiteY172" fmla="*/ 3298650 h 5075792"/>
              <a:gd name="connsiteX173" fmla="*/ 111655 w 8848429"/>
              <a:gd name="connsiteY173" fmla="*/ 3282428 h 5075792"/>
              <a:gd name="connsiteX174" fmla="*/ 374679 w 8848429"/>
              <a:gd name="connsiteY174" fmla="*/ 3083457 h 5075792"/>
              <a:gd name="connsiteX175" fmla="*/ 48753 w 8848429"/>
              <a:gd name="connsiteY175" fmla="*/ 3033015 h 5075792"/>
              <a:gd name="connsiteX176" fmla="*/ 314695 w 8848429"/>
              <a:gd name="connsiteY176" fmla="*/ 2871339 h 5075792"/>
              <a:gd name="connsiteX177" fmla="*/ 13035 w 8848429"/>
              <a:gd name="connsiteY177" fmla="*/ 2794787 h 5075792"/>
              <a:gd name="connsiteX178" fmla="*/ 309799 w 8848429"/>
              <a:gd name="connsiteY178" fmla="*/ 2650953 h 5075792"/>
              <a:gd name="connsiteX179" fmla="*/ 0 w 8848429"/>
              <a:gd name="connsiteY179" fmla="*/ 2537897 h 5075792"/>
              <a:gd name="connsiteX180" fmla="*/ 292363 w 8848429"/>
              <a:gd name="connsiteY180" fmla="*/ 2431203 h 5075792"/>
              <a:gd name="connsiteX181" fmla="*/ 11421 w 8848429"/>
              <a:gd name="connsiteY181" fmla="*/ 2297276 h 5075792"/>
              <a:gd name="connsiteX182" fmla="*/ 330566 w 8848429"/>
              <a:gd name="connsiteY182" fmla="*/ 2214104 h 5075792"/>
              <a:gd name="connsiteX183" fmla="*/ 48753 w 8848429"/>
              <a:gd name="connsiteY183" fmla="*/ 2042778 h 5075792"/>
              <a:gd name="connsiteX184" fmla="*/ 356319 w 8848429"/>
              <a:gd name="connsiteY184" fmla="*/ 1995178 h 5075792"/>
              <a:gd name="connsiteX185" fmla="*/ 106922 w 8848429"/>
              <a:gd name="connsiteY185" fmla="*/ 1809018 h 5075792"/>
              <a:gd name="connsiteX186" fmla="*/ 436130 w 8848429"/>
              <a:gd name="connsiteY186" fmla="*/ 1789692 h 5075792"/>
              <a:gd name="connsiteX187" fmla="*/ 193185 w 8848429"/>
              <a:gd name="connsiteY187" fmla="*/ 1566694 h 5075792"/>
              <a:gd name="connsiteX188" fmla="*/ 504124 w 8848429"/>
              <a:gd name="connsiteY188" fmla="*/ 1579997 h 5075792"/>
              <a:gd name="connsiteX189" fmla="*/ 295829 w 8848429"/>
              <a:gd name="connsiteY189" fmla="*/ 1348755 h 5075792"/>
              <a:gd name="connsiteX190" fmla="*/ 622500 w 8848429"/>
              <a:gd name="connsiteY190" fmla="*/ 1394041 h 5075792"/>
              <a:gd name="connsiteX191" fmla="*/ 427711 w 8848429"/>
              <a:gd name="connsiteY191" fmla="*/ 1127917 h 5075792"/>
              <a:gd name="connsiteX192" fmla="*/ 730077 w 8848429"/>
              <a:gd name="connsiteY192" fmla="*/ 1201637 h 5075792"/>
              <a:gd name="connsiteX193" fmla="*/ 570901 w 8848429"/>
              <a:gd name="connsiteY193" fmla="*/ 934199 h 5075792"/>
              <a:gd name="connsiteX194" fmla="*/ 882450 w 8848429"/>
              <a:gd name="connsiteY194" fmla="*/ 1042336 h 5075792"/>
              <a:gd name="connsiteX195" fmla="*/ 743332 w 8848429"/>
              <a:gd name="connsiteY195" fmla="*/ 743332 h 5075792"/>
              <a:gd name="connsiteX196" fmla="*/ 1025509 w 8848429"/>
              <a:gd name="connsiteY196" fmla="*/ 874621 h 5075792"/>
              <a:gd name="connsiteX197" fmla="*/ 921561 w 8848429"/>
              <a:gd name="connsiteY197" fmla="*/ 581271 h 5075792"/>
              <a:gd name="connsiteX198" fmla="*/ 1206036 w 8848429"/>
              <a:gd name="connsiteY198" fmla="*/ 748121 h 5075792"/>
              <a:gd name="connsiteX199" fmla="*/ 1127917 w 8848429"/>
              <a:gd name="connsiteY199" fmla="*/ 427712 h 5075792"/>
              <a:gd name="connsiteX200" fmla="*/ 1379054 w 8848429"/>
              <a:gd name="connsiteY200" fmla="*/ 611531 h 5075792"/>
              <a:gd name="connsiteX201" fmla="*/ 1334346 w 8848429"/>
              <a:gd name="connsiteY201" fmla="*/ 303535 h 5075792"/>
              <a:gd name="connsiteX202" fmla="*/ 1580790 w 8848429"/>
              <a:gd name="connsiteY202" fmla="*/ 522661 h 5075792"/>
              <a:gd name="connsiteX203" fmla="*/ 1566694 w 8848429"/>
              <a:gd name="connsiteY203" fmla="*/ 193185 h 5075792"/>
              <a:gd name="connsiteX204" fmla="*/ 1777142 w 8848429"/>
              <a:gd name="connsiteY204" fmla="*/ 422457 h 5075792"/>
              <a:gd name="connsiteX205" fmla="*/ 1793364 w 8848429"/>
              <a:gd name="connsiteY205" fmla="*/ 111655 h 5075792"/>
              <a:gd name="connsiteX206" fmla="*/ 1992335 w 8848429"/>
              <a:gd name="connsiteY206" fmla="*/ 374679 h 5075792"/>
              <a:gd name="connsiteX207" fmla="*/ 2042778 w 8848429"/>
              <a:gd name="connsiteY207" fmla="*/ 48753 h 5075792"/>
              <a:gd name="connsiteX208" fmla="*/ 2204453 w 8848429"/>
              <a:gd name="connsiteY208" fmla="*/ 314695 h 5075792"/>
              <a:gd name="connsiteX209" fmla="*/ 2281006 w 8848429"/>
              <a:gd name="connsiteY209" fmla="*/ 13035 h 5075792"/>
              <a:gd name="connsiteX210" fmla="*/ 2424840 w 8848429"/>
              <a:gd name="connsiteY210" fmla="*/ 309799 h 5075792"/>
              <a:gd name="connsiteX211" fmla="*/ 2537897 w 8848429"/>
              <a:gd name="connsiteY211" fmla="*/ 0 h 5075792"/>
              <a:gd name="connsiteX0" fmla="*/ 4415851 w 8848429"/>
              <a:gd name="connsiteY0" fmla="*/ 1055694 h 5075792"/>
              <a:gd name="connsiteX1" fmla="*/ 4351829 w 8848429"/>
              <a:gd name="connsiteY1" fmla="*/ 1164849 h 5075792"/>
              <a:gd name="connsiteX2" fmla="*/ 4424215 w 8848429"/>
              <a:gd name="connsiteY2" fmla="*/ 1182498 h 5075792"/>
              <a:gd name="connsiteX3" fmla="*/ 4482819 w 8848429"/>
              <a:gd name="connsiteY3" fmla="*/ 1168209 h 5075792"/>
              <a:gd name="connsiteX4" fmla="*/ 4415851 w 8848429"/>
              <a:gd name="connsiteY4" fmla="*/ 1055694 h 5075792"/>
              <a:gd name="connsiteX5" fmla="*/ 2537897 w 8848429"/>
              <a:gd name="connsiteY5" fmla="*/ 0 h 5075792"/>
              <a:gd name="connsiteX6" fmla="*/ 2644589 w 8848429"/>
              <a:gd name="connsiteY6" fmla="*/ 292362 h 5075792"/>
              <a:gd name="connsiteX7" fmla="*/ 2778516 w 8848429"/>
              <a:gd name="connsiteY7" fmla="*/ 11421 h 5075792"/>
              <a:gd name="connsiteX8" fmla="*/ 2861690 w 8848429"/>
              <a:gd name="connsiteY8" fmla="*/ 330566 h 5075792"/>
              <a:gd name="connsiteX9" fmla="*/ 3033015 w 8848429"/>
              <a:gd name="connsiteY9" fmla="*/ 48753 h 5075792"/>
              <a:gd name="connsiteX10" fmla="*/ 3080616 w 8848429"/>
              <a:gd name="connsiteY10" fmla="*/ 356317 h 5075792"/>
              <a:gd name="connsiteX11" fmla="*/ 3266774 w 8848429"/>
              <a:gd name="connsiteY11" fmla="*/ 106922 h 5075792"/>
              <a:gd name="connsiteX12" fmla="*/ 3286101 w 8848429"/>
              <a:gd name="connsiteY12" fmla="*/ 436131 h 5075792"/>
              <a:gd name="connsiteX13" fmla="*/ 3509098 w 8848429"/>
              <a:gd name="connsiteY13" fmla="*/ 193185 h 5075792"/>
              <a:gd name="connsiteX14" fmla="*/ 3495795 w 8848429"/>
              <a:gd name="connsiteY14" fmla="*/ 504124 h 5075792"/>
              <a:gd name="connsiteX15" fmla="*/ 3727037 w 8848429"/>
              <a:gd name="connsiteY15" fmla="*/ 295829 h 5075792"/>
              <a:gd name="connsiteX16" fmla="*/ 3681751 w 8848429"/>
              <a:gd name="connsiteY16" fmla="*/ 622500 h 5075792"/>
              <a:gd name="connsiteX17" fmla="*/ 3947875 w 8848429"/>
              <a:gd name="connsiteY17" fmla="*/ 427712 h 5075792"/>
              <a:gd name="connsiteX18" fmla="*/ 3874156 w 8848429"/>
              <a:gd name="connsiteY18" fmla="*/ 730077 h 5075792"/>
              <a:gd name="connsiteX19" fmla="*/ 4141593 w 8848429"/>
              <a:gd name="connsiteY19" fmla="*/ 570901 h 5075792"/>
              <a:gd name="connsiteX20" fmla="*/ 4033457 w 8848429"/>
              <a:gd name="connsiteY20" fmla="*/ 882450 h 5075792"/>
              <a:gd name="connsiteX21" fmla="*/ 4332460 w 8848429"/>
              <a:gd name="connsiteY21" fmla="*/ 743332 h 5075792"/>
              <a:gd name="connsiteX22" fmla="*/ 4201171 w 8848429"/>
              <a:gd name="connsiteY22" fmla="*/ 1025509 h 5075792"/>
              <a:gd name="connsiteX23" fmla="*/ 4363624 w 8848429"/>
              <a:gd name="connsiteY23" fmla="*/ 967945 h 5075792"/>
              <a:gd name="connsiteX24" fmla="*/ 4343538 w 8848429"/>
              <a:gd name="connsiteY24" fmla="*/ 934199 h 5075792"/>
              <a:gd name="connsiteX25" fmla="*/ 4401794 w 8848429"/>
              <a:gd name="connsiteY25" fmla="*/ 954419 h 5075792"/>
              <a:gd name="connsiteX26" fmla="*/ 4494522 w 8848429"/>
              <a:gd name="connsiteY26" fmla="*/ 921562 h 5075792"/>
              <a:gd name="connsiteX27" fmla="*/ 4462826 w 8848429"/>
              <a:gd name="connsiteY27" fmla="*/ 975603 h 5075792"/>
              <a:gd name="connsiteX28" fmla="*/ 4655087 w 8848429"/>
              <a:gd name="connsiteY28" fmla="*/ 1042336 h 5075792"/>
              <a:gd name="connsiteX29" fmla="*/ 4515970 w 8848429"/>
              <a:gd name="connsiteY29" fmla="*/ 743332 h 5075792"/>
              <a:gd name="connsiteX30" fmla="*/ 4798146 w 8848429"/>
              <a:gd name="connsiteY30" fmla="*/ 874621 h 5075792"/>
              <a:gd name="connsiteX31" fmla="*/ 4694199 w 8848429"/>
              <a:gd name="connsiteY31" fmla="*/ 581271 h 5075792"/>
              <a:gd name="connsiteX32" fmla="*/ 4978673 w 8848429"/>
              <a:gd name="connsiteY32" fmla="*/ 748121 h 5075792"/>
              <a:gd name="connsiteX33" fmla="*/ 4900554 w 8848429"/>
              <a:gd name="connsiteY33" fmla="*/ 427712 h 5075792"/>
              <a:gd name="connsiteX34" fmla="*/ 5151692 w 8848429"/>
              <a:gd name="connsiteY34" fmla="*/ 611531 h 5075792"/>
              <a:gd name="connsiteX35" fmla="*/ 5106984 w 8848429"/>
              <a:gd name="connsiteY35" fmla="*/ 303535 h 5075792"/>
              <a:gd name="connsiteX36" fmla="*/ 5353428 w 8848429"/>
              <a:gd name="connsiteY36" fmla="*/ 522661 h 5075792"/>
              <a:gd name="connsiteX37" fmla="*/ 5339331 w 8848429"/>
              <a:gd name="connsiteY37" fmla="*/ 193185 h 5075792"/>
              <a:gd name="connsiteX38" fmla="*/ 5549779 w 8848429"/>
              <a:gd name="connsiteY38" fmla="*/ 422457 h 5075792"/>
              <a:gd name="connsiteX39" fmla="*/ 5566001 w 8848429"/>
              <a:gd name="connsiteY39" fmla="*/ 111655 h 5075792"/>
              <a:gd name="connsiteX40" fmla="*/ 5764973 w 8848429"/>
              <a:gd name="connsiteY40" fmla="*/ 374679 h 5075792"/>
              <a:gd name="connsiteX41" fmla="*/ 5815415 w 8848429"/>
              <a:gd name="connsiteY41" fmla="*/ 48753 h 5075792"/>
              <a:gd name="connsiteX42" fmla="*/ 5977091 w 8848429"/>
              <a:gd name="connsiteY42" fmla="*/ 314695 h 5075792"/>
              <a:gd name="connsiteX43" fmla="*/ 6053643 w 8848429"/>
              <a:gd name="connsiteY43" fmla="*/ 13035 h 5075792"/>
              <a:gd name="connsiteX44" fmla="*/ 6197477 w 8848429"/>
              <a:gd name="connsiteY44" fmla="*/ 309799 h 5075792"/>
              <a:gd name="connsiteX45" fmla="*/ 6310534 w 8848429"/>
              <a:gd name="connsiteY45" fmla="*/ 0 h 5075792"/>
              <a:gd name="connsiteX46" fmla="*/ 6417226 w 8848429"/>
              <a:gd name="connsiteY46" fmla="*/ 292362 h 5075792"/>
              <a:gd name="connsiteX47" fmla="*/ 6551154 w 8848429"/>
              <a:gd name="connsiteY47" fmla="*/ 11421 h 5075792"/>
              <a:gd name="connsiteX48" fmla="*/ 6634327 w 8848429"/>
              <a:gd name="connsiteY48" fmla="*/ 330566 h 5075792"/>
              <a:gd name="connsiteX49" fmla="*/ 6805652 w 8848429"/>
              <a:gd name="connsiteY49" fmla="*/ 48753 h 5075792"/>
              <a:gd name="connsiteX50" fmla="*/ 6853253 w 8848429"/>
              <a:gd name="connsiteY50" fmla="*/ 356317 h 5075792"/>
              <a:gd name="connsiteX51" fmla="*/ 7039411 w 8848429"/>
              <a:gd name="connsiteY51" fmla="*/ 106922 h 5075792"/>
              <a:gd name="connsiteX52" fmla="*/ 7058738 w 8848429"/>
              <a:gd name="connsiteY52" fmla="*/ 436131 h 5075792"/>
              <a:gd name="connsiteX53" fmla="*/ 7281736 w 8848429"/>
              <a:gd name="connsiteY53" fmla="*/ 193185 h 5075792"/>
              <a:gd name="connsiteX54" fmla="*/ 7268432 w 8848429"/>
              <a:gd name="connsiteY54" fmla="*/ 504124 h 5075792"/>
              <a:gd name="connsiteX55" fmla="*/ 7499674 w 8848429"/>
              <a:gd name="connsiteY55" fmla="*/ 295829 h 5075792"/>
              <a:gd name="connsiteX56" fmla="*/ 7454388 w 8848429"/>
              <a:gd name="connsiteY56" fmla="*/ 622500 h 5075792"/>
              <a:gd name="connsiteX57" fmla="*/ 7720512 w 8848429"/>
              <a:gd name="connsiteY57" fmla="*/ 427712 h 5075792"/>
              <a:gd name="connsiteX58" fmla="*/ 7646793 w 8848429"/>
              <a:gd name="connsiteY58" fmla="*/ 730077 h 5075792"/>
              <a:gd name="connsiteX59" fmla="*/ 7914230 w 8848429"/>
              <a:gd name="connsiteY59" fmla="*/ 570901 h 5075792"/>
              <a:gd name="connsiteX60" fmla="*/ 7806094 w 8848429"/>
              <a:gd name="connsiteY60" fmla="*/ 882450 h 5075792"/>
              <a:gd name="connsiteX61" fmla="*/ 8105097 w 8848429"/>
              <a:gd name="connsiteY61" fmla="*/ 743332 h 5075792"/>
              <a:gd name="connsiteX62" fmla="*/ 7973808 w 8848429"/>
              <a:gd name="connsiteY62" fmla="*/ 1025509 h 5075792"/>
              <a:gd name="connsiteX63" fmla="*/ 8267159 w 8848429"/>
              <a:gd name="connsiteY63" fmla="*/ 921562 h 5075792"/>
              <a:gd name="connsiteX64" fmla="*/ 8100309 w 8848429"/>
              <a:gd name="connsiteY64" fmla="*/ 1206036 h 5075792"/>
              <a:gd name="connsiteX65" fmla="*/ 8420718 w 8848429"/>
              <a:gd name="connsiteY65" fmla="*/ 1127917 h 5075792"/>
              <a:gd name="connsiteX66" fmla="*/ 8236899 w 8848429"/>
              <a:gd name="connsiteY66" fmla="*/ 1379055 h 5075792"/>
              <a:gd name="connsiteX67" fmla="*/ 8544894 w 8848429"/>
              <a:gd name="connsiteY67" fmla="*/ 1334347 h 5075792"/>
              <a:gd name="connsiteX68" fmla="*/ 8325768 w 8848429"/>
              <a:gd name="connsiteY68" fmla="*/ 1580791 h 5075792"/>
              <a:gd name="connsiteX69" fmla="*/ 8655244 w 8848429"/>
              <a:gd name="connsiteY69" fmla="*/ 1566694 h 5075792"/>
              <a:gd name="connsiteX70" fmla="*/ 8425972 w 8848429"/>
              <a:gd name="connsiteY70" fmla="*/ 1777142 h 5075792"/>
              <a:gd name="connsiteX71" fmla="*/ 8736775 w 8848429"/>
              <a:gd name="connsiteY71" fmla="*/ 1793364 h 5075792"/>
              <a:gd name="connsiteX72" fmla="*/ 8473750 w 8848429"/>
              <a:gd name="connsiteY72" fmla="*/ 1992336 h 5075792"/>
              <a:gd name="connsiteX73" fmla="*/ 8799676 w 8848429"/>
              <a:gd name="connsiteY73" fmla="*/ 2042778 h 5075792"/>
              <a:gd name="connsiteX74" fmla="*/ 8533734 w 8848429"/>
              <a:gd name="connsiteY74" fmla="*/ 2204454 h 5075792"/>
              <a:gd name="connsiteX75" fmla="*/ 8835394 w 8848429"/>
              <a:gd name="connsiteY75" fmla="*/ 2281007 h 5075792"/>
              <a:gd name="connsiteX76" fmla="*/ 8538630 w 8848429"/>
              <a:gd name="connsiteY76" fmla="*/ 2424841 h 5075792"/>
              <a:gd name="connsiteX77" fmla="*/ 8848429 w 8848429"/>
              <a:gd name="connsiteY77" fmla="*/ 2537897 h 5075792"/>
              <a:gd name="connsiteX78" fmla="*/ 8556068 w 8848429"/>
              <a:gd name="connsiteY78" fmla="*/ 2644589 h 5075792"/>
              <a:gd name="connsiteX79" fmla="*/ 8837008 w 8848429"/>
              <a:gd name="connsiteY79" fmla="*/ 2778517 h 5075792"/>
              <a:gd name="connsiteX80" fmla="*/ 8517863 w 8848429"/>
              <a:gd name="connsiteY80" fmla="*/ 2861690 h 5075792"/>
              <a:gd name="connsiteX81" fmla="*/ 8799676 w 8848429"/>
              <a:gd name="connsiteY81" fmla="*/ 3033015 h 5075792"/>
              <a:gd name="connsiteX82" fmla="*/ 8492112 w 8848429"/>
              <a:gd name="connsiteY82" fmla="*/ 3080616 h 5075792"/>
              <a:gd name="connsiteX83" fmla="*/ 8741508 w 8848429"/>
              <a:gd name="connsiteY83" fmla="*/ 3266774 h 5075792"/>
              <a:gd name="connsiteX84" fmla="*/ 8412298 w 8848429"/>
              <a:gd name="connsiteY84" fmla="*/ 3286101 h 5075792"/>
              <a:gd name="connsiteX85" fmla="*/ 8655244 w 8848429"/>
              <a:gd name="connsiteY85" fmla="*/ 3509099 h 5075792"/>
              <a:gd name="connsiteX86" fmla="*/ 8344304 w 8848429"/>
              <a:gd name="connsiteY86" fmla="*/ 3495795 h 5075792"/>
              <a:gd name="connsiteX87" fmla="*/ 8552600 w 8848429"/>
              <a:gd name="connsiteY87" fmla="*/ 3727037 h 5075792"/>
              <a:gd name="connsiteX88" fmla="*/ 8225930 w 8848429"/>
              <a:gd name="connsiteY88" fmla="*/ 3681752 h 5075792"/>
              <a:gd name="connsiteX89" fmla="*/ 8420718 w 8848429"/>
              <a:gd name="connsiteY89" fmla="*/ 3947875 h 5075792"/>
              <a:gd name="connsiteX90" fmla="*/ 8118352 w 8848429"/>
              <a:gd name="connsiteY90" fmla="*/ 3874156 h 5075792"/>
              <a:gd name="connsiteX91" fmla="*/ 8277528 w 8848429"/>
              <a:gd name="connsiteY91" fmla="*/ 4141593 h 5075792"/>
              <a:gd name="connsiteX92" fmla="*/ 7965979 w 8848429"/>
              <a:gd name="connsiteY92" fmla="*/ 4033457 h 5075792"/>
              <a:gd name="connsiteX93" fmla="*/ 8105097 w 8848429"/>
              <a:gd name="connsiteY93" fmla="*/ 4332460 h 5075792"/>
              <a:gd name="connsiteX94" fmla="*/ 7822920 w 8848429"/>
              <a:gd name="connsiteY94" fmla="*/ 4201171 h 5075792"/>
              <a:gd name="connsiteX95" fmla="*/ 7926868 w 8848429"/>
              <a:gd name="connsiteY95" fmla="*/ 4494522 h 5075792"/>
              <a:gd name="connsiteX96" fmla="*/ 7642393 w 8848429"/>
              <a:gd name="connsiteY96" fmla="*/ 4327672 h 5075792"/>
              <a:gd name="connsiteX97" fmla="*/ 7720512 w 8848429"/>
              <a:gd name="connsiteY97" fmla="*/ 4648081 h 5075792"/>
              <a:gd name="connsiteX98" fmla="*/ 7469375 w 8848429"/>
              <a:gd name="connsiteY98" fmla="*/ 4464262 h 5075792"/>
              <a:gd name="connsiteX99" fmla="*/ 7514083 w 8848429"/>
              <a:gd name="connsiteY99" fmla="*/ 4772257 h 5075792"/>
              <a:gd name="connsiteX100" fmla="*/ 7267640 w 8848429"/>
              <a:gd name="connsiteY100" fmla="*/ 4553132 h 5075792"/>
              <a:gd name="connsiteX101" fmla="*/ 7281736 w 8848429"/>
              <a:gd name="connsiteY101" fmla="*/ 4882607 h 5075792"/>
              <a:gd name="connsiteX102" fmla="*/ 7071287 w 8848429"/>
              <a:gd name="connsiteY102" fmla="*/ 4653335 h 5075792"/>
              <a:gd name="connsiteX103" fmla="*/ 7055065 w 8848429"/>
              <a:gd name="connsiteY103" fmla="*/ 4964138 h 5075792"/>
              <a:gd name="connsiteX104" fmla="*/ 6856094 w 8848429"/>
              <a:gd name="connsiteY104" fmla="*/ 4701115 h 5075792"/>
              <a:gd name="connsiteX105" fmla="*/ 6805652 w 8848429"/>
              <a:gd name="connsiteY105" fmla="*/ 5027039 h 5075792"/>
              <a:gd name="connsiteX106" fmla="*/ 6643976 w 8848429"/>
              <a:gd name="connsiteY106" fmla="*/ 4761097 h 5075792"/>
              <a:gd name="connsiteX107" fmla="*/ 6567424 w 8848429"/>
              <a:gd name="connsiteY107" fmla="*/ 5062757 h 5075792"/>
              <a:gd name="connsiteX108" fmla="*/ 6423590 w 8848429"/>
              <a:gd name="connsiteY108" fmla="*/ 4765993 h 5075792"/>
              <a:gd name="connsiteX109" fmla="*/ 6310534 w 8848429"/>
              <a:gd name="connsiteY109" fmla="*/ 5075792 h 5075792"/>
              <a:gd name="connsiteX110" fmla="*/ 6203840 w 8848429"/>
              <a:gd name="connsiteY110" fmla="*/ 4783429 h 5075792"/>
              <a:gd name="connsiteX111" fmla="*/ 6069913 w 8848429"/>
              <a:gd name="connsiteY111" fmla="*/ 5064371 h 5075792"/>
              <a:gd name="connsiteX112" fmla="*/ 5986740 w 8848429"/>
              <a:gd name="connsiteY112" fmla="*/ 4745226 h 5075792"/>
              <a:gd name="connsiteX113" fmla="*/ 5815415 w 8848429"/>
              <a:gd name="connsiteY113" fmla="*/ 5027039 h 5075792"/>
              <a:gd name="connsiteX114" fmla="*/ 5767815 w 8848429"/>
              <a:gd name="connsiteY114" fmla="*/ 4719475 h 5075792"/>
              <a:gd name="connsiteX115" fmla="*/ 5581655 w 8848429"/>
              <a:gd name="connsiteY115" fmla="*/ 4968872 h 5075792"/>
              <a:gd name="connsiteX116" fmla="*/ 5562329 w 8848429"/>
              <a:gd name="connsiteY116" fmla="*/ 4639662 h 5075792"/>
              <a:gd name="connsiteX117" fmla="*/ 5339331 w 8848429"/>
              <a:gd name="connsiteY117" fmla="*/ 4882607 h 5075792"/>
              <a:gd name="connsiteX118" fmla="*/ 5352634 w 8848429"/>
              <a:gd name="connsiteY118" fmla="*/ 4571668 h 5075792"/>
              <a:gd name="connsiteX119" fmla="*/ 5121392 w 8848429"/>
              <a:gd name="connsiteY119" fmla="*/ 4779964 h 5075792"/>
              <a:gd name="connsiteX120" fmla="*/ 5166678 w 8848429"/>
              <a:gd name="connsiteY120" fmla="*/ 4453292 h 5075792"/>
              <a:gd name="connsiteX121" fmla="*/ 4900554 w 8848429"/>
              <a:gd name="connsiteY121" fmla="*/ 4648081 h 5075792"/>
              <a:gd name="connsiteX122" fmla="*/ 4974274 w 8848429"/>
              <a:gd name="connsiteY122" fmla="*/ 4345715 h 5075792"/>
              <a:gd name="connsiteX123" fmla="*/ 4706836 w 8848429"/>
              <a:gd name="connsiteY123" fmla="*/ 4504891 h 5075792"/>
              <a:gd name="connsiteX124" fmla="*/ 4814973 w 8848429"/>
              <a:gd name="connsiteY124" fmla="*/ 4193343 h 5075792"/>
              <a:gd name="connsiteX125" fmla="*/ 4515970 w 8848429"/>
              <a:gd name="connsiteY125" fmla="*/ 4332460 h 5075792"/>
              <a:gd name="connsiteX126" fmla="*/ 4647258 w 8848429"/>
              <a:gd name="connsiteY126" fmla="*/ 4050283 h 5075792"/>
              <a:gd name="connsiteX127" fmla="*/ 4484806 w 8848429"/>
              <a:gd name="connsiteY127" fmla="*/ 4107848 h 5075792"/>
              <a:gd name="connsiteX128" fmla="*/ 4385604 w 8848429"/>
              <a:gd name="connsiteY128" fmla="*/ 4100190 h 5075792"/>
              <a:gd name="connsiteX129" fmla="*/ 4193342 w 8848429"/>
              <a:gd name="connsiteY129" fmla="*/ 4033457 h 5075792"/>
              <a:gd name="connsiteX130" fmla="*/ 4332460 w 8848429"/>
              <a:gd name="connsiteY130" fmla="*/ 4332460 h 5075792"/>
              <a:gd name="connsiteX131" fmla="*/ 4050283 w 8848429"/>
              <a:gd name="connsiteY131" fmla="*/ 4201171 h 5075792"/>
              <a:gd name="connsiteX132" fmla="*/ 4154231 w 8848429"/>
              <a:gd name="connsiteY132" fmla="*/ 4494522 h 5075792"/>
              <a:gd name="connsiteX133" fmla="*/ 3869757 w 8848429"/>
              <a:gd name="connsiteY133" fmla="*/ 4327672 h 5075792"/>
              <a:gd name="connsiteX134" fmla="*/ 3947875 w 8848429"/>
              <a:gd name="connsiteY134" fmla="*/ 4648081 h 5075792"/>
              <a:gd name="connsiteX135" fmla="*/ 3696737 w 8848429"/>
              <a:gd name="connsiteY135" fmla="*/ 4464262 h 5075792"/>
              <a:gd name="connsiteX136" fmla="*/ 3741446 w 8848429"/>
              <a:gd name="connsiteY136" fmla="*/ 4772257 h 5075792"/>
              <a:gd name="connsiteX137" fmla="*/ 3495003 w 8848429"/>
              <a:gd name="connsiteY137" fmla="*/ 4553132 h 5075792"/>
              <a:gd name="connsiteX138" fmla="*/ 3509098 w 8848429"/>
              <a:gd name="connsiteY138" fmla="*/ 4882607 h 5075792"/>
              <a:gd name="connsiteX139" fmla="*/ 3298650 w 8848429"/>
              <a:gd name="connsiteY139" fmla="*/ 4653335 h 5075792"/>
              <a:gd name="connsiteX140" fmla="*/ 3282428 w 8848429"/>
              <a:gd name="connsiteY140" fmla="*/ 4964138 h 5075792"/>
              <a:gd name="connsiteX141" fmla="*/ 3083457 w 8848429"/>
              <a:gd name="connsiteY141" fmla="*/ 4701115 h 5075792"/>
              <a:gd name="connsiteX142" fmla="*/ 3033015 w 8848429"/>
              <a:gd name="connsiteY142" fmla="*/ 5027039 h 5075792"/>
              <a:gd name="connsiteX143" fmla="*/ 2871338 w 8848429"/>
              <a:gd name="connsiteY143" fmla="*/ 4761097 h 5075792"/>
              <a:gd name="connsiteX144" fmla="*/ 2794787 w 8848429"/>
              <a:gd name="connsiteY144" fmla="*/ 5062757 h 5075792"/>
              <a:gd name="connsiteX145" fmla="*/ 2650953 w 8848429"/>
              <a:gd name="connsiteY145" fmla="*/ 4765993 h 5075792"/>
              <a:gd name="connsiteX146" fmla="*/ 2537897 w 8848429"/>
              <a:gd name="connsiteY146" fmla="*/ 5075792 h 5075792"/>
              <a:gd name="connsiteX147" fmla="*/ 2431203 w 8848429"/>
              <a:gd name="connsiteY147" fmla="*/ 4783429 h 5075792"/>
              <a:gd name="connsiteX148" fmla="*/ 2297275 w 8848429"/>
              <a:gd name="connsiteY148" fmla="*/ 5064371 h 5075792"/>
              <a:gd name="connsiteX149" fmla="*/ 2214103 w 8848429"/>
              <a:gd name="connsiteY149" fmla="*/ 4745226 h 5075792"/>
              <a:gd name="connsiteX150" fmla="*/ 2042778 w 8848429"/>
              <a:gd name="connsiteY150" fmla="*/ 5027039 h 5075792"/>
              <a:gd name="connsiteX151" fmla="*/ 1995178 w 8848429"/>
              <a:gd name="connsiteY151" fmla="*/ 4719475 h 5075792"/>
              <a:gd name="connsiteX152" fmla="*/ 1809018 w 8848429"/>
              <a:gd name="connsiteY152" fmla="*/ 4968872 h 5075792"/>
              <a:gd name="connsiteX153" fmla="*/ 1789692 w 8848429"/>
              <a:gd name="connsiteY153" fmla="*/ 4639662 h 5075792"/>
              <a:gd name="connsiteX154" fmla="*/ 1566694 w 8848429"/>
              <a:gd name="connsiteY154" fmla="*/ 4882607 h 5075792"/>
              <a:gd name="connsiteX155" fmla="*/ 1579997 w 8848429"/>
              <a:gd name="connsiteY155" fmla="*/ 4571668 h 5075792"/>
              <a:gd name="connsiteX156" fmla="*/ 1348755 w 8848429"/>
              <a:gd name="connsiteY156" fmla="*/ 4779964 h 5075792"/>
              <a:gd name="connsiteX157" fmla="*/ 1394041 w 8848429"/>
              <a:gd name="connsiteY157" fmla="*/ 4453292 h 5075792"/>
              <a:gd name="connsiteX158" fmla="*/ 1127917 w 8848429"/>
              <a:gd name="connsiteY158" fmla="*/ 4648081 h 5075792"/>
              <a:gd name="connsiteX159" fmla="*/ 1201636 w 8848429"/>
              <a:gd name="connsiteY159" fmla="*/ 4345715 h 5075792"/>
              <a:gd name="connsiteX160" fmla="*/ 934199 w 8848429"/>
              <a:gd name="connsiteY160" fmla="*/ 4504891 h 5075792"/>
              <a:gd name="connsiteX161" fmla="*/ 1042336 w 8848429"/>
              <a:gd name="connsiteY161" fmla="*/ 4193343 h 5075792"/>
              <a:gd name="connsiteX162" fmla="*/ 743332 w 8848429"/>
              <a:gd name="connsiteY162" fmla="*/ 4332460 h 5075792"/>
              <a:gd name="connsiteX163" fmla="*/ 874621 w 8848429"/>
              <a:gd name="connsiteY163" fmla="*/ 4050283 h 5075792"/>
              <a:gd name="connsiteX164" fmla="*/ 581271 w 8848429"/>
              <a:gd name="connsiteY164" fmla="*/ 4154231 h 5075792"/>
              <a:gd name="connsiteX165" fmla="*/ 748120 w 8848429"/>
              <a:gd name="connsiteY165" fmla="*/ 3869756 h 5075792"/>
              <a:gd name="connsiteX166" fmla="*/ 427711 w 8848429"/>
              <a:gd name="connsiteY166" fmla="*/ 3947875 h 5075792"/>
              <a:gd name="connsiteX167" fmla="*/ 611531 w 8848429"/>
              <a:gd name="connsiteY167" fmla="*/ 3696738 h 5075792"/>
              <a:gd name="connsiteX168" fmla="*/ 303535 w 8848429"/>
              <a:gd name="connsiteY168" fmla="*/ 3741447 h 5075792"/>
              <a:gd name="connsiteX169" fmla="*/ 522660 w 8848429"/>
              <a:gd name="connsiteY169" fmla="*/ 3495003 h 5075792"/>
              <a:gd name="connsiteX170" fmla="*/ 193185 w 8848429"/>
              <a:gd name="connsiteY170" fmla="*/ 3509099 h 5075792"/>
              <a:gd name="connsiteX171" fmla="*/ 422457 w 8848429"/>
              <a:gd name="connsiteY171" fmla="*/ 3298650 h 5075792"/>
              <a:gd name="connsiteX172" fmla="*/ 111655 w 8848429"/>
              <a:gd name="connsiteY172" fmla="*/ 3282428 h 5075792"/>
              <a:gd name="connsiteX173" fmla="*/ 374679 w 8848429"/>
              <a:gd name="connsiteY173" fmla="*/ 3083457 h 5075792"/>
              <a:gd name="connsiteX174" fmla="*/ 48753 w 8848429"/>
              <a:gd name="connsiteY174" fmla="*/ 3033015 h 5075792"/>
              <a:gd name="connsiteX175" fmla="*/ 314695 w 8848429"/>
              <a:gd name="connsiteY175" fmla="*/ 2871339 h 5075792"/>
              <a:gd name="connsiteX176" fmla="*/ 13035 w 8848429"/>
              <a:gd name="connsiteY176" fmla="*/ 2794787 h 5075792"/>
              <a:gd name="connsiteX177" fmla="*/ 309799 w 8848429"/>
              <a:gd name="connsiteY177" fmla="*/ 2650953 h 5075792"/>
              <a:gd name="connsiteX178" fmla="*/ 0 w 8848429"/>
              <a:gd name="connsiteY178" fmla="*/ 2537897 h 5075792"/>
              <a:gd name="connsiteX179" fmla="*/ 292363 w 8848429"/>
              <a:gd name="connsiteY179" fmla="*/ 2431203 h 5075792"/>
              <a:gd name="connsiteX180" fmla="*/ 11421 w 8848429"/>
              <a:gd name="connsiteY180" fmla="*/ 2297276 h 5075792"/>
              <a:gd name="connsiteX181" fmla="*/ 330566 w 8848429"/>
              <a:gd name="connsiteY181" fmla="*/ 2214104 h 5075792"/>
              <a:gd name="connsiteX182" fmla="*/ 48753 w 8848429"/>
              <a:gd name="connsiteY182" fmla="*/ 2042778 h 5075792"/>
              <a:gd name="connsiteX183" fmla="*/ 356319 w 8848429"/>
              <a:gd name="connsiteY183" fmla="*/ 1995178 h 5075792"/>
              <a:gd name="connsiteX184" fmla="*/ 106922 w 8848429"/>
              <a:gd name="connsiteY184" fmla="*/ 1809018 h 5075792"/>
              <a:gd name="connsiteX185" fmla="*/ 436130 w 8848429"/>
              <a:gd name="connsiteY185" fmla="*/ 1789692 h 5075792"/>
              <a:gd name="connsiteX186" fmla="*/ 193185 w 8848429"/>
              <a:gd name="connsiteY186" fmla="*/ 1566694 h 5075792"/>
              <a:gd name="connsiteX187" fmla="*/ 504124 w 8848429"/>
              <a:gd name="connsiteY187" fmla="*/ 1579997 h 5075792"/>
              <a:gd name="connsiteX188" fmla="*/ 295829 w 8848429"/>
              <a:gd name="connsiteY188" fmla="*/ 1348755 h 5075792"/>
              <a:gd name="connsiteX189" fmla="*/ 622500 w 8848429"/>
              <a:gd name="connsiteY189" fmla="*/ 1394041 h 5075792"/>
              <a:gd name="connsiteX190" fmla="*/ 427711 w 8848429"/>
              <a:gd name="connsiteY190" fmla="*/ 1127917 h 5075792"/>
              <a:gd name="connsiteX191" fmla="*/ 730077 w 8848429"/>
              <a:gd name="connsiteY191" fmla="*/ 1201637 h 5075792"/>
              <a:gd name="connsiteX192" fmla="*/ 570901 w 8848429"/>
              <a:gd name="connsiteY192" fmla="*/ 934199 h 5075792"/>
              <a:gd name="connsiteX193" fmla="*/ 882450 w 8848429"/>
              <a:gd name="connsiteY193" fmla="*/ 1042336 h 5075792"/>
              <a:gd name="connsiteX194" fmla="*/ 743332 w 8848429"/>
              <a:gd name="connsiteY194" fmla="*/ 743332 h 5075792"/>
              <a:gd name="connsiteX195" fmla="*/ 1025509 w 8848429"/>
              <a:gd name="connsiteY195" fmla="*/ 874621 h 5075792"/>
              <a:gd name="connsiteX196" fmla="*/ 921561 w 8848429"/>
              <a:gd name="connsiteY196" fmla="*/ 581271 h 5075792"/>
              <a:gd name="connsiteX197" fmla="*/ 1206036 w 8848429"/>
              <a:gd name="connsiteY197" fmla="*/ 748121 h 5075792"/>
              <a:gd name="connsiteX198" fmla="*/ 1127917 w 8848429"/>
              <a:gd name="connsiteY198" fmla="*/ 427712 h 5075792"/>
              <a:gd name="connsiteX199" fmla="*/ 1379054 w 8848429"/>
              <a:gd name="connsiteY199" fmla="*/ 611531 h 5075792"/>
              <a:gd name="connsiteX200" fmla="*/ 1334346 w 8848429"/>
              <a:gd name="connsiteY200" fmla="*/ 303535 h 5075792"/>
              <a:gd name="connsiteX201" fmla="*/ 1580790 w 8848429"/>
              <a:gd name="connsiteY201" fmla="*/ 522661 h 5075792"/>
              <a:gd name="connsiteX202" fmla="*/ 1566694 w 8848429"/>
              <a:gd name="connsiteY202" fmla="*/ 193185 h 5075792"/>
              <a:gd name="connsiteX203" fmla="*/ 1777142 w 8848429"/>
              <a:gd name="connsiteY203" fmla="*/ 422457 h 5075792"/>
              <a:gd name="connsiteX204" fmla="*/ 1793364 w 8848429"/>
              <a:gd name="connsiteY204" fmla="*/ 111655 h 5075792"/>
              <a:gd name="connsiteX205" fmla="*/ 1992335 w 8848429"/>
              <a:gd name="connsiteY205" fmla="*/ 374679 h 5075792"/>
              <a:gd name="connsiteX206" fmla="*/ 2042778 w 8848429"/>
              <a:gd name="connsiteY206" fmla="*/ 48753 h 5075792"/>
              <a:gd name="connsiteX207" fmla="*/ 2204453 w 8848429"/>
              <a:gd name="connsiteY207" fmla="*/ 314695 h 5075792"/>
              <a:gd name="connsiteX208" fmla="*/ 2281006 w 8848429"/>
              <a:gd name="connsiteY208" fmla="*/ 13035 h 5075792"/>
              <a:gd name="connsiteX209" fmla="*/ 2424840 w 8848429"/>
              <a:gd name="connsiteY209" fmla="*/ 309799 h 5075792"/>
              <a:gd name="connsiteX210" fmla="*/ 2537897 w 8848429"/>
              <a:gd name="connsiteY210" fmla="*/ 0 h 5075792"/>
              <a:gd name="connsiteX0" fmla="*/ 4415851 w 8848429"/>
              <a:gd name="connsiteY0" fmla="*/ 1055694 h 5075792"/>
              <a:gd name="connsiteX1" fmla="*/ 4351829 w 8848429"/>
              <a:gd name="connsiteY1" fmla="*/ 1164849 h 5075792"/>
              <a:gd name="connsiteX2" fmla="*/ 4424215 w 8848429"/>
              <a:gd name="connsiteY2" fmla="*/ 1182498 h 5075792"/>
              <a:gd name="connsiteX3" fmla="*/ 4482819 w 8848429"/>
              <a:gd name="connsiteY3" fmla="*/ 1168209 h 5075792"/>
              <a:gd name="connsiteX4" fmla="*/ 4415851 w 8848429"/>
              <a:gd name="connsiteY4" fmla="*/ 1055694 h 5075792"/>
              <a:gd name="connsiteX5" fmla="*/ 2537897 w 8848429"/>
              <a:gd name="connsiteY5" fmla="*/ 0 h 5075792"/>
              <a:gd name="connsiteX6" fmla="*/ 2644589 w 8848429"/>
              <a:gd name="connsiteY6" fmla="*/ 292362 h 5075792"/>
              <a:gd name="connsiteX7" fmla="*/ 2778516 w 8848429"/>
              <a:gd name="connsiteY7" fmla="*/ 11421 h 5075792"/>
              <a:gd name="connsiteX8" fmla="*/ 2861690 w 8848429"/>
              <a:gd name="connsiteY8" fmla="*/ 330566 h 5075792"/>
              <a:gd name="connsiteX9" fmla="*/ 3033015 w 8848429"/>
              <a:gd name="connsiteY9" fmla="*/ 48753 h 5075792"/>
              <a:gd name="connsiteX10" fmla="*/ 3080616 w 8848429"/>
              <a:gd name="connsiteY10" fmla="*/ 356317 h 5075792"/>
              <a:gd name="connsiteX11" fmla="*/ 3266774 w 8848429"/>
              <a:gd name="connsiteY11" fmla="*/ 106922 h 5075792"/>
              <a:gd name="connsiteX12" fmla="*/ 3286101 w 8848429"/>
              <a:gd name="connsiteY12" fmla="*/ 436131 h 5075792"/>
              <a:gd name="connsiteX13" fmla="*/ 3509098 w 8848429"/>
              <a:gd name="connsiteY13" fmla="*/ 193185 h 5075792"/>
              <a:gd name="connsiteX14" fmla="*/ 3495795 w 8848429"/>
              <a:gd name="connsiteY14" fmla="*/ 504124 h 5075792"/>
              <a:gd name="connsiteX15" fmla="*/ 3727037 w 8848429"/>
              <a:gd name="connsiteY15" fmla="*/ 295829 h 5075792"/>
              <a:gd name="connsiteX16" fmla="*/ 3681751 w 8848429"/>
              <a:gd name="connsiteY16" fmla="*/ 622500 h 5075792"/>
              <a:gd name="connsiteX17" fmla="*/ 3947875 w 8848429"/>
              <a:gd name="connsiteY17" fmla="*/ 427712 h 5075792"/>
              <a:gd name="connsiteX18" fmla="*/ 3874156 w 8848429"/>
              <a:gd name="connsiteY18" fmla="*/ 730077 h 5075792"/>
              <a:gd name="connsiteX19" fmla="*/ 4141593 w 8848429"/>
              <a:gd name="connsiteY19" fmla="*/ 570901 h 5075792"/>
              <a:gd name="connsiteX20" fmla="*/ 4033457 w 8848429"/>
              <a:gd name="connsiteY20" fmla="*/ 882450 h 5075792"/>
              <a:gd name="connsiteX21" fmla="*/ 4332460 w 8848429"/>
              <a:gd name="connsiteY21" fmla="*/ 743332 h 5075792"/>
              <a:gd name="connsiteX22" fmla="*/ 4201171 w 8848429"/>
              <a:gd name="connsiteY22" fmla="*/ 1025509 h 5075792"/>
              <a:gd name="connsiteX23" fmla="*/ 4363624 w 8848429"/>
              <a:gd name="connsiteY23" fmla="*/ 967945 h 5075792"/>
              <a:gd name="connsiteX24" fmla="*/ 4343538 w 8848429"/>
              <a:gd name="connsiteY24" fmla="*/ 934199 h 5075792"/>
              <a:gd name="connsiteX25" fmla="*/ 4401794 w 8848429"/>
              <a:gd name="connsiteY25" fmla="*/ 954419 h 5075792"/>
              <a:gd name="connsiteX26" fmla="*/ 4494522 w 8848429"/>
              <a:gd name="connsiteY26" fmla="*/ 921562 h 5075792"/>
              <a:gd name="connsiteX27" fmla="*/ 4462826 w 8848429"/>
              <a:gd name="connsiteY27" fmla="*/ 975603 h 5075792"/>
              <a:gd name="connsiteX28" fmla="*/ 4655087 w 8848429"/>
              <a:gd name="connsiteY28" fmla="*/ 1042336 h 5075792"/>
              <a:gd name="connsiteX29" fmla="*/ 4515970 w 8848429"/>
              <a:gd name="connsiteY29" fmla="*/ 743332 h 5075792"/>
              <a:gd name="connsiteX30" fmla="*/ 4798146 w 8848429"/>
              <a:gd name="connsiteY30" fmla="*/ 874621 h 5075792"/>
              <a:gd name="connsiteX31" fmla="*/ 4694199 w 8848429"/>
              <a:gd name="connsiteY31" fmla="*/ 581271 h 5075792"/>
              <a:gd name="connsiteX32" fmla="*/ 4978673 w 8848429"/>
              <a:gd name="connsiteY32" fmla="*/ 748121 h 5075792"/>
              <a:gd name="connsiteX33" fmla="*/ 4900554 w 8848429"/>
              <a:gd name="connsiteY33" fmla="*/ 427712 h 5075792"/>
              <a:gd name="connsiteX34" fmla="*/ 5151692 w 8848429"/>
              <a:gd name="connsiteY34" fmla="*/ 611531 h 5075792"/>
              <a:gd name="connsiteX35" fmla="*/ 5106984 w 8848429"/>
              <a:gd name="connsiteY35" fmla="*/ 303535 h 5075792"/>
              <a:gd name="connsiteX36" fmla="*/ 5353428 w 8848429"/>
              <a:gd name="connsiteY36" fmla="*/ 522661 h 5075792"/>
              <a:gd name="connsiteX37" fmla="*/ 5339331 w 8848429"/>
              <a:gd name="connsiteY37" fmla="*/ 193185 h 5075792"/>
              <a:gd name="connsiteX38" fmla="*/ 5549779 w 8848429"/>
              <a:gd name="connsiteY38" fmla="*/ 422457 h 5075792"/>
              <a:gd name="connsiteX39" fmla="*/ 5566001 w 8848429"/>
              <a:gd name="connsiteY39" fmla="*/ 111655 h 5075792"/>
              <a:gd name="connsiteX40" fmla="*/ 5764973 w 8848429"/>
              <a:gd name="connsiteY40" fmla="*/ 374679 h 5075792"/>
              <a:gd name="connsiteX41" fmla="*/ 5815415 w 8848429"/>
              <a:gd name="connsiteY41" fmla="*/ 48753 h 5075792"/>
              <a:gd name="connsiteX42" fmla="*/ 5977091 w 8848429"/>
              <a:gd name="connsiteY42" fmla="*/ 314695 h 5075792"/>
              <a:gd name="connsiteX43" fmla="*/ 6053643 w 8848429"/>
              <a:gd name="connsiteY43" fmla="*/ 13035 h 5075792"/>
              <a:gd name="connsiteX44" fmla="*/ 6197477 w 8848429"/>
              <a:gd name="connsiteY44" fmla="*/ 309799 h 5075792"/>
              <a:gd name="connsiteX45" fmla="*/ 6310534 w 8848429"/>
              <a:gd name="connsiteY45" fmla="*/ 0 h 5075792"/>
              <a:gd name="connsiteX46" fmla="*/ 6417226 w 8848429"/>
              <a:gd name="connsiteY46" fmla="*/ 292362 h 5075792"/>
              <a:gd name="connsiteX47" fmla="*/ 6551154 w 8848429"/>
              <a:gd name="connsiteY47" fmla="*/ 11421 h 5075792"/>
              <a:gd name="connsiteX48" fmla="*/ 6634327 w 8848429"/>
              <a:gd name="connsiteY48" fmla="*/ 330566 h 5075792"/>
              <a:gd name="connsiteX49" fmla="*/ 6805652 w 8848429"/>
              <a:gd name="connsiteY49" fmla="*/ 48753 h 5075792"/>
              <a:gd name="connsiteX50" fmla="*/ 6853253 w 8848429"/>
              <a:gd name="connsiteY50" fmla="*/ 356317 h 5075792"/>
              <a:gd name="connsiteX51" fmla="*/ 7039411 w 8848429"/>
              <a:gd name="connsiteY51" fmla="*/ 106922 h 5075792"/>
              <a:gd name="connsiteX52" fmla="*/ 7058738 w 8848429"/>
              <a:gd name="connsiteY52" fmla="*/ 436131 h 5075792"/>
              <a:gd name="connsiteX53" fmla="*/ 7281736 w 8848429"/>
              <a:gd name="connsiteY53" fmla="*/ 193185 h 5075792"/>
              <a:gd name="connsiteX54" fmla="*/ 7268432 w 8848429"/>
              <a:gd name="connsiteY54" fmla="*/ 504124 h 5075792"/>
              <a:gd name="connsiteX55" fmla="*/ 7499674 w 8848429"/>
              <a:gd name="connsiteY55" fmla="*/ 295829 h 5075792"/>
              <a:gd name="connsiteX56" fmla="*/ 7454388 w 8848429"/>
              <a:gd name="connsiteY56" fmla="*/ 622500 h 5075792"/>
              <a:gd name="connsiteX57" fmla="*/ 7720512 w 8848429"/>
              <a:gd name="connsiteY57" fmla="*/ 427712 h 5075792"/>
              <a:gd name="connsiteX58" fmla="*/ 7646793 w 8848429"/>
              <a:gd name="connsiteY58" fmla="*/ 730077 h 5075792"/>
              <a:gd name="connsiteX59" fmla="*/ 7914230 w 8848429"/>
              <a:gd name="connsiteY59" fmla="*/ 570901 h 5075792"/>
              <a:gd name="connsiteX60" fmla="*/ 7806094 w 8848429"/>
              <a:gd name="connsiteY60" fmla="*/ 882450 h 5075792"/>
              <a:gd name="connsiteX61" fmla="*/ 8105097 w 8848429"/>
              <a:gd name="connsiteY61" fmla="*/ 743332 h 5075792"/>
              <a:gd name="connsiteX62" fmla="*/ 7973808 w 8848429"/>
              <a:gd name="connsiteY62" fmla="*/ 1025509 h 5075792"/>
              <a:gd name="connsiteX63" fmla="*/ 8267159 w 8848429"/>
              <a:gd name="connsiteY63" fmla="*/ 921562 h 5075792"/>
              <a:gd name="connsiteX64" fmla="*/ 8100309 w 8848429"/>
              <a:gd name="connsiteY64" fmla="*/ 1206036 h 5075792"/>
              <a:gd name="connsiteX65" fmla="*/ 8420718 w 8848429"/>
              <a:gd name="connsiteY65" fmla="*/ 1127917 h 5075792"/>
              <a:gd name="connsiteX66" fmla="*/ 8236899 w 8848429"/>
              <a:gd name="connsiteY66" fmla="*/ 1379055 h 5075792"/>
              <a:gd name="connsiteX67" fmla="*/ 8544894 w 8848429"/>
              <a:gd name="connsiteY67" fmla="*/ 1334347 h 5075792"/>
              <a:gd name="connsiteX68" fmla="*/ 8325768 w 8848429"/>
              <a:gd name="connsiteY68" fmla="*/ 1580791 h 5075792"/>
              <a:gd name="connsiteX69" fmla="*/ 8655244 w 8848429"/>
              <a:gd name="connsiteY69" fmla="*/ 1566694 h 5075792"/>
              <a:gd name="connsiteX70" fmla="*/ 8425972 w 8848429"/>
              <a:gd name="connsiteY70" fmla="*/ 1777142 h 5075792"/>
              <a:gd name="connsiteX71" fmla="*/ 8736775 w 8848429"/>
              <a:gd name="connsiteY71" fmla="*/ 1793364 h 5075792"/>
              <a:gd name="connsiteX72" fmla="*/ 8473750 w 8848429"/>
              <a:gd name="connsiteY72" fmla="*/ 1992336 h 5075792"/>
              <a:gd name="connsiteX73" fmla="*/ 8799676 w 8848429"/>
              <a:gd name="connsiteY73" fmla="*/ 2042778 h 5075792"/>
              <a:gd name="connsiteX74" fmla="*/ 8533734 w 8848429"/>
              <a:gd name="connsiteY74" fmla="*/ 2204454 h 5075792"/>
              <a:gd name="connsiteX75" fmla="*/ 8835394 w 8848429"/>
              <a:gd name="connsiteY75" fmla="*/ 2281007 h 5075792"/>
              <a:gd name="connsiteX76" fmla="*/ 8538630 w 8848429"/>
              <a:gd name="connsiteY76" fmla="*/ 2424841 h 5075792"/>
              <a:gd name="connsiteX77" fmla="*/ 8848429 w 8848429"/>
              <a:gd name="connsiteY77" fmla="*/ 2537897 h 5075792"/>
              <a:gd name="connsiteX78" fmla="*/ 8556068 w 8848429"/>
              <a:gd name="connsiteY78" fmla="*/ 2644589 h 5075792"/>
              <a:gd name="connsiteX79" fmla="*/ 8837008 w 8848429"/>
              <a:gd name="connsiteY79" fmla="*/ 2778517 h 5075792"/>
              <a:gd name="connsiteX80" fmla="*/ 8517863 w 8848429"/>
              <a:gd name="connsiteY80" fmla="*/ 2861690 h 5075792"/>
              <a:gd name="connsiteX81" fmla="*/ 8799676 w 8848429"/>
              <a:gd name="connsiteY81" fmla="*/ 3033015 h 5075792"/>
              <a:gd name="connsiteX82" fmla="*/ 8492112 w 8848429"/>
              <a:gd name="connsiteY82" fmla="*/ 3080616 h 5075792"/>
              <a:gd name="connsiteX83" fmla="*/ 8741508 w 8848429"/>
              <a:gd name="connsiteY83" fmla="*/ 3266774 h 5075792"/>
              <a:gd name="connsiteX84" fmla="*/ 8412298 w 8848429"/>
              <a:gd name="connsiteY84" fmla="*/ 3286101 h 5075792"/>
              <a:gd name="connsiteX85" fmla="*/ 8655244 w 8848429"/>
              <a:gd name="connsiteY85" fmla="*/ 3509099 h 5075792"/>
              <a:gd name="connsiteX86" fmla="*/ 8344304 w 8848429"/>
              <a:gd name="connsiteY86" fmla="*/ 3495795 h 5075792"/>
              <a:gd name="connsiteX87" fmla="*/ 8552600 w 8848429"/>
              <a:gd name="connsiteY87" fmla="*/ 3727037 h 5075792"/>
              <a:gd name="connsiteX88" fmla="*/ 8225930 w 8848429"/>
              <a:gd name="connsiteY88" fmla="*/ 3681752 h 5075792"/>
              <a:gd name="connsiteX89" fmla="*/ 8420718 w 8848429"/>
              <a:gd name="connsiteY89" fmla="*/ 3947875 h 5075792"/>
              <a:gd name="connsiteX90" fmla="*/ 8118352 w 8848429"/>
              <a:gd name="connsiteY90" fmla="*/ 3874156 h 5075792"/>
              <a:gd name="connsiteX91" fmla="*/ 8277528 w 8848429"/>
              <a:gd name="connsiteY91" fmla="*/ 4141593 h 5075792"/>
              <a:gd name="connsiteX92" fmla="*/ 7965979 w 8848429"/>
              <a:gd name="connsiteY92" fmla="*/ 4033457 h 5075792"/>
              <a:gd name="connsiteX93" fmla="*/ 8105097 w 8848429"/>
              <a:gd name="connsiteY93" fmla="*/ 4332460 h 5075792"/>
              <a:gd name="connsiteX94" fmla="*/ 7822920 w 8848429"/>
              <a:gd name="connsiteY94" fmla="*/ 4201171 h 5075792"/>
              <a:gd name="connsiteX95" fmla="*/ 7926868 w 8848429"/>
              <a:gd name="connsiteY95" fmla="*/ 4494522 h 5075792"/>
              <a:gd name="connsiteX96" fmla="*/ 7642393 w 8848429"/>
              <a:gd name="connsiteY96" fmla="*/ 4327672 h 5075792"/>
              <a:gd name="connsiteX97" fmla="*/ 7720512 w 8848429"/>
              <a:gd name="connsiteY97" fmla="*/ 4648081 h 5075792"/>
              <a:gd name="connsiteX98" fmla="*/ 7469375 w 8848429"/>
              <a:gd name="connsiteY98" fmla="*/ 4464262 h 5075792"/>
              <a:gd name="connsiteX99" fmla="*/ 7514083 w 8848429"/>
              <a:gd name="connsiteY99" fmla="*/ 4772257 h 5075792"/>
              <a:gd name="connsiteX100" fmla="*/ 7267640 w 8848429"/>
              <a:gd name="connsiteY100" fmla="*/ 4553132 h 5075792"/>
              <a:gd name="connsiteX101" fmla="*/ 7281736 w 8848429"/>
              <a:gd name="connsiteY101" fmla="*/ 4882607 h 5075792"/>
              <a:gd name="connsiteX102" fmla="*/ 7071287 w 8848429"/>
              <a:gd name="connsiteY102" fmla="*/ 4653335 h 5075792"/>
              <a:gd name="connsiteX103" fmla="*/ 7055065 w 8848429"/>
              <a:gd name="connsiteY103" fmla="*/ 4964138 h 5075792"/>
              <a:gd name="connsiteX104" fmla="*/ 6856094 w 8848429"/>
              <a:gd name="connsiteY104" fmla="*/ 4701115 h 5075792"/>
              <a:gd name="connsiteX105" fmla="*/ 6805652 w 8848429"/>
              <a:gd name="connsiteY105" fmla="*/ 5027039 h 5075792"/>
              <a:gd name="connsiteX106" fmla="*/ 6643976 w 8848429"/>
              <a:gd name="connsiteY106" fmla="*/ 4761097 h 5075792"/>
              <a:gd name="connsiteX107" fmla="*/ 6567424 w 8848429"/>
              <a:gd name="connsiteY107" fmla="*/ 5062757 h 5075792"/>
              <a:gd name="connsiteX108" fmla="*/ 6423590 w 8848429"/>
              <a:gd name="connsiteY108" fmla="*/ 4765993 h 5075792"/>
              <a:gd name="connsiteX109" fmla="*/ 6310534 w 8848429"/>
              <a:gd name="connsiteY109" fmla="*/ 5075792 h 5075792"/>
              <a:gd name="connsiteX110" fmla="*/ 6203840 w 8848429"/>
              <a:gd name="connsiteY110" fmla="*/ 4783429 h 5075792"/>
              <a:gd name="connsiteX111" fmla="*/ 6069913 w 8848429"/>
              <a:gd name="connsiteY111" fmla="*/ 5064371 h 5075792"/>
              <a:gd name="connsiteX112" fmla="*/ 5986740 w 8848429"/>
              <a:gd name="connsiteY112" fmla="*/ 4745226 h 5075792"/>
              <a:gd name="connsiteX113" fmla="*/ 5815415 w 8848429"/>
              <a:gd name="connsiteY113" fmla="*/ 5027039 h 5075792"/>
              <a:gd name="connsiteX114" fmla="*/ 5767815 w 8848429"/>
              <a:gd name="connsiteY114" fmla="*/ 4719475 h 5075792"/>
              <a:gd name="connsiteX115" fmla="*/ 5581655 w 8848429"/>
              <a:gd name="connsiteY115" fmla="*/ 4968872 h 5075792"/>
              <a:gd name="connsiteX116" fmla="*/ 5562329 w 8848429"/>
              <a:gd name="connsiteY116" fmla="*/ 4639662 h 5075792"/>
              <a:gd name="connsiteX117" fmla="*/ 5339331 w 8848429"/>
              <a:gd name="connsiteY117" fmla="*/ 4882607 h 5075792"/>
              <a:gd name="connsiteX118" fmla="*/ 5352634 w 8848429"/>
              <a:gd name="connsiteY118" fmla="*/ 4571668 h 5075792"/>
              <a:gd name="connsiteX119" fmla="*/ 5121392 w 8848429"/>
              <a:gd name="connsiteY119" fmla="*/ 4779964 h 5075792"/>
              <a:gd name="connsiteX120" fmla="*/ 5166678 w 8848429"/>
              <a:gd name="connsiteY120" fmla="*/ 4453292 h 5075792"/>
              <a:gd name="connsiteX121" fmla="*/ 4900554 w 8848429"/>
              <a:gd name="connsiteY121" fmla="*/ 4648081 h 5075792"/>
              <a:gd name="connsiteX122" fmla="*/ 4974274 w 8848429"/>
              <a:gd name="connsiteY122" fmla="*/ 4345715 h 5075792"/>
              <a:gd name="connsiteX123" fmla="*/ 4706836 w 8848429"/>
              <a:gd name="connsiteY123" fmla="*/ 4504891 h 5075792"/>
              <a:gd name="connsiteX124" fmla="*/ 4814973 w 8848429"/>
              <a:gd name="connsiteY124" fmla="*/ 4193343 h 5075792"/>
              <a:gd name="connsiteX125" fmla="*/ 4515970 w 8848429"/>
              <a:gd name="connsiteY125" fmla="*/ 4332460 h 5075792"/>
              <a:gd name="connsiteX126" fmla="*/ 4647258 w 8848429"/>
              <a:gd name="connsiteY126" fmla="*/ 4050283 h 5075792"/>
              <a:gd name="connsiteX127" fmla="*/ 4484806 w 8848429"/>
              <a:gd name="connsiteY127" fmla="*/ 4107848 h 5075792"/>
              <a:gd name="connsiteX128" fmla="*/ 4373651 w 8848429"/>
              <a:gd name="connsiteY128" fmla="*/ 4118120 h 5075792"/>
              <a:gd name="connsiteX129" fmla="*/ 4193342 w 8848429"/>
              <a:gd name="connsiteY129" fmla="*/ 4033457 h 5075792"/>
              <a:gd name="connsiteX130" fmla="*/ 4332460 w 8848429"/>
              <a:gd name="connsiteY130" fmla="*/ 4332460 h 5075792"/>
              <a:gd name="connsiteX131" fmla="*/ 4050283 w 8848429"/>
              <a:gd name="connsiteY131" fmla="*/ 4201171 h 5075792"/>
              <a:gd name="connsiteX132" fmla="*/ 4154231 w 8848429"/>
              <a:gd name="connsiteY132" fmla="*/ 4494522 h 5075792"/>
              <a:gd name="connsiteX133" fmla="*/ 3869757 w 8848429"/>
              <a:gd name="connsiteY133" fmla="*/ 4327672 h 5075792"/>
              <a:gd name="connsiteX134" fmla="*/ 3947875 w 8848429"/>
              <a:gd name="connsiteY134" fmla="*/ 4648081 h 5075792"/>
              <a:gd name="connsiteX135" fmla="*/ 3696737 w 8848429"/>
              <a:gd name="connsiteY135" fmla="*/ 4464262 h 5075792"/>
              <a:gd name="connsiteX136" fmla="*/ 3741446 w 8848429"/>
              <a:gd name="connsiteY136" fmla="*/ 4772257 h 5075792"/>
              <a:gd name="connsiteX137" fmla="*/ 3495003 w 8848429"/>
              <a:gd name="connsiteY137" fmla="*/ 4553132 h 5075792"/>
              <a:gd name="connsiteX138" fmla="*/ 3509098 w 8848429"/>
              <a:gd name="connsiteY138" fmla="*/ 4882607 h 5075792"/>
              <a:gd name="connsiteX139" fmla="*/ 3298650 w 8848429"/>
              <a:gd name="connsiteY139" fmla="*/ 4653335 h 5075792"/>
              <a:gd name="connsiteX140" fmla="*/ 3282428 w 8848429"/>
              <a:gd name="connsiteY140" fmla="*/ 4964138 h 5075792"/>
              <a:gd name="connsiteX141" fmla="*/ 3083457 w 8848429"/>
              <a:gd name="connsiteY141" fmla="*/ 4701115 h 5075792"/>
              <a:gd name="connsiteX142" fmla="*/ 3033015 w 8848429"/>
              <a:gd name="connsiteY142" fmla="*/ 5027039 h 5075792"/>
              <a:gd name="connsiteX143" fmla="*/ 2871338 w 8848429"/>
              <a:gd name="connsiteY143" fmla="*/ 4761097 h 5075792"/>
              <a:gd name="connsiteX144" fmla="*/ 2794787 w 8848429"/>
              <a:gd name="connsiteY144" fmla="*/ 5062757 h 5075792"/>
              <a:gd name="connsiteX145" fmla="*/ 2650953 w 8848429"/>
              <a:gd name="connsiteY145" fmla="*/ 4765993 h 5075792"/>
              <a:gd name="connsiteX146" fmla="*/ 2537897 w 8848429"/>
              <a:gd name="connsiteY146" fmla="*/ 5075792 h 5075792"/>
              <a:gd name="connsiteX147" fmla="*/ 2431203 w 8848429"/>
              <a:gd name="connsiteY147" fmla="*/ 4783429 h 5075792"/>
              <a:gd name="connsiteX148" fmla="*/ 2297275 w 8848429"/>
              <a:gd name="connsiteY148" fmla="*/ 5064371 h 5075792"/>
              <a:gd name="connsiteX149" fmla="*/ 2214103 w 8848429"/>
              <a:gd name="connsiteY149" fmla="*/ 4745226 h 5075792"/>
              <a:gd name="connsiteX150" fmla="*/ 2042778 w 8848429"/>
              <a:gd name="connsiteY150" fmla="*/ 5027039 h 5075792"/>
              <a:gd name="connsiteX151" fmla="*/ 1995178 w 8848429"/>
              <a:gd name="connsiteY151" fmla="*/ 4719475 h 5075792"/>
              <a:gd name="connsiteX152" fmla="*/ 1809018 w 8848429"/>
              <a:gd name="connsiteY152" fmla="*/ 4968872 h 5075792"/>
              <a:gd name="connsiteX153" fmla="*/ 1789692 w 8848429"/>
              <a:gd name="connsiteY153" fmla="*/ 4639662 h 5075792"/>
              <a:gd name="connsiteX154" fmla="*/ 1566694 w 8848429"/>
              <a:gd name="connsiteY154" fmla="*/ 4882607 h 5075792"/>
              <a:gd name="connsiteX155" fmla="*/ 1579997 w 8848429"/>
              <a:gd name="connsiteY155" fmla="*/ 4571668 h 5075792"/>
              <a:gd name="connsiteX156" fmla="*/ 1348755 w 8848429"/>
              <a:gd name="connsiteY156" fmla="*/ 4779964 h 5075792"/>
              <a:gd name="connsiteX157" fmla="*/ 1394041 w 8848429"/>
              <a:gd name="connsiteY157" fmla="*/ 4453292 h 5075792"/>
              <a:gd name="connsiteX158" fmla="*/ 1127917 w 8848429"/>
              <a:gd name="connsiteY158" fmla="*/ 4648081 h 5075792"/>
              <a:gd name="connsiteX159" fmla="*/ 1201636 w 8848429"/>
              <a:gd name="connsiteY159" fmla="*/ 4345715 h 5075792"/>
              <a:gd name="connsiteX160" fmla="*/ 934199 w 8848429"/>
              <a:gd name="connsiteY160" fmla="*/ 4504891 h 5075792"/>
              <a:gd name="connsiteX161" fmla="*/ 1042336 w 8848429"/>
              <a:gd name="connsiteY161" fmla="*/ 4193343 h 5075792"/>
              <a:gd name="connsiteX162" fmla="*/ 743332 w 8848429"/>
              <a:gd name="connsiteY162" fmla="*/ 4332460 h 5075792"/>
              <a:gd name="connsiteX163" fmla="*/ 874621 w 8848429"/>
              <a:gd name="connsiteY163" fmla="*/ 4050283 h 5075792"/>
              <a:gd name="connsiteX164" fmla="*/ 581271 w 8848429"/>
              <a:gd name="connsiteY164" fmla="*/ 4154231 h 5075792"/>
              <a:gd name="connsiteX165" fmla="*/ 748120 w 8848429"/>
              <a:gd name="connsiteY165" fmla="*/ 3869756 h 5075792"/>
              <a:gd name="connsiteX166" fmla="*/ 427711 w 8848429"/>
              <a:gd name="connsiteY166" fmla="*/ 3947875 h 5075792"/>
              <a:gd name="connsiteX167" fmla="*/ 611531 w 8848429"/>
              <a:gd name="connsiteY167" fmla="*/ 3696738 h 5075792"/>
              <a:gd name="connsiteX168" fmla="*/ 303535 w 8848429"/>
              <a:gd name="connsiteY168" fmla="*/ 3741447 h 5075792"/>
              <a:gd name="connsiteX169" fmla="*/ 522660 w 8848429"/>
              <a:gd name="connsiteY169" fmla="*/ 3495003 h 5075792"/>
              <a:gd name="connsiteX170" fmla="*/ 193185 w 8848429"/>
              <a:gd name="connsiteY170" fmla="*/ 3509099 h 5075792"/>
              <a:gd name="connsiteX171" fmla="*/ 422457 w 8848429"/>
              <a:gd name="connsiteY171" fmla="*/ 3298650 h 5075792"/>
              <a:gd name="connsiteX172" fmla="*/ 111655 w 8848429"/>
              <a:gd name="connsiteY172" fmla="*/ 3282428 h 5075792"/>
              <a:gd name="connsiteX173" fmla="*/ 374679 w 8848429"/>
              <a:gd name="connsiteY173" fmla="*/ 3083457 h 5075792"/>
              <a:gd name="connsiteX174" fmla="*/ 48753 w 8848429"/>
              <a:gd name="connsiteY174" fmla="*/ 3033015 h 5075792"/>
              <a:gd name="connsiteX175" fmla="*/ 314695 w 8848429"/>
              <a:gd name="connsiteY175" fmla="*/ 2871339 h 5075792"/>
              <a:gd name="connsiteX176" fmla="*/ 13035 w 8848429"/>
              <a:gd name="connsiteY176" fmla="*/ 2794787 h 5075792"/>
              <a:gd name="connsiteX177" fmla="*/ 309799 w 8848429"/>
              <a:gd name="connsiteY177" fmla="*/ 2650953 h 5075792"/>
              <a:gd name="connsiteX178" fmla="*/ 0 w 8848429"/>
              <a:gd name="connsiteY178" fmla="*/ 2537897 h 5075792"/>
              <a:gd name="connsiteX179" fmla="*/ 292363 w 8848429"/>
              <a:gd name="connsiteY179" fmla="*/ 2431203 h 5075792"/>
              <a:gd name="connsiteX180" fmla="*/ 11421 w 8848429"/>
              <a:gd name="connsiteY180" fmla="*/ 2297276 h 5075792"/>
              <a:gd name="connsiteX181" fmla="*/ 330566 w 8848429"/>
              <a:gd name="connsiteY181" fmla="*/ 2214104 h 5075792"/>
              <a:gd name="connsiteX182" fmla="*/ 48753 w 8848429"/>
              <a:gd name="connsiteY182" fmla="*/ 2042778 h 5075792"/>
              <a:gd name="connsiteX183" fmla="*/ 356319 w 8848429"/>
              <a:gd name="connsiteY183" fmla="*/ 1995178 h 5075792"/>
              <a:gd name="connsiteX184" fmla="*/ 106922 w 8848429"/>
              <a:gd name="connsiteY184" fmla="*/ 1809018 h 5075792"/>
              <a:gd name="connsiteX185" fmla="*/ 436130 w 8848429"/>
              <a:gd name="connsiteY185" fmla="*/ 1789692 h 5075792"/>
              <a:gd name="connsiteX186" fmla="*/ 193185 w 8848429"/>
              <a:gd name="connsiteY186" fmla="*/ 1566694 h 5075792"/>
              <a:gd name="connsiteX187" fmla="*/ 504124 w 8848429"/>
              <a:gd name="connsiteY187" fmla="*/ 1579997 h 5075792"/>
              <a:gd name="connsiteX188" fmla="*/ 295829 w 8848429"/>
              <a:gd name="connsiteY188" fmla="*/ 1348755 h 5075792"/>
              <a:gd name="connsiteX189" fmla="*/ 622500 w 8848429"/>
              <a:gd name="connsiteY189" fmla="*/ 1394041 h 5075792"/>
              <a:gd name="connsiteX190" fmla="*/ 427711 w 8848429"/>
              <a:gd name="connsiteY190" fmla="*/ 1127917 h 5075792"/>
              <a:gd name="connsiteX191" fmla="*/ 730077 w 8848429"/>
              <a:gd name="connsiteY191" fmla="*/ 1201637 h 5075792"/>
              <a:gd name="connsiteX192" fmla="*/ 570901 w 8848429"/>
              <a:gd name="connsiteY192" fmla="*/ 934199 h 5075792"/>
              <a:gd name="connsiteX193" fmla="*/ 882450 w 8848429"/>
              <a:gd name="connsiteY193" fmla="*/ 1042336 h 5075792"/>
              <a:gd name="connsiteX194" fmla="*/ 743332 w 8848429"/>
              <a:gd name="connsiteY194" fmla="*/ 743332 h 5075792"/>
              <a:gd name="connsiteX195" fmla="*/ 1025509 w 8848429"/>
              <a:gd name="connsiteY195" fmla="*/ 874621 h 5075792"/>
              <a:gd name="connsiteX196" fmla="*/ 921561 w 8848429"/>
              <a:gd name="connsiteY196" fmla="*/ 581271 h 5075792"/>
              <a:gd name="connsiteX197" fmla="*/ 1206036 w 8848429"/>
              <a:gd name="connsiteY197" fmla="*/ 748121 h 5075792"/>
              <a:gd name="connsiteX198" fmla="*/ 1127917 w 8848429"/>
              <a:gd name="connsiteY198" fmla="*/ 427712 h 5075792"/>
              <a:gd name="connsiteX199" fmla="*/ 1379054 w 8848429"/>
              <a:gd name="connsiteY199" fmla="*/ 611531 h 5075792"/>
              <a:gd name="connsiteX200" fmla="*/ 1334346 w 8848429"/>
              <a:gd name="connsiteY200" fmla="*/ 303535 h 5075792"/>
              <a:gd name="connsiteX201" fmla="*/ 1580790 w 8848429"/>
              <a:gd name="connsiteY201" fmla="*/ 522661 h 5075792"/>
              <a:gd name="connsiteX202" fmla="*/ 1566694 w 8848429"/>
              <a:gd name="connsiteY202" fmla="*/ 193185 h 5075792"/>
              <a:gd name="connsiteX203" fmla="*/ 1777142 w 8848429"/>
              <a:gd name="connsiteY203" fmla="*/ 422457 h 5075792"/>
              <a:gd name="connsiteX204" fmla="*/ 1793364 w 8848429"/>
              <a:gd name="connsiteY204" fmla="*/ 111655 h 5075792"/>
              <a:gd name="connsiteX205" fmla="*/ 1992335 w 8848429"/>
              <a:gd name="connsiteY205" fmla="*/ 374679 h 5075792"/>
              <a:gd name="connsiteX206" fmla="*/ 2042778 w 8848429"/>
              <a:gd name="connsiteY206" fmla="*/ 48753 h 5075792"/>
              <a:gd name="connsiteX207" fmla="*/ 2204453 w 8848429"/>
              <a:gd name="connsiteY207" fmla="*/ 314695 h 5075792"/>
              <a:gd name="connsiteX208" fmla="*/ 2281006 w 8848429"/>
              <a:gd name="connsiteY208" fmla="*/ 13035 h 5075792"/>
              <a:gd name="connsiteX209" fmla="*/ 2424840 w 8848429"/>
              <a:gd name="connsiteY209" fmla="*/ 309799 h 5075792"/>
              <a:gd name="connsiteX210" fmla="*/ 2537897 w 8848429"/>
              <a:gd name="connsiteY210" fmla="*/ 0 h 5075792"/>
              <a:gd name="connsiteX0" fmla="*/ 4415851 w 8848429"/>
              <a:gd name="connsiteY0" fmla="*/ 1055694 h 5075792"/>
              <a:gd name="connsiteX1" fmla="*/ 4351829 w 8848429"/>
              <a:gd name="connsiteY1" fmla="*/ 1164849 h 5075792"/>
              <a:gd name="connsiteX2" fmla="*/ 4424215 w 8848429"/>
              <a:gd name="connsiteY2" fmla="*/ 1182498 h 5075792"/>
              <a:gd name="connsiteX3" fmla="*/ 4482819 w 8848429"/>
              <a:gd name="connsiteY3" fmla="*/ 1168209 h 5075792"/>
              <a:gd name="connsiteX4" fmla="*/ 4415851 w 8848429"/>
              <a:gd name="connsiteY4" fmla="*/ 1055694 h 5075792"/>
              <a:gd name="connsiteX5" fmla="*/ 2537897 w 8848429"/>
              <a:gd name="connsiteY5" fmla="*/ 0 h 5075792"/>
              <a:gd name="connsiteX6" fmla="*/ 2644589 w 8848429"/>
              <a:gd name="connsiteY6" fmla="*/ 292362 h 5075792"/>
              <a:gd name="connsiteX7" fmla="*/ 2778516 w 8848429"/>
              <a:gd name="connsiteY7" fmla="*/ 11421 h 5075792"/>
              <a:gd name="connsiteX8" fmla="*/ 2861690 w 8848429"/>
              <a:gd name="connsiteY8" fmla="*/ 330566 h 5075792"/>
              <a:gd name="connsiteX9" fmla="*/ 3033015 w 8848429"/>
              <a:gd name="connsiteY9" fmla="*/ 48753 h 5075792"/>
              <a:gd name="connsiteX10" fmla="*/ 3080616 w 8848429"/>
              <a:gd name="connsiteY10" fmla="*/ 356317 h 5075792"/>
              <a:gd name="connsiteX11" fmla="*/ 3266774 w 8848429"/>
              <a:gd name="connsiteY11" fmla="*/ 106922 h 5075792"/>
              <a:gd name="connsiteX12" fmla="*/ 3286101 w 8848429"/>
              <a:gd name="connsiteY12" fmla="*/ 436131 h 5075792"/>
              <a:gd name="connsiteX13" fmla="*/ 3509098 w 8848429"/>
              <a:gd name="connsiteY13" fmla="*/ 193185 h 5075792"/>
              <a:gd name="connsiteX14" fmla="*/ 3495795 w 8848429"/>
              <a:gd name="connsiteY14" fmla="*/ 504124 h 5075792"/>
              <a:gd name="connsiteX15" fmla="*/ 3727037 w 8848429"/>
              <a:gd name="connsiteY15" fmla="*/ 295829 h 5075792"/>
              <a:gd name="connsiteX16" fmla="*/ 3681751 w 8848429"/>
              <a:gd name="connsiteY16" fmla="*/ 622500 h 5075792"/>
              <a:gd name="connsiteX17" fmla="*/ 3947875 w 8848429"/>
              <a:gd name="connsiteY17" fmla="*/ 427712 h 5075792"/>
              <a:gd name="connsiteX18" fmla="*/ 3874156 w 8848429"/>
              <a:gd name="connsiteY18" fmla="*/ 730077 h 5075792"/>
              <a:gd name="connsiteX19" fmla="*/ 4141593 w 8848429"/>
              <a:gd name="connsiteY19" fmla="*/ 570901 h 5075792"/>
              <a:gd name="connsiteX20" fmla="*/ 4033457 w 8848429"/>
              <a:gd name="connsiteY20" fmla="*/ 882450 h 5075792"/>
              <a:gd name="connsiteX21" fmla="*/ 4332460 w 8848429"/>
              <a:gd name="connsiteY21" fmla="*/ 743332 h 5075792"/>
              <a:gd name="connsiteX22" fmla="*/ 4201171 w 8848429"/>
              <a:gd name="connsiteY22" fmla="*/ 1025509 h 5075792"/>
              <a:gd name="connsiteX23" fmla="*/ 4363624 w 8848429"/>
              <a:gd name="connsiteY23" fmla="*/ 967945 h 5075792"/>
              <a:gd name="connsiteX24" fmla="*/ 4343538 w 8848429"/>
              <a:gd name="connsiteY24" fmla="*/ 934199 h 5075792"/>
              <a:gd name="connsiteX25" fmla="*/ 4401794 w 8848429"/>
              <a:gd name="connsiteY25" fmla="*/ 954419 h 5075792"/>
              <a:gd name="connsiteX26" fmla="*/ 4494522 w 8848429"/>
              <a:gd name="connsiteY26" fmla="*/ 921562 h 5075792"/>
              <a:gd name="connsiteX27" fmla="*/ 4462826 w 8848429"/>
              <a:gd name="connsiteY27" fmla="*/ 975603 h 5075792"/>
              <a:gd name="connsiteX28" fmla="*/ 4655087 w 8848429"/>
              <a:gd name="connsiteY28" fmla="*/ 1042336 h 5075792"/>
              <a:gd name="connsiteX29" fmla="*/ 4515970 w 8848429"/>
              <a:gd name="connsiteY29" fmla="*/ 743332 h 5075792"/>
              <a:gd name="connsiteX30" fmla="*/ 4798146 w 8848429"/>
              <a:gd name="connsiteY30" fmla="*/ 874621 h 5075792"/>
              <a:gd name="connsiteX31" fmla="*/ 4694199 w 8848429"/>
              <a:gd name="connsiteY31" fmla="*/ 581271 h 5075792"/>
              <a:gd name="connsiteX32" fmla="*/ 4978673 w 8848429"/>
              <a:gd name="connsiteY32" fmla="*/ 748121 h 5075792"/>
              <a:gd name="connsiteX33" fmla="*/ 4900554 w 8848429"/>
              <a:gd name="connsiteY33" fmla="*/ 427712 h 5075792"/>
              <a:gd name="connsiteX34" fmla="*/ 5151692 w 8848429"/>
              <a:gd name="connsiteY34" fmla="*/ 611531 h 5075792"/>
              <a:gd name="connsiteX35" fmla="*/ 5106984 w 8848429"/>
              <a:gd name="connsiteY35" fmla="*/ 303535 h 5075792"/>
              <a:gd name="connsiteX36" fmla="*/ 5353428 w 8848429"/>
              <a:gd name="connsiteY36" fmla="*/ 522661 h 5075792"/>
              <a:gd name="connsiteX37" fmla="*/ 5339331 w 8848429"/>
              <a:gd name="connsiteY37" fmla="*/ 193185 h 5075792"/>
              <a:gd name="connsiteX38" fmla="*/ 5549779 w 8848429"/>
              <a:gd name="connsiteY38" fmla="*/ 422457 h 5075792"/>
              <a:gd name="connsiteX39" fmla="*/ 5566001 w 8848429"/>
              <a:gd name="connsiteY39" fmla="*/ 111655 h 5075792"/>
              <a:gd name="connsiteX40" fmla="*/ 5764973 w 8848429"/>
              <a:gd name="connsiteY40" fmla="*/ 374679 h 5075792"/>
              <a:gd name="connsiteX41" fmla="*/ 5815415 w 8848429"/>
              <a:gd name="connsiteY41" fmla="*/ 48753 h 5075792"/>
              <a:gd name="connsiteX42" fmla="*/ 5977091 w 8848429"/>
              <a:gd name="connsiteY42" fmla="*/ 314695 h 5075792"/>
              <a:gd name="connsiteX43" fmla="*/ 6053643 w 8848429"/>
              <a:gd name="connsiteY43" fmla="*/ 13035 h 5075792"/>
              <a:gd name="connsiteX44" fmla="*/ 6197477 w 8848429"/>
              <a:gd name="connsiteY44" fmla="*/ 309799 h 5075792"/>
              <a:gd name="connsiteX45" fmla="*/ 6310534 w 8848429"/>
              <a:gd name="connsiteY45" fmla="*/ 0 h 5075792"/>
              <a:gd name="connsiteX46" fmla="*/ 6417226 w 8848429"/>
              <a:gd name="connsiteY46" fmla="*/ 292362 h 5075792"/>
              <a:gd name="connsiteX47" fmla="*/ 6551154 w 8848429"/>
              <a:gd name="connsiteY47" fmla="*/ 11421 h 5075792"/>
              <a:gd name="connsiteX48" fmla="*/ 6634327 w 8848429"/>
              <a:gd name="connsiteY48" fmla="*/ 330566 h 5075792"/>
              <a:gd name="connsiteX49" fmla="*/ 6805652 w 8848429"/>
              <a:gd name="connsiteY49" fmla="*/ 48753 h 5075792"/>
              <a:gd name="connsiteX50" fmla="*/ 6853253 w 8848429"/>
              <a:gd name="connsiteY50" fmla="*/ 356317 h 5075792"/>
              <a:gd name="connsiteX51" fmla="*/ 7039411 w 8848429"/>
              <a:gd name="connsiteY51" fmla="*/ 106922 h 5075792"/>
              <a:gd name="connsiteX52" fmla="*/ 7058738 w 8848429"/>
              <a:gd name="connsiteY52" fmla="*/ 436131 h 5075792"/>
              <a:gd name="connsiteX53" fmla="*/ 7281736 w 8848429"/>
              <a:gd name="connsiteY53" fmla="*/ 193185 h 5075792"/>
              <a:gd name="connsiteX54" fmla="*/ 7268432 w 8848429"/>
              <a:gd name="connsiteY54" fmla="*/ 504124 h 5075792"/>
              <a:gd name="connsiteX55" fmla="*/ 7499674 w 8848429"/>
              <a:gd name="connsiteY55" fmla="*/ 295829 h 5075792"/>
              <a:gd name="connsiteX56" fmla="*/ 7454388 w 8848429"/>
              <a:gd name="connsiteY56" fmla="*/ 622500 h 5075792"/>
              <a:gd name="connsiteX57" fmla="*/ 7720512 w 8848429"/>
              <a:gd name="connsiteY57" fmla="*/ 427712 h 5075792"/>
              <a:gd name="connsiteX58" fmla="*/ 7646793 w 8848429"/>
              <a:gd name="connsiteY58" fmla="*/ 730077 h 5075792"/>
              <a:gd name="connsiteX59" fmla="*/ 7914230 w 8848429"/>
              <a:gd name="connsiteY59" fmla="*/ 570901 h 5075792"/>
              <a:gd name="connsiteX60" fmla="*/ 7806094 w 8848429"/>
              <a:gd name="connsiteY60" fmla="*/ 882450 h 5075792"/>
              <a:gd name="connsiteX61" fmla="*/ 8105097 w 8848429"/>
              <a:gd name="connsiteY61" fmla="*/ 743332 h 5075792"/>
              <a:gd name="connsiteX62" fmla="*/ 7973808 w 8848429"/>
              <a:gd name="connsiteY62" fmla="*/ 1025509 h 5075792"/>
              <a:gd name="connsiteX63" fmla="*/ 8267159 w 8848429"/>
              <a:gd name="connsiteY63" fmla="*/ 921562 h 5075792"/>
              <a:gd name="connsiteX64" fmla="*/ 8100309 w 8848429"/>
              <a:gd name="connsiteY64" fmla="*/ 1206036 h 5075792"/>
              <a:gd name="connsiteX65" fmla="*/ 8420718 w 8848429"/>
              <a:gd name="connsiteY65" fmla="*/ 1127917 h 5075792"/>
              <a:gd name="connsiteX66" fmla="*/ 8236899 w 8848429"/>
              <a:gd name="connsiteY66" fmla="*/ 1379055 h 5075792"/>
              <a:gd name="connsiteX67" fmla="*/ 8544894 w 8848429"/>
              <a:gd name="connsiteY67" fmla="*/ 1334347 h 5075792"/>
              <a:gd name="connsiteX68" fmla="*/ 8325768 w 8848429"/>
              <a:gd name="connsiteY68" fmla="*/ 1580791 h 5075792"/>
              <a:gd name="connsiteX69" fmla="*/ 8655244 w 8848429"/>
              <a:gd name="connsiteY69" fmla="*/ 1566694 h 5075792"/>
              <a:gd name="connsiteX70" fmla="*/ 8425972 w 8848429"/>
              <a:gd name="connsiteY70" fmla="*/ 1777142 h 5075792"/>
              <a:gd name="connsiteX71" fmla="*/ 8736775 w 8848429"/>
              <a:gd name="connsiteY71" fmla="*/ 1793364 h 5075792"/>
              <a:gd name="connsiteX72" fmla="*/ 8473750 w 8848429"/>
              <a:gd name="connsiteY72" fmla="*/ 1992336 h 5075792"/>
              <a:gd name="connsiteX73" fmla="*/ 8799676 w 8848429"/>
              <a:gd name="connsiteY73" fmla="*/ 2042778 h 5075792"/>
              <a:gd name="connsiteX74" fmla="*/ 8533734 w 8848429"/>
              <a:gd name="connsiteY74" fmla="*/ 2204454 h 5075792"/>
              <a:gd name="connsiteX75" fmla="*/ 8835394 w 8848429"/>
              <a:gd name="connsiteY75" fmla="*/ 2281007 h 5075792"/>
              <a:gd name="connsiteX76" fmla="*/ 8538630 w 8848429"/>
              <a:gd name="connsiteY76" fmla="*/ 2424841 h 5075792"/>
              <a:gd name="connsiteX77" fmla="*/ 8848429 w 8848429"/>
              <a:gd name="connsiteY77" fmla="*/ 2537897 h 5075792"/>
              <a:gd name="connsiteX78" fmla="*/ 8556068 w 8848429"/>
              <a:gd name="connsiteY78" fmla="*/ 2644589 h 5075792"/>
              <a:gd name="connsiteX79" fmla="*/ 8837008 w 8848429"/>
              <a:gd name="connsiteY79" fmla="*/ 2778517 h 5075792"/>
              <a:gd name="connsiteX80" fmla="*/ 8517863 w 8848429"/>
              <a:gd name="connsiteY80" fmla="*/ 2861690 h 5075792"/>
              <a:gd name="connsiteX81" fmla="*/ 8799676 w 8848429"/>
              <a:gd name="connsiteY81" fmla="*/ 3033015 h 5075792"/>
              <a:gd name="connsiteX82" fmla="*/ 8492112 w 8848429"/>
              <a:gd name="connsiteY82" fmla="*/ 3080616 h 5075792"/>
              <a:gd name="connsiteX83" fmla="*/ 8741508 w 8848429"/>
              <a:gd name="connsiteY83" fmla="*/ 3266774 h 5075792"/>
              <a:gd name="connsiteX84" fmla="*/ 8412298 w 8848429"/>
              <a:gd name="connsiteY84" fmla="*/ 3286101 h 5075792"/>
              <a:gd name="connsiteX85" fmla="*/ 8655244 w 8848429"/>
              <a:gd name="connsiteY85" fmla="*/ 3509099 h 5075792"/>
              <a:gd name="connsiteX86" fmla="*/ 8344304 w 8848429"/>
              <a:gd name="connsiteY86" fmla="*/ 3495795 h 5075792"/>
              <a:gd name="connsiteX87" fmla="*/ 8552600 w 8848429"/>
              <a:gd name="connsiteY87" fmla="*/ 3727037 h 5075792"/>
              <a:gd name="connsiteX88" fmla="*/ 8225930 w 8848429"/>
              <a:gd name="connsiteY88" fmla="*/ 3681752 h 5075792"/>
              <a:gd name="connsiteX89" fmla="*/ 8420718 w 8848429"/>
              <a:gd name="connsiteY89" fmla="*/ 3947875 h 5075792"/>
              <a:gd name="connsiteX90" fmla="*/ 8118352 w 8848429"/>
              <a:gd name="connsiteY90" fmla="*/ 3874156 h 5075792"/>
              <a:gd name="connsiteX91" fmla="*/ 8277528 w 8848429"/>
              <a:gd name="connsiteY91" fmla="*/ 4141593 h 5075792"/>
              <a:gd name="connsiteX92" fmla="*/ 7965979 w 8848429"/>
              <a:gd name="connsiteY92" fmla="*/ 4033457 h 5075792"/>
              <a:gd name="connsiteX93" fmla="*/ 8105097 w 8848429"/>
              <a:gd name="connsiteY93" fmla="*/ 4332460 h 5075792"/>
              <a:gd name="connsiteX94" fmla="*/ 7822920 w 8848429"/>
              <a:gd name="connsiteY94" fmla="*/ 4201171 h 5075792"/>
              <a:gd name="connsiteX95" fmla="*/ 7926868 w 8848429"/>
              <a:gd name="connsiteY95" fmla="*/ 4494522 h 5075792"/>
              <a:gd name="connsiteX96" fmla="*/ 7642393 w 8848429"/>
              <a:gd name="connsiteY96" fmla="*/ 4327672 h 5075792"/>
              <a:gd name="connsiteX97" fmla="*/ 7720512 w 8848429"/>
              <a:gd name="connsiteY97" fmla="*/ 4648081 h 5075792"/>
              <a:gd name="connsiteX98" fmla="*/ 7469375 w 8848429"/>
              <a:gd name="connsiteY98" fmla="*/ 4464262 h 5075792"/>
              <a:gd name="connsiteX99" fmla="*/ 7514083 w 8848429"/>
              <a:gd name="connsiteY99" fmla="*/ 4772257 h 5075792"/>
              <a:gd name="connsiteX100" fmla="*/ 7267640 w 8848429"/>
              <a:gd name="connsiteY100" fmla="*/ 4553132 h 5075792"/>
              <a:gd name="connsiteX101" fmla="*/ 7281736 w 8848429"/>
              <a:gd name="connsiteY101" fmla="*/ 4882607 h 5075792"/>
              <a:gd name="connsiteX102" fmla="*/ 7071287 w 8848429"/>
              <a:gd name="connsiteY102" fmla="*/ 4653335 h 5075792"/>
              <a:gd name="connsiteX103" fmla="*/ 7055065 w 8848429"/>
              <a:gd name="connsiteY103" fmla="*/ 4964138 h 5075792"/>
              <a:gd name="connsiteX104" fmla="*/ 6856094 w 8848429"/>
              <a:gd name="connsiteY104" fmla="*/ 4701115 h 5075792"/>
              <a:gd name="connsiteX105" fmla="*/ 6805652 w 8848429"/>
              <a:gd name="connsiteY105" fmla="*/ 5027039 h 5075792"/>
              <a:gd name="connsiteX106" fmla="*/ 6643976 w 8848429"/>
              <a:gd name="connsiteY106" fmla="*/ 4761097 h 5075792"/>
              <a:gd name="connsiteX107" fmla="*/ 6567424 w 8848429"/>
              <a:gd name="connsiteY107" fmla="*/ 5062757 h 5075792"/>
              <a:gd name="connsiteX108" fmla="*/ 6423590 w 8848429"/>
              <a:gd name="connsiteY108" fmla="*/ 4765993 h 5075792"/>
              <a:gd name="connsiteX109" fmla="*/ 6310534 w 8848429"/>
              <a:gd name="connsiteY109" fmla="*/ 5075792 h 5075792"/>
              <a:gd name="connsiteX110" fmla="*/ 6203840 w 8848429"/>
              <a:gd name="connsiteY110" fmla="*/ 4783429 h 5075792"/>
              <a:gd name="connsiteX111" fmla="*/ 6069913 w 8848429"/>
              <a:gd name="connsiteY111" fmla="*/ 5064371 h 5075792"/>
              <a:gd name="connsiteX112" fmla="*/ 5986740 w 8848429"/>
              <a:gd name="connsiteY112" fmla="*/ 4745226 h 5075792"/>
              <a:gd name="connsiteX113" fmla="*/ 5815415 w 8848429"/>
              <a:gd name="connsiteY113" fmla="*/ 5027039 h 5075792"/>
              <a:gd name="connsiteX114" fmla="*/ 5767815 w 8848429"/>
              <a:gd name="connsiteY114" fmla="*/ 4719475 h 5075792"/>
              <a:gd name="connsiteX115" fmla="*/ 5581655 w 8848429"/>
              <a:gd name="connsiteY115" fmla="*/ 4968872 h 5075792"/>
              <a:gd name="connsiteX116" fmla="*/ 5562329 w 8848429"/>
              <a:gd name="connsiteY116" fmla="*/ 4639662 h 5075792"/>
              <a:gd name="connsiteX117" fmla="*/ 5339331 w 8848429"/>
              <a:gd name="connsiteY117" fmla="*/ 4882607 h 5075792"/>
              <a:gd name="connsiteX118" fmla="*/ 5352634 w 8848429"/>
              <a:gd name="connsiteY118" fmla="*/ 4571668 h 5075792"/>
              <a:gd name="connsiteX119" fmla="*/ 5121392 w 8848429"/>
              <a:gd name="connsiteY119" fmla="*/ 4779964 h 5075792"/>
              <a:gd name="connsiteX120" fmla="*/ 5166678 w 8848429"/>
              <a:gd name="connsiteY120" fmla="*/ 4453292 h 5075792"/>
              <a:gd name="connsiteX121" fmla="*/ 4900554 w 8848429"/>
              <a:gd name="connsiteY121" fmla="*/ 4648081 h 5075792"/>
              <a:gd name="connsiteX122" fmla="*/ 4974274 w 8848429"/>
              <a:gd name="connsiteY122" fmla="*/ 4345715 h 5075792"/>
              <a:gd name="connsiteX123" fmla="*/ 4706836 w 8848429"/>
              <a:gd name="connsiteY123" fmla="*/ 4504891 h 5075792"/>
              <a:gd name="connsiteX124" fmla="*/ 4814973 w 8848429"/>
              <a:gd name="connsiteY124" fmla="*/ 4193343 h 5075792"/>
              <a:gd name="connsiteX125" fmla="*/ 4515970 w 8848429"/>
              <a:gd name="connsiteY125" fmla="*/ 4332460 h 5075792"/>
              <a:gd name="connsiteX126" fmla="*/ 4647258 w 8848429"/>
              <a:gd name="connsiteY126" fmla="*/ 4050283 h 5075792"/>
              <a:gd name="connsiteX127" fmla="*/ 4484806 w 8848429"/>
              <a:gd name="connsiteY127" fmla="*/ 4107848 h 5075792"/>
              <a:gd name="connsiteX128" fmla="*/ 4373651 w 8848429"/>
              <a:gd name="connsiteY128" fmla="*/ 4112143 h 5075792"/>
              <a:gd name="connsiteX129" fmla="*/ 4193342 w 8848429"/>
              <a:gd name="connsiteY129" fmla="*/ 4033457 h 5075792"/>
              <a:gd name="connsiteX130" fmla="*/ 4332460 w 8848429"/>
              <a:gd name="connsiteY130" fmla="*/ 4332460 h 5075792"/>
              <a:gd name="connsiteX131" fmla="*/ 4050283 w 8848429"/>
              <a:gd name="connsiteY131" fmla="*/ 4201171 h 5075792"/>
              <a:gd name="connsiteX132" fmla="*/ 4154231 w 8848429"/>
              <a:gd name="connsiteY132" fmla="*/ 4494522 h 5075792"/>
              <a:gd name="connsiteX133" fmla="*/ 3869757 w 8848429"/>
              <a:gd name="connsiteY133" fmla="*/ 4327672 h 5075792"/>
              <a:gd name="connsiteX134" fmla="*/ 3947875 w 8848429"/>
              <a:gd name="connsiteY134" fmla="*/ 4648081 h 5075792"/>
              <a:gd name="connsiteX135" fmla="*/ 3696737 w 8848429"/>
              <a:gd name="connsiteY135" fmla="*/ 4464262 h 5075792"/>
              <a:gd name="connsiteX136" fmla="*/ 3741446 w 8848429"/>
              <a:gd name="connsiteY136" fmla="*/ 4772257 h 5075792"/>
              <a:gd name="connsiteX137" fmla="*/ 3495003 w 8848429"/>
              <a:gd name="connsiteY137" fmla="*/ 4553132 h 5075792"/>
              <a:gd name="connsiteX138" fmla="*/ 3509098 w 8848429"/>
              <a:gd name="connsiteY138" fmla="*/ 4882607 h 5075792"/>
              <a:gd name="connsiteX139" fmla="*/ 3298650 w 8848429"/>
              <a:gd name="connsiteY139" fmla="*/ 4653335 h 5075792"/>
              <a:gd name="connsiteX140" fmla="*/ 3282428 w 8848429"/>
              <a:gd name="connsiteY140" fmla="*/ 4964138 h 5075792"/>
              <a:gd name="connsiteX141" fmla="*/ 3083457 w 8848429"/>
              <a:gd name="connsiteY141" fmla="*/ 4701115 h 5075792"/>
              <a:gd name="connsiteX142" fmla="*/ 3033015 w 8848429"/>
              <a:gd name="connsiteY142" fmla="*/ 5027039 h 5075792"/>
              <a:gd name="connsiteX143" fmla="*/ 2871338 w 8848429"/>
              <a:gd name="connsiteY143" fmla="*/ 4761097 h 5075792"/>
              <a:gd name="connsiteX144" fmla="*/ 2794787 w 8848429"/>
              <a:gd name="connsiteY144" fmla="*/ 5062757 h 5075792"/>
              <a:gd name="connsiteX145" fmla="*/ 2650953 w 8848429"/>
              <a:gd name="connsiteY145" fmla="*/ 4765993 h 5075792"/>
              <a:gd name="connsiteX146" fmla="*/ 2537897 w 8848429"/>
              <a:gd name="connsiteY146" fmla="*/ 5075792 h 5075792"/>
              <a:gd name="connsiteX147" fmla="*/ 2431203 w 8848429"/>
              <a:gd name="connsiteY147" fmla="*/ 4783429 h 5075792"/>
              <a:gd name="connsiteX148" fmla="*/ 2297275 w 8848429"/>
              <a:gd name="connsiteY148" fmla="*/ 5064371 h 5075792"/>
              <a:gd name="connsiteX149" fmla="*/ 2214103 w 8848429"/>
              <a:gd name="connsiteY149" fmla="*/ 4745226 h 5075792"/>
              <a:gd name="connsiteX150" fmla="*/ 2042778 w 8848429"/>
              <a:gd name="connsiteY150" fmla="*/ 5027039 h 5075792"/>
              <a:gd name="connsiteX151" fmla="*/ 1995178 w 8848429"/>
              <a:gd name="connsiteY151" fmla="*/ 4719475 h 5075792"/>
              <a:gd name="connsiteX152" fmla="*/ 1809018 w 8848429"/>
              <a:gd name="connsiteY152" fmla="*/ 4968872 h 5075792"/>
              <a:gd name="connsiteX153" fmla="*/ 1789692 w 8848429"/>
              <a:gd name="connsiteY153" fmla="*/ 4639662 h 5075792"/>
              <a:gd name="connsiteX154" fmla="*/ 1566694 w 8848429"/>
              <a:gd name="connsiteY154" fmla="*/ 4882607 h 5075792"/>
              <a:gd name="connsiteX155" fmla="*/ 1579997 w 8848429"/>
              <a:gd name="connsiteY155" fmla="*/ 4571668 h 5075792"/>
              <a:gd name="connsiteX156" fmla="*/ 1348755 w 8848429"/>
              <a:gd name="connsiteY156" fmla="*/ 4779964 h 5075792"/>
              <a:gd name="connsiteX157" fmla="*/ 1394041 w 8848429"/>
              <a:gd name="connsiteY157" fmla="*/ 4453292 h 5075792"/>
              <a:gd name="connsiteX158" fmla="*/ 1127917 w 8848429"/>
              <a:gd name="connsiteY158" fmla="*/ 4648081 h 5075792"/>
              <a:gd name="connsiteX159" fmla="*/ 1201636 w 8848429"/>
              <a:gd name="connsiteY159" fmla="*/ 4345715 h 5075792"/>
              <a:gd name="connsiteX160" fmla="*/ 934199 w 8848429"/>
              <a:gd name="connsiteY160" fmla="*/ 4504891 h 5075792"/>
              <a:gd name="connsiteX161" fmla="*/ 1042336 w 8848429"/>
              <a:gd name="connsiteY161" fmla="*/ 4193343 h 5075792"/>
              <a:gd name="connsiteX162" fmla="*/ 743332 w 8848429"/>
              <a:gd name="connsiteY162" fmla="*/ 4332460 h 5075792"/>
              <a:gd name="connsiteX163" fmla="*/ 874621 w 8848429"/>
              <a:gd name="connsiteY163" fmla="*/ 4050283 h 5075792"/>
              <a:gd name="connsiteX164" fmla="*/ 581271 w 8848429"/>
              <a:gd name="connsiteY164" fmla="*/ 4154231 h 5075792"/>
              <a:gd name="connsiteX165" fmla="*/ 748120 w 8848429"/>
              <a:gd name="connsiteY165" fmla="*/ 3869756 h 5075792"/>
              <a:gd name="connsiteX166" fmla="*/ 427711 w 8848429"/>
              <a:gd name="connsiteY166" fmla="*/ 3947875 h 5075792"/>
              <a:gd name="connsiteX167" fmla="*/ 611531 w 8848429"/>
              <a:gd name="connsiteY167" fmla="*/ 3696738 h 5075792"/>
              <a:gd name="connsiteX168" fmla="*/ 303535 w 8848429"/>
              <a:gd name="connsiteY168" fmla="*/ 3741447 h 5075792"/>
              <a:gd name="connsiteX169" fmla="*/ 522660 w 8848429"/>
              <a:gd name="connsiteY169" fmla="*/ 3495003 h 5075792"/>
              <a:gd name="connsiteX170" fmla="*/ 193185 w 8848429"/>
              <a:gd name="connsiteY170" fmla="*/ 3509099 h 5075792"/>
              <a:gd name="connsiteX171" fmla="*/ 422457 w 8848429"/>
              <a:gd name="connsiteY171" fmla="*/ 3298650 h 5075792"/>
              <a:gd name="connsiteX172" fmla="*/ 111655 w 8848429"/>
              <a:gd name="connsiteY172" fmla="*/ 3282428 h 5075792"/>
              <a:gd name="connsiteX173" fmla="*/ 374679 w 8848429"/>
              <a:gd name="connsiteY173" fmla="*/ 3083457 h 5075792"/>
              <a:gd name="connsiteX174" fmla="*/ 48753 w 8848429"/>
              <a:gd name="connsiteY174" fmla="*/ 3033015 h 5075792"/>
              <a:gd name="connsiteX175" fmla="*/ 314695 w 8848429"/>
              <a:gd name="connsiteY175" fmla="*/ 2871339 h 5075792"/>
              <a:gd name="connsiteX176" fmla="*/ 13035 w 8848429"/>
              <a:gd name="connsiteY176" fmla="*/ 2794787 h 5075792"/>
              <a:gd name="connsiteX177" fmla="*/ 309799 w 8848429"/>
              <a:gd name="connsiteY177" fmla="*/ 2650953 h 5075792"/>
              <a:gd name="connsiteX178" fmla="*/ 0 w 8848429"/>
              <a:gd name="connsiteY178" fmla="*/ 2537897 h 5075792"/>
              <a:gd name="connsiteX179" fmla="*/ 292363 w 8848429"/>
              <a:gd name="connsiteY179" fmla="*/ 2431203 h 5075792"/>
              <a:gd name="connsiteX180" fmla="*/ 11421 w 8848429"/>
              <a:gd name="connsiteY180" fmla="*/ 2297276 h 5075792"/>
              <a:gd name="connsiteX181" fmla="*/ 330566 w 8848429"/>
              <a:gd name="connsiteY181" fmla="*/ 2214104 h 5075792"/>
              <a:gd name="connsiteX182" fmla="*/ 48753 w 8848429"/>
              <a:gd name="connsiteY182" fmla="*/ 2042778 h 5075792"/>
              <a:gd name="connsiteX183" fmla="*/ 356319 w 8848429"/>
              <a:gd name="connsiteY183" fmla="*/ 1995178 h 5075792"/>
              <a:gd name="connsiteX184" fmla="*/ 106922 w 8848429"/>
              <a:gd name="connsiteY184" fmla="*/ 1809018 h 5075792"/>
              <a:gd name="connsiteX185" fmla="*/ 436130 w 8848429"/>
              <a:gd name="connsiteY185" fmla="*/ 1789692 h 5075792"/>
              <a:gd name="connsiteX186" fmla="*/ 193185 w 8848429"/>
              <a:gd name="connsiteY186" fmla="*/ 1566694 h 5075792"/>
              <a:gd name="connsiteX187" fmla="*/ 504124 w 8848429"/>
              <a:gd name="connsiteY187" fmla="*/ 1579997 h 5075792"/>
              <a:gd name="connsiteX188" fmla="*/ 295829 w 8848429"/>
              <a:gd name="connsiteY188" fmla="*/ 1348755 h 5075792"/>
              <a:gd name="connsiteX189" fmla="*/ 622500 w 8848429"/>
              <a:gd name="connsiteY189" fmla="*/ 1394041 h 5075792"/>
              <a:gd name="connsiteX190" fmla="*/ 427711 w 8848429"/>
              <a:gd name="connsiteY190" fmla="*/ 1127917 h 5075792"/>
              <a:gd name="connsiteX191" fmla="*/ 730077 w 8848429"/>
              <a:gd name="connsiteY191" fmla="*/ 1201637 h 5075792"/>
              <a:gd name="connsiteX192" fmla="*/ 570901 w 8848429"/>
              <a:gd name="connsiteY192" fmla="*/ 934199 h 5075792"/>
              <a:gd name="connsiteX193" fmla="*/ 882450 w 8848429"/>
              <a:gd name="connsiteY193" fmla="*/ 1042336 h 5075792"/>
              <a:gd name="connsiteX194" fmla="*/ 743332 w 8848429"/>
              <a:gd name="connsiteY194" fmla="*/ 743332 h 5075792"/>
              <a:gd name="connsiteX195" fmla="*/ 1025509 w 8848429"/>
              <a:gd name="connsiteY195" fmla="*/ 874621 h 5075792"/>
              <a:gd name="connsiteX196" fmla="*/ 921561 w 8848429"/>
              <a:gd name="connsiteY196" fmla="*/ 581271 h 5075792"/>
              <a:gd name="connsiteX197" fmla="*/ 1206036 w 8848429"/>
              <a:gd name="connsiteY197" fmla="*/ 748121 h 5075792"/>
              <a:gd name="connsiteX198" fmla="*/ 1127917 w 8848429"/>
              <a:gd name="connsiteY198" fmla="*/ 427712 h 5075792"/>
              <a:gd name="connsiteX199" fmla="*/ 1379054 w 8848429"/>
              <a:gd name="connsiteY199" fmla="*/ 611531 h 5075792"/>
              <a:gd name="connsiteX200" fmla="*/ 1334346 w 8848429"/>
              <a:gd name="connsiteY200" fmla="*/ 303535 h 5075792"/>
              <a:gd name="connsiteX201" fmla="*/ 1580790 w 8848429"/>
              <a:gd name="connsiteY201" fmla="*/ 522661 h 5075792"/>
              <a:gd name="connsiteX202" fmla="*/ 1566694 w 8848429"/>
              <a:gd name="connsiteY202" fmla="*/ 193185 h 5075792"/>
              <a:gd name="connsiteX203" fmla="*/ 1777142 w 8848429"/>
              <a:gd name="connsiteY203" fmla="*/ 422457 h 5075792"/>
              <a:gd name="connsiteX204" fmla="*/ 1793364 w 8848429"/>
              <a:gd name="connsiteY204" fmla="*/ 111655 h 5075792"/>
              <a:gd name="connsiteX205" fmla="*/ 1992335 w 8848429"/>
              <a:gd name="connsiteY205" fmla="*/ 374679 h 5075792"/>
              <a:gd name="connsiteX206" fmla="*/ 2042778 w 8848429"/>
              <a:gd name="connsiteY206" fmla="*/ 48753 h 5075792"/>
              <a:gd name="connsiteX207" fmla="*/ 2204453 w 8848429"/>
              <a:gd name="connsiteY207" fmla="*/ 314695 h 5075792"/>
              <a:gd name="connsiteX208" fmla="*/ 2281006 w 8848429"/>
              <a:gd name="connsiteY208" fmla="*/ 13035 h 5075792"/>
              <a:gd name="connsiteX209" fmla="*/ 2424840 w 8848429"/>
              <a:gd name="connsiteY209" fmla="*/ 309799 h 5075792"/>
              <a:gd name="connsiteX210" fmla="*/ 2537897 w 8848429"/>
              <a:gd name="connsiteY210" fmla="*/ 0 h 5075792"/>
              <a:gd name="connsiteX0" fmla="*/ 4415851 w 8848429"/>
              <a:gd name="connsiteY0" fmla="*/ 1055694 h 5075792"/>
              <a:gd name="connsiteX1" fmla="*/ 4351829 w 8848429"/>
              <a:gd name="connsiteY1" fmla="*/ 1164849 h 5075792"/>
              <a:gd name="connsiteX2" fmla="*/ 4482819 w 8848429"/>
              <a:gd name="connsiteY2" fmla="*/ 1168209 h 5075792"/>
              <a:gd name="connsiteX3" fmla="*/ 4415851 w 8848429"/>
              <a:gd name="connsiteY3" fmla="*/ 1055694 h 5075792"/>
              <a:gd name="connsiteX4" fmla="*/ 2537897 w 8848429"/>
              <a:gd name="connsiteY4" fmla="*/ 0 h 5075792"/>
              <a:gd name="connsiteX5" fmla="*/ 2644589 w 8848429"/>
              <a:gd name="connsiteY5" fmla="*/ 292362 h 5075792"/>
              <a:gd name="connsiteX6" fmla="*/ 2778516 w 8848429"/>
              <a:gd name="connsiteY6" fmla="*/ 11421 h 5075792"/>
              <a:gd name="connsiteX7" fmla="*/ 2861690 w 8848429"/>
              <a:gd name="connsiteY7" fmla="*/ 330566 h 5075792"/>
              <a:gd name="connsiteX8" fmla="*/ 3033015 w 8848429"/>
              <a:gd name="connsiteY8" fmla="*/ 48753 h 5075792"/>
              <a:gd name="connsiteX9" fmla="*/ 3080616 w 8848429"/>
              <a:gd name="connsiteY9" fmla="*/ 356317 h 5075792"/>
              <a:gd name="connsiteX10" fmla="*/ 3266774 w 8848429"/>
              <a:gd name="connsiteY10" fmla="*/ 106922 h 5075792"/>
              <a:gd name="connsiteX11" fmla="*/ 3286101 w 8848429"/>
              <a:gd name="connsiteY11" fmla="*/ 436131 h 5075792"/>
              <a:gd name="connsiteX12" fmla="*/ 3509098 w 8848429"/>
              <a:gd name="connsiteY12" fmla="*/ 193185 h 5075792"/>
              <a:gd name="connsiteX13" fmla="*/ 3495795 w 8848429"/>
              <a:gd name="connsiteY13" fmla="*/ 504124 h 5075792"/>
              <a:gd name="connsiteX14" fmla="*/ 3727037 w 8848429"/>
              <a:gd name="connsiteY14" fmla="*/ 295829 h 5075792"/>
              <a:gd name="connsiteX15" fmla="*/ 3681751 w 8848429"/>
              <a:gd name="connsiteY15" fmla="*/ 622500 h 5075792"/>
              <a:gd name="connsiteX16" fmla="*/ 3947875 w 8848429"/>
              <a:gd name="connsiteY16" fmla="*/ 427712 h 5075792"/>
              <a:gd name="connsiteX17" fmla="*/ 3874156 w 8848429"/>
              <a:gd name="connsiteY17" fmla="*/ 730077 h 5075792"/>
              <a:gd name="connsiteX18" fmla="*/ 4141593 w 8848429"/>
              <a:gd name="connsiteY18" fmla="*/ 570901 h 5075792"/>
              <a:gd name="connsiteX19" fmla="*/ 4033457 w 8848429"/>
              <a:gd name="connsiteY19" fmla="*/ 882450 h 5075792"/>
              <a:gd name="connsiteX20" fmla="*/ 4332460 w 8848429"/>
              <a:gd name="connsiteY20" fmla="*/ 743332 h 5075792"/>
              <a:gd name="connsiteX21" fmla="*/ 4201171 w 8848429"/>
              <a:gd name="connsiteY21" fmla="*/ 1025509 h 5075792"/>
              <a:gd name="connsiteX22" fmla="*/ 4363624 w 8848429"/>
              <a:gd name="connsiteY22" fmla="*/ 967945 h 5075792"/>
              <a:gd name="connsiteX23" fmla="*/ 4343538 w 8848429"/>
              <a:gd name="connsiteY23" fmla="*/ 934199 h 5075792"/>
              <a:gd name="connsiteX24" fmla="*/ 4401794 w 8848429"/>
              <a:gd name="connsiteY24" fmla="*/ 954419 h 5075792"/>
              <a:gd name="connsiteX25" fmla="*/ 4494522 w 8848429"/>
              <a:gd name="connsiteY25" fmla="*/ 921562 h 5075792"/>
              <a:gd name="connsiteX26" fmla="*/ 4462826 w 8848429"/>
              <a:gd name="connsiteY26" fmla="*/ 975603 h 5075792"/>
              <a:gd name="connsiteX27" fmla="*/ 4655087 w 8848429"/>
              <a:gd name="connsiteY27" fmla="*/ 1042336 h 5075792"/>
              <a:gd name="connsiteX28" fmla="*/ 4515970 w 8848429"/>
              <a:gd name="connsiteY28" fmla="*/ 743332 h 5075792"/>
              <a:gd name="connsiteX29" fmla="*/ 4798146 w 8848429"/>
              <a:gd name="connsiteY29" fmla="*/ 874621 h 5075792"/>
              <a:gd name="connsiteX30" fmla="*/ 4694199 w 8848429"/>
              <a:gd name="connsiteY30" fmla="*/ 581271 h 5075792"/>
              <a:gd name="connsiteX31" fmla="*/ 4978673 w 8848429"/>
              <a:gd name="connsiteY31" fmla="*/ 748121 h 5075792"/>
              <a:gd name="connsiteX32" fmla="*/ 4900554 w 8848429"/>
              <a:gd name="connsiteY32" fmla="*/ 427712 h 5075792"/>
              <a:gd name="connsiteX33" fmla="*/ 5151692 w 8848429"/>
              <a:gd name="connsiteY33" fmla="*/ 611531 h 5075792"/>
              <a:gd name="connsiteX34" fmla="*/ 5106984 w 8848429"/>
              <a:gd name="connsiteY34" fmla="*/ 303535 h 5075792"/>
              <a:gd name="connsiteX35" fmla="*/ 5353428 w 8848429"/>
              <a:gd name="connsiteY35" fmla="*/ 522661 h 5075792"/>
              <a:gd name="connsiteX36" fmla="*/ 5339331 w 8848429"/>
              <a:gd name="connsiteY36" fmla="*/ 193185 h 5075792"/>
              <a:gd name="connsiteX37" fmla="*/ 5549779 w 8848429"/>
              <a:gd name="connsiteY37" fmla="*/ 422457 h 5075792"/>
              <a:gd name="connsiteX38" fmla="*/ 5566001 w 8848429"/>
              <a:gd name="connsiteY38" fmla="*/ 111655 h 5075792"/>
              <a:gd name="connsiteX39" fmla="*/ 5764973 w 8848429"/>
              <a:gd name="connsiteY39" fmla="*/ 374679 h 5075792"/>
              <a:gd name="connsiteX40" fmla="*/ 5815415 w 8848429"/>
              <a:gd name="connsiteY40" fmla="*/ 48753 h 5075792"/>
              <a:gd name="connsiteX41" fmla="*/ 5977091 w 8848429"/>
              <a:gd name="connsiteY41" fmla="*/ 314695 h 5075792"/>
              <a:gd name="connsiteX42" fmla="*/ 6053643 w 8848429"/>
              <a:gd name="connsiteY42" fmla="*/ 13035 h 5075792"/>
              <a:gd name="connsiteX43" fmla="*/ 6197477 w 8848429"/>
              <a:gd name="connsiteY43" fmla="*/ 309799 h 5075792"/>
              <a:gd name="connsiteX44" fmla="*/ 6310534 w 8848429"/>
              <a:gd name="connsiteY44" fmla="*/ 0 h 5075792"/>
              <a:gd name="connsiteX45" fmla="*/ 6417226 w 8848429"/>
              <a:gd name="connsiteY45" fmla="*/ 292362 h 5075792"/>
              <a:gd name="connsiteX46" fmla="*/ 6551154 w 8848429"/>
              <a:gd name="connsiteY46" fmla="*/ 11421 h 5075792"/>
              <a:gd name="connsiteX47" fmla="*/ 6634327 w 8848429"/>
              <a:gd name="connsiteY47" fmla="*/ 330566 h 5075792"/>
              <a:gd name="connsiteX48" fmla="*/ 6805652 w 8848429"/>
              <a:gd name="connsiteY48" fmla="*/ 48753 h 5075792"/>
              <a:gd name="connsiteX49" fmla="*/ 6853253 w 8848429"/>
              <a:gd name="connsiteY49" fmla="*/ 356317 h 5075792"/>
              <a:gd name="connsiteX50" fmla="*/ 7039411 w 8848429"/>
              <a:gd name="connsiteY50" fmla="*/ 106922 h 5075792"/>
              <a:gd name="connsiteX51" fmla="*/ 7058738 w 8848429"/>
              <a:gd name="connsiteY51" fmla="*/ 436131 h 5075792"/>
              <a:gd name="connsiteX52" fmla="*/ 7281736 w 8848429"/>
              <a:gd name="connsiteY52" fmla="*/ 193185 h 5075792"/>
              <a:gd name="connsiteX53" fmla="*/ 7268432 w 8848429"/>
              <a:gd name="connsiteY53" fmla="*/ 504124 h 5075792"/>
              <a:gd name="connsiteX54" fmla="*/ 7499674 w 8848429"/>
              <a:gd name="connsiteY54" fmla="*/ 295829 h 5075792"/>
              <a:gd name="connsiteX55" fmla="*/ 7454388 w 8848429"/>
              <a:gd name="connsiteY55" fmla="*/ 622500 h 5075792"/>
              <a:gd name="connsiteX56" fmla="*/ 7720512 w 8848429"/>
              <a:gd name="connsiteY56" fmla="*/ 427712 h 5075792"/>
              <a:gd name="connsiteX57" fmla="*/ 7646793 w 8848429"/>
              <a:gd name="connsiteY57" fmla="*/ 730077 h 5075792"/>
              <a:gd name="connsiteX58" fmla="*/ 7914230 w 8848429"/>
              <a:gd name="connsiteY58" fmla="*/ 570901 h 5075792"/>
              <a:gd name="connsiteX59" fmla="*/ 7806094 w 8848429"/>
              <a:gd name="connsiteY59" fmla="*/ 882450 h 5075792"/>
              <a:gd name="connsiteX60" fmla="*/ 8105097 w 8848429"/>
              <a:gd name="connsiteY60" fmla="*/ 743332 h 5075792"/>
              <a:gd name="connsiteX61" fmla="*/ 7973808 w 8848429"/>
              <a:gd name="connsiteY61" fmla="*/ 1025509 h 5075792"/>
              <a:gd name="connsiteX62" fmla="*/ 8267159 w 8848429"/>
              <a:gd name="connsiteY62" fmla="*/ 921562 h 5075792"/>
              <a:gd name="connsiteX63" fmla="*/ 8100309 w 8848429"/>
              <a:gd name="connsiteY63" fmla="*/ 1206036 h 5075792"/>
              <a:gd name="connsiteX64" fmla="*/ 8420718 w 8848429"/>
              <a:gd name="connsiteY64" fmla="*/ 1127917 h 5075792"/>
              <a:gd name="connsiteX65" fmla="*/ 8236899 w 8848429"/>
              <a:gd name="connsiteY65" fmla="*/ 1379055 h 5075792"/>
              <a:gd name="connsiteX66" fmla="*/ 8544894 w 8848429"/>
              <a:gd name="connsiteY66" fmla="*/ 1334347 h 5075792"/>
              <a:gd name="connsiteX67" fmla="*/ 8325768 w 8848429"/>
              <a:gd name="connsiteY67" fmla="*/ 1580791 h 5075792"/>
              <a:gd name="connsiteX68" fmla="*/ 8655244 w 8848429"/>
              <a:gd name="connsiteY68" fmla="*/ 1566694 h 5075792"/>
              <a:gd name="connsiteX69" fmla="*/ 8425972 w 8848429"/>
              <a:gd name="connsiteY69" fmla="*/ 1777142 h 5075792"/>
              <a:gd name="connsiteX70" fmla="*/ 8736775 w 8848429"/>
              <a:gd name="connsiteY70" fmla="*/ 1793364 h 5075792"/>
              <a:gd name="connsiteX71" fmla="*/ 8473750 w 8848429"/>
              <a:gd name="connsiteY71" fmla="*/ 1992336 h 5075792"/>
              <a:gd name="connsiteX72" fmla="*/ 8799676 w 8848429"/>
              <a:gd name="connsiteY72" fmla="*/ 2042778 h 5075792"/>
              <a:gd name="connsiteX73" fmla="*/ 8533734 w 8848429"/>
              <a:gd name="connsiteY73" fmla="*/ 2204454 h 5075792"/>
              <a:gd name="connsiteX74" fmla="*/ 8835394 w 8848429"/>
              <a:gd name="connsiteY74" fmla="*/ 2281007 h 5075792"/>
              <a:gd name="connsiteX75" fmla="*/ 8538630 w 8848429"/>
              <a:gd name="connsiteY75" fmla="*/ 2424841 h 5075792"/>
              <a:gd name="connsiteX76" fmla="*/ 8848429 w 8848429"/>
              <a:gd name="connsiteY76" fmla="*/ 2537897 h 5075792"/>
              <a:gd name="connsiteX77" fmla="*/ 8556068 w 8848429"/>
              <a:gd name="connsiteY77" fmla="*/ 2644589 h 5075792"/>
              <a:gd name="connsiteX78" fmla="*/ 8837008 w 8848429"/>
              <a:gd name="connsiteY78" fmla="*/ 2778517 h 5075792"/>
              <a:gd name="connsiteX79" fmla="*/ 8517863 w 8848429"/>
              <a:gd name="connsiteY79" fmla="*/ 2861690 h 5075792"/>
              <a:gd name="connsiteX80" fmla="*/ 8799676 w 8848429"/>
              <a:gd name="connsiteY80" fmla="*/ 3033015 h 5075792"/>
              <a:gd name="connsiteX81" fmla="*/ 8492112 w 8848429"/>
              <a:gd name="connsiteY81" fmla="*/ 3080616 h 5075792"/>
              <a:gd name="connsiteX82" fmla="*/ 8741508 w 8848429"/>
              <a:gd name="connsiteY82" fmla="*/ 3266774 h 5075792"/>
              <a:gd name="connsiteX83" fmla="*/ 8412298 w 8848429"/>
              <a:gd name="connsiteY83" fmla="*/ 3286101 h 5075792"/>
              <a:gd name="connsiteX84" fmla="*/ 8655244 w 8848429"/>
              <a:gd name="connsiteY84" fmla="*/ 3509099 h 5075792"/>
              <a:gd name="connsiteX85" fmla="*/ 8344304 w 8848429"/>
              <a:gd name="connsiteY85" fmla="*/ 3495795 h 5075792"/>
              <a:gd name="connsiteX86" fmla="*/ 8552600 w 8848429"/>
              <a:gd name="connsiteY86" fmla="*/ 3727037 h 5075792"/>
              <a:gd name="connsiteX87" fmla="*/ 8225930 w 8848429"/>
              <a:gd name="connsiteY87" fmla="*/ 3681752 h 5075792"/>
              <a:gd name="connsiteX88" fmla="*/ 8420718 w 8848429"/>
              <a:gd name="connsiteY88" fmla="*/ 3947875 h 5075792"/>
              <a:gd name="connsiteX89" fmla="*/ 8118352 w 8848429"/>
              <a:gd name="connsiteY89" fmla="*/ 3874156 h 5075792"/>
              <a:gd name="connsiteX90" fmla="*/ 8277528 w 8848429"/>
              <a:gd name="connsiteY90" fmla="*/ 4141593 h 5075792"/>
              <a:gd name="connsiteX91" fmla="*/ 7965979 w 8848429"/>
              <a:gd name="connsiteY91" fmla="*/ 4033457 h 5075792"/>
              <a:gd name="connsiteX92" fmla="*/ 8105097 w 8848429"/>
              <a:gd name="connsiteY92" fmla="*/ 4332460 h 5075792"/>
              <a:gd name="connsiteX93" fmla="*/ 7822920 w 8848429"/>
              <a:gd name="connsiteY93" fmla="*/ 4201171 h 5075792"/>
              <a:gd name="connsiteX94" fmla="*/ 7926868 w 8848429"/>
              <a:gd name="connsiteY94" fmla="*/ 4494522 h 5075792"/>
              <a:gd name="connsiteX95" fmla="*/ 7642393 w 8848429"/>
              <a:gd name="connsiteY95" fmla="*/ 4327672 h 5075792"/>
              <a:gd name="connsiteX96" fmla="*/ 7720512 w 8848429"/>
              <a:gd name="connsiteY96" fmla="*/ 4648081 h 5075792"/>
              <a:gd name="connsiteX97" fmla="*/ 7469375 w 8848429"/>
              <a:gd name="connsiteY97" fmla="*/ 4464262 h 5075792"/>
              <a:gd name="connsiteX98" fmla="*/ 7514083 w 8848429"/>
              <a:gd name="connsiteY98" fmla="*/ 4772257 h 5075792"/>
              <a:gd name="connsiteX99" fmla="*/ 7267640 w 8848429"/>
              <a:gd name="connsiteY99" fmla="*/ 4553132 h 5075792"/>
              <a:gd name="connsiteX100" fmla="*/ 7281736 w 8848429"/>
              <a:gd name="connsiteY100" fmla="*/ 4882607 h 5075792"/>
              <a:gd name="connsiteX101" fmla="*/ 7071287 w 8848429"/>
              <a:gd name="connsiteY101" fmla="*/ 4653335 h 5075792"/>
              <a:gd name="connsiteX102" fmla="*/ 7055065 w 8848429"/>
              <a:gd name="connsiteY102" fmla="*/ 4964138 h 5075792"/>
              <a:gd name="connsiteX103" fmla="*/ 6856094 w 8848429"/>
              <a:gd name="connsiteY103" fmla="*/ 4701115 h 5075792"/>
              <a:gd name="connsiteX104" fmla="*/ 6805652 w 8848429"/>
              <a:gd name="connsiteY104" fmla="*/ 5027039 h 5075792"/>
              <a:gd name="connsiteX105" fmla="*/ 6643976 w 8848429"/>
              <a:gd name="connsiteY105" fmla="*/ 4761097 h 5075792"/>
              <a:gd name="connsiteX106" fmla="*/ 6567424 w 8848429"/>
              <a:gd name="connsiteY106" fmla="*/ 5062757 h 5075792"/>
              <a:gd name="connsiteX107" fmla="*/ 6423590 w 8848429"/>
              <a:gd name="connsiteY107" fmla="*/ 4765993 h 5075792"/>
              <a:gd name="connsiteX108" fmla="*/ 6310534 w 8848429"/>
              <a:gd name="connsiteY108" fmla="*/ 5075792 h 5075792"/>
              <a:gd name="connsiteX109" fmla="*/ 6203840 w 8848429"/>
              <a:gd name="connsiteY109" fmla="*/ 4783429 h 5075792"/>
              <a:gd name="connsiteX110" fmla="*/ 6069913 w 8848429"/>
              <a:gd name="connsiteY110" fmla="*/ 5064371 h 5075792"/>
              <a:gd name="connsiteX111" fmla="*/ 5986740 w 8848429"/>
              <a:gd name="connsiteY111" fmla="*/ 4745226 h 5075792"/>
              <a:gd name="connsiteX112" fmla="*/ 5815415 w 8848429"/>
              <a:gd name="connsiteY112" fmla="*/ 5027039 h 5075792"/>
              <a:gd name="connsiteX113" fmla="*/ 5767815 w 8848429"/>
              <a:gd name="connsiteY113" fmla="*/ 4719475 h 5075792"/>
              <a:gd name="connsiteX114" fmla="*/ 5581655 w 8848429"/>
              <a:gd name="connsiteY114" fmla="*/ 4968872 h 5075792"/>
              <a:gd name="connsiteX115" fmla="*/ 5562329 w 8848429"/>
              <a:gd name="connsiteY115" fmla="*/ 4639662 h 5075792"/>
              <a:gd name="connsiteX116" fmla="*/ 5339331 w 8848429"/>
              <a:gd name="connsiteY116" fmla="*/ 4882607 h 5075792"/>
              <a:gd name="connsiteX117" fmla="*/ 5352634 w 8848429"/>
              <a:gd name="connsiteY117" fmla="*/ 4571668 h 5075792"/>
              <a:gd name="connsiteX118" fmla="*/ 5121392 w 8848429"/>
              <a:gd name="connsiteY118" fmla="*/ 4779964 h 5075792"/>
              <a:gd name="connsiteX119" fmla="*/ 5166678 w 8848429"/>
              <a:gd name="connsiteY119" fmla="*/ 4453292 h 5075792"/>
              <a:gd name="connsiteX120" fmla="*/ 4900554 w 8848429"/>
              <a:gd name="connsiteY120" fmla="*/ 4648081 h 5075792"/>
              <a:gd name="connsiteX121" fmla="*/ 4974274 w 8848429"/>
              <a:gd name="connsiteY121" fmla="*/ 4345715 h 5075792"/>
              <a:gd name="connsiteX122" fmla="*/ 4706836 w 8848429"/>
              <a:gd name="connsiteY122" fmla="*/ 4504891 h 5075792"/>
              <a:gd name="connsiteX123" fmla="*/ 4814973 w 8848429"/>
              <a:gd name="connsiteY123" fmla="*/ 4193343 h 5075792"/>
              <a:gd name="connsiteX124" fmla="*/ 4515970 w 8848429"/>
              <a:gd name="connsiteY124" fmla="*/ 4332460 h 5075792"/>
              <a:gd name="connsiteX125" fmla="*/ 4647258 w 8848429"/>
              <a:gd name="connsiteY125" fmla="*/ 4050283 h 5075792"/>
              <a:gd name="connsiteX126" fmla="*/ 4484806 w 8848429"/>
              <a:gd name="connsiteY126" fmla="*/ 4107848 h 5075792"/>
              <a:gd name="connsiteX127" fmla="*/ 4373651 w 8848429"/>
              <a:gd name="connsiteY127" fmla="*/ 4112143 h 5075792"/>
              <a:gd name="connsiteX128" fmla="*/ 4193342 w 8848429"/>
              <a:gd name="connsiteY128" fmla="*/ 4033457 h 5075792"/>
              <a:gd name="connsiteX129" fmla="*/ 4332460 w 8848429"/>
              <a:gd name="connsiteY129" fmla="*/ 4332460 h 5075792"/>
              <a:gd name="connsiteX130" fmla="*/ 4050283 w 8848429"/>
              <a:gd name="connsiteY130" fmla="*/ 4201171 h 5075792"/>
              <a:gd name="connsiteX131" fmla="*/ 4154231 w 8848429"/>
              <a:gd name="connsiteY131" fmla="*/ 4494522 h 5075792"/>
              <a:gd name="connsiteX132" fmla="*/ 3869757 w 8848429"/>
              <a:gd name="connsiteY132" fmla="*/ 4327672 h 5075792"/>
              <a:gd name="connsiteX133" fmla="*/ 3947875 w 8848429"/>
              <a:gd name="connsiteY133" fmla="*/ 4648081 h 5075792"/>
              <a:gd name="connsiteX134" fmla="*/ 3696737 w 8848429"/>
              <a:gd name="connsiteY134" fmla="*/ 4464262 h 5075792"/>
              <a:gd name="connsiteX135" fmla="*/ 3741446 w 8848429"/>
              <a:gd name="connsiteY135" fmla="*/ 4772257 h 5075792"/>
              <a:gd name="connsiteX136" fmla="*/ 3495003 w 8848429"/>
              <a:gd name="connsiteY136" fmla="*/ 4553132 h 5075792"/>
              <a:gd name="connsiteX137" fmla="*/ 3509098 w 8848429"/>
              <a:gd name="connsiteY137" fmla="*/ 4882607 h 5075792"/>
              <a:gd name="connsiteX138" fmla="*/ 3298650 w 8848429"/>
              <a:gd name="connsiteY138" fmla="*/ 4653335 h 5075792"/>
              <a:gd name="connsiteX139" fmla="*/ 3282428 w 8848429"/>
              <a:gd name="connsiteY139" fmla="*/ 4964138 h 5075792"/>
              <a:gd name="connsiteX140" fmla="*/ 3083457 w 8848429"/>
              <a:gd name="connsiteY140" fmla="*/ 4701115 h 5075792"/>
              <a:gd name="connsiteX141" fmla="*/ 3033015 w 8848429"/>
              <a:gd name="connsiteY141" fmla="*/ 5027039 h 5075792"/>
              <a:gd name="connsiteX142" fmla="*/ 2871338 w 8848429"/>
              <a:gd name="connsiteY142" fmla="*/ 4761097 h 5075792"/>
              <a:gd name="connsiteX143" fmla="*/ 2794787 w 8848429"/>
              <a:gd name="connsiteY143" fmla="*/ 5062757 h 5075792"/>
              <a:gd name="connsiteX144" fmla="*/ 2650953 w 8848429"/>
              <a:gd name="connsiteY144" fmla="*/ 4765993 h 5075792"/>
              <a:gd name="connsiteX145" fmla="*/ 2537897 w 8848429"/>
              <a:gd name="connsiteY145" fmla="*/ 5075792 h 5075792"/>
              <a:gd name="connsiteX146" fmla="*/ 2431203 w 8848429"/>
              <a:gd name="connsiteY146" fmla="*/ 4783429 h 5075792"/>
              <a:gd name="connsiteX147" fmla="*/ 2297275 w 8848429"/>
              <a:gd name="connsiteY147" fmla="*/ 5064371 h 5075792"/>
              <a:gd name="connsiteX148" fmla="*/ 2214103 w 8848429"/>
              <a:gd name="connsiteY148" fmla="*/ 4745226 h 5075792"/>
              <a:gd name="connsiteX149" fmla="*/ 2042778 w 8848429"/>
              <a:gd name="connsiteY149" fmla="*/ 5027039 h 5075792"/>
              <a:gd name="connsiteX150" fmla="*/ 1995178 w 8848429"/>
              <a:gd name="connsiteY150" fmla="*/ 4719475 h 5075792"/>
              <a:gd name="connsiteX151" fmla="*/ 1809018 w 8848429"/>
              <a:gd name="connsiteY151" fmla="*/ 4968872 h 5075792"/>
              <a:gd name="connsiteX152" fmla="*/ 1789692 w 8848429"/>
              <a:gd name="connsiteY152" fmla="*/ 4639662 h 5075792"/>
              <a:gd name="connsiteX153" fmla="*/ 1566694 w 8848429"/>
              <a:gd name="connsiteY153" fmla="*/ 4882607 h 5075792"/>
              <a:gd name="connsiteX154" fmla="*/ 1579997 w 8848429"/>
              <a:gd name="connsiteY154" fmla="*/ 4571668 h 5075792"/>
              <a:gd name="connsiteX155" fmla="*/ 1348755 w 8848429"/>
              <a:gd name="connsiteY155" fmla="*/ 4779964 h 5075792"/>
              <a:gd name="connsiteX156" fmla="*/ 1394041 w 8848429"/>
              <a:gd name="connsiteY156" fmla="*/ 4453292 h 5075792"/>
              <a:gd name="connsiteX157" fmla="*/ 1127917 w 8848429"/>
              <a:gd name="connsiteY157" fmla="*/ 4648081 h 5075792"/>
              <a:gd name="connsiteX158" fmla="*/ 1201636 w 8848429"/>
              <a:gd name="connsiteY158" fmla="*/ 4345715 h 5075792"/>
              <a:gd name="connsiteX159" fmla="*/ 934199 w 8848429"/>
              <a:gd name="connsiteY159" fmla="*/ 4504891 h 5075792"/>
              <a:gd name="connsiteX160" fmla="*/ 1042336 w 8848429"/>
              <a:gd name="connsiteY160" fmla="*/ 4193343 h 5075792"/>
              <a:gd name="connsiteX161" fmla="*/ 743332 w 8848429"/>
              <a:gd name="connsiteY161" fmla="*/ 4332460 h 5075792"/>
              <a:gd name="connsiteX162" fmla="*/ 874621 w 8848429"/>
              <a:gd name="connsiteY162" fmla="*/ 4050283 h 5075792"/>
              <a:gd name="connsiteX163" fmla="*/ 581271 w 8848429"/>
              <a:gd name="connsiteY163" fmla="*/ 4154231 h 5075792"/>
              <a:gd name="connsiteX164" fmla="*/ 748120 w 8848429"/>
              <a:gd name="connsiteY164" fmla="*/ 3869756 h 5075792"/>
              <a:gd name="connsiteX165" fmla="*/ 427711 w 8848429"/>
              <a:gd name="connsiteY165" fmla="*/ 3947875 h 5075792"/>
              <a:gd name="connsiteX166" fmla="*/ 611531 w 8848429"/>
              <a:gd name="connsiteY166" fmla="*/ 3696738 h 5075792"/>
              <a:gd name="connsiteX167" fmla="*/ 303535 w 8848429"/>
              <a:gd name="connsiteY167" fmla="*/ 3741447 h 5075792"/>
              <a:gd name="connsiteX168" fmla="*/ 522660 w 8848429"/>
              <a:gd name="connsiteY168" fmla="*/ 3495003 h 5075792"/>
              <a:gd name="connsiteX169" fmla="*/ 193185 w 8848429"/>
              <a:gd name="connsiteY169" fmla="*/ 3509099 h 5075792"/>
              <a:gd name="connsiteX170" fmla="*/ 422457 w 8848429"/>
              <a:gd name="connsiteY170" fmla="*/ 3298650 h 5075792"/>
              <a:gd name="connsiteX171" fmla="*/ 111655 w 8848429"/>
              <a:gd name="connsiteY171" fmla="*/ 3282428 h 5075792"/>
              <a:gd name="connsiteX172" fmla="*/ 374679 w 8848429"/>
              <a:gd name="connsiteY172" fmla="*/ 3083457 h 5075792"/>
              <a:gd name="connsiteX173" fmla="*/ 48753 w 8848429"/>
              <a:gd name="connsiteY173" fmla="*/ 3033015 h 5075792"/>
              <a:gd name="connsiteX174" fmla="*/ 314695 w 8848429"/>
              <a:gd name="connsiteY174" fmla="*/ 2871339 h 5075792"/>
              <a:gd name="connsiteX175" fmla="*/ 13035 w 8848429"/>
              <a:gd name="connsiteY175" fmla="*/ 2794787 h 5075792"/>
              <a:gd name="connsiteX176" fmla="*/ 309799 w 8848429"/>
              <a:gd name="connsiteY176" fmla="*/ 2650953 h 5075792"/>
              <a:gd name="connsiteX177" fmla="*/ 0 w 8848429"/>
              <a:gd name="connsiteY177" fmla="*/ 2537897 h 5075792"/>
              <a:gd name="connsiteX178" fmla="*/ 292363 w 8848429"/>
              <a:gd name="connsiteY178" fmla="*/ 2431203 h 5075792"/>
              <a:gd name="connsiteX179" fmla="*/ 11421 w 8848429"/>
              <a:gd name="connsiteY179" fmla="*/ 2297276 h 5075792"/>
              <a:gd name="connsiteX180" fmla="*/ 330566 w 8848429"/>
              <a:gd name="connsiteY180" fmla="*/ 2214104 h 5075792"/>
              <a:gd name="connsiteX181" fmla="*/ 48753 w 8848429"/>
              <a:gd name="connsiteY181" fmla="*/ 2042778 h 5075792"/>
              <a:gd name="connsiteX182" fmla="*/ 356319 w 8848429"/>
              <a:gd name="connsiteY182" fmla="*/ 1995178 h 5075792"/>
              <a:gd name="connsiteX183" fmla="*/ 106922 w 8848429"/>
              <a:gd name="connsiteY183" fmla="*/ 1809018 h 5075792"/>
              <a:gd name="connsiteX184" fmla="*/ 436130 w 8848429"/>
              <a:gd name="connsiteY184" fmla="*/ 1789692 h 5075792"/>
              <a:gd name="connsiteX185" fmla="*/ 193185 w 8848429"/>
              <a:gd name="connsiteY185" fmla="*/ 1566694 h 5075792"/>
              <a:gd name="connsiteX186" fmla="*/ 504124 w 8848429"/>
              <a:gd name="connsiteY186" fmla="*/ 1579997 h 5075792"/>
              <a:gd name="connsiteX187" fmla="*/ 295829 w 8848429"/>
              <a:gd name="connsiteY187" fmla="*/ 1348755 h 5075792"/>
              <a:gd name="connsiteX188" fmla="*/ 622500 w 8848429"/>
              <a:gd name="connsiteY188" fmla="*/ 1394041 h 5075792"/>
              <a:gd name="connsiteX189" fmla="*/ 427711 w 8848429"/>
              <a:gd name="connsiteY189" fmla="*/ 1127917 h 5075792"/>
              <a:gd name="connsiteX190" fmla="*/ 730077 w 8848429"/>
              <a:gd name="connsiteY190" fmla="*/ 1201637 h 5075792"/>
              <a:gd name="connsiteX191" fmla="*/ 570901 w 8848429"/>
              <a:gd name="connsiteY191" fmla="*/ 934199 h 5075792"/>
              <a:gd name="connsiteX192" fmla="*/ 882450 w 8848429"/>
              <a:gd name="connsiteY192" fmla="*/ 1042336 h 5075792"/>
              <a:gd name="connsiteX193" fmla="*/ 743332 w 8848429"/>
              <a:gd name="connsiteY193" fmla="*/ 743332 h 5075792"/>
              <a:gd name="connsiteX194" fmla="*/ 1025509 w 8848429"/>
              <a:gd name="connsiteY194" fmla="*/ 874621 h 5075792"/>
              <a:gd name="connsiteX195" fmla="*/ 921561 w 8848429"/>
              <a:gd name="connsiteY195" fmla="*/ 581271 h 5075792"/>
              <a:gd name="connsiteX196" fmla="*/ 1206036 w 8848429"/>
              <a:gd name="connsiteY196" fmla="*/ 748121 h 5075792"/>
              <a:gd name="connsiteX197" fmla="*/ 1127917 w 8848429"/>
              <a:gd name="connsiteY197" fmla="*/ 427712 h 5075792"/>
              <a:gd name="connsiteX198" fmla="*/ 1379054 w 8848429"/>
              <a:gd name="connsiteY198" fmla="*/ 611531 h 5075792"/>
              <a:gd name="connsiteX199" fmla="*/ 1334346 w 8848429"/>
              <a:gd name="connsiteY199" fmla="*/ 303535 h 5075792"/>
              <a:gd name="connsiteX200" fmla="*/ 1580790 w 8848429"/>
              <a:gd name="connsiteY200" fmla="*/ 522661 h 5075792"/>
              <a:gd name="connsiteX201" fmla="*/ 1566694 w 8848429"/>
              <a:gd name="connsiteY201" fmla="*/ 193185 h 5075792"/>
              <a:gd name="connsiteX202" fmla="*/ 1777142 w 8848429"/>
              <a:gd name="connsiteY202" fmla="*/ 422457 h 5075792"/>
              <a:gd name="connsiteX203" fmla="*/ 1793364 w 8848429"/>
              <a:gd name="connsiteY203" fmla="*/ 111655 h 5075792"/>
              <a:gd name="connsiteX204" fmla="*/ 1992335 w 8848429"/>
              <a:gd name="connsiteY204" fmla="*/ 374679 h 5075792"/>
              <a:gd name="connsiteX205" fmla="*/ 2042778 w 8848429"/>
              <a:gd name="connsiteY205" fmla="*/ 48753 h 5075792"/>
              <a:gd name="connsiteX206" fmla="*/ 2204453 w 8848429"/>
              <a:gd name="connsiteY206" fmla="*/ 314695 h 5075792"/>
              <a:gd name="connsiteX207" fmla="*/ 2281006 w 8848429"/>
              <a:gd name="connsiteY207" fmla="*/ 13035 h 5075792"/>
              <a:gd name="connsiteX208" fmla="*/ 2424840 w 8848429"/>
              <a:gd name="connsiteY208" fmla="*/ 309799 h 5075792"/>
              <a:gd name="connsiteX209" fmla="*/ 2537897 w 8848429"/>
              <a:gd name="connsiteY209" fmla="*/ 0 h 5075792"/>
              <a:gd name="connsiteX0" fmla="*/ 4415851 w 8848429"/>
              <a:gd name="connsiteY0" fmla="*/ 1055694 h 5075792"/>
              <a:gd name="connsiteX1" fmla="*/ 4351829 w 8848429"/>
              <a:gd name="connsiteY1" fmla="*/ 1164849 h 5075792"/>
              <a:gd name="connsiteX2" fmla="*/ 4482819 w 8848429"/>
              <a:gd name="connsiteY2" fmla="*/ 1168209 h 5075792"/>
              <a:gd name="connsiteX3" fmla="*/ 4415851 w 8848429"/>
              <a:gd name="connsiteY3" fmla="*/ 1055694 h 5075792"/>
              <a:gd name="connsiteX4" fmla="*/ 2537897 w 8848429"/>
              <a:gd name="connsiteY4" fmla="*/ 0 h 5075792"/>
              <a:gd name="connsiteX5" fmla="*/ 2644589 w 8848429"/>
              <a:gd name="connsiteY5" fmla="*/ 292362 h 5075792"/>
              <a:gd name="connsiteX6" fmla="*/ 2778516 w 8848429"/>
              <a:gd name="connsiteY6" fmla="*/ 11421 h 5075792"/>
              <a:gd name="connsiteX7" fmla="*/ 2861690 w 8848429"/>
              <a:gd name="connsiteY7" fmla="*/ 330566 h 5075792"/>
              <a:gd name="connsiteX8" fmla="*/ 3033015 w 8848429"/>
              <a:gd name="connsiteY8" fmla="*/ 48753 h 5075792"/>
              <a:gd name="connsiteX9" fmla="*/ 3080616 w 8848429"/>
              <a:gd name="connsiteY9" fmla="*/ 356317 h 5075792"/>
              <a:gd name="connsiteX10" fmla="*/ 3266774 w 8848429"/>
              <a:gd name="connsiteY10" fmla="*/ 106922 h 5075792"/>
              <a:gd name="connsiteX11" fmla="*/ 3286101 w 8848429"/>
              <a:gd name="connsiteY11" fmla="*/ 436131 h 5075792"/>
              <a:gd name="connsiteX12" fmla="*/ 3509098 w 8848429"/>
              <a:gd name="connsiteY12" fmla="*/ 193185 h 5075792"/>
              <a:gd name="connsiteX13" fmla="*/ 3495795 w 8848429"/>
              <a:gd name="connsiteY13" fmla="*/ 504124 h 5075792"/>
              <a:gd name="connsiteX14" fmla="*/ 3727037 w 8848429"/>
              <a:gd name="connsiteY14" fmla="*/ 295829 h 5075792"/>
              <a:gd name="connsiteX15" fmla="*/ 3681751 w 8848429"/>
              <a:gd name="connsiteY15" fmla="*/ 622500 h 5075792"/>
              <a:gd name="connsiteX16" fmla="*/ 3947875 w 8848429"/>
              <a:gd name="connsiteY16" fmla="*/ 427712 h 5075792"/>
              <a:gd name="connsiteX17" fmla="*/ 3874156 w 8848429"/>
              <a:gd name="connsiteY17" fmla="*/ 730077 h 5075792"/>
              <a:gd name="connsiteX18" fmla="*/ 4141593 w 8848429"/>
              <a:gd name="connsiteY18" fmla="*/ 570901 h 5075792"/>
              <a:gd name="connsiteX19" fmla="*/ 4033457 w 8848429"/>
              <a:gd name="connsiteY19" fmla="*/ 882450 h 5075792"/>
              <a:gd name="connsiteX20" fmla="*/ 4332460 w 8848429"/>
              <a:gd name="connsiteY20" fmla="*/ 743332 h 5075792"/>
              <a:gd name="connsiteX21" fmla="*/ 4201171 w 8848429"/>
              <a:gd name="connsiteY21" fmla="*/ 1025509 h 5075792"/>
              <a:gd name="connsiteX22" fmla="*/ 4363624 w 8848429"/>
              <a:gd name="connsiteY22" fmla="*/ 967945 h 5075792"/>
              <a:gd name="connsiteX23" fmla="*/ 4343538 w 8848429"/>
              <a:gd name="connsiteY23" fmla="*/ 934199 h 5075792"/>
              <a:gd name="connsiteX24" fmla="*/ 4401794 w 8848429"/>
              <a:gd name="connsiteY24" fmla="*/ 954419 h 5075792"/>
              <a:gd name="connsiteX25" fmla="*/ 4462826 w 8848429"/>
              <a:gd name="connsiteY25" fmla="*/ 975603 h 5075792"/>
              <a:gd name="connsiteX26" fmla="*/ 4655087 w 8848429"/>
              <a:gd name="connsiteY26" fmla="*/ 1042336 h 5075792"/>
              <a:gd name="connsiteX27" fmla="*/ 4515970 w 8848429"/>
              <a:gd name="connsiteY27" fmla="*/ 743332 h 5075792"/>
              <a:gd name="connsiteX28" fmla="*/ 4798146 w 8848429"/>
              <a:gd name="connsiteY28" fmla="*/ 874621 h 5075792"/>
              <a:gd name="connsiteX29" fmla="*/ 4694199 w 8848429"/>
              <a:gd name="connsiteY29" fmla="*/ 581271 h 5075792"/>
              <a:gd name="connsiteX30" fmla="*/ 4978673 w 8848429"/>
              <a:gd name="connsiteY30" fmla="*/ 748121 h 5075792"/>
              <a:gd name="connsiteX31" fmla="*/ 4900554 w 8848429"/>
              <a:gd name="connsiteY31" fmla="*/ 427712 h 5075792"/>
              <a:gd name="connsiteX32" fmla="*/ 5151692 w 8848429"/>
              <a:gd name="connsiteY32" fmla="*/ 611531 h 5075792"/>
              <a:gd name="connsiteX33" fmla="*/ 5106984 w 8848429"/>
              <a:gd name="connsiteY33" fmla="*/ 303535 h 5075792"/>
              <a:gd name="connsiteX34" fmla="*/ 5353428 w 8848429"/>
              <a:gd name="connsiteY34" fmla="*/ 522661 h 5075792"/>
              <a:gd name="connsiteX35" fmla="*/ 5339331 w 8848429"/>
              <a:gd name="connsiteY35" fmla="*/ 193185 h 5075792"/>
              <a:gd name="connsiteX36" fmla="*/ 5549779 w 8848429"/>
              <a:gd name="connsiteY36" fmla="*/ 422457 h 5075792"/>
              <a:gd name="connsiteX37" fmla="*/ 5566001 w 8848429"/>
              <a:gd name="connsiteY37" fmla="*/ 111655 h 5075792"/>
              <a:gd name="connsiteX38" fmla="*/ 5764973 w 8848429"/>
              <a:gd name="connsiteY38" fmla="*/ 374679 h 5075792"/>
              <a:gd name="connsiteX39" fmla="*/ 5815415 w 8848429"/>
              <a:gd name="connsiteY39" fmla="*/ 48753 h 5075792"/>
              <a:gd name="connsiteX40" fmla="*/ 5977091 w 8848429"/>
              <a:gd name="connsiteY40" fmla="*/ 314695 h 5075792"/>
              <a:gd name="connsiteX41" fmla="*/ 6053643 w 8848429"/>
              <a:gd name="connsiteY41" fmla="*/ 13035 h 5075792"/>
              <a:gd name="connsiteX42" fmla="*/ 6197477 w 8848429"/>
              <a:gd name="connsiteY42" fmla="*/ 309799 h 5075792"/>
              <a:gd name="connsiteX43" fmla="*/ 6310534 w 8848429"/>
              <a:gd name="connsiteY43" fmla="*/ 0 h 5075792"/>
              <a:gd name="connsiteX44" fmla="*/ 6417226 w 8848429"/>
              <a:gd name="connsiteY44" fmla="*/ 292362 h 5075792"/>
              <a:gd name="connsiteX45" fmla="*/ 6551154 w 8848429"/>
              <a:gd name="connsiteY45" fmla="*/ 11421 h 5075792"/>
              <a:gd name="connsiteX46" fmla="*/ 6634327 w 8848429"/>
              <a:gd name="connsiteY46" fmla="*/ 330566 h 5075792"/>
              <a:gd name="connsiteX47" fmla="*/ 6805652 w 8848429"/>
              <a:gd name="connsiteY47" fmla="*/ 48753 h 5075792"/>
              <a:gd name="connsiteX48" fmla="*/ 6853253 w 8848429"/>
              <a:gd name="connsiteY48" fmla="*/ 356317 h 5075792"/>
              <a:gd name="connsiteX49" fmla="*/ 7039411 w 8848429"/>
              <a:gd name="connsiteY49" fmla="*/ 106922 h 5075792"/>
              <a:gd name="connsiteX50" fmla="*/ 7058738 w 8848429"/>
              <a:gd name="connsiteY50" fmla="*/ 436131 h 5075792"/>
              <a:gd name="connsiteX51" fmla="*/ 7281736 w 8848429"/>
              <a:gd name="connsiteY51" fmla="*/ 193185 h 5075792"/>
              <a:gd name="connsiteX52" fmla="*/ 7268432 w 8848429"/>
              <a:gd name="connsiteY52" fmla="*/ 504124 h 5075792"/>
              <a:gd name="connsiteX53" fmla="*/ 7499674 w 8848429"/>
              <a:gd name="connsiteY53" fmla="*/ 295829 h 5075792"/>
              <a:gd name="connsiteX54" fmla="*/ 7454388 w 8848429"/>
              <a:gd name="connsiteY54" fmla="*/ 622500 h 5075792"/>
              <a:gd name="connsiteX55" fmla="*/ 7720512 w 8848429"/>
              <a:gd name="connsiteY55" fmla="*/ 427712 h 5075792"/>
              <a:gd name="connsiteX56" fmla="*/ 7646793 w 8848429"/>
              <a:gd name="connsiteY56" fmla="*/ 730077 h 5075792"/>
              <a:gd name="connsiteX57" fmla="*/ 7914230 w 8848429"/>
              <a:gd name="connsiteY57" fmla="*/ 570901 h 5075792"/>
              <a:gd name="connsiteX58" fmla="*/ 7806094 w 8848429"/>
              <a:gd name="connsiteY58" fmla="*/ 882450 h 5075792"/>
              <a:gd name="connsiteX59" fmla="*/ 8105097 w 8848429"/>
              <a:gd name="connsiteY59" fmla="*/ 743332 h 5075792"/>
              <a:gd name="connsiteX60" fmla="*/ 7973808 w 8848429"/>
              <a:gd name="connsiteY60" fmla="*/ 1025509 h 5075792"/>
              <a:gd name="connsiteX61" fmla="*/ 8267159 w 8848429"/>
              <a:gd name="connsiteY61" fmla="*/ 921562 h 5075792"/>
              <a:gd name="connsiteX62" fmla="*/ 8100309 w 8848429"/>
              <a:gd name="connsiteY62" fmla="*/ 1206036 h 5075792"/>
              <a:gd name="connsiteX63" fmla="*/ 8420718 w 8848429"/>
              <a:gd name="connsiteY63" fmla="*/ 1127917 h 5075792"/>
              <a:gd name="connsiteX64" fmla="*/ 8236899 w 8848429"/>
              <a:gd name="connsiteY64" fmla="*/ 1379055 h 5075792"/>
              <a:gd name="connsiteX65" fmla="*/ 8544894 w 8848429"/>
              <a:gd name="connsiteY65" fmla="*/ 1334347 h 5075792"/>
              <a:gd name="connsiteX66" fmla="*/ 8325768 w 8848429"/>
              <a:gd name="connsiteY66" fmla="*/ 1580791 h 5075792"/>
              <a:gd name="connsiteX67" fmla="*/ 8655244 w 8848429"/>
              <a:gd name="connsiteY67" fmla="*/ 1566694 h 5075792"/>
              <a:gd name="connsiteX68" fmla="*/ 8425972 w 8848429"/>
              <a:gd name="connsiteY68" fmla="*/ 1777142 h 5075792"/>
              <a:gd name="connsiteX69" fmla="*/ 8736775 w 8848429"/>
              <a:gd name="connsiteY69" fmla="*/ 1793364 h 5075792"/>
              <a:gd name="connsiteX70" fmla="*/ 8473750 w 8848429"/>
              <a:gd name="connsiteY70" fmla="*/ 1992336 h 5075792"/>
              <a:gd name="connsiteX71" fmla="*/ 8799676 w 8848429"/>
              <a:gd name="connsiteY71" fmla="*/ 2042778 h 5075792"/>
              <a:gd name="connsiteX72" fmla="*/ 8533734 w 8848429"/>
              <a:gd name="connsiteY72" fmla="*/ 2204454 h 5075792"/>
              <a:gd name="connsiteX73" fmla="*/ 8835394 w 8848429"/>
              <a:gd name="connsiteY73" fmla="*/ 2281007 h 5075792"/>
              <a:gd name="connsiteX74" fmla="*/ 8538630 w 8848429"/>
              <a:gd name="connsiteY74" fmla="*/ 2424841 h 5075792"/>
              <a:gd name="connsiteX75" fmla="*/ 8848429 w 8848429"/>
              <a:gd name="connsiteY75" fmla="*/ 2537897 h 5075792"/>
              <a:gd name="connsiteX76" fmla="*/ 8556068 w 8848429"/>
              <a:gd name="connsiteY76" fmla="*/ 2644589 h 5075792"/>
              <a:gd name="connsiteX77" fmla="*/ 8837008 w 8848429"/>
              <a:gd name="connsiteY77" fmla="*/ 2778517 h 5075792"/>
              <a:gd name="connsiteX78" fmla="*/ 8517863 w 8848429"/>
              <a:gd name="connsiteY78" fmla="*/ 2861690 h 5075792"/>
              <a:gd name="connsiteX79" fmla="*/ 8799676 w 8848429"/>
              <a:gd name="connsiteY79" fmla="*/ 3033015 h 5075792"/>
              <a:gd name="connsiteX80" fmla="*/ 8492112 w 8848429"/>
              <a:gd name="connsiteY80" fmla="*/ 3080616 h 5075792"/>
              <a:gd name="connsiteX81" fmla="*/ 8741508 w 8848429"/>
              <a:gd name="connsiteY81" fmla="*/ 3266774 h 5075792"/>
              <a:gd name="connsiteX82" fmla="*/ 8412298 w 8848429"/>
              <a:gd name="connsiteY82" fmla="*/ 3286101 h 5075792"/>
              <a:gd name="connsiteX83" fmla="*/ 8655244 w 8848429"/>
              <a:gd name="connsiteY83" fmla="*/ 3509099 h 5075792"/>
              <a:gd name="connsiteX84" fmla="*/ 8344304 w 8848429"/>
              <a:gd name="connsiteY84" fmla="*/ 3495795 h 5075792"/>
              <a:gd name="connsiteX85" fmla="*/ 8552600 w 8848429"/>
              <a:gd name="connsiteY85" fmla="*/ 3727037 h 5075792"/>
              <a:gd name="connsiteX86" fmla="*/ 8225930 w 8848429"/>
              <a:gd name="connsiteY86" fmla="*/ 3681752 h 5075792"/>
              <a:gd name="connsiteX87" fmla="*/ 8420718 w 8848429"/>
              <a:gd name="connsiteY87" fmla="*/ 3947875 h 5075792"/>
              <a:gd name="connsiteX88" fmla="*/ 8118352 w 8848429"/>
              <a:gd name="connsiteY88" fmla="*/ 3874156 h 5075792"/>
              <a:gd name="connsiteX89" fmla="*/ 8277528 w 8848429"/>
              <a:gd name="connsiteY89" fmla="*/ 4141593 h 5075792"/>
              <a:gd name="connsiteX90" fmla="*/ 7965979 w 8848429"/>
              <a:gd name="connsiteY90" fmla="*/ 4033457 h 5075792"/>
              <a:gd name="connsiteX91" fmla="*/ 8105097 w 8848429"/>
              <a:gd name="connsiteY91" fmla="*/ 4332460 h 5075792"/>
              <a:gd name="connsiteX92" fmla="*/ 7822920 w 8848429"/>
              <a:gd name="connsiteY92" fmla="*/ 4201171 h 5075792"/>
              <a:gd name="connsiteX93" fmla="*/ 7926868 w 8848429"/>
              <a:gd name="connsiteY93" fmla="*/ 4494522 h 5075792"/>
              <a:gd name="connsiteX94" fmla="*/ 7642393 w 8848429"/>
              <a:gd name="connsiteY94" fmla="*/ 4327672 h 5075792"/>
              <a:gd name="connsiteX95" fmla="*/ 7720512 w 8848429"/>
              <a:gd name="connsiteY95" fmla="*/ 4648081 h 5075792"/>
              <a:gd name="connsiteX96" fmla="*/ 7469375 w 8848429"/>
              <a:gd name="connsiteY96" fmla="*/ 4464262 h 5075792"/>
              <a:gd name="connsiteX97" fmla="*/ 7514083 w 8848429"/>
              <a:gd name="connsiteY97" fmla="*/ 4772257 h 5075792"/>
              <a:gd name="connsiteX98" fmla="*/ 7267640 w 8848429"/>
              <a:gd name="connsiteY98" fmla="*/ 4553132 h 5075792"/>
              <a:gd name="connsiteX99" fmla="*/ 7281736 w 8848429"/>
              <a:gd name="connsiteY99" fmla="*/ 4882607 h 5075792"/>
              <a:gd name="connsiteX100" fmla="*/ 7071287 w 8848429"/>
              <a:gd name="connsiteY100" fmla="*/ 4653335 h 5075792"/>
              <a:gd name="connsiteX101" fmla="*/ 7055065 w 8848429"/>
              <a:gd name="connsiteY101" fmla="*/ 4964138 h 5075792"/>
              <a:gd name="connsiteX102" fmla="*/ 6856094 w 8848429"/>
              <a:gd name="connsiteY102" fmla="*/ 4701115 h 5075792"/>
              <a:gd name="connsiteX103" fmla="*/ 6805652 w 8848429"/>
              <a:gd name="connsiteY103" fmla="*/ 5027039 h 5075792"/>
              <a:gd name="connsiteX104" fmla="*/ 6643976 w 8848429"/>
              <a:gd name="connsiteY104" fmla="*/ 4761097 h 5075792"/>
              <a:gd name="connsiteX105" fmla="*/ 6567424 w 8848429"/>
              <a:gd name="connsiteY105" fmla="*/ 5062757 h 5075792"/>
              <a:gd name="connsiteX106" fmla="*/ 6423590 w 8848429"/>
              <a:gd name="connsiteY106" fmla="*/ 4765993 h 5075792"/>
              <a:gd name="connsiteX107" fmla="*/ 6310534 w 8848429"/>
              <a:gd name="connsiteY107" fmla="*/ 5075792 h 5075792"/>
              <a:gd name="connsiteX108" fmla="*/ 6203840 w 8848429"/>
              <a:gd name="connsiteY108" fmla="*/ 4783429 h 5075792"/>
              <a:gd name="connsiteX109" fmla="*/ 6069913 w 8848429"/>
              <a:gd name="connsiteY109" fmla="*/ 5064371 h 5075792"/>
              <a:gd name="connsiteX110" fmla="*/ 5986740 w 8848429"/>
              <a:gd name="connsiteY110" fmla="*/ 4745226 h 5075792"/>
              <a:gd name="connsiteX111" fmla="*/ 5815415 w 8848429"/>
              <a:gd name="connsiteY111" fmla="*/ 5027039 h 5075792"/>
              <a:gd name="connsiteX112" fmla="*/ 5767815 w 8848429"/>
              <a:gd name="connsiteY112" fmla="*/ 4719475 h 5075792"/>
              <a:gd name="connsiteX113" fmla="*/ 5581655 w 8848429"/>
              <a:gd name="connsiteY113" fmla="*/ 4968872 h 5075792"/>
              <a:gd name="connsiteX114" fmla="*/ 5562329 w 8848429"/>
              <a:gd name="connsiteY114" fmla="*/ 4639662 h 5075792"/>
              <a:gd name="connsiteX115" fmla="*/ 5339331 w 8848429"/>
              <a:gd name="connsiteY115" fmla="*/ 4882607 h 5075792"/>
              <a:gd name="connsiteX116" fmla="*/ 5352634 w 8848429"/>
              <a:gd name="connsiteY116" fmla="*/ 4571668 h 5075792"/>
              <a:gd name="connsiteX117" fmla="*/ 5121392 w 8848429"/>
              <a:gd name="connsiteY117" fmla="*/ 4779964 h 5075792"/>
              <a:gd name="connsiteX118" fmla="*/ 5166678 w 8848429"/>
              <a:gd name="connsiteY118" fmla="*/ 4453292 h 5075792"/>
              <a:gd name="connsiteX119" fmla="*/ 4900554 w 8848429"/>
              <a:gd name="connsiteY119" fmla="*/ 4648081 h 5075792"/>
              <a:gd name="connsiteX120" fmla="*/ 4974274 w 8848429"/>
              <a:gd name="connsiteY120" fmla="*/ 4345715 h 5075792"/>
              <a:gd name="connsiteX121" fmla="*/ 4706836 w 8848429"/>
              <a:gd name="connsiteY121" fmla="*/ 4504891 h 5075792"/>
              <a:gd name="connsiteX122" fmla="*/ 4814973 w 8848429"/>
              <a:gd name="connsiteY122" fmla="*/ 4193343 h 5075792"/>
              <a:gd name="connsiteX123" fmla="*/ 4515970 w 8848429"/>
              <a:gd name="connsiteY123" fmla="*/ 4332460 h 5075792"/>
              <a:gd name="connsiteX124" fmla="*/ 4647258 w 8848429"/>
              <a:gd name="connsiteY124" fmla="*/ 4050283 h 5075792"/>
              <a:gd name="connsiteX125" fmla="*/ 4484806 w 8848429"/>
              <a:gd name="connsiteY125" fmla="*/ 4107848 h 5075792"/>
              <a:gd name="connsiteX126" fmla="*/ 4373651 w 8848429"/>
              <a:gd name="connsiteY126" fmla="*/ 4112143 h 5075792"/>
              <a:gd name="connsiteX127" fmla="*/ 4193342 w 8848429"/>
              <a:gd name="connsiteY127" fmla="*/ 4033457 h 5075792"/>
              <a:gd name="connsiteX128" fmla="*/ 4332460 w 8848429"/>
              <a:gd name="connsiteY128" fmla="*/ 4332460 h 5075792"/>
              <a:gd name="connsiteX129" fmla="*/ 4050283 w 8848429"/>
              <a:gd name="connsiteY129" fmla="*/ 4201171 h 5075792"/>
              <a:gd name="connsiteX130" fmla="*/ 4154231 w 8848429"/>
              <a:gd name="connsiteY130" fmla="*/ 4494522 h 5075792"/>
              <a:gd name="connsiteX131" fmla="*/ 3869757 w 8848429"/>
              <a:gd name="connsiteY131" fmla="*/ 4327672 h 5075792"/>
              <a:gd name="connsiteX132" fmla="*/ 3947875 w 8848429"/>
              <a:gd name="connsiteY132" fmla="*/ 4648081 h 5075792"/>
              <a:gd name="connsiteX133" fmla="*/ 3696737 w 8848429"/>
              <a:gd name="connsiteY133" fmla="*/ 4464262 h 5075792"/>
              <a:gd name="connsiteX134" fmla="*/ 3741446 w 8848429"/>
              <a:gd name="connsiteY134" fmla="*/ 4772257 h 5075792"/>
              <a:gd name="connsiteX135" fmla="*/ 3495003 w 8848429"/>
              <a:gd name="connsiteY135" fmla="*/ 4553132 h 5075792"/>
              <a:gd name="connsiteX136" fmla="*/ 3509098 w 8848429"/>
              <a:gd name="connsiteY136" fmla="*/ 4882607 h 5075792"/>
              <a:gd name="connsiteX137" fmla="*/ 3298650 w 8848429"/>
              <a:gd name="connsiteY137" fmla="*/ 4653335 h 5075792"/>
              <a:gd name="connsiteX138" fmla="*/ 3282428 w 8848429"/>
              <a:gd name="connsiteY138" fmla="*/ 4964138 h 5075792"/>
              <a:gd name="connsiteX139" fmla="*/ 3083457 w 8848429"/>
              <a:gd name="connsiteY139" fmla="*/ 4701115 h 5075792"/>
              <a:gd name="connsiteX140" fmla="*/ 3033015 w 8848429"/>
              <a:gd name="connsiteY140" fmla="*/ 5027039 h 5075792"/>
              <a:gd name="connsiteX141" fmla="*/ 2871338 w 8848429"/>
              <a:gd name="connsiteY141" fmla="*/ 4761097 h 5075792"/>
              <a:gd name="connsiteX142" fmla="*/ 2794787 w 8848429"/>
              <a:gd name="connsiteY142" fmla="*/ 5062757 h 5075792"/>
              <a:gd name="connsiteX143" fmla="*/ 2650953 w 8848429"/>
              <a:gd name="connsiteY143" fmla="*/ 4765993 h 5075792"/>
              <a:gd name="connsiteX144" fmla="*/ 2537897 w 8848429"/>
              <a:gd name="connsiteY144" fmla="*/ 5075792 h 5075792"/>
              <a:gd name="connsiteX145" fmla="*/ 2431203 w 8848429"/>
              <a:gd name="connsiteY145" fmla="*/ 4783429 h 5075792"/>
              <a:gd name="connsiteX146" fmla="*/ 2297275 w 8848429"/>
              <a:gd name="connsiteY146" fmla="*/ 5064371 h 5075792"/>
              <a:gd name="connsiteX147" fmla="*/ 2214103 w 8848429"/>
              <a:gd name="connsiteY147" fmla="*/ 4745226 h 5075792"/>
              <a:gd name="connsiteX148" fmla="*/ 2042778 w 8848429"/>
              <a:gd name="connsiteY148" fmla="*/ 5027039 h 5075792"/>
              <a:gd name="connsiteX149" fmla="*/ 1995178 w 8848429"/>
              <a:gd name="connsiteY149" fmla="*/ 4719475 h 5075792"/>
              <a:gd name="connsiteX150" fmla="*/ 1809018 w 8848429"/>
              <a:gd name="connsiteY150" fmla="*/ 4968872 h 5075792"/>
              <a:gd name="connsiteX151" fmla="*/ 1789692 w 8848429"/>
              <a:gd name="connsiteY151" fmla="*/ 4639662 h 5075792"/>
              <a:gd name="connsiteX152" fmla="*/ 1566694 w 8848429"/>
              <a:gd name="connsiteY152" fmla="*/ 4882607 h 5075792"/>
              <a:gd name="connsiteX153" fmla="*/ 1579997 w 8848429"/>
              <a:gd name="connsiteY153" fmla="*/ 4571668 h 5075792"/>
              <a:gd name="connsiteX154" fmla="*/ 1348755 w 8848429"/>
              <a:gd name="connsiteY154" fmla="*/ 4779964 h 5075792"/>
              <a:gd name="connsiteX155" fmla="*/ 1394041 w 8848429"/>
              <a:gd name="connsiteY155" fmla="*/ 4453292 h 5075792"/>
              <a:gd name="connsiteX156" fmla="*/ 1127917 w 8848429"/>
              <a:gd name="connsiteY156" fmla="*/ 4648081 h 5075792"/>
              <a:gd name="connsiteX157" fmla="*/ 1201636 w 8848429"/>
              <a:gd name="connsiteY157" fmla="*/ 4345715 h 5075792"/>
              <a:gd name="connsiteX158" fmla="*/ 934199 w 8848429"/>
              <a:gd name="connsiteY158" fmla="*/ 4504891 h 5075792"/>
              <a:gd name="connsiteX159" fmla="*/ 1042336 w 8848429"/>
              <a:gd name="connsiteY159" fmla="*/ 4193343 h 5075792"/>
              <a:gd name="connsiteX160" fmla="*/ 743332 w 8848429"/>
              <a:gd name="connsiteY160" fmla="*/ 4332460 h 5075792"/>
              <a:gd name="connsiteX161" fmla="*/ 874621 w 8848429"/>
              <a:gd name="connsiteY161" fmla="*/ 4050283 h 5075792"/>
              <a:gd name="connsiteX162" fmla="*/ 581271 w 8848429"/>
              <a:gd name="connsiteY162" fmla="*/ 4154231 h 5075792"/>
              <a:gd name="connsiteX163" fmla="*/ 748120 w 8848429"/>
              <a:gd name="connsiteY163" fmla="*/ 3869756 h 5075792"/>
              <a:gd name="connsiteX164" fmla="*/ 427711 w 8848429"/>
              <a:gd name="connsiteY164" fmla="*/ 3947875 h 5075792"/>
              <a:gd name="connsiteX165" fmla="*/ 611531 w 8848429"/>
              <a:gd name="connsiteY165" fmla="*/ 3696738 h 5075792"/>
              <a:gd name="connsiteX166" fmla="*/ 303535 w 8848429"/>
              <a:gd name="connsiteY166" fmla="*/ 3741447 h 5075792"/>
              <a:gd name="connsiteX167" fmla="*/ 522660 w 8848429"/>
              <a:gd name="connsiteY167" fmla="*/ 3495003 h 5075792"/>
              <a:gd name="connsiteX168" fmla="*/ 193185 w 8848429"/>
              <a:gd name="connsiteY168" fmla="*/ 3509099 h 5075792"/>
              <a:gd name="connsiteX169" fmla="*/ 422457 w 8848429"/>
              <a:gd name="connsiteY169" fmla="*/ 3298650 h 5075792"/>
              <a:gd name="connsiteX170" fmla="*/ 111655 w 8848429"/>
              <a:gd name="connsiteY170" fmla="*/ 3282428 h 5075792"/>
              <a:gd name="connsiteX171" fmla="*/ 374679 w 8848429"/>
              <a:gd name="connsiteY171" fmla="*/ 3083457 h 5075792"/>
              <a:gd name="connsiteX172" fmla="*/ 48753 w 8848429"/>
              <a:gd name="connsiteY172" fmla="*/ 3033015 h 5075792"/>
              <a:gd name="connsiteX173" fmla="*/ 314695 w 8848429"/>
              <a:gd name="connsiteY173" fmla="*/ 2871339 h 5075792"/>
              <a:gd name="connsiteX174" fmla="*/ 13035 w 8848429"/>
              <a:gd name="connsiteY174" fmla="*/ 2794787 h 5075792"/>
              <a:gd name="connsiteX175" fmla="*/ 309799 w 8848429"/>
              <a:gd name="connsiteY175" fmla="*/ 2650953 h 5075792"/>
              <a:gd name="connsiteX176" fmla="*/ 0 w 8848429"/>
              <a:gd name="connsiteY176" fmla="*/ 2537897 h 5075792"/>
              <a:gd name="connsiteX177" fmla="*/ 292363 w 8848429"/>
              <a:gd name="connsiteY177" fmla="*/ 2431203 h 5075792"/>
              <a:gd name="connsiteX178" fmla="*/ 11421 w 8848429"/>
              <a:gd name="connsiteY178" fmla="*/ 2297276 h 5075792"/>
              <a:gd name="connsiteX179" fmla="*/ 330566 w 8848429"/>
              <a:gd name="connsiteY179" fmla="*/ 2214104 h 5075792"/>
              <a:gd name="connsiteX180" fmla="*/ 48753 w 8848429"/>
              <a:gd name="connsiteY180" fmla="*/ 2042778 h 5075792"/>
              <a:gd name="connsiteX181" fmla="*/ 356319 w 8848429"/>
              <a:gd name="connsiteY181" fmla="*/ 1995178 h 5075792"/>
              <a:gd name="connsiteX182" fmla="*/ 106922 w 8848429"/>
              <a:gd name="connsiteY182" fmla="*/ 1809018 h 5075792"/>
              <a:gd name="connsiteX183" fmla="*/ 436130 w 8848429"/>
              <a:gd name="connsiteY183" fmla="*/ 1789692 h 5075792"/>
              <a:gd name="connsiteX184" fmla="*/ 193185 w 8848429"/>
              <a:gd name="connsiteY184" fmla="*/ 1566694 h 5075792"/>
              <a:gd name="connsiteX185" fmla="*/ 504124 w 8848429"/>
              <a:gd name="connsiteY185" fmla="*/ 1579997 h 5075792"/>
              <a:gd name="connsiteX186" fmla="*/ 295829 w 8848429"/>
              <a:gd name="connsiteY186" fmla="*/ 1348755 h 5075792"/>
              <a:gd name="connsiteX187" fmla="*/ 622500 w 8848429"/>
              <a:gd name="connsiteY187" fmla="*/ 1394041 h 5075792"/>
              <a:gd name="connsiteX188" fmla="*/ 427711 w 8848429"/>
              <a:gd name="connsiteY188" fmla="*/ 1127917 h 5075792"/>
              <a:gd name="connsiteX189" fmla="*/ 730077 w 8848429"/>
              <a:gd name="connsiteY189" fmla="*/ 1201637 h 5075792"/>
              <a:gd name="connsiteX190" fmla="*/ 570901 w 8848429"/>
              <a:gd name="connsiteY190" fmla="*/ 934199 h 5075792"/>
              <a:gd name="connsiteX191" fmla="*/ 882450 w 8848429"/>
              <a:gd name="connsiteY191" fmla="*/ 1042336 h 5075792"/>
              <a:gd name="connsiteX192" fmla="*/ 743332 w 8848429"/>
              <a:gd name="connsiteY192" fmla="*/ 743332 h 5075792"/>
              <a:gd name="connsiteX193" fmla="*/ 1025509 w 8848429"/>
              <a:gd name="connsiteY193" fmla="*/ 874621 h 5075792"/>
              <a:gd name="connsiteX194" fmla="*/ 921561 w 8848429"/>
              <a:gd name="connsiteY194" fmla="*/ 581271 h 5075792"/>
              <a:gd name="connsiteX195" fmla="*/ 1206036 w 8848429"/>
              <a:gd name="connsiteY195" fmla="*/ 748121 h 5075792"/>
              <a:gd name="connsiteX196" fmla="*/ 1127917 w 8848429"/>
              <a:gd name="connsiteY196" fmla="*/ 427712 h 5075792"/>
              <a:gd name="connsiteX197" fmla="*/ 1379054 w 8848429"/>
              <a:gd name="connsiteY197" fmla="*/ 611531 h 5075792"/>
              <a:gd name="connsiteX198" fmla="*/ 1334346 w 8848429"/>
              <a:gd name="connsiteY198" fmla="*/ 303535 h 5075792"/>
              <a:gd name="connsiteX199" fmla="*/ 1580790 w 8848429"/>
              <a:gd name="connsiteY199" fmla="*/ 522661 h 5075792"/>
              <a:gd name="connsiteX200" fmla="*/ 1566694 w 8848429"/>
              <a:gd name="connsiteY200" fmla="*/ 193185 h 5075792"/>
              <a:gd name="connsiteX201" fmla="*/ 1777142 w 8848429"/>
              <a:gd name="connsiteY201" fmla="*/ 422457 h 5075792"/>
              <a:gd name="connsiteX202" fmla="*/ 1793364 w 8848429"/>
              <a:gd name="connsiteY202" fmla="*/ 111655 h 5075792"/>
              <a:gd name="connsiteX203" fmla="*/ 1992335 w 8848429"/>
              <a:gd name="connsiteY203" fmla="*/ 374679 h 5075792"/>
              <a:gd name="connsiteX204" fmla="*/ 2042778 w 8848429"/>
              <a:gd name="connsiteY204" fmla="*/ 48753 h 5075792"/>
              <a:gd name="connsiteX205" fmla="*/ 2204453 w 8848429"/>
              <a:gd name="connsiteY205" fmla="*/ 314695 h 5075792"/>
              <a:gd name="connsiteX206" fmla="*/ 2281006 w 8848429"/>
              <a:gd name="connsiteY206" fmla="*/ 13035 h 5075792"/>
              <a:gd name="connsiteX207" fmla="*/ 2424840 w 8848429"/>
              <a:gd name="connsiteY207" fmla="*/ 309799 h 5075792"/>
              <a:gd name="connsiteX208" fmla="*/ 2537897 w 8848429"/>
              <a:gd name="connsiteY208" fmla="*/ 0 h 5075792"/>
              <a:gd name="connsiteX0" fmla="*/ 4415851 w 8848429"/>
              <a:gd name="connsiteY0" fmla="*/ 1055694 h 5075792"/>
              <a:gd name="connsiteX1" fmla="*/ 4351829 w 8848429"/>
              <a:gd name="connsiteY1" fmla="*/ 1164849 h 5075792"/>
              <a:gd name="connsiteX2" fmla="*/ 4482819 w 8848429"/>
              <a:gd name="connsiteY2" fmla="*/ 1168209 h 5075792"/>
              <a:gd name="connsiteX3" fmla="*/ 4415851 w 8848429"/>
              <a:gd name="connsiteY3" fmla="*/ 1055694 h 5075792"/>
              <a:gd name="connsiteX4" fmla="*/ 2537897 w 8848429"/>
              <a:gd name="connsiteY4" fmla="*/ 0 h 5075792"/>
              <a:gd name="connsiteX5" fmla="*/ 2644589 w 8848429"/>
              <a:gd name="connsiteY5" fmla="*/ 292362 h 5075792"/>
              <a:gd name="connsiteX6" fmla="*/ 2778516 w 8848429"/>
              <a:gd name="connsiteY6" fmla="*/ 11421 h 5075792"/>
              <a:gd name="connsiteX7" fmla="*/ 2861690 w 8848429"/>
              <a:gd name="connsiteY7" fmla="*/ 330566 h 5075792"/>
              <a:gd name="connsiteX8" fmla="*/ 3033015 w 8848429"/>
              <a:gd name="connsiteY8" fmla="*/ 48753 h 5075792"/>
              <a:gd name="connsiteX9" fmla="*/ 3080616 w 8848429"/>
              <a:gd name="connsiteY9" fmla="*/ 356317 h 5075792"/>
              <a:gd name="connsiteX10" fmla="*/ 3266774 w 8848429"/>
              <a:gd name="connsiteY10" fmla="*/ 106922 h 5075792"/>
              <a:gd name="connsiteX11" fmla="*/ 3286101 w 8848429"/>
              <a:gd name="connsiteY11" fmla="*/ 436131 h 5075792"/>
              <a:gd name="connsiteX12" fmla="*/ 3509098 w 8848429"/>
              <a:gd name="connsiteY12" fmla="*/ 193185 h 5075792"/>
              <a:gd name="connsiteX13" fmla="*/ 3495795 w 8848429"/>
              <a:gd name="connsiteY13" fmla="*/ 504124 h 5075792"/>
              <a:gd name="connsiteX14" fmla="*/ 3727037 w 8848429"/>
              <a:gd name="connsiteY14" fmla="*/ 295829 h 5075792"/>
              <a:gd name="connsiteX15" fmla="*/ 3681751 w 8848429"/>
              <a:gd name="connsiteY15" fmla="*/ 622500 h 5075792"/>
              <a:gd name="connsiteX16" fmla="*/ 3947875 w 8848429"/>
              <a:gd name="connsiteY16" fmla="*/ 427712 h 5075792"/>
              <a:gd name="connsiteX17" fmla="*/ 3874156 w 8848429"/>
              <a:gd name="connsiteY17" fmla="*/ 730077 h 5075792"/>
              <a:gd name="connsiteX18" fmla="*/ 4141593 w 8848429"/>
              <a:gd name="connsiteY18" fmla="*/ 570901 h 5075792"/>
              <a:gd name="connsiteX19" fmla="*/ 4033457 w 8848429"/>
              <a:gd name="connsiteY19" fmla="*/ 882450 h 5075792"/>
              <a:gd name="connsiteX20" fmla="*/ 4332460 w 8848429"/>
              <a:gd name="connsiteY20" fmla="*/ 743332 h 5075792"/>
              <a:gd name="connsiteX21" fmla="*/ 4201171 w 8848429"/>
              <a:gd name="connsiteY21" fmla="*/ 1025509 h 5075792"/>
              <a:gd name="connsiteX22" fmla="*/ 4363624 w 8848429"/>
              <a:gd name="connsiteY22" fmla="*/ 967945 h 5075792"/>
              <a:gd name="connsiteX23" fmla="*/ 4401794 w 8848429"/>
              <a:gd name="connsiteY23" fmla="*/ 954419 h 5075792"/>
              <a:gd name="connsiteX24" fmla="*/ 4462826 w 8848429"/>
              <a:gd name="connsiteY24" fmla="*/ 975603 h 5075792"/>
              <a:gd name="connsiteX25" fmla="*/ 4655087 w 8848429"/>
              <a:gd name="connsiteY25" fmla="*/ 1042336 h 5075792"/>
              <a:gd name="connsiteX26" fmla="*/ 4515970 w 8848429"/>
              <a:gd name="connsiteY26" fmla="*/ 743332 h 5075792"/>
              <a:gd name="connsiteX27" fmla="*/ 4798146 w 8848429"/>
              <a:gd name="connsiteY27" fmla="*/ 874621 h 5075792"/>
              <a:gd name="connsiteX28" fmla="*/ 4694199 w 8848429"/>
              <a:gd name="connsiteY28" fmla="*/ 581271 h 5075792"/>
              <a:gd name="connsiteX29" fmla="*/ 4978673 w 8848429"/>
              <a:gd name="connsiteY29" fmla="*/ 748121 h 5075792"/>
              <a:gd name="connsiteX30" fmla="*/ 4900554 w 8848429"/>
              <a:gd name="connsiteY30" fmla="*/ 427712 h 5075792"/>
              <a:gd name="connsiteX31" fmla="*/ 5151692 w 8848429"/>
              <a:gd name="connsiteY31" fmla="*/ 611531 h 5075792"/>
              <a:gd name="connsiteX32" fmla="*/ 5106984 w 8848429"/>
              <a:gd name="connsiteY32" fmla="*/ 303535 h 5075792"/>
              <a:gd name="connsiteX33" fmla="*/ 5353428 w 8848429"/>
              <a:gd name="connsiteY33" fmla="*/ 522661 h 5075792"/>
              <a:gd name="connsiteX34" fmla="*/ 5339331 w 8848429"/>
              <a:gd name="connsiteY34" fmla="*/ 193185 h 5075792"/>
              <a:gd name="connsiteX35" fmla="*/ 5549779 w 8848429"/>
              <a:gd name="connsiteY35" fmla="*/ 422457 h 5075792"/>
              <a:gd name="connsiteX36" fmla="*/ 5566001 w 8848429"/>
              <a:gd name="connsiteY36" fmla="*/ 111655 h 5075792"/>
              <a:gd name="connsiteX37" fmla="*/ 5764973 w 8848429"/>
              <a:gd name="connsiteY37" fmla="*/ 374679 h 5075792"/>
              <a:gd name="connsiteX38" fmla="*/ 5815415 w 8848429"/>
              <a:gd name="connsiteY38" fmla="*/ 48753 h 5075792"/>
              <a:gd name="connsiteX39" fmla="*/ 5977091 w 8848429"/>
              <a:gd name="connsiteY39" fmla="*/ 314695 h 5075792"/>
              <a:gd name="connsiteX40" fmla="*/ 6053643 w 8848429"/>
              <a:gd name="connsiteY40" fmla="*/ 13035 h 5075792"/>
              <a:gd name="connsiteX41" fmla="*/ 6197477 w 8848429"/>
              <a:gd name="connsiteY41" fmla="*/ 309799 h 5075792"/>
              <a:gd name="connsiteX42" fmla="*/ 6310534 w 8848429"/>
              <a:gd name="connsiteY42" fmla="*/ 0 h 5075792"/>
              <a:gd name="connsiteX43" fmla="*/ 6417226 w 8848429"/>
              <a:gd name="connsiteY43" fmla="*/ 292362 h 5075792"/>
              <a:gd name="connsiteX44" fmla="*/ 6551154 w 8848429"/>
              <a:gd name="connsiteY44" fmla="*/ 11421 h 5075792"/>
              <a:gd name="connsiteX45" fmla="*/ 6634327 w 8848429"/>
              <a:gd name="connsiteY45" fmla="*/ 330566 h 5075792"/>
              <a:gd name="connsiteX46" fmla="*/ 6805652 w 8848429"/>
              <a:gd name="connsiteY46" fmla="*/ 48753 h 5075792"/>
              <a:gd name="connsiteX47" fmla="*/ 6853253 w 8848429"/>
              <a:gd name="connsiteY47" fmla="*/ 356317 h 5075792"/>
              <a:gd name="connsiteX48" fmla="*/ 7039411 w 8848429"/>
              <a:gd name="connsiteY48" fmla="*/ 106922 h 5075792"/>
              <a:gd name="connsiteX49" fmla="*/ 7058738 w 8848429"/>
              <a:gd name="connsiteY49" fmla="*/ 436131 h 5075792"/>
              <a:gd name="connsiteX50" fmla="*/ 7281736 w 8848429"/>
              <a:gd name="connsiteY50" fmla="*/ 193185 h 5075792"/>
              <a:gd name="connsiteX51" fmla="*/ 7268432 w 8848429"/>
              <a:gd name="connsiteY51" fmla="*/ 504124 h 5075792"/>
              <a:gd name="connsiteX52" fmla="*/ 7499674 w 8848429"/>
              <a:gd name="connsiteY52" fmla="*/ 295829 h 5075792"/>
              <a:gd name="connsiteX53" fmla="*/ 7454388 w 8848429"/>
              <a:gd name="connsiteY53" fmla="*/ 622500 h 5075792"/>
              <a:gd name="connsiteX54" fmla="*/ 7720512 w 8848429"/>
              <a:gd name="connsiteY54" fmla="*/ 427712 h 5075792"/>
              <a:gd name="connsiteX55" fmla="*/ 7646793 w 8848429"/>
              <a:gd name="connsiteY55" fmla="*/ 730077 h 5075792"/>
              <a:gd name="connsiteX56" fmla="*/ 7914230 w 8848429"/>
              <a:gd name="connsiteY56" fmla="*/ 570901 h 5075792"/>
              <a:gd name="connsiteX57" fmla="*/ 7806094 w 8848429"/>
              <a:gd name="connsiteY57" fmla="*/ 882450 h 5075792"/>
              <a:gd name="connsiteX58" fmla="*/ 8105097 w 8848429"/>
              <a:gd name="connsiteY58" fmla="*/ 743332 h 5075792"/>
              <a:gd name="connsiteX59" fmla="*/ 7973808 w 8848429"/>
              <a:gd name="connsiteY59" fmla="*/ 1025509 h 5075792"/>
              <a:gd name="connsiteX60" fmla="*/ 8267159 w 8848429"/>
              <a:gd name="connsiteY60" fmla="*/ 921562 h 5075792"/>
              <a:gd name="connsiteX61" fmla="*/ 8100309 w 8848429"/>
              <a:gd name="connsiteY61" fmla="*/ 1206036 h 5075792"/>
              <a:gd name="connsiteX62" fmla="*/ 8420718 w 8848429"/>
              <a:gd name="connsiteY62" fmla="*/ 1127917 h 5075792"/>
              <a:gd name="connsiteX63" fmla="*/ 8236899 w 8848429"/>
              <a:gd name="connsiteY63" fmla="*/ 1379055 h 5075792"/>
              <a:gd name="connsiteX64" fmla="*/ 8544894 w 8848429"/>
              <a:gd name="connsiteY64" fmla="*/ 1334347 h 5075792"/>
              <a:gd name="connsiteX65" fmla="*/ 8325768 w 8848429"/>
              <a:gd name="connsiteY65" fmla="*/ 1580791 h 5075792"/>
              <a:gd name="connsiteX66" fmla="*/ 8655244 w 8848429"/>
              <a:gd name="connsiteY66" fmla="*/ 1566694 h 5075792"/>
              <a:gd name="connsiteX67" fmla="*/ 8425972 w 8848429"/>
              <a:gd name="connsiteY67" fmla="*/ 1777142 h 5075792"/>
              <a:gd name="connsiteX68" fmla="*/ 8736775 w 8848429"/>
              <a:gd name="connsiteY68" fmla="*/ 1793364 h 5075792"/>
              <a:gd name="connsiteX69" fmla="*/ 8473750 w 8848429"/>
              <a:gd name="connsiteY69" fmla="*/ 1992336 h 5075792"/>
              <a:gd name="connsiteX70" fmla="*/ 8799676 w 8848429"/>
              <a:gd name="connsiteY70" fmla="*/ 2042778 h 5075792"/>
              <a:gd name="connsiteX71" fmla="*/ 8533734 w 8848429"/>
              <a:gd name="connsiteY71" fmla="*/ 2204454 h 5075792"/>
              <a:gd name="connsiteX72" fmla="*/ 8835394 w 8848429"/>
              <a:gd name="connsiteY72" fmla="*/ 2281007 h 5075792"/>
              <a:gd name="connsiteX73" fmla="*/ 8538630 w 8848429"/>
              <a:gd name="connsiteY73" fmla="*/ 2424841 h 5075792"/>
              <a:gd name="connsiteX74" fmla="*/ 8848429 w 8848429"/>
              <a:gd name="connsiteY74" fmla="*/ 2537897 h 5075792"/>
              <a:gd name="connsiteX75" fmla="*/ 8556068 w 8848429"/>
              <a:gd name="connsiteY75" fmla="*/ 2644589 h 5075792"/>
              <a:gd name="connsiteX76" fmla="*/ 8837008 w 8848429"/>
              <a:gd name="connsiteY76" fmla="*/ 2778517 h 5075792"/>
              <a:gd name="connsiteX77" fmla="*/ 8517863 w 8848429"/>
              <a:gd name="connsiteY77" fmla="*/ 2861690 h 5075792"/>
              <a:gd name="connsiteX78" fmla="*/ 8799676 w 8848429"/>
              <a:gd name="connsiteY78" fmla="*/ 3033015 h 5075792"/>
              <a:gd name="connsiteX79" fmla="*/ 8492112 w 8848429"/>
              <a:gd name="connsiteY79" fmla="*/ 3080616 h 5075792"/>
              <a:gd name="connsiteX80" fmla="*/ 8741508 w 8848429"/>
              <a:gd name="connsiteY80" fmla="*/ 3266774 h 5075792"/>
              <a:gd name="connsiteX81" fmla="*/ 8412298 w 8848429"/>
              <a:gd name="connsiteY81" fmla="*/ 3286101 h 5075792"/>
              <a:gd name="connsiteX82" fmla="*/ 8655244 w 8848429"/>
              <a:gd name="connsiteY82" fmla="*/ 3509099 h 5075792"/>
              <a:gd name="connsiteX83" fmla="*/ 8344304 w 8848429"/>
              <a:gd name="connsiteY83" fmla="*/ 3495795 h 5075792"/>
              <a:gd name="connsiteX84" fmla="*/ 8552600 w 8848429"/>
              <a:gd name="connsiteY84" fmla="*/ 3727037 h 5075792"/>
              <a:gd name="connsiteX85" fmla="*/ 8225930 w 8848429"/>
              <a:gd name="connsiteY85" fmla="*/ 3681752 h 5075792"/>
              <a:gd name="connsiteX86" fmla="*/ 8420718 w 8848429"/>
              <a:gd name="connsiteY86" fmla="*/ 3947875 h 5075792"/>
              <a:gd name="connsiteX87" fmla="*/ 8118352 w 8848429"/>
              <a:gd name="connsiteY87" fmla="*/ 3874156 h 5075792"/>
              <a:gd name="connsiteX88" fmla="*/ 8277528 w 8848429"/>
              <a:gd name="connsiteY88" fmla="*/ 4141593 h 5075792"/>
              <a:gd name="connsiteX89" fmla="*/ 7965979 w 8848429"/>
              <a:gd name="connsiteY89" fmla="*/ 4033457 h 5075792"/>
              <a:gd name="connsiteX90" fmla="*/ 8105097 w 8848429"/>
              <a:gd name="connsiteY90" fmla="*/ 4332460 h 5075792"/>
              <a:gd name="connsiteX91" fmla="*/ 7822920 w 8848429"/>
              <a:gd name="connsiteY91" fmla="*/ 4201171 h 5075792"/>
              <a:gd name="connsiteX92" fmla="*/ 7926868 w 8848429"/>
              <a:gd name="connsiteY92" fmla="*/ 4494522 h 5075792"/>
              <a:gd name="connsiteX93" fmla="*/ 7642393 w 8848429"/>
              <a:gd name="connsiteY93" fmla="*/ 4327672 h 5075792"/>
              <a:gd name="connsiteX94" fmla="*/ 7720512 w 8848429"/>
              <a:gd name="connsiteY94" fmla="*/ 4648081 h 5075792"/>
              <a:gd name="connsiteX95" fmla="*/ 7469375 w 8848429"/>
              <a:gd name="connsiteY95" fmla="*/ 4464262 h 5075792"/>
              <a:gd name="connsiteX96" fmla="*/ 7514083 w 8848429"/>
              <a:gd name="connsiteY96" fmla="*/ 4772257 h 5075792"/>
              <a:gd name="connsiteX97" fmla="*/ 7267640 w 8848429"/>
              <a:gd name="connsiteY97" fmla="*/ 4553132 h 5075792"/>
              <a:gd name="connsiteX98" fmla="*/ 7281736 w 8848429"/>
              <a:gd name="connsiteY98" fmla="*/ 4882607 h 5075792"/>
              <a:gd name="connsiteX99" fmla="*/ 7071287 w 8848429"/>
              <a:gd name="connsiteY99" fmla="*/ 4653335 h 5075792"/>
              <a:gd name="connsiteX100" fmla="*/ 7055065 w 8848429"/>
              <a:gd name="connsiteY100" fmla="*/ 4964138 h 5075792"/>
              <a:gd name="connsiteX101" fmla="*/ 6856094 w 8848429"/>
              <a:gd name="connsiteY101" fmla="*/ 4701115 h 5075792"/>
              <a:gd name="connsiteX102" fmla="*/ 6805652 w 8848429"/>
              <a:gd name="connsiteY102" fmla="*/ 5027039 h 5075792"/>
              <a:gd name="connsiteX103" fmla="*/ 6643976 w 8848429"/>
              <a:gd name="connsiteY103" fmla="*/ 4761097 h 5075792"/>
              <a:gd name="connsiteX104" fmla="*/ 6567424 w 8848429"/>
              <a:gd name="connsiteY104" fmla="*/ 5062757 h 5075792"/>
              <a:gd name="connsiteX105" fmla="*/ 6423590 w 8848429"/>
              <a:gd name="connsiteY105" fmla="*/ 4765993 h 5075792"/>
              <a:gd name="connsiteX106" fmla="*/ 6310534 w 8848429"/>
              <a:gd name="connsiteY106" fmla="*/ 5075792 h 5075792"/>
              <a:gd name="connsiteX107" fmla="*/ 6203840 w 8848429"/>
              <a:gd name="connsiteY107" fmla="*/ 4783429 h 5075792"/>
              <a:gd name="connsiteX108" fmla="*/ 6069913 w 8848429"/>
              <a:gd name="connsiteY108" fmla="*/ 5064371 h 5075792"/>
              <a:gd name="connsiteX109" fmla="*/ 5986740 w 8848429"/>
              <a:gd name="connsiteY109" fmla="*/ 4745226 h 5075792"/>
              <a:gd name="connsiteX110" fmla="*/ 5815415 w 8848429"/>
              <a:gd name="connsiteY110" fmla="*/ 5027039 h 5075792"/>
              <a:gd name="connsiteX111" fmla="*/ 5767815 w 8848429"/>
              <a:gd name="connsiteY111" fmla="*/ 4719475 h 5075792"/>
              <a:gd name="connsiteX112" fmla="*/ 5581655 w 8848429"/>
              <a:gd name="connsiteY112" fmla="*/ 4968872 h 5075792"/>
              <a:gd name="connsiteX113" fmla="*/ 5562329 w 8848429"/>
              <a:gd name="connsiteY113" fmla="*/ 4639662 h 5075792"/>
              <a:gd name="connsiteX114" fmla="*/ 5339331 w 8848429"/>
              <a:gd name="connsiteY114" fmla="*/ 4882607 h 5075792"/>
              <a:gd name="connsiteX115" fmla="*/ 5352634 w 8848429"/>
              <a:gd name="connsiteY115" fmla="*/ 4571668 h 5075792"/>
              <a:gd name="connsiteX116" fmla="*/ 5121392 w 8848429"/>
              <a:gd name="connsiteY116" fmla="*/ 4779964 h 5075792"/>
              <a:gd name="connsiteX117" fmla="*/ 5166678 w 8848429"/>
              <a:gd name="connsiteY117" fmla="*/ 4453292 h 5075792"/>
              <a:gd name="connsiteX118" fmla="*/ 4900554 w 8848429"/>
              <a:gd name="connsiteY118" fmla="*/ 4648081 h 5075792"/>
              <a:gd name="connsiteX119" fmla="*/ 4974274 w 8848429"/>
              <a:gd name="connsiteY119" fmla="*/ 4345715 h 5075792"/>
              <a:gd name="connsiteX120" fmla="*/ 4706836 w 8848429"/>
              <a:gd name="connsiteY120" fmla="*/ 4504891 h 5075792"/>
              <a:gd name="connsiteX121" fmla="*/ 4814973 w 8848429"/>
              <a:gd name="connsiteY121" fmla="*/ 4193343 h 5075792"/>
              <a:gd name="connsiteX122" fmla="*/ 4515970 w 8848429"/>
              <a:gd name="connsiteY122" fmla="*/ 4332460 h 5075792"/>
              <a:gd name="connsiteX123" fmla="*/ 4647258 w 8848429"/>
              <a:gd name="connsiteY123" fmla="*/ 4050283 h 5075792"/>
              <a:gd name="connsiteX124" fmla="*/ 4484806 w 8848429"/>
              <a:gd name="connsiteY124" fmla="*/ 4107848 h 5075792"/>
              <a:gd name="connsiteX125" fmla="*/ 4373651 w 8848429"/>
              <a:gd name="connsiteY125" fmla="*/ 4112143 h 5075792"/>
              <a:gd name="connsiteX126" fmla="*/ 4193342 w 8848429"/>
              <a:gd name="connsiteY126" fmla="*/ 4033457 h 5075792"/>
              <a:gd name="connsiteX127" fmla="*/ 4332460 w 8848429"/>
              <a:gd name="connsiteY127" fmla="*/ 4332460 h 5075792"/>
              <a:gd name="connsiteX128" fmla="*/ 4050283 w 8848429"/>
              <a:gd name="connsiteY128" fmla="*/ 4201171 h 5075792"/>
              <a:gd name="connsiteX129" fmla="*/ 4154231 w 8848429"/>
              <a:gd name="connsiteY129" fmla="*/ 4494522 h 5075792"/>
              <a:gd name="connsiteX130" fmla="*/ 3869757 w 8848429"/>
              <a:gd name="connsiteY130" fmla="*/ 4327672 h 5075792"/>
              <a:gd name="connsiteX131" fmla="*/ 3947875 w 8848429"/>
              <a:gd name="connsiteY131" fmla="*/ 4648081 h 5075792"/>
              <a:gd name="connsiteX132" fmla="*/ 3696737 w 8848429"/>
              <a:gd name="connsiteY132" fmla="*/ 4464262 h 5075792"/>
              <a:gd name="connsiteX133" fmla="*/ 3741446 w 8848429"/>
              <a:gd name="connsiteY133" fmla="*/ 4772257 h 5075792"/>
              <a:gd name="connsiteX134" fmla="*/ 3495003 w 8848429"/>
              <a:gd name="connsiteY134" fmla="*/ 4553132 h 5075792"/>
              <a:gd name="connsiteX135" fmla="*/ 3509098 w 8848429"/>
              <a:gd name="connsiteY135" fmla="*/ 4882607 h 5075792"/>
              <a:gd name="connsiteX136" fmla="*/ 3298650 w 8848429"/>
              <a:gd name="connsiteY136" fmla="*/ 4653335 h 5075792"/>
              <a:gd name="connsiteX137" fmla="*/ 3282428 w 8848429"/>
              <a:gd name="connsiteY137" fmla="*/ 4964138 h 5075792"/>
              <a:gd name="connsiteX138" fmla="*/ 3083457 w 8848429"/>
              <a:gd name="connsiteY138" fmla="*/ 4701115 h 5075792"/>
              <a:gd name="connsiteX139" fmla="*/ 3033015 w 8848429"/>
              <a:gd name="connsiteY139" fmla="*/ 5027039 h 5075792"/>
              <a:gd name="connsiteX140" fmla="*/ 2871338 w 8848429"/>
              <a:gd name="connsiteY140" fmla="*/ 4761097 h 5075792"/>
              <a:gd name="connsiteX141" fmla="*/ 2794787 w 8848429"/>
              <a:gd name="connsiteY141" fmla="*/ 5062757 h 5075792"/>
              <a:gd name="connsiteX142" fmla="*/ 2650953 w 8848429"/>
              <a:gd name="connsiteY142" fmla="*/ 4765993 h 5075792"/>
              <a:gd name="connsiteX143" fmla="*/ 2537897 w 8848429"/>
              <a:gd name="connsiteY143" fmla="*/ 5075792 h 5075792"/>
              <a:gd name="connsiteX144" fmla="*/ 2431203 w 8848429"/>
              <a:gd name="connsiteY144" fmla="*/ 4783429 h 5075792"/>
              <a:gd name="connsiteX145" fmla="*/ 2297275 w 8848429"/>
              <a:gd name="connsiteY145" fmla="*/ 5064371 h 5075792"/>
              <a:gd name="connsiteX146" fmla="*/ 2214103 w 8848429"/>
              <a:gd name="connsiteY146" fmla="*/ 4745226 h 5075792"/>
              <a:gd name="connsiteX147" fmla="*/ 2042778 w 8848429"/>
              <a:gd name="connsiteY147" fmla="*/ 5027039 h 5075792"/>
              <a:gd name="connsiteX148" fmla="*/ 1995178 w 8848429"/>
              <a:gd name="connsiteY148" fmla="*/ 4719475 h 5075792"/>
              <a:gd name="connsiteX149" fmla="*/ 1809018 w 8848429"/>
              <a:gd name="connsiteY149" fmla="*/ 4968872 h 5075792"/>
              <a:gd name="connsiteX150" fmla="*/ 1789692 w 8848429"/>
              <a:gd name="connsiteY150" fmla="*/ 4639662 h 5075792"/>
              <a:gd name="connsiteX151" fmla="*/ 1566694 w 8848429"/>
              <a:gd name="connsiteY151" fmla="*/ 4882607 h 5075792"/>
              <a:gd name="connsiteX152" fmla="*/ 1579997 w 8848429"/>
              <a:gd name="connsiteY152" fmla="*/ 4571668 h 5075792"/>
              <a:gd name="connsiteX153" fmla="*/ 1348755 w 8848429"/>
              <a:gd name="connsiteY153" fmla="*/ 4779964 h 5075792"/>
              <a:gd name="connsiteX154" fmla="*/ 1394041 w 8848429"/>
              <a:gd name="connsiteY154" fmla="*/ 4453292 h 5075792"/>
              <a:gd name="connsiteX155" fmla="*/ 1127917 w 8848429"/>
              <a:gd name="connsiteY155" fmla="*/ 4648081 h 5075792"/>
              <a:gd name="connsiteX156" fmla="*/ 1201636 w 8848429"/>
              <a:gd name="connsiteY156" fmla="*/ 4345715 h 5075792"/>
              <a:gd name="connsiteX157" fmla="*/ 934199 w 8848429"/>
              <a:gd name="connsiteY157" fmla="*/ 4504891 h 5075792"/>
              <a:gd name="connsiteX158" fmla="*/ 1042336 w 8848429"/>
              <a:gd name="connsiteY158" fmla="*/ 4193343 h 5075792"/>
              <a:gd name="connsiteX159" fmla="*/ 743332 w 8848429"/>
              <a:gd name="connsiteY159" fmla="*/ 4332460 h 5075792"/>
              <a:gd name="connsiteX160" fmla="*/ 874621 w 8848429"/>
              <a:gd name="connsiteY160" fmla="*/ 4050283 h 5075792"/>
              <a:gd name="connsiteX161" fmla="*/ 581271 w 8848429"/>
              <a:gd name="connsiteY161" fmla="*/ 4154231 h 5075792"/>
              <a:gd name="connsiteX162" fmla="*/ 748120 w 8848429"/>
              <a:gd name="connsiteY162" fmla="*/ 3869756 h 5075792"/>
              <a:gd name="connsiteX163" fmla="*/ 427711 w 8848429"/>
              <a:gd name="connsiteY163" fmla="*/ 3947875 h 5075792"/>
              <a:gd name="connsiteX164" fmla="*/ 611531 w 8848429"/>
              <a:gd name="connsiteY164" fmla="*/ 3696738 h 5075792"/>
              <a:gd name="connsiteX165" fmla="*/ 303535 w 8848429"/>
              <a:gd name="connsiteY165" fmla="*/ 3741447 h 5075792"/>
              <a:gd name="connsiteX166" fmla="*/ 522660 w 8848429"/>
              <a:gd name="connsiteY166" fmla="*/ 3495003 h 5075792"/>
              <a:gd name="connsiteX167" fmla="*/ 193185 w 8848429"/>
              <a:gd name="connsiteY167" fmla="*/ 3509099 h 5075792"/>
              <a:gd name="connsiteX168" fmla="*/ 422457 w 8848429"/>
              <a:gd name="connsiteY168" fmla="*/ 3298650 h 5075792"/>
              <a:gd name="connsiteX169" fmla="*/ 111655 w 8848429"/>
              <a:gd name="connsiteY169" fmla="*/ 3282428 h 5075792"/>
              <a:gd name="connsiteX170" fmla="*/ 374679 w 8848429"/>
              <a:gd name="connsiteY170" fmla="*/ 3083457 h 5075792"/>
              <a:gd name="connsiteX171" fmla="*/ 48753 w 8848429"/>
              <a:gd name="connsiteY171" fmla="*/ 3033015 h 5075792"/>
              <a:gd name="connsiteX172" fmla="*/ 314695 w 8848429"/>
              <a:gd name="connsiteY172" fmla="*/ 2871339 h 5075792"/>
              <a:gd name="connsiteX173" fmla="*/ 13035 w 8848429"/>
              <a:gd name="connsiteY173" fmla="*/ 2794787 h 5075792"/>
              <a:gd name="connsiteX174" fmla="*/ 309799 w 8848429"/>
              <a:gd name="connsiteY174" fmla="*/ 2650953 h 5075792"/>
              <a:gd name="connsiteX175" fmla="*/ 0 w 8848429"/>
              <a:gd name="connsiteY175" fmla="*/ 2537897 h 5075792"/>
              <a:gd name="connsiteX176" fmla="*/ 292363 w 8848429"/>
              <a:gd name="connsiteY176" fmla="*/ 2431203 h 5075792"/>
              <a:gd name="connsiteX177" fmla="*/ 11421 w 8848429"/>
              <a:gd name="connsiteY177" fmla="*/ 2297276 h 5075792"/>
              <a:gd name="connsiteX178" fmla="*/ 330566 w 8848429"/>
              <a:gd name="connsiteY178" fmla="*/ 2214104 h 5075792"/>
              <a:gd name="connsiteX179" fmla="*/ 48753 w 8848429"/>
              <a:gd name="connsiteY179" fmla="*/ 2042778 h 5075792"/>
              <a:gd name="connsiteX180" fmla="*/ 356319 w 8848429"/>
              <a:gd name="connsiteY180" fmla="*/ 1995178 h 5075792"/>
              <a:gd name="connsiteX181" fmla="*/ 106922 w 8848429"/>
              <a:gd name="connsiteY181" fmla="*/ 1809018 h 5075792"/>
              <a:gd name="connsiteX182" fmla="*/ 436130 w 8848429"/>
              <a:gd name="connsiteY182" fmla="*/ 1789692 h 5075792"/>
              <a:gd name="connsiteX183" fmla="*/ 193185 w 8848429"/>
              <a:gd name="connsiteY183" fmla="*/ 1566694 h 5075792"/>
              <a:gd name="connsiteX184" fmla="*/ 504124 w 8848429"/>
              <a:gd name="connsiteY184" fmla="*/ 1579997 h 5075792"/>
              <a:gd name="connsiteX185" fmla="*/ 295829 w 8848429"/>
              <a:gd name="connsiteY185" fmla="*/ 1348755 h 5075792"/>
              <a:gd name="connsiteX186" fmla="*/ 622500 w 8848429"/>
              <a:gd name="connsiteY186" fmla="*/ 1394041 h 5075792"/>
              <a:gd name="connsiteX187" fmla="*/ 427711 w 8848429"/>
              <a:gd name="connsiteY187" fmla="*/ 1127917 h 5075792"/>
              <a:gd name="connsiteX188" fmla="*/ 730077 w 8848429"/>
              <a:gd name="connsiteY188" fmla="*/ 1201637 h 5075792"/>
              <a:gd name="connsiteX189" fmla="*/ 570901 w 8848429"/>
              <a:gd name="connsiteY189" fmla="*/ 934199 h 5075792"/>
              <a:gd name="connsiteX190" fmla="*/ 882450 w 8848429"/>
              <a:gd name="connsiteY190" fmla="*/ 1042336 h 5075792"/>
              <a:gd name="connsiteX191" fmla="*/ 743332 w 8848429"/>
              <a:gd name="connsiteY191" fmla="*/ 743332 h 5075792"/>
              <a:gd name="connsiteX192" fmla="*/ 1025509 w 8848429"/>
              <a:gd name="connsiteY192" fmla="*/ 874621 h 5075792"/>
              <a:gd name="connsiteX193" fmla="*/ 921561 w 8848429"/>
              <a:gd name="connsiteY193" fmla="*/ 581271 h 5075792"/>
              <a:gd name="connsiteX194" fmla="*/ 1206036 w 8848429"/>
              <a:gd name="connsiteY194" fmla="*/ 748121 h 5075792"/>
              <a:gd name="connsiteX195" fmla="*/ 1127917 w 8848429"/>
              <a:gd name="connsiteY195" fmla="*/ 427712 h 5075792"/>
              <a:gd name="connsiteX196" fmla="*/ 1379054 w 8848429"/>
              <a:gd name="connsiteY196" fmla="*/ 611531 h 5075792"/>
              <a:gd name="connsiteX197" fmla="*/ 1334346 w 8848429"/>
              <a:gd name="connsiteY197" fmla="*/ 303535 h 5075792"/>
              <a:gd name="connsiteX198" fmla="*/ 1580790 w 8848429"/>
              <a:gd name="connsiteY198" fmla="*/ 522661 h 5075792"/>
              <a:gd name="connsiteX199" fmla="*/ 1566694 w 8848429"/>
              <a:gd name="connsiteY199" fmla="*/ 193185 h 5075792"/>
              <a:gd name="connsiteX200" fmla="*/ 1777142 w 8848429"/>
              <a:gd name="connsiteY200" fmla="*/ 422457 h 5075792"/>
              <a:gd name="connsiteX201" fmla="*/ 1793364 w 8848429"/>
              <a:gd name="connsiteY201" fmla="*/ 111655 h 5075792"/>
              <a:gd name="connsiteX202" fmla="*/ 1992335 w 8848429"/>
              <a:gd name="connsiteY202" fmla="*/ 374679 h 5075792"/>
              <a:gd name="connsiteX203" fmla="*/ 2042778 w 8848429"/>
              <a:gd name="connsiteY203" fmla="*/ 48753 h 5075792"/>
              <a:gd name="connsiteX204" fmla="*/ 2204453 w 8848429"/>
              <a:gd name="connsiteY204" fmla="*/ 314695 h 5075792"/>
              <a:gd name="connsiteX205" fmla="*/ 2281006 w 8848429"/>
              <a:gd name="connsiteY205" fmla="*/ 13035 h 5075792"/>
              <a:gd name="connsiteX206" fmla="*/ 2424840 w 8848429"/>
              <a:gd name="connsiteY206" fmla="*/ 309799 h 5075792"/>
              <a:gd name="connsiteX207" fmla="*/ 2537897 w 8848429"/>
              <a:gd name="connsiteY207" fmla="*/ 0 h 5075792"/>
              <a:gd name="connsiteX0" fmla="*/ 4482819 w 8848429"/>
              <a:gd name="connsiteY0" fmla="*/ 1168209 h 5075792"/>
              <a:gd name="connsiteX1" fmla="*/ 4351829 w 8848429"/>
              <a:gd name="connsiteY1" fmla="*/ 1164849 h 5075792"/>
              <a:gd name="connsiteX2" fmla="*/ 4482819 w 8848429"/>
              <a:gd name="connsiteY2" fmla="*/ 1168209 h 5075792"/>
              <a:gd name="connsiteX3" fmla="*/ 2537897 w 8848429"/>
              <a:gd name="connsiteY3" fmla="*/ 0 h 5075792"/>
              <a:gd name="connsiteX4" fmla="*/ 2644589 w 8848429"/>
              <a:gd name="connsiteY4" fmla="*/ 292362 h 5075792"/>
              <a:gd name="connsiteX5" fmla="*/ 2778516 w 8848429"/>
              <a:gd name="connsiteY5" fmla="*/ 11421 h 5075792"/>
              <a:gd name="connsiteX6" fmla="*/ 2861690 w 8848429"/>
              <a:gd name="connsiteY6" fmla="*/ 330566 h 5075792"/>
              <a:gd name="connsiteX7" fmla="*/ 3033015 w 8848429"/>
              <a:gd name="connsiteY7" fmla="*/ 48753 h 5075792"/>
              <a:gd name="connsiteX8" fmla="*/ 3080616 w 8848429"/>
              <a:gd name="connsiteY8" fmla="*/ 356317 h 5075792"/>
              <a:gd name="connsiteX9" fmla="*/ 3266774 w 8848429"/>
              <a:gd name="connsiteY9" fmla="*/ 106922 h 5075792"/>
              <a:gd name="connsiteX10" fmla="*/ 3286101 w 8848429"/>
              <a:gd name="connsiteY10" fmla="*/ 436131 h 5075792"/>
              <a:gd name="connsiteX11" fmla="*/ 3509098 w 8848429"/>
              <a:gd name="connsiteY11" fmla="*/ 193185 h 5075792"/>
              <a:gd name="connsiteX12" fmla="*/ 3495795 w 8848429"/>
              <a:gd name="connsiteY12" fmla="*/ 504124 h 5075792"/>
              <a:gd name="connsiteX13" fmla="*/ 3727037 w 8848429"/>
              <a:gd name="connsiteY13" fmla="*/ 295829 h 5075792"/>
              <a:gd name="connsiteX14" fmla="*/ 3681751 w 8848429"/>
              <a:gd name="connsiteY14" fmla="*/ 622500 h 5075792"/>
              <a:gd name="connsiteX15" fmla="*/ 3947875 w 8848429"/>
              <a:gd name="connsiteY15" fmla="*/ 427712 h 5075792"/>
              <a:gd name="connsiteX16" fmla="*/ 3874156 w 8848429"/>
              <a:gd name="connsiteY16" fmla="*/ 730077 h 5075792"/>
              <a:gd name="connsiteX17" fmla="*/ 4141593 w 8848429"/>
              <a:gd name="connsiteY17" fmla="*/ 570901 h 5075792"/>
              <a:gd name="connsiteX18" fmla="*/ 4033457 w 8848429"/>
              <a:gd name="connsiteY18" fmla="*/ 882450 h 5075792"/>
              <a:gd name="connsiteX19" fmla="*/ 4332460 w 8848429"/>
              <a:gd name="connsiteY19" fmla="*/ 743332 h 5075792"/>
              <a:gd name="connsiteX20" fmla="*/ 4201171 w 8848429"/>
              <a:gd name="connsiteY20" fmla="*/ 1025509 h 5075792"/>
              <a:gd name="connsiteX21" fmla="*/ 4363624 w 8848429"/>
              <a:gd name="connsiteY21" fmla="*/ 967945 h 5075792"/>
              <a:gd name="connsiteX22" fmla="*/ 4401794 w 8848429"/>
              <a:gd name="connsiteY22" fmla="*/ 954419 h 5075792"/>
              <a:gd name="connsiteX23" fmla="*/ 4462826 w 8848429"/>
              <a:gd name="connsiteY23" fmla="*/ 975603 h 5075792"/>
              <a:gd name="connsiteX24" fmla="*/ 4655087 w 8848429"/>
              <a:gd name="connsiteY24" fmla="*/ 1042336 h 5075792"/>
              <a:gd name="connsiteX25" fmla="*/ 4515970 w 8848429"/>
              <a:gd name="connsiteY25" fmla="*/ 743332 h 5075792"/>
              <a:gd name="connsiteX26" fmla="*/ 4798146 w 8848429"/>
              <a:gd name="connsiteY26" fmla="*/ 874621 h 5075792"/>
              <a:gd name="connsiteX27" fmla="*/ 4694199 w 8848429"/>
              <a:gd name="connsiteY27" fmla="*/ 581271 h 5075792"/>
              <a:gd name="connsiteX28" fmla="*/ 4978673 w 8848429"/>
              <a:gd name="connsiteY28" fmla="*/ 748121 h 5075792"/>
              <a:gd name="connsiteX29" fmla="*/ 4900554 w 8848429"/>
              <a:gd name="connsiteY29" fmla="*/ 427712 h 5075792"/>
              <a:gd name="connsiteX30" fmla="*/ 5151692 w 8848429"/>
              <a:gd name="connsiteY30" fmla="*/ 611531 h 5075792"/>
              <a:gd name="connsiteX31" fmla="*/ 5106984 w 8848429"/>
              <a:gd name="connsiteY31" fmla="*/ 303535 h 5075792"/>
              <a:gd name="connsiteX32" fmla="*/ 5353428 w 8848429"/>
              <a:gd name="connsiteY32" fmla="*/ 522661 h 5075792"/>
              <a:gd name="connsiteX33" fmla="*/ 5339331 w 8848429"/>
              <a:gd name="connsiteY33" fmla="*/ 193185 h 5075792"/>
              <a:gd name="connsiteX34" fmla="*/ 5549779 w 8848429"/>
              <a:gd name="connsiteY34" fmla="*/ 422457 h 5075792"/>
              <a:gd name="connsiteX35" fmla="*/ 5566001 w 8848429"/>
              <a:gd name="connsiteY35" fmla="*/ 111655 h 5075792"/>
              <a:gd name="connsiteX36" fmla="*/ 5764973 w 8848429"/>
              <a:gd name="connsiteY36" fmla="*/ 374679 h 5075792"/>
              <a:gd name="connsiteX37" fmla="*/ 5815415 w 8848429"/>
              <a:gd name="connsiteY37" fmla="*/ 48753 h 5075792"/>
              <a:gd name="connsiteX38" fmla="*/ 5977091 w 8848429"/>
              <a:gd name="connsiteY38" fmla="*/ 314695 h 5075792"/>
              <a:gd name="connsiteX39" fmla="*/ 6053643 w 8848429"/>
              <a:gd name="connsiteY39" fmla="*/ 13035 h 5075792"/>
              <a:gd name="connsiteX40" fmla="*/ 6197477 w 8848429"/>
              <a:gd name="connsiteY40" fmla="*/ 309799 h 5075792"/>
              <a:gd name="connsiteX41" fmla="*/ 6310534 w 8848429"/>
              <a:gd name="connsiteY41" fmla="*/ 0 h 5075792"/>
              <a:gd name="connsiteX42" fmla="*/ 6417226 w 8848429"/>
              <a:gd name="connsiteY42" fmla="*/ 292362 h 5075792"/>
              <a:gd name="connsiteX43" fmla="*/ 6551154 w 8848429"/>
              <a:gd name="connsiteY43" fmla="*/ 11421 h 5075792"/>
              <a:gd name="connsiteX44" fmla="*/ 6634327 w 8848429"/>
              <a:gd name="connsiteY44" fmla="*/ 330566 h 5075792"/>
              <a:gd name="connsiteX45" fmla="*/ 6805652 w 8848429"/>
              <a:gd name="connsiteY45" fmla="*/ 48753 h 5075792"/>
              <a:gd name="connsiteX46" fmla="*/ 6853253 w 8848429"/>
              <a:gd name="connsiteY46" fmla="*/ 356317 h 5075792"/>
              <a:gd name="connsiteX47" fmla="*/ 7039411 w 8848429"/>
              <a:gd name="connsiteY47" fmla="*/ 106922 h 5075792"/>
              <a:gd name="connsiteX48" fmla="*/ 7058738 w 8848429"/>
              <a:gd name="connsiteY48" fmla="*/ 436131 h 5075792"/>
              <a:gd name="connsiteX49" fmla="*/ 7281736 w 8848429"/>
              <a:gd name="connsiteY49" fmla="*/ 193185 h 5075792"/>
              <a:gd name="connsiteX50" fmla="*/ 7268432 w 8848429"/>
              <a:gd name="connsiteY50" fmla="*/ 504124 h 5075792"/>
              <a:gd name="connsiteX51" fmla="*/ 7499674 w 8848429"/>
              <a:gd name="connsiteY51" fmla="*/ 295829 h 5075792"/>
              <a:gd name="connsiteX52" fmla="*/ 7454388 w 8848429"/>
              <a:gd name="connsiteY52" fmla="*/ 622500 h 5075792"/>
              <a:gd name="connsiteX53" fmla="*/ 7720512 w 8848429"/>
              <a:gd name="connsiteY53" fmla="*/ 427712 h 5075792"/>
              <a:gd name="connsiteX54" fmla="*/ 7646793 w 8848429"/>
              <a:gd name="connsiteY54" fmla="*/ 730077 h 5075792"/>
              <a:gd name="connsiteX55" fmla="*/ 7914230 w 8848429"/>
              <a:gd name="connsiteY55" fmla="*/ 570901 h 5075792"/>
              <a:gd name="connsiteX56" fmla="*/ 7806094 w 8848429"/>
              <a:gd name="connsiteY56" fmla="*/ 882450 h 5075792"/>
              <a:gd name="connsiteX57" fmla="*/ 8105097 w 8848429"/>
              <a:gd name="connsiteY57" fmla="*/ 743332 h 5075792"/>
              <a:gd name="connsiteX58" fmla="*/ 7973808 w 8848429"/>
              <a:gd name="connsiteY58" fmla="*/ 1025509 h 5075792"/>
              <a:gd name="connsiteX59" fmla="*/ 8267159 w 8848429"/>
              <a:gd name="connsiteY59" fmla="*/ 921562 h 5075792"/>
              <a:gd name="connsiteX60" fmla="*/ 8100309 w 8848429"/>
              <a:gd name="connsiteY60" fmla="*/ 1206036 h 5075792"/>
              <a:gd name="connsiteX61" fmla="*/ 8420718 w 8848429"/>
              <a:gd name="connsiteY61" fmla="*/ 1127917 h 5075792"/>
              <a:gd name="connsiteX62" fmla="*/ 8236899 w 8848429"/>
              <a:gd name="connsiteY62" fmla="*/ 1379055 h 5075792"/>
              <a:gd name="connsiteX63" fmla="*/ 8544894 w 8848429"/>
              <a:gd name="connsiteY63" fmla="*/ 1334347 h 5075792"/>
              <a:gd name="connsiteX64" fmla="*/ 8325768 w 8848429"/>
              <a:gd name="connsiteY64" fmla="*/ 1580791 h 5075792"/>
              <a:gd name="connsiteX65" fmla="*/ 8655244 w 8848429"/>
              <a:gd name="connsiteY65" fmla="*/ 1566694 h 5075792"/>
              <a:gd name="connsiteX66" fmla="*/ 8425972 w 8848429"/>
              <a:gd name="connsiteY66" fmla="*/ 1777142 h 5075792"/>
              <a:gd name="connsiteX67" fmla="*/ 8736775 w 8848429"/>
              <a:gd name="connsiteY67" fmla="*/ 1793364 h 5075792"/>
              <a:gd name="connsiteX68" fmla="*/ 8473750 w 8848429"/>
              <a:gd name="connsiteY68" fmla="*/ 1992336 h 5075792"/>
              <a:gd name="connsiteX69" fmla="*/ 8799676 w 8848429"/>
              <a:gd name="connsiteY69" fmla="*/ 2042778 h 5075792"/>
              <a:gd name="connsiteX70" fmla="*/ 8533734 w 8848429"/>
              <a:gd name="connsiteY70" fmla="*/ 2204454 h 5075792"/>
              <a:gd name="connsiteX71" fmla="*/ 8835394 w 8848429"/>
              <a:gd name="connsiteY71" fmla="*/ 2281007 h 5075792"/>
              <a:gd name="connsiteX72" fmla="*/ 8538630 w 8848429"/>
              <a:gd name="connsiteY72" fmla="*/ 2424841 h 5075792"/>
              <a:gd name="connsiteX73" fmla="*/ 8848429 w 8848429"/>
              <a:gd name="connsiteY73" fmla="*/ 2537897 h 5075792"/>
              <a:gd name="connsiteX74" fmla="*/ 8556068 w 8848429"/>
              <a:gd name="connsiteY74" fmla="*/ 2644589 h 5075792"/>
              <a:gd name="connsiteX75" fmla="*/ 8837008 w 8848429"/>
              <a:gd name="connsiteY75" fmla="*/ 2778517 h 5075792"/>
              <a:gd name="connsiteX76" fmla="*/ 8517863 w 8848429"/>
              <a:gd name="connsiteY76" fmla="*/ 2861690 h 5075792"/>
              <a:gd name="connsiteX77" fmla="*/ 8799676 w 8848429"/>
              <a:gd name="connsiteY77" fmla="*/ 3033015 h 5075792"/>
              <a:gd name="connsiteX78" fmla="*/ 8492112 w 8848429"/>
              <a:gd name="connsiteY78" fmla="*/ 3080616 h 5075792"/>
              <a:gd name="connsiteX79" fmla="*/ 8741508 w 8848429"/>
              <a:gd name="connsiteY79" fmla="*/ 3266774 h 5075792"/>
              <a:gd name="connsiteX80" fmla="*/ 8412298 w 8848429"/>
              <a:gd name="connsiteY80" fmla="*/ 3286101 h 5075792"/>
              <a:gd name="connsiteX81" fmla="*/ 8655244 w 8848429"/>
              <a:gd name="connsiteY81" fmla="*/ 3509099 h 5075792"/>
              <a:gd name="connsiteX82" fmla="*/ 8344304 w 8848429"/>
              <a:gd name="connsiteY82" fmla="*/ 3495795 h 5075792"/>
              <a:gd name="connsiteX83" fmla="*/ 8552600 w 8848429"/>
              <a:gd name="connsiteY83" fmla="*/ 3727037 h 5075792"/>
              <a:gd name="connsiteX84" fmla="*/ 8225930 w 8848429"/>
              <a:gd name="connsiteY84" fmla="*/ 3681752 h 5075792"/>
              <a:gd name="connsiteX85" fmla="*/ 8420718 w 8848429"/>
              <a:gd name="connsiteY85" fmla="*/ 3947875 h 5075792"/>
              <a:gd name="connsiteX86" fmla="*/ 8118352 w 8848429"/>
              <a:gd name="connsiteY86" fmla="*/ 3874156 h 5075792"/>
              <a:gd name="connsiteX87" fmla="*/ 8277528 w 8848429"/>
              <a:gd name="connsiteY87" fmla="*/ 4141593 h 5075792"/>
              <a:gd name="connsiteX88" fmla="*/ 7965979 w 8848429"/>
              <a:gd name="connsiteY88" fmla="*/ 4033457 h 5075792"/>
              <a:gd name="connsiteX89" fmla="*/ 8105097 w 8848429"/>
              <a:gd name="connsiteY89" fmla="*/ 4332460 h 5075792"/>
              <a:gd name="connsiteX90" fmla="*/ 7822920 w 8848429"/>
              <a:gd name="connsiteY90" fmla="*/ 4201171 h 5075792"/>
              <a:gd name="connsiteX91" fmla="*/ 7926868 w 8848429"/>
              <a:gd name="connsiteY91" fmla="*/ 4494522 h 5075792"/>
              <a:gd name="connsiteX92" fmla="*/ 7642393 w 8848429"/>
              <a:gd name="connsiteY92" fmla="*/ 4327672 h 5075792"/>
              <a:gd name="connsiteX93" fmla="*/ 7720512 w 8848429"/>
              <a:gd name="connsiteY93" fmla="*/ 4648081 h 5075792"/>
              <a:gd name="connsiteX94" fmla="*/ 7469375 w 8848429"/>
              <a:gd name="connsiteY94" fmla="*/ 4464262 h 5075792"/>
              <a:gd name="connsiteX95" fmla="*/ 7514083 w 8848429"/>
              <a:gd name="connsiteY95" fmla="*/ 4772257 h 5075792"/>
              <a:gd name="connsiteX96" fmla="*/ 7267640 w 8848429"/>
              <a:gd name="connsiteY96" fmla="*/ 4553132 h 5075792"/>
              <a:gd name="connsiteX97" fmla="*/ 7281736 w 8848429"/>
              <a:gd name="connsiteY97" fmla="*/ 4882607 h 5075792"/>
              <a:gd name="connsiteX98" fmla="*/ 7071287 w 8848429"/>
              <a:gd name="connsiteY98" fmla="*/ 4653335 h 5075792"/>
              <a:gd name="connsiteX99" fmla="*/ 7055065 w 8848429"/>
              <a:gd name="connsiteY99" fmla="*/ 4964138 h 5075792"/>
              <a:gd name="connsiteX100" fmla="*/ 6856094 w 8848429"/>
              <a:gd name="connsiteY100" fmla="*/ 4701115 h 5075792"/>
              <a:gd name="connsiteX101" fmla="*/ 6805652 w 8848429"/>
              <a:gd name="connsiteY101" fmla="*/ 5027039 h 5075792"/>
              <a:gd name="connsiteX102" fmla="*/ 6643976 w 8848429"/>
              <a:gd name="connsiteY102" fmla="*/ 4761097 h 5075792"/>
              <a:gd name="connsiteX103" fmla="*/ 6567424 w 8848429"/>
              <a:gd name="connsiteY103" fmla="*/ 5062757 h 5075792"/>
              <a:gd name="connsiteX104" fmla="*/ 6423590 w 8848429"/>
              <a:gd name="connsiteY104" fmla="*/ 4765993 h 5075792"/>
              <a:gd name="connsiteX105" fmla="*/ 6310534 w 8848429"/>
              <a:gd name="connsiteY105" fmla="*/ 5075792 h 5075792"/>
              <a:gd name="connsiteX106" fmla="*/ 6203840 w 8848429"/>
              <a:gd name="connsiteY106" fmla="*/ 4783429 h 5075792"/>
              <a:gd name="connsiteX107" fmla="*/ 6069913 w 8848429"/>
              <a:gd name="connsiteY107" fmla="*/ 5064371 h 5075792"/>
              <a:gd name="connsiteX108" fmla="*/ 5986740 w 8848429"/>
              <a:gd name="connsiteY108" fmla="*/ 4745226 h 5075792"/>
              <a:gd name="connsiteX109" fmla="*/ 5815415 w 8848429"/>
              <a:gd name="connsiteY109" fmla="*/ 5027039 h 5075792"/>
              <a:gd name="connsiteX110" fmla="*/ 5767815 w 8848429"/>
              <a:gd name="connsiteY110" fmla="*/ 4719475 h 5075792"/>
              <a:gd name="connsiteX111" fmla="*/ 5581655 w 8848429"/>
              <a:gd name="connsiteY111" fmla="*/ 4968872 h 5075792"/>
              <a:gd name="connsiteX112" fmla="*/ 5562329 w 8848429"/>
              <a:gd name="connsiteY112" fmla="*/ 4639662 h 5075792"/>
              <a:gd name="connsiteX113" fmla="*/ 5339331 w 8848429"/>
              <a:gd name="connsiteY113" fmla="*/ 4882607 h 5075792"/>
              <a:gd name="connsiteX114" fmla="*/ 5352634 w 8848429"/>
              <a:gd name="connsiteY114" fmla="*/ 4571668 h 5075792"/>
              <a:gd name="connsiteX115" fmla="*/ 5121392 w 8848429"/>
              <a:gd name="connsiteY115" fmla="*/ 4779964 h 5075792"/>
              <a:gd name="connsiteX116" fmla="*/ 5166678 w 8848429"/>
              <a:gd name="connsiteY116" fmla="*/ 4453292 h 5075792"/>
              <a:gd name="connsiteX117" fmla="*/ 4900554 w 8848429"/>
              <a:gd name="connsiteY117" fmla="*/ 4648081 h 5075792"/>
              <a:gd name="connsiteX118" fmla="*/ 4974274 w 8848429"/>
              <a:gd name="connsiteY118" fmla="*/ 4345715 h 5075792"/>
              <a:gd name="connsiteX119" fmla="*/ 4706836 w 8848429"/>
              <a:gd name="connsiteY119" fmla="*/ 4504891 h 5075792"/>
              <a:gd name="connsiteX120" fmla="*/ 4814973 w 8848429"/>
              <a:gd name="connsiteY120" fmla="*/ 4193343 h 5075792"/>
              <a:gd name="connsiteX121" fmla="*/ 4515970 w 8848429"/>
              <a:gd name="connsiteY121" fmla="*/ 4332460 h 5075792"/>
              <a:gd name="connsiteX122" fmla="*/ 4647258 w 8848429"/>
              <a:gd name="connsiteY122" fmla="*/ 4050283 h 5075792"/>
              <a:gd name="connsiteX123" fmla="*/ 4484806 w 8848429"/>
              <a:gd name="connsiteY123" fmla="*/ 4107848 h 5075792"/>
              <a:gd name="connsiteX124" fmla="*/ 4373651 w 8848429"/>
              <a:gd name="connsiteY124" fmla="*/ 4112143 h 5075792"/>
              <a:gd name="connsiteX125" fmla="*/ 4193342 w 8848429"/>
              <a:gd name="connsiteY125" fmla="*/ 4033457 h 5075792"/>
              <a:gd name="connsiteX126" fmla="*/ 4332460 w 8848429"/>
              <a:gd name="connsiteY126" fmla="*/ 4332460 h 5075792"/>
              <a:gd name="connsiteX127" fmla="*/ 4050283 w 8848429"/>
              <a:gd name="connsiteY127" fmla="*/ 4201171 h 5075792"/>
              <a:gd name="connsiteX128" fmla="*/ 4154231 w 8848429"/>
              <a:gd name="connsiteY128" fmla="*/ 4494522 h 5075792"/>
              <a:gd name="connsiteX129" fmla="*/ 3869757 w 8848429"/>
              <a:gd name="connsiteY129" fmla="*/ 4327672 h 5075792"/>
              <a:gd name="connsiteX130" fmla="*/ 3947875 w 8848429"/>
              <a:gd name="connsiteY130" fmla="*/ 4648081 h 5075792"/>
              <a:gd name="connsiteX131" fmla="*/ 3696737 w 8848429"/>
              <a:gd name="connsiteY131" fmla="*/ 4464262 h 5075792"/>
              <a:gd name="connsiteX132" fmla="*/ 3741446 w 8848429"/>
              <a:gd name="connsiteY132" fmla="*/ 4772257 h 5075792"/>
              <a:gd name="connsiteX133" fmla="*/ 3495003 w 8848429"/>
              <a:gd name="connsiteY133" fmla="*/ 4553132 h 5075792"/>
              <a:gd name="connsiteX134" fmla="*/ 3509098 w 8848429"/>
              <a:gd name="connsiteY134" fmla="*/ 4882607 h 5075792"/>
              <a:gd name="connsiteX135" fmla="*/ 3298650 w 8848429"/>
              <a:gd name="connsiteY135" fmla="*/ 4653335 h 5075792"/>
              <a:gd name="connsiteX136" fmla="*/ 3282428 w 8848429"/>
              <a:gd name="connsiteY136" fmla="*/ 4964138 h 5075792"/>
              <a:gd name="connsiteX137" fmla="*/ 3083457 w 8848429"/>
              <a:gd name="connsiteY137" fmla="*/ 4701115 h 5075792"/>
              <a:gd name="connsiteX138" fmla="*/ 3033015 w 8848429"/>
              <a:gd name="connsiteY138" fmla="*/ 5027039 h 5075792"/>
              <a:gd name="connsiteX139" fmla="*/ 2871338 w 8848429"/>
              <a:gd name="connsiteY139" fmla="*/ 4761097 h 5075792"/>
              <a:gd name="connsiteX140" fmla="*/ 2794787 w 8848429"/>
              <a:gd name="connsiteY140" fmla="*/ 5062757 h 5075792"/>
              <a:gd name="connsiteX141" fmla="*/ 2650953 w 8848429"/>
              <a:gd name="connsiteY141" fmla="*/ 4765993 h 5075792"/>
              <a:gd name="connsiteX142" fmla="*/ 2537897 w 8848429"/>
              <a:gd name="connsiteY142" fmla="*/ 5075792 h 5075792"/>
              <a:gd name="connsiteX143" fmla="*/ 2431203 w 8848429"/>
              <a:gd name="connsiteY143" fmla="*/ 4783429 h 5075792"/>
              <a:gd name="connsiteX144" fmla="*/ 2297275 w 8848429"/>
              <a:gd name="connsiteY144" fmla="*/ 5064371 h 5075792"/>
              <a:gd name="connsiteX145" fmla="*/ 2214103 w 8848429"/>
              <a:gd name="connsiteY145" fmla="*/ 4745226 h 5075792"/>
              <a:gd name="connsiteX146" fmla="*/ 2042778 w 8848429"/>
              <a:gd name="connsiteY146" fmla="*/ 5027039 h 5075792"/>
              <a:gd name="connsiteX147" fmla="*/ 1995178 w 8848429"/>
              <a:gd name="connsiteY147" fmla="*/ 4719475 h 5075792"/>
              <a:gd name="connsiteX148" fmla="*/ 1809018 w 8848429"/>
              <a:gd name="connsiteY148" fmla="*/ 4968872 h 5075792"/>
              <a:gd name="connsiteX149" fmla="*/ 1789692 w 8848429"/>
              <a:gd name="connsiteY149" fmla="*/ 4639662 h 5075792"/>
              <a:gd name="connsiteX150" fmla="*/ 1566694 w 8848429"/>
              <a:gd name="connsiteY150" fmla="*/ 4882607 h 5075792"/>
              <a:gd name="connsiteX151" fmla="*/ 1579997 w 8848429"/>
              <a:gd name="connsiteY151" fmla="*/ 4571668 h 5075792"/>
              <a:gd name="connsiteX152" fmla="*/ 1348755 w 8848429"/>
              <a:gd name="connsiteY152" fmla="*/ 4779964 h 5075792"/>
              <a:gd name="connsiteX153" fmla="*/ 1394041 w 8848429"/>
              <a:gd name="connsiteY153" fmla="*/ 4453292 h 5075792"/>
              <a:gd name="connsiteX154" fmla="*/ 1127917 w 8848429"/>
              <a:gd name="connsiteY154" fmla="*/ 4648081 h 5075792"/>
              <a:gd name="connsiteX155" fmla="*/ 1201636 w 8848429"/>
              <a:gd name="connsiteY155" fmla="*/ 4345715 h 5075792"/>
              <a:gd name="connsiteX156" fmla="*/ 934199 w 8848429"/>
              <a:gd name="connsiteY156" fmla="*/ 4504891 h 5075792"/>
              <a:gd name="connsiteX157" fmla="*/ 1042336 w 8848429"/>
              <a:gd name="connsiteY157" fmla="*/ 4193343 h 5075792"/>
              <a:gd name="connsiteX158" fmla="*/ 743332 w 8848429"/>
              <a:gd name="connsiteY158" fmla="*/ 4332460 h 5075792"/>
              <a:gd name="connsiteX159" fmla="*/ 874621 w 8848429"/>
              <a:gd name="connsiteY159" fmla="*/ 4050283 h 5075792"/>
              <a:gd name="connsiteX160" fmla="*/ 581271 w 8848429"/>
              <a:gd name="connsiteY160" fmla="*/ 4154231 h 5075792"/>
              <a:gd name="connsiteX161" fmla="*/ 748120 w 8848429"/>
              <a:gd name="connsiteY161" fmla="*/ 3869756 h 5075792"/>
              <a:gd name="connsiteX162" fmla="*/ 427711 w 8848429"/>
              <a:gd name="connsiteY162" fmla="*/ 3947875 h 5075792"/>
              <a:gd name="connsiteX163" fmla="*/ 611531 w 8848429"/>
              <a:gd name="connsiteY163" fmla="*/ 3696738 h 5075792"/>
              <a:gd name="connsiteX164" fmla="*/ 303535 w 8848429"/>
              <a:gd name="connsiteY164" fmla="*/ 3741447 h 5075792"/>
              <a:gd name="connsiteX165" fmla="*/ 522660 w 8848429"/>
              <a:gd name="connsiteY165" fmla="*/ 3495003 h 5075792"/>
              <a:gd name="connsiteX166" fmla="*/ 193185 w 8848429"/>
              <a:gd name="connsiteY166" fmla="*/ 3509099 h 5075792"/>
              <a:gd name="connsiteX167" fmla="*/ 422457 w 8848429"/>
              <a:gd name="connsiteY167" fmla="*/ 3298650 h 5075792"/>
              <a:gd name="connsiteX168" fmla="*/ 111655 w 8848429"/>
              <a:gd name="connsiteY168" fmla="*/ 3282428 h 5075792"/>
              <a:gd name="connsiteX169" fmla="*/ 374679 w 8848429"/>
              <a:gd name="connsiteY169" fmla="*/ 3083457 h 5075792"/>
              <a:gd name="connsiteX170" fmla="*/ 48753 w 8848429"/>
              <a:gd name="connsiteY170" fmla="*/ 3033015 h 5075792"/>
              <a:gd name="connsiteX171" fmla="*/ 314695 w 8848429"/>
              <a:gd name="connsiteY171" fmla="*/ 2871339 h 5075792"/>
              <a:gd name="connsiteX172" fmla="*/ 13035 w 8848429"/>
              <a:gd name="connsiteY172" fmla="*/ 2794787 h 5075792"/>
              <a:gd name="connsiteX173" fmla="*/ 309799 w 8848429"/>
              <a:gd name="connsiteY173" fmla="*/ 2650953 h 5075792"/>
              <a:gd name="connsiteX174" fmla="*/ 0 w 8848429"/>
              <a:gd name="connsiteY174" fmla="*/ 2537897 h 5075792"/>
              <a:gd name="connsiteX175" fmla="*/ 292363 w 8848429"/>
              <a:gd name="connsiteY175" fmla="*/ 2431203 h 5075792"/>
              <a:gd name="connsiteX176" fmla="*/ 11421 w 8848429"/>
              <a:gd name="connsiteY176" fmla="*/ 2297276 h 5075792"/>
              <a:gd name="connsiteX177" fmla="*/ 330566 w 8848429"/>
              <a:gd name="connsiteY177" fmla="*/ 2214104 h 5075792"/>
              <a:gd name="connsiteX178" fmla="*/ 48753 w 8848429"/>
              <a:gd name="connsiteY178" fmla="*/ 2042778 h 5075792"/>
              <a:gd name="connsiteX179" fmla="*/ 356319 w 8848429"/>
              <a:gd name="connsiteY179" fmla="*/ 1995178 h 5075792"/>
              <a:gd name="connsiteX180" fmla="*/ 106922 w 8848429"/>
              <a:gd name="connsiteY180" fmla="*/ 1809018 h 5075792"/>
              <a:gd name="connsiteX181" fmla="*/ 436130 w 8848429"/>
              <a:gd name="connsiteY181" fmla="*/ 1789692 h 5075792"/>
              <a:gd name="connsiteX182" fmla="*/ 193185 w 8848429"/>
              <a:gd name="connsiteY182" fmla="*/ 1566694 h 5075792"/>
              <a:gd name="connsiteX183" fmla="*/ 504124 w 8848429"/>
              <a:gd name="connsiteY183" fmla="*/ 1579997 h 5075792"/>
              <a:gd name="connsiteX184" fmla="*/ 295829 w 8848429"/>
              <a:gd name="connsiteY184" fmla="*/ 1348755 h 5075792"/>
              <a:gd name="connsiteX185" fmla="*/ 622500 w 8848429"/>
              <a:gd name="connsiteY185" fmla="*/ 1394041 h 5075792"/>
              <a:gd name="connsiteX186" fmla="*/ 427711 w 8848429"/>
              <a:gd name="connsiteY186" fmla="*/ 1127917 h 5075792"/>
              <a:gd name="connsiteX187" fmla="*/ 730077 w 8848429"/>
              <a:gd name="connsiteY187" fmla="*/ 1201637 h 5075792"/>
              <a:gd name="connsiteX188" fmla="*/ 570901 w 8848429"/>
              <a:gd name="connsiteY188" fmla="*/ 934199 h 5075792"/>
              <a:gd name="connsiteX189" fmla="*/ 882450 w 8848429"/>
              <a:gd name="connsiteY189" fmla="*/ 1042336 h 5075792"/>
              <a:gd name="connsiteX190" fmla="*/ 743332 w 8848429"/>
              <a:gd name="connsiteY190" fmla="*/ 743332 h 5075792"/>
              <a:gd name="connsiteX191" fmla="*/ 1025509 w 8848429"/>
              <a:gd name="connsiteY191" fmla="*/ 874621 h 5075792"/>
              <a:gd name="connsiteX192" fmla="*/ 921561 w 8848429"/>
              <a:gd name="connsiteY192" fmla="*/ 581271 h 5075792"/>
              <a:gd name="connsiteX193" fmla="*/ 1206036 w 8848429"/>
              <a:gd name="connsiteY193" fmla="*/ 748121 h 5075792"/>
              <a:gd name="connsiteX194" fmla="*/ 1127917 w 8848429"/>
              <a:gd name="connsiteY194" fmla="*/ 427712 h 5075792"/>
              <a:gd name="connsiteX195" fmla="*/ 1379054 w 8848429"/>
              <a:gd name="connsiteY195" fmla="*/ 611531 h 5075792"/>
              <a:gd name="connsiteX196" fmla="*/ 1334346 w 8848429"/>
              <a:gd name="connsiteY196" fmla="*/ 303535 h 5075792"/>
              <a:gd name="connsiteX197" fmla="*/ 1580790 w 8848429"/>
              <a:gd name="connsiteY197" fmla="*/ 522661 h 5075792"/>
              <a:gd name="connsiteX198" fmla="*/ 1566694 w 8848429"/>
              <a:gd name="connsiteY198" fmla="*/ 193185 h 5075792"/>
              <a:gd name="connsiteX199" fmla="*/ 1777142 w 8848429"/>
              <a:gd name="connsiteY199" fmla="*/ 422457 h 5075792"/>
              <a:gd name="connsiteX200" fmla="*/ 1793364 w 8848429"/>
              <a:gd name="connsiteY200" fmla="*/ 111655 h 5075792"/>
              <a:gd name="connsiteX201" fmla="*/ 1992335 w 8848429"/>
              <a:gd name="connsiteY201" fmla="*/ 374679 h 5075792"/>
              <a:gd name="connsiteX202" fmla="*/ 2042778 w 8848429"/>
              <a:gd name="connsiteY202" fmla="*/ 48753 h 5075792"/>
              <a:gd name="connsiteX203" fmla="*/ 2204453 w 8848429"/>
              <a:gd name="connsiteY203" fmla="*/ 314695 h 5075792"/>
              <a:gd name="connsiteX204" fmla="*/ 2281006 w 8848429"/>
              <a:gd name="connsiteY204" fmla="*/ 13035 h 5075792"/>
              <a:gd name="connsiteX205" fmla="*/ 2424840 w 8848429"/>
              <a:gd name="connsiteY205" fmla="*/ 309799 h 5075792"/>
              <a:gd name="connsiteX206" fmla="*/ 2537897 w 8848429"/>
              <a:gd name="connsiteY206" fmla="*/ 0 h 5075792"/>
              <a:gd name="connsiteX0" fmla="*/ 2537897 w 8848429"/>
              <a:gd name="connsiteY0" fmla="*/ 0 h 5075792"/>
              <a:gd name="connsiteX1" fmla="*/ 2644589 w 8848429"/>
              <a:gd name="connsiteY1" fmla="*/ 292362 h 5075792"/>
              <a:gd name="connsiteX2" fmla="*/ 2778516 w 8848429"/>
              <a:gd name="connsiteY2" fmla="*/ 11421 h 5075792"/>
              <a:gd name="connsiteX3" fmla="*/ 2861690 w 8848429"/>
              <a:gd name="connsiteY3" fmla="*/ 330566 h 5075792"/>
              <a:gd name="connsiteX4" fmla="*/ 3033015 w 8848429"/>
              <a:gd name="connsiteY4" fmla="*/ 48753 h 5075792"/>
              <a:gd name="connsiteX5" fmla="*/ 3080616 w 8848429"/>
              <a:gd name="connsiteY5" fmla="*/ 356317 h 5075792"/>
              <a:gd name="connsiteX6" fmla="*/ 3266774 w 8848429"/>
              <a:gd name="connsiteY6" fmla="*/ 106922 h 5075792"/>
              <a:gd name="connsiteX7" fmla="*/ 3286101 w 8848429"/>
              <a:gd name="connsiteY7" fmla="*/ 436131 h 5075792"/>
              <a:gd name="connsiteX8" fmla="*/ 3509098 w 8848429"/>
              <a:gd name="connsiteY8" fmla="*/ 193185 h 5075792"/>
              <a:gd name="connsiteX9" fmla="*/ 3495795 w 8848429"/>
              <a:gd name="connsiteY9" fmla="*/ 504124 h 5075792"/>
              <a:gd name="connsiteX10" fmla="*/ 3727037 w 8848429"/>
              <a:gd name="connsiteY10" fmla="*/ 295829 h 5075792"/>
              <a:gd name="connsiteX11" fmla="*/ 3681751 w 8848429"/>
              <a:gd name="connsiteY11" fmla="*/ 622500 h 5075792"/>
              <a:gd name="connsiteX12" fmla="*/ 3947875 w 8848429"/>
              <a:gd name="connsiteY12" fmla="*/ 427712 h 5075792"/>
              <a:gd name="connsiteX13" fmla="*/ 3874156 w 8848429"/>
              <a:gd name="connsiteY13" fmla="*/ 730077 h 5075792"/>
              <a:gd name="connsiteX14" fmla="*/ 4141593 w 8848429"/>
              <a:gd name="connsiteY14" fmla="*/ 570901 h 5075792"/>
              <a:gd name="connsiteX15" fmla="*/ 4033457 w 8848429"/>
              <a:gd name="connsiteY15" fmla="*/ 882450 h 5075792"/>
              <a:gd name="connsiteX16" fmla="*/ 4332460 w 8848429"/>
              <a:gd name="connsiteY16" fmla="*/ 743332 h 5075792"/>
              <a:gd name="connsiteX17" fmla="*/ 4201171 w 8848429"/>
              <a:gd name="connsiteY17" fmla="*/ 1025509 h 5075792"/>
              <a:gd name="connsiteX18" fmla="*/ 4363624 w 8848429"/>
              <a:gd name="connsiteY18" fmla="*/ 967945 h 5075792"/>
              <a:gd name="connsiteX19" fmla="*/ 4401794 w 8848429"/>
              <a:gd name="connsiteY19" fmla="*/ 954419 h 5075792"/>
              <a:gd name="connsiteX20" fmla="*/ 4462826 w 8848429"/>
              <a:gd name="connsiteY20" fmla="*/ 975603 h 5075792"/>
              <a:gd name="connsiteX21" fmla="*/ 4655087 w 8848429"/>
              <a:gd name="connsiteY21" fmla="*/ 1042336 h 5075792"/>
              <a:gd name="connsiteX22" fmla="*/ 4515970 w 8848429"/>
              <a:gd name="connsiteY22" fmla="*/ 743332 h 5075792"/>
              <a:gd name="connsiteX23" fmla="*/ 4798146 w 8848429"/>
              <a:gd name="connsiteY23" fmla="*/ 874621 h 5075792"/>
              <a:gd name="connsiteX24" fmla="*/ 4694199 w 8848429"/>
              <a:gd name="connsiteY24" fmla="*/ 581271 h 5075792"/>
              <a:gd name="connsiteX25" fmla="*/ 4978673 w 8848429"/>
              <a:gd name="connsiteY25" fmla="*/ 748121 h 5075792"/>
              <a:gd name="connsiteX26" fmla="*/ 4900554 w 8848429"/>
              <a:gd name="connsiteY26" fmla="*/ 427712 h 5075792"/>
              <a:gd name="connsiteX27" fmla="*/ 5151692 w 8848429"/>
              <a:gd name="connsiteY27" fmla="*/ 611531 h 5075792"/>
              <a:gd name="connsiteX28" fmla="*/ 5106984 w 8848429"/>
              <a:gd name="connsiteY28" fmla="*/ 303535 h 5075792"/>
              <a:gd name="connsiteX29" fmla="*/ 5353428 w 8848429"/>
              <a:gd name="connsiteY29" fmla="*/ 522661 h 5075792"/>
              <a:gd name="connsiteX30" fmla="*/ 5339331 w 8848429"/>
              <a:gd name="connsiteY30" fmla="*/ 193185 h 5075792"/>
              <a:gd name="connsiteX31" fmla="*/ 5549779 w 8848429"/>
              <a:gd name="connsiteY31" fmla="*/ 422457 h 5075792"/>
              <a:gd name="connsiteX32" fmla="*/ 5566001 w 8848429"/>
              <a:gd name="connsiteY32" fmla="*/ 111655 h 5075792"/>
              <a:gd name="connsiteX33" fmla="*/ 5764973 w 8848429"/>
              <a:gd name="connsiteY33" fmla="*/ 374679 h 5075792"/>
              <a:gd name="connsiteX34" fmla="*/ 5815415 w 8848429"/>
              <a:gd name="connsiteY34" fmla="*/ 48753 h 5075792"/>
              <a:gd name="connsiteX35" fmla="*/ 5977091 w 8848429"/>
              <a:gd name="connsiteY35" fmla="*/ 314695 h 5075792"/>
              <a:gd name="connsiteX36" fmla="*/ 6053643 w 8848429"/>
              <a:gd name="connsiteY36" fmla="*/ 13035 h 5075792"/>
              <a:gd name="connsiteX37" fmla="*/ 6197477 w 8848429"/>
              <a:gd name="connsiteY37" fmla="*/ 309799 h 5075792"/>
              <a:gd name="connsiteX38" fmla="*/ 6310534 w 8848429"/>
              <a:gd name="connsiteY38" fmla="*/ 0 h 5075792"/>
              <a:gd name="connsiteX39" fmla="*/ 6417226 w 8848429"/>
              <a:gd name="connsiteY39" fmla="*/ 292362 h 5075792"/>
              <a:gd name="connsiteX40" fmla="*/ 6551154 w 8848429"/>
              <a:gd name="connsiteY40" fmla="*/ 11421 h 5075792"/>
              <a:gd name="connsiteX41" fmla="*/ 6634327 w 8848429"/>
              <a:gd name="connsiteY41" fmla="*/ 330566 h 5075792"/>
              <a:gd name="connsiteX42" fmla="*/ 6805652 w 8848429"/>
              <a:gd name="connsiteY42" fmla="*/ 48753 h 5075792"/>
              <a:gd name="connsiteX43" fmla="*/ 6853253 w 8848429"/>
              <a:gd name="connsiteY43" fmla="*/ 356317 h 5075792"/>
              <a:gd name="connsiteX44" fmla="*/ 7039411 w 8848429"/>
              <a:gd name="connsiteY44" fmla="*/ 106922 h 5075792"/>
              <a:gd name="connsiteX45" fmla="*/ 7058738 w 8848429"/>
              <a:gd name="connsiteY45" fmla="*/ 436131 h 5075792"/>
              <a:gd name="connsiteX46" fmla="*/ 7281736 w 8848429"/>
              <a:gd name="connsiteY46" fmla="*/ 193185 h 5075792"/>
              <a:gd name="connsiteX47" fmla="*/ 7268432 w 8848429"/>
              <a:gd name="connsiteY47" fmla="*/ 504124 h 5075792"/>
              <a:gd name="connsiteX48" fmla="*/ 7499674 w 8848429"/>
              <a:gd name="connsiteY48" fmla="*/ 295829 h 5075792"/>
              <a:gd name="connsiteX49" fmla="*/ 7454388 w 8848429"/>
              <a:gd name="connsiteY49" fmla="*/ 622500 h 5075792"/>
              <a:gd name="connsiteX50" fmla="*/ 7720512 w 8848429"/>
              <a:gd name="connsiteY50" fmla="*/ 427712 h 5075792"/>
              <a:gd name="connsiteX51" fmla="*/ 7646793 w 8848429"/>
              <a:gd name="connsiteY51" fmla="*/ 730077 h 5075792"/>
              <a:gd name="connsiteX52" fmla="*/ 7914230 w 8848429"/>
              <a:gd name="connsiteY52" fmla="*/ 570901 h 5075792"/>
              <a:gd name="connsiteX53" fmla="*/ 7806094 w 8848429"/>
              <a:gd name="connsiteY53" fmla="*/ 882450 h 5075792"/>
              <a:gd name="connsiteX54" fmla="*/ 8105097 w 8848429"/>
              <a:gd name="connsiteY54" fmla="*/ 743332 h 5075792"/>
              <a:gd name="connsiteX55" fmla="*/ 7973808 w 8848429"/>
              <a:gd name="connsiteY55" fmla="*/ 1025509 h 5075792"/>
              <a:gd name="connsiteX56" fmla="*/ 8267159 w 8848429"/>
              <a:gd name="connsiteY56" fmla="*/ 921562 h 5075792"/>
              <a:gd name="connsiteX57" fmla="*/ 8100309 w 8848429"/>
              <a:gd name="connsiteY57" fmla="*/ 1206036 h 5075792"/>
              <a:gd name="connsiteX58" fmla="*/ 8420718 w 8848429"/>
              <a:gd name="connsiteY58" fmla="*/ 1127917 h 5075792"/>
              <a:gd name="connsiteX59" fmla="*/ 8236899 w 8848429"/>
              <a:gd name="connsiteY59" fmla="*/ 1379055 h 5075792"/>
              <a:gd name="connsiteX60" fmla="*/ 8544894 w 8848429"/>
              <a:gd name="connsiteY60" fmla="*/ 1334347 h 5075792"/>
              <a:gd name="connsiteX61" fmla="*/ 8325768 w 8848429"/>
              <a:gd name="connsiteY61" fmla="*/ 1580791 h 5075792"/>
              <a:gd name="connsiteX62" fmla="*/ 8655244 w 8848429"/>
              <a:gd name="connsiteY62" fmla="*/ 1566694 h 5075792"/>
              <a:gd name="connsiteX63" fmla="*/ 8425972 w 8848429"/>
              <a:gd name="connsiteY63" fmla="*/ 1777142 h 5075792"/>
              <a:gd name="connsiteX64" fmla="*/ 8736775 w 8848429"/>
              <a:gd name="connsiteY64" fmla="*/ 1793364 h 5075792"/>
              <a:gd name="connsiteX65" fmla="*/ 8473750 w 8848429"/>
              <a:gd name="connsiteY65" fmla="*/ 1992336 h 5075792"/>
              <a:gd name="connsiteX66" fmla="*/ 8799676 w 8848429"/>
              <a:gd name="connsiteY66" fmla="*/ 2042778 h 5075792"/>
              <a:gd name="connsiteX67" fmla="*/ 8533734 w 8848429"/>
              <a:gd name="connsiteY67" fmla="*/ 2204454 h 5075792"/>
              <a:gd name="connsiteX68" fmla="*/ 8835394 w 8848429"/>
              <a:gd name="connsiteY68" fmla="*/ 2281007 h 5075792"/>
              <a:gd name="connsiteX69" fmla="*/ 8538630 w 8848429"/>
              <a:gd name="connsiteY69" fmla="*/ 2424841 h 5075792"/>
              <a:gd name="connsiteX70" fmla="*/ 8848429 w 8848429"/>
              <a:gd name="connsiteY70" fmla="*/ 2537897 h 5075792"/>
              <a:gd name="connsiteX71" fmla="*/ 8556068 w 8848429"/>
              <a:gd name="connsiteY71" fmla="*/ 2644589 h 5075792"/>
              <a:gd name="connsiteX72" fmla="*/ 8837008 w 8848429"/>
              <a:gd name="connsiteY72" fmla="*/ 2778517 h 5075792"/>
              <a:gd name="connsiteX73" fmla="*/ 8517863 w 8848429"/>
              <a:gd name="connsiteY73" fmla="*/ 2861690 h 5075792"/>
              <a:gd name="connsiteX74" fmla="*/ 8799676 w 8848429"/>
              <a:gd name="connsiteY74" fmla="*/ 3033015 h 5075792"/>
              <a:gd name="connsiteX75" fmla="*/ 8492112 w 8848429"/>
              <a:gd name="connsiteY75" fmla="*/ 3080616 h 5075792"/>
              <a:gd name="connsiteX76" fmla="*/ 8741508 w 8848429"/>
              <a:gd name="connsiteY76" fmla="*/ 3266774 h 5075792"/>
              <a:gd name="connsiteX77" fmla="*/ 8412298 w 8848429"/>
              <a:gd name="connsiteY77" fmla="*/ 3286101 h 5075792"/>
              <a:gd name="connsiteX78" fmla="*/ 8655244 w 8848429"/>
              <a:gd name="connsiteY78" fmla="*/ 3509099 h 5075792"/>
              <a:gd name="connsiteX79" fmla="*/ 8344304 w 8848429"/>
              <a:gd name="connsiteY79" fmla="*/ 3495795 h 5075792"/>
              <a:gd name="connsiteX80" fmla="*/ 8552600 w 8848429"/>
              <a:gd name="connsiteY80" fmla="*/ 3727037 h 5075792"/>
              <a:gd name="connsiteX81" fmla="*/ 8225930 w 8848429"/>
              <a:gd name="connsiteY81" fmla="*/ 3681752 h 5075792"/>
              <a:gd name="connsiteX82" fmla="*/ 8420718 w 8848429"/>
              <a:gd name="connsiteY82" fmla="*/ 3947875 h 5075792"/>
              <a:gd name="connsiteX83" fmla="*/ 8118352 w 8848429"/>
              <a:gd name="connsiteY83" fmla="*/ 3874156 h 5075792"/>
              <a:gd name="connsiteX84" fmla="*/ 8277528 w 8848429"/>
              <a:gd name="connsiteY84" fmla="*/ 4141593 h 5075792"/>
              <a:gd name="connsiteX85" fmla="*/ 7965979 w 8848429"/>
              <a:gd name="connsiteY85" fmla="*/ 4033457 h 5075792"/>
              <a:gd name="connsiteX86" fmla="*/ 8105097 w 8848429"/>
              <a:gd name="connsiteY86" fmla="*/ 4332460 h 5075792"/>
              <a:gd name="connsiteX87" fmla="*/ 7822920 w 8848429"/>
              <a:gd name="connsiteY87" fmla="*/ 4201171 h 5075792"/>
              <a:gd name="connsiteX88" fmla="*/ 7926868 w 8848429"/>
              <a:gd name="connsiteY88" fmla="*/ 4494522 h 5075792"/>
              <a:gd name="connsiteX89" fmla="*/ 7642393 w 8848429"/>
              <a:gd name="connsiteY89" fmla="*/ 4327672 h 5075792"/>
              <a:gd name="connsiteX90" fmla="*/ 7720512 w 8848429"/>
              <a:gd name="connsiteY90" fmla="*/ 4648081 h 5075792"/>
              <a:gd name="connsiteX91" fmla="*/ 7469375 w 8848429"/>
              <a:gd name="connsiteY91" fmla="*/ 4464262 h 5075792"/>
              <a:gd name="connsiteX92" fmla="*/ 7514083 w 8848429"/>
              <a:gd name="connsiteY92" fmla="*/ 4772257 h 5075792"/>
              <a:gd name="connsiteX93" fmla="*/ 7267640 w 8848429"/>
              <a:gd name="connsiteY93" fmla="*/ 4553132 h 5075792"/>
              <a:gd name="connsiteX94" fmla="*/ 7281736 w 8848429"/>
              <a:gd name="connsiteY94" fmla="*/ 4882607 h 5075792"/>
              <a:gd name="connsiteX95" fmla="*/ 7071287 w 8848429"/>
              <a:gd name="connsiteY95" fmla="*/ 4653335 h 5075792"/>
              <a:gd name="connsiteX96" fmla="*/ 7055065 w 8848429"/>
              <a:gd name="connsiteY96" fmla="*/ 4964138 h 5075792"/>
              <a:gd name="connsiteX97" fmla="*/ 6856094 w 8848429"/>
              <a:gd name="connsiteY97" fmla="*/ 4701115 h 5075792"/>
              <a:gd name="connsiteX98" fmla="*/ 6805652 w 8848429"/>
              <a:gd name="connsiteY98" fmla="*/ 5027039 h 5075792"/>
              <a:gd name="connsiteX99" fmla="*/ 6643976 w 8848429"/>
              <a:gd name="connsiteY99" fmla="*/ 4761097 h 5075792"/>
              <a:gd name="connsiteX100" fmla="*/ 6567424 w 8848429"/>
              <a:gd name="connsiteY100" fmla="*/ 5062757 h 5075792"/>
              <a:gd name="connsiteX101" fmla="*/ 6423590 w 8848429"/>
              <a:gd name="connsiteY101" fmla="*/ 4765993 h 5075792"/>
              <a:gd name="connsiteX102" fmla="*/ 6310534 w 8848429"/>
              <a:gd name="connsiteY102" fmla="*/ 5075792 h 5075792"/>
              <a:gd name="connsiteX103" fmla="*/ 6203840 w 8848429"/>
              <a:gd name="connsiteY103" fmla="*/ 4783429 h 5075792"/>
              <a:gd name="connsiteX104" fmla="*/ 6069913 w 8848429"/>
              <a:gd name="connsiteY104" fmla="*/ 5064371 h 5075792"/>
              <a:gd name="connsiteX105" fmla="*/ 5986740 w 8848429"/>
              <a:gd name="connsiteY105" fmla="*/ 4745226 h 5075792"/>
              <a:gd name="connsiteX106" fmla="*/ 5815415 w 8848429"/>
              <a:gd name="connsiteY106" fmla="*/ 5027039 h 5075792"/>
              <a:gd name="connsiteX107" fmla="*/ 5767815 w 8848429"/>
              <a:gd name="connsiteY107" fmla="*/ 4719475 h 5075792"/>
              <a:gd name="connsiteX108" fmla="*/ 5581655 w 8848429"/>
              <a:gd name="connsiteY108" fmla="*/ 4968872 h 5075792"/>
              <a:gd name="connsiteX109" fmla="*/ 5562329 w 8848429"/>
              <a:gd name="connsiteY109" fmla="*/ 4639662 h 5075792"/>
              <a:gd name="connsiteX110" fmla="*/ 5339331 w 8848429"/>
              <a:gd name="connsiteY110" fmla="*/ 4882607 h 5075792"/>
              <a:gd name="connsiteX111" fmla="*/ 5352634 w 8848429"/>
              <a:gd name="connsiteY111" fmla="*/ 4571668 h 5075792"/>
              <a:gd name="connsiteX112" fmla="*/ 5121392 w 8848429"/>
              <a:gd name="connsiteY112" fmla="*/ 4779964 h 5075792"/>
              <a:gd name="connsiteX113" fmla="*/ 5166678 w 8848429"/>
              <a:gd name="connsiteY113" fmla="*/ 4453292 h 5075792"/>
              <a:gd name="connsiteX114" fmla="*/ 4900554 w 8848429"/>
              <a:gd name="connsiteY114" fmla="*/ 4648081 h 5075792"/>
              <a:gd name="connsiteX115" fmla="*/ 4974274 w 8848429"/>
              <a:gd name="connsiteY115" fmla="*/ 4345715 h 5075792"/>
              <a:gd name="connsiteX116" fmla="*/ 4706836 w 8848429"/>
              <a:gd name="connsiteY116" fmla="*/ 4504891 h 5075792"/>
              <a:gd name="connsiteX117" fmla="*/ 4814973 w 8848429"/>
              <a:gd name="connsiteY117" fmla="*/ 4193343 h 5075792"/>
              <a:gd name="connsiteX118" fmla="*/ 4515970 w 8848429"/>
              <a:gd name="connsiteY118" fmla="*/ 4332460 h 5075792"/>
              <a:gd name="connsiteX119" fmla="*/ 4647258 w 8848429"/>
              <a:gd name="connsiteY119" fmla="*/ 4050283 h 5075792"/>
              <a:gd name="connsiteX120" fmla="*/ 4484806 w 8848429"/>
              <a:gd name="connsiteY120" fmla="*/ 4107848 h 5075792"/>
              <a:gd name="connsiteX121" fmla="*/ 4373651 w 8848429"/>
              <a:gd name="connsiteY121" fmla="*/ 4112143 h 5075792"/>
              <a:gd name="connsiteX122" fmla="*/ 4193342 w 8848429"/>
              <a:gd name="connsiteY122" fmla="*/ 4033457 h 5075792"/>
              <a:gd name="connsiteX123" fmla="*/ 4332460 w 8848429"/>
              <a:gd name="connsiteY123" fmla="*/ 4332460 h 5075792"/>
              <a:gd name="connsiteX124" fmla="*/ 4050283 w 8848429"/>
              <a:gd name="connsiteY124" fmla="*/ 4201171 h 5075792"/>
              <a:gd name="connsiteX125" fmla="*/ 4154231 w 8848429"/>
              <a:gd name="connsiteY125" fmla="*/ 4494522 h 5075792"/>
              <a:gd name="connsiteX126" fmla="*/ 3869757 w 8848429"/>
              <a:gd name="connsiteY126" fmla="*/ 4327672 h 5075792"/>
              <a:gd name="connsiteX127" fmla="*/ 3947875 w 8848429"/>
              <a:gd name="connsiteY127" fmla="*/ 4648081 h 5075792"/>
              <a:gd name="connsiteX128" fmla="*/ 3696737 w 8848429"/>
              <a:gd name="connsiteY128" fmla="*/ 4464262 h 5075792"/>
              <a:gd name="connsiteX129" fmla="*/ 3741446 w 8848429"/>
              <a:gd name="connsiteY129" fmla="*/ 4772257 h 5075792"/>
              <a:gd name="connsiteX130" fmla="*/ 3495003 w 8848429"/>
              <a:gd name="connsiteY130" fmla="*/ 4553132 h 5075792"/>
              <a:gd name="connsiteX131" fmla="*/ 3509098 w 8848429"/>
              <a:gd name="connsiteY131" fmla="*/ 4882607 h 5075792"/>
              <a:gd name="connsiteX132" fmla="*/ 3298650 w 8848429"/>
              <a:gd name="connsiteY132" fmla="*/ 4653335 h 5075792"/>
              <a:gd name="connsiteX133" fmla="*/ 3282428 w 8848429"/>
              <a:gd name="connsiteY133" fmla="*/ 4964138 h 5075792"/>
              <a:gd name="connsiteX134" fmla="*/ 3083457 w 8848429"/>
              <a:gd name="connsiteY134" fmla="*/ 4701115 h 5075792"/>
              <a:gd name="connsiteX135" fmla="*/ 3033015 w 8848429"/>
              <a:gd name="connsiteY135" fmla="*/ 5027039 h 5075792"/>
              <a:gd name="connsiteX136" fmla="*/ 2871338 w 8848429"/>
              <a:gd name="connsiteY136" fmla="*/ 4761097 h 5075792"/>
              <a:gd name="connsiteX137" fmla="*/ 2794787 w 8848429"/>
              <a:gd name="connsiteY137" fmla="*/ 5062757 h 5075792"/>
              <a:gd name="connsiteX138" fmla="*/ 2650953 w 8848429"/>
              <a:gd name="connsiteY138" fmla="*/ 4765993 h 5075792"/>
              <a:gd name="connsiteX139" fmla="*/ 2537897 w 8848429"/>
              <a:gd name="connsiteY139" fmla="*/ 5075792 h 5075792"/>
              <a:gd name="connsiteX140" fmla="*/ 2431203 w 8848429"/>
              <a:gd name="connsiteY140" fmla="*/ 4783429 h 5075792"/>
              <a:gd name="connsiteX141" fmla="*/ 2297275 w 8848429"/>
              <a:gd name="connsiteY141" fmla="*/ 5064371 h 5075792"/>
              <a:gd name="connsiteX142" fmla="*/ 2214103 w 8848429"/>
              <a:gd name="connsiteY142" fmla="*/ 4745226 h 5075792"/>
              <a:gd name="connsiteX143" fmla="*/ 2042778 w 8848429"/>
              <a:gd name="connsiteY143" fmla="*/ 5027039 h 5075792"/>
              <a:gd name="connsiteX144" fmla="*/ 1995178 w 8848429"/>
              <a:gd name="connsiteY144" fmla="*/ 4719475 h 5075792"/>
              <a:gd name="connsiteX145" fmla="*/ 1809018 w 8848429"/>
              <a:gd name="connsiteY145" fmla="*/ 4968872 h 5075792"/>
              <a:gd name="connsiteX146" fmla="*/ 1789692 w 8848429"/>
              <a:gd name="connsiteY146" fmla="*/ 4639662 h 5075792"/>
              <a:gd name="connsiteX147" fmla="*/ 1566694 w 8848429"/>
              <a:gd name="connsiteY147" fmla="*/ 4882607 h 5075792"/>
              <a:gd name="connsiteX148" fmla="*/ 1579997 w 8848429"/>
              <a:gd name="connsiteY148" fmla="*/ 4571668 h 5075792"/>
              <a:gd name="connsiteX149" fmla="*/ 1348755 w 8848429"/>
              <a:gd name="connsiteY149" fmla="*/ 4779964 h 5075792"/>
              <a:gd name="connsiteX150" fmla="*/ 1394041 w 8848429"/>
              <a:gd name="connsiteY150" fmla="*/ 4453292 h 5075792"/>
              <a:gd name="connsiteX151" fmla="*/ 1127917 w 8848429"/>
              <a:gd name="connsiteY151" fmla="*/ 4648081 h 5075792"/>
              <a:gd name="connsiteX152" fmla="*/ 1201636 w 8848429"/>
              <a:gd name="connsiteY152" fmla="*/ 4345715 h 5075792"/>
              <a:gd name="connsiteX153" fmla="*/ 934199 w 8848429"/>
              <a:gd name="connsiteY153" fmla="*/ 4504891 h 5075792"/>
              <a:gd name="connsiteX154" fmla="*/ 1042336 w 8848429"/>
              <a:gd name="connsiteY154" fmla="*/ 4193343 h 5075792"/>
              <a:gd name="connsiteX155" fmla="*/ 743332 w 8848429"/>
              <a:gd name="connsiteY155" fmla="*/ 4332460 h 5075792"/>
              <a:gd name="connsiteX156" fmla="*/ 874621 w 8848429"/>
              <a:gd name="connsiteY156" fmla="*/ 4050283 h 5075792"/>
              <a:gd name="connsiteX157" fmla="*/ 581271 w 8848429"/>
              <a:gd name="connsiteY157" fmla="*/ 4154231 h 5075792"/>
              <a:gd name="connsiteX158" fmla="*/ 748120 w 8848429"/>
              <a:gd name="connsiteY158" fmla="*/ 3869756 h 5075792"/>
              <a:gd name="connsiteX159" fmla="*/ 427711 w 8848429"/>
              <a:gd name="connsiteY159" fmla="*/ 3947875 h 5075792"/>
              <a:gd name="connsiteX160" fmla="*/ 611531 w 8848429"/>
              <a:gd name="connsiteY160" fmla="*/ 3696738 h 5075792"/>
              <a:gd name="connsiteX161" fmla="*/ 303535 w 8848429"/>
              <a:gd name="connsiteY161" fmla="*/ 3741447 h 5075792"/>
              <a:gd name="connsiteX162" fmla="*/ 522660 w 8848429"/>
              <a:gd name="connsiteY162" fmla="*/ 3495003 h 5075792"/>
              <a:gd name="connsiteX163" fmla="*/ 193185 w 8848429"/>
              <a:gd name="connsiteY163" fmla="*/ 3509099 h 5075792"/>
              <a:gd name="connsiteX164" fmla="*/ 422457 w 8848429"/>
              <a:gd name="connsiteY164" fmla="*/ 3298650 h 5075792"/>
              <a:gd name="connsiteX165" fmla="*/ 111655 w 8848429"/>
              <a:gd name="connsiteY165" fmla="*/ 3282428 h 5075792"/>
              <a:gd name="connsiteX166" fmla="*/ 374679 w 8848429"/>
              <a:gd name="connsiteY166" fmla="*/ 3083457 h 5075792"/>
              <a:gd name="connsiteX167" fmla="*/ 48753 w 8848429"/>
              <a:gd name="connsiteY167" fmla="*/ 3033015 h 5075792"/>
              <a:gd name="connsiteX168" fmla="*/ 314695 w 8848429"/>
              <a:gd name="connsiteY168" fmla="*/ 2871339 h 5075792"/>
              <a:gd name="connsiteX169" fmla="*/ 13035 w 8848429"/>
              <a:gd name="connsiteY169" fmla="*/ 2794787 h 5075792"/>
              <a:gd name="connsiteX170" fmla="*/ 309799 w 8848429"/>
              <a:gd name="connsiteY170" fmla="*/ 2650953 h 5075792"/>
              <a:gd name="connsiteX171" fmla="*/ 0 w 8848429"/>
              <a:gd name="connsiteY171" fmla="*/ 2537897 h 5075792"/>
              <a:gd name="connsiteX172" fmla="*/ 292363 w 8848429"/>
              <a:gd name="connsiteY172" fmla="*/ 2431203 h 5075792"/>
              <a:gd name="connsiteX173" fmla="*/ 11421 w 8848429"/>
              <a:gd name="connsiteY173" fmla="*/ 2297276 h 5075792"/>
              <a:gd name="connsiteX174" fmla="*/ 330566 w 8848429"/>
              <a:gd name="connsiteY174" fmla="*/ 2214104 h 5075792"/>
              <a:gd name="connsiteX175" fmla="*/ 48753 w 8848429"/>
              <a:gd name="connsiteY175" fmla="*/ 2042778 h 5075792"/>
              <a:gd name="connsiteX176" fmla="*/ 356319 w 8848429"/>
              <a:gd name="connsiteY176" fmla="*/ 1995178 h 5075792"/>
              <a:gd name="connsiteX177" fmla="*/ 106922 w 8848429"/>
              <a:gd name="connsiteY177" fmla="*/ 1809018 h 5075792"/>
              <a:gd name="connsiteX178" fmla="*/ 436130 w 8848429"/>
              <a:gd name="connsiteY178" fmla="*/ 1789692 h 5075792"/>
              <a:gd name="connsiteX179" fmla="*/ 193185 w 8848429"/>
              <a:gd name="connsiteY179" fmla="*/ 1566694 h 5075792"/>
              <a:gd name="connsiteX180" fmla="*/ 504124 w 8848429"/>
              <a:gd name="connsiteY180" fmla="*/ 1579997 h 5075792"/>
              <a:gd name="connsiteX181" fmla="*/ 295829 w 8848429"/>
              <a:gd name="connsiteY181" fmla="*/ 1348755 h 5075792"/>
              <a:gd name="connsiteX182" fmla="*/ 622500 w 8848429"/>
              <a:gd name="connsiteY182" fmla="*/ 1394041 h 5075792"/>
              <a:gd name="connsiteX183" fmla="*/ 427711 w 8848429"/>
              <a:gd name="connsiteY183" fmla="*/ 1127917 h 5075792"/>
              <a:gd name="connsiteX184" fmla="*/ 730077 w 8848429"/>
              <a:gd name="connsiteY184" fmla="*/ 1201637 h 5075792"/>
              <a:gd name="connsiteX185" fmla="*/ 570901 w 8848429"/>
              <a:gd name="connsiteY185" fmla="*/ 934199 h 5075792"/>
              <a:gd name="connsiteX186" fmla="*/ 882450 w 8848429"/>
              <a:gd name="connsiteY186" fmla="*/ 1042336 h 5075792"/>
              <a:gd name="connsiteX187" fmla="*/ 743332 w 8848429"/>
              <a:gd name="connsiteY187" fmla="*/ 743332 h 5075792"/>
              <a:gd name="connsiteX188" fmla="*/ 1025509 w 8848429"/>
              <a:gd name="connsiteY188" fmla="*/ 874621 h 5075792"/>
              <a:gd name="connsiteX189" fmla="*/ 921561 w 8848429"/>
              <a:gd name="connsiteY189" fmla="*/ 581271 h 5075792"/>
              <a:gd name="connsiteX190" fmla="*/ 1206036 w 8848429"/>
              <a:gd name="connsiteY190" fmla="*/ 748121 h 5075792"/>
              <a:gd name="connsiteX191" fmla="*/ 1127917 w 8848429"/>
              <a:gd name="connsiteY191" fmla="*/ 427712 h 5075792"/>
              <a:gd name="connsiteX192" fmla="*/ 1379054 w 8848429"/>
              <a:gd name="connsiteY192" fmla="*/ 611531 h 5075792"/>
              <a:gd name="connsiteX193" fmla="*/ 1334346 w 8848429"/>
              <a:gd name="connsiteY193" fmla="*/ 303535 h 5075792"/>
              <a:gd name="connsiteX194" fmla="*/ 1580790 w 8848429"/>
              <a:gd name="connsiteY194" fmla="*/ 522661 h 5075792"/>
              <a:gd name="connsiteX195" fmla="*/ 1566694 w 8848429"/>
              <a:gd name="connsiteY195" fmla="*/ 193185 h 5075792"/>
              <a:gd name="connsiteX196" fmla="*/ 1777142 w 8848429"/>
              <a:gd name="connsiteY196" fmla="*/ 422457 h 5075792"/>
              <a:gd name="connsiteX197" fmla="*/ 1793364 w 8848429"/>
              <a:gd name="connsiteY197" fmla="*/ 111655 h 5075792"/>
              <a:gd name="connsiteX198" fmla="*/ 1992335 w 8848429"/>
              <a:gd name="connsiteY198" fmla="*/ 374679 h 5075792"/>
              <a:gd name="connsiteX199" fmla="*/ 2042778 w 8848429"/>
              <a:gd name="connsiteY199" fmla="*/ 48753 h 5075792"/>
              <a:gd name="connsiteX200" fmla="*/ 2204453 w 8848429"/>
              <a:gd name="connsiteY200" fmla="*/ 314695 h 5075792"/>
              <a:gd name="connsiteX201" fmla="*/ 2281006 w 8848429"/>
              <a:gd name="connsiteY201" fmla="*/ 13035 h 5075792"/>
              <a:gd name="connsiteX202" fmla="*/ 2424840 w 8848429"/>
              <a:gd name="connsiteY202" fmla="*/ 309799 h 5075792"/>
              <a:gd name="connsiteX203" fmla="*/ 2537897 w 8848429"/>
              <a:gd name="connsiteY203" fmla="*/ 0 h 5075792"/>
              <a:gd name="connsiteX0" fmla="*/ 2537897 w 8848429"/>
              <a:gd name="connsiteY0" fmla="*/ 0 h 5081788"/>
              <a:gd name="connsiteX1" fmla="*/ 2644589 w 8848429"/>
              <a:gd name="connsiteY1" fmla="*/ 292362 h 5081788"/>
              <a:gd name="connsiteX2" fmla="*/ 2778516 w 8848429"/>
              <a:gd name="connsiteY2" fmla="*/ 11421 h 5081788"/>
              <a:gd name="connsiteX3" fmla="*/ 2861690 w 8848429"/>
              <a:gd name="connsiteY3" fmla="*/ 330566 h 5081788"/>
              <a:gd name="connsiteX4" fmla="*/ 3033015 w 8848429"/>
              <a:gd name="connsiteY4" fmla="*/ 48753 h 5081788"/>
              <a:gd name="connsiteX5" fmla="*/ 3080616 w 8848429"/>
              <a:gd name="connsiteY5" fmla="*/ 356317 h 5081788"/>
              <a:gd name="connsiteX6" fmla="*/ 3266774 w 8848429"/>
              <a:gd name="connsiteY6" fmla="*/ 106922 h 5081788"/>
              <a:gd name="connsiteX7" fmla="*/ 3286101 w 8848429"/>
              <a:gd name="connsiteY7" fmla="*/ 436131 h 5081788"/>
              <a:gd name="connsiteX8" fmla="*/ 3509098 w 8848429"/>
              <a:gd name="connsiteY8" fmla="*/ 193185 h 5081788"/>
              <a:gd name="connsiteX9" fmla="*/ 3495795 w 8848429"/>
              <a:gd name="connsiteY9" fmla="*/ 504124 h 5081788"/>
              <a:gd name="connsiteX10" fmla="*/ 3727037 w 8848429"/>
              <a:gd name="connsiteY10" fmla="*/ 295829 h 5081788"/>
              <a:gd name="connsiteX11" fmla="*/ 3681751 w 8848429"/>
              <a:gd name="connsiteY11" fmla="*/ 622500 h 5081788"/>
              <a:gd name="connsiteX12" fmla="*/ 3947875 w 8848429"/>
              <a:gd name="connsiteY12" fmla="*/ 427712 h 5081788"/>
              <a:gd name="connsiteX13" fmla="*/ 3874156 w 8848429"/>
              <a:gd name="connsiteY13" fmla="*/ 730077 h 5081788"/>
              <a:gd name="connsiteX14" fmla="*/ 4141593 w 8848429"/>
              <a:gd name="connsiteY14" fmla="*/ 570901 h 5081788"/>
              <a:gd name="connsiteX15" fmla="*/ 4033457 w 8848429"/>
              <a:gd name="connsiteY15" fmla="*/ 882450 h 5081788"/>
              <a:gd name="connsiteX16" fmla="*/ 4332460 w 8848429"/>
              <a:gd name="connsiteY16" fmla="*/ 743332 h 5081788"/>
              <a:gd name="connsiteX17" fmla="*/ 4201171 w 8848429"/>
              <a:gd name="connsiteY17" fmla="*/ 1025509 h 5081788"/>
              <a:gd name="connsiteX18" fmla="*/ 4363624 w 8848429"/>
              <a:gd name="connsiteY18" fmla="*/ 967945 h 5081788"/>
              <a:gd name="connsiteX19" fmla="*/ 4401794 w 8848429"/>
              <a:gd name="connsiteY19" fmla="*/ 954419 h 5081788"/>
              <a:gd name="connsiteX20" fmla="*/ 4462826 w 8848429"/>
              <a:gd name="connsiteY20" fmla="*/ 975603 h 5081788"/>
              <a:gd name="connsiteX21" fmla="*/ 4655087 w 8848429"/>
              <a:gd name="connsiteY21" fmla="*/ 1042336 h 5081788"/>
              <a:gd name="connsiteX22" fmla="*/ 4515970 w 8848429"/>
              <a:gd name="connsiteY22" fmla="*/ 743332 h 5081788"/>
              <a:gd name="connsiteX23" fmla="*/ 4798146 w 8848429"/>
              <a:gd name="connsiteY23" fmla="*/ 874621 h 5081788"/>
              <a:gd name="connsiteX24" fmla="*/ 4694199 w 8848429"/>
              <a:gd name="connsiteY24" fmla="*/ 581271 h 5081788"/>
              <a:gd name="connsiteX25" fmla="*/ 4978673 w 8848429"/>
              <a:gd name="connsiteY25" fmla="*/ 748121 h 5081788"/>
              <a:gd name="connsiteX26" fmla="*/ 4900554 w 8848429"/>
              <a:gd name="connsiteY26" fmla="*/ 427712 h 5081788"/>
              <a:gd name="connsiteX27" fmla="*/ 5151692 w 8848429"/>
              <a:gd name="connsiteY27" fmla="*/ 611531 h 5081788"/>
              <a:gd name="connsiteX28" fmla="*/ 5106984 w 8848429"/>
              <a:gd name="connsiteY28" fmla="*/ 303535 h 5081788"/>
              <a:gd name="connsiteX29" fmla="*/ 5353428 w 8848429"/>
              <a:gd name="connsiteY29" fmla="*/ 522661 h 5081788"/>
              <a:gd name="connsiteX30" fmla="*/ 5339331 w 8848429"/>
              <a:gd name="connsiteY30" fmla="*/ 193185 h 5081788"/>
              <a:gd name="connsiteX31" fmla="*/ 5549779 w 8848429"/>
              <a:gd name="connsiteY31" fmla="*/ 422457 h 5081788"/>
              <a:gd name="connsiteX32" fmla="*/ 5566001 w 8848429"/>
              <a:gd name="connsiteY32" fmla="*/ 111655 h 5081788"/>
              <a:gd name="connsiteX33" fmla="*/ 5764973 w 8848429"/>
              <a:gd name="connsiteY33" fmla="*/ 374679 h 5081788"/>
              <a:gd name="connsiteX34" fmla="*/ 5815415 w 8848429"/>
              <a:gd name="connsiteY34" fmla="*/ 48753 h 5081788"/>
              <a:gd name="connsiteX35" fmla="*/ 5977091 w 8848429"/>
              <a:gd name="connsiteY35" fmla="*/ 314695 h 5081788"/>
              <a:gd name="connsiteX36" fmla="*/ 6053643 w 8848429"/>
              <a:gd name="connsiteY36" fmla="*/ 13035 h 5081788"/>
              <a:gd name="connsiteX37" fmla="*/ 6197477 w 8848429"/>
              <a:gd name="connsiteY37" fmla="*/ 309799 h 5081788"/>
              <a:gd name="connsiteX38" fmla="*/ 6310534 w 8848429"/>
              <a:gd name="connsiteY38" fmla="*/ 0 h 5081788"/>
              <a:gd name="connsiteX39" fmla="*/ 6417226 w 8848429"/>
              <a:gd name="connsiteY39" fmla="*/ 292362 h 5081788"/>
              <a:gd name="connsiteX40" fmla="*/ 6551154 w 8848429"/>
              <a:gd name="connsiteY40" fmla="*/ 11421 h 5081788"/>
              <a:gd name="connsiteX41" fmla="*/ 6634327 w 8848429"/>
              <a:gd name="connsiteY41" fmla="*/ 330566 h 5081788"/>
              <a:gd name="connsiteX42" fmla="*/ 6805652 w 8848429"/>
              <a:gd name="connsiteY42" fmla="*/ 48753 h 5081788"/>
              <a:gd name="connsiteX43" fmla="*/ 6853253 w 8848429"/>
              <a:gd name="connsiteY43" fmla="*/ 356317 h 5081788"/>
              <a:gd name="connsiteX44" fmla="*/ 7039411 w 8848429"/>
              <a:gd name="connsiteY44" fmla="*/ 106922 h 5081788"/>
              <a:gd name="connsiteX45" fmla="*/ 7058738 w 8848429"/>
              <a:gd name="connsiteY45" fmla="*/ 436131 h 5081788"/>
              <a:gd name="connsiteX46" fmla="*/ 7281736 w 8848429"/>
              <a:gd name="connsiteY46" fmla="*/ 193185 h 5081788"/>
              <a:gd name="connsiteX47" fmla="*/ 7268432 w 8848429"/>
              <a:gd name="connsiteY47" fmla="*/ 504124 h 5081788"/>
              <a:gd name="connsiteX48" fmla="*/ 7499674 w 8848429"/>
              <a:gd name="connsiteY48" fmla="*/ 295829 h 5081788"/>
              <a:gd name="connsiteX49" fmla="*/ 7454388 w 8848429"/>
              <a:gd name="connsiteY49" fmla="*/ 622500 h 5081788"/>
              <a:gd name="connsiteX50" fmla="*/ 7720512 w 8848429"/>
              <a:gd name="connsiteY50" fmla="*/ 427712 h 5081788"/>
              <a:gd name="connsiteX51" fmla="*/ 7646793 w 8848429"/>
              <a:gd name="connsiteY51" fmla="*/ 730077 h 5081788"/>
              <a:gd name="connsiteX52" fmla="*/ 7914230 w 8848429"/>
              <a:gd name="connsiteY52" fmla="*/ 570901 h 5081788"/>
              <a:gd name="connsiteX53" fmla="*/ 7806094 w 8848429"/>
              <a:gd name="connsiteY53" fmla="*/ 882450 h 5081788"/>
              <a:gd name="connsiteX54" fmla="*/ 8105097 w 8848429"/>
              <a:gd name="connsiteY54" fmla="*/ 743332 h 5081788"/>
              <a:gd name="connsiteX55" fmla="*/ 7973808 w 8848429"/>
              <a:gd name="connsiteY55" fmla="*/ 1025509 h 5081788"/>
              <a:gd name="connsiteX56" fmla="*/ 8267159 w 8848429"/>
              <a:gd name="connsiteY56" fmla="*/ 921562 h 5081788"/>
              <a:gd name="connsiteX57" fmla="*/ 8100309 w 8848429"/>
              <a:gd name="connsiteY57" fmla="*/ 1206036 h 5081788"/>
              <a:gd name="connsiteX58" fmla="*/ 8420718 w 8848429"/>
              <a:gd name="connsiteY58" fmla="*/ 1127917 h 5081788"/>
              <a:gd name="connsiteX59" fmla="*/ 8236899 w 8848429"/>
              <a:gd name="connsiteY59" fmla="*/ 1379055 h 5081788"/>
              <a:gd name="connsiteX60" fmla="*/ 8544894 w 8848429"/>
              <a:gd name="connsiteY60" fmla="*/ 1334347 h 5081788"/>
              <a:gd name="connsiteX61" fmla="*/ 8325768 w 8848429"/>
              <a:gd name="connsiteY61" fmla="*/ 1580791 h 5081788"/>
              <a:gd name="connsiteX62" fmla="*/ 8655244 w 8848429"/>
              <a:gd name="connsiteY62" fmla="*/ 1566694 h 5081788"/>
              <a:gd name="connsiteX63" fmla="*/ 8425972 w 8848429"/>
              <a:gd name="connsiteY63" fmla="*/ 1777142 h 5081788"/>
              <a:gd name="connsiteX64" fmla="*/ 8736775 w 8848429"/>
              <a:gd name="connsiteY64" fmla="*/ 1793364 h 5081788"/>
              <a:gd name="connsiteX65" fmla="*/ 8473750 w 8848429"/>
              <a:gd name="connsiteY65" fmla="*/ 1992336 h 5081788"/>
              <a:gd name="connsiteX66" fmla="*/ 8799676 w 8848429"/>
              <a:gd name="connsiteY66" fmla="*/ 2042778 h 5081788"/>
              <a:gd name="connsiteX67" fmla="*/ 8533734 w 8848429"/>
              <a:gd name="connsiteY67" fmla="*/ 2204454 h 5081788"/>
              <a:gd name="connsiteX68" fmla="*/ 8835394 w 8848429"/>
              <a:gd name="connsiteY68" fmla="*/ 2281007 h 5081788"/>
              <a:gd name="connsiteX69" fmla="*/ 8538630 w 8848429"/>
              <a:gd name="connsiteY69" fmla="*/ 2424841 h 5081788"/>
              <a:gd name="connsiteX70" fmla="*/ 8848429 w 8848429"/>
              <a:gd name="connsiteY70" fmla="*/ 2537897 h 5081788"/>
              <a:gd name="connsiteX71" fmla="*/ 8556068 w 8848429"/>
              <a:gd name="connsiteY71" fmla="*/ 2644589 h 5081788"/>
              <a:gd name="connsiteX72" fmla="*/ 8837008 w 8848429"/>
              <a:gd name="connsiteY72" fmla="*/ 2778517 h 5081788"/>
              <a:gd name="connsiteX73" fmla="*/ 8517863 w 8848429"/>
              <a:gd name="connsiteY73" fmla="*/ 2861690 h 5081788"/>
              <a:gd name="connsiteX74" fmla="*/ 8799676 w 8848429"/>
              <a:gd name="connsiteY74" fmla="*/ 3033015 h 5081788"/>
              <a:gd name="connsiteX75" fmla="*/ 8492112 w 8848429"/>
              <a:gd name="connsiteY75" fmla="*/ 3080616 h 5081788"/>
              <a:gd name="connsiteX76" fmla="*/ 8741508 w 8848429"/>
              <a:gd name="connsiteY76" fmla="*/ 3266774 h 5081788"/>
              <a:gd name="connsiteX77" fmla="*/ 8412298 w 8848429"/>
              <a:gd name="connsiteY77" fmla="*/ 3286101 h 5081788"/>
              <a:gd name="connsiteX78" fmla="*/ 8655244 w 8848429"/>
              <a:gd name="connsiteY78" fmla="*/ 3509099 h 5081788"/>
              <a:gd name="connsiteX79" fmla="*/ 8344304 w 8848429"/>
              <a:gd name="connsiteY79" fmla="*/ 3495795 h 5081788"/>
              <a:gd name="connsiteX80" fmla="*/ 8552600 w 8848429"/>
              <a:gd name="connsiteY80" fmla="*/ 3727037 h 5081788"/>
              <a:gd name="connsiteX81" fmla="*/ 8225930 w 8848429"/>
              <a:gd name="connsiteY81" fmla="*/ 3681752 h 5081788"/>
              <a:gd name="connsiteX82" fmla="*/ 8420718 w 8848429"/>
              <a:gd name="connsiteY82" fmla="*/ 3947875 h 5081788"/>
              <a:gd name="connsiteX83" fmla="*/ 8118352 w 8848429"/>
              <a:gd name="connsiteY83" fmla="*/ 3874156 h 5081788"/>
              <a:gd name="connsiteX84" fmla="*/ 8277528 w 8848429"/>
              <a:gd name="connsiteY84" fmla="*/ 4141593 h 5081788"/>
              <a:gd name="connsiteX85" fmla="*/ 7965979 w 8848429"/>
              <a:gd name="connsiteY85" fmla="*/ 4033457 h 5081788"/>
              <a:gd name="connsiteX86" fmla="*/ 8105097 w 8848429"/>
              <a:gd name="connsiteY86" fmla="*/ 4332460 h 5081788"/>
              <a:gd name="connsiteX87" fmla="*/ 7822920 w 8848429"/>
              <a:gd name="connsiteY87" fmla="*/ 4201171 h 5081788"/>
              <a:gd name="connsiteX88" fmla="*/ 7926868 w 8848429"/>
              <a:gd name="connsiteY88" fmla="*/ 4494522 h 5081788"/>
              <a:gd name="connsiteX89" fmla="*/ 7642393 w 8848429"/>
              <a:gd name="connsiteY89" fmla="*/ 4327672 h 5081788"/>
              <a:gd name="connsiteX90" fmla="*/ 7720512 w 8848429"/>
              <a:gd name="connsiteY90" fmla="*/ 4648081 h 5081788"/>
              <a:gd name="connsiteX91" fmla="*/ 7469375 w 8848429"/>
              <a:gd name="connsiteY91" fmla="*/ 4464262 h 5081788"/>
              <a:gd name="connsiteX92" fmla="*/ 7514083 w 8848429"/>
              <a:gd name="connsiteY92" fmla="*/ 4772257 h 5081788"/>
              <a:gd name="connsiteX93" fmla="*/ 7267640 w 8848429"/>
              <a:gd name="connsiteY93" fmla="*/ 4553132 h 5081788"/>
              <a:gd name="connsiteX94" fmla="*/ 7281736 w 8848429"/>
              <a:gd name="connsiteY94" fmla="*/ 4882607 h 5081788"/>
              <a:gd name="connsiteX95" fmla="*/ 7071287 w 8848429"/>
              <a:gd name="connsiteY95" fmla="*/ 4653335 h 5081788"/>
              <a:gd name="connsiteX96" fmla="*/ 7055065 w 8848429"/>
              <a:gd name="connsiteY96" fmla="*/ 4964138 h 5081788"/>
              <a:gd name="connsiteX97" fmla="*/ 6856094 w 8848429"/>
              <a:gd name="connsiteY97" fmla="*/ 4701115 h 5081788"/>
              <a:gd name="connsiteX98" fmla="*/ 6805652 w 8848429"/>
              <a:gd name="connsiteY98" fmla="*/ 5027039 h 5081788"/>
              <a:gd name="connsiteX99" fmla="*/ 6643976 w 8848429"/>
              <a:gd name="connsiteY99" fmla="*/ 4761097 h 5081788"/>
              <a:gd name="connsiteX100" fmla="*/ 6567424 w 8848429"/>
              <a:gd name="connsiteY100" fmla="*/ 5062757 h 5081788"/>
              <a:gd name="connsiteX101" fmla="*/ 6423590 w 8848429"/>
              <a:gd name="connsiteY101" fmla="*/ 4765993 h 5081788"/>
              <a:gd name="connsiteX102" fmla="*/ 6310534 w 8848429"/>
              <a:gd name="connsiteY102" fmla="*/ 5075792 h 5081788"/>
              <a:gd name="connsiteX103" fmla="*/ 6203840 w 8848429"/>
              <a:gd name="connsiteY103" fmla="*/ 4783429 h 5081788"/>
              <a:gd name="connsiteX104" fmla="*/ 6078622 w 8848429"/>
              <a:gd name="connsiteY104" fmla="*/ 5081788 h 5081788"/>
              <a:gd name="connsiteX105" fmla="*/ 5986740 w 8848429"/>
              <a:gd name="connsiteY105" fmla="*/ 4745226 h 5081788"/>
              <a:gd name="connsiteX106" fmla="*/ 5815415 w 8848429"/>
              <a:gd name="connsiteY106" fmla="*/ 5027039 h 5081788"/>
              <a:gd name="connsiteX107" fmla="*/ 5767815 w 8848429"/>
              <a:gd name="connsiteY107" fmla="*/ 4719475 h 5081788"/>
              <a:gd name="connsiteX108" fmla="*/ 5581655 w 8848429"/>
              <a:gd name="connsiteY108" fmla="*/ 4968872 h 5081788"/>
              <a:gd name="connsiteX109" fmla="*/ 5562329 w 8848429"/>
              <a:gd name="connsiteY109" fmla="*/ 4639662 h 5081788"/>
              <a:gd name="connsiteX110" fmla="*/ 5339331 w 8848429"/>
              <a:gd name="connsiteY110" fmla="*/ 4882607 h 5081788"/>
              <a:gd name="connsiteX111" fmla="*/ 5352634 w 8848429"/>
              <a:gd name="connsiteY111" fmla="*/ 4571668 h 5081788"/>
              <a:gd name="connsiteX112" fmla="*/ 5121392 w 8848429"/>
              <a:gd name="connsiteY112" fmla="*/ 4779964 h 5081788"/>
              <a:gd name="connsiteX113" fmla="*/ 5166678 w 8848429"/>
              <a:gd name="connsiteY113" fmla="*/ 4453292 h 5081788"/>
              <a:gd name="connsiteX114" fmla="*/ 4900554 w 8848429"/>
              <a:gd name="connsiteY114" fmla="*/ 4648081 h 5081788"/>
              <a:gd name="connsiteX115" fmla="*/ 4974274 w 8848429"/>
              <a:gd name="connsiteY115" fmla="*/ 4345715 h 5081788"/>
              <a:gd name="connsiteX116" fmla="*/ 4706836 w 8848429"/>
              <a:gd name="connsiteY116" fmla="*/ 4504891 h 5081788"/>
              <a:gd name="connsiteX117" fmla="*/ 4814973 w 8848429"/>
              <a:gd name="connsiteY117" fmla="*/ 4193343 h 5081788"/>
              <a:gd name="connsiteX118" fmla="*/ 4515970 w 8848429"/>
              <a:gd name="connsiteY118" fmla="*/ 4332460 h 5081788"/>
              <a:gd name="connsiteX119" fmla="*/ 4647258 w 8848429"/>
              <a:gd name="connsiteY119" fmla="*/ 4050283 h 5081788"/>
              <a:gd name="connsiteX120" fmla="*/ 4484806 w 8848429"/>
              <a:gd name="connsiteY120" fmla="*/ 4107848 h 5081788"/>
              <a:gd name="connsiteX121" fmla="*/ 4373651 w 8848429"/>
              <a:gd name="connsiteY121" fmla="*/ 4112143 h 5081788"/>
              <a:gd name="connsiteX122" fmla="*/ 4193342 w 8848429"/>
              <a:gd name="connsiteY122" fmla="*/ 4033457 h 5081788"/>
              <a:gd name="connsiteX123" fmla="*/ 4332460 w 8848429"/>
              <a:gd name="connsiteY123" fmla="*/ 4332460 h 5081788"/>
              <a:gd name="connsiteX124" fmla="*/ 4050283 w 8848429"/>
              <a:gd name="connsiteY124" fmla="*/ 4201171 h 5081788"/>
              <a:gd name="connsiteX125" fmla="*/ 4154231 w 8848429"/>
              <a:gd name="connsiteY125" fmla="*/ 4494522 h 5081788"/>
              <a:gd name="connsiteX126" fmla="*/ 3869757 w 8848429"/>
              <a:gd name="connsiteY126" fmla="*/ 4327672 h 5081788"/>
              <a:gd name="connsiteX127" fmla="*/ 3947875 w 8848429"/>
              <a:gd name="connsiteY127" fmla="*/ 4648081 h 5081788"/>
              <a:gd name="connsiteX128" fmla="*/ 3696737 w 8848429"/>
              <a:gd name="connsiteY128" fmla="*/ 4464262 h 5081788"/>
              <a:gd name="connsiteX129" fmla="*/ 3741446 w 8848429"/>
              <a:gd name="connsiteY129" fmla="*/ 4772257 h 5081788"/>
              <a:gd name="connsiteX130" fmla="*/ 3495003 w 8848429"/>
              <a:gd name="connsiteY130" fmla="*/ 4553132 h 5081788"/>
              <a:gd name="connsiteX131" fmla="*/ 3509098 w 8848429"/>
              <a:gd name="connsiteY131" fmla="*/ 4882607 h 5081788"/>
              <a:gd name="connsiteX132" fmla="*/ 3298650 w 8848429"/>
              <a:gd name="connsiteY132" fmla="*/ 4653335 h 5081788"/>
              <a:gd name="connsiteX133" fmla="*/ 3282428 w 8848429"/>
              <a:gd name="connsiteY133" fmla="*/ 4964138 h 5081788"/>
              <a:gd name="connsiteX134" fmla="*/ 3083457 w 8848429"/>
              <a:gd name="connsiteY134" fmla="*/ 4701115 h 5081788"/>
              <a:gd name="connsiteX135" fmla="*/ 3033015 w 8848429"/>
              <a:gd name="connsiteY135" fmla="*/ 5027039 h 5081788"/>
              <a:gd name="connsiteX136" fmla="*/ 2871338 w 8848429"/>
              <a:gd name="connsiteY136" fmla="*/ 4761097 h 5081788"/>
              <a:gd name="connsiteX137" fmla="*/ 2794787 w 8848429"/>
              <a:gd name="connsiteY137" fmla="*/ 5062757 h 5081788"/>
              <a:gd name="connsiteX138" fmla="*/ 2650953 w 8848429"/>
              <a:gd name="connsiteY138" fmla="*/ 4765993 h 5081788"/>
              <a:gd name="connsiteX139" fmla="*/ 2537897 w 8848429"/>
              <a:gd name="connsiteY139" fmla="*/ 5075792 h 5081788"/>
              <a:gd name="connsiteX140" fmla="*/ 2431203 w 8848429"/>
              <a:gd name="connsiteY140" fmla="*/ 4783429 h 5081788"/>
              <a:gd name="connsiteX141" fmla="*/ 2297275 w 8848429"/>
              <a:gd name="connsiteY141" fmla="*/ 5064371 h 5081788"/>
              <a:gd name="connsiteX142" fmla="*/ 2214103 w 8848429"/>
              <a:gd name="connsiteY142" fmla="*/ 4745226 h 5081788"/>
              <a:gd name="connsiteX143" fmla="*/ 2042778 w 8848429"/>
              <a:gd name="connsiteY143" fmla="*/ 5027039 h 5081788"/>
              <a:gd name="connsiteX144" fmla="*/ 1995178 w 8848429"/>
              <a:gd name="connsiteY144" fmla="*/ 4719475 h 5081788"/>
              <a:gd name="connsiteX145" fmla="*/ 1809018 w 8848429"/>
              <a:gd name="connsiteY145" fmla="*/ 4968872 h 5081788"/>
              <a:gd name="connsiteX146" fmla="*/ 1789692 w 8848429"/>
              <a:gd name="connsiteY146" fmla="*/ 4639662 h 5081788"/>
              <a:gd name="connsiteX147" fmla="*/ 1566694 w 8848429"/>
              <a:gd name="connsiteY147" fmla="*/ 4882607 h 5081788"/>
              <a:gd name="connsiteX148" fmla="*/ 1579997 w 8848429"/>
              <a:gd name="connsiteY148" fmla="*/ 4571668 h 5081788"/>
              <a:gd name="connsiteX149" fmla="*/ 1348755 w 8848429"/>
              <a:gd name="connsiteY149" fmla="*/ 4779964 h 5081788"/>
              <a:gd name="connsiteX150" fmla="*/ 1394041 w 8848429"/>
              <a:gd name="connsiteY150" fmla="*/ 4453292 h 5081788"/>
              <a:gd name="connsiteX151" fmla="*/ 1127917 w 8848429"/>
              <a:gd name="connsiteY151" fmla="*/ 4648081 h 5081788"/>
              <a:gd name="connsiteX152" fmla="*/ 1201636 w 8848429"/>
              <a:gd name="connsiteY152" fmla="*/ 4345715 h 5081788"/>
              <a:gd name="connsiteX153" fmla="*/ 934199 w 8848429"/>
              <a:gd name="connsiteY153" fmla="*/ 4504891 h 5081788"/>
              <a:gd name="connsiteX154" fmla="*/ 1042336 w 8848429"/>
              <a:gd name="connsiteY154" fmla="*/ 4193343 h 5081788"/>
              <a:gd name="connsiteX155" fmla="*/ 743332 w 8848429"/>
              <a:gd name="connsiteY155" fmla="*/ 4332460 h 5081788"/>
              <a:gd name="connsiteX156" fmla="*/ 874621 w 8848429"/>
              <a:gd name="connsiteY156" fmla="*/ 4050283 h 5081788"/>
              <a:gd name="connsiteX157" fmla="*/ 581271 w 8848429"/>
              <a:gd name="connsiteY157" fmla="*/ 4154231 h 5081788"/>
              <a:gd name="connsiteX158" fmla="*/ 748120 w 8848429"/>
              <a:gd name="connsiteY158" fmla="*/ 3869756 h 5081788"/>
              <a:gd name="connsiteX159" fmla="*/ 427711 w 8848429"/>
              <a:gd name="connsiteY159" fmla="*/ 3947875 h 5081788"/>
              <a:gd name="connsiteX160" fmla="*/ 611531 w 8848429"/>
              <a:gd name="connsiteY160" fmla="*/ 3696738 h 5081788"/>
              <a:gd name="connsiteX161" fmla="*/ 303535 w 8848429"/>
              <a:gd name="connsiteY161" fmla="*/ 3741447 h 5081788"/>
              <a:gd name="connsiteX162" fmla="*/ 522660 w 8848429"/>
              <a:gd name="connsiteY162" fmla="*/ 3495003 h 5081788"/>
              <a:gd name="connsiteX163" fmla="*/ 193185 w 8848429"/>
              <a:gd name="connsiteY163" fmla="*/ 3509099 h 5081788"/>
              <a:gd name="connsiteX164" fmla="*/ 422457 w 8848429"/>
              <a:gd name="connsiteY164" fmla="*/ 3298650 h 5081788"/>
              <a:gd name="connsiteX165" fmla="*/ 111655 w 8848429"/>
              <a:gd name="connsiteY165" fmla="*/ 3282428 h 5081788"/>
              <a:gd name="connsiteX166" fmla="*/ 374679 w 8848429"/>
              <a:gd name="connsiteY166" fmla="*/ 3083457 h 5081788"/>
              <a:gd name="connsiteX167" fmla="*/ 48753 w 8848429"/>
              <a:gd name="connsiteY167" fmla="*/ 3033015 h 5081788"/>
              <a:gd name="connsiteX168" fmla="*/ 314695 w 8848429"/>
              <a:gd name="connsiteY168" fmla="*/ 2871339 h 5081788"/>
              <a:gd name="connsiteX169" fmla="*/ 13035 w 8848429"/>
              <a:gd name="connsiteY169" fmla="*/ 2794787 h 5081788"/>
              <a:gd name="connsiteX170" fmla="*/ 309799 w 8848429"/>
              <a:gd name="connsiteY170" fmla="*/ 2650953 h 5081788"/>
              <a:gd name="connsiteX171" fmla="*/ 0 w 8848429"/>
              <a:gd name="connsiteY171" fmla="*/ 2537897 h 5081788"/>
              <a:gd name="connsiteX172" fmla="*/ 292363 w 8848429"/>
              <a:gd name="connsiteY172" fmla="*/ 2431203 h 5081788"/>
              <a:gd name="connsiteX173" fmla="*/ 11421 w 8848429"/>
              <a:gd name="connsiteY173" fmla="*/ 2297276 h 5081788"/>
              <a:gd name="connsiteX174" fmla="*/ 330566 w 8848429"/>
              <a:gd name="connsiteY174" fmla="*/ 2214104 h 5081788"/>
              <a:gd name="connsiteX175" fmla="*/ 48753 w 8848429"/>
              <a:gd name="connsiteY175" fmla="*/ 2042778 h 5081788"/>
              <a:gd name="connsiteX176" fmla="*/ 356319 w 8848429"/>
              <a:gd name="connsiteY176" fmla="*/ 1995178 h 5081788"/>
              <a:gd name="connsiteX177" fmla="*/ 106922 w 8848429"/>
              <a:gd name="connsiteY177" fmla="*/ 1809018 h 5081788"/>
              <a:gd name="connsiteX178" fmla="*/ 436130 w 8848429"/>
              <a:gd name="connsiteY178" fmla="*/ 1789692 h 5081788"/>
              <a:gd name="connsiteX179" fmla="*/ 193185 w 8848429"/>
              <a:gd name="connsiteY179" fmla="*/ 1566694 h 5081788"/>
              <a:gd name="connsiteX180" fmla="*/ 504124 w 8848429"/>
              <a:gd name="connsiteY180" fmla="*/ 1579997 h 5081788"/>
              <a:gd name="connsiteX181" fmla="*/ 295829 w 8848429"/>
              <a:gd name="connsiteY181" fmla="*/ 1348755 h 5081788"/>
              <a:gd name="connsiteX182" fmla="*/ 622500 w 8848429"/>
              <a:gd name="connsiteY182" fmla="*/ 1394041 h 5081788"/>
              <a:gd name="connsiteX183" fmla="*/ 427711 w 8848429"/>
              <a:gd name="connsiteY183" fmla="*/ 1127917 h 5081788"/>
              <a:gd name="connsiteX184" fmla="*/ 730077 w 8848429"/>
              <a:gd name="connsiteY184" fmla="*/ 1201637 h 5081788"/>
              <a:gd name="connsiteX185" fmla="*/ 570901 w 8848429"/>
              <a:gd name="connsiteY185" fmla="*/ 934199 h 5081788"/>
              <a:gd name="connsiteX186" fmla="*/ 882450 w 8848429"/>
              <a:gd name="connsiteY186" fmla="*/ 1042336 h 5081788"/>
              <a:gd name="connsiteX187" fmla="*/ 743332 w 8848429"/>
              <a:gd name="connsiteY187" fmla="*/ 743332 h 5081788"/>
              <a:gd name="connsiteX188" fmla="*/ 1025509 w 8848429"/>
              <a:gd name="connsiteY188" fmla="*/ 874621 h 5081788"/>
              <a:gd name="connsiteX189" fmla="*/ 921561 w 8848429"/>
              <a:gd name="connsiteY189" fmla="*/ 581271 h 5081788"/>
              <a:gd name="connsiteX190" fmla="*/ 1206036 w 8848429"/>
              <a:gd name="connsiteY190" fmla="*/ 748121 h 5081788"/>
              <a:gd name="connsiteX191" fmla="*/ 1127917 w 8848429"/>
              <a:gd name="connsiteY191" fmla="*/ 427712 h 5081788"/>
              <a:gd name="connsiteX192" fmla="*/ 1379054 w 8848429"/>
              <a:gd name="connsiteY192" fmla="*/ 611531 h 5081788"/>
              <a:gd name="connsiteX193" fmla="*/ 1334346 w 8848429"/>
              <a:gd name="connsiteY193" fmla="*/ 303535 h 5081788"/>
              <a:gd name="connsiteX194" fmla="*/ 1580790 w 8848429"/>
              <a:gd name="connsiteY194" fmla="*/ 522661 h 5081788"/>
              <a:gd name="connsiteX195" fmla="*/ 1566694 w 8848429"/>
              <a:gd name="connsiteY195" fmla="*/ 193185 h 5081788"/>
              <a:gd name="connsiteX196" fmla="*/ 1777142 w 8848429"/>
              <a:gd name="connsiteY196" fmla="*/ 422457 h 5081788"/>
              <a:gd name="connsiteX197" fmla="*/ 1793364 w 8848429"/>
              <a:gd name="connsiteY197" fmla="*/ 111655 h 5081788"/>
              <a:gd name="connsiteX198" fmla="*/ 1992335 w 8848429"/>
              <a:gd name="connsiteY198" fmla="*/ 374679 h 5081788"/>
              <a:gd name="connsiteX199" fmla="*/ 2042778 w 8848429"/>
              <a:gd name="connsiteY199" fmla="*/ 48753 h 5081788"/>
              <a:gd name="connsiteX200" fmla="*/ 2204453 w 8848429"/>
              <a:gd name="connsiteY200" fmla="*/ 314695 h 5081788"/>
              <a:gd name="connsiteX201" fmla="*/ 2281006 w 8848429"/>
              <a:gd name="connsiteY201" fmla="*/ 13035 h 5081788"/>
              <a:gd name="connsiteX202" fmla="*/ 2424840 w 8848429"/>
              <a:gd name="connsiteY202" fmla="*/ 309799 h 5081788"/>
              <a:gd name="connsiteX203" fmla="*/ 2537897 w 8848429"/>
              <a:gd name="connsiteY203" fmla="*/ 0 h 5081788"/>
              <a:gd name="connsiteX0" fmla="*/ 2537897 w 8848429"/>
              <a:gd name="connsiteY0" fmla="*/ 0 h 5081788"/>
              <a:gd name="connsiteX1" fmla="*/ 2644589 w 8848429"/>
              <a:gd name="connsiteY1" fmla="*/ 292362 h 5081788"/>
              <a:gd name="connsiteX2" fmla="*/ 2778516 w 8848429"/>
              <a:gd name="connsiteY2" fmla="*/ 11421 h 5081788"/>
              <a:gd name="connsiteX3" fmla="*/ 2861690 w 8848429"/>
              <a:gd name="connsiteY3" fmla="*/ 330566 h 5081788"/>
              <a:gd name="connsiteX4" fmla="*/ 3033015 w 8848429"/>
              <a:gd name="connsiteY4" fmla="*/ 48753 h 5081788"/>
              <a:gd name="connsiteX5" fmla="*/ 3080616 w 8848429"/>
              <a:gd name="connsiteY5" fmla="*/ 356317 h 5081788"/>
              <a:gd name="connsiteX6" fmla="*/ 3266774 w 8848429"/>
              <a:gd name="connsiteY6" fmla="*/ 106922 h 5081788"/>
              <a:gd name="connsiteX7" fmla="*/ 3286101 w 8848429"/>
              <a:gd name="connsiteY7" fmla="*/ 436131 h 5081788"/>
              <a:gd name="connsiteX8" fmla="*/ 3509098 w 8848429"/>
              <a:gd name="connsiteY8" fmla="*/ 193185 h 5081788"/>
              <a:gd name="connsiteX9" fmla="*/ 3495795 w 8848429"/>
              <a:gd name="connsiteY9" fmla="*/ 504124 h 5081788"/>
              <a:gd name="connsiteX10" fmla="*/ 3727037 w 8848429"/>
              <a:gd name="connsiteY10" fmla="*/ 295829 h 5081788"/>
              <a:gd name="connsiteX11" fmla="*/ 3681751 w 8848429"/>
              <a:gd name="connsiteY11" fmla="*/ 622500 h 5081788"/>
              <a:gd name="connsiteX12" fmla="*/ 3947875 w 8848429"/>
              <a:gd name="connsiteY12" fmla="*/ 427712 h 5081788"/>
              <a:gd name="connsiteX13" fmla="*/ 3874156 w 8848429"/>
              <a:gd name="connsiteY13" fmla="*/ 730077 h 5081788"/>
              <a:gd name="connsiteX14" fmla="*/ 4141593 w 8848429"/>
              <a:gd name="connsiteY14" fmla="*/ 570901 h 5081788"/>
              <a:gd name="connsiteX15" fmla="*/ 4033457 w 8848429"/>
              <a:gd name="connsiteY15" fmla="*/ 882450 h 5081788"/>
              <a:gd name="connsiteX16" fmla="*/ 4332460 w 8848429"/>
              <a:gd name="connsiteY16" fmla="*/ 743332 h 5081788"/>
              <a:gd name="connsiteX17" fmla="*/ 4201171 w 8848429"/>
              <a:gd name="connsiteY17" fmla="*/ 1025509 h 5081788"/>
              <a:gd name="connsiteX18" fmla="*/ 4363624 w 8848429"/>
              <a:gd name="connsiteY18" fmla="*/ 967945 h 5081788"/>
              <a:gd name="connsiteX19" fmla="*/ 4401794 w 8848429"/>
              <a:gd name="connsiteY19" fmla="*/ 954419 h 5081788"/>
              <a:gd name="connsiteX20" fmla="*/ 4462826 w 8848429"/>
              <a:gd name="connsiteY20" fmla="*/ 975603 h 5081788"/>
              <a:gd name="connsiteX21" fmla="*/ 4655087 w 8848429"/>
              <a:gd name="connsiteY21" fmla="*/ 1042336 h 5081788"/>
              <a:gd name="connsiteX22" fmla="*/ 4515970 w 8848429"/>
              <a:gd name="connsiteY22" fmla="*/ 743332 h 5081788"/>
              <a:gd name="connsiteX23" fmla="*/ 4798146 w 8848429"/>
              <a:gd name="connsiteY23" fmla="*/ 874621 h 5081788"/>
              <a:gd name="connsiteX24" fmla="*/ 4694199 w 8848429"/>
              <a:gd name="connsiteY24" fmla="*/ 581271 h 5081788"/>
              <a:gd name="connsiteX25" fmla="*/ 4978673 w 8848429"/>
              <a:gd name="connsiteY25" fmla="*/ 748121 h 5081788"/>
              <a:gd name="connsiteX26" fmla="*/ 4900554 w 8848429"/>
              <a:gd name="connsiteY26" fmla="*/ 427712 h 5081788"/>
              <a:gd name="connsiteX27" fmla="*/ 5151692 w 8848429"/>
              <a:gd name="connsiteY27" fmla="*/ 611531 h 5081788"/>
              <a:gd name="connsiteX28" fmla="*/ 5106984 w 8848429"/>
              <a:gd name="connsiteY28" fmla="*/ 303535 h 5081788"/>
              <a:gd name="connsiteX29" fmla="*/ 5353428 w 8848429"/>
              <a:gd name="connsiteY29" fmla="*/ 522661 h 5081788"/>
              <a:gd name="connsiteX30" fmla="*/ 5339331 w 8848429"/>
              <a:gd name="connsiteY30" fmla="*/ 193185 h 5081788"/>
              <a:gd name="connsiteX31" fmla="*/ 5549779 w 8848429"/>
              <a:gd name="connsiteY31" fmla="*/ 422457 h 5081788"/>
              <a:gd name="connsiteX32" fmla="*/ 5566001 w 8848429"/>
              <a:gd name="connsiteY32" fmla="*/ 111655 h 5081788"/>
              <a:gd name="connsiteX33" fmla="*/ 5764973 w 8848429"/>
              <a:gd name="connsiteY33" fmla="*/ 374679 h 5081788"/>
              <a:gd name="connsiteX34" fmla="*/ 5815415 w 8848429"/>
              <a:gd name="connsiteY34" fmla="*/ 48753 h 5081788"/>
              <a:gd name="connsiteX35" fmla="*/ 5977091 w 8848429"/>
              <a:gd name="connsiteY35" fmla="*/ 314695 h 5081788"/>
              <a:gd name="connsiteX36" fmla="*/ 6053643 w 8848429"/>
              <a:gd name="connsiteY36" fmla="*/ 13035 h 5081788"/>
              <a:gd name="connsiteX37" fmla="*/ 6197477 w 8848429"/>
              <a:gd name="connsiteY37" fmla="*/ 309799 h 5081788"/>
              <a:gd name="connsiteX38" fmla="*/ 6310534 w 8848429"/>
              <a:gd name="connsiteY38" fmla="*/ 0 h 5081788"/>
              <a:gd name="connsiteX39" fmla="*/ 6417226 w 8848429"/>
              <a:gd name="connsiteY39" fmla="*/ 292362 h 5081788"/>
              <a:gd name="connsiteX40" fmla="*/ 6551154 w 8848429"/>
              <a:gd name="connsiteY40" fmla="*/ 11421 h 5081788"/>
              <a:gd name="connsiteX41" fmla="*/ 6634327 w 8848429"/>
              <a:gd name="connsiteY41" fmla="*/ 330566 h 5081788"/>
              <a:gd name="connsiteX42" fmla="*/ 6805652 w 8848429"/>
              <a:gd name="connsiteY42" fmla="*/ 48753 h 5081788"/>
              <a:gd name="connsiteX43" fmla="*/ 6853253 w 8848429"/>
              <a:gd name="connsiteY43" fmla="*/ 356317 h 5081788"/>
              <a:gd name="connsiteX44" fmla="*/ 7039411 w 8848429"/>
              <a:gd name="connsiteY44" fmla="*/ 106922 h 5081788"/>
              <a:gd name="connsiteX45" fmla="*/ 7058738 w 8848429"/>
              <a:gd name="connsiteY45" fmla="*/ 436131 h 5081788"/>
              <a:gd name="connsiteX46" fmla="*/ 7281736 w 8848429"/>
              <a:gd name="connsiteY46" fmla="*/ 193185 h 5081788"/>
              <a:gd name="connsiteX47" fmla="*/ 7268432 w 8848429"/>
              <a:gd name="connsiteY47" fmla="*/ 504124 h 5081788"/>
              <a:gd name="connsiteX48" fmla="*/ 7499674 w 8848429"/>
              <a:gd name="connsiteY48" fmla="*/ 295829 h 5081788"/>
              <a:gd name="connsiteX49" fmla="*/ 7454388 w 8848429"/>
              <a:gd name="connsiteY49" fmla="*/ 622500 h 5081788"/>
              <a:gd name="connsiteX50" fmla="*/ 7720512 w 8848429"/>
              <a:gd name="connsiteY50" fmla="*/ 427712 h 5081788"/>
              <a:gd name="connsiteX51" fmla="*/ 7646793 w 8848429"/>
              <a:gd name="connsiteY51" fmla="*/ 730077 h 5081788"/>
              <a:gd name="connsiteX52" fmla="*/ 7914230 w 8848429"/>
              <a:gd name="connsiteY52" fmla="*/ 570901 h 5081788"/>
              <a:gd name="connsiteX53" fmla="*/ 7806094 w 8848429"/>
              <a:gd name="connsiteY53" fmla="*/ 882450 h 5081788"/>
              <a:gd name="connsiteX54" fmla="*/ 8105097 w 8848429"/>
              <a:gd name="connsiteY54" fmla="*/ 743332 h 5081788"/>
              <a:gd name="connsiteX55" fmla="*/ 7973808 w 8848429"/>
              <a:gd name="connsiteY55" fmla="*/ 1025509 h 5081788"/>
              <a:gd name="connsiteX56" fmla="*/ 8267159 w 8848429"/>
              <a:gd name="connsiteY56" fmla="*/ 921562 h 5081788"/>
              <a:gd name="connsiteX57" fmla="*/ 8100309 w 8848429"/>
              <a:gd name="connsiteY57" fmla="*/ 1206036 h 5081788"/>
              <a:gd name="connsiteX58" fmla="*/ 8420718 w 8848429"/>
              <a:gd name="connsiteY58" fmla="*/ 1127917 h 5081788"/>
              <a:gd name="connsiteX59" fmla="*/ 8236899 w 8848429"/>
              <a:gd name="connsiteY59" fmla="*/ 1379055 h 5081788"/>
              <a:gd name="connsiteX60" fmla="*/ 8544894 w 8848429"/>
              <a:gd name="connsiteY60" fmla="*/ 1334347 h 5081788"/>
              <a:gd name="connsiteX61" fmla="*/ 8325768 w 8848429"/>
              <a:gd name="connsiteY61" fmla="*/ 1580791 h 5081788"/>
              <a:gd name="connsiteX62" fmla="*/ 8655244 w 8848429"/>
              <a:gd name="connsiteY62" fmla="*/ 1566694 h 5081788"/>
              <a:gd name="connsiteX63" fmla="*/ 8425972 w 8848429"/>
              <a:gd name="connsiteY63" fmla="*/ 1777142 h 5081788"/>
              <a:gd name="connsiteX64" fmla="*/ 8736775 w 8848429"/>
              <a:gd name="connsiteY64" fmla="*/ 1793364 h 5081788"/>
              <a:gd name="connsiteX65" fmla="*/ 8473750 w 8848429"/>
              <a:gd name="connsiteY65" fmla="*/ 1992336 h 5081788"/>
              <a:gd name="connsiteX66" fmla="*/ 8799676 w 8848429"/>
              <a:gd name="connsiteY66" fmla="*/ 2042778 h 5081788"/>
              <a:gd name="connsiteX67" fmla="*/ 8533734 w 8848429"/>
              <a:gd name="connsiteY67" fmla="*/ 2204454 h 5081788"/>
              <a:gd name="connsiteX68" fmla="*/ 8835394 w 8848429"/>
              <a:gd name="connsiteY68" fmla="*/ 2281007 h 5081788"/>
              <a:gd name="connsiteX69" fmla="*/ 8538630 w 8848429"/>
              <a:gd name="connsiteY69" fmla="*/ 2424841 h 5081788"/>
              <a:gd name="connsiteX70" fmla="*/ 8848429 w 8848429"/>
              <a:gd name="connsiteY70" fmla="*/ 2537897 h 5081788"/>
              <a:gd name="connsiteX71" fmla="*/ 8556068 w 8848429"/>
              <a:gd name="connsiteY71" fmla="*/ 2644589 h 5081788"/>
              <a:gd name="connsiteX72" fmla="*/ 8837008 w 8848429"/>
              <a:gd name="connsiteY72" fmla="*/ 2778517 h 5081788"/>
              <a:gd name="connsiteX73" fmla="*/ 8517863 w 8848429"/>
              <a:gd name="connsiteY73" fmla="*/ 2861690 h 5081788"/>
              <a:gd name="connsiteX74" fmla="*/ 8799676 w 8848429"/>
              <a:gd name="connsiteY74" fmla="*/ 3033015 h 5081788"/>
              <a:gd name="connsiteX75" fmla="*/ 8492112 w 8848429"/>
              <a:gd name="connsiteY75" fmla="*/ 3080616 h 5081788"/>
              <a:gd name="connsiteX76" fmla="*/ 8741508 w 8848429"/>
              <a:gd name="connsiteY76" fmla="*/ 3266774 h 5081788"/>
              <a:gd name="connsiteX77" fmla="*/ 8412298 w 8848429"/>
              <a:gd name="connsiteY77" fmla="*/ 3286101 h 5081788"/>
              <a:gd name="connsiteX78" fmla="*/ 8655244 w 8848429"/>
              <a:gd name="connsiteY78" fmla="*/ 3509099 h 5081788"/>
              <a:gd name="connsiteX79" fmla="*/ 8344304 w 8848429"/>
              <a:gd name="connsiteY79" fmla="*/ 3495795 h 5081788"/>
              <a:gd name="connsiteX80" fmla="*/ 8552600 w 8848429"/>
              <a:gd name="connsiteY80" fmla="*/ 3727037 h 5081788"/>
              <a:gd name="connsiteX81" fmla="*/ 8225930 w 8848429"/>
              <a:gd name="connsiteY81" fmla="*/ 3681752 h 5081788"/>
              <a:gd name="connsiteX82" fmla="*/ 8420718 w 8848429"/>
              <a:gd name="connsiteY82" fmla="*/ 3947875 h 5081788"/>
              <a:gd name="connsiteX83" fmla="*/ 8118352 w 8848429"/>
              <a:gd name="connsiteY83" fmla="*/ 3874156 h 5081788"/>
              <a:gd name="connsiteX84" fmla="*/ 8277528 w 8848429"/>
              <a:gd name="connsiteY84" fmla="*/ 4141593 h 5081788"/>
              <a:gd name="connsiteX85" fmla="*/ 7965979 w 8848429"/>
              <a:gd name="connsiteY85" fmla="*/ 4033457 h 5081788"/>
              <a:gd name="connsiteX86" fmla="*/ 8105097 w 8848429"/>
              <a:gd name="connsiteY86" fmla="*/ 4332460 h 5081788"/>
              <a:gd name="connsiteX87" fmla="*/ 7822920 w 8848429"/>
              <a:gd name="connsiteY87" fmla="*/ 4201171 h 5081788"/>
              <a:gd name="connsiteX88" fmla="*/ 7926868 w 8848429"/>
              <a:gd name="connsiteY88" fmla="*/ 4494522 h 5081788"/>
              <a:gd name="connsiteX89" fmla="*/ 7642393 w 8848429"/>
              <a:gd name="connsiteY89" fmla="*/ 4327672 h 5081788"/>
              <a:gd name="connsiteX90" fmla="*/ 7720512 w 8848429"/>
              <a:gd name="connsiteY90" fmla="*/ 4648081 h 5081788"/>
              <a:gd name="connsiteX91" fmla="*/ 7469375 w 8848429"/>
              <a:gd name="connsiteY91" fmla="*/ 4464262 h 5081788"/>
              <a:gd name="connsiteX92" fmla="*/ 7514083 w 8848429"/>
              <a:gd name="connsiteY92" fmla="*/ 4772257 h 5081788"/>
              <a:gd name="connsiteX93" fmla="*/ 7267640 w 8848429"/>
              <a:gd name="connsiteY93" fmla="*/ 4553132 h 5081788"/>
              <a:gd name="connsiteX94" fmla="*/ 7281736 w 8848429"/>
              <a:gd name="connsiteY94" fmla="*/ 4882607 h 5081788"/>
              <a:gd name="connsiteX95" fmla="*/ 7071287 w 8848429"/>
              <a:gd name="connsiteY95" fmla="*/ 4653335 h 5081788"/>
              <a:gd name="connsiteX96" fmla="*/ 7055065 w 8848429"/>
              <a:gd name="connsiteY96" fmla="*/ 4964138 h 5081788"/>
              <a:gd name="connsiteX97" fmla="*/ 6856094 w 8848429"/>
              <a:gd name="connsiteY97" fmla="*/ 4701115 h 5081788"/>
              <a:gd name="connsiteX98" fmla="*/ 6805652 w 8848429"/>
              <a:gd name="connsiteY98" fmla="*/ 5027039 h 5081788"/>
              <a:gd name="connsiteX99" fmla="*/ 6643976 w 8848429"/>
              <a:gd name="connsiteY99" fmla="*/ 4761097 h 5081788"/>
              <a:gd name="connsiteX100" fmla="*/ 6567424 w 8848429"/>
              <a:gd name="connsiteY100" fmla="*/ 5062757 h 5081788"/>
              <a:gd name="connsiteX101" fmla="*/ 6423590 w 8848429"/>
              <a:gd name="connsiteY101" fmla="*/ 4765993 h 5081788"/>
              <a:gd name="connsiteX102" fmla="*/ 6310534 w 8848429"/>
              <a:gd name="connsiteY102" fmla="*/ 5075792 h 5081788"/>
              <a:gd name="connsiteX103" fmla="*/ 6203840 w 8848429"/>
              <a:gd name="connsiteY103" fmla="*/ 4783429 h 5081788"/>
              <a:gd name="connsiteX104" fmla="*/ 6078622 w 8848429"/>
              <a:gd name="connsiteY104" fmla="*/ 5081788 h 5081788"/>
              <a:gd name="connsiteX105" fmla="*/ 5986740 w 8848429"/>
              <a:gd name="connsiteY105" fmla="*/ 4745226 h 5081788"/>
              <a:gd name="connsiteX106" fmla="*/ 5841541 w 8848429"/>
              <a:gd name="connsiteY106" fmla="*/ 5070582 h 5081788"/>
              <a:gd name="connsiteX107" fmla="*/ 5767815 w 8848429"/>
              <a:gd name="connsiteY107" fmla="*/ 4719475 h 5081788"/>
              <a:gd name="connsiteX108" fmla="*/ 5581655 w 8848429"/>
              <a:gd name="connsiteY108" fmla="*/ 4968872 h 5081788"/>
              <a:gd name="connsiteX109" fmla="*/ 5562329 w 8848429"/>
              <a:gd name="connsiteY109" fmla="*/ 4639662 h 5081788"/>
              <a:gd name="connsiteX110" fmla="*/ 5339331 w 8848429"/>
              <a:gd name="connsiteY110" fmla="*/ 4882607 h 5081788"/>
              <a:gd name="connsiteX111" fmla="*/ 5352634 w 8848429"/>
              <a:gd name="connsiteY111" fmla="*/ 4571668 h 5081788"/>
              <a:gd name="connsiteX112" fmla="*/ 5121392 w 8848429"/>
              <a:gd name="connsiteY112" fmla="*/ 4779964 h 5081788"/>
              <a:gd name="connsiteX113" fmla="*/ 5166678 w 8848429"/>
              <a:gd name="connsiteY113" fmla="*/ 4453292 h 5081788"/>
              <a:gd name="connsiteX114" fmla="*/ 4900554 w 8848429"/>
              <a:gd name="connsiteY114" fmla="*/ 4648081 h 5081788"/>
              <a:gd name="connsiteX115" fmla="*/ 4974274 w 8848429"/>
              <a:gd name="connsiteY115" fmla="*/ 4345715 h 5081788"/>
              <a:gd name="connsiteX116" fmla="*/ 4706836 w 8848429"/>
              <a:gd name="connsiteY116" fmla="*/ 4504891 h 5081788"/>
              <a:gd name="connsiteX117" fmla="*/ 4814973 w 8848429"/>
              <a:gd name="connsiteY117" fmla="*/ 4193343 h 5081788"/>
              <a:gd name="connsiteX118" fmla="*/ 4515970 w 8848429"/>
              <a:gd name="connsiteY118" fmla="*/ 4332460 h 5081788"/>
              <a:gd name="connsiteX119" fmla="*/ 4647258 w 8848429"/>
              <a:gd name="connsiteY119" fmla="*/ 4050283 h 5081788"/>
              <a:gd name="connsiteX120" fmla="*/ 4484806 w 8848429"/>
              <a:gd name="connsiteY120" fmla="*/ 4107848 h 5081788"/>
              <a:gd name="connsiteX121" fmla="*/ 4373651 w 8848429"/>
              <a:gd name="connsiteY121" fmla="*/ 4112143 h 5081788"/>
              <a:gd name="connsiteX122" fmla="*/ 4193342 w 8848429"/>
              <a:gd name="connsiteY122" fmla="*/ 4033457 h 5081788"/>
              <a:gd name="connsiteX123" fmla="*/ 4332460 w 8848429"/>
              <a:gd name="connsiteY123" fmla="*/ 4332460 h 5081788"/>
              <a:gd name="connsiteX124" fmla="*/ 4050283 w 8848429"/>
              <a:gd name="connsiteY124" fmla="*/ 4201171 h 5081788"/>
              <a:gd name="connsiteX125" fmla="*/ 4154231 w 8848429"/>
              <a:gd name="connsiteY125" fmla="*/ 4494522 h 5081788"/>
              <a:gd name="connsiteX126" fmla="*/ 3869757 w 8848429"/>
              <a:gd name="connsiteY126" fmla="*/ 4327672 h 5081788"/>
              <a:gd name="connsiteX127" fmla="*/ 3947875 w 8848429"/>
              <a:gd name="connsiteY127" fmla="*/ 4648081 h 5081788"/>
              <a:gd name="connsiteX128" fmla="*/ 3696737 w 8848429"/>
              <a:gd name="connsiteY128" fmla="*/ 4464262 h 5081788"/>
              <a:gd name="connsiteX129" fmla="*/ 3741446 w 8848429"/>
              <a:gd name="connsiteY129" fmla="*/ 4772257 h 5081788"/>
              <a:gd name="connsiteX130" fmla="*/ 3495003 w 8848429"/>
              <a:gd name="connsiteY130" fmla="*/ 4553132 h 5081788"/>
              <a:gd name="connsiteX131" fmla="*/ 3509098 w 8848429"/>
              <a:gd name="connsiteY131" fmla="*/ 4882607 h 5081788"/>
              <a:gd name="connsiteX132" fmla="*/ 3298650 w 8848429"/>
              <a:gd name="connsiteY132" fmla="*/ 4653335 h 5081788"/>
              <a:gd name="connsiteX133" fmla="*/ 3282428 w 8848429"/>
              <a:gd name="connsiteY133" fmla="*/ 4964138 h 5081788"/>
              <a:gd name="connsiteX134" fmla="*/ 3083457 w 8848429"/>
              <a:gd name="connsiteY134" fmla="*/ 4701115 h 5081788"/>
              <a:gd name="connsiteX135" fmla="*/ 3033015 w 8848429"/>
              <a:gd name="connsiteY135" fmla="*/ 5027039 h 5081788"/>
              <a:gd name="connsiteX136" fmla="*/ 2871338 w 8848429"/>
              <a:gd name="connsiteY136" fmla="*/ 4761097 h 5081788"/>
              <a:gd name="connsiteX137" fmla="*/ 2794787 w 8848429"/>
              <a:gd name="connsiteY137" fmla="*/ 5062757 h 5081788"/>
              <a:gd name="connsiteX138" fmla="*/ 2650953 w 8848429"/>
              <a:gd name="connsiteY138" fmla="*/ 4765993 h 5081788"/>
              <a:gd name="connsiteX139" fmla="*/ 2537897 w 8848429"/>
              <a:gd name="connsiteY139" fmla="*/ 5075792 h 5081788"/>
              <a:gd name="connsiteX140" fmla="*/ 2431203 w 8848429"/>
              <a:gd name="connsiteY140" fmla="*/ 4783429 h 5081788"/>
              <a:gd name="connsiteX141" fmla="*/ 2297275 w 8848429"/>
              <a:gd name="connsiteY141" fmla="*/ 5064371 h 5081788"/>
              <a:gd name="connsiteX142" fmla="*/ 2214103 w 8848429"/>
              <a:gd name="connsiteY142" fmla="*/ 4745226 h 5081788"/>
              <a:gd name="connsiteX143" fmla="*/ 2042778 w 8848429"/>
              <a:gd name="connsiteY143" fmla="*/ 5027039 h 5081788"/>
              <a:gd name="connsiteX144" fmla="*/ 1995178 w 8848429"/>
              <a:gd name="connsiteY144" fmla="*/ 4719475 h 5081788"/>
              <a:gd name="connsiteX145" fmla="*/ 1809018 w 8848429"/>
              <a:gd name="connsiteY145" fmla="*/ 4968872 h 5081788"/>
              <a:gd name="connsiteX146" fmla="*/ 1789692 w 8848429"/>
              <a:gd name="connsiteY146" fmla="*/ 4639662 h 5081788"/>
              <a:gd name="connsiteX147" fmla="*/ 1566694 w 8848429"/>
              <a:gd name="connsiteY147" fmla="*/ 4882607 h 5081788"/>
              <a:gd name="connsiteX148" fmla="*/ 1579997 w 8848429"/>
              <a:gd name="connsiteY148" fmla="*/ 4571668 h 5081788"/>
              <a:gd name="connsiteX149" fmla="*/ 1348755 w 8848429"/>
              <a:gd name="connsiteY149" fmla="*/ 4779964 h 5081788"/>
              <a:gd name="connsiteX150" fmla="*/ 1394041 w 8848429"/>
              <a:gd name="connsiteY150" fmla="*/ 4453292 h 5081788"/>
              <a:gd name="connsiteX151" fmla="*/ 1127917 w 8848429"/>
              <a:gd name="connsiteY151" fmla="*/ 4648081 h 5081788"/>
              <a:gd name="connsiteX152" fmla="*/ 1201636 w 8848429"/>
              <a:gd name="connsiteY152" fmla="*/ 4345715 h 5081788"/>
              <a:gd name="connsiteX153" fmla="*/ 934199 w 8848429"/>
              <a:gd name="connsiteY153" fmla="*/ 4504891 h 5081788"/>
              <a:gd name="connsiteX154" fmla="*/ 1042336 w 8848429"/>
              <a:gd name="connsiteY154" fmla="*/ 4193343 h 5081788"/>
              <a:gd name="connsiteX155" fmla="*/ 743332 w 8848429"/>
              <a:gd name="connsiteY155" fmla="*/ 4332460 h 5081788"/>
              <a:gd name="connsiteX156" fmla="*/ 874621 w 8848429"/>
              <a:gd name="connsiteY156" fmla="*/ 4050283 h 5081788"/>
              <a:gd name="connsiteX157" fmla="*/ 581271 w 8848429"/>
              <a:gd name="connsiteY157" fmla="*/ 4154231 h 5081788"/>
              <a:gd name="connsiteX158" fmla="*/ 748120 w 8848429"/>
              <a:gd name="connsiteY158" fmla="*/ 3869756 h 5081788"/>
              <a:gd name="connsiteX159" fmla="*/ 427711 w 8848429"/>
              <a:gd name="connsiteY159" fmla="*/ 3947875 h 5081788"/>
              <a:gd name="connsiteX160" fmla="*/ 611531 w 8848429"/>
              <a:gd name="connsiteY160" fmla="*/ 3696738 h 5081788"/>
              <a:gd name="connsiteX161" fmla="*/ 303535 w 8848429"/>
              <a:gd name="connsiteY161" fmla="*/ 3741447 h 5081788"/>
              <a:gd name="connsiteX162" fmla="*/ 522660 w 8848429"/>
              <a:gd name="connsiteY162" fmla="*/ 3495003 h 5081788"/>
              <a:gd name="connsiteX163" fmla="*/ 193185 w 8848429"/>
              <a:gd name="connsiteY163" fmla="*/ 3509099 h 5081788"/>
              <a:gd name="connsiteX164" fmla="*/ 422457 w 8848429"/>
              <a:gd name="connsiteY164" fmla="*/ 3298650 h 5081788"/>
              <a:gd name="connsiteX165" fmla="*/ 111655 w 8848429"/>
              <a:gd name="connsiteY165" fmla="*/ 3282428 h 5081788"/>
              <a:gd name="connsiteX166" fmla="*/ 374679 w 8848429"/>
              <a:gd name="connsiteY166" fmla="*/ 3083457 h 5081788"/>
              <a:gd name="connsiteX167" fmla="*/ 48753 w 8848429"/>
              <a:gd name="connsiteY167" fmla="*/ 3033015 h 5081788"/>
              <a:gd name="connsiteX168" fmla="*/ 314695 w 8848429"/>
              <a:gd name="connsiteY168" fmla="*/ 2871339 h 5081788"/>
              <a:gd name="connsiteX169" fmla="*/ 13035 w 8848429"/>
              <a:gd name="connsiteY169" fmla="*/ 2794787 h 5081788"/>
              <a:gd name="connsiteX170" fmla="*/ 309799 w 8848429"/>
              <a:gd name="connsiteY170" fmla="*/ 2650953 h 5081788"/>
              <a:gd name="connsiteX171" fmla="*/ 0 w 8848429"/>
              <a:gd name="connsiteY171" fmla="*/ 2537897 h 5081788"/>
              <a:gd name="connsiteX172" fmla="*/ 292363 w 8848429"/>
              <a:gd name="connsiteY172" fmla="*/ 2431203 h 5081788"/>
              <a:gd name="connsiteX173" fmla="*/ 11421 w 8848429"/>
              <a:gd name="connsiteY173" fmla="*/ 2297276 h 5081788"/>
              <a:gd name="connsiteX174" fmla="*/ 330566 w 8848429"/>
              <a:gd name="connsiteY174" fmla="*/ 2214104 h 5081788"/>
              <a:gd name="connsiteX175" fmla="*/ 48753 w 8848429"/>
              <a:gd name="connsiteY175" fmla="*/ 2042778 h 5081788"/>
              <a:gd name="connsiteX176" fmla="*/ 356319 w 8848429"/>
              <a:gd name="connsiteY176" fmla="*/ 1995178 h 5081788"/>
              <a:gd name="connsiteX177" fmla="*/ 106922 w 8848429"/>
              <a:gd name="connsiteY177" fmla="*/ 1809018 h 5081788"/>
              <a:gd name="connsiteX178" fmla="*/ 436130 w 8848429"/>
              <a:gd name="connsiteY178" fmla="*/ 1789692 h 5081788"/>
              <a:gd name="connsiteX179" fmla="*/ 193185 w 8848429"/>
              <a:gd name="connsiteY179" fmla="*/ 1566694 h 5081788"/>
              <a:gd name="connsiteX180" fmla="*/ 504124 w 8848429"/>
              <a:gd name="connsiteY180" fmla="*/ 1579997 h 5081788"/>
              <a:gd name="connsiteX181" fmla="*/ 295829 w 8848429"/>
              <a:gd name="connsiteY181" fmla="*/ 1348755 h 5081788"/>
              <a:gd name="connsiteX182" fmla="*/ 622500 w 8848429"/>
              <a:gd name="connsiteY182" fmla="*/ 1394041 h 5081788"/>
              <a:gd name="connsiteX183" fmla="*/ 427711 w 8848429"/>
              <a:gd name="connsiteY183" fmla="*/ 1127917 h 5081788"/>
              <a:gd name="connsiteX184" fmla="*/ 730077 w 8848429"/>
              <a:gd name="connsiteY184" fmla="*/ 1201637 h 5081788"/>
              <a:gd name="connsiteX185" fmla="*/ 570901 w 8848429"/>
              <a:gd name="connsiteY185" fmla="*/ 934199 h 5081788"/>
              <a:gd name="connsiteX186" fmla="*/ 882450 w 8848429"/>
              <a:gd name="connsiteY186" fmla="*/ 1042336 h 5081788"/>
              <a:gd name="connsiteX187" fmla="*/ 743332 w 8848429"/>
              <a:gd name="connsiteY187" fmla="*/ 743332 h 5081788"/>
              <a:gd name="connsiteX188" fmla="*/ 1025509 w 8848429"/>
              <a:gd name="connsiteY188" fmla="*/ 874621 h 5081788"/>
              <a:gd name="connsiteX189" fmla="*/ 921561 w 8848429"/>
              <a:gd name="connsiteY189" fmla="*/ 581271 h 5081788"/>
              <a:gd name="connsiteX190" fmla="*/ 1206036 w 8848429"/>
              <a:gd name="connsiteY190" fmla="*/ 748121 h 5081788"/>
              <a:gd name="connsiteX191" fmla="*/ 1127917 w 8848429"/>
              <a:gd name="connsiteY191" fmla="*/ 427712 h 5081788"/>
              <a:gd name="connsiteX192" fmla="*/ 1379054 w 8848429"/>
              <a:gd name="connsiteY192" fmla="*/ 611531 h 5081788"/>
              <a:gd name="connsiteX193" fmla="*/ 1334346 w 8848429"/>
              <a:gd name="connsiteY193" fmla="*/ 303535 h 5081788"/>
              <a:gd name="connsiteX194" fmla="*/ 1580790 w 8848429"/>
              <a:gd name="connsiteY194" fmla="*/ 522661 h 5081788"/>
              <a:gd name="connsiteX195" fmla="*/ 1566694 w 8848429"/>
              <a:gd name="connsiteY195" fmla="*/ 193185 h 5081788"/>
              <a:gd name="connsiteX196" fmla="*/ 1777142 w 8848429"/>
              <a:gd name="connsiteY196" fmla="*/ 422457 h 5081788"/>
              <a:gd name="connsiteX197" fmla="*/ 1793364 w 8848429"/>
              <a:gd name="connsiteY197" fmla="*/ 111655 h 5081788"/>
              <a:gd name="connsiteX198" fmla="*/ 1992335 w 8848429"/>
              <a:gd name="connsiteY198" fmla="*/ 374679 h 5081788"/>
              <a:gd name="connsiteX199" fmla="*/ 2042778 w 8848429"/>
              <a:gd name="connsiteY199" fmla="*/ 48753 h 5081788"/>
              <a:gd name="connsiteX200" fmla="*/ 2204453 w 8848429"/>
              <a:gd name="connsiteY200" fmla="*/ 314695 h 5081788"/>
              <a:gd name="connsiteX201" fmla="*/ 2281006 w 8848429"/>
              <a:gd name="connsiteY201" fmla="*/ 13035 h 5081788"/>
              <a:gd name="connsiteX202" fmla="*/ 2424840 w 8848429"/>
              <a:gd name="connsiteY202" fmla="*/ 309799 h 5081788"/>
              <a:gd name="connsiteX203" fmla="*/ 2537897 w 8848429"/>
              <a:gd name="connsiteY203" fmla="*/ 0 h 5081788"/>
              <a:gd name="connsiteX0" fmla="*/ 2537897 w 8848429"/>
              <a:gd name="connsiteY0" fmla="*/ 0 h 5081788"/>
              <a:gd name="connsiteX1" fmla="*/ 2644589 w 8848429"/>
              <a:gd name="connsiteY1" fmla="*/ 292362 h 5081788"/>
              <a:gd name="connsiteX2" fmla="*/ 2778516 w 8848429"/>
              <a:gd name="connsiteY2" fmla="*/ 11421 h 5081788"/>
              <a:gd name="connsiteX3" fmla="*/ 2861690 w 8848429"/>
              <a:gd name="connsiteY3" fmla="*/ 330566 h 5081788"/>
              <a:gd name="connsiteX4" fmla="*/ 3033015 w 8848429"/>
              <a:gd name="connsiteY4" fmla="*/ 48753 h 5081788"/>
              <a:gd name="connsiteX5" fmla="*/ 3080616 w 8848429"/>
              <a:gd name="connsiteY5" fmla="*/ 356317 h 5081788"/>
              <a:gd name="connsiteX6" fmla="*/ 3266774 w 8848429"/>
              <a:gd name="connsiteY6" fmla="*/ 106922 h 5081788"/>
              <a:gd name="connsiteX7" fmla="*/ 3286101 w 8848429"/>
              <a:gd name="connsiteY7" fmla="*/ 436131 h 5081788"/>
              <a:gd name="connsiteX8" fmla="*/ 3509098 w 8848429"/>
              <a:gd name="connsiteY8" fmla="*/ 193185 h 5081788"/>
              <a:gd name="connsiteX9" fmla="*/ 3495795 w 8848429"/>
              <a:gd name="connsiteY9" fmla="*/ 504124 h 5081788"/>
              <a:gd name="connsiteX10" fmla="*/ 3727037 w 8848429"/>
              <a:gd name="connsiteY10" fmla="*/ 295829 h 5081788"/>
              <a:gd name="connsiteX11" fmla="*/ 3681751 w 8848429"/>
              <a:gd name="connsiteY11" fmla="*/ 622500 h 5081788"/>
              <a:gd name="connsiteX12" fmla="*/ 3947875 w 8848429"/>
              <a:gd name="connsiteY12" fmla="*/ 427712 h 5081788"/>
              <a:gd name="connsiteX13" fmla="*/ 3874156 w 8848429"/>
              <a:gd name="connsiteY13" fmla="*/ 730077 h 5081788"/>
              <a:gd name="connsiteX14" fmla="*/ 4141593 w 8848429"/>
              <a:gd name="connsiteY14" fmla="*/ 570901 h 5081788"/>
              <a:gd name="connsiteX15" fmla="*/ 4033457 w 8848429"/>
              <a:gd name="connsiteY15" fmla="*/ 882450 h 5081788"/>
              <a:gd name="connsiteX16" fmla="*/ 4332460 w 8848429"/>
              <a:gd name="connsiteY16" fmla="*/ 743332 h 5081788"/>
              <a:gd name="connsiteX17" fmla="*/ 4201171 w 8848429"/>
              <a:gd name="connsiteY17" fmla="*/ 1025509 h 5081788"/>
              <a:gd name="connsiteX18" fmla="*/ 4363624 w 8848429"/>
              <a:gd name="connsiteY18" fmla="*/ 967945 h 5081788"/>
              <a:gd name="connsiteX19" fmla="*/ 4401794 w 8848429"/>
              <a:gd name="connsiteY19" fmla="*/ 954419 h 5081788"/>
              <a:gd name="connsiteX20" fmla="*/ 4462826 w 8848429"/>
              <a:gd name="connsiteY20" fmla="*/ 975603 h 5081788"/>
              <a:gd name="connsiteX21" fmla="*/ 4655087 w 8848429"/>
              <a:gd name="connsiteY21" fmla="*/ 1042336 h 5081788"/>
              <a:gd name="connsiteX22" fmla="*/ 4515970 w 8848429"/>
              <a:gd name="connsiteY22" fmla="*/ 743332 h 5081788"/>
              <a:gd name="connsiteX23" fmla="*/ 4798146 w 8848429"/>
              <a:gd name="connsiteY23" fmla="*/ 874621 h 5081788"/>
              <a:gd name="connsiteX24" fmla="*/ 4694199 w 8848429"/>
              <a:gd name="connsiteY24" fmla="*/ 581271 h 5081788"/>
              <a:gd name="connsiteX25" fmla="*/ 4978673 w 8848429"/>
              <a:gd name="connsiteY25" fmla="*/ 748121 h 5081788"/>
              <a:gd name="connsiteX26" fmla="*/ 4900554 w 8848429"/>
              <a:gd name="connsiteY26" fmla="*/ 427712 h 5081788"/>
              <a:gd name="connsiteX27" fmla="*/ 5151692 w 8848429"/>
              <a:gd name="connsiteY27" fmla="*/ 611531 h 5081788"/>
              <a:gd name="connsiteX28" fmla="*/ 5106984 w 8848429"/>
              <a:gd name="connsiteY28" fmla="*/ 303535 h 5081788"/>
              <a:gd name="connsiteX29" fmla="*/ 5353428 w 8848429"/>
              <a:gd name="connsiteY29" fmla="*/ 522661 h 5081788"/>
              <a:gd name="connsiteX30" fmla="*/ 5339331 w 8848429"/>
              <a:gd name="connsiteY30" fmla="*/ 193185 h 5081788"/>
              <a:gd name="connsiteX31" fmla="*/ 5549779 w 8848429"/>
              <a:gd name="connsiteY31" fmla="*/ 422457 h 5081788"/>
              <a:gd name="connsiteX32" fmla="*/ 5566001 w 8848429"/>
              <a:gd name="connsiteY32" fmla="*/ 111655 h 5081788"/>
              <a:gd name="connsiteX33" fmla="*/ 5764973 w 8848429"/>
              <a:gd name="connsiteY33" fmla="*/ 374679 h 5081788"/>
              <a:gd name="connsiteX34" fmla="*/ 5815415 w 8848429"/>
              <a:gd name="connsiteY34" fmla="*/ 48753 h 5081788"/>
              <a:gd name="connsiteX35" fmla="*/ 5977091 w 8848429"/>
              <a:gd name="connsiteY35" fmla="*/ 314695 h 5081788"/>
              <a:gd name="connsiteX36" fmla="*/ 6053643 w 8848429"/>
              <a:gd name="connsiteY36" fmla="*/ 13035 h 5081788"/>
              <a:gd name="connsiteX37" fmla="*/ 6197477 w 8848429"/>
              <a:gd name="connsiteY37" fmla="*/ 309799 h 5081788"/>
              <a:gd name="connsiteX38" fmla="*/ 6310534 w 8848429"/>
              <a:gd name="connsiteY38" fmla="*/ 0 h 5081788"/>
              <a:gd name="connsiteX39" fmla="*/ 6417226 w 8848429"/>
              <a:gd name="connsiteY39" fmla="*/ 292362 h 5081788"/>
              <a:gd name="connsiteX40" fmla="*/ 6551154 w 8848429"/>
              <a:gd name="connsiteY40" fmla="*/ 11421 h 5081788"/>
              <a:gd name="connsiteX41" fmla="*/ 6634327 w 8848429"/>
              <a:gd name="connsiteY41" fmla="*/ 330566 h 5081788"/>
              <a:gd name="connsiteX42" fmla="*/ 6805652 w 8848429"/>
              <a:gd name="connsiteY42" fmla="*/ 48753 h 5081788"/>
              <a:gd name="connsiteX43" fmla="*/ 6853253 w 8848429"/>
              <a:gd name="connsiteY43" fmla="*/ 356317 h 5081788"/>
              <a:gd name="connsiteX44" fmla="*/ 7039411 w 8848429"/>
              <a:gd name="connsiteY44" fmla="*/ 106922 h 5081788"/>
              <a:gd name="connsiteX45" fmla="*/ 7058738 w 8848429"/>
              <a:gd name="connsiteY45" fmla="*/ 436131 h 5081788"/>
              <a:gd name="connsiteX46" fmla="*/ 7281736 w 8848429"/>
              <a:gd name="connsiteY46" fmla="*/ 193185 h 5081788"/>
              <a:gd name="connsiteX47" fmla="*/ 7268432 w 8848429"/>
              <a:gd name="connsiteY47" fmla="*/ 504124 h 5081788"/>
              <a:gd name="connsiteX48" fmla="*/ 7499674 w 8848429"/>
              <a:gd name="connsiteY48" fmla="*/ 295829 h 5081788"/>
              <a:gd name="connsiteX49" fmla="*/ 7454388 w 8848429"/>
              <a:gd name="connsiteY49" fmla="*/ 622500 h 5081788"/>
              <a:gd name="connsiteX50" fmla="*/ 7720512 w 8848429"/>
              <a:gd name="connsiteY50" fmla="*/ 427712 h 5081788"/>
              <a:gd name="connsiteX51" fmla="*/ 7646793 w 8848429"/>
              <a:gd name="connsiteY51" fmla="*/ 730077 h 5081788"/>
              <a:gd name="connsiteX52" fmla="*/ 7914230 w 8848429"/>
              <a:gd name="connsiteY52" fmla="*/ 570901 h 5081788"/>
              <a:gd name="connsiteX53" fmla="*/ 7806094 w 8848429"/>
              <a:gd name="connsiteY53" fmla="*/ 882450 h 5081788"/>
              <a:gd name="connsiteX54" fmla="*/ 8105097 w 8848429"/>
              <a:gd name="connsiteY54" fmla="*/ 743332 h 5081788"/>
              <a:gd name="connsiteX55" fmla="*/ 7973808 w 8848429"/>
              <a:gd name="connsiteY55" fmla="*/ 1025509 h 5081788"/>
              <a:gd name="connsiteX56" fmla="*/ 8267159 w 8848429"/>
              <a:gd name="connsiteY56" fmla="*/ 921562 h 5081788"/>
              <a:gd name="connsiteX57" fmla="*/ 8100309 w 8848429"/>
              <a:gd name="connsiteY57" fmla="*/ 1206036 h 5081788"/>
              <a:gd name="connsiteX58" fmla="*/ 8420718 w 8848429"/>
              <a:gd name="connsiteY58" fmla="*/ 1127917 h 5081788"/>
              <a:gd name="connsiteX59" fmla="*/ 8236899 w 8848429"/>
              <a:gd name="connsiteY59" fmla="*/ 1379055 h 5081788"/>
              <a:gd name="connsiteX60" fmla="*/ 8544894 w 8848429"/>
              <a:gd name="connsiteY60" fmla="*/ 1334347 h 5081788"/>
              <a:gd name="connsiteX61" fmla="*/ 8325768 w 8848429"/>
              <a:gd name="connsiteY61" fmla="*/ 1580791 h 5081788"/>
              <a:gd name="connsiteX62" fmla="*/ 8655244 w 8848429"/>
              <a:gd name="connsiteY62" fmla="*/ 1566694 h 5081788"/>
              <a:gd name="connsiteX63" fmla="*/ 8425972 w 8848429"/>
              <a:gd name="connsiteY63" fmla="*/ 1777142 h 5081788"/>
              <a:gd name="connsiteX64" fmla="*/ 8736775 w 8848429"/>
              <a:gd name="connsiteY64" fmla="*/ 1793364 h 5081788"/>
              <a:gd name="connsiteX65" fmla="*/ 8473750 w 8848429"/>
              <a:gd name="connsiteY65" fmla="*/ 1992336 h 5081788"/>
              <a:gd name="connsiteX66" fmla="*/ 8799676 w 8848429"/>
              <a:gd name="connsiteY66" fmla="*/ 2042778 h 5081788"/>
              <a:gd name="connsiteX67" fmla="*/ 8533734 w 8848429"/>
              <a:gd name="connsiteY67" fmla="*/ 2204454 h 5081788"/>
              <a:gd name="connsiteX68" fmla="*/ 8835394 w 8848429"/>
              <a:gd name="connsiteY68" fmla="*/ 2281007 h 5081788"/>
              <a:gd name="connsiteX69" fmla="*/ 8538630 w 8848429"/>
              <a:gd name="connsiteY69" fmla="*/ 2424841 h 5081788"/>
              <a:gd name="connsiteX70" fmla="*/ 8848429 w 8848429"/>
              <a:gd name="connsiteY70" fmla="*/ 2537897 h 5081788"/>
              <a:gd name="connsiteX71" fmla="*/ 8556068 w 8848429"/>
              <a:gd name="connsiteY71" fmla="*/ 2644589 h 5081788"/>
              <a:gd name="connsiteX72" fmla="*/ 8837008 w 8848429"/>
              <a:gd name="connsiteY72" fmla="*/ 2778517 h 5081788"/>
              <a:gd name="connsiteX73" fmla="*/ 8517863 w 8848429"/>
              <a:gd name="connsiteY73" fmla="*/ 2861690 h 5081788"/>
              <a:gd name="connsiteX74" fmla="*/ 8799676 w 8848429"/>
              <a:gd name="connsiteY74" fmla="*/ 3033015 h 5081788"/>
              <a:gd name="connsiteX75" fmla="*/ 8492112 w 8848429"/>
              <a:gd name="connsiteY75" fmla="*/ 3080616 h 5081788"/>
              <a:gd name="connsiteX76" fmla="*/ 8741508 w 8848429"/>
              <a:gd name="connsiteY76" fmla="*/ 3266774 h 5081788"/>
              <a:gd name="connsiteX77" fmla="*/ 8412298 w 8848429"/>
              <a:gd name="connsiteY77" fmla="*/ 3286101 h 5081788"/>
              <a:gd name="connsiteX78" fmla="*/ 8655244 w 8848429"/>
              <a:gd name="connsiteY78" fmla="*/ 3509099 h 5081788"/>
              <a:gd name="connsiteX79" fmla="*/ 8344304 w 8848429"/>
              <a:gd name="connsiteY79" fmla="*/ 3495795 h 5081788"/>
              <a:gd name="connsiteX80" fmla="*/ 8552600 w 8848429"/>
              <a:gd name="connsiteY80" fmla="*/ 3727037 h 5081788"/>
              <a:gd name="connsiteX81" fmla="*/ 8225930 w 8848429"/>
              <a:gd name="connsiteY81" fmla="*/ 3681752 h 5081788"/>
              <a:gd name="connsiteX82" fmla="*/ 8420718 w 8848429"/>
              <a:gd name="connsiteY82" fmla="*/ 3947875 h 5081788"/>
              <a:gd name="connsiteX83" fmla="*/ 8118352 w 8848429"/>
              <a:gd name="connsiteY83" fmla="*/ 3874156 h 5081788"/>
              <a:gd name="connsiteX84" fmla="*/ 8277528 w 8848429"/>
              <a:gd name="connsiteY84" fmla="*/ 4141593 h 5081788"/>
              <a:gd name="connsiteX85" fmla="*/ 7965979 w 8848429"/>
              <a:gd name="connsiteY85" fmla="*/ 4033457 h 5081788"/>
              <a:gd name="connsiteX86" fmla="*/ 8105097 w 8848429"/>
              <a:gd name="connsiteY86" fmla="*/ 4332460 h 5081788"/>
              <a:gd name="connsiteX87" fmla="*/ 7822920 w 8848429"/>
              <a:gd name="connsiteY87" fmla="*/ 4201171 h 5081788"/>
              <a:gd name="connsiteX88" fmla="*/ 7926868 w 8848429"/>
              <a:gd name="connsiteY88" fmla="*/ 4494522 h 5081788"/>
              <a:gd name="connsiteX89" fmla="*/ 7642393 w 8848429"/>
              <a:gd name="connsiteY89" fmla="*/ 4327672 h 5081788"/>
              <a:gd name="connsiteX90" fmla="*/ 7720512 w 8848429"/>
              <a:gd name="connsiteY90" fmla="*/ 4648081 h 5081788"/>
              <a:gd name="connsiteX91" fmla="*/ 7469375 w 8848429"/>
              <a:gd name="connsiteY91" fmla="*/ 4464262 h 5081788"/>
              <a:gd name="connsiteX92" fmla="*/ 7514083 w 8848429"/>
              <a:gd name="connsiteY92" fmla="*/ 4772257 h 5081788"/>
              <a:gd name="connsiteX93" fmla="*/ 7267640 w 8848429"/>
              <a:gd name="connsiteY93" fmla="*/ 4553132 h 5081788"/>
              <a:gd name="connsiteX94" fmla="*/ 7281736 w 8848429"/>
              <a:gd name="connsiteY94" fmla="*/ 4882607 h 5081788"/>
              <a:gd name="connsiteX95" fmla="*/ 7071287 w 8848429"/>
              <a:gd name="connsiteY95" fmla="*/ 4653335 h 5081788"/>
              <a:gd name="connsiteX96" fmla="*/ 7055065 w 8848429"/>
              <a:gd name="connsiteY96" fmla="*/ 4964138 h 5081788"/>
              <a:gd name="connsiteX97" fmla="*/ 6856094 w 8848429"/>
              <a:gd name="connsiteY97" fmla="*/ 4701115 h 5081788"/>
              <a:gd name="connsiteX98" fmla="*/ 6805652 w 8848429"/>
              <a:gd name="connsiteY98" fmla="*/ 5027039 h 5081788"/>
              <a:gd name="connsiteX99" fmla="*/ 6643976 w 8848429"/>
              <a:gd name="connsiteY99" fmla="*/ 4761097 h 5081788"/>
              <a:gd name="connsiteX100" fmla="*/ 6567424 w 8848429"/>
              <a:gd name="connsiteY100" fmla="*/ 5062757 h 5081788"/>
              <a:gd name="connsiteX101" fmla="*/ 6423590 w 8848429"/>
              <a:gd name="connsiteY101" fmla="*/ 4765993 h 5081788"/>
              <a:gd name="connsiteX102" fmla="*/ 6310534 w 8848429"/>
              <a:gd name="connsiteY102" fmla="*/ 5075792 h 5081788"/>
              <a:gd name="connsiteX103" fmla="*/ 6203840 w 8848429"/>
              <a:gd name="connsiteY103" fmla="*/ 4783429 h 5081788"/>
              <a:gd name="connsiteX104" fmla="*/ 6078622 w 8848429"/>
              <a:gd name="connsiteY104" fmla="*/ 5081788 h 5081788"/>
              <a:gd name="connsiteX105" fmla="*/ 5986740 w 8848429"/>
              <a:gd name="connsiteY105" fmla="*/ 4745226 h 5081788"/>
              <a:gd name="connsiteX106" fmla="*/ 5841541 w 8848429"/>
              <a:gd name="connsiteY106" fmla="*/ 5070582 h 5081788"/>
              <a:gd name="connsiteX107" fmla="*/ 5767815 w 8848429"/>
              <a:gd name="connsiteY107" fmla="*/ 4719475 h 5081788"/>
              <a:gd name="connsiteX108" fmla="*/ 5616489 w 8848429"/>
              <a:gd name="connsiteY108" fmla="*/ 5064667 h 5081788"/>
              <a:gd name="connsiteX109" fmla="*/ 5562329 w 8848429"/>
              <a:gd name="connsiteY109" fmla="*/ 4639662 h 5081788"/>
              <a:gd name="connsiteX110" fmla="*/ 5339331 w 8848429"/>
              <a:gd name="connsiteY110" fmla="*/ 4882607 h 5081788"/>
              <a:gd name="connsiteX111" fmla="*/ 5352634 w 8848429"/>
              <a:gd name="connsiteY111" fmla="*/ 4571668 h 5081788"/>
              <a:gd name="connsiteX112" fmla="*/ 5121392 w 8848429"/>
              <a:gd name="connsiteY112" fmla="*/ 4779964 h 5081788"/>
              <a:gd name="connsiteX113" fmla="*/ 5166678 w 8848429"/>
              <a:gd name="connsiteY113" fmla="*/ 4453292 h 5081788"/>
              <a:gd name="connsiteX114" fmla="*/ 4900554 w 8848429"/>
              <a:gd name="connsiteY114" fmla="*/ 4648081 h 5081788"/>
              <a:gd name="connsiteX115" fmla="*/ 4974274 w 8848429"/>
              <a:gd name="connsiteY115" fmla="*/ 4345715 h 5081788"/>
              <a:gd name="connsiteX116" fmla="*/ 4706836 w 8848429"/>
              <a:gd name="connsiteY116" fmla="*/ 4504891 h 5081788"/>
              <a:gd name="connsiteX117" fmla="*/ 4814973 w 8848429"/>
              <a:gd name="connsiteY117" fmla="*/ 4193343 h 5081788"/>
              <a:gd name="connsiteX118" fmla="*/ 4515970 w 8848429"/>
              <a:gd name="connsiteY118" fmla="*/ 4332460 h 5081788"/>
              <a:gd name="connsiteX119" fmla="*/ 4647258 w 8848429"/>
              <a:gd name="connsiteY119" fmla="*/ 4050283 h 5081788"/>
              <a:gd name="connsiteX120" fmla="*/ 4484806 w 8848429"/>
              <a:gd name="connsiteY120" fmla="*/ 4107848 h 5081788"/>
              <a:gd name="connsiteX121" fmla="*/ 4373651 w 8848429"/>
              <a:gd name="connsiteY121" fmla="*/ 4112143 h 5081788"/>
              <a:gd name="connsiteX122" fmla="*/ 4193342 w 8848429"/>
              <a:gd name="connsiteY122" fmla="*/ 4033457 h 5081788"/>
              <a:gd name="connsiteX123" fmla="*/ 4332460 w 8848429"/>
              <a:gd name="connsiteY123" fmla="*/ 4332460 h 5081788"/>
              <a:gd name="connsiteX124" fmla="*/ 4050283 w 8848429"/>
              <a:gd name="connsiteY124" fmla="*/ 4201171 h 5081788"/>
              <a:gd name="connsiteX125" fmla="*/ 4154231 w 8848429"/>
              <a:gd name="connsiteY125" fmla="*/ 4494522 h 5081788"/>
              <a:gd name="connsiteX126" fmla="*/ 3869757 w 8848429"/>
              <a:gd name="connsiteY126" fmla="*/ 4327672 h 5081788"/>
              <a:gd name="connsiteX127" fmla="*/ 3947875 w 8848429"/>
              <a:gd name="connsiteY127" fmla="*/ 4648081 h 5081788"/>
              <a:gd name="connsiteX128" fmla="*/ 3696737 w 8848429"/>
              <a:gd name="connsiteY128" fmla="*/ 4464262 h 5081788"/>
              <a:gd name="connsiteX129" fmla="*/ 3741446 w 8848429"/>
              <a:gd name="connsiteY129" fmla="*/ 4772257 h 5081788"/>
              <a:gd name="connsiteX130" fmla="*/ 3495003 w 8848429"/>
              <a:gd name="connsiteY130" fmla="*/ 4553132 h 5081788"/>
              <a:gd name="connsiteX131" fmla="*/ 3509098 w 8848429"/>
              <a:gd name="connsiteY131" fmla="*/ 4882607 h 5081788"/>
              <a:gd name="connsiteX132" fmla="*/ 3298650 w 8848429"/>
              <a:gd name="connsiteY132" fmla="*/ 4653335 h 5081788"/>
              <a:gd name="connsiteX133" fmla="*/ 3282428 w 8848429"/>
              <a:gd name="connsiteY133" fmla="*/ 4964138 h 5081788"/>
              <a:gd name="connsiteX134" fmla="*/ 3083457 w 8848429"/>
              <a:gd name="connsiteY134" fmla="*/ 4701115 h 5081788"/>
              <a:gd name="connsiteX135" fmla="*/ 3033015 w 8848429"/>
              <a:gd name="connsiteY135" fmla="*/ 5027039 h 5081788"/>
              <a:gd name="connsiteX136" fmla="*/ 2871338 w 8848429"/>
              <a:gd name="connsiteY136" fmla="*/ 4761097 h 5081788"/>
              <a:gd name="connsiteX137" fmla="*/ 2794787 w 8848429"/>
              <a:gd name="connsiteY137" fmla="*/ 5062757 h 5081788"/>
              <a:gd name="connsiteX138" fmla="*/ 2650953 w 8848429"/>
              <a:gd name="connsiteY138" fmla="*/ 4765993 h 5081788"/>
              <a:gd name="connsiteX139" fmla="*/ 2537897 w 8848429"/>
              <a:gd name="connsiteY139" fmla="*/ 5075792 h 5081788"/>
              <a:gd name="connsiteX140" fmla="*/ 2431203 w 8848429"/>
              <a:gd name="connsiteY140" fmla="*/ 4783429 h 5081788"/>
              <a:gd name="connsiteX141" fmla="*/ 2297275 w 8848429"/>
              <a:gd name="connsiteY141" fmla="*/ 5064371 h 5081788"/>
              <a:gd name="connsiteX142" fmla="*/ 2214103 w 8848429"/>
              <a:gd name="connsiteY142" fmla="*/ 4745226 h 5081788"/>
              <a:gd name="connsiteX143" fmla="*/ 2042778 w 8848429"/>
              <a:gd name="connsiteY143" fmla="*/ 5027039 h 5081788"/>
              <a:gd name="connsiteX144" fmla="*/ 1995178 w 8848429"/>
              <a:gd name="connsiteY144" fmla="*/ 4719475 h 5081788"/>
              <a:gd name="connsiteX145" fmla="*/ 1809018 w 8848429"/>
              <a:gd name="connsiteY145" fmla="*/ 4968872 h 5081788"/>
              <a:gd name="connsiteX146" fmla="*/ 1789692 w 8848429"/>
              <a:gd name="connsiteY146" fmla="*/ 4639662 h 5081788"/>
              <a:gd name="connsiteX147" fmla="*/ 1566694 w 8848429"/>
              <a:gd name="connsiteY147" fmla="*/ 4882607 h 5081788"/>
              <a:gd name="connsiteX148" fmla="*/ 1579997 w 8848429"/>
              <a:gd name="connsiteY148" fmla="*/ 4571668 h 5081788"/>
              <a:gd name="connsiteX149" fmla="*/ 1348755 w 8848429"/>
              <a:gd name="connsiteY149" fmla="*/ 4779964 h 5081788"/>
              <a:gd name="connsiteX150" fmla="*/ 1394041 w 8848429"/>
              <a:gd name="connsiteY150" fmla="*/ 4453292 h 5081788"/>
              <a:gd name="connsiteX151" fmla="*/ 1127917 w 8848429"/>
              <a:gd name="connsiteY151" fmla="*/ 4648081 h 5081788"/>
              <a:gd name="connsiteX152" fmla="*/ 1201636 w 8848429"/>
              <a:gd name="connsiteY152" fmla="*/ 4345715 h 5081788"/>
              <a:gd name="connsiteX153" fmla="*/ 934199 w 8848429"/>
              <a:gd name="connsiteY153" fmla="*/ 4504891 h 5081788"/>
              <a:gd name="connsiteX154" fmla="*/ 1042336 w 8848429"/>
              <a:gd name="connsiteY154" fmla="*/ 4193343 h 5081788"/>
              <a:gd name="connsiteX155" fmla="*/ 743332 w 8848429"/>
              <a:gd name="connsiteY155" fmla="*/ 4332460 h 5081788"/>
              <a:gd name="connsiteX156" fmla="*/ 874621 w 8848429"/>
              <a:gd name="connsiteY156" fmla="*/ 4050283 h 5081788"/>
              <a:gd name="connsiteX157" fmla="*/ 581271 w 8848429"/>
              <a:gd name="connsiteY157" fmla="*/ 4154231 h 5081788"/>
              <a:gd name="connsiteX158" fmla="*/ 748120 w 8848429"/>
              <a:gd name="connsiteY158" fmla="*/ 3869756 h 5081788"/>
              <a:gd name="connsiteX159" fmla="*/ 427711 w 8848429"/>
              <a:gd name="connsiteY159" fmla="*/ 3947875 h 5081788"/>
              <a:gd name="connsiteX160" fmla="*/ 611531 w 8848429"/>
              <a:gd name="connsiteY160" fmla="*/ 3696738 h 5081788"/>
              <a:gd name="connsiteX161" fmla="*/ 303535 w 8848429"/>
              <a:gd name="connsiteY161" fmla="*/ 3741447 h 5081788"/>
              <a:gd name="connsiteX162" fmla="*/ 522660 w 8848429"/>
              <a:gd name="connsiteY162" fmla="*/ 3495003 h 5081788"/>
              <a:gd name="connsiteX163" fmla="*/ 193185 w 8848429"/>
              <a:gd name="connsiteY163" fmla="*/ 3509099 h 5081788"/>
              <a:gd name="connsiteX164" fmla="*/ 422457 w 8848429"/>
              <a:gd name="connsiteY164" fmla="*/ 3298650 h 5081788"/>
              <a:gd name="connsiteX165" fmla="*/ 111655 w 8848429"/>
              <a:gd name="connsiteY165" fmla="*/ 3282428 h 5081788"/>
              <a:gd name="connsiteX166" fmla="*/ 374679 w 8848429"/>
              <a:gd name="connsiteY166" fmla="*/ 3083457 h 5081788"/>
              <a:gd name="connsiteX167" fmla="*/ 48753 w 8848429"/>
              <a:gd name="connsiteY167" fmla="*/ 3033015 h 5081788"/>
              <a:gd name="connsiteX168" fmla="*/ 314695 w 8848429"/>
              <a:gd name="connsiteY168" fmla="*/ 2871339 h 5081788"/>
              <a:gd name="connsiteX169" fmla="*/ 13035 w 8848429"/>
              <a:gd name="connsiteY169" fmla="*/ 2794787 h 5081788"/>
              <a:gd name="connsiteX170" fmla="*/ 309799 w 8848429"/>
              <a:gd name="connsiteY170" fmla="*/ 2650953 h 5081788"/>
              <a:gd name="connsiteX171" fmla="*/ 0 w 8848429"/>
              <a:gd name="connsiteY171" fmla="*/ 2537897 h 5081788"/>
              <a:gd name="connsiteX172" fmla="*/ 292363 w 8848429"/>
              <a:gd name="connsiteY172" fmla="*/ 2431203 h 5081788"/>
              <a:gd name="connsiteX173" fmla="*/ 11421 w 8848429"/>
              <a:gd name="connsiteY173" fmla="*/ 2297276 h 5081788"/>
              <a:gd name="connsiteX174" fmla="*/ 330566 w 8848429"/>
              <a:gd name="connsiteY174" fmla="*/ 2214104 h 5081788"/>
              <a:gd name="connsiteX175" fmla="*/ 48753 w 8848429"/>
              <a:gd name="connsiteY175" fmla="*/ 2042778 h 5081788"/>
              <a:gd name="connsiteX176" fmla="*/ 356319 w 8848429"/>
              <a:gd name="connsiteY176" fmla="*/ 1995178 h 5081788"/>
              <a:gd name="connsiteX177" fmla="*/ 106922 w 8848429"/>
              <a:gd name="connsiteY177" fmla="*/ 1809018 h 5081788"/>
              <a:gd name="connsiteX178" fmla="*/ 436130 w 8848429"/>
              <a:gd name="connsiteY178" fmla="*/ 1789692 h 5081788"/>
              <a:gd name="connsiteX179" fmla="*/ 193185 w 8848429"/>
              <a:gd name="connsiteY179" fmla="*/ 1566694 h 5081788"/>
              <a:gd name="connsiteX180" fmla="*/ 504124 w 8848429"/>
              <a:gd name="connsiteY180" fmla="*/ 1579997 h 5081788"/>
              <a:gd name="connsiteX181" fmla="*/ 295829 w 8848429"/>
              <a:gd name="connsiteY181" fmla="*/ 1348755 h 5081788"/>
              <a:gd name="connsiteX182" fmla="*/ 622500 w 8848429"/>
              <a:gd name="connsiteY182" fmla="*/ 1394041 h 5081788"/>
              <a:gd name="connsiteX183" fmla="*/ 427711 w 8848429"/>
              <a:gd name="connsiteY183" fmla="*/ 1127917 h 5081788"/>
              <a:gd name="connsiteX184" fmla="*/ 730077 w 8848429"/>
              <a:gd name="connsiteY184" fmla="*/ 1201637 h 5081788"/>
              <a:gd name="connsiteX185" fmla="*/ 570901 w 8848429"/>
              <a:gd name="connsiteY185" fmla="*/ 934199 h 5081788"/>
              <a:gd name="connsiteX186" fmla="*/ 882450 w 8848429"/>
              <a:gd name="connsiteY186" fmla="*/ 1042336 h 5081788"/>
              <a:gd name="connsiteX187" fmla="*/ 743332 w 8848429"/>
              <a:gd name="connsiteY187" fmla="*/ 743332 h 5081788"/>
              <a:gd name="connsiteX188" fmla="*/ 1025509 w 8848429"/>
              <a:gd name="connsiteY188" fmla="*/ 874621 h 5081788"/>
              <a:gd name="connsiteX189" fmla="*/ 921561 w 8848429"/>
              <a:gd name="connsiteY189" fmla="*/ 581271 h 5081788"/>
              <a:gd name="connsiteX190" fmla="*/ 1206036 w 8848429"/>
              <a:gd name="connsiteY190" fmla="*/ 748121 h 5081788"/>
              <a:gd name="connsiteX191" fmla="*/ 1127917 w 8848429"/>
              <a:gd name="connsiteY191" fmla="*/ 427712 h 5081788"/>
              <a:gd name="connsiteX192" fmla="*/ 1379054 w 8848429"/>
              <a:gd name="connsiteY192" fmla="*/ 611531 h 5081788"/>
              <a:gd name="connsiteX193" fmla="*/ 1334346 w 8848429"/>
              <a:gd name="connsiteY193" fmla="*/ 303535 h 5081788"/>
              <a:gd name="connsiteX194" fmla="*/ 1580790 w 8848429"/>
              <a:gd name="connsiteY194" fmla="*/ 522661 h 5081788"/>
              <a:gd name="connsiteX195" fmla="*/ 1566694 w 8848429"/>
              <a:gd name="connsiteY195" fmla="*/ 193185 h 5081788"/>
              <a:gd name="connsiteX196" fmla="*/ 1777142 w 8848429"/>
              <a:gd name="connsiteY196" fmla="*/ 422457 h 5081788"/>
              <a:gd name="connsiteX197" fmla="*/ 1793364 w 8848429"/>
              <a:gd name="connsiteY197" fmla="*/ 111655 h 5081788"/>
              <a:gd name="connsiteX198" fmla="*/ 1992335 w 8848429"/>
              <a:gd name="connsiteY198" fmla="*/ 374679 h 5081788"/>
              <a:gd name="connsiteX199" fmla="*/ 2042778 w 8848429"/>
              <a:gd name="connsiteY199" fmla="*/ 48753 h 5081788"/>
              <a:gd name="connsiteX200" fmla="*/ 2204453 w 8848429"/>
              <a:gd name="connsiteY200" fmla="*/ 314695 h 5081788"/>
              <a:gd name="connsiteX201" fmla="*/ 2281006 w 8848429"/>
              <a:gd name="connsiteY201" fmla="*/ 13035 h 5081788"/>
              <a:gd name="connsiteX202" fmla="*/ 2424840 w 8848429"/>
              <a:gd name="connsiteY202" fmla="*/ 309799 h 5081788"/>
              <a:gd name="connsiteX203" fmla="*/ 2537897 w 8848429"/>
              <a:gd name="connsiteY203" fmla="*/ 0 h 5081788"/>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0 w 8848429"/>
              <a:gd name="connsiteY103" fmla="*/ 4783429 h 5082904"/>
              <a:gd name="connsiteX104" fmla="*/ 6078622 w 8848429"/>
              <a:gd name="connsiteY104" fmla="*/ 5081788 h 5082904"/>
              <a:gd name="connsiteX105" fmla="*/ 5986740 w 8848429"/>
              <a:gd name="connsiteY105" fmla="*/ 4745226 h 5082904"/>
              <a:gd name="connsiteX106" fmla="*/ 5841541 w 8848429"/>
              <a:gd name="connsiteY106" fmla="*/ 5070582 h 5082904"/>
              <a:gd name="connsiteX107" fmla="*/ 5767815 w 8848429"/>
              <a:gd name="connsiteY107" fmla="*/ 4719475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21392 w 8848429"/>
              <a:gd name="connsiteY112" fmla="*/ 4779964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0 w 8848429"/>
              <a:gd name="connsiteY103" fmla="*/ 4783429 h 5082904"/>
              <a:gd name="connsiteX104" fmla="*/ 6078622 w 8848429"/>
              <a:gd name="connsiteY104" fmla="*/ 5081788 h 5082904"/>
              <a:gd name="connsiteX105" fmla="*/ 5986740 w 8848429"/>
              <a:gd name="connsiteY105" fmla="*/ 4745226 h 5082904"/>
              <a:gd name="connsiteX106" fmla="*/ 5841541 w 8848429"/>
              <a:gd name="connsiteY106" fmla="*/ 5070582 h 5082904"/>
              <a:gd name="connsiteX107" fmla="*/ 5767815 w 8848429"/>
              <a:gd name="connsiteY107" fmla="*/ 4719475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0 w 8848429"/>
              <a:gd name="connsiteY103" fmla="*/ 4783429 h 5082904"/>
              <a:gd name="connsiteX104" fmla="*/ 6078622 w 8848429"/>
              <a:gd name="connsiteY104" fmla="*/ 5081788 h 5082904"/>
              <a:gd name="connsiteX105" fmla="*/ 5969323 w 8848429"/>
              <a:gd name="connsiteY105" fmla="*/ 4780060 h 5082904"/>
              <a:gd name="connsiteX106" fmla="*/ 5841541 w 8848429"/>
              <a:gd name="connsiteY106" fmla="*/ 5070582 h 5082904"/>
              <a:gd name="connsiteX107" fmla="*/ 5767815 w 8848429"/>
              <a:gd name="connsiteY107" fmla="*/ 4719475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0 w 8848429"/>
              <a:gd name="connsiteY103" fmla="*/ 4783429 h 5082904"/>
              <a:gd name="connsiteX104" fmla="*/ 6078622 w 8848429"/>
              <a:gd name="connsiteY104" fmla="*/ 5081788 h 5082904"/>
              <a:gd name="connsiteX105" fmla="*/ 5969323 w 8848429"/>
              <a:gd name="connsiteY105" fmla="*/ 4719100 h 5082904"/>
              <a:gd name="connsiteX106" fmla="*/ 5841541 w 8848429"/>
              <a:gd name="connsiteY106" fmla="*/ 5070582 h 5082904"/>
              <a:gd name="connsiteX107" fmla="*/ 5767815 w 8848429"/>
              <a:gd name="connsiteY107" fmla="*/ 4719475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0 w 8848429"/>
              <a:gd name="connsiteY103" fmla="*/ 4783429 h 5082904"/>
              <a:gd name="connsiteX104" fmla="*/ 6078622 w 8848429"/>
              <a:gd name="connsiteY104" fmla="*/ 5081788 h 5082904"/>
              <a:gd name="connsiteX105" fmla="*/ 5978031 w 8848429"/>
              <a:gd name="connsiteY105" fmla="*/ 4736518 h 5082904"/>
              <a:gd name="connsiteX106" fmla="*/ 5841541 w 8848429"/>
              <a:gd name="connsiteY106" fmla="*/ 5070582 h 5082904"/>
              <a:gd name="connsiteX107" fmla="*/ 5767815 w 8848429"/>
              <a:gd name="connsiteY107" fmla="*/ 4719475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186423 w 8848429"/>
              <a:gd name="connsiteY103" fmla="*/ 4783429 h 5082904"/>
              <a:gd name="connsiteX104" fmla="*/ 6078622 w 8848429"/>
              <a:gd name="connsiteY104" fmla="*/ 5081788 h 5082904"/>
              <a:gd name="connsiteX105" fmla="*/ 5978031 w 8848429"/>
              <a:gd name="connsiteY105" fmla="*/ 4736518 h 5082904"/>
              <a:gd name="connsiteX106" fmla="*/ 5841541 w 8848429"/>
              <a:gd name="connsiteY106" fmla="*/ 5070582 h 5082904"/>
              <a:gd name="connsiteX107" fmla="*/ 5767815 w 8848429"/>
              <a:gd name="connsiteY107" fmla="*/ 4719475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1 w 8848429"/>
              <a:gd name="connsiteY103" fmla="*/ 4783429 h 5082904"/>
              <a:gd name="connsiteX104" fmla="*/ 6078622 w 8848429"/>
              <a:gd name="connsiteY104" fmla="*/ 5081788 h 5082904"/>
              <a:gd name="connsiteX105" fmla="*/ 5978031 w 8848429"/>
              <a:gd name="connsiteY105" fmla="*/ 4736518 h 5082904"/>
              <a:gd name="connsiteX106" fmla="*/ 5841541 w 8848429"/>
              <a:gd name="connsiteY106" fmla="*/ 5070582 h 5082904"/>
              <a:gd name="connsiteX107" fmla="*/ 5767815 w 8848429"/>
              <a:gd name="connsiteY107" fmla="*/ 4719475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1 w 8848429"/>
              <a:gd name="connsiteY103" fmla="*/ 4783429 h 5082904"/>
              <a:gd name="connsiteX104" fmla="*/ 6087331 w 8848429"/>
              <a:gd name="connsiteY104" fmla="*/ 5081788 h 5082904"/>
              <a:gd name="connsiteX105" fmla="*/ 5978031 w 8848429"/>
              <a:gd name="connsiteY105" fmla="*/ 4736518 h 5082904"/>
              <a:gd name="connsiteX106" fmla="*/ 5841541 w 8848429"/>
              <a:gd name="connsiteY106" fmla="*/ 5070582 h 5082904"/>
              <a:gd name="connsiteX107" fmla="*/ 5767815 w 8848429"/>
              <a:gd name="connsiteY107" fmla="*/ 4719475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1 w 8848429"/>
              <a:gd name="connsiteY103" fmla="*/ 4783429 h 5082904"/>
              <a:gd name="connsiteX104" fmla="*/ 6087331 w 8848429"/>
              <a:gd name="connsiteY104" fmla="*/ 5081788 h 5082904"/>
              <a:gd name="connsiteX105" fmla="*/ 5978031 w 8848429"/>
              <a:gd name="connsiteY105" fmla="*/ 4736518 h 5082904"/>
              <a:gd name="connsiteX106" fmla="*/ 5867666 w 8848429"/>
              <a:gd name="connsiteY106" fmla="*/ 5070582 h 5082904"/>
              <a:gd name="connsiteX107" fmla="*/ 5767815 w 8848429"/>
              <a:gd name="connsiteY107" fmla="*/ 4719475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1 w 8848429"/>
              <a:gd name="connsiteY103" fmla="*/ 47834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67815 w 8848429"/>
              <a:gd name="connsiteY107" fmla="*/ 4719475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1 w 8848429"/>
              <a:gd name="connsiteY103" fmla="*/ 47834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67815 w 8848429"/>
              <a:gd name="connsiteY107" fmla="*/ 4754310 h 5082904"/>
              <a:gd name="connsiteX108" fmla="*/ 5616489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1 w 8848429"/>
              <a:gd name="connsiteY103" fmla="*/ 47834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67815 w 8848429"/>
              <a:gd name="connsiteY107" fmla="*/ 4754310 h 5082904"/>
              <a:gd name="connsiteX108" fmla="*/ 5642614 w 8848429"/>
              <a:gd name="connsiteY108" fmla="*/ 5064667 h 5082904"/>
              <a:gd name="connsiteX109" fmla="*/ 5562329 w 8848429"/>
              <a:gd name="connsiteY109" fmla="*/ 4639662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1 w 8848429"/>
              <a:gd name="connsiteY103" fmla="*/ 47834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67815 w 8848429"/>
              <a:gd name="connsiteY107" fmla="*/ 4754310 h 5082904"/>
              <a:gd name="connsiteX108" fmla="*/ 5642614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1 w 8848429"/>
              <a:gd name="connsiteY103" fmla="*/ 47834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67815 w 8848429"/>
              <a:gd name="connsiteY107" fmla="*/ 4754310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1 w 8848429"/>
              <a:gd name="connsiteY103" fmla="*/ 47834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0534 w 8848429"/>
              <a:gd name="connsiteY102" fmla="*/ 5075792 h 5082904"/>
              <a:gd name="connsiteX103" fmla="*/ 6203841 w 8848429"/>
              <a:gd name="connsiteY103" fmla="*/ 476437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203841 w 8848429"/>
              <a:gd name="connsiteY103" fmla="*/ 476437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78441 w 8848429"/>
              <a:gd name="connsiteY103" fmla="*/ 45929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203841 w 8848429"/>
              <a:gd name="connsiteY103" fmla="*/ 45421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1141 w 8848429"/>
              <a:gd name="connsiteY103" fmla="*/ 454847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7491 w 8848429"/>
              <a:gd name="connsiteY103" fmla="*/ 48342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203841 w 8848429"/>
              <a:gd name="connsiteY103" fmla="*/ 47453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7491 w 8848429"/>
              <a:gd name="connsiteY103" fmla="*/ 47580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84791 w 8848429"/>
              <a:gd name="connsiteY103" fmla="*/ 475167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7491 w 8848429"/>
              <a:gd name="connsiteY103" fmla="*/ 47580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210191 w 8848429"/>
              <a:gd name="connsiteY103" fmla="*/ 47580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203841 w 8848429"/>
              <a:gd name="connsiteY103" fmla="*/ 47580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1141 w 8848429"/>
              <a:gd name="connsiteY103" fmla="*/ 4758029 h 5082904"/>
              <a:gd name="connsiteX104" fmla="*/ 6087331 w 8848429"/>
              <a:gd name="connsiteY104" fmla="*/ 50817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1141 w 8848429"/>
              <a:gd name="connsiteY103" fmla="*/ 4758029 h 5082904"/>
              <a:gd name="connsiteX104" fmla="*/ 6100031 w 8848429"/>
              <a:gd name="connsiteY104" fmla="*/ 50690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1141 w 8848429"/>
              <a:gd name="connsiteY103" fmla="*/ 4758029 h 5082904"/>
              <a:gd name="connsiteX104" fmla="*/ 6080981 w 8848429"/>
              <a:gd name="connsiteY104" fmla="*/ 50690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1141 w 8848429"/>
              <a:gd name="connsiteY103" fmla="*/ 4758029 h 5082904"/>
              <a:gd name="connsiteX104" fmla="*/ 6061931 w 8848429"/>
              <a:gd name="connsiteY104" fmla="*/ 50690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1141 w 8848429"/>
              <a:gd name="connsiteY103" fmla="*/ 4758029 h 5082904"/>
              <a:gd name="connsiteX104" fmla="*/ 6074631 w 8848429"/>
              <a:gd name="connsiteY104" fmla="*/ 506908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1141 w 8848429"/>
              <a:gd name="connsiteY103" fmla="*/ 4758029 h 5082904"/>
              <a:gd name="connsiteX104" fmla="*/ 6080981 w 8848429"/>
              <a:gd name="connsiteY104" fmla="*/ 507543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1141 w 8848429"/>
              <a:gd name="connsiteY103" fmla="*/ 4758029 h 5082904"/>
              <a:gd name="connsiteX104" fmla="*/ 6100031 w 8848429"/>
              <a:gd name="connsiteY104" fmla="*/ 5075438 h 5082904"/>
              <a:gd name="connsiteX105" fmla="*/ 5986740 w 8848429"/>
              <a:gd name="connsiteY105" fmla="*/ 4762643 h 5082904"/>
              <a:gd name="connsiteX106" fmla="*/ 5867666 w 8848429"/>
              <a:gd name="connsiteY106" fmla="*/ 507058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1141 w 8848429"/>
              <a:gd name="connsiteY103" fmla="*/ 4758029 h 5082904"/>
              <a:gd name="connsiteX104" fmla="*/ 6100031 w 8848429"/>
              <a:gd name="connsiteY104" fmla="*/ 5075438 h 5082904"/>
              <a:gd name="connsiteX105" fmla="*/ 5986740 w 8848429"/>
              <a:gd name="connsiteY105" fmla="*/ 4762643 h 5082904"/>
              <a:gd name="connsiteX106" fmla="*/ 5880366 w 8848429"/>
              <a:gd name="connsiteY106" fmla="*/ 507693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191141 w 8848429"/>
              <a:gd name="connsiteY103" fmla="*/ 4758029 h 5082904"/>
              <a:gd name="connsiteX104" fmla="*/ 6087331 w 8848429"/>
              <a:gd name="connsiteY104" fmla="*/ 5075438 h 5082904"/>
              <a:gd name="connsiteX105" fmla="*/ 5986740 w 8848429"/>
              <a:gd name="connsiteY105" fmla="*/ 4762643 h 5082904"/>
              <a:gd name="connsiteX106" fmla="*/ 5880366 w 8848429"/>
              <a:gd name="connsiteY106" fmla="*/ 507693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16884 w 8848429"/>
              <a:gd name="connsiteY102" fmla="*/ 5075792 h 5082904"/>
              <a:gd name="connsiteX103" fmla="*/ 6203841 w 8848429"/>
              <a:gd name="connsiteY103" fmla="*/ 4758029 h 5082904"/>
              <a:gd name="connsiteX104" fmla="*/ 6087331 w 8848429"/>
              <a:gd name="connsiteY104" fmla="*/ 5075438 h 5082904"/>
              <a:gd name="connsiteX105" fmla="*/ 5986740 w 8848429"/>
              <a:gd name="connsiteY105" fmla="*/ 4762643 h 5082904"/>
              <a:gd name="connsiteX106" fmla="*/ 5880366 w 8848429"/>
              <a:gd name="connsiteY106" fmla="*/ 507693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29584 w 8848429"/>
              <a:gd name="connsiteY102" fmla="*/ 5075792 h 5082904"/>
              <a:gd name="connsiteX103" fmla="*/ 6203841 w 8848429"/>
              <a:gd name="connsiteY103" fmla="*/ 4758029 h 5082904"/>
              <a:gd name="connsiteX104" fmla="*/ 6087331 w 8848429"/>
              <a:gd name="connsiteY104" fmla="*/ 5075438 h 5082904"/>
              <a:gd name="connsiteX105" fmla="*/ 5986740 w 8848429"/>
              <a:gd name="connsiteY105" fmla="*/ 4762643 h 5082904"/>
              <a:gd name="connsiteX106" fmla="*/ 5880366 w 8848429"/>
              <a:gd name="connsiteY106" fmla="*/ 5076932 h 5082904"/>
              <a:gd name="connsiteX107" fmla="*/ 5759107 w 8848429"/>
              <a:gd name="connsiteY107" fmla="*/ 474560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29584 w 8848429"/>
              <a:gd name="connsiteY102" fmla="*/ 5075792 h 5082904"/>
              <a:gd name="connsiteX103" fmla="*/ 6203841 w 8848429"/>
              <a:gd name="connsiteY103" fmla="*/ 4758029 h 5082904"/>
              <a:gd name="connsiteX104" fmla="*/ 6087331 w 8848429"/>
              <a:gd name="connsiteY104" fmla="*/ 5075438 h 5082904"/>
              <a:gd name="connsiteX105" fmla="*/ 5986740 w 8848429"/>
              <a:gd name="connsiteY105" fmla="*/ 4762643 h 5082904"/>
              <a:gd name="connsiteX106" fmla="*/ 5880366 w 8848429"/>
              <a:gd name="connsiteY106" fmla="*/ 5076932 h 5082904"/>
              <a:gd name="connsiteX107" fmla="*/ 5784507 w 8848429"/>
              <a:gd name="connsiteY107" fmla="*/ 475195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3282"/>
              <a:gd name="connsiteX1" fmla="*/ 2644589 w 8848429"/>
              <a:gd name="connsiteY1" fmla="*/ 292362 h 5083282"/>
              <a:gd name="connsiteX2" fmla="*/ 2778516 w 8848429"/>
              <a:gd name="connsiteY2" fmla="*/ 11421 h 5083282"/>
              <a:gd name="connsiteX3" fmla="*/ 2861690 w 8848429"/>
              <a:gd name="connsiteY3" fmla="*/ 330566 h 5083282"/>
              <a:gd name="connsiteX4" fmla="*/ 3033015 w 8848429"/>
              <a:gd name="connsiteY4" fmla="*/ 48753 h 5083282"/>
              <a:gd name="connsiteX5" fmla="*/ 3080616 w 8848429"/>
              <a:gd name="connsiteY5" fmla="*/ 356317 h 5083282"/>
              <a:gd name="connsiteX6" fmla="*/ 3266774 w 8848429"/>
              <a:gd name="connsiteY6" fmla="*/ 106922 h 5083282"/>
              <a:gd name="connsiteX7" fmla="*/ 3286101 w 8848429"/>
              <a:gd name="connsiteY7" fmla="*/ 436131 h 5083282"/>
              <a:gd name="connsiteX8" fmla="*/ 3509098 w 8848429"/>
              <a:gd name="connsiteY8" fmla="*/ 193185 h 5083282"/>
              <a:gd name="connsiteX9" fmla="*/ 3495795 w 8848429"/>
              <a:gd name="connsiteY9" fmla="*/ 504124 h 5083282"/>
              <a:gd name="connsiteX10" fmla="*/ 3727037 w 8848429"/>
              <a:gd name="connsiteY10" fmla="*/ 295829 h 5083282"/>
              <a:gd name="connsiteX11" fmla="*/ 3681751 w 8848429"/>
              <a:gd name="connsiteY11" fmla="*/ 622500 h 5083282"/>
              <a:gd name="connsiteX12" fmla="*/ 3947875 w 8848429"/>
              <a:gd name="connsiteY12" fmla="*/ 427712 h 5083282"/>
              <a:gd name="connsiteX13" fmla="*/ 3874156 w 8848429"/>
              <a:gd name="connsiteY13" fmla="*/ 730077 h 5083282"/>
              <a:gd name="connsiteX14" fmla="*/ 4141593 w 8848429"/>
              <a:gd name="connsiteY14" fmla="*/ 570901 h 5083282"/>
              <a:gd name="connsiteX15" fmla="*/ 4033457 w 8848429"/>
              <a:gd name="connsiteY15" fmla="*/ 882450 h 5083282"/>
              <a:gd name="connsiteX16" fmla="*/ 4332460 w 8848429"/>
              <a:gd name="connsiteY16" fmla="*/ 743332 h 5083282"/>
              <a:gd name="connsiteX17" fmla="*/ 4201171 w 8848429"/>
              <a:gd name="connsiteY17" fmla="*/ 1025509 h 5083282"/>
              <a:gd name="connsiteX18" fmla="*/ 4363624 w 8848429"/>
              <a:gd name="connsiteY18" fmla="*/ 967945 h 5083282"/>
              <a:gd name="connsiteX19" fmla="*/ 4401794 w 8848429"/>
              <a:gd name="connsiteY19" fmla="*/ 954419 h 5083282"/>
              <a:gd name="connsiteX20" fmla="*/ 4462826 w 8848429"/>
              <a:gd name="connsiteY20" fmla="*/ 975603 h 5083282"/>
              <a:gd name="connsiteX21" fmla="*/ 4655087 w 8848429"/>
              <a:gd name="connsiteY21" fmla="*/ 1042336 h 5083282"/>
              <a:gd name="connsiteX22" fmla="*/ 4515970 w 8848429"/>
              <a:gd name="connsiteY22" fmla="*/ 743332 h 5083282"/>
              <a:gd name="connsiteX23" fmla="*/ 4798146 w 8848429"/>
              <a:gd name="connsiteY23" fmla="*/ 874621 h 5083282"/>
              <a:gd name="connsiteX24" fmla="*/ 4694199 w 8848429"/>
              <a:gd name="connsiteY24" fmla="*/ 581271 h 5083282"/>
              <a:gd name="connsiteX25" fmla="*/ 4978673 w 8848429"/>
              <a:gd name="connsiteY25" fmla="*/ 748121 h 5083282"/>
              <a:gd name="connsiteX26" fmla="*/ 4900554 w 8848429"/>
              <a:gd name="connsiteY26" fmla="*/ 427712 h 5083282"/>
              <a:gd name="connsiteX27" fmla="*/ 5151692 w 8848429"/>
              <a:gd name="connsiteY27" fmla="*/ 611531 h 5083282"/>
              <a:gd name="connsiteX28" fmla="*/ 5106984 w 8848429"/>
              <a:gd name="connsiteY28" fmla="*/ 303535 h 5083282"/>
              <a:gd name="connsiteX29" fmla="*/ 5353428 w 8848429"/>
              <a:gd name="connsiteY29" fmla="*/ 522661 h 5083282"/>
              <a:gd name="connsiteX30" fmla="*/ 5339331 w 8848429"/>
              <a:gd name="connsiteY30" fmla="*/ 193185 h 5083282"/>
              <a:gd name="connsiteX31" fmla="*/ 5549779 w 8848429"/>
              <a:gd name="connsiteY31" fmla="*/ 422457 h 5083282"/>
              <a:gd name="connsiteX32" fmla="*/ 5566001 w 8848429"/>
              <a:gd name="connsiteY32" fmla="*/ 111655 h 5083282"/>
              <a:gd name="connsiteX33" fmla="*/ 5764973 w 8848429"/>
              <a:gd name="connsiteY33" fmla="*/ 374679 h 5083282"/>
              <a:gd name="connsiteX34" fmla="*/ 5815415 w 8848429"/>
              <a:gd name="connsiteY34" fmla="*/ 48753 h 5083282"/>
              <a:gd name="connsiteX35" fmla="*/ 5977091 w 8848429"/>
              <a:gd name="connsiteY35" fmla="*/ 314695 h 5083282"/>
              <a:gd name="connsiteX36" fmla="*/ 6053643 w 8848429"/>
              <a:gd name="connsiteY36" fmla="*/ 13035 h 5083282"/>
              <a:gd name="connsiteX37" fmla="*/ 6197477 w 8848429"/>
              <a:gd name="connsiteY37" fmla="*/ 309799 h 5083282"/>
              <a:gd name="connsiteX38" fmla="*/ 6310534 w 8848429"/>
              <a:gd name="connsiteY38" fmla="*/ 0 h 5083282"/>
              <a:gd name="connsiteX39" fmla="*/ 6417226 w 8848429"/>
              <a:gd name="connsiteY39" fmla="*/ 292362 h 5083282"/>
              <a:gd name="connsiteX40" fmla="*/ 6551154 w 8848429"/>
              <a:gd name="connsiteY40" fmla="*/ 11421 h 5083282"/>
              <a:gd name="connsiteX41" fmla="*/ 6634327 w 8848429"/>
              <a:gd name="connsiteY41" fmla="*/ 330566 h 5083282"/>
              <a:gd name="connsiteX42" fmla="*/ 6805652 w 8848429"/>
              <a:gd name="connsiteY42" fmla="*/ 48753 h 5083282"/>
              <a:gd name="connsiteX43" fmla="*/ 6853253 w 8848429"/>
              <a:gd name="connsiteY43" fmla="*/ 356317 h 5083282"/>
              <a:gd name="connsiteX44" fmla="*/ 7039411 w 8848429"/>
              <a:gd name="connsiteY44" fmla="*/ 106922 h 5083282"/>
              <a:gd name="connsiteX45" fmla="*/ 7058738 w 8848429"/>
              <a:gd name="connsiteY45" fmla="*/ 436131 h 5083282"/>
              <a:gd name="connsiteX46" fmla="*/ 7281736 w 8848429"/>
              <a:gd name="connsiteY46" fmla="*/ 193185 h 5083282"/>
              <a:gd name="connsiteX47" fmla="*/ 7268432 w 8848429"/>
              <a:gd name="connsiteY47" fmla="*/ 504124 h 5083282"/>
              <a:gd name="connsiteX48" fmla="*/ 7499674 w 8848429"/>
              <a:gd name="connsiteY48" fmla="*/ 295829 h 5083282"/>
              <a:gd name="connsiteX49" fmla="*/ 7454388 w 8848429"/>
              <a:gd name="connsiteY49" fmla="*/ 622500 h 5083282"/>
              <a:gd name="connsiteX50" fmla="*/ 7720512 w 8848429"/>
              <a:gd name="connsiteY50" fmla="*/ 427712 h 5083282"/>
              <a:gd name="connsiteX51" fmla="*/ 7646793 w 8848429"/>
              <a:gd name="connsiteY51" fmla="*/ 730077 h 5083282"/>
              <a:gd name="connsiteX52" fmla="*/ 7914230 w 8848429"/>
              <a:gd name="connsiteY52" fmla="*/ 570901 h 5083282"/>
              <a:gd name="connsiteX53" fmla="*/ 7806094 w 8848429"/>
              <a:gd name="connsiteY53" fmla="*/ 882450 h 5083282"/>
              <a:gd name="connsiteX54" fmla="*/ 8105097 w 8848429"/>
              <a:gd name="connsiteY54" fmla="*/ 743332 h 5083282"/>
              <a:gd name="connsiteX55" fmla="*/ 7973808 w 8848429"/>
              <a:gd name="connsiteY55" fmla="*/ 1025509 h 5083282"/>
              <a:gd name="connsiteX56" fmla="*/ 8267159 w 8848429"/>
              <a:gd name="connsiteY56" fmla="*/ 921562 h 5083282"/>
              <a:gd name="connsiteX57" fmla="*/ 8100309 w 8848429"/>
              <a:gd name="connsiteY57" fmla="*/ 1206036 h 5083282"/>
              <a:gd name="connsiteX58" fmla="*/ 8420718 w 8848429"/>
              <a:gd name="connsiteY58" fmla="*/ 1127917 h 5083282"/>
              <a:gd name="connsiteX59" fmla="*/ 8236899 w 8848429"/>
              <a:gd name="connsiteY59" fmla="*/ 1379055 h 5083282"/>
              <a:gd name="connsiteX60" fmla="*/ 8544894 w 8848429"/>
              <a:gd name="connsiteY60" fmla="*/ 1334347 h 5083282"/>
              <a:gd name="connsiteX61" fmla="*/ 8325768 w 8848429"/>
              <a:gd name="connsiteY61" fmla="*/ 1580791 h 5083282"/>
              <a:gd name="connsiteX62" fmla="*/ 8655244 w 8848429"/>
              <a:gd name="connsiteY62" fmla="*/ 1566694 h 5083282"/>
              <a:gd name="connsiteX63" fmla="*/ 8425972 w 8848429"/>
              <a:gd name="connsiteY63" fmla="*/ 1777142 h 5083282"/>
              <a:gd name="connsiteX64" fmla="*/ 8736775 w 8848429"/>
              <a:gd name="connsiteY64" fmla="*/ 1793364 h 5083282"/>
              <a:gd name="connsiteX65" fmla="*/ 8473750 w 8848429"/>
              <a:gd name="connsiteY65" fmla="*/ 1992336 h 5083282"/>
              <a:gd name="connsiteX66" fmla="*/ 8799676 w 8848429"/>
              <a:gd name="connsiteY66" fmla="*/ 2042778 h 5083282"/>
              <a:gd name="connsiteX67" fmla="*/ 8533734 w 8848429"/>
              <a:gd name="connsiteY67" fmla="*/ 2204454 h 5083282"/>
              <a:gd name="connsiteX68" fmla="*/ 8835394 w 8848429"/>
              <a:gd name="connsiteY68" fmla="*/ 2281007 h 5083282"/>
              <a:gd name="connsiteX69" fmla="*/ 8538630 w 8848429"/>
              <a:gd name="connsiteY69" fmla="*/ 2424841 h 5083282"/>
              <a:gd name="connsiteX70" fmla="*/ 8848429 w 8848429"/>
              <a:gd name="connsiteY70" fmla="*/ 2537897 h 5083282"/>
              <a:gd name="connsiteX71" fmla="*/ 8556068 w 8848429"/>
              <a:gd name="connsiteY71" fmla="*/ 2644589 h 5083282"/>
              <a:gd name="connsiteX72" fmla="*/ 8837008 w 8848429"/>
              <a:gd name="connsiteY72" fmla="*/ 2778517 h 5083282"/>
              <a:gd name="connsiteX73" fmla="*/ 8517863 w 8848429"/>
              <a:gd name="connsiteY73" fmla="*/ 2861690 h 5083282"/>
              <a:gd name="connsiteX74" fmla="*/ 8799676 w 8848429"/>
              <a:gd name="connsiteY74" fmla="*/ 3033015 h 5083282"/>
              <a:gd name="connsiteX75" fmla="*/ 8492112 w 8848429"/>
              <a:gd name="connsiteY75" fmla="*/ 3080616 h 5083282"/>
              <a:gd name="connsiteX76" fmla="*/ 8741508 w 8848429"/>
              <a:gd name="connsiteY76" fmla="*/ 3266774 h 5083282"/>
              <a:gd name="connsiteX77" fmla="*/ 8412298 w 8848429"/>
              <a:gd name="connsiteY77" fmla="*/ 3286101 h 5083282"/>
              <a:gd name="connsiteX78" fmla="*/ 8655244 w 8848429"/>
              <a:gd name="connsiteY78" fmla="*/ 3509099 h 5083282"/>
              <a:gd name="connsiteX79" fmla="*/ 8344304 w 8848429"/>
              <a:gd name="connsiteY79" fmla="*/ 3495795 h 5083282"/>
              <a:gd name="connsiteX80" fmla="*/ 8552600 w 8848429"/>
              <a:gd name="connsiteY80" fmla="*/ 3727037 h 5083282"/>
              <a:gd name="connsiteX81" fmla="*/ 8225930 w 8848429"/>
              <a:gd name="connsiteY81" fmla="*/ 3681752 h 5083282"/>
              <a:gd name="connsiteX82" fmla="*/ 8420718 w 8848429"/>
              <a:gd name="connsiteY82" fmla="*/ 3947875 h 5083282"/>
              <a:gd name="connsiteX83" fmla="*/ 8118352 w 8848429"/>
              <a:gd name="connsiteY83" fmla="*/ 3874156 h 5083282"/>
              <a:gd name="connsiteX84" fmla="*/ 8277528 w 8848429"/>
              <a:gd name="connsiteY84" fmla="*/ 4141593 h 5083282"/>
              <a:gd name="connsiteX85" fmla="*/ 7965979 w 8848429"/>
              <a:gd name="connsiteY85" fmla="*/ 4033457 h 5083282"/>
              <a:gd name="connsiteX86" fmla="*/ 8105097 w 8848429"/>
              <a:gd name="connsiteY86" fmla="*/ 4332460 h 5083282"/>
              <a:gd name="connsiteX87" fmla="*/ 7822920 w 8848429"/>
              <a:gd name="connsiteY87" fmla="*/ 4201171 h 5083282"/>
              <a:gd name="connsiteX88" fmla="*/ 7926868 w 8848429"/>
              <a:gd name="connsiteY88" fmla="*/ 4494522 h 5083282"/>
              <a:gd name="connsiteX89" fmla="*/ 7642393 w 8848429"/>
              <a:gd name="connsiteY89" fmla="*/ 4327672 h 5083282"/>
              <a:gd name="connsiteX90" fmla="*/ 7720512 w 8848429"/>
              <a:gd name="connsiteY90" fmla="*/ 4648081 h 5083282"/>
              <a:gd name="connsiteX91" fmla="*/ 7469375 w 8848429"/>
              <a:gd name="connsiteY91" fmla="*/ 4464262 h 5083282"/>
              <a:gd name="connsiteX92" fmla="*/ 7514083 w 8848429"/>
              <a:gd name="connsiteY92" fmla="*/ 4772257 h 5083282"/>
              <a:gd name="connsiteX93" fmla="*/ 7267640 w 8848429"/>
              <a:gd name="connsiteY93" fmla="*/ 4553132 h 5083282"/>
              <a:gd name="connsiteX94" fmla="*/ 7281736 w 8848429"/>
              <a:gd name="connsiteY94" fmla="*/ 4882607 h 5083282"/>
              <a:gd name="connsiteX95" fmla="*/ 7071287 w 8848429"/>
              <a:gd name="connsiteY95" fmla="*/ 4653335 h 5083282"/>
              <a:gd name="connsiteX96" fmla="*/ 7055065 w 8848429"/>
              <a:gd name="connsiteY96" fmla="*/ 4964138 h 5083282"/>
              <a:gd name="connsiteX97" fmla="*/ 6856094 w 8848429"/>
              <a:gd name="connsiteY97" fmla="*/ 4701115 h 5083282"/>
              <a:gd name="connsiteX98" fmla="*/ 6805652 w 8848429"/>
              <a:gd name="connsiteY98" fmla="*/ 5027039 h 5083282"/>
              <a:gd name="connsiteX99" fmla="*/ 6643976 w 8848429"/>
              <a:gd name="connsiteY99" fmla="*/ 4761097 h 5083282"/>
              <a:gd name="connsiteX100" fmla="*/ 6567424 w 8848429"/>
              <a:gd name="connsiteY100" fmla="*/ 5062757 h 5083282"/>
              <a:gd name="connsiteX101" fmla="*/ 6423590 w 8848429"/>
              <a:gd name="connsiteY101" fmla="*/ 4765993 h 5083282"/>
              <a:gd name="connsiteX102" fmla="*/ 6329584 w 8848429"/>
              <a:gd name="connsiteY102" fmla="*/ 5075792 h 5083282"/>
              <a:gd name="connsiteX103" fmla="*/ 6203841 w 8848429"/>
              <a:gd name="connsiteY103" fmla="*/ 4758029 h 5083282"/>
              <a:gd name="connsiteX104" fmla="*/ 6087331 w 8848429"/>
              <a:gd name="connsiteY104" fmla="*/ 5075438 h 5083282"/>
              <a:gd name="connsiteX105" fmla="*/ 5986740 w 8848429"/>
              <a:gd name="connsiteY105" fmla="*/ 4762643 h 5083282"/>
              <a:gd name="connsiteX106" fmla="*/ 5880366 w 8848429"/>
              <a:gd name="connsiteY106" fmla="*/ 5083282 h 5083282"/>
              <a:gd name="connsiteX107" fmla="*/ 5784507 w 8848429"/>
              <a:gd name="connsiteY107" fmla="*/ 4751952 h 5083282"/>
              <a:gd name="connsiteX108" fmla="*/ 5651323 w 8848429"/>
              <a:gd name="connsiteY108" fmla="*/ 5064667 h 5083282"/>
              <a:gd name="connsiteX109" fmla="*/ 5553621 w 8848429"/>
              <a:gd name="connsiteY109" fmla="*/ 4735456 h 5083282"/>
              <a:gd name="connsiteX110" fmla="*/ 5391582 w 8848429"/>
              <a:gd name="connsiteY110" fmla="*/ 5082904 h 5083282"/>
              <a:gd name="connsiteX111" fmla="*/ 5352634 w 8848429"/>
              <a:gd name="connsiteY111" fmla="*/ 4571668 h 5083282"/>
              <a:gd name="connsiteX112" fmla="*/ 5112684 w 8848429"/>
              <a:gd name="connsiteY112" fmla="*/ 5058638 h 5083282"/>
              <a:gd name="connsiteX113" fmla="*/ 5166678 w 8848429"/>
              <a:gd name="connsiteY113" fmla="*/ 4453292 h 5083282"/>
              <a:gd name="connsiteX114" fmla="*/ 4900554 w 8848429"/>
              <a:gd name="connsiteY114" fmla="*/ 4648081 h 5083282"/>
              <a:gd name="connsiteX115" fmla="*/ 4974274 w 8848429"/>
              <a:gd name="connsiteY115" fmla="*/ 4345715 h 5083282"/>
              <a:gd name="connsiteX116" fmla="*/ 4706836 w 8848429"/>
              <a:gd name="connsiteY116" fmla="*/ 4504891 h 5083282"/>
              <a:gd name="connsiteX117" fmla="*/ 4814973 w 8848429"/>
              <a:gd name="connsiteY117" fmla="*/ 4193343 h 5083282"/>
              <a:gd name="connsiteX118" fmla="*/ 4515970 w 8848429"/>
              <a:gd name="connsiteY118" fmla="*/ 4332460 h 5083282"/>
              <a:gd name="connsiteX119" fmla="*/ 4647258 w 8848429"/>
              <a:gd name="connsiteY119" fmla="*/ 4050283 h 5083282"/>
              <a:gd name="connsiteX120" fmla="*/ 4484806 w 8848429"/>
              <a:gd name="connsiteY120" fmla="*/ 4107848 h 5083282"/>
              <a:gd name="connsiteX121" fmla="*/ 4373651 w 8848429"/>
              <a:gd name="connsiteY121" fmla="*/ 4112143 h 5083282"/>
              <a:gd name="connsiteX122" fmla="*/ 4193342 w 8848429"/>
              <a:gd name="connsiteY122" fmla="*/ 4033457 h 5083282"/>
              <a:gd name="connsiteX123" fmla="*/ 4332460 w 8848429"/>
              <a:gd name="connsiteY123" fmla="*/ 4332460 h 5083282"/>
              <a:gd name="connsiteX124" fmla="*/ 4050283 w 8848429"/>
              <a:gd name="connsiteY124" fmla="*/ 4201171 h 5083282"/>
              <a:gd name="connsiteX125" fmla="*/ 4154231 w 8848429"/>
              <a:gd name="connsiteY125" fmla="*/ 4494522 h 5083282"/>
              <a:gd name="connsiteX126" fmla="*/ 3869757 w 8848429"/>
              <a:gd name="connsiteY126" fmla="*/ 4327672 h 5083282"/>
              <a:gd name="connsiteX127" fmla="*/ 3947875 w 8848429"/>
              <a:gd name="connsiteY127" fmla="*/ 4648081 h 5083282"/>
              <a:gd name="connsiteX128" fmla="*/ 3696737 w 8848429"/>
              <a:gd name="connsiteY128" fmla="*/ 4464262 h 5083282"/>
              <a:gd name="connsiteX129" fmla="*/ 3741446 w 8848429"/>
              <a:gd name="connsiteY129" fmla="*/ 4772257 h 5083282"/>
              <a:gd name="connsiteX130" fmla="*/ 3495003 w 8848429"/>
              <a:gd name="connsiteY130" fmla="*/ 4553132 h 5083282"/>
              <a:gd name="connsiteX131" fmla="*/ 3509098 w 8848429"/>
              <a:gd name="connsiteY131" fmla="*/ 4882607 h 5083282"/>
              <a:gd name="connsiteX132" fmla="*/ 3298650 w 8848429"/>
              <a:gd name="connsiteY132" fmla="*/ 4653335 h 5083282"/>
              <a:gd name="connsiteX133" fmla="*/ 3282428 w 8848429"/>
              <a:gd name="connsiteY133" fmla="*/ 4964138 h 5083282"/>
              <a:gd name="connsiteX134" fmla="*/ 3083457 w 8848429"/>
              <a:gd name="connsiteY134" fmla="*/ 4701115 h 5083282"/>
              <a:gd name="connsiteX135" fmla="*/ 3033015 w 8848429"/>
              <a:gd name="connsiteY135" fmla="*/ 5027039 h 5083282"/>
              <a:gd name="connsiteX136" fmla="*/ 2871338 w 8848429"/>
              <a:gd name="connsiteY136" fmla="*/ 4761097 h 5083282"/>
              <a:gd name="connsiteX137" fmla="*/ 2794787 w 8848429"/>
              <a:gd name="connsiteY137" fmla="*/ 5062757 h 5083282"/>
              <a:gd name="connsiteX138" fmla="*/ 2650953 w 8848429"/>
              <a:gd name="connsiteY138" fmla="*/ 4765993 h 5083282"/>
              <a:gd name="connsiteX139" fmla="*/ 2537897 w 8848429"/>
              <a:gd name="connsiteY139" fmla="*/ 5075792 h 5083282"/>
              <a:gd name="connsiteX140" fmla="*/ 2431203 w 8848429"/>
              <a:gd name="connsiteY140" fmla="*/ 4783429 h 5083282"/>
              <a:gd name="connsiteX141" fmla="*/ 2297275 w 8848429"/>
              <a:gd name="connsiteY141" fmla="*/ 5064371 h 5083282"/>
              <a:gd name="connsiteX142" fmla="*/ 2214103 w 8848429"/>
              <a:gd name="connsiteY142" fmla="*/ 4745226 h 5083282"/>
              <a:gd name="connsiteX143" fmla="*/ 2042778 w 8848429"/>
              <a:gd name="connsiteY143" fmla="*/ 5027039 h 5083282"/>
              <a:gd name="connsiteX144" fmla="*/ 1995178 w 8848429"/>
              <a:gd name="connsiteY144" fmla="*/ 4719475 h 5083282"/>
              <a:gd name="connsiteX145" fmla="*/ 1809018 w 8848429"/>
              <a:gd name="connsiteY145" fmla="*/ 4968872 h 5083282"/>
              <a:gd name="connsiteX146" fmla="*/ 1789692 w 8848429"/>
              <a:gd name="connsiteY146" fmla="*/ 4639662 h 5083282"/>
              <a:gd name="connsiteX147" fmla="*/ 1566694 w 8848429"/>
              <a:gd name="connsiteY147" fmla="*/ 4882607 h 5083282"/>
              <a:gd name="connsiteX148" fmla="*/ 1579997 w 8848429"/>
              <a:gd name="connsiteY148" fmla="*/ 4571668 h 5083282"/>
              <a:gd name="connsiteX149" fmla="*/ 1348755 w 8848429"/>
              <a:gd name="connsiteY149" fmla="*/ 4779964 h 5083282"/>
              <a:gd name="connsiteX150" fmla="*/ 1394041 w 8848429"/>
              <a:gd name="connsiteY150" fmla="*/ 4453292 h 5083282"/>
              <a:gd name="connsiteX151" fmla="*/ 1127917 w 8848429"/>
              <a:gd name="connsiteY151" fmla="*/ 4648081 h 5083282"/>
              <a:gd name="connsiteX152" fmla="*/ 1201636 w 8848429"/>
              <a:gd name="connsiteY152" fmla="*/ 4345715 h 5083282"/>
              <a:gd name="connsiteX153" fmla="*/ 934199 w 8848429"/>
              <a:gd name="connsiteY153" fmla="*/ 4504891 h 5083282"/>
              <a:gd name="connsiteX154" fmla="*/ 1042336 w 8848429"/>
              <a:gd name="connsiteY154" fmla="*/ 4193343 h 5083282"/>
              <a:gd name="connsiteX155" fmla="*/ 743332 w 8848429"/>
              <a:gd name="connsiteY155" fmla="*/ 4332460 h 5083282"/>
              <a:gd name="connsiteX156" fmla="*/ 874621 w 8848429"/>
              <a:gd name="connsiteY156" fmla="*/ 4050283 h 5083282"/>
              <a:gd name="connsiteX157" fmla="*/ 581271 w 8848429"/>
              <a:gd name="connsiteY157" fmla="*/ 4154231 h 5083282"/>
              <a:gd name="connsiteX158" fmla="*/ 748120 w 8848429"/>
              <a:gd name="connsiteY158" fmla="*/ 3869756 h 5083282"/>
              <a:gd name="connsiteX159" fmla="*/ 427711 w 8848429"/>
              <a:gd name="connsiteY159" fmla="*/ 3947875 h 5083282"/>
              <a:gd name="connsiteX160" fmla="*/ 611531 w 8848429"/>
              <a:gd name="connsiteY160" fmla="*/ 3696738 h 5083282"/>
              <a:gd name="connsiteX161" fmla="*/ 303535 w 8848429"/>
              <a:gd name="connsiteY161" fmla="*/ 3741447 h 5083282"/>
              <a:gd name="connsiteX162" fmla="*/ 522660 w 8848429"/>
              <a:gd name="connsiteY162" fmla="*/ 3495003 h 5083282"/>
              <a:gd name="connsiteX163" fmla="*/ 193185 w 8848429"/>
              <a:gd name="connsiteY163" fmla="*/ 3509099 h 5083282"/>
              <a:gd name="connsiteX164" fmla="*/ 422457 w 8848429"/>
              <a:gd name="connsiteY164" fmla="*/ 3298650 h 5083282"/>
              <a:gd name="connsiteX165" fmla="*/ 111655 w 8848429"/>
              <a:gd name="connsiteY165" fmla="*/ 3282428 h 5083282"/>
              <a:gd name="connsiteX166" fmla="*/ 374679 w 8848429"/>
              <a:gd name="connsiteY166" fmla="*/ 3083457 h 5083282"/>
              <a:gd name="connsiteX167" fmla="*/ 48753 w 8848429"/>
              <a:gd name="connsiteY167" fmla="*/ 3033015 h 5083282"/>
              <a:gd name="connsiteX168" fmla="*/ 314695 w 8848429"/>
              <a:gd name="connsiteY168" fmla="*/ 2871339 h 5083282"/>
              <a:gd name="connsiteX169" fmla="*/ 13035 w 8848429"/>
              <a:gd name="connsiteY169" fmla="*/ 2794787 h 5083282"/>
              <a:gd name="connsiteX170" fmla="*/ 309799 w 8848429"/>
              <a:gd name="connsiteY170" fmla="*/ 2650953 h 5083282"/>
              <a:gd name="connsiteX171" fmla="*/ 0 w 8848429"/>
              <a:gd name="connsiteY171" fmla="*/ 2537897 h 5083282"/>
              <a:gd name="connsiteX172" fmla="*/ 292363 w 8848429"/>
              <a:gd name="connsiteY172" fmla="*/ 2431203 h 5083282"/>
              <a:gd name="connsiteX173" fmla="*/ 11421 w 8848429"/>
              <a:gd name="connsiteY173" fmla="*/ 2297276 h 5083282"/>
              <a:gd name="connsiteX174" fmla="*/ 330566 w 8848429"/>
              <a:gd name="connsiteY174" fmla="*/ 2214104 h 5083282"/>
              <a:gd name="connsiteX175" fmla="*/ 48753 w 8848429"/>
              <a:gd name="connsiteY175" fmla="*/ 2042778 h 5083282"/>
              <a:gd name="connsiteX176" fmla="*/ 356319 w 8848429"/>
              <a:gd name="connsiteY176" fmla="*/ 1995178 h 5083282"/>
              <a:gd name="connsiteX177" fmla="*/ 106922 w 8848429"/>
              <a:gd name="connsiteY177" fmla="*/ 1809018 h 5083282"/>
              <a:gd name="connsiteX178" fmla="*/ 436130 w 8848429"/>
              <a:gd name="connsiteY178" fmla="*/ 1789692 h 5083282"/>
              <a:gd name="connsiteX179" fmla="*/ 193185 w 8848429"/>
              <a:gd name="connsiteY179" fmla="*/ 1566694 h 5083282"/>
              <a:gd name="connsiteX180" fmla="*/ 504124 w 8848429"/>
              <a:gd name="connsiteY180" fmla="*/ 1579997 h 5083282"/>
              <a:gd name="connsiteX181" fmla="*/ 295829 w 8848429"/>
              <a:gd name="connsiteY181" fmla="*/ 1348755 h 5083282"/>
              <a:gd name="connsiteX182" fmla="*/ 622500 w 8848429"/>
              <a:gd name="connsiteY182" fmla="*/ 1394041 h 5083282"/>
              <a:gd name="connsiteX183" fmla="*/ 427711 w 8848429"/>
              <a:gd name="connsiteY183" fmla="*/ 1127917 h 5083282"/>
              <a:gd name="connsiteX184" fmla="*/ 730077 w 8848429"/>
              <a:gd name="connsiteY184" fmla="*/ 1201637 h 5083282"/>
              <a:gd name="connsiteX185" fmla="*/ 570901 w 8848429"/>
              <a:gd name="connsiteY185" fmla="*/ 934199 h 5083282"/>
              <a:gd name="connsiteX186" fmla="*/ 882450 w 8848429"/>
              <a:gd name="connsiteY186" fmla="*/ 1042336 h 5083282"/>
              <a:gd name="connsiteX187" fmla="*/ 743332 w 8848429"/>
              <a:gd name="connsiteY187" fmla="*/ 743332 h 5083282"/>
              <a:gd name="connsiteX188" fmla="*/ 1025509 w 8848429"/>
              <a:gd name="connsiteY188" fmla="*/ 874621 h 5083282"/>
              <a:gd name="connsiteX189" fmla="*/ 921561 w 8848429"/>
              <a:gd name="connsiteY189" fmla="*/ 581271 h 5083282"/>
              <a:gd name="connsiteX190" fmla="*/ 1206036 w 8848429"/>
              <a:gd name="connsiteY190" fmla="*/ 748121 h 5083282"/>
              <a:gd name="connsiteX191" fmla="*/ 1127917 w 8848429"/>
              <a:gd name="connsiteY191" fmla="*/ 427712 h 5083282"/>
              <a:gd name="connsiteX192" fmla="*/ 1379054 w 8848429"/>
              <a:gd name="connsiteY192" fmla="*/ 611531 h 5083282"/>
              <a:gd name="connsiteX193" fmla="*/ 1334346 w 8848429"/>
              <a:gd name="connsiteY193" fmla="*/ 303535 h 5083282"/>
              <a:gd name="connsiteX194" fmla="*/ 1580790 w 8848429"/>
              <a:gd name="connsiteY194" fmla="*/ 522661 h 5083282"/>
              <a:gd name="connsiteX195" fmla="*/ 1566694 w 8848429"/>
              <a:gd name="connsiteY195" fmla="*/ 193185 h 5083282"/>
              <a:gd name="connsiteX196" fmla="*/ 1777142 w 8848429"/>
              <a:gd name="connsiteY196" fmla="*/ 422457 h 5083282"/>
              <a:gd name="connsiteX197" fmla="*/ 1793364 w 8848429"/>
              <a:gd name="connsiteY197" fmla="*/ 111655 h 5083282"/>
              <a:gd name="connsiteX198" fmla="*/ 1992335 w 8848429"/>
              <a:gd name="connsiteY198" fmla="*/ 374679 h 5083282"/>
              <a:gd name="connsiteX199" fmla="*/ 2042778 w 8848429"/>
              <a:gd name="connsiteY199" fmla="*/ 48753 h 5083282"/>
              <a:gd name="connsiteX200" fmla="*/ 2204453 w 8848429"/>
              <a:gd name="connsiteY200" fmla="*/ 314695 h 5083282"/>
              <a:gd name="connsiteX201" fmla="*/ 2281006 w 8848429"/>
              <a:gd name="connsiteY201" fmla="*/ 13035 h 5083282"/>
              <a:gd name="connsiteX202" fmla="*/ 2424840 w 8848429"/>
              <a:gd name="connsiteY202" fmla="*/ 309799 h 5083282"/>
              <a:gd name="connsiteX203" fmla="*/ 2537897 w 8848429"/>
              <a:gd name="connsiteY203" fmla="*/ 0 h 5083282"/>
              <a:gd name="connsiteX0" fmla="*/ 2537897 w 8848429"/>
              <a:gd name="connsiteY0" fmla="*/ 0 h 5083282"/>
              <a:gd name="connsiteX1" fmla="*/ 2644589 w 8848429"/>
              <a:gd name="connsiteY1" fmla="*/ 292362 h 5083282"/>
              <a:gd name="connsiteX2" fmla="*/ 2778516 w 8848429"/>
              <a:gd name="connsiteY2" fmla="*/ 11421 h 5083282"/>
              <a:gd name="connsiteX3" fmla="*/ 2861690 w 8848429"/>
              <a:gd name="connsiteY3" fmla="*/ 330566 h 5083282"/>
              <a:gd name="connsiteX4" fmla="*/ 3033015 w 8848429"/>
              <a:gd name="connsiteY4" fmla="*/ 48753 h 5083282"/>
              <a:gd name="connsiteX5" fmla="*/ 3080616 w 8848429"/>
              <a:gd name="connsiteY5" fmla="*/ 356317 h 5083282"/>
              <a:gd name="connsiteX6" fmla="*/ 3266774 w 8848429"/>
              <a:gd name="connsiteY6" fmla="*/ 106922 h 5083282"/>
              <a:gd name="connsiteX7" fmla="*/ 3286101 w 8848429"/>
              <a:gd name="connsiteY7" fmla="*/ 436131 h 5083282"/>
              <a:gd name="connsiteX8" fmla="*/ 3509098 w 8848429"/>
              <a:gd name="connsiteY8" fmla="*/ 193185 h 5083282"/>
              <a:gd name="connsiteX9" fmla="*/ 3495795 w 8848429"/>
              <a:gd name="connsiteY9" fmla="*/ 504124 h 5083282"/>
              <a:gd name="connsiteX10" fmla="*/ 3727037 w 8848429"/>
              <a:gd name="connsiteY10" fmla="*/ 295829 h 5083282"/>
              <a:gd name="connsiteX11" fmla="*/ 3681751 w 8848429"/>
              <a:gd name="connsiteY11" fmla="*/ 622500 h 5083282"/>
              <a:gd name="connsiteX12" fmla="*/ 3947875 w 8848429"/>
              <a:gd name="connsiteY12" fmla="*/ 427712 h 5083282"/>
              <a:gd name="connsiteX13" fmla="*/ 3874156 w 8848429"/>
              <a:gd name="connsiteY13" fmla="*/ 730077 h 5083282"/>
              <a:gd name="connsiteX14" fmla="*/ 4141593 w 8848429"/>
              <a:gd name="connsiteY14" fmla="*/ 570901 h 5083282"/>
              <a:gd name="connsiteX15" fmla="*/ 4033457 w 8848429"/>
              <a:gd name="connsiteY15" fmla="*/ 882450 h 5083282"/>
              <a:gd name="connsiteX16" fmla="*/ 4332460 w 8848429"/>
              <a:gd name="connsiteY16" fmla="*/ 743332 h 5083282"/>
              <a:gd name="connsiteX17" fmla="*/ 4201171 w 8848429"/>
              <a:gd name="connsiteY17" fmla="*/ 1025509 h 5083282"/>
              <a:gd name="connsiteX18" fmla="*/ 4363624 w 8848429"/>
              <a:gd name="connsiteY18" fmla="*/ 967945 h 5083282"/>
              <a:gd name="connsiteX19" fmla="*/ 4401794 w 8848429"/>
              <a:gd name="connsiteY19" fmla="*/ 954419 h 5083282"/>
              <a:gd name="connsiteX20" fmla="*/ 4462826 w 8848429"/>
              <a:gd name="connsiteY20" fmla="*/ 975603 h 5083282"/>
              <a:gd name="connsiteX21" fmla="*/ 4655087 w 8848429"/>
              <a:gd name="connsiteY21" fmla="*/ 1042336 h 5083282"/>
              <a:gd name="connsiteX22" fmla="*/ 4515970 w 8848429"/>
              <a:gd name="connsiteY22" fmla="*/ 743332 h 5083282"/>
              <a:gd name="connsiteX23" fmla="*/ 4798146 w 8848429"/>
              <a:gd name="connsiteY23" fmla="*/ 874621 h 5083282"/>
              <a:gd name="connsiteX24" fmla="*/ 4694199 w 8848429"/>
              <a:gd name="connsiteY24" fmla="*/ 581271 h 5083282"/>
              <a:gd name="connsiteX25" fmla="*/ 4978673 w 8848429"/>
              <a:gd name="connsiteY25" fmla="*/ 748121 h 5083282"/>
              <a:gd name="connsiteX26" fmla="*/ 4900554 w 8848429"/>
              <a:gd name="connsiteY26" fmla="*/ 427712 h 5083282"/>
              <a:gd name="connsiteX27" fmla="*/ 5151692 w 8848429"/>
              <a:gd name="connsiteY27" fmla="*/ 611531 h 5083282"/>
              <a:gd name="connsiteX28" fmla="*/ 5106984 w 8848429"/>
              <a:gd name="connsiteY28" fmla="*/ 303535 h 5083282"/>
              <a:gd name="connsiteX29" fmla="*/ 5353428 w 8848429"/>
              <a:gd name="connsiteY29" fmla="*/ 522661 h 5083282"/>
              <a:gd name="connsiteX30" fmla="*/ 5339331 w 8848429"/>
              <a:gd name="connsiteY30" fmla="*/ 193185 h 5083282"/>
              <a:gd name="connsiteX31" fmla="*/ 5549779 w 8848429"/>
              <a:gd name="connsiteY31" fmla="*/ 422457 h 5083282"/>
              <a:gd name="connsiteX32" fmla="*/ 5566001 w 8848429"/>
              <a:gd name="connsiteY32" fmla="*/ 111655 h 5083282"/>
              <a:gd name="connsiteX33" fmla="*/ 5764973 w 8848429"/>
              <a:gd name="connsiteY33" fmla="*/ 374679 h 5083282"/>
              <a:gd name="connsiteX34" fmla="*/ 5815415 w 8848429"/>
              <a:gd name="connsiteY34" fmla="*/ 48753 h 5083282"/>
              <a:gd name="connsiteX35" fmla="*/ 5977091 w 8848429"/>
              <a:gd name="connsiteY35" fmla="*/ 314695 h 5083282"/>
              <a:gd name="connsiteX36" fmla="*/ 6053643 w 8848429"/>
              <a:gd name="connsiteY36" fmla="*/ 13035 h 5083282"/>
              <a:gd name="connsiteX37" fmla="*/ 6197477 w 8848429"/>
              <a:gd name="connsiteY37" fmla="*/ 309799 h 5083282"/>
              <a:gd name="connsiteX38" fmla="*/ 6310534 w 8848429"/>
              <a:gd name="connsiteY38" fmla="*/ 0 h 5083282"/>
              <a:gd name="connsiteX39" fmla="*/ 6417226 w 8848429"/>
              <a:gd name="connsiteY39" fmla="*/ 292362 h 5083282"/>
              <a:gd name="connsiteX40" fmla="*/ 6551154 w 8848429"/>
              <a:gd name="connsiteY40" fmla="*/ 11421 h 5083282"/>
              <a:gd name="connsiteX41" fmla="*/ 6634327 w 8848429"/>
              <a:gd name="connsiteY41" fmla="*/ 330566 h 5083282"/>
              <a:gd name="connsiteX42" fmla="*/ 6805652 w 8848429"/>
              <a:gd name="connsiteY42" fmla="*/ 48753 h 5083282"/>
              <a:gd name="connsiteX43" fmla="*/ 6853253 w 8848429"/>
              <a:gd name="connsiteY43" fmla="*/ 356317 h 5083282"/>
              <a:gd name="connsiteX44" fmla="*/ 7039411 w 8848429"/>
              <a:gd name="connsiteY44" fmla="*/ 106922 h 5083282"/>
              <a:gd name="connsiteX45" fmla="*/ 7058738 w 8848429"/>
              <a:gd name="connsiteY45" fmla="*/ 436131 h 5083282"/>
              <a:gd name="connsiteX46" fmla="*/ 7281736 w 8848429"/>
              <a:gd name="connsiteY46" fmla="*/ 193185 h 5083282"/>
              <a:gd name="connsiteX47" fmla="*/ 7268432 w 8848429"/>
              <a:gd name="connsiteY47" fmla="*/ 504124 h 5083282"/>
              <a:gd name="connsiteX48" fmla="*/ 7499674 w 8848429"/>
              <a:gd name="connsiteY48" fmla="*/ 295829 h 5083282"/>
              <a:gd name="connsiteX49" fmla="*/ 7454388 w 8848429"/>
              <a:gd name="connsiteY49" fmla="*/ 622500 h 5083282"/>
              <a:gd name="connsiteX50" fmla="*/ 7720512 w 8848429"/>
              <a:gd name="connsiteY50" fmla="*/ 427712 h 5083282"/>
              <a:gd name="connsiteX51" fmla="*/ 7646793 w 8848429"/>
              <a:gd name="connsiteY51" fmla="*/ 730077 h 5083282"/>
              <a:gd name="connsiteX52" fmla="*/ 7914230 w 8848429"/>
              <a:gd name="connsiteY52" fmla="*/ 570901 h 5083282"/>
              <a:gd name="connsiteX53" fmla="*/ 7806094 w 8848429"/>
              <a:gd name="connsiteY53" fmla="*/ 882450 h 5083282"/>
              <a:gd name="connsiteX54" fmla="*/ 8105097 w 8848429"/>
              <a:gd name="connsiteY54" fmla="*/ 743332 h 5083282"/>
              <a:gd name="connsiteX55" fmla="*/ 7973808 w 8848429"/>
              <a:gd name="connsiteY55" fmla="*/ 1025509 h 5083282"/>
              <a:gd name="connsiteX56" fmla="*/ 8267159 w 8848429"/>
              <a:gd name="connsiteY56" fmla="*/ 921562 h 5083282"/>
              <a:gd name="connsiteX57" fmla="*/ 8100309 w 8848429"/>
              <a:gd name="connsiteY57" fmla="*/ 1206036 h 5083282"/>
              <a:gd name="connsiteX58" fmla="*/ 8420718 w 8848429"/>
              <a:gd name="connsiteY58" fmla="*/ 1127917 h 5083282"/>
              <a:gd name="connsiteX59" fmla="*/ 8236899 w 8848429"/>
              <a:gd name="connsiteY59" fmla="*/ 1379055 h 5083282"/>
              <a:gd name="connsiteX60" fmla="*/ 8544894 w 8848429"/>
              <a:gd name="connsiteY60" fmla="*/ 1334347 h 5083282"/>
              <a:gd name="connsiteX61" fmla="*/ 8325768 w 8848429"/>
              <a:gd name="connsiteY61" fmla="*/ 1580791 h 5083282"/>
              <a:gd name="connsiteX62" fmla="*/ 8655244 w 8848429"/>
              <a:gd name="connsiteY62" fmla="*/ 1566694 h 5083282"/>
              <a:gd name="connsiteX63" fmla="*/ 8425972 w 8848429"/>
              <a:gd name="connsiteY63" fmla="*/ 1777142 h 5083282"/>
              <a:gd name="connsiteX64" fmla="*/ 8736775 w 8848429"/>
              <a:gd name="connsiteY64" fmla="*/ 1793364 h 5083282"/>
              <a:gd name="connsiteX65" fmla="*/ 8473750 w 8848429"/>
              <a:gd name="connsiteY65" fmla="*/ 1992336 h 5083282"/>
              <a:gd name="connsiteX66" fmla="*/ 8799676 w 8848429"/>
              <a:gd name="connsiteY66" fmla="*/ 2042778 h 5083282"/>
              <a:gd name="connsiteX67" fmla="*/ 8533734 w 8848429"/>
              <a:gd name="connsiteY67" fmla="*/ 2204454 h 5083282"/>
              <a:gd name="connsiteX68" fmla="*/ 8835394 w 8848429"/>
              <a:gd name="connsiteY68" fmla="*/ 2281007 h 5083282"/>
              <a:gd name="connsiteX69" fmla="*/ 8538630 w 8848429"/>
              <a:gd name="connsiteY69" fmla="*/ 2424841 h 5083282"/>
              <a:gd name="connsiteX70" fmla="*/ 8848429 w 8848429"/>
              <a:gd name="connsiteY70" fmla="*/ 2537897 h 5083282"/>
              <a:gd name="connsiteX71" fmla="*/ 8556068 w 8848429"/>
              <a:gd name="connsiteY71" fmla="*/ 2644589 h 5083282"/>
              <a:gd name="connsiteX72" fmla="*/ 8837008 w 8848429"/>
              <a:gd name="connsiteY72" fmla="*/ 2778517 h 5083282"/>
              <a:gd name="connsiteX73" fmla="*/ 8517863 w 8848429"/>
              <a:gd name="connsiteY73" fmla="*/ 2861690 h 5083282"/>
              <a:gd name="connsiteX74" fmla="*/ 8799676 w 8848429"/>
              <a:gd name="connsiteY74" fmla="*/ 3033015 h 5083282"/>
              <a:gd name="connsiteX75" fmla="*/ 8492112 w 8848429"/>
              <a:gd name="connsiteY75" fmla="*/ 3080616 h 5083282"/>
              <a:gd name="connsiteX76" fmla="*/ 8741508 w 8848429"/>
              <a:gd name="connsiteY76" fmla="*/ 3266774 h 5083282"/>
              <a:gd name="connsiteX77" fmla="*/ 8412298 w 8848429"/>
              <a:gd name="connsiteY77" fmla="*/ 3286101 h 5083282"/>
              <a:gd name="connsiteX78" fmla="*/ 8655244 w 8848429"/>
              <a:gd name="connsiteY78" fmla="*/ 3509099 h 5083282"/>
              <a:gd name="connsiteX79" fmla="*/ 8344304 w 8848429"/>
              <a:gd name="connsiteY79" fmla="*/ 3495795 h 5083282"/>
              <a:gd name="connsiteX80" fmla="*/ 8552600 w 8848429"/>
              <a:gd name="connsiteY80" fmla="*/ 3727037 h 5083282"/>
              <a:gd name="connsiteX81" fmla="*/ 8225930 w 8848429"/>
              <a:gd name="connsiteY81" fmla="*/ 3681752 h 5083282"/>
              <a:gd name="connsiteX82" fmla="*/ 8420718 w 8848429"/>
              <a:gd name="connsiteY82" fmla="*/ 3947875 h 5083282"/>
              <a:gd name="connsiteX83" fmla="*/ 8118352 w 8848429"/>
              <a:gd name="connsiteY83" fmla="*/ 3874156 h 5083282"/>
              <a:gd name="connsiteX84" fmla="*/ 8277528 w 8848429"/>
              <a:gd name="connsiteY84" fmla="*/ 4141593 h 5083282"/>
              <a:gd name="connsiteX85" fmla="*/ 7965979 w 8848429"/>
              <a:gd name="connsiteY85" fmla="*/ 4033457 h 5083282"/>
              <a:gd name="connsiteX86" fmla="*/ 8105097 w 8848429"/>
              <a:gd name="connsiteY86" fmla="*/ 4332460 h 5083282"/>
              <a:gd name="connsiteX87" fmla="*/ 7822920 w 8848429"/>
              <a:gd name="connsiteY87" fmla="*/ 4201171 h 5083282"/>
              <a:gd name="connsiteX88" fmla="*/ 7926868 w 8848429"/>
              <a:gd name="connsiteY88" fmla="*/ 4494522 h 5083282"/>
              <a:gd name="connsiteX89" fmla="*/ 7642393 w 8848429"/>
              <a:gd name="connsiteY89" fmla="*/ 4327672 h 5083282"/>
              <a:gd name="connsiteX90" fmla="*/ 7720512 w 8848429"/>
              <a:gd name="connsiteY90" fmla="*/ 4648081 h 5083282"/>
              <a:gd name="connsiteX91" fmla="*/ 7469375 w 8848429"/>
              <a:gd name="connsiteY91" fmla="*/ 4464262 h 5083282"/>
              <a:gd name="connsiteX92" fmla="*/ 7514083 w 8848429"/>
              <a:gd name="connsiteY92" fmla="*/ 4772257 h 5083282"/>
              <a:gd name="connsiteX93" fmla="*/ 7267640 w 8848429"/>
              <a:gd name="connsiteY93" fmla="*/ 4553132 h 5083282"/>
              <a:gd name="connsiteX94" fmla="*/ 7281736 w 8848429"/>
              <a:gd name="connsiteY94" fmla="*/ 4882607 h 5083282"/>
              <a:gd name="connsiteX95" fmla="*/ 7071287 w 8848429"/>
              <a:gd name="connsiteY95" fmla="*/ 4653335 h 5083282"/>
              <a:gd name="connsiteX96" fmla="*/ 7055065 w 8848429"/>
              <a:gd name="connsiteY96" fmla="*/ 4964138 h 5083282"/>
              <a:gd name="connsiteX97" fmla="*/ 6856094 w 8848429"/>
              <a:gd name="connsiteY97" fmla="*/ 4701115 h 5083282"/>
              <a:gd name="connsiteX98" fmla="*/ 6805652 w 8848429"/>
              <a:gd name="connsiteY98" fmla="*/ 5027039 h 5083282"/>
              <a:gd name="connsiteX99" fmla="*/ 6643976 w 8848429"/>
              <a:gd name="connsiteY99" fmla="*/ 4761097 h 5083282"/>
              <a:gd name="connsiteX100" fmla="*/ 6567424 w 8848429"/>
              <a:gd name="connsiteY100" fmla="*/ 5062757 h 5083282"/>
              <a:gd name="connsiteX101" fmla="*/ 6423590 w 8848429"/>
              <a:gd name="connsiteY101" fmla="*/ 4765993 h 5083282"/>
              <a:gd name="connsiteX102" fmla="*/ 6329584 w 8848429"/>
              <a:gd name="connsiteY102" fmla="*/ 5075792 h 5083282"/>
              <a:gd name="connsiteX103" fmla="*/ 6203841 w 8848429"/>
              <a:gd name="connsiteY103" fmla="*/ 4758029 h 5083282"/>
              <a:gd name="connsiteX104" fmla="*/ 6087331 w 8848429"/>
              <a:gd name="connsiteY104" fmla="*/ 5075438 h 5083282"/>
              <a:gd name="connsiteX105" fmla="*/ 5999440 w 8848429"/>
              <a:gd name="connsiteY105" fmla="*/ 4756293 h 5083282"/>
              <a:gd name="connsiteX106" fmla="*/ 5880366 w 8848429"/>
              <a:gd name="connsiteY106" fmla="*/ 5083282 h 5083282"/>
              <a:gd name="connsiteX107" fmla="*/ 5784507 w 8848429"/>
              <a:gd name="connsiteY107" fmla="*/ 4751952 h 5083282"/>
              <a:gd name="connsiteX108" fmla="*/ 5651323 w 8848429"/>
              <a:gd name="connsiteY108" fmla="*/ 5064667 h 5083282"/>
              <a:gd name="connsiteX109" fmla="*/ 5553621 w 8848429"/>
              <a:gd name="connsiteY109" fmla="*/ 4735456 h 5083282"/>
              <a:gd name="connsiteX110" fmla="*/ 5391582 w 8848429"/>
              <a:gd name="connsiteY110" fmla="*/ 5082904 h 5083282"/>
              <a:gd name="connsiteX111" fmla="*/ 5352634 w 8848429"/>
              <a:gd name="connsiteY111" fmla="*/ 4571668 h 5083282"/>
              <a:gd name="connsiteX112" fmla="*/ 5112684 w 8848429"/>
              <a:gd name="connsiteY112" fmla="*/ 5058638 h 5083282"/>
              <a:gd name="connsiteX113" fmla="*/ 5166678 w 8848429"/>
              <a:gd name="connsiteY113" fmla="*/ 4453292 h 5083282"/>
              <a:gd name="connsiteX114" fmla="*/ 4900554 w 8848429"/>
              <a:gd name="connsiteY114" fmla="*/ 4648081 h 5083282"/>
              <a:gd name="connsiteX115" fmla="*/ 4974274 w 8848429"/>
              <a:gd name="connsiteY115" fmla="*/ 4345715 h 5083282"/>
              <a:gd name="connsiteX116" fmla="*/ 4706836 w 8848429"/>
              <a:gd name="connsiteY116" fmla="*/ 4504891 h 5083282"/>
              <a:gd name="connsiteX117" fmla="*/ 4814973 w 8848429"/>
              <a:gd name="connsiteY117" fmla="*/ 4193343 h 5083282"/>
              <a:gd name="connsiteX118" fmla="*/ 4515970 w 8848429"/>
              <a:gd name="connsiteY118" fmla="*/ 4332460 h 5083282"/>
              <a:gd name="connsiteX119" fmla="*/ 4647258 w 8848429"/>
              <a:gd name="connsiteY119" fmla="*/ 4050283 h 5083282"/>
              <a:gd name="connsiteX120" fmla="*/ 4484806 w 8848429"/>
              <a:gd name="connsiteY120" fmla="*/ 4107848 h 5083282"/>
              <a:gd name="connsiteX121" fmla="*/ 4373651 w 8848429"/>
              <a:gd name="connsiteY121" fmla="*/ 4112143 h 5083282"/>
              <a:gd name="connsiteX122" fmla="*/ 4193342 w 8848429"/>
              <a:gd name="connsiteY122" fmla="*/ 4033457 h 5083282"/>
              <a:gd name="connsiteX123" fmla="*/ 4332460 w 8848429"/>
              <a:gd name="connsiteY123" fmla="*/ 4332460 h 5083282"/>
              <a:gd name="connsiteX124" fmla="*/ 4050283 w 8848429"/>
              <a:gd name="connsiteY124" fmla="*/ 4201171 h 5083282"/>
              <a:gd name="connsiteX125" fmla="*/ 4154231 w 8848429"/>
              <a:gd name="connsiteY125" fmla="*/ 4494522 h 5083282"/>
              <a:gd name="connsiteX126" fmla="*/ 3869757 w 8848429"/>
              <a:gd name="connsiteY126" fmla="*/ 4327672 h 5083282"/>
              <a:gd name="connsiteX127" fmla="*/ 3947875 w 8848429"/>
              <a:gd name="connsiteY127" fmla="*/ 4648081 h 5083282"/>
              <a:gd name="connsiteX128" fmla="*/ 3696737 w 8848429"/>
              <a:gd name="connsiteY128" fmla="*/ 4464262 h 5083282"/>
              <a:gd name="connsiteX129" fmla="*/ 3741446 w 8848429"/>
              <a:gd name="connsiteY129" fmla="*/ 4772257 h 5083282"/>
              <a:gd name="connsiteX130" fmla="*/ 3495003 w 8848429"/>
              <a:gd name="connsiteY130" fmla="*/ 4553132 h 5083282"/>
              <a:gd name="connsiteX131" fmla="*/ 3509098 w 8848429"/>
              <a:gd name="connsiteY131" fmla="*/ 4882607 h 5083282"/>
              <a:gd name="connsiteX132" fmla="*/ 3298650 w 8848429"/>
              <a:gd name="connsiteY132" fmla="*/ 4653335 h 5083282"/>
              <a:gd name="connsiteX133" fmla="*/ 3282428 w 8848429"/>
              <a:gd name="connsiteY133" fmla="*/ 4964138 h 5083282"/>
              <a:gd name="connsiteX134" fmla="*/ 3083457 w 8848429"/>
              <a:gd name="connsiteY134" fmla="*/ 4701115 h 5083282"/>
              <a:gd name="connsiteX135" fmla="*/ 3033015 w 8848429"/>
              <a:gd name="connsiteY135" fmla="*/ 5027039 h 5083282"/>
              <a:gd name="connsiteX136" fmla="*/ 2871338 w 8848429"/>
              <a:gd name="connsiteY136" fmla="*/ 4761097 h 5083282"/>
              <a:gd name="connsiteX137" fmla="*/ 2794787 w 8848429"/>
              <a:gd name="connsiteY137" fmla="*/ 5062757 h 5083282"/>
              <a:gd name="connsiteX138" fmla="*/ 2650953 w 8848429"/>
              <a:gd name="connsiteY138" fmla="*/ 4765993 h 5083282"/>
              <a:gd name="connsiteX139" fmla="*/ 2537897 w 8848429"/>
              <a:gd name="connsiteY139" fmla="*/ 5075792 h 5083282"/>
              <a:gd name="connsiteX140" fmla="*/ 2431203 w 8848429"/>
              <a:gd name="connsiteY140" fmla="*/ 4783429 h 5083282"/>
              <a:gd name="connsiteX141" fmla="*/ 2297275 w 8848429"/>
              <a:gd name="connsiteY141" fmla="*/ 5064371 h 5083282"/>
              <a:gd name="connsiteX142" fmla="*/ 2214103 w 8848429"/>
              <a:gd name="connsiteY142" fmla="*/ 4745226 h 5083282"/>
              <a:gd name="connsiteX143" fmla="*/ 2042778 w 8848429"/>
              <a:gd name="connsiteY143" fmla="*/ 5027039 h 5083282"/>
              <a:gd name="connsiteX144" fmla="*/ 1995178 w 8848429"/>
              <a:gd name="connsiteY144" fmla="*/ 4719475 h 5083282"/>
              <a:gd name="connsiteX145" fmla="*/ 1809018 w 8848429"/>
              <a:gd name="connsiteY145" fmla="*/ 4968872 h 5083282"/>
              <a:gd name="connsiteX146" fmla="*/ 1789692 w 8848429"/>
              <a:gd name="connsiteY146" fmla="*/ 4639662 h 5083282"/>
              <a:gd name="connsiteX147" fmla="*/ 1566694 w 8848429"/>
              <a:gd name="connsiteY147" fmla="*/ 4882607 h 5083282"/>
              <a:gd name="connsiteX148" fmla="*/ 1579997 w 8848429"/>
              <a:gd name="connsiteY148" fmla="*/ 4571668 h 5083282"/>
              <a:gd name="connsiteX149" fmla="*/ 1348755 w 8848429"/>
              <a:gd name="connsiteY149" fmla="*/ 4779964 h 5083282"/>
              <a:gd name="connsiteX150" fmla="*/ 1394041 w 8848429"/>
              <a:gd name="connsiteY150" fmla="*/ 4453292 h 5083282"/>
              <a:gd name="connsiteX151" fmla="*/ 1127917 w 8848429"/>
              <a:gd name="connsiteY151" fmla="*/ 4648081 h 5083282"/>
              <a:gd name="connsiteX152" fmla="*/ 1201636 w 8848429"/>
              <a:gd name="connsiteY152" fmla="*/ 4345715 h 5083282"/>
              <a:gd name="connsiteX153" fmla="*/ 934199 w 8848429"/>
              <a:gd name="connsiteY153" fmla="*/ 4504891 h 5083282"/>
              <a:gd name="connsiteX154" fmla="*/ 1042336 w 8848429"/>
              <a:gd name="connsiteY154" fmla="*/ 4193343 h 5083282"/>
              <a:gd name="connsiteX155" fmla="*/ 743332 w 8848429"/>
              <a:gd name="connsiteY155" fmla="*/ 4332460 h 5083282"/>
              <a:gd name="connsiteX156" fmla="*/ 874621 w 8848429"/>
              <a:gd name="connsiteY156" fmla="*/ 4050283 h 5083282"/>
              <a:gd name="connsiteX157" fmla="*/ 581271 w 8848429"/>
              <a:gd name="connsiteY157" fmla="*/ 4154231 h 5083282"/>
              <a:gd name="connsiteX158" fmla="*/ 748120 w 8848429"/>
              <a:gd name="connsiteY158" fmla="*/ 3869756 h 5083282"/>
              <a:gd name="connsiteX159" fmla="*/ 427711 w 8848429"/>
              <a:gd name="connsiteY159" fmla="*/ 3947875 h 5083282"/>
              <a:gd name="connsiteX160" fmla="*/ 611531 w 8848429"/>
              <a:gd name="connsiteY160" fmla="*/ 3696738 h 5083282"/>
              <a:gd name="connsiteX161" fmla="*/ 303535 w 8848429"/>
              <a:gd name="connsiteY161" fmla="*/ 3741447 h 5083282"/>
              <a:gd name="connsiteX162" fmla="*/ 522660 w 8848429"/>
              <a:gd name="connsiteY162" fmla="*/ 3495003 h 5083282"/>
              <a:gd name="connsiteX163" fmla="*/ 193185 w 8848429"/>
              <a:gd name="connsiteY163" fmla="*/ 3509099 h 5083282"/>
              <a:gd name="connsiteX164" fmla="*/ 422457 w 8848429"/>
              <a:gd name="connsiteY164" fmla="*/ 3298650 h 5083282"/>
              <a:gd name="connsiteX165" fmla="*/ 111655 w 8848429"/>
              <a:gd name="connsiteY165" fmla="*/ 3282428 h 5083282"/>
              <a:gd name="connsiteX166" fmla="*/ 374679 w 8848429"/>
              <a:gd name="connsiteY166" fmla="*/ 3083457 h 5083282"/>
              <a:gd name="connsiteX167" fmla="*/ 48753 w 8848429"/>
              <a:gd name="connsiteY167" fmla="*/ 3033015 h 5083282"/>
              <a:gd name="connsiteX168" fmla="*/ 314695 w 8848429"/>
              <a:gd name="connsiteY168" fmla="*/ 2871339 h 5083282"/>
              <a:gd name="connsiteX169" fmla="*/ 13035 w 8848429"/>
              <a:gd name="connsiteY169" fmla="*/ 2794787 h 5083282"/>
              <a:gd name="connsiteX170" fmla="*/ 309799 w 8848429"/>
              <a:gd name="connsiteY170" fmla="*/ 2650953 h 5083282"/>
              <a:gd name="connsiteX171" fmla="*/ 0 w 8848429"/>
              <a:gd name="connsiteY171" fmla="*/ 2537897 h 5083282"/>
              <a:gd name="connsiteX172" fmla="*/ 292363 w 8848429"/>
              <a:gd name="connsiteY172" fmla="*/ 2431203 h 5083282"/>
              <a:gd name="connsiteX173" fmla="*/ 11421 w 8848429"/>
              <a:gd name="connsiteY173" fmla="*/ 2297276 h 5083282"/>
              <a:gd name="connsiteX174" fmla="*/ 330566 w 8848429"/>
              <a:gd name="connsiteY174" fmla="*/ 2214104 h 5083282"/>
              <a:gd name="connsiteX175" fmla="*/ 48753 w 8848429"/>
              <a:gd name="connsiteY175" fmla="*/ 2042778 h 5083282"/>
              <a:gd name="connsiteX176" fmla="*/ 356319 w 8848429"/>
              <a:gd name="connsiteY176" fmla="*/ 1995178 h 5083282"/>
              <a:gd name="connsiteX177" fmla="*/ 106922 w 8848429"/>
              <a:gd name="connsiteY177" fmla="*/ 1809018 h 5083282"/>
              <a:gd name="connsiteX178" fmla="*/ 436130 w 8848429"/>
              <a:gd name="connsiteY178" fmla="*/ 1789692 h 5083282"/>
              <a:gd name="connsiteX179" fmla="*/ 193185 w 8848429"/>
              <a:gd name="connsiteY179" fmla="*/ 1566694 h 5083282"/>
              <a:gd name="connsiteX180" fmla="*/ 504124 w 8848429"/>
              <a:gd name="connsiteY180" fmla="*/ 1579997 h 5083282"/>
              <a:gd name="connsiteX181" fmla="*/ 295829 w 8848429"/>
              <a:gd name="connsiteY181" fmla="*/ 1348755 h 5083282"/>
              <a:gd name="connsiteX182" fmla="*/ 622500 w 8848429"/>
              <a:gd name="connsiteY182" fmla="*/ 1394041 h 5083282"/>
              <a:gd name="connsiteX183" fmla="*/ 427711 w 8848429"/>
              <a:gd name="connsiteY183" fmla="*/ 1127917 h 5083282"/>
              <a:gd name="connsiteX184" fmla="*/ 730077 w 8848429"/>
              <a:gd name="connsiteY184" fmla="*/ 1201637 h 5083282"/>
              <a:gd name="connsiteX185" fmla="*/ 570901 w 8848429"/>
              <a:gd name="connsiteY185" fmla="*/ 934199 h 5083282"/>
              <a:gd name="connsiteX186" fmla="*/ 882450 w 8848429"/>
              <a:gd name="connsiteY186" fmla="*/ 1042336 h 5083282"/>
              <a:gd name="connsiteX187" fmla="*/ 743332 w 8848429"/>
              <a:gd name="connsiteY187" fmla="*/ 743332 h 5083282"/>
              <a:gd name="connsiteX188" fmla="*/ 1025509 w 8848429"/>
              <a:gd name="connsiteY188" fmla="*/ 874621 h 5083282"/>
              <a:gd name="connsiteX189" fmla="*/ 921561 w 8848429"/>
              <a:gd name="connsiteY189" fmla="*/ 581271 h 5083282"/>
              <a:gd name="connsiteX190" fmla="*/ 1206036 w 8848429"/>
              <a:gd name="connsiteY190" fmla="*/ 748121 h 5083282"/>
              <a:gd name="connsiteX191" fmla="*/ 1127917 w 8848429"/>
              <a:gd name="connsiteY191" fmla="*/ 427712 h 5083282"/>
              <a:gd name="connsiteX192" fmla="*/ 1379054 w 8848429"/>
              <a:gd name="connsiteY192" fmla="*/ 611531 h 5083282"/>
              <a:gd name="connsiteX193" fmla="*/ 1334346 w 8848429"/>
              <a:gd name="connsiteY193" fmla="*/ 303535 h 5083282"/>
              <a:gd name="connsiteX194" fmla="*/ 1580790 w 8848429"/>
              <a:gd name="connsiteY194" fmla="*/ 522661 h 5083282"/>
              <a:gd name="connsiteX195" fmla="*/ 1566694 w 8848429"/>
              <a:gd name="connsiteY195" fmla="*/ 193185 h 5083282"/>
              <a:gd name="connsiteX196" fmla="*/ 1777142 w 8848429"/>
              <a:gd name="connsiteY196" fmla="*/ 422457 h 5083282"/>
              <a:gd name="connsiteX197" fmla="*/ 1793364 w 8848429"/>
              <a:gd name="connsiteY197" fmla="*/ 111655 h 5083282"/>
              <a:gd name="connsiteX198" fmla="*/ 1992335 w 8848429"/>
              <a:gd name="connsiteY198" fmla="*/ 374679 h 5083282"/>
              <a:gd name="connsiteX199" fmla="*/ 2042778 w 8848429"/>
              <a:gd name="connsiteY199" fmla="*/ 48753 h 5083282"/>
              <a:gd name="connsiteX200" fmla="*/ 2204453 w 8848429"/>
              <a:gd name="connsiteY200" fmla="*/ 314695 h 5083282"/>
              <a:gd name="connsiteX201" fmla="*/ 2281006 w 8848429"/>
              <a:gd name="connsiteY201" fmla="*/ 13035 h 5083282"/>
              <a:gd name="connsiteX202" fmla="*/ 2424840 w 8848429"/>
              <a:gd name="connsiteY202" fmla="*/ 309799 h 5083282"/>
              <a:gd name="connsiteX203" fmla="*/ 2537897 w 8848429"/>
              <a:gd name="connsiteY203" fmla="*/ 0 h 5083282"/>
              <a:gd name="connsiteX0" fmla="*/ 2537897 w 8848429"/>
              <a:gd name="connsiteY0" fmla="*/ 0 h 5083282"/>
              <a:gd name="connsiteX1" fmla="*/ 2644589 w 8848429"/>
              <a:gd name="connsiteY1" fmla="*/ 292362 h 5083282"/>
              <a:gd name="connsiteX2" fmla="*/ 2778516 w 8848429"/>
              <a:gd name="connsiteY2" fmla="*/ 11421 h 5083282"/>
              <a:gd name="connsiteX3" fmla="*/ 2861690 w 8848429"/>
              <a:gd name="connsiteY3" fmla="*/ 330566 h 5083282"/>
              <a:gd name="connsiteX4" fmla="*/ 3033015 w 8848429"/>
              <a:gd name="connsiteY4" fmla="*/ 48753 h 5083282"/>
              <a:gd name="connsiteX5" fmla="*/ 3080616 w 8848429"/>
              <a:gd name="connsiteY5" fmla="*/ 356317 h 5083282"/>
              <a:gd name="connsiteX6" fmla="*/ 3266774 w 8848429"/>
              <a:gd name="connsiteY6" fmla="*/ 106922 h 5083282"/>
              <a:gd name="connsiteX7" fmla="*/ 3286101 w 8848429"/>
              <a:gd name="connsiteY7" fmla="*/ 436131 h 5083282"/>
              <a:gd name="connsiteX8" fmla="*/ 3509098 w 8848429"/>
              <a:gd name="connsiteY8" fmla="*/ 193185 h 5083282"/>
              <a:gd name="connsiteX9" fmla="*/ 3495795 w 8848429"/>
              <a:gd name="connsiteY9" fmla="*/ 504124 h 5083282"/>
              <a:gd name="connsiteX10" fmla="*/ 3727037 w 8848429"/>
              <a:gd name="connsiteY10" fmla="*/ 295829 h 5083282"/>
              <a:gd name="connsiteX11" fmla="*/ 3681751 w 8848429"/>
              <a:gd name="connsiteY11" fmla="*/ 622500 h 5083282"/>
              <a:gd name="connsiteX12" fmla="*/ 3947875 w 8848429"/>
              <a:gd name="connsiteY12" fmla="*/ 427712 h 5083282"/>
              <a:gd name="connsiteX13" fmla="*/ 3874156 w 8848429"/>
              <a:gd name="connsiteY13" fmla="*/ 730077 h 5083282"/>
              <a:gd name="connsiteX14" fmla="*/ 4141593 w 8848429"/>
              <a:gd name="connsiteY14" fmla="*/ 570901 h 5083282"/>
              <a:gd name="connsiteX15" fmla="*/ 4033457 w 8848429"/>
              <a:gd name="connsiteY15" fmla="*/ 882450 h 5083282"/>
              <a:gd name="connsiteX16" fmla="*/ 4332460 w 8848429"/>
              <a:gd name="connsiteY16" fmla="*/ 743332 h 5083282"/>
              <a:gd name="connsiteX17" fmla="*/ 4201171 w 8848429"/>
              <a:gd name="connsiteY17" fmla="*/ 1025509 h 5083282"/>
              <a:gd name="connsiteX18" fmla="*/ 4363624 w 8848429"/>
              <a:gd name="connsiteY18" fmla="*/ 967945 h 5083282"/>
              <a:gd name="connsiteX19" fmla="*/ 4401794 w 8848429"/>
              <a:gd name="connsiteY19" fmla="*/ 954419 h 5083282"/>
              <a:gd name="connsiteX20" fmla="*/ 4462826 w 8848429"/>
              <a:gd name="connsiteY20" fmla="*/ 975603 h 5083282"/>
              <a:gd name="connsiteX21" fmla="*/ 4655087 w 8848429"/>
              <a:gd name="connsiteY21" fmla="*/ 1042336 h 5083282"/>
              <a:gd name="connsiteX22" fmla="*/ 4515970 w 8848429"/>
              <a:gd name="connsiteY22" fmla="*/ 743332 h 5083282"/>
              <a:gd name="connsiteX23" fmla="*/ 4798146 w 8848429"/>
              <a:gd name="connsiteY23" fmla="*/ 874621 h 5083282"/>
              <a:gd name="connsiteX24" fmla="*/ 4694199 w 8848429"/>
              <a:gd name="connsiteY24" fmla="*/ 581271 h 5083282"/>
              <a:gd name="connsiteX25" fmla="*/ 4978673 w 8848429"/>
              <a:gd name="connsiteY25" fmla="*/ 748121 h 5083282"/>
              <a:gd name="connsiteX26" fmla="*/ 4900554 w 8848429"/>
              <a:gd name="connsiteY26" fmla="*/ 427712 h 5083282"/>
              <a:gd name="connsiteX27" fmla="*/ 5151692 w 8848429"/>
              <a:gd name="connsiteY27" fmla="*/ 611531 h 5083282"/>
              <a:gd name="connsiteX28" fmla="*/ 5106984 w 8848429"/>
              <a:gd name="connsiteY28" fmla="*/ 303535 h 5083282"/>
              <a:gd name="connsiteX29" fmla="*/ 5353428 w 8848429"/>
              <a:gd name="connsiteY29" fmla="*/ 522661 h 5083282"/>
              <a:gd name="connsiteX30" fmla="*/ 5339331 w 8848429"/>
              <a:gd name="connsiteY30" fmla="*/ 193185 h 5083282"/>
              <a:gd name="connsiteX31" fmla="*/ 5549779 w 8848429"/>
              <a:gd name="connsiteY31" fmla="*/ 422457 h 5083282"/>
              <a:gd name="connsiteX32" fmla="*/ 5566001 w 8848429"/>
              <a:gd name="connsiteY32" fmla="*/ 111655 h 5083282"/>
              <a:gd name="connsiteX33" fmla="*/ 5764973 w 8848429"/>
              <a:gd name="connsiteY33" fmla="*/ 374679 h 5083282"/>
              <a:gd name="connsiteX34" fmla="*/ 5815415 w 8848429"/>
              <a:gd name="connsiteY34" fmla="*/ 48753 h 5083282"/>
              <a:gd name="connsiteX35" fmla="*/ 5977091 w 8848429"/>
              <a:gd name="connsiteY35" fmla="*/ 314695 h 5083282"/>
              <a:gd name="connsiteX36" fmla="*/ 6053643 w 8848429"/>
              <a:gd name="connsiteY36" fmla="*/ 13035 h 5083282"/>
              <a:gd name="connsiteX37" fmla="*/ 6197477 w 8848429"/>
              <a:gd name="connsiteY37" fmla="*/ 309799 h 5083282"/>
              <a:gd name="connsiteX38" fmla="*/ 6310534 w 8848429"/>
              <a:gd name="connsiteY38" fmla="*/ 0 h 5083282"/>
              <a:gd name="connsiteX39" fmla="*/ 6417226 w 8848429"/>
              <a:gd name="connsiteY39" fmla="*/ 292362 h 5083282"/>
              <a:gd name="connsiteX40" fmla="*/ 6551154 w 8848429"/>
              <a:gd name="connsiteY40" fmla="*/ 11421 h 5083282"/>
              <a:gd name="connsiteX41" fmla="*/ 6634327 w 8848429"/>
              <a:gd name="connsiteY41" fmla="*/ 330566 h 5083282"/>
              <a:gd name="connsiteX42" fmla="*/ 6805652 w 8848429"/>
              <a:gd name="connsiteY42" fmla="*/ 48753 h 5083282"/>
              <a:gd name="connsiteX43" fmla="*/ 6853253 w 8848429"/>
              <a:gd name="connsiteY43" fmla="*/ 356317 h 5083282"/>
              <a:gd name="connsiteX44" fmla="*/ 7039411 w 8848429"/>
              <a:gd name="connsiteY44" fmla="*/ 106922 h 5083282"/>
              <a:gd name="connsiteX45" fmla="*/ 7058738 w 8848429"/>
              <a:gd name="connsiteY45" fmla="*/ 436131 h 5083282"/>
              <a:gd name="connsiteX46" fmla="*/ 7281736 w 8848429"/>
              <a:gd name="connsiteY46" fmla="*/ 193185 h 5083282"/>
              <a:gd name="connsiteX47" fmla="*/ 7268432 w 8848429"/>
              <a:gd name="connsiteY47" fmla="*/ 504124 h 5083282"/>
              <a:gd name="connsiteX48" fmla="*/ 7499674 w 8848429"/>
              <a:gd name="connsiteY48" fmla="*/ 295829 h 5083282"/>
              <a:gd name="connsiteX49" fmla="*/ 7454388 w 8848429"/>
              <a:gd name="connsiteY49" fmla="*/ 622500 h 5083282"/>
              <a:gd name="connsiteX50" fmla="*/ 7720512 w 8848429"/>
              <a:gd name="connsiteY50" fmla="*/ 427712 h 5083282"/>
              <a:gd name="connsiteX51" fmla="*/ 7646793 w 8848429"/>
              <a:gd name="connsiteY51" fmla="*/ 730077 h 5083282"/>
              <a:gd name="connsiteX52" fmla="*/ 7914230 w 8848429"/>
              <a:gd name="connsiteY52" fmla="*/ 570901 h 5083282"/>
              <a:gd name="connsiteX53" fmla="*/ 7806094 w 8848429"/>
              <a:gd name="connsiteY53" fmla="*/ 882450 h 5083282"/>
              <a:gd name="connsiteX54" fmla="*/ 8105097 w 8848429"/>
              <a:gd name="connsiteY54" fmla="*/ 743332 h 5083282"/>
              <a:gd name="connsiteX55" fmla="*/ 7973808 w 8848429"/>
              <a:gd name="connsiteY55" fmla="*/ 1025509 h 5083282"/>
              <a:gd name="connsiteX56" fmla="*/ 8267159 w 8848429"/>
              <a:gd name="connsiteY56" fmla="*/ 921562 h 5083282"/>
              <a:gd name="connsiteX57" fmla="*/ 8100309 w 8848429"/>
              <a:gd name="connsiteY57" fmla="*/ 1206036 h 5083282"/>
              <a:gd name="connsiteX58" fmla="*/ 8420718 w 8848429"/>
              <a:gd name="connsiteY58" fmla="*/ 1127917 h 5083282"/>
              <a:gd name="connsiteX59" fmla="*/ 8236899 w 8848429"/>
              <a:gd name="connsiteY59" fmla="*/ 1379055 h 5083282"/>
              <a:gd name="connsiteX60" fmla="*/ 8544894 w 8848429"/>
              <a:gd name="connsiteY60" fmla="*/ 1334347 h 5083282"/>
              <a:gd name="connsiteX61" fmla="*/ 8325768 w 8848429"/>
              <a:gd name="connsiteY61" fmla="*/ 1580791 h 5083282"/>
              <a:gd name="connsiteX62" fmla="*/ 8655244 w 8848429"/>
              <a:gd name="connsiteY62" fmla="*/ 1566694 h 5083282"/>
              <a:gd name="connsiteX63" fmla="*/ 8425972 w 8848429"/>
              <a:gd name="connsiteY63" fmla="*/ 1777142 h 5083282"/>
              <a:gd name="connsiteX64" fmla="*/ 8736775 w 8848429"/>
              <a:gd name="connsiteY64" fmla="*/ 1793364 h 5083282"/>
              <a:gd name="connsiteX65" fmla="*/ 8473750 w 8848429"/>
              <a:gd name="connsiteY65" fmla="*/ 1992336 h 5083282"/>
              <a:gd name="connsiteX66" fmla="*/ 8799676 w 8848429"/>
              <a:gd name="connsiteY66" fmla="*/ 2042778 h 5083282"/>
              <a:gd name="connsiteX67" fmla="*/ 8533734 w 8848429"/>
              <a:gd name="connsiteY67" fmla="*/ 2204454 h 5083282"/>
              <a:gd name="connsiteX68" fmla="*/ 8835394 w 8848429"/>
              <a:gd name="connsiteY68" fmla="*/ 2281007 h 5083282"/>
              <a:gd name="connsiteX69" fmla="*/ 8538630 w 8848429"/>
              <a:gd name="connsiteY69" fmla="*/ 2424841 h 5083282"/>
              <a:gd name="connsiteX70" fmla="*/ 8848429 w 8848429"/>
              <a:gd name="connsiteY70" fmla="*/ 2537897 h 5083282"/>
              <a:gd name="connsiteX71" fmla="*/ 8556068 w 8848429"/>
              <a:gd name="connsiteY71" fmla="*/ 2644589 h 5083282"/>
              <a:gd name="connsiteX72" fmla="*/ 8837008 w 8848429"/>
              <a:gd name="connsiteY72" fmla="*/ 2778517 h 5083282"/>
              <a:gd name="connsiteX73" fmla="*/ 8517863 w 8848429"/>
              <a:gd name="connsiteY73" fmla="*/ 2861690 h 5083282"/>
              <a:gd name="connsiteX74" fmla="*/ 8799676 w 8848429"/>
              <a:gd name="connsiteY74" fmla="*/ 3033015 h 5083282"/>
              <a:gd name="connsiteX75" fmla="*/ 8492112 w 8848429"/>
              <a:gd name="connsiteY75" fmla="*/ 3080616 h 5083282"/>
              <a:gd name="connsiteX76" fmla="*/ 8741508 w 8848429"/>
              <a:gd name="connsiteY76" fmla="*/ 3266774 h 5083282"/>
              <a:gd name="connsiteX77" fmla="*/ 8412298 w 8848429"/>
              <a:gd name="connsiteY77" fmla="*/ 3286101 h 5083282"/>
              <a:gd name="connsiteX78" fmla="*/ 8655244 w 8848429"/>
              <a:gd name="connsiteY78" fmla="*/ 3509099 h 5083282"/>
              <a:gd name="connsiteX79" fmla="*/ 8344304 w 8848429"/>
              <a:gd name="connsiteY79" fmla="*/ 3495795 h 5083282"/>
              <a:gd name="connsiteX80" fmla="*/ 8552600 w 8848429"/>
              <a:gd name="connsiteY80" fmla="*/ 3727037 h 5083282"/>
              <a:gd name="connsiteX81" fmla="*/ 8225930 w 8848429"/>
              <a:gd name="connsiteY81" fmla="*/ 3681752 h 5083282"/>
              <a:gd name="connsiteX82" fmla="*/ 8420718 w 8848429"/>
              <a:gd name="connsiteY82" fmla="*/ 3947875 h 5083282"/>
              <a:gd name="connsiteX83" fmla="*/ 8118352 w 8848429"/>
              <a:gd name="connsiteY83" fmla="*/ 3874156 h 5083282"/>
              <a:gd name="connsiteX84" fmla="*/ 8277528 w 8848429"/>
              <a:gd name="connsiteY84" fmla="*/ 4141593 h 5083282"/>
              <a:gd name="connsiteX85" fmla="*/ 7965979 w 8848429"/>
              <a:gd name="connsiteY85" fmla="*/ 4033457 h 5083282"/>
              <a:gd name="connsiteX86" fmla="*/ 8105097 w 8848429"/>
              <a:gd name="connsiteY86" fmla="*/ 4332460 h 5083282"/>
              <a:gd name="connsiteX87" fmla="*/ 7822920 w 8848429"/>
              <a:gd name="connsiteY87" fmla="*/ 4201171 h 5083282"/>
              <a:gd name="connsiteX88" fmla="*/ 7926868 w 8848429"/>
              <a:gd name="connsiteY88" fmla="*/ 4494522 h 5083282"/>
              <a:gd name="connsiteX89" fmla="*/ 7642393 w 8848429"/>
              <a:gd name="connsiteY89" fmla="*/ 4327672 h 5083282"/>
              <a:gd name="connsiteX90" fmla="*/ 7720512 w 8848429"/>
              <a:gd name="connsiteY90" fmla="*/ 4648081 h 5083282"/>
              <a:gd name="connsiteX91" fmla="*/ 7469375 w 8848429"/>
              <a:gd name="connsiteY91" fmla="*/ 4464262 h 5083282"/>
              <a:gd name="connsiteX92" fmla="*/ 7514083 w 8848429"/>
              <a:gd name="connsiteY92" fmla="*/ 4772257 h 5083282"/>
              <a:gd name="connsiteX93" fmla="*/ 7267640 w 8848429"/>
              <a:gd name="connsiteY93" fmla="*/ 4553132 h 5083282"/>
              <a:gd name="connsiteX94" fmla="*/ 7281736 w 8848429"/>
              <a:gd name="connsiteY94" fmla="*/ 4882607 h 5083282"/>
              <a:gd name="connsiteX95" fmla="*/ 7071287 w 8848429"/>
              <a:gd name="connsiteY95" fmla="*/ 4653335 h 5083282"/>
              <a:gd name="connsiteX96" fmla="*/ 7055065 w 8848429"/>
              <a:gd name="connsiteY96" fmla="*/ 4964138 h 5083282"/>
              <a:gd name="connsiteX97" fmla="*/ 6856094 w 8848429"/>
              <a:gd name="connsiteY97" fmla="*/ 4701115 h 5083282"/>
              <a:gd name="connsiteX98" fmla="*/ 6805652 w 8848429"/>
              <a:gd name="connsiteY98" fmla="*/ 5027039 h 5083282"/>
              <a:gd name="connsiteX99" fmla="*/ 6643976 w 8848429"/>
              <a:gd name="connsiteY99" fmla="*/ 4761097 h 5083282"/>
              <a:gd name="connsiteX100" fmla="*/ 6567424 w 8848429"/>
              <a:gd name="connsiteY100" fmla="*/ 5062757 h 5083282"/>
              <a:gd name="connsiteX101" fmla="*/ 6423590 w 8848429"/>
              <a:gd name="connsiteY101" fmla="*/ 4765993 h 5083282"/>
              <a:gd name="connsiteX102" fmla="*/ 6329584 w 8848429"/>
              <a:gd name="connsiteY102" fmla="*/ 5075792 h 5083282"/>
              <a:gd name="connsiteX103" fmla="*/ 6203841 w 8848429"/>
              <a:gd name="connsiteY103" fmla="*/ 4758029 h 5083282"/>
              <a:gd name="connsiteX104" fmla="*/ 6087331 w 8848429"/>
              <a:gd name="connsiteY104" fmla="*/ 5075438 h 5083282"/>
              <a:gd name="connsiteX105" fmla="*/ 5980390 w 8848429"/>
              <a:gd name="connsiteY105" fmla="*/ 4756293 h 5083282"/>
              <a:gd name="connsiteX106" fmla="*/ 5880366 w 8848429"/>
              <a:gd name="connsiteY106" fmla="*/ 5083282 h 5083282"/>
              <a:gd name="connsiteX107" fmla="*/ 5784507 w 8848429"/>
              <a:gd name="connsiteY107" fmla="*/ 4751952 h 5083282"/>
              <a:gd name="connsiteX108" fmla="*/ 5651323 w 8848429"/>
              <a:gd name="connsiteY108" fmla="*/ 5064667 h 5083282"/>
              <a:gd name="connsiteX109" fmla="*/ 5553621 w 8848429"/>
              <a:gd name="connsiteY109" fmla="*/ 4735456 h 5083282"/>
              <a:gd name="connsiteX110" fmla="*/ 5391582 w 8848429"/>
              <a:gd name="connsiteY110" fmla="*/ 5082904 h 5083282"/>
              <a:gd name="connsiteX111" fmla="*/ 5352634 w 8848429"/>
              <a:gd name="connsiteY111" fmla="*/ 4571668 h 5083282"/>
              <a:gd name="connsiteX112" fmla="*/ 5112684 w 8848429"/>
              <a:gd name="connsiteY112" fmla="*/ 5058638 h 5083282"/>
              <a:gd name="connsiteX113" fmla="*/ 5166678 w 8848429"/>
              <a:gd name="connsiteY113" fmla="*/ 4453292 h 5083282"/>
              <a:gd name="connsiteX114" fmla="*/ 4900554 w 8848429"/>
              <a:gd name="connsiteY114" fmla="*/ 4648081 h 5083282"/>
              <a:gd name="connsiteX115" fmla="*/ 4974274 w 8848429"/>
              <a:gd name="connsiteY115" fmla="*/ 4345715 h 5083282"/>
              <a:gd name="connsiteX116" fmla="*/ 4706836 w 8848429"/>
              <a:gd name="connsiteY116" fmla="*/ 4504891 h 5083282"/>
              <a:gd name="connsiteX117" fmla="*/ 4814973 w 8848429"/>
              <a:gd name="connsiteY117" fmla="*/ 4193343 h 5083282"/>
              <a:gd name="connsiteX118" fmla="*/ 4515970 w 8848429"/>
              <a:gd name="connsiteY118" fmla="*/ 4332460 h 5083282"/>
              <a:gd name="connsiteX119" fmla="*/ 4647258 w 8848429"/>
              <a:gd name="connsiteY119" fmla="*/ 4050283 h 5083282"/>
              <a:gd name="connsiteX120" fmla="*/ 4484806 w 8848429"/>
              <a:gd name="connsiteY120" fmla="*/ 4107848 h 5083282"/>
              <a:gd name="connsiteX121" fmla="*/ 4373651 w 8848429"/>
              <a:gd name="connsiteY121" fmla="*/ 4112143 h 5083282"/>
              <a:gd name="connsiteX122" fmla="*/ 4193342 w 8848429"/>
              <a:gd name="connsiteY122" fmla="*/ 4033457 h 5083282"/>
              <a:gd name="connsiteX123" fmla="*/ 4332460 w 8848429"/>
              <a:gd name="connsiteY123" fmla="*/ 4332460 h 5083282"/>
              <a:gd name="connsiteX124" fmla="*/ 4050283 w 8848429"/>
              <a:gd name="connsiteY124" fmla="*/ 4201171 h 5083282"/>
              <a:gd name="connsiteX125" fmla="*/ 4154231 w 8848429"/>
              <a:gd name="connsiteY125" fmla="*/ 4494522 h 5083282"/>
              <a:gd name="connsiteX126" fmla="*/ 3869757 w 8848429"/>
              <a:gd name="connsiteY126" fmla="*/ 4327672 h 5083282"/>
              <a:gd name="connsiteX127" fmla="*/ 3947875 w 8848429"/>
              <a:gd name="connsiteY127" fmla="*/ 4648081 h 5083282"/>
              <a:gd name="connsiteX128" fmla="*/ 3696737 w 8848429"/>
              <a:gd name="connsiteY128" fmla="*/ 4464262 h 5083282"/>
              <a:gd name="connsiteX129" fmla="*/ 3741446 w 8848429"/>
              <a:gd name="connsiteY129" fmla="*/ 4772257 h 5083282"/>
              <a:gd name="connsiteX130" fmla="*/ 3495003 w 8848429"/>
              <a:gd name="connsiteY130" fmla="*/ 4553132 h 5083282"/>
              <a:gd name="connsiteX131" fmla="*/ 3509098 w 8848429"/>
              <a:gd name="connsiteY131" fmla="*/ 4882607 h 5083282"/>
              <a:gd name="connsiteX132" fmla="*/ 3298650 w 8848429"/>
              <a:gd name="connsiteY132" fmla="*/ 4653335 h 5083282"/>
              <a:gd name="connsiteX133" fmla="*/ 3282428 w 8848429"/>
              <a:gd name="connsiteY133" fmla="*/ 4964138 h 5083282"/>
              <a:gd name="connsiteX134" fmla="*/ 3083457 w 8848429"/>
              <a:gd name="connsiteY134" fmla="*/ 4701115 h 5083282"/>
              <a:gd name="connsiteX135" fmla="*/ 3033015 w 8848429"/>
              <a:gd name="connsiteY135" fmla="*/ 5027039 h 5083282"/>
              <a:gd name="connsiteX136" fmla="*/ 2871338 w 8848429"/>
              <a:gd name="connsiteY136" fmla="*/ 4761097 h 5083282"/>
              <a:gd name="connsiteX137" fmla="*/ 2794787 w 8848429"/>
              <a:gd name="connsiteY137" fmla="*/ 5062757 h 5083282"/>
              <a:gd name="connsiteX138" fmla="*/ 2650953 w 8848429"/>
              <a:gd name="connsiteY138" fmla="*/ 4765993 h 5083282"/>
              <a:gd name="connsiteX139" fmla="*/ 2537897 w 8848429"/>
              <a:gd name="connsiteY139" fmla="*/ 5075792 h 5083282"/>
              <a:gd name="connsiteX140" fmla="*/ 2431203 w 8848429"/>
              <a:gd name="connsiteY140" fmla="*/ 4783429 h 5083282"/>
              <a:gd name="connsiteX141" fmla="*/ 2297275 w 8848429"/>
              <a:gd name="connsiteY141" fmla="*/ 5064371 h 5083282"/>
              <a:gd name="connsiteX142" fmla="*/ 2214103 w 8848429"/>
              <a:gd name="connsiteY142" fmla="*/ 4745226 h 5083282"/>
              <a:gd name="connsiteX143" fmla="*/ 2042778 w 8848429"/>
              <a:gd name="connsiteY143" fmla="*/ 5027039 h 5083282"/>
              <a:gd name="connsiteX144" fmla="*/ 1995178 w 8848429"/>
              <a:gd name="connsiteY144" fmla="*/ 4719475 h 5083282"/>
              <a:gd name="connsiteX145" fmla="*/ 1809018 w 8848429"/>
              <a:gd name="connsiteY145" fmla="*/ 4968872 h 5083282"/>
              <a:gd name="connsiteX146" fmla="*/ 1789692 w 8848429"/>
              <a:gd name="connsiteY146" fmla="*/ 4639662 h 5083282"/>
              <a:gd name="connsiteX147" fmla="*/ 1566694 w 8848429"/>
              <a:gd name="connsiteY147" fmla="*/ 4882607 h 5083282"/>
              <a:gd name="connsiteX148" fmla="*/ 1579997 w 8848429"/>
              <a:gd name="connsiteY148" fmla="*/ 4571668 h 5083282"/>
              <a:gd name="connsiteX149" fmla="*/ 1348755 w 8848429"/>
              <a:gd name="connsiteY149" fmla="*/ 4779964 h 5083282"/>
              <a:gd name="connsiteX150" fmla="*/ 1394041 w 8848429"/>
              <a:gd name="connsiteY150" fmla="*/ 4453292 h 5083282"/>
              <a:gd name="connsiteX151" fmla="*/ 1127917 w 8848429"/>
              <a:gd name="connsiteY151" fmla="*/ 4648081 h 5083282"/>
              <a:gd name="connsiteX152" fmla="*/ 1201636 w 8848429"/>
              <a:gd name="connsiteY152" fmla="*/ 4345715 h 5083282"/>
              <a:gd name="connsiteX153" fmla="*/ 934199 w 8848429"/>
              <a:gd name="connsiteY153" fmla="*/ 4504891 h 5083282"/>
              <a:gd name="connsiteX154" fmla="*/ 1042336 w 8848429"/>
              <a:gd name="connsiteY154" fmla="*/ 4193343 h 5083282"/>
              <a:gd name="connsiteX155" fmla="*/ 743332 w 8848429"/>
              <a:gd name="connsiteY155" fmla="*/ 4332460 h 5083282"/>
              <a:gd name="connsiteX156" fmla="*/ 874621 w 8848429"/>
              <a:gd name="connsiteY156" fmla="*/ 4050283 h 5083282"/>
              <a:gd name="connsiteX157" fmla="*/ 581271 w 8848429"/>
              <a:gd name="connsiteY157" fmla="*/ 4154231 h 5083282"/>
              <a:gd name="connsiteX158" fmla="*/ 748120 w 8848429"/>
              <a:gd name="connsiteY158" fmla="*/ 3869756 h 5083282"/>
              <a:gd name="connsiteX159" fmla="*/ 427711 w 8848429"/>
              <a:gd name="connsiteY159" fmla="*/ 3947875 h 5083282"/>
              <a:gd name="connsiteX160" fmla="*/ 611531 w 8848429"/>
              <a:gd name="connsiteY160" fmla="*/ 3696738 h 5083282"/>
              <a:gd name="connsiteX161" fmla="*/ 303535 w 8848429"/>
              <a:gd name="connsiteY161" fmla="*/ 3741447 h 5083282"/>
              <a:gd name="connsiteX162" fmla="*/ 522660 w 8848429"/>
              <a:gd name="connsiteY162" fmla="*/ 3495003 h 5083282"/>
              <a:gd name="connsiteX163" fmla="*/ 193185 w 8848429"/>
              <a:gd name="connsiteY163" fmla="*/ 3509099 h 5083282"/>
              <a:gd name="connsiteX164" fmla="*/ 422457 w 8848429"/>
              <a:gd name="connsiteY164" fmla="*/ 3298650 h 5083282"/>
              <a:gd name="connsiteX165" fmla="*/ 111655 w 8848429"/>
              <a:gd name="connsiteY165" fmla="*/ 3282428 h 5083282"/>
              <a:gd name="connsiteX166" fmla="*/ 374679 w 8848429"/>
              <a:gd name="connsiteY166" fmla="*/ 3083457 h 5083282"/>
              <a:gd name="connsiteX167" fmla="*/ 48753 w 8848429"/>
              <a:gd name="connsiteY167" fmla="*/ 3033015 h 5083282"/>
              <a:gd name="connsiteX168" fmla="*/ 314695 w 8848429"/>
              <a:gd name="connsiteY168" fmla="*/ 2871339 h 5083282"/>
              <a:gd name="connsiteX169" fmla="*/ 13035 w 8848429"/>
              <a:gd name="connsiteY169" fmla="*/ 2794787 h 5083282"/>
              <a:gd name="connsiteX170" fmla="*/ 309799 w 8848429"/>
              <a:gd name="connsiteY170" fmla="*/ 2650953 h 5083282"/>
              <a:gd name="connsiteX171" fmla="*/ 0 w 8848429"/>
              <a:gd name="connsiteY171" fmla="*/ 2537897 h 5083282"/>
              <a:gd name="connsiteX172" fmla="*/ 292363 w 8848429"/>
              <a:gd name="connsiteY172" fmla="*/ 2431203 h 5083282"/>
              <a:gd name="connsiteX173" fmla="*/ 11421 w 8848429"/>
              <a:gd name="connsiteY173" fmla="*/ 2297276 h 5083282"/>
              <a:gd name="connsiteX174" fmla="*/ 330566 w 8848429"/>
              <a:gd name="connsiteY174" fmla="*/ 2214104 h 5083282"/>
              <a:gd name="connsiteX175" fmla="*/ 48753 w 8848429"/>
              <a:gd name="connsiteY175" fmla="*/ 2042778 h 5083282"/>
              <a:gd name="connsiteX176" fmla="*/ 356319 w 8848429"/>
              <a:gd name="connsiteY176" fmla="*/ 1995178 h 5083282"/>
              <a:gd name="connsiteX177" fmla="*/ 106922 w 8848429"/>
              <a:gd name="connsiteY177" fmla="*/ 1809018 h 5083282"/>
              <a:gd name="connsiteX178" fmla="*/ 436130 w 8848429"/>
              <a:gd name="connsiteY178" fmla="*/ 1789692 h 5083282"/>
              <a:gd name="connsiteX179" fmla="*/ 193185 w 8848429"/>
              <a:gd name="connsiteY179" fmla="*/ 1566694 h 5083282"/>
              <a:gd name="connsiteX180" fmla="*/ 504124 w 8848429"/>
              <a:gd name="connsiteY180" fmla="*/ 1579997 h 5083282"/>
              <a:gd name="connsiteX181" fmla="*/ 295829 w 8848429"/>
              <a:gd name="connsiteY181" fmla="*/ 1348755 h 5083282"/>
              <a:gd name="connsiteX182" fmla="*/ 622500 w 8848429"/>
              <a:gd name="connsiteY182" fmla="*/ 1394041 h 5083282"/>
              <a:gd name="connsiteX183" fmla="*/ 427711 w 8848429"/>
              <a:gd name="connsiteY183" fmla="*/ 1127917 h 5083282"/>
              <a:gd name="connsiteX184" fmla="*/ 730077 w 8848429"/>
              <a:gd name="connsiteY184" fmla="*/ 1201637 h 5083282"/>
              <a:gd name="connsiteX185" fmla="*/ 570901 w 8848429"/>
              <a:gd name="connsiteY185" fmla="*/ 934199 h 5083282"/>
              <a:gd name="connsiteX186" fmla="*/ 882450 w 8848429"/>
              <a:gd name="connsiteY186" fmla="*/ 1042336 h 5083282"/>
              <a:gd name="connsiteX187" fmla="*/ 743332 w 8848429"/>
              <a:gd name="connsiteY187" fmla="*/ 743332 h 5083282"/>
              <a:gd name="connsiteX188" fmla="*/ 1025509 w 8848429"/>
              <a:gd name="connsiteY188" fmla="*/ 874621 h 5083282"/>
              <a:gd name="connsiteX189" fmla="*/ 921561 w 8848429"/>
              <a:gd name="connsiteY189" fmla="*/ 581271 h 5083282"/>
              <a:gd name="connsiteX190" fmla="*/ 1206036 w 8848429"/>
              <a:gd name="connsiteY190" fmla="*/ 748121 h 5083282"/>
              <a:gd name="connsiteX191" fmla="*/ 1127917 w 8848429"/>
              <a:gd name="connsiteY191" fmla="*/ 427712 h 5083282"/>
              <a:gd name="connsiteX192" fmla="*/ 1379054 w 8848429"/>
              <a:gd name="connsiteY192" fmla="*/ 611531 h 5083282"/>
              <a:gd name="connsiteX193" fmla="*/ 1334346 w 8848429"/>
              <a:gd name="connsiteY193" fmla="*/ 303535 h 5083282"/>
              <a:gd name="connsiteX194" fmla="*/ 1580790 w 8848429"/>
              <a:gd name="connsiteY194" fmla="*/ 522661 h 5083282"/>
              <a:gd name="connsiteX195" fmla="*/ 1566694 w 8848429"/>
              <a:gd name="connsiteY195" fmla="*/ 193185 h 5083282"/>
              <a:gd name="connsiteX196" fmla="*/ 1777142 w 8848429"/>
              <a:gd name="connsiteY196" fmla="*/ 422457 h 5083282"/>
              <a:gd name="connsiteX197" fmla="*/ 1793364 w 8848429"/>
              <a:gd name="connsiteY197" fmla="*/ 111655 h 5083282"/>
              <a:gd name="connsiteX198" fmla="*/ 1992335 w 8848429"/>
              <a:gd name="connsiteY198" fmla="*/ 374679 h 5083282"/>
              <a:gd name="connsiteX199" fmla="*/ 2042778 w 8848429"/>
              <a:gd name="connsiteY199" fmla="*/ 48753 h 5083282"/>
              <a:gd name="connsiteX200" fmla="*/ 2204453 w 8848429"/>
              <a:gd name="connsiteY200" fmla="*/ 314695 h 5083282"/>
              <a:gd name="connsiteX201" fmla="*/ 2281006 w 8848429"/>
              <a:gd name="connsiteY201" fmla="*/ 13035 h 5083282"/>
              <a:gd name="connsiteX202" fmla="*/ 2424840 w 8848429"/>
              <a:gd name="connsiteY202" fmla="*/ 309799 h 5083282"/>
              <a:gd name="connsiteX203" fmla="*/ 2537897 w 8848429"/>
              <a:gd name="connsiteY203" fmla="*/ 0 h 5083282"/>
              <a:gd name="connsiteX0" fmla="*/ 2537897 w 8848429"/>
              <a:gd name="connsiteY0" fmla="*/ 0 h 5083282"/>
              <a:gd name="connsiteX1" fmla="*/ 2644589 w 8848429"/>
              <a:gd name="connsiteY1" fmla="*/ 292362 h 5083282"/>
              <a:gd name="connsiteX2" fmla="*/ 2778516 w 8848429"/>
              <a:gd name="connsiteY2" fmla="*/ 11421 h 5083282"/>
              <a:gd name="connsiteX3" fmla="*/ 2861690 w 8848429"/>
              <a:gd name="connsiteY3" fmla="*/ 330566 h 5083282"/>
              <a:gd name="connsiteX4" fmla="*/ 3033015 w 8848429"/>
              <a:gd name="connsiteY4" fmla="*/ 48753 h 5083282"/>
              <a:gd name="connsiteX5" fmla="*/ 3080616 w 8848429"/>
              <a:gd name="connsiteY5" fmla="*/ 356317 h 5083282"/>
              <a:gd name="connsiteX6" fmla="*/ 3266774 w 8848429"/>
              <a:gd name="connsiteY6" fmla="*/ 106922 h 5083282"/>
              <a:gd name="connsiteX7" fmla="*/ 3286101 w 8848429"/>
              <a:gd name="connsiteY7" fmla="*/ 436131 h 5083282"/>
              <a:gd name="connsiteX8" fmla="*/ 3509098 w 8848429"/>
              <a:gd name="connsiteY8" fmla="*/ 193185 h 5083282"/>
              <a:gd name="connsiteX9" fmla="*/ 3495795 w 8848429"/>
              <a:gd name="connsiteY9" fmla="*/ 504124 h 5083282"/>
              <a:gd name="connsiteX10" fmla="*/ 3727037 w 8848429"/>
              <a:gd name="connsiteY10" fmla="*/ 295829 h 5083282"/>
              <a:gd name="connsiteX11" fmla="*/ 3681751 w 8848429"/>
              <a:gd name="connsiteY11" fmla="*/ 622500 h 5083282"/>
              <a:gd name="connsiteX12" fmla="*/ 3947875 w 8848429"/>
              <a:gd name="connsiteY12" fmla="*/ 427712 h 5083282"/>
              <a:gd name="connsiteX13" fmla="*/ 3874156 w 8848429"/>
              <a:gd name="connsiteY13" fmla="*/ 730077 h 5083282"/>
              <a:gd name="connsiteX14" fmla="*/ 4141593 w 8848429"/>
              <a:gd name="connsiteY14" fmla="*/ 570901 h 5083282"/>
              <a:gd name="connsiteX15" fmla="*/ 4033457 w 8848429"/>
              <a:gd name="connsiteY15" fmla="*/ 882450 h 5083282"/>
              <a:gd name="connsiteX16" fmla="*/ 4332460 w 8848429"/>
              <a:gd name="connsiteY16" fmla="*/ 743332 h 5083282"/>
              <a:gd name="connsiteX17" fmla="*/ 4201171 w 8848429"/>
              <a:gd name="connsiteY17" fmla="*/ 1025509 h 5083282"/>
              <a:gd name="connsiteX18" fmla="*/ 4363624 w 8848429"/>
              <a:gd name="connsiteY18" fmla="*/ 967945 h 5083282"/>
              <a:gd name="connsiteX19" fmla="*/ 4401794 w 8848429"/>
              <a:gd name="connsiteY19" fmla="*/ 954419 h 5083282"/>
              <a:gd name="connsiteX20" fmla="*/ 4462826 w 8848429"/>
              <a:gd name="connsiteY20" fmla="*/ 975603 h 5083282"/>
              <a:gd name="connsiteX21" fmla="*/ 4655087 w 8848429"/>
              <a:gd name="connsiteY21" fmla="*/ 1042336 h 5083282"/>
              <a:gd name="connsiteX22" fmla="*/ 4515970 w 8848429"/>
              <a:gd name="connsiteY22" fmla="*/ 743332 h 5083282"/>
              <a:gd name="connsiteX23" fmla="*/ 4798146 w 8848429"/>
              <a:gd name="connsiteY23" fmla="*/ 874621 h 5083282"/>
              <a:gd name="connsiteX24" fmla="*/ 4694199 w 8848429"/>
              <a:gd name="connsiteY24" fmla="*/ 581271 h 5083282"/>
              <a:gd name="connsiteX25" fmla="*/ 4978673 w 8848429"/>
              <a:gd name="connsiteY25" fmla="*/ 748121 h 5083282"/>
              <a:gd name="connsiteX26" fmla="*/ 4900554 w 8848429"/>
              <a:gd name="connsiteY26" fmla="*/ 427712 h 5083282"/>
              <a:gd name="connsiteX27" fmla="*/ 5151692 w 8848429"/>
              <a:gd name="connsiteY27" fmla="*/ 611531 h 5083282"/>
              <a:gd name="connsiteX28" fmla="*/ 5106984 w 8848429"/>
              <a:gd name="connsiteY28" fmla="*/ 303535 h 5083282"/>
              <a:gd name="connsiteX29" fmla="*/ 5353428 w 8848429"/>
              <a:gd name="connsiteY29" fmla="*/ 522661 h 5083282"/>
              <a:gd name="connsiteX30" fmla="*/ 5339331 w 8848429"/>
              <a:gd name="connsiteY30" fmla="*/ 193185 h 5083282"/>
              <a:gd name="connsiteX31" fmla="*/ 5549779 w 8848429"/>
              <a:gd name="connsiteY31" fmla="*/ 422457 h 5083282"/>
              <a:gd name="connsiteX32" fmla="*/ 5566001 w 8848429"/>
              <a:gd name="connsiteY32" fmla="*/ 111655 h 5083282"/>
              <a:gd name="connsiteX33" fmla="*/ 5764973 w 8848429"/>
              <a:gd name="connsiteY33" fmla="*/ 374679 h 5083282"/>
              <a:gd name="connsiteX34" fmla="*/ 5815415 w 8848429"/>
              <a:gd name="connsiteY34" fmla="*/ 48753 h 5083282"/>
              <a:gd name="connsiteX35" fmla="*/ 5977091 w 8848429"/>
              <a:gd name="connsiteY35" fmla="*/ 314695 h 5083282"/>
              <a:gd name="connsiteX36" fmla="*/ 6053643 w 8848429"/>
              <a:gd name="connsiteY36" fmla="*/ 13035 h 5083282"/>
              <a:gd name="connsiteX37" fmla="*/ 6197477 w 8848429"/>
              <a:gd name="connsiteY37" fmla="*/ 309799 h 5083282"/>
              <a:gd name="connsiteX38" fmla="*/ 6310534 w 8848429"/>
              <a:gd name="connsiteY38" fmla="*/ 0 h 5083282"/>
              <a:gd name="connsiteX39" fmla="*/ 6417226 w 8848429"/>
              <a:gd name="connsiteY39" fmla="*/ 292362 h 5083282"/>
              <a:gd name="connsiteX40" fmla="*/ 6551154 w 8848429"/>
              <a:gd name="connsiteY40" fmla="*/ 11421 h 5083282"/>
              <a:gd name="connsiteX41" fmla="*/ 6634327 w 8848429"/>
              <a:gd name="connsiteY41" fmla="*/ 330566 h 5083282"/>
              <a:gd name="connsiteX42" fmla="*/ 6805652 w 8848429"/>
              <a:gd name="connsiteY42" fmla="*/ 48753 h 5083282"/>
              <a:gd name="connsiteX43" fmla="*/ 6853253 w 8848429"/>
              <a:gd name="connsiteY43" fmla="*/ 356317 h 5083282"/>
              <a:gd name="connsiteX44" fmla="*/ 7039411 w 8848429"/>
              <a:gd name="connsiteY44" fmla="*/ 106922 h 5083282"/>
              <a:gd name="connsiteX45" fmla="*/ 7058738 w 8848429"/>
              <a:gd name="connsiteY45" fmla="*/ 436131 h 5083282"/>
              <a:gd name="connsiteX46" fmla="*/ 7281736 w 8848429"/>
              <a:gd name="connsiteY46" fmla="*/ 193185 h 5083282"/>
              <a:gd name="connsiteX47" fmla="*/ 7268432 w 8848429"/>
              <a:gd name="connsiteY47" fmla="*/ 504124 h 5083282"/>
              <a:gd name="connsiteX48" fmla="*/ 7499674 w 8848429"/>
              <a:gd name="connsiteY48" fmla="*/ 295829 h 5083282"/>
              <a:gd name="connsiteX49" fmla="*/ 7454388 w 8848429"/>
              <a:gd name="connsiteY49" fmla="*/ 622500 h 5083282"/>
              <a:gd name="connsiteX50" fmla="*/ 7720512 w 8848429"/>
              <a:gd name="connsiteY50" fmla="*/ 427712 h 5083282"/>
              <a:gd name="connsiteX51" fmla="*/ 7646793 w 8848429"/>
              <a:gd name="connsiteY51" fmla="*/ 730077 h 5083282"/>
              <a:gd name="connsiteX52" fmla="*/ 7914230 w 8848429"/>
              <a:gd name="connsiteY52" fmla="*/ 570901 h 5083282"/>
              <a:gd name="connsiteX53" fmla="*/ 7806094 w 8848429"/>
              <a:gd name="connsiteY53" fmla="*/ 882450 h 5083282"/>
              <a:gd name="connsiteX54" fmla="*/ 8105097 w 8848429"/>
              <a:gd name="connsiteY54" fmla="*/ 743332 h 5083282"/>
              <a:gd name="connsiteX55" fmla="*/ 7973808 w 8848429"/>
              <a:gd name="connsiteY55" fmla="*/ 1025509 h 5083282"/>
              <a:gd name="connsiteX56" fmla="*/ 8267159 w 8848429"/>
              <a:gd name="connsiteY56" fmla="*/ 921562 h 5083282"/>
              <a:gd name="connsiteX57" fmla="*/ 8100309 w 8848429"/>
              <a:gd name="connsiteY57" fmla="*/ 1206036 h 5083282"/>
              <a:gd name="connsiteX58" fmla="*/ 8420718 w 8848429"/>
              <a:gd name="connsiteY58" fmla="*/ 1127917 h 5083282"/>
              <a:gd name="connsiteX59" fmla="*/ 8236899 w 8848429"/>
              <a:gd name="connsiteY59" fmla="*/ 1379055 h 5083282"/>
              <a:gd name="connsiteX60" fmla="*/ 8544894 w 8848429"/>
              <a:gd name="connsiteY60" fmla="*/ 1334347 h 5083282"/>
              <a:gd name="connsiteX61" fmla="*/ 8325768 w 8848429"/>
              <a:gd name="connsiteY61" fmla="*/ 1580791 h 5083282"/>
              <a:gd name="connsiteX62" fmla="*/ 8655244 w 8848429"/>
              <a:gd name="connsiteY62" fmla="*/ 1566694 h 5083282"/>
              <a:gd name="connsiteX63" fmla="*/ 8425972 w 8848429"/>
              <a:gd name="connsiteY63" fmla="*/ 1777142 h 5083282"/>
              <a:gd name="connsiteX64" fmla="*/ 8736775 w 8848429"/>
              <a:gd name="connsiteY64" fmla="*/ 1793364 h 5083282"/>
              <a:gd name="connsiteX65" fmla="*/ 8473750 w 8848429"/>
              <a:gd name="connsiteY65" fmla="*/ 1992336 h 5083282"/>
              <a:gd name="connsiteX66" fmla="*/ 8799676 w 8848429"/>
              <a:gd name="connsiteY66" fmla="*/ 2042778 h 5083282"/>
              <a:gd name="connsiteX67" fmla="*/ 8533734 w 8848429"/>
              <a:gd name="connsiteY67" fmla="*/ 2204454 h 5083282"/>
              <a:gd name="connsiteX68" fmla="*/ 8835394 w 8848429"/>
              <a:gd name="connsiteY68" fmla="*/ 2281007 h 5083282"/>
              <a:gd name="connsiteX69" fmla="*/ 8538630 w 8848429"/>
              <a:gd name="connsiteY69" fmla="*/ 2424841 h 5083282"/>
              <a:gd name="connsiteX70" fmla="*/ 8848429 w 8848429"/>
              <a:gd name="connsiteY70" fmla="*/ 2537897 h 5083282"/>
              <a:gd name="connsiteX71" fmla="*/ 8556068 w 8848429"/>
              <a:gd name="connsiteY71" fmla="*/ 2644589 h 5083282"/>
              <a:gd name="connsiteX72" fmla="*/ 8837008 w 8848429"/>
              <a:gd name="connsiteY72" fmla="*/ 2778517 h 5083282"/>
              <a:gd name="connsiteX73" fmla="*/ 8517863 w 8848429"/>
              <a:gd name="connsiteY73" fmla="*/ 2861690 h 5083282"/>
              <a:gd name="connsiteX74" fmla="*/ 8799676 w 8848429"/>
              <a:gd name="connsiteY74" fmla="*/ 3033015 h 5083282"/>
              <a:gd name="connsiteX75" fmla="*/ 8492112 w 8848429"/>
              <a:gd name="connsiteY75" fmla="*/ 3080616 h 5083282"/>
              <a:gd name="connsiteX76" fmla="*/ 8741508 w 8848429"/>
              <a:gd name="connsiteY76" fmla="*/ 3266774 h 5083282"/>
              <a:gd name="connsiteX77" fmla="*/ 8412298 w 8848429"/>
              <a:gd name="connsiteY77" fmla="*/ 3286101 h 5083282"/>
              <a:gd name="connsiteX78" fmla="*/ 8655244 w 8848429"/>
              <a:gd name="connsiteY78" fmla="*/ 3509099 h 5083282"/>
              <a:gd name="connsiteX79" fmla="*/ 8344304 w 8848429"/>
              <a:gd name="connsiteY79" fmla="*/ 3495795 h 5083282"/>
              <a:gd name="connsiteX80" fmla="*/ 8552600 w 8848429"/>
              <a:gd name="connsiteY80" fmla="*/ 3727037 h 5083282"/>
              <a:gd name="connsiteX81" fmla="*/ 8225930 w 8848429"/>
              <a:gd name="connsiteY81" fmla="*/ 3681752 h 5083282"/>
              <a:gd name="connsiteX82" fmla="*/ 8420718 w 8848429"/>
              <a:gd name="connsiteY82" fmla="*/ 3947875 h 5083282"/>
              <a:gd name="connsiteX83" fmla="*/ 8118352 w 8848429"/>
              <a:gd name="connsiteY83" fmla="*/ 3874156 h 5083282"/>
              <a:gd name="connsiteX84" fmla="*/ 8277528 w 8848429"/>
              <a:gd name="connsiteY84" fmla="*/ 4141593 h 5083282"/>
              <a:gd name="connsiteX85" fmla="*/ 7965979 w 8848429"/>
              <a:gd name="connsiteY85" fmla="*/ 4033457 h 5083282"/>
              <a:gd name="connsiteX86" fmla="*/ 8105097 w 8848429"/>
              <a:gd name="connsiteY86" fmla="*/ 4332460 h 5083282"/>
              <a:gd name="connsiteX87" fmla="*/ 7822920 w 8848429"/>
              <a:gd name="connsiteY87" fmla="*/ 4201171 h 5083282"/>
              <a:gd name="connsiteX88" fmla="*/ 7926868 w 8848429"/>
              <a:gd name="connsiteY88" fmla="*/ 4494522 h 5083282"/>
              <a:gd name="connsiteX89" fmla="*/ 7642393 w 8848429"/>
              <a:gd name="connsiteY89" fmla="*/ 4327672 h 5083282"/>
              <a:gd name="connsiteX90" fmla="*/ 7720512 w 8848429"/>
              <a:gd name="connsiteY90" fmla="*/ 4648081 h 5083282"/>
              <a:gd name="connsiteX91" fmla="*/ 7469375 w 8848429"/>
              <a:gd name="connsiteY91" fmla="*/ 4464262 h 5083282"/>
              <a:gd name="connsiteX92" fmla="*/ 7514083 w 8848429"/>
              <a:gd name="connsiteY92" fmla="*/ 4772257 h 5083282"/>
              <a:gd name="connsiteX93" fmla="*/ 7267640 w 8848429"/>
              <a:gd name="connsiteY93" fmla="*/ 4553132 h 5083282"/>
              <a:gd name="connsiteX94" fmla="*/ 7281736 w 8848429"/>
              <a:gd name="connsiteY94" fmla="*/ 4882607 h 5083282"/>
              <a:gd name="connsiteX95" fmla="*/ 7071287 w 8848429"/>
              <a:gd name="connsiteY95" fmla="*/ 4653335 h 5083282"/>
              <a:gd name="connsiteX96" fmla="*/ 7055065 w 8848429"/>
              <a:gd name="connsiteY96" fmla="*/ 4964138 h 5083282"/>
              <a:gd name="connsiteX97" fmla="*/ 6856094 w 8848429"/>
              <a:gd name="connsiteY97" fmla="*/ 4701115 h 5083282"/>
              <a:gd name="connsiteX98" fmla="*/ 6805652 w 8848429"/>
              <a:gd name="connsiteY98" fmla="*/ 5027039 h 5083282"/>
              <a:gd name="connsiteX99" fmla="*/ 6643976 w 8848429"/>
              <a:gd name="connsiteY99" fmla="*/ 4761097 h 5083282"/>
              <a:gd name="connsiteX100" fmla="*/ 6567424 w 8848429"/>
              <a:gd name="connsiteY100" fmla="*/ 5062757 h 5083282"/>
              <a:gd name="connsiteX101" fmla="*/ 6423590 w 8848429"/>
              <a:gd name="connsiteY101" fmla="*/ 4765993 h 5083282"/>
              <a:gd name="connsiteX102" fmla="*/ 6329584 w 8848429"/>
              <a:gd name="connsiteY102" fmla="*/ 5075792 h 5083282"/>
              <a:gd name="connsiteX103" fmla="*/ 6203841 w 8848429"/>
              <a:gd name="connsiteY103" fmla="*/ 4758029 h 5083282"/>
              <a:gd name="connsiteX104" fmla="*/ 6087331 w 8848429"/>
              <a:gd name="connsiteY104" fmla="*/ 5075438 h 5083282"/>
              <a:gd name="connsiteX105" fmla="*/ 5999440 w 8848429"/>
              <a:gd name="connsiteY105" fmla="*/ 4756293 h 5083282"/>
              <a:gd name="connsiteX106" fmla="*/ 5880366 w 8848429"/>
              <a:gd name="connsiteY106" fmla="*/ 5083282 h 5083282"/>
              <a:gd name="connsiteX107" fmla="*/ 5784507 w 8848429"/>
              <a:gd name="connsiteY107" fmla="*/ 4751952 h 5083282"/>
              <a:gd name="connsiteX108" fmla="*/ 5651323 w 8848429"/>
              <a:gd name="connsiteY108" fmla="*/ 5064667 h 5083282"/>
              <a:gd name="connsiteX109" fmla="*/ 5553621 w 8848429"/>
              <a:gd name="connsiteY109" fmla="*/ 4735456 h 5083282"/>
              <a:gd name="connsiteX110" fmla="*/ 5391582 w 8848429"/>
              <a:gd name="connsiteY110" fmla="*/ 5082904 h 5083282"/>
              <a:gd name="connsiteX111" fmla="*/ 5352634 w 8848429"/>
              <a:gd name="connsiteY111" fmla="*/ 4571668 h 5083282"/>
              <a:gd name="connsiteX112" fmla="*/ 5112684 w 8848429"/>
              <a:gd name="connsiteY112" fmla="*/ 5058638 h 5083282"/>
              <a:gd name="connsiteX113" fmla="*/ 5166678 w 8848429"/>
              <a:gd name="connsiteY113" fmla="*/ 4453292 h 5083282"/>
              <a:gd name="connsiteX114" fmla="*/ 4900554 w 8848429"/>
              <a:gd name="connsiteY114" fmla="*/ 4648081 h 5083282"/>
              <a:gd name="connsiteX115" fmla="*/ 4974274 w 8848429"/>
              <a:gd name="connsiteY115" fmla="*/ 4345715 h 5083282"/>
              <a:gd name="connsiteX116" fmla="*/ 4706836 w 8848429"/>
              <a:gd name="connsiteY116" fmla="*/ 4504891 h 5083282"/>
              <a:gd name="connsiteX117" fmla="*/ 4814973 w 8848429"/>
              <a:gd name="connsiteY117" fmla="*/ 4193343 h 5083282"/>
              <a:gd name="connsiteX118" fmla="*/ 4515970 w 8848429"/>
              <a:gd name="connsiteY118" fmla="*/ 4332460 h 5083282"/>
              <a:gd name="connsiteX119" fmla="*/ 4647258 w 8848429"/>
              <a:gd name="connsiteY119" fmla="*/ 4050283 h 5083282"/>
              <a:gd name="connsiteX120" fmla="*/ 4484806 w 8848429"/>
              <a:gd name="connsiteY120" fmla="*/ 4107848 h 5083282"/>
              <a:gd name="connsiteX121" fmla="*/ 4373651 w 8848429"/>
              <a:gd name="connsiteY121" fmla="*/ 4112143 h 5083282"/>
              <a:gd name="connsiteX122" fmla="*/ 4193342 w 8848429"/>
              <a:gd name="connsiteY122" fmla="*/ 4033457 h 5083282"/>
              <a:gd name="connsiteX123" fmla="*/ 4332460 w 8848429"/>
              <a:gd name="connsiteY123" fmla="*/ 4332460 h 5083282"/>
              <a:gd name="connsiteX124" fmla="*/ 4050283 w 8848429"/>
              <a:gd name="connsiteY124" fmla="*/ 4201171 h 5083282"/>
              <a:gd name="connsiteX125" fmla="*/ 4154231 w 8848429"/>
              <a:gd name="connsiteY125" fmla="*/ 4494522 h 5083282"/>
              <a:gd name="connsiteX126" fmla="*/ 3869757 w 8848429"/>
              <a:gd name="connsiteY126" fmla="*/ 4327672 h 5083282"/>
              <a:gd name="connsiteX127" fmla="*/ 3947875 w 8848429"/>
              <a:gd name="connsiteY127" fmla="*/ 4648081 h 5083282"/>
              <a:gd name="connsiteX128" fmla="*/ 3696737 w 8848429"/>
              <a:gd name="connsiteY128" fmla="*/ 4464262 h 5083282"/>
              <a:gd name="connsiteX129" fmla="*/ 3741446 w 8848429"/>
              <a:gd name="connsiteY129" fmla="*/ 4772257 h 5083282"/>
              <a:gd name="connsiteX130" fmla="*/ 3495003 w 8848429"/>
              <a:gd name="connsiteY130" fmla="*/ 4553132 h 5083282"/>
              <a:gd name="connsiteX131" fmla="*/ 3509098 w 8848429"/>
              <a:gd name="connsiteY131" fmla="*/ 4882607 h 5083282"/>
              <a:gd name="connsiteX132" fmla="*/ 3298650 w 8848429"/>
              <a:gd name="connsiteY132" fmla="*/ 4653335 h 5083282"/>
              <a:gd name="connsiteX133" fmla="*/ 3282428 w 8848429"/>
              <a:gd name="connsiteY133" fmla="*/ 4964138 h 5083282"/>
              <a:gd name="connsiteX134" fmla="*/ 3083457 w 8848429"/>
              <a:gd name="connsiteY134" fmla="*/ 4701115 h 5083282"/>
              <a:gd name="connsiteX135" fmla="*/ 3033015 w 8848429"/>
              <a:gd name="connsiteY135" fmla="*/ 5027039 h 5083282"/>
              <a:gd name="connsiteX136" fmla="*/ 2871338 w 8848429"/>
              <a:gd name="connsiteY136" fmla="*/ 4761097 h 5083282"/>
              <a:gd name="connsiteX137" fmla="*/ 2794787 w 8848429"/>
              <a:gd name="connsiteY137" fmla="*/ 5062757 h 5083282"/>
              <a:gd name="connsiteX138" fmla="*/ 2650953 w 8848429"/>
              <a:gd name="connsiteY138" fmla="*/ 4765993 h 5083282"/>
              <a:gd name="connsiteX139" fmla="*/ 2537897 w 8848429"/>
              <a:gd name="connsiteY139" fmla="*/ 5075792 h 5083282"/>
              <a:gd name="connsiteX140" fmla="*/ 2431203 w 8848429"/>
              <a:gd name="connsiteY140" fmla="*/ 4783429 h 5083282"/>
              <a:gd name="connsiteX141" fmla="*/ 2297275 w 8848429"/>
              <a:gd name="connsiteY141" fmla="*/ 5064371 h 5083282"/>
              <a:gd name="connsiteX142" fmla="*/ 2214103 w 8848429"/>
              <a:gd name="connsiteY142" fmla="*/ 4745226 h 5083282"/>
              <a:gd name="connsiteX143" fmla="*/ 2042778 w 8848429"/>
              <a:gd name="connsiteY143" fmla="*/ 5027039 h 5083282"/>
              <a:gd name="connsiteX144" fmla="*/ 1995178 w 8848429"/>
              <a:gd name="connsiteY144" fmla="*/ 4719475 h 5083282"/>
              <a:gd name="connsiteX145" fmla="*/ 1809018 w 8848429"/>
              <a:gd name="connsiteY145" fmla="*/ 4968872 h 5083282"/>
              <a:gd name="connsiteX146" fmla="*/ 1789692 w 8848429"/>
              <a:gd name="connsiteY146" fmla="*/ 4639662 h 5083282"/>
              <a:gd name="connsiteX147" fmla="*/ 1566694 w 8848429"/>
              <a:gd name="connsiteY147" fmla="*/ 4882607 h 5083282"/>
              <a:gd name="connsiteX148" fmla="*/ 1579997 w 8848429"/>
              <a:gd name="connsiteY148" fmla="*/ 4571668 h 5083282"/>
              <a:gd name="connsiteX149" fmla="*/ 1348755 w 8848429"/>
              <a:gd name="connsiteY149" fmla="*/ 4779964 h 5083282"/>
              <a:gd name="connsiteX150" fmla="*/ 1394041 w 8848429"/>
              <a:gd name="connsiteY150" fmla="*/ 4453292 h 5083282"/>
              <a:gd name="connsiteX151" fmla="*/ 1127917 w 8848429"/>
              <a:gd name="connsiteY151" fmla="*/ 4648081 h 5083282"/>
              <a:gd name="connsiteX152" fmla="*/ 1201636 w 8848429"/>
              <a:gd name="connsiteY152" fmla="*/ 4345715 h 5083282"/>
              <a:gd name="connsiteX153" fmla="*/ 934199 w 8848429"/>
              <a:gd name="connsiteY153" fmla="*/ 4504891 h 5083282"/>
              <a:gd name="connsiteX154" fmla="*/ 1042336 w 8848429"/>
              <a:gd name="connsiteY154" fmla="*/ 4193343 h 5083282"/>
              <a:gd name="connsiteX155" fmla="*/ 743332 w 8848429"/>
              <a:gd name="connsiteY155" fmla="*/ 4332460 h 5083282"/>
              <a:gd name="connsiteX156" fmla="*/ 874621 w 8848429"/>
              <a:gd name="connsiteY156" fmla="*/ 4050283 h 5083282"/>
              <a:gd name="connsiteX157" fmla="*/ 581271 w 8848429"/>
              <a:gd name="connsiteY157" fmla="*/ 4154231 h 5083282"/>
              <a:gd name="connsiteX158" fmla="*/ 748120 w 8848429"/>
              <a:gd name="connsiteY158" fmla="*/ 3869756 h 5083282"/>
              <a:gd name="connsiteX159" fmla="*/ 427711 w 8848429"/>
              <a:gd name="connsiteY159" fmla="*/ 3947875 h 5083282"/>
              <a:gd name="connsiteX160" fmla="*/ 611531 w 8848429"/>
              <a:gd name="connsiteY160" fmla="*/ 3696738 h 5083282"/>
              <a:gd name="connsiteX161" fmla="*/ 303535 w 8848429"/>
              <a:gd name="connsiteY161" fmla="*/ 3741447 h 5083282"/>
              <a:gd name="connsiteX162" fmla="*/ 522660 w 8848429"/>
              <a:gd name="connsiteY162" fmla="*/ 3495003 h 5083282"/>
              <a:gd name="connsiteX163" fmla="*/ 193185 w 8848429"/>
              <a:gd name="connsiteY163" fmla="*/ 3509099 h 5083282"/>
              <a:gd name="connsiteX164" fmla="*/ 422457 w 8848429"/>
              <a:gd name="connsiteY164" fmla="*/ 3298650 h 5083282"/>
              <a:gd name="connsiteX165" fmla="*/ 111655 w 8848429"/>
              <a:gd name="connsiteY165" fmla="*/ 3282428 h 5083282"/>
              <a:gd name="connsiteX166" fmla="*/ 374679 w 8848429"/>
              <a:gd name="connsiteY166" fmla="*/ 3083457 h 5083282"/>
              <a:gd name="connsiteX167" fmla="*/ 48753 w 8848429"/>
              <a:gd name="connsiteY167" fmla="*/ 3033015 h 5083282"/>
              <a:gd name="connsiteX168" fmla="*/ 314695 w 8848429"/>
              <a:gd name="connsiteY168" fmla="*/ 2871339 h 5083282"/>
              <a:gd name="connsiteX169" fmla="*/ 13035 w 8848429"/>
              <a:gd name="connsiteY169" fmla="*/ 2794787 h 5083282"/>
              <a:gd name="connsiteX170" fmla="*/ 309799 w 8848429"/>
              <a:gd name="connsiteY170" fmla="*/ 2650953 h 5083282"/>
              <a:gd name="connsiteX171" fmla="*/ 0 w 8848429"/>
              <a:gd name="connsiteY171" fmla="*/ 2537897 h 5083282"/>
              <a:gd name="connsiteX172" fmla="*/ 292363 w 8848429"/>
              <a:gd name="connsiteY172" fmla="*/ 2431203 h 5083282"/>
              <a:gd name="connsiteX173" fmla="*/ 11421 w 8848429"/>
              <a:gd name="connsiteY173" fmla="*/ 2297276 h 5083282"/>
              <a:gd name="connsiteX174" fmla="*/ 330566 w 8848429"/>
              <a:gd name="connsiteY174" fmla="*/ 2214104 h 5083282"/>
              <a:gd name="connsiteX175" fmla="*/ 48753 w 8848429"/>
              <a:gd name="connsiteY175" fmla="*/ 2042778 h 5083282"/>
              <a:gd name="connsiteX176" fmla="*/ 356319 w 8848429"/>
              <a:gd name="connsiteY176" fmla="*/ 1995178 h 5083282"/>
              <a:gd name="connsiteX177" fmla="*/ 106922 w 8848429"/>
              <a:gd name="connsiteY177" fmla="*/ 1809018 h 5083282"/>
              <a:gd name="connsiteX178" fmla="*/ 436130 w 8848429"/>
              <a:gd name="connsiteY178" fmla="*/ 1789692 h 5083282"/>
              <a:gd name="connsiteX179" fmla="*/ 193185 w 8848429"/>
              <a:gd name="connsiteY179" fmla="*/ 1566694 h 5083282"/>
              <a:gd name="connsiteX180" fmla="*/ 504124 w 8848429"/>
              <a:gd name="connsiteY180" fmla="*/ 1579997 h 5083282"/>
              <a:gd name="connsiteX181" fmla="*/ 295829 w 8848429"/>
              <a:gd name="connsiteY181" fmla="*/ 1348755 h 5083282"/>
              <a:gd name="connsiteX182" fmla="*/ 622500 w 8848429"/>
              <a:gd name="connsiteY182" fmla="*/ 1394041 h 5083282"/>
              <a:gd name="connsiteX183" fmla="*/ 427711 w 8848429"/>
              <a:gd name="connsiteY183" fmla="*/ 1127917 h 5083282"/>
              <a:gd name="connsiteX184" fmla="*/ 730077 w 8848429"/>
              <a:gd name="connsiteY184" fmla="*/ 1201637 h 5083282"/>
              <a:gd name="connsiteX185" fmla="*/ 570901 w 8848429"/>
              <a:gd name="connsiteY185" fmla="*/ 934199 h 5083282"/>
              <a:gd name="connsiteX186" fmla="*/ 882450 w 8848429"/>
              <a:gd name="connsiteY186" fmla="*/ 1042336 h 5083282"/>
              <a:gd name="connsiteX187" fmla="*/ 743332 w 8848429"/>
              <a:gd name="connsiteY187" fmla="*/ 743332 h 5083282"/>
              <a:gd name="connsiteX188" fmla="*/ 1025509 w 8848429"/>
              <a:gd name="connsiteY188" fmla="*/ 874621 h 5083282"/>
              <a:gd name="connsiteX189" fmla="*/ 921561 w 8848429"/>
              <a:gd name="connsiteY189" fmla="*/ 581271 h 5083282"/>
              <a:gd name="connsiteX190" fmla="*/ 1206036 w 8848429"/>
              <a:gd name="connsiteY190" fmla="*/ 748121 h 5083282"/>
              <a:gd name="connsiteX191" fmla="*/ 1127917 w 8848429"/>
              <a:gd name="connsiteY191" fmla="*/ 427712 h 5083282"/>
              <a:gd name="connsiteX192" fmla="*/ 1379054 w 8848429"/>
              <a:gd name="connsiteY192" fmla="*/ 611531 h 5083282"/>
              <a:gd name="connsiteX193" fmla="*/ 1334346 w 8848429"/>
              <a:gd name="connsiteY193" fmla="*/ 303535 h 5083282"/>
              <a:gd name="connsiteX194" fmla="*/ 1580790 w 8848429"/>
              <a:gd name="connsiteY194" fmla="*/ 522661 h 5083282"/>
              <a:gd name="connsiteX195" fmla="*/ 1566694 w 8848429"/>
              <a:gd name="connsiteY195" fmla="*/ 193185 h 5083282"/>
              <a:gd name="connsiteX196" fmla="*/ 1777142 w 8848429"/>
              <a:gd name="connsiteY196" fmla="*/ 422457 h 5083282"/>
              <a:gd name="connsiteX197" fmla="*/ 1793364 w 8848429"/>
              <a:gd name="connsiteY197" fmla="*/ 111655 h 5083282"/>
              <a:gd name="connsiteX198" fmla="*/ 1992335 w 8848429"/>
              <a:gd name="connsiteY198" fmla="*/ 374679 h 5083282"/>
              <a:gd name="connsiteX199" fmla="*/ 2042778 w 8848429"/>
              <a:gd name="connsiteY199" fmla="*/ 48753 h 5083282"/>
              <a:gd name="connsiteX200" fmla="*/ 2204453 w 8848429"/>
              <a:gd name="connsiteY200" fmla="*/ 314695 h 5083282"/>
              <a:gd name="connsiteX201" fmla="*/ 2281006 w 8848429"/>
              <a:gd name="connsiteY201" fmla="*/ 13035 h 5083282"/>
              <a:gd name="connsiteX202" fmla="*/ 2424840 w 8848429"/>
              <a:gd name="connsiteY202" fmla="*/ 309799 h 5083282"/>
              <a:gd name="connsiteX203" fmla="*/ 2537897 w 8848429"/>
              <a:gd name="connsiteY203" fmla="*/ 0 h 5083282"/>
              <a:gd name="connsiteX0" fmla="*/ 2537897 w 8848429"/>
              <a:gd name="connsiteY0" fmla="*/ 0 h 5083282"/>
              <a:gd name="connsiteX1" fmla="*/ 2644589 w 8848429"/>
              <a:gd name="connsiteY1" fmla="*/ 292362 h 5083282"/>
              <a:gd name="connsiteX2" fmla="*/ 2778516 w 8848429"/>
              <a:gd name="connsiteY2" fmla="*/ 11421 h 5083282"/>
              <a:gd name="connsiteX3" fmla="*/ 2861690 w 8848429"/>
              <a:gd name="connsiteY3" fmla="*/ 330566 h 5083282"/>
              <a:gd name="connsiteX4" fmla="*/ 3033015 w 8848429"/>
              <a:gd name="connsiteY4" fmla="*/ 48753 h 5083282"/>
              <a:gd name="connsiteX5" fmla="*/ 3080616 w 8848429"/>
              <a:gd name="connsiteY5" fmla="*/ 356317 h 5083282"/>
              <a:gd name="connsiteX6" fmla="*/ 3266774 w 8848429"/>
              <a:gd name="connsiteY6" fmla="*/ 106922 h 5083282"/>
              <a:gd name="connsiteX7" fmla="*/ 3286101 w 8848429"/>
              <a:gd name="connsiteY7" fmla="*/ 436131 h 5083282"/>
              <a:gd name="connsiteX8" fmla="*/ 3509098 w 8848429"/>
              <a:gd name="connsiteY8" fmla="*/ 193185 h 5083282"/>
              <a:gd name="connsiteX9" fmla="*/ 3495795 w 8848429"/>
              <a:gd name="connsiteY9" fmla="*/ 504124 h 5083282"/>
              <a:gd name="connsiteX10" fmla="*/ 3727037 w 8848429"/>
              <a:gd name="connsiteY10" fmla="*/ 295829 h 5083282"/>
              <a:gd name="connsiteX11" fmla="*/ 3681751 w 8848429"/>
              <a:gd name="connsiteY11" fmla="*/ 622500 h 5083282"/>
              <a:gd name="connsiteX12" fmla="*/ 3947875 w 8848429"/>
              <a:gd name="connsiteY12" fmla="*/ 427712 h 5083282"/>
              <a:gd name="connsiteX13" fmla="*/ 3874156 w 8848429"/>
              <a:gd name="connsiteY13" fmla="*/ 730077 h 5083282"/>
              <a:gd name="connsiteX14" fmla="*/ 4141593 w 8848429"/>
              <a:gd name="connsiteY14" fmla="*/ 570901 h 5083282"/>
              <a:gd name="connsiteX15" fmla="*/ 4033457 w 8848429"/>
              <a:gd name="connsiteY15" fmla="*/ 882450 h 5083282"/>
              <a:gd name="connsiteX16" fmla="*/ 4332460 w 8848429"/>
              <a:gd name="connsiteY16" fmla="*/ 743332 h 5083282"/>
              <a:gd name="connsiteX17" fmla="*/ 4201171 w 8848429"/>
              <a:gd name="connsiteY17" fmla="*/ 1025509 h 5083282"/>
              <a:gd name="connsiteX18" fmla="*/ 4363624 w 8848429"/>
              <a:gd name="connsiteY18" fmla="*/ 967945 h 5083282"/>
              <a:gd name="connsiteX19" fmla="*/ 4401794 w 8848429"/>
              <a:gd name="connsiteY19" fmla="*/ 954419 h 5083282"/>
              <a:gd name="connsiteX20" fmla="*/ 4462826 w 8848429"/>
              <a:gd name="connsiteY20" fmla="*/ 975603 h 5083282"/>
              <a:gd name="connsiteX21" fmla="*/ 4655087 w 8848429"/>
              <a:gd name="connsiteY21" fmla="*/ 1042336 h 5083282"/>
              <a:gd name="connsiteX22" fmla="*/ 4515970 w 8848429"/>
              <a:gd name="connsiteY22" fmla="*/ 743332 h 5083282"/>
              <a:gd name="connsiteX23" fmla="*/ 4798146 w 8848429"/>
              <a:gd name="connsiteY23" fmla="*/ 874621 h 5083282"/>
              <a:gd name="connsiteX24" fmla="*/ 4694199 w 8848429"/>
              <a:gd name="connsiteY24" fmla="*/ 581271 h 5083282"/>
              <a:gd name="connsiteX25" fmla="*/ 4978673 w 8848429"/>
              <a:gd name="connsiteY25" fmla="*/ 748121 h 5083282"/>
              <a:gd name="connsiteX26" fmla="*/ 4900554 w 8848429"/>
              <a:gd name="connsiteY26" fmla="*/ 427712 h 5083282"/>
              <a:gd name="connsiteX27" fmla="*/ 5151692 w 8848429"/>
              <a:gd name="connsiteY27" fmla="*/ 611531 h 5083282"/>
              <a:gd name="connsiteX28" fmla="*/ 5106984 w 8848429"/>
              <a:gd name="connsiteY28" fmla="*/ 303535 h 5083282"/>
              <a:gd name="connsiteX29" fmla="*/ 5353428 w 8848429"/>
              <a:gd name="connsiteY29" fmla="*/ 522661 h 5083282"/>
              <a:gd name="connsiteX30" fmla="*/ 5339331 w 8848429"/>
              <a:gd name="connsiteY30" fmla="*/ 193185 h 5083282"/>
              <a:gd name="connsiteX31" fmla="*/ 5549779 w 8848429"/>
              <a:gd name="connsiteY31" fmla="*/ 422457 h 5083282"/>
              <a:gd name="connsiteX32" fmla="*/ 5566001 w 8848429"/>
              <a:gd name="connsiteY32" fmla="*/ 111655 h 5083282"/>
              <a:gd name="connsiteX33" fmla="*/ 5764973 w 8848429"/>
              <a:gd name="connsiteY33" fmla="*/ 374679 h 5083282"/>
              <a:gd name="connsiteX34" fmla="*/ 5815415 w 8848429"/>
              <a:gd name="connsiteY34" fmla="*/ 48753 h 5083282"/>
              <a:gd name="connsiteX35" fmla="*/ 5977091 w 8848429"/>
              <a:gd name="connsiteY35" fmla="*/ 314695 h 5083282"/>
              <a:gd name="connsiteX36" fmla="*/ 6053643 w 8848429"/>
              <a:gd name="connsiteY36" fmla="*/ 13035 h 5083282"/>
              <a:gd name="connsiteX37" fmla="*/ 6197477 w 8848429"/>
              <a:gd name="connsiteY37" fmla="*/ 309799 h 5083282"/>
              <a:gd name="connsiteX38" fmla="*/ 6310534 w 8848429"/>
              <a:gd name="connsiteY38" fmla="*/ 0 h 5083282"/>
              <a:gd name="connsiteX39" fmla="*/ 6417226 w 8848429"/>
              <a:gd name="connsiteY39" fmla="*/ 292362 h 5083282"/>
              <a:gd name="connsiteX40" fmla="*/ 6551154 w 8848429"/>
              <a:gd name="connsiteY40" fmla="*/ 11421 h 5083282"/>
              <a:gd name="connsiteX41" fmla="*/ 6634327 w 8848429"/>
              <a:gd name="connsiteY41" fmla="*/ 330566 h 5083282"/>
              <a:gd name="connsiteX42" fmla="*/ 6805652 w 8848429"/>
              <a:gd name="connsiteY42" fmla="*/ 48753 h 5083282"/>
              <a:gd name="connsiteX43" fmla="*/ 6853253 w 8848429"/>
              <a:gd name="connsiteY43" fmla="*/ 356317 h 5083282"/>
              <a:gd name="connsiteX44" fmla="*/ 7039411 w 8848429"/>
              <a:gd name="connsiteY44" fmla="*/ 106922 h 5083282"/>
              <a:gd name="connsiteX45" fmla="*/ 7058738 w 8848429"/>
              <a:gd name="connsiteY45" fmla="*/ 436131 h 5083282"/>
              <a:gd name="connsiteX46" fmla="*/ 7281736 w 8848429"/>
              <a:gd name="connsiteY46" fmla="*/ 193185 h 5083282"/>
              <a:gd name="connsiteX47" fmla="*/ 7268432 w 8848429"/>
              <a:gd name="connsiteY47" fmla="*/ 504124 h 5083282"/>
              <a:gd name="connsiteX48" fmla="*/ 7499674 w 8848429"/>
              <a:gd name="connsiteY48" fmla="*/ 295829 h 5083282"/>
              <a:gd name="connsiteX49" fmla="*/ 7454388 w 8848429"/>
              <a:gd name="connsiteY49" fmla="*/ 622500 h 5083282"/>
              <a:gd name="connsiteX50" fmla="*/ 7720512 w 8848429"/>
              <a:gd name="connsiteY50" fmla="*/ 427712 h 5083282"/>
              <a:gd name="connsiteX51" fmla="*/ 7646793 w 8848429"/>
              <a:gd name="connsiteY51" fmla="*/ 730077 h 5083282"/>
              <a:gd name="connsiteX52" fmla="*/ 7914230 w 8848429"/>
              <a:gd name="connsiteY52" fmla="*/ 570901 h 5083282"/>
              <a:gd name="connsiteX53" fmla="*/ 7806094 w 8848429"/>
              <a:gd name="connsiteY53" fmla="*/ 882450 h 5083282"/>
              <a:gd name="connsiteX54" fmla="*/ 8105097 w 8848429"/>
              <a:gd name="connsiteY54" fmla="*/ 743332 h 5083282"/>
              <a:gd name="connsiteX55" fmla="*/ 7973808 w 8848429"/>
              <a:gd name="connsiteY55" fmla="*/ 1025509 h 5083282"/>
              <a:gd name="connsiteX56" fmla="*/ 8267159 w 8848429"/>
              <a:gd name="connsiteY56" fmla="*/ 921562 h 5083282"/>
              <a:gd name="connsiteX57" fmla="*/ 8100309 w 8848429"/>
              <a:gd name="connsiteY57" fmla="*/ 1206036 h 5083282"/>
              <a:gd name="connsiteX58" fmla="*/ 8420718 w 8848429"/>
              <a:gd name="connsiteY58" fmla="*/ 1127917 h 5083282"/>
              <a:gd name="connsiteX59" fmla="*/ 8236899 w 8848429"/>
              <a:gd name="connsiteY59" fmla="*/ 1379055 h 5083282"/>
              <a:gd name="connsiteX60" fmla="*/ 8544894 w 8848429"/>
              <a:gd name="connsiteY60" fmla="*/ 1334347 h 5083282"/>
              <a:gd name="connsiteX61" fmla="*/ 8325768 w 8848429"/>
              <a:gd name="connsiteY61" fmla="*/ 1580791 h 5083282"/>
              <a:gd name="connsiteX62" fmla="*/ 8655244 w 8848429"/>
              <a:gd name="connsiteY62" fmla="*/ 1566694 h 5083282"/>
              <a:gd name="connsiteX63" fmla="*/ 8425972 w 8848429"/>
              <a:gd name="connsiteY63" fmla="*/ 1777142 h 5083282"/>
              <a:gd name="connsiteX64" fmla="*/ 8736775 w 8848429"/>
              <a:gd name="connsiteY64" fmla="*/ 1793364 h 5083282"/>
              <a:gd name="connsiteX65" fmla="*/ 8473750 w 8848429"/>
              <a:gd name="connsiteY65" fmla="*/ 1992336 h 5083282"/>
              <a:gd name="connsiteX66" fmla="*/ 8799676 w 8848429"/>
              <a:gd name="connsiteY66" fmla="*/ 2042778 h 5083282"/>
              <a:gd name="connsiteX67" fmla="*/ 8533734 w 8848429"/>
              <a:gd name="connsiteY67" fmla="*/ 2204454 h 5083282"/>
              <a:gd name="connsiteX68" fmla="*/ 8835394 w 8848429"/>
              <a:gd name="connsiteY68" fmla="*/ 2281007 h 5083282"/>
              <a:gd name="connsiteX69" fmla="*/ 8538630 w 8848429"/>
              <a:gd name="connsiteY69" fmla="*/ 2424841 h 5083282"/>
              <a:gd name="connsiteX70" fmla="*/ 8848429 w 8848429"/>
              <a:gd name="connsiteY70" fmla="*/ 2537897 h 5083282"/>
              <a:gd name="connsiteX71" fmla="*/ 8556068 w 8848429"/>
              <a:gd name="connsiteY71" fmla="*/ 2644589 h 5083282"/>
              <a:gd name="connsiteX72" fmla="*/ 8837008 w 8848429"/>
              <a:gd name="connsiteY72" fmla="*/ 2778517 h 5083282"/>
              <a:gd name="connsiteX73" fmla="*/ 8517863 w 8848429"/>
              <a:gd name="connsiteY73" fmla="*/ 2861690 h 5083282"/>
              <a:gd name="connsiteX74" fmla="*/ 8799676 w 8848429"/>
              <a:gd name="connsiteY74" fmla="*/ 3033015 h 5083282"/>
              <a:gd name="connsiteX75" fmla="*/ 8492112 w 8848429"/>
              <a:gd name="connsiteY75" fmla="*/ 3080616 h 5083282"/>
              <a:gd name="connsiteX76" fmla="*/ 8741508 w 8848429"/>
              <a:gd name="connsiteY76" fmla="*/ 3266774 h 5083282"/>
              <a:gd name="connsiteX77" fmla="*/ 8412298 w 8848429"/>
              <a:gd name="connsiteY77" fmla="*/ 3286101 h 5083282"/>
              <a:gd name="connsiteX78" fmla="*/ 8655244 w 8848429"/>
              <a:gd name="connsiteY78" fmla="*/ 3509099 h 5083282"/>
              <a:gd name="connsiteX79" fmla="*/ 8344304 w 8848429"/>
              <a:gd name="connsiteY79" fmla="*/ 3495795 h 5083282"/>
              <a:gd name="connsiteX80" fmla="*/ 8552600 w 8848429"/>
              <a:gd name="connsiteY80" fmla="*/ 3727037 h 5083282"/>
              <a:gd name="connsiteX81" fmla="*/ 8225930 w 8848429"/>
              <a:gd name="connsiteY81" fmla="*/ 3681752 h 5083282"/>
              <a:gd name="connsiteX82" fmla="*/ 8420718 w 8848429"/>
              <a:gd name="connsiteY82" fmla="*/ 3947875 h 5083282"/>
              <a:gd name="connsiteX83" fmla="*/ 8118352 w 8848429"/>
              <a:gd name="connsiteY83" fmla="*/ 3874156 h 5083282"/>
              <a:gd name="connsiteX84" fmla="*/ 8277528 w 8848429"/>
              <a:gd name="connsiteY84" fmla="*/ 4141593 h 5083282"/>
              <a:gd name="connsiteX85" fmla="*/ 7965979 w 8848429"/>
              <a:gd name="connsiteY85" fmla="*/ 4033457 h 5083282"/>
              <a:gd name="connsiteX86" fmla="*/ 8105097 w 8848429"/>
              <a:gd name="connsiteY86" fmla="*/ 4332460 h 5083282"/>
              <a:gd name="connsiteX87" fmla="*/ 7822920 w 8848429"/>
              <a:gd name="connsiteY87" fmla="*/ 4201171 h 5083282"/>
              <a:gd name="connsiteX88" fmla="*/ 7926868 w 8848429"/>
              <a:gd name="connsiteY88" fmla="*/ 4494522 h 5083282"/>
              <a:gd name="connsiteX89" fmla="*/ 7642393 w 8848429"/>
              <a:gd name="connsiteY89" fmla="*/ 4327672 h 5083282"/>
              <a:gd name="connsiteX90" fmla="*/ 7720512 w 8848429"/>
              <a:gd name="connsiteY90" fmla="*/ 4648081 h 5083282"/>
              <a:gd name="connsiteX91" fmla="*/ 7469375 w 8848429"/>
              <a:gd name="connsiteY91" fmla="*/ 4464262 h 5083282"/>
              <a:gd name="connsiteX92" fmla="*/ 7514083 w 8848429"/>
              <a:gd name="connsiteY92" fmla="*/ 4772257 h 5083282"/>
              <a:gd name="connsiteX93" fmla="*/ 7267640 w 8848429"/>
              <a:gd name="connsiteY93" fmla="*/ 4553132 h 5083282"/>
              <a:gd name="connsiteX94" fmla="*/ 7281736 w 8848429"/>
              <a:gd name="connsiteY94" fmla="*/ 4882607 h 5083282"/>
              <a:gd name="connsiteX95" fmla="*/ 7071287 w 8848429"/>
              <a:gd name="connsiteY95" fmla="*/ 4653335 h 5083282"/>
              <a:gd name="connsiteX96" fmla="*/ 7055065 w 8848429"/>
              <a:gd name="connsiteY96" fmla="*/ 4964138 h 5083282"/>
              <a:gd name="connsiteX97" fmla="*/ 6856094 w 8848429"/>
              <a:gd name="connsiteY97" fmla="*/ 4701115 h 5083282"/>
              <a:gd name="connsiteX98" fmla="*/ 6805652 w 8848429"/>
              <a:gd name="connsiteY98" fmla="*/ 5027039 h 5083282"/>
              <a:gd name="connsiteX99" fmla="*/ 6643976 w 8848429"/>
              <a:gd name="connsiteY99" fmla="*/ 4761097 h 5083282"/>
              <a:gd name="connsiteX100" fmla="*/ 6567424 w 8848429"/>
              <a:gd name="connsiteY100" fmla="*/ 5062757 h 5083282"/>
              <a:gd name="connsiteX101" fmla="*/ 6423590 w 8848429"/>
              <a:gd name="connsiteY101" fmla="*/ 4765993 h 5083282"/>
              <a:gd name="connsiteX102" fmla="*/ 6329584 w 8848429"/>
              <a:gd name="connsiteY102" fmla="*/ 5075792 h 5083282"/>
              <a:gd name="connsiteX103" fmla="*/ 6203841 w 8848429"/>
              <a:gd name="connsiteY103" fmla="*/ 4758029 h 5083282"/>
              <a:gd name="connsiteX104" fmla="*/ 6087331 w 8848429"/>
              <a:gd name="connsiteY104" fmla="*/ 5075438 h 5083282"/>
              <a:gd name="connsiteX105" fmla="*/ 5986740 w 8848429"/>
              <a:gd name="connsiteY105" fmla="*/ 4749943 h 5083282"/>
              <a:gd name="connsiteX106" fmla="*/ 5880366 w 8848429"/>
              <a:gd name="connsiteY106" fmla="*/ 5083282 h 5083282"/>
              <a:gd name="connsiteX107" fmla="*/ 5784507 w 8848429"/>
              <a:gd name="connsiteY107" fmla="*/ 4751952 h 5083282"/>
              <a:gd name="connsiteX108" fmla="*/ 5651323 w 8848429"/>
              <a:gd name="connsiteY108" fmla="*/ 5064667 h 5083282"/>
              <a:gd name="connsiteX109" fmla="*/ 5553621 w 8848429"/>
              <a:gd name="connsiteY109" fmla="*/ 4735456 h 5083282"/>
              <a:gd name="connsiteX110" fmla="*/ 5391582 w 8848429"/>
              <a:gd name="connsiteY110" fmla="*/ 5082904 h 5083282"/>
              <a:gd name="connsiteX111" fmla="*/ 5352634 w 8848429"/>
              <a:gd name="connsiteY111" fmla="*/ 4571668 h 5083282"/>
              <a:gd name="connsiteX112" fmla="*/ 5112684 w 8848429"/>
              <a:gd name="connsiteY112" fmla="*/ 5058638 h 5083282"/>
              <a:gd name="connsiteX113" fmla="*/ 5166678 w 8848429"/>
              <a:gd name="connsiteY113" fmla="*/ 4453292 h 5083282"/>
              <a:gd name="connsiteX114" fmla="*/ 4900554 w 8848429"/>
              <a:gd name="connsiteY114" fmla="*/ 4648081 h 5083282"/>
              <a:gd name="connsiteX115" fmla="*/ 4974274 w 8848429"/>
              <a:gd name="connsiteY115" fmla="*/ 4345715 h 5083282"/>
              <a:gd name="connsiteX116" fmla="*/ 4706836 w 8848429"/>
              <a:gd name="connsiteY116" fmla="*/ 4504891 h 5083282"/>
              <a:gd name="connsiteX117" fmla="*/ 4814973 w 8848429"/>
              <a:gd name="connsiteY117" fmla="*/ 4193343 h 5083282"/>
              <a:gd name="connsiteX118" fmla="*/ 4515970 w 8848429"/>
              <a:gd name="connsiteY118" fmla="*/ 4332460 h 5083282"/>
              <a:gd name="connsiteX119" fmla="*/ 4647258 w 8848429"/>
              <a:gd name="connsiteY119" fmla="*/ 4050283 h 5083282"/>
              <a:gd name="connsiteX120" fmla="*/ 4484806 w 8848429"/>
              <a:gd name="connsiteY120" fmla="*/ 4107848 h 5083282"/>
              <a:gd name="connsiteX121" fmla="*/ 4373651 w 8848429"/>
              <a:gd name="connsiteY121" fmla="*/ 4112143 h 5083282"/>
              <a:gd name="connsiteX122" fmla="*/ 4193342 w 8848429"/>
              <a:gd name="connsiteY122" fmla="*/ 4033457 h 5083282"/>
              <a:gd name="connsiteX123" fmla="*/ 4332460 w 8848429"/>
              <a:gd name="connsiteY123" fmla="*/ 4332460 h 5083282"/>
              <a:gd name="connsiteX124" fmla="*/ 4050283 w 8848429"/>
              <a:gd name="connsiteY124" fmla="*/ 4201171 h 5083282"/>
              <a:gd name="connsiteX125" fmla="*/ 4154231 w 8848429"/>
              <a:gd name="connsiteY125" fmla="*/ 4494522 h 5083282"/>
              <a:gd name="connsiteX126" fmla="*/ 3869757 w 8848429"/>
              <a:gd name="connsiteY126" fmla="*/ 4327672 h 5083282"/>
              <a:gd name="connsiteX127" fmla="*/ 3947875 w 8848429"/>
              <a:gd name="connsiteY127" fmla="*/ 4648081 h 5083282"/>
              <a:gd name="connsiteX128" fmla="*/ 3696737 w 8848429"/>
              <a:gd name="connsiteY128" fmla="*/ 4464262 h 5083282"/>
              <a:gd name="connsiteX129" fmla="*/ 3741446 w 8848429"/>
              <a:gd name="connsiteY129" fmla="*/ 4772257 h 5083282"/>
              <a:gd name="connsiteX130" fmla="*/ 3495003 w 8848429"/>
              <a:gd name="connsiteY130" fmla="*/ 4553132 h 5083282"/>
              <a:gd name="connsiteX131" fmla="*/ 3509098 w 8848429"/>
              <a:gd name="connsiteY131" fmla="*/ 4882607 h 5083282"/>
              <a:gd name="connsiteX132" fmla="*/ 3298650 w 8848429"/>
              <a:gd name="connsiteY132" fmla="*/ 4653335 h 5083282"/>
              <a:gd name="connsiteX133" fmla="*/ 3282428 w 8848429"/>
              <a:gd name="connsiteY133" fmla="*/ 4964138 h 5083282"/>
              <a:gd name="connsiteX134" fmla="*/ 3083457 w 8848429"/>
              <a:gd name="connsiteY134" fmla="*/ 4701115 h 5083282"/>
              <a:gd name="connsiteX135" fmla="*/ 3033015 w 8848429"/>
              <a:gd name="connsiteY135" fmla="*/ 5027039 h 5083282"/>
              <a:gd name="connsiteX136" fmla="*/ 2871338 w 8848429"/>
              <a:gd name="connsiteY136" fmla="*/ 4761097 h 5083282"/>
              <a:gd name="connsiteX137" fmla="*/ 2794787 w 8848429"/>
              <a:gd name="connsiteY137" fmla="*/ 5062757 h 5083282"/>
              <a:gd name="connsiteX138" fmla="*/ 2650953 w 8848429"/>
              <a:gd name="connsiteY138" fmla="*/ 4765993 h 5083282"/>
              <a:gd name="connsiteX139" fmla="*/ 2537897 w 8848429"/>
              <a:gd name="connsiteY139" fmla="*/ 5075792 h 5083282"/>
              <a:gd name="connsiteX140" fmla="*/ 2431203 w 8848429"/>
              <a:gd name="connsiteY140" fmla="*/ 4783429 h 5083282"/>
              <a:gd name="connsiteX141" fmla="*/ 2297275 w 8848429"/>
              <a:gd name="connsiteY141" fmla="*/ 5064371 h 5083282"/>
              <a:gd name="connsiteX142" fmla="*/ 2214103 w 8848429"/>
              <a:gd name="connsiteY142" fmla="*/ 4745226 h 5083282"/>
              <a:gd name="connsiteX143" fmla="*/ 2042778 w 8848429"/>
              <a:gd name="connsiteY143" fmla="*/ 5027039 h 5083282"/>
              <a:gd name="connsiteX144" fmla="*/ 1995178 w 8848429"/>
              <a:gd name="connsiteY144" fmla="*/ 4719475 h 5083282"/>
              <a:gd name="connsiteX145" fmla="*/ 1809018 w 8848429"/>
              <a:gd name="connsiteY145" fmla="*/ 4968872 h 5083282"/>
              <a:gd name="connsiteX146" fmla="*/ 1789692 w 8848429"/>
              <a:gd name="connsiteY146" fmla="*/ 4639662 h 5083282"/>
              <a:gd name="connsiteX147" fmla="*/ 1566694 w 8848429"/>
              <a:gd name="connsiteY147" fmla="*/ 4882607 h 5083282"/>
              <a:gd name="connsiteX148" fmla="*/ 1579997 w 8848429"/>
              <a:gd name="connsiteY148" fmla="*/ 4571668 h 5083282"/>
              <a:gd name="connsiteX149" fmla="*/ 1348755 w 8848429"/>
              <a:gd name="connsiteY149" fmla="*/ 4779964 h 5083282"/>
              <a:gd name="connsiteX150" fmla="*/ 1394041 w 8848429"/>
              <a:gd name="connsiteY150" fmla="*/ 4453292 h 5083282"/>
              <a:gd name="connsiteX151" fmla="*/ 1127917 w 8848429"/>
              <a:gd name="connsiteY151" fmla="*/ 4648081 h 5083282"/>
              <a:gd name="connsiteX152" fmla="*/ 1201636 w 8848429"/>
              <a:gd name="connsiteY152" fmla="*/ 4345715 h 5083282"/>
              <a:gd name="connsiteX153" fmla="*/ 934199 w 8848429"/>
              <a:gd name="connsiteY153" fmla="*/ 4504891 h 5083282"/>
              <a:gd name="connsiteX154" fmla="*/ 1042336 w 8848429"/>
              <a:gd name="connsiteY154" fmla="*/ 4193343 h 5083282"/>
              <a:gd name="connsiteX155" fmla="*/ 743332 w 8848429"/>
              <a:gd name="connsiteY155" fmla="*/ 4332460 h 5083282"/>
              <a:gd name="connsiteX156" fmla="*/ 874621 w 8848429"/>
              <a:gd name="connsiteY156" fmla="*/ 4050283 h 5083282"/>
              <a:gd name="connsiteX157" fmla="*/ 581271 w 8848429"/>
              <a:gd name="connsiteY157" fmla="*/ 4154231 h 5083282"/>
              <a:gd name="connsiteX158" fmla="*/ 748120 w 8848429"/>
              <a:gd name="connsiteY158" fmla="*/ 3869756 h 5083282"/>
              <a:gd name="connsiteX159" fmla="*/ 427711 w 8848429"/>
              <a:gd name="connsiteY159" fmla="*/ 3947875 h 5083282"/>
              <a:gd name="connsiteX160" fmla="*/ 611531 w 8848429"/>
              <a:gd name="connsiteY160" fmla="*/ 3696738 h 5083282"/>
              <a:gd name="connsiteX161" fmla="*/ 303535 w 8848429"/>
              <a:gd name="connsiteY161" fmla="*/ 3741447 h 5083282"/>
              <a:gd name="connsiteX162" fmla="*/ 522660 w 8848429"/>
              <a:gd name="connsiteY162" fmla="*/ 3495003 h 5083282"/>
              <a:gd name="connsiteX163" fmla="*/ 193185 w 8848429"/>
              <a:gd name="connsiteY163" fmla="*/ 3509099 h 5083282"/>
              <a:gd name="connsiteX164" fmla="*/ 422457 w 8848429"/>
              <a:gd name="connsiteY164" fmla="*/ 3298650 h 5083282"/>
              <a:gd name="connsiteX165" fmla="*/ 111655 w 8848429"/>
              <a:gd name="connsiteY165" fmla="*/ 3282428 h 5083282"/>
              <a:gd name="connsiteX166" fmla="*/ 374679 w 8848429"/>
              <a:gd name="connsiteY166" fmla="*/ 3083457 h 5083282"/>
              <a:gd name="connsiteX167" fmla="*/ 48753 w 8848429"/>
              <a:gd name="connsiteY167" fmla="*/ 3033015 h 5083282"/>
              <a:gd name="connsiteX168" fmla="*/ 314695 w 8848429"/>
              <a:gd name="connsiteY168" fmla="*/ 2871339 h 5083282"/>
              <a:gd name="connsiteX169" fmla="*/ 13035 w 8848429"/>
              <a:gd name="connsiteY169" fmla="*/ 2794787 h 5083282"/>
              <a:gd name="connsiteX170" fmla="*/ 309799 w 8848429"/>
              <a:gd name="connsiteY170" fmla="*/ 2650953 h 5083282"/>
              <a:gd name="connsiteX171" fmla="*/ 0 w 8848429"/>
              <a:gd name="connsiteY171" fmla="*/ 2537897 h 5083282"/>
              <a:gd name="connsiteX172" fmla="*/ 292363 w 8848429"/>
              <a:gd name="connsiteY172" fmla="*/ 2431203 h 5083282"/>
              <a:gd name="connsiteX173" fmla="*/ 11421 w 8848429"/>
              <a:gd name="connsiteY173" fmla="*/ 2297276 h 5083282"/>
              <a:gd name="connsiteX174" fmla="*/ 330566 w 8848429"/>
              <a:gd name="connsiteY174" fmla="*/ 2214104 h 5083282"/>
              <a:gd name="connsiteX175" fmla="*/ 48753 w 8848429"/>
              <a:gd name="connsiteY175" fmla="*/ 2042778 h 5083282"/>
              <a:gd name="connsiteX176" fmla="*/ 356319 w 8848429"/>
              <a:gd name="connsiteY176" fmla="*/ 1995178 h 5083282"/>
              <a:gd name="connsiteX177" fmla="*/ 106922 w 8848429"/>
              <a:gd name="connsiteY177" fmla="*/ 1809018 h 5083282"/>
              <a:gd name="connsiteX178" fmla="*/ 436130 w 8848429"/>
              <a:gd name="connsiteY178" fmla="*/ 1789692 h 5083282"/>
              <a:gd name="connsiteX179" fmla="*/ 193185 w 8848429"/>
              <a:gd name="connsiteY179" fmla="*/ 1566694 h 5083282"/>
              <a:gd name="connsiteX180" fmla="*/ 504124 w 8848429"/>
              <a:gd name="connsiteY180" fmla="*/ 1579997 h 5083282"/>
              <a:gd name="connsiteX181" fmla="*/ 295829 w 8848429"/>
              <a:gd name="connsiteY181" fmla="*/ 1348755 h 5083282"/>
              <a:gd name="connsiteX182" fmla="*/ 622500 w 8848429"/>
              <a:gd name="connsiteY182" fmla="*/ 1394041 h 5083282"/>
              <a:gd name="connsiteX183" fmla="*/ 427711 w 8848429"/>
              <a:gd name="connsiteY183" fmla="*/ 1127917 h 5083282"/>
              <a:gd name="connsiteX184" fmla="*/ 730077 w 8848429"/>
              <a:gd name="connsiteY184" fmla="*/ 1201637 h 5083282"/>
              <a:gd name="connsiteX185" fmla="*/ 570901 w 8848429"/>
              <a:gd name="connsiteY185" fmla="*/ 934199 h 5083282"/>
              <a:gd name="connsiteX186" fmla="*/ 882450 w 8848429"/>
              <a:gd name="connsiteY186" fmla="*/ 1042336 h 5083282"/>
              <a:gd name="connsiteX187" fmla="*/ 743332 w 8848429"/>
              <a:gd name="connsiteY187" fmla="*/ 743332 h 5083282"/>
              <a:gd name="connsiteX188" fmla="*/ 1025509 w 8848429"/>
              <a:gd name="connsiteY188" fmla="*/ 874621 h 5083282"/>
              <a:gd name="connsiteX189" fmla="*/ 921561 w 8848429"/>
              <a:gd name="connsiteY189" fmla="*/ 581271 h 5083282"/>
              <a:gd name="connsiteX190" fmla="*/ 1206036 w 8848429"/>
              <a:gd name="connsiteY190" fmla="*/ 748121 h 5083282"/>
              <a:gd name="connsiteX191" fmla="*/ 1127917 w 8848429"/>
              <a:gd name="connsiteY191" fmla="*/ 427712 h 5083282"/>
              <a:gd name="connsiteX192" fmla="*/ 1379054 w 8848429"/>
              <a:gd name="connsiteY192" fmla="*/ 611531 h 5083282"/>
              <a:gd name="connsiteX193" fmla="*/ 1334346 w 8848429"/>
              <a:gd name="connsiteY193" fmla="*/ 303535 h 5083282"/>
              <a:gd name="connsiteX194" fmla="*/ 1580790 w 8848429"/>
              <a:gd name="connsiteY194" fmla="*/ 522661 h 5083282"/>
              <a:gd name="connsiteX195" fmla="*/ 1566694 w 8848429"/>
              <a:gd name="connsiteY195" fmla="*/ 193185 h 5083282"/>
              <a:gd name="connsiteX196" fmla="*/ 1777142 w 8848429"/>
              <a:gd name="connsiteY196" fmla="*/ 422457 h 5083282"/>
              <a:gd name="connsiteX197" fmla="*/ 1793364 w 8848429"/>
              <a:gd name="connsiteY197" fmla="*/ 111655 h 5083282"/>
              <a:gd name="connsiteX198" fmla="*/ 1992335 w 8848429"/>
              <a:gd name="connsiteY198" fmla="*/ 374679 h 5083282"/>
              <a:gd name="connsiteX199" fmla="*/ 2042778 w 8848429"/>
              <a:gd name="connsiteY199" fmla="*/ 48753 h 5083282"/>
              <a:gd name="connsiteX200" fmla="*/ 2204453 w 8848429"/>
              <a:gd name="connsiteY200" fmla="*/ 314695 h 5083282"/>
              <a:gd name="connsiteX201" fmla="*/ 2281006 w 8848429"/>
              <a:gd name="connsiteY201" fmla="*/ 13035 h 5083282"/>
              <a:gd name="connsiteX202" fmla="*/ 2424840 w 8848429"/>
              <a:gd name="connsiteY202" fmla="*/ 309799 h 5083282"/>
              <a:gd name="connsiteX203" fmla="*/ 2537897 w 8848429"/>
              <a:gd name="connsiteY203" fmla="*/ 0 h 5083282"/>
              <a:gd name="connsiteX0" fmla="*/ 2537897 w 8848429"/>
              <a:gd name="connsiteY0" fmla="*/ 0 h 5083282"/>
              <a:gd name="connsiteX1" fmla="*/ 2644589 w 8848429"/>
              <a:gd name="connsiteY1" fmla="*/ 292362 h 5083282"/>
              <a:gd name="connsiteX2" fmla="*/ 2778516 w 8848429"/>
              <a:gd name="connsiteY2" fmla="*/ 11421 h 5083282"/>
              <a:gd name="connsiteX3" fmla="*/ 2861690 w 8848429"/>
              <a:gd name="connsiteY3" fmla="*/ 330566 h 5083282"/>
              <a:gd name="connsiteX4" fmla="*/ 3033015 w 8848429"/>
              <a:gd name="connsiteY4" fmla="*/ 48753 h 5083282"/>
              <a:gd name="connsiteX5" fmla="*/ 3080616 w 8848429"/>
              <a:gd name="connsiteY5" fmla="*/ 356317 h 5083282"/>
              <a:gd name="connsiteX6" fmla="*/ 3266774 w 8848429"/>
              <a:gd name="connsiteY6" fmla="*/ 106922 h 5083282"/>
              <a:gd name="connsiteX7" fmla="*/ 3286101 w 8848429"/>
              <a:gd name="connsiteY7" fmla="*/ 436131 h 5083282"/>
              <a:gd name="connsiteX8" fmla="*/ 3509098 w 8848429"/>
              <a:gd name="connsiteY8" fmla="*/ 193185 h 5083282"/>
              <a:gd name="connsiteX9" fmla="*/ 3495795 w 8848429"/>
              <a:gd name="connsiteY9" fmla="*/ 504124 h 5083282"/>
              <a:gd name="connsiteX10" fmla="*/ 3727037 w 8848429"/>
              <a:gd name="connsiteY10" fmla="*/ 295829 h 5083282"/>
              <a:gd name="connsiteX11" fmla="*/ 3681751 w 8848429"/>
              <a:gd name="connsiteY11" fmla="*/ 622500 h 5083282"/>
              <a:gd name="connsiteX12" fmla="*/ 3947875 w 8848429"/>
              <a:gd name="connsiteY12" fmla="*/ 427712 h 5083282"/>
              <a:gd name="connsiteX13" fmla="*/ 3874156 w 8848429"/>
              <a:gd name="connsiteY13" fmla="*/ 730077 h 5083282"/>
              <a:gd name="connsiteX14" fmla="*/ 4141593 w 8848429"/>
              <a:gd name="connsiteY14" fmla="*/ 570901 h 5083282"/>
              <a:gd name="connsiteX15" fmla="*/ 4033457 w 8848429"/>
              <a:gd name="connsiteY15" fmla="*/ 882450 h 5083282"/>
              <a:gd name="connsiteX16" fmla="*/ 4332460 w 8848429"/>
              <a:gd name="connsiteY16" fmla="*/ 743332 h 5083282"/>
              <a:gd name="connsiteX17" fmla="*/ 4201171 w 8848429"/>
              <a:gd name="connsiteY17" fmla="*/ 1025509 h 5083282"/>
              <a:gd name="connsiteX18" fmla="*/ 4363624 w 8848429"/>
              <a:gd name="connsiteY18" fmla="*/ 967945 h 5083282"/>
              <a:gd name="connsiteX19" fmla="*/ 4401794 w 8848429"/>
              <a:gd name="connsiteY19" fmla="*/ 954419 h 5083282"/>
              <a:gd name="connsiteX20" fmla="*/ 4462826 w 8848429"/>
              <a:gd name="connsiteY20" fmla="*/ 975603 h 5083282"/>
              <a:gd name="connsiteX21" fmla="*/ 4655087 w 8848429"/>
              <a:gd name="connsiteY21" fmla="*/ 1042336 h 5083282"/>
              <a:gd name="connsiteX22" fmla="*/ 4515970 w 8848429"/>
              <a:gd name="connsiteY22" fmla="*/ 743332 h 5083282"/>
              <a:gd name="connsiteX23" fmla="*/ 4798146 w 8848429"/>
              <a:gd name="connsiteY23" fmla="*/ 874621 h 5083282"/>
              <a:gd name="connsiteX24" fmla="*/ 4694199 w 8848429"/>
              <a:gd name="connsiteY24" fmla="*/ 581271 h 5083282"/>
              <a:gd name="connsiteX25" fmla="*/ 4978673 w 8848429"/>
              <a:gd name="connsiteY25" fmla="*/ 748121 h 5083282"/>
              <a:gd name="connsiteX26" fmla="*/ 4900554 w 8848429"/>
              <a:gd name="connsiteY26" fmla="*/ 427712 h 5083282"/>
              <a:gd name="connsiteX27" fmla="*/ 5151692 w 8848429"/>
              <a:gd name="connsiteY27" fmla="*/ 611531 h 5083282"/>
              <a:gd name="connsiteX28" fmla="*/ 5106984 w 8848429"/>
              <a:gd name="connsiteY28" fmla="*/ 303535 h 5083282"/>
              <a:gd name="connsiteX29" fmla="*/ 5353428 w 8848429"/>
              <a:gd name="connsiteY29" fmla="*/ 522661 h 5083282"/>
              <a:gd name="connsiteX30" fmla="*/ 5339331 w 8848429"/>
              <a:gd name="connsiteY30" fmla="*/ 193185 h 5083282"/>
              <a:gd name="connsiteX31" fmla="*/ 5549779 w 8848429"/>
              <a:gd name="connsiteY31" fmla="*/ 422457 h 5083282"/>
              <a:gd name="connsiteX32" fmla="*/ 5566001 w 8848429"/>
              <a:gd name="connsiteY32" fmla="*/ 111655 h 5083282"/>
              <a:gd name="connsiteX33" fmla="*/ 5764973 w 8848429"/>
              <a:gd name="connsiteY33" fmla="*/ 374679 h 5083282"/>
              <a:gd name="connsiteX34" fmla="*/ 5815415 w 8848429"/>
              <a:gd name="connsiteY34" fmla="*/ 48753 h 5083282"/>
              <a:gd name="connsiteX35" fmla="*/ 5977091 w 8848429"/>
              <a:gd name="connsiteY35" fmla="*/ 314695 h 5083282"/>
              <a:gd name="connsiteX36" fmla="*/ 6053643 w 8848429"/>
              <a:gd name="connsiteY36" fmla="*/ 13035 h 5083282"/>
              <a:gd name="connsiteX37" fmla="*/ 6197477 w 8848429"/>
              <a:gd name="connsiteY37" fmla="*/ 309799 h 5083282"/>
              <a:gd name="connsiteX38" fmla="*/ 6310534 w 8848429"/>
              <a:gd name="connsiteY38" fmla="*/ 0 h 5083282"/>
              <a:gd name="connsiteX39" fmla="*/ 6417226 w 8848429"/>
              <a:gd name="connsiteY39" fmla="*/ 292362 h 5083282"/>
              <a:gd name="connsiteX40" fmla="*/ 6551154 w 8848429"/>
              <a:gd name="connsiteY40" fmla="*/ 11421 h 5083282"/>
              <a:gd name="connsiteX41" fmla="*/ 6634327 w 8848429"/>
              <a:gd name="connsiteY41" fmla="*/ 330566 h 5083282"/>
              <a:gd name="connsiteX42" fmla="*/ 6805652 w 8848429"/>
              <a:gd name="connsiteY42" fmla="*/ 48753 h 5083282"/>
              <a:gd name="connsiteX43" fmla="*/ 6853253 w 8848429"/>
              <a:gd name="connsiteY43" fmla="*/ 356317 h 5083282"/>
              <a:gd name="connsiteX44" fmla="*/ 7039411 w 8848429"/>
              <a:gd name="connsiteY44" fmla="*/ 106922 h 5083282"/>
              <a:gd name="connsiteX45" fmla="*/ 7058738 w 8848429"/>
              <a:gd name="connsiteY45" fmla="*/ 436131 h 5083282"/>
              <a:gd name="connsiteX46" fmla="*/ 7281736 w 8848429"/>
              <a:gd name="connsiteY46" fmla="*/ 193185 h 5083282"/>
              <a:gd name="connsiteX47" fmla="*/ 7268432 w 8848429"/>
              <a:gd name="connsiteY47" fmla="*/ 504124 h 5083282"/>
              <a:gd name="connsiteX48" fmla="*/ 7499674 w 8848429"/>
              <a:gd name="connsiteY48" fmla="*/ 295829 h 5083282"/>
              <a:gd name="connsiteX49" fmla="*/ 7454388 w 8848429"/>
              <a:gd name="connsiteY49" fmla="*/ 622500 h 5083282"/>
              <a:gd name="connsiteX50" fmla="*/ 7720512 w 8848429"/>
              <a:gd name="connsiteY50" fmla="*/ 427712 h 5083282"/>
              <a:gd name="connsiteX51" fmla="*/ 7646793 w 8848429"/>
              <a:gd name="connsiteY51" fmla="*/ 730077 h 5083282"/>
              <a:gd name="connsiteX52" fmla="*/ 7914230 w 8848429"/>
              <a:gd name="connsiteY52" fmla="*/ 570901 h 5083282"/>
              <a:gd name="connsiteX53" fmla="*/ 7806094 w 8848429"/>
              <a:gd name="connsiteY53" fmla="*/ 882450 h 5083282"/>
              <a:gd name="connsiteX54" fmla="*/ 8105097 w 8848429"/>
              <a:gd name="connsiteY54" fmla="*/ 743332 h 5083282"/>
              <a:gd name="connsiteX55" fmla="*/ 7973808 w 8848429"/>
              <a:gd name="connsiteY55" fmla="*/ 1025509 h 5083282"/>
              <a:gd name="connsiteX56" fmla="*/ 8267159 w 8848429"/>
              <a:gd name="connsiteY56" fmla="*/ 921562 h 5083282"/>
              <a:gd name="connsiteX57" fmla="*/ 8100309 w 8848429"/>
              <a:gd name="connsiteY57" fmla="*/ 1206036 h 5083282"/>
              <a:gd name="connsiteX58" fmla="*/ 8420718 w 8848429"/>
              <a:gd name="connsiteY58" fmla="*/ 1127917 h 5083282"/>
              <a:gd name="connsiteX59" fmla="*/ 8236899 w 8848429"/>
              <a:gd name="connsiteY59" fmla="*/ 1379055 h 5083282"/>
              <a:gd name="connsiteX60" fmla="*/ 8544894 w 8848429"/>
              <a:gd name="connsiteY60" fmla="*/ 1334347 h 5083282"/>
              <a:gd name="connsiteX61" fmla="*/ 8325768 w 8848429"/>
              <a:gd name="connsiteY61" fmla="*/ 1580791 h 5083282"/>
              <a:gd name="connsiteX62" fmla="*/ 8655244 w 8848429"/>
              <a:gd name="connsiteY62" fmla="*/ 1566694 h 5083282"/>
              <a:gd name="connsiteX63" fmla="*/ 8425972 w 8848429"/>
              <a:gd name="connsiteY63" fmla="*/ 1777142 h 5083282"/>
              <a:gd name="connsiteX64" fmla="*/ 8736775 w 8848429"/>
              <a:gd name="connsiteY64" fmla="*/ 1793364 h 5083282"/>
              <a:gd name="connsiteX65" fmla="*/ 8473750 w 8848429"/>
              <a:gd name="connsiteY65" fmla="*/ 1992336 h 5083282"/>
              <a:gd name="connsiteX66" fmla="*/ 8799676 w 8848429"/>
              <a:gd name="connsiteY66" fmla="*/ 2042778 h 5083282"/>
              <a:gd name="connsiteX67" fmla="*/ 8533734 w 8848429"/>
              <a:gd name="connsiteY67" fmla="*/ 2204454 h 5083282"/>
              <a:gd name="connsiteX68" fmla="*/ 8835394 w 8848429"/>
              <a:gd name="connsiteY68" fmla="*/ 2281007 h 5083282"/>
              <a:gd name="connsiteX69" fmla="*/ 8538630 w 8848429"/>
              <a:gd name="connsiteY69" fmla="*/ 2424841 h 5083282"/>
              <a:gd name="connsiteX70" fmla="*/ 8848429 w 8848429"/>
              <a:gd name="connsiteY70" fmla="*/ 2537897 h 5083282"/>
              <a:gd name="connsiteX71" fmla="*/ 8556068 w 8848429"/>
              <a:gd name="connsiteY71" fmla="*/ 2644589 h 5083282"/>
              <a:gd name="connsiteX72" fmla="*/ 8837008 w 8848429"/>
              <a:gd name="connsiteY72" fmla="*/ 2778517 h 5083282"/>
              <a:gd name="connsiteX73" fmla="*/ 8517863 w 8848429"/>
              <a:gd name="connsiteY73" fmla="*/ 2861690 h 5083282"/>
              <a:gd name="connsiteX74" fmla="*/ 8799676 w 8848429"/>
              <a:gd name="connsiteY74" fmla="*/ 3033015 h 5083282"/>
              <a:gd name="connsiteX75" fmla="*/ 8492112 w 8848429"/>
              <a:gd name="connsiteY75" fmla="*/ 3080616 h 5083282"/>
              <a:gd name="connsiteX76" fmla="*/ 8741508 w 8848429"/>
              <a:gd name="connsiteY76" fmla="*/ 3266774 h 5083282"/>
              <a:gd name="connsiteX77" fmla="*/ 8412298 w 8848429"/>
              <a:gd name="connsiteY77" fmla="*/ 3286101 h 5083282"/>
              <a:gd name="connsiteX78" fmla="*/ 8655244 w 8848429"/>
              <a:gd name="connsiteY78" fmla="*/ 3509099 h 5083282"/>
              <a:gd name="connsiteX79" fmla="*/ 8344304 w 8848429"/>
              <a:gd name="connsiteY79" fmla="*/ 3495795 h 5083282"/>
              <a:gd name="connsiteX80" fmla="*/ 8552600 w 8848429"/>
              <a:gd name="connsiteY80" fmla="*/ 3727037 h 5083282"/>
              <a:gd name="connsiteX81" fmla="*/ 8225930 w 8848429"/>
              <a:gd name="connsiteY81" fmla="*/ 3681752 h 5083282"/>
              <a:gd name="connsiteX82" fmla="*/ 8420718 w 8848429"/>
              <a:gd name="connsiteY82" fmla="*/ 3947875 h 5083282"/>
              <a:gd name="connsiteX83" fmla="*/ 8118352 w 8848429"/>
              <a:gd name="connsiteY83" fmla="*/ 3874156 h 5083282"/>
              <a:gd name="connsiteX84" fmla="*/ 8277528 w 8848429"/>
              <a:gd name="connsiteY84" fmla="*/ 4141593 h 5083282"/>
              <a:gd name="connsiteX85" fmla="*/ 7965979 w 8848429"/>
              <a:gd name="connsiteY85" fmla="*/ 4033457 h 5083282"/>
              <a:gd name="connsiteX86" fmla="*/ 8105097 w 8848429"/>
              <a:gd name="connsiteY86" fmla="*/ 4332460 h 5083282"/>
              <a:gd name="connsiteX87" fmla="*/ 7822920 w 8848429"/>
              <a:gd name="connsiteY87" fmla="*/ 4201171 h 5083282"/>
              <a:gd name="connsiteX88" fmla="*/ 7926868 w 8848429"/>
              <a:gd name="connsiteY88" fmla="*/ 4494522 h 5083282"/>
              <a:gd name="connsiteX89" fmla="*/ 7642393 w 8848429"/>
              <a:gd name="connsiteY89" fmla="*/ 4327672 h 5083282"/>
              <a:gd name="connsiteX90" fmla="*/ 7720512 w 8848429"/>
              <a:gd name="connsiteY90" fmla="*/ 4648081 h 5083282"/>
              <a:gd name="connsiteX91" fmla="*/ 7469375 w 8848429"/>
              <a:gd name="connsiteY91" fmla="*/ 4464262 h 5083282"/>
              <a:gd name="connsiteX92" fmla="*/ 7514083 w 8848429"/>
              <a:gd name="connsiteY92" fmla="*/ 4772257 h 5083282"/>
              <a:gd name="connsiteX93" fmla="*/ 7267640 w 8848429"/>
              <a:gd name="connsiteY93" fmla="*/ 4553132 h 5083282"/>
              <a:gd name="connsiteX94" fmla="*/ 7281736 w 8848429"/>
              <a:gd name="connsiteY94" fmla="*/ 4882607 h 5083282"/>
              <a:gd name="connsiteX95" fmla="*/ 7071287 w 8848429"/>
              <a:gd name="connsiteY95" fmla="*/ 4653335 h 5083282"/>
              <a:gd name="connsiteX96" fmla="*/ 7055065 w 8848429"/>
              <a:gd name="connsiteY96" fmla="*/ 4964138 h 5083282"/>
              <a:gd name="connsiteX97" fmla="*/ 6856094 w 8848429"/>
              <a:gd name="connsiteY97" fmla="*/ 4701115 h 5083282"/>
              <a:gd name="connsiteX98" fmla="*/ 6805652 w 8848429"/>
              <a:gd name="connsiteY98" fmla="*/ 5027039 h 5083282"/>
              <a:gd name="connsiteX99" fmla="*/ 6643976 w 8848429"/>
              <a:gd name="connsiteY99" fmla="*/ 4761097 h 5083282"/>
              <a:gd name="connsiteX100" fmla="*/ 6567424 w 8848429"/>
              <a:gd name="connsiteY100" fmla="*/ 5062757 h 5083282"/>
              <a:gd name="connsiteX101" fmla="*/ 6423590 w 8848429"/>
              <a:gd name="connsiteY101" fmla="*/ 4765993 h 5083282"/>
              <a:gd name="connsiteX102" fmla="*/ 6329584 w 8848429"/>
              <a:gd name="connsiteY102" fmla="*/ 5075792 h 5083282"/>
              <a:gd name="connsiteX103" fmla="*/ 6203841 w 8848429"/>
              <a:gd name="connsiteY103" fmla="*/ 4758029 h 5083282"/>
              <a:gd name="connsiteX104" fmla="*/ 6087331 w 8848429"/>
              <a:gd name="connsiteY104" fmla="*/ 5075438 h 5083282"/>
              <a:gd name="connsiteX105" fmla="*/ 5986740 w 8848429"/>
              <a:gd name="connsiteY105" fmla="*/ 4762643 h 5083282"/>
              <a:gd name="connsiteX106" fmla="*/ 5880366 w 8848429"/>
              <a:gd name="connsiteY106" fmla="*/ 5083282 h 5083282"/>
              <a:gd name="connsiteX107" fmla="*/ 5784507 w 8848429"/>
              <a:gd name="connsiteY107" fmla="*/ 4751952 h 5083282"/>
              <a:gd name="connsiteX108" fmla="*/ 5651323 w 8848429"/>
              <a:gd name="connsiteY108" fmla="*/ 5064667 h 5083282"/>
              <a:gd name="connsiteX109" fmla="*/ 5553621 w 8848429"/>
              <a:gd name="connsiteY109" fmla="*/ 4735456 h 5083282"/>
              <a:gd name="connsiteX110" fmla="*/ 5391582 w 8848429"/>
              <a:gd name="connsiteY110" fmla="*/ 5082904 h 5083282"/>
              <a:gd name="connsiteX111" fmla="*/ 5352634 w 8848429"/>
              <a:gd name="connsiteY111" fmla="*/ 4571668 h 5083282"/>
              <a:gd name="connsiteX112" fmla="*/ 5112684 w 8848429"/>
              <a:gd name="connsiteY112" fmla="*/ 5058638 h 5083282"/>
              <a:gd name="connsiteX113" fmla="*/ 5166678 w 8848429"/>
              <a:gd name="connsiteY113" fmla="*/ 4453292 h 5083282"/>
              <a:gd name="connsiteX114" fmla="*/ 4900554 w 8848429"/>
              <a:gd name="connsiteY114" fmla="*/ 4648081 h 5083282"/>
              <a:gd name="connsiteX115" fmla="*/ 4974274 w 8848429"/>
              <a:gd name="connsiteY115" fmla="*/ 4345715 h 5083282"/>
              <a:gd name="connsiteX116" fmla="*/ 4706836 w 8848429"/>
              <a:gd name="connsiteY116" fmla="*/ 4504891 h 5083282"/>
              <a:gd name="connsiteX117" fmla="*/ 4814973 w 8848429"/>
              <a:gd name="connsiteY117" fmla="*/ 4193343 h 5083282"/>
              <a:gd name="connsiteX118" fmla="*/ 4515970 w 8848429"/>
              <a:gd name="connsiteY118" fmla="*/ 4332460 h 5083282"/>
              <a:gd name="connsiteX119" fmla="*/ 4647258 w 8848429"/>
              <a:gd name="connsiteY119" fmla="*/ 4050283 h 5083282"/>
              <a:gd name="connsiteX120" fmla="*/ 4484806 w 8848429"/>
              <a:gd name="connsiteY120" fmla="*/ 4107848 h 5083282"/>
              <a:gd name="connsiteX121" fmla="*/ 4373651 w 8848429"/>
              <a:gd name="connsiteY121" fmla="*/ 4112143 h 5083282"/>
              <a:gd name="connsiteX122" fmla="*/ 4193342 w 8848429"/>
              <a:gd name="connsiteY122" fmla="*/ 4033457 h 5083282"/>
              <a:gd name="connsiteX123" fmla="*/ 4332460 w 8848429"/>
              <a:gd name="connsiteY123" fmla="*/ 4332460 h 5083282"/>
              <a:gd name="connsiteX124" fmla="*/ 4050283 w 8848429"/>
              <a:gd name="connsiteY124" fmla="*/ 4201171 h 5083282"/>
              <a:gd name="connsiteX125" fmla="*/ 4154231 w 8848429"/>
              <a:gd name="connsiteY125" fmla="*/ 4494522 h 5083282"/>
              <a:gd name="connsiteX126" fmla="*/ 3869757 w 8848429"/>
              <a:gd name="connsiteY126" fmla="*/ 4327672 h 5083282"/>
              <a:gd name="connsiteX127" fmla="*/ 3947875 w 8848429"/>
              <a:gd name="connsiteY127" fmla="*/ 4648081 h 5083282"/>
              <a:gd name="connsiteX128" fmla="*/ 3696737 w 8848429"/>
              <a:gd name="connsiteY128" fmla="*/ 4464262 h 5083282"/>
              <a:gd name="connsiteX129" fmla="*/ 3741446 w 8848429"/>
              <a:gd name="connsiteY129" fmla="*/ 4772257 h 5083282"/>
              <a:gd name="connsiteX130" fmla="*/ 3495003 w 8848429"/>
              <a:gd name="connsiteY130" fmla="*/ 4553132 h 5083282"/>
              <a:gd name="connsiteX131" fmla="*/ 3509098 w 8848429"/>
              <a:gd name="connsiteY131" fmla="*/ 4882607 h 5083282"/>
              <a:gd name="connsiteX132" fmla="*/ 3298650 w 8848429"/>
              <a:gd name="connsiteY132" fmla="*/ 4653335 h 5083282"/>
              <a:gd name="connsiteX133" fmla="*/ 3282428 w 8848429"/>
              <a:gd name="connsiteY133" fmla="*/ 4964138 h 5083282"/>
              <a:gd name="connsiteX134" fmla="*/ 3083457 w 8848429"/>
              <a:gd name="connsiteY134" fmla="*/ 4701115 h 5083282"/>
              <a:gd name="connsiteX135" fmla="*/ 3033015 w 8848429"/>
              <a:gd name="connsiteY135" fmla="*/ 5027039 h 5083282"/>
              <a:gd name="connsiteX136" fmla="*/ 2871338 w 8848429"/>
              <a:gd name="connsiteY136" fmla="*/ 4761097 h 5083282"/>
              <a:gd name="connsiteX137" fmla="*/ 2794787 w 8848429"/>
              <a:gd name="connsiteY137" fmla="*/ 5062757 h 5083282"/>
              <a:gd name="connsiteX138" fmla="*/ 2650953 w 8848429"/>
              <a:gd name="connsiteY138" fmla="*/ 4765993 h 5083282"/>
              <a:gd name="connsiteX139" fmla="*/ 2537897 w 8848429"/>
              <a:gd name="connsiteY139" fmla="*/ 5075792 h 5083282"/>
              <a:gd name="connsiteX140" fmla="*/ 2431203 w 8848429"/>
              <a:gd name="connsiteY140" fmla="*/ 4783429 h 5083282"/>
              <a:gd name="connsiteX141" fmla="*/ 2297275 w 8848429"/>
              <a:gd name="connsiteY141" fmla="*/ 5064371 h 5083282"/>
              <a:gd name="connsiteX142" fmla="*/ 2214103 w 8848429"/>
              <a:gd name="connsiteY142" fmla="*/ 4745226 h 5083282"/>
              <a:gd name="connsiteX143" fmla="*/ 2042778 w 8848429"/>
              <a:gd name="connsiteY143" fmla="*/ 5027039 h 5083282"/>
              <a:gd name="connsiteX144" fmla="*/ 1995178 w 8848429"/>
              <a:gd name="connsiteY144" fmla="*/ 4719475 h 5083282"/>
              <a:gd name="connsiteX145" fmla="*/ 1809018 w 8848429"/>
              <a:gd name="connsiteY145" fmla="*/ 4968872 h 5083282"/>
              <a:gd name="connsiteX146" fmla="*/ 1789692 w 8848429"/>
              <a:gd name="connsiteY146" fmla="*/ 4639662 h 5083282"/>
              <a:gd name="connsiteX147" fmla="*/ 1566694 w 8848429"/>
              <a:gd name="connsiteY147" fmla="*/ 4882607 h 5083282"/>
              <a:gd name="connsiteX148" fmla="*/ 1579997 w 8848429"/>
              <a:gd name="connsiteY148" fmla="*/ 4571668 h 5083282"/>
              <a:gd name="connsiteX149" fmla="*/ 1348755 w 8848429"/>
              <a:gd name="connsiteY149" fmla="*/ 4779964 h 5083282"/>
              <a:gd name="connsiteX150" fmla="*/ 1394041 w 8848429"/>
              <a:gd name="connsiteY150" fmla="*/ 4453292 h 5083282"/>
              <a:gd name="connsiteX151" fmla="*/ 1127917 w 8848429"/>
              <a:gd name="connsiteY151" fmla="*/ 4648081 h 5083282"/>
              <a:gd name="connsiteX152" fmla="*/ 1201636 w 8848429"/>
              <a:gd name="connsiteY152" fmla="*/ 4345715 h 5083282"/>
              <a:gd name="connsiteX153" fmla="*/ 934199 w 8848429"/>
              <a:gd name="connsiteY153" fmla="*/ 4504891 h 5083282"/>
              <a:gd name="connsiteX154" fmla="*/ 1042336 w 8848429"/>
              <a:gd name="connsiteY154" fmla="*/ 4193343 h 5083282"/>
              <a:gd name="connsiteX155" fmla="*/ 743332 w 8848429"/>
              <a:gd name="connsiteY155" fmla="*/ 4332460 h 5083282"/>
              <a:gd name="connsiteX156" fmla="*/ 874621 w 8848429"/>
              <a:gd name="connsiteY156" fmla="*/ 4050283 h 5083282"/>
              <a:gd name="connsiteX157" fmla="*/ 581271 w 8848429"/>
              <a:gd name="connsiteY157" fmla="*/ 4154231 h 5083282"/>
              <a:gd name="connsiteX158" fmla="*/ 748120 w 8848429"/>
              <a:gd name="connsiteY158" fmla="*/ 3869756 h 5083282"/>
              <a:gd name="connsiteX159" fmla="*/ 427711 w 8848429"/>
              <a:gd name="connsiteY159" fmla="*/ 3947875 h 5083282"/>
              <a:gd name="connsiteX160" fmla="*/ 611531 w 8848429"/>
              <a:gd name="connsiteY160" fmla="*/ 3696738 h 5083282"/>
              <a:gd name="connsiteX161" fmla="*/ 303535 w 8848429"/>
              <a:gd name="connsiteY161" fmla="*/ 3741447 h 5083282"/>
              <a:gd name="connsiteX162" fmla="*/ 522660 w 8848429"/>
              <a:gd name="connsiteY162" fmla="*/ 3495003 h 5083282"/>
              <a:gd name="connsiteX163" fmla="*/ 193185 w 8848429"/>
              <a:gd name="connsiteY163" fmla="*/ 3509099 h 5083282"/>
              <a:gd name="connsiteX164" fmla="*/ 422457 w 8848429"/>
              <a:gd name="connsiteY164" fmla="*/ 3298650 h 5083282"/>
              <a:gd name="connsiteX165" fmla="*/ 111655 w 8848429"/>
              <a:gd name="connsiteY165" fmla="*/ 3282428 h 5083282"/>
              <a:gd name="connsiteX166" fmla="*/ 374679 w 8848429"/>
              <a:gd name="connsiteY166" fmla="*/ 3083457 h 5083282"/>
              <a:gd name="connsiteX167" fmla="*/ 48753 w 8848429"/>
              <a:gd name="connsiteY167" fmla="*/ 3033015 h 5083282"/>
              <a:gd name="connsiteX168" fmla="*/ 314695 w 8848429"/>
              <a:gd name="connsiteY168" fmla="*/ 2871339 h 5083282"/>
              <a:gd name="connsiteX169" fmla="*/ 13035 w 8848429"/>
              <a:gd name="connsiteY169" fmla="*/ 2794787 h 5083282"/>
              <a:gd name="connsiteX170" fmla="*/ 309799 w 8848429"/>
              <a:gd name="connsiteY170" fmla="*/ 2650953 h 5083282"/>
              <a:gd name="connsiteX171" fmla="*/ 0 w 8848429"/>
              <a:gd name="connsiteY171" fmla="*/ 2537897 h 5083282"/>
              <a:gd name="connsiteX172" fmla="*/ 292363 w 8848429"/>
              <a:gd name="connsiteY172" fmla="*/ 2431203 h 5083282"/>
              <a:gd name="connsiteX173" fmla="*/ 11421 w 8848429"/>
              <a:gd name="connsiteY173" fmla="*/ 2297276 h 5083282"/>
              <a:gd name="connsiteX174" fmla="*/ 330566 w 8848429"/>
              <a:gd name="connsiteY174" fmla="*/ 2214104 h 5083282"/>
              <a:gd name="connsiteX175" fmla="*/ 48753 w 8848429"/>
              <a:gd name="connsiteY175" fmla="*/ 2042778 h 5083282"/>
              <a:gd name="connsiteX176" fmla="*/ 356319 w 8848429"/>
              <a:gd name="connsiteY176" fmla="*/ 1995178 h 5083282"/>
              <a:gd name="connsiteX177" fmla="*/ 106922 w 8848429"/>
              <a:gd name="connsiteY177" fmla="*/ 1809018 h 5083282"/>
              <a:gd name="connsiteX178" fmla="*/ 436130 w 8848429"/>
              <a:gd name="connsiteY178" fmla="*/ 1789692 h 5083282"/>
              <a:gd name="connsiteX179" fmla="*/ 193185 w 8848429"/>
              <a:gd name="connsiteY179" fmla="*/ 1566694 h 5083282"/>
              <a:gd name="connsiteX180" fmla="*/ 504124 w 8848429"/>
              <a:gd name="connsiteY180" fmla="*/ 1579997 h 5083282"/>
              <a:gd name="connsiteX181" fmla="*/ 295829 w 8848429"/>
              <a:gd name="connsiteY181" fmla="*/ 1348755 h 5083282"/>
              <a:gd name="connsiteX182" fmla="*/ 622500 w 8848429"/>
              <a:gd name="connsiteY182" fmla="*/ 1394041 h 5083282"/>
              <a:gd name="connsiteX183" fmla="*/ 427711 w 8848429"/>
              <a:gd name="connsiteY183" fmla="*/ 1127917 h 5083282"/>
              <a:gd name="connsiteX184" fmla="*/ 730077 w 8848429"/>
              <a:gd name="connsiteY184" fmla="*/ 1201637 h 5083282"/>
              <a:gd name="connsiteX185" fmla="*/ 570901 w 8848429"/>
              <a:gd name="connsiteY185" fmla="*/ 934199 h 5083282"/>
              <a:gd name="connsiteX186" fmla="*/ 882450 w 8848429"/>
              <a:gd name="connsiteY186" fmla="*/ 1042336 h 5083282"/>
              <a:gd name="connsiteX187" fmla="*/ 743332 w 8848429"/>
              <a:gd name="connsiteY187" fmla="*/ 743332 h 5083282"/>
              <a:gd name="connsiteX188" fmla="*/ 1025509 w 8848429"/>
              <a:gd name="connsiteY188" fmla="*/ 874621 h 5083282"/>
              <a:gd name="connsiteX189" fmla="*/ 921561 w 8848429"/>
              <a:gd name="connsiteY189" fmla="*/ 581271 h 5083282"/>
              <a:gd name="connsiteX190" fmla="*/ 1206036 w 8848429"/>
              <a:gd name="connsiteY190" fmla="*/ 748121 h 5083282"/>
              <a:gd name="connsiteX191" fmla="*/ 1127917 w 8848429"/>
              <a:gd name="connsiteY191" fmla="*/ 427712 h 5083282"/>
              <a:gd name="connsiteX192" fmla="*/ 1379054 w 8848429"/>
              <a:gd name="connsiteY192" fmla="*/ 611531 h 5083282"/>
              <a:gd name="connsiteX193" fmla="*/ 1334346 w 8848429"/>
              <a:gd name="connsiteY193" fmla="*/ 303535 h 5083282"/>
              <a:gd name="connsiteX194" fmla="*/ 1580790 w 8848429"/>
              <a:gd name="connsiteY194" fmla="*/ 522661 h 5083282"/>
              <a:gd name="connsiteX195" fmla="*/ 1566694 w 8848429"/>
              <a:gd name="connsiteY195" fmla="*/ 193185 h 5083282"/>
              <a:gd name="connsiteX196" fmla="*/ 1777142 w 8848429"/>
              <a:gd name="connsiteY196" fmla="*/ 422457 h 5083282"/>
              <a:gd name="connsiteX197" fmla="*/ 1793364 w 8848429"/>
              <a:gd name="connsiteY197" fmla="*/ 111655 h 5083282"/>
              <a:gd name="connsiteX198" fmla="*/ 1992335 w 8848429"/>
              <a:gd name="connsiteY198" fmla="*/ 374679 h 5083282"/>
              <a:gd name="connsiteX199" fmla="*/ 2042778 w 8848429"/>
              <a:gd name="connsiteY199" fmla="*/ 48753 h 5083282"/>
              <a:gd name="connsiteX200" fmla="*/ 2204453 w 8848429"/>
              <a:gd name="connsiteY200" fmla="*/ 314695 h 5083282"/>
              <a:gd name="connsiteX201" fmla="*/ 2281006 w 8848429"/>
              <a:gd name="connsiteY201" fmla="*/ 13035 h 5083282"/>
              <a:gd name="connsiteX202" fmla="*/ 2424840 w 8848429"/>
              <a:gd name="connsiteY202" fmla="*/ 309799 h 5083282"/>
              <a:gd name="connsiteX203" fmla="*/ 2537897 w 8848429"/>
              <a:gd name="connsiteY203" fmla="*/ 0 h 5083282"/>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29584 w 8848429"/>
              <a:gd name="connsiteY102" fmla="*/ 5075792 h 5082904"/>
              <a:gd name="connsiteX103" fmla="*/ 6203841 w 8848429"/>
              <a:gd name="connsiteY103" fmla="*/ 4758029 h 5082904"/>
              <a:gd name="connsiteX104" fmla="*/ 6087331 w 8848429"/>
              <a:gd name="connsiteY104" fmla="*/ 5075438 h 5082904"/>
              <a:gd name="connsiteX105" fmla="*/ 5986740 w 8848429"/>
              <a:gd name="connsiteY105" fmla="*/ 4762643 h 5082904"/>
              <a:gd name="connsiteX106" fmla="*/ 5886716 w 8848429"/>
              <a:gd name="connsiteY106" fmla="*/ 5076932 h 5082904"/>
              <a:gd name="connsiteX107" fmla="*/ 5784507 w 8848429"/>
              <a:gd name="connsiteY107" fmla="*/ 475195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29584 w 8848429"/>
              <a:gd name="connsiteY102" fmla="*/ 5075792 h 5082904"/>
              <a:gd name="connsiteX103" fmla="*/ 6203841 w 8848429"/>
              <a:gd name="connsiteY103" fmla="*/ 4758029 h 5082904"/>
              <a:gd name="connsiteX104" fmla="*/ 6087331 w 8848429"/>
              <a:gd name="connsiteY104" fmla="*/ 5075438 h 5082904"/>
              <a:gd name="connsiteX105" fmla="*/ 5986740 w 8848429"/>
              <a:gd name="connsiteY105" fmla="*/ 4762643 h 5082904"/>
              <a:gd name="connsiteX106" fmla="*/ 5886716 w 8848429"/>
              <a:gd name="connsiteY106" fmla="*/ 5076932 h 5082904"/>
              <a:gd name="connsiteX107" fmla="*/ 5765457 w 8848429"/>
              <a:gd name="connsiteY107" fmla="*/ 4751952 h 5082904"/>
              <a:gd name="connsiteX108" fmla="*/ 5651323 w 8848429"/>
              <a:gd name="connsiteY108" fmla="*/ 5064667 h 5082904"/>
              <a:gd name="connsiteX109" fmla="*/ 5553621 w 8848429"/>
              <a:gd name="connsiteY109" fmla="*/ 47354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29584 w 8848429"/>
              <a:gd name="connsiteY102" fmla="*/ 5075792 h 5082904"/>
              <a:gd name="connsiteX103" fmla="*/ 6203841 w 8848429"/>
              <a:gd name="connsiteY103" fmla="*/ 4758029 h 5082904"/>
              <a:gd name="connsiteX104" fmla="*/ 6087331 w 8848429"/>
              <a:gd name="connsiteY104" fmla="*/ 5075438 h 5082904"/>
              <a:gd name="connsiteX105" fmla="*/ 5986740 w 8848429"/>
              <a:gd name="connsiteY105" fmla="*/ 4762643 h 5082904"/>
              <a:gd name="connsiteX106" fmla="*/ 5886716 w 8848429"/>
              <a:gd name="connsiteY106" fmla="*/ 5076932 h 5082904"/>
              <a:gd name="connsiteX107" fmla="*/ 5765457 w 8848429"/>
              <a:gd name="connsiteY107" fmla="*/ 4751952 h 5082904"/>
              <a:gd name="connsiteX108" fmla="*/ 5651323 w 8848429"/>
              <a:gd name="connsiteY108" fmla="*/ 5064667 h 5082904"/>
              <a:gd name="connsiteX109" fmla="*/ 5566321 w 8848429"/>
              <a:gd name="connsiteY109" fmla="*/ 47608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29584 w 8848429"/>
              <a:gd name="connsiteY102" fmla="*/ 5075792 h 5082904"/>
              <a:gd name="connsiteX103" fmla="*/ 6203841 w 8848429"/>
              <a:gd name="connsiteY103" fmla="*/ 4758029 h 5082904"/>
              <a:gd name="connsiteX104" fmla="*/ 6087331 w 8848429"/>
              <a:gd name="connsiteY104" fmla="*/ 5075438 h 5082904"/>
              <a:gd name="connsiteX105" fmla="*/ 5986740 w 8848429"/>
              <a:gd name="connsiteY105" fmla="*/ 4762643 h 5082904"/>
              <a:gd name="connsiteX106" fmla="*/ 5874016 w 8848429"/>
              <a:gd name="connsiteY106" fmla="*/ 5064232 h 5082904"/>
              <a:gd name="connsiteX107" fmla="*/ 5765457 w 8848429"/>
              <a:gd name="connsiteY107" fmla="*/ 4751952 h 5082904"/>
              <a:gd name="connsiteX108" fmla="*/ 5651323 w 8848429"/>
              <a:gd name="connsiteY108" fmla="*/ 5064667 h 5082904"/>
              <a:gd name="connsiteX109" fmla="*/ 5566321 w 8848429"/>
              <a:gd name="connsiteY109" fmla="*/ 47608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29584 w 8848429"/>
              <a:gd name="connsiteY102" fmla="*/ 5075792 h 5082904"/>
              <a:gd name="connsiteX103" fmla="*/ 6203841 w 8848429"/>
              <a:gd name="connsiteY103" fmla="*/ 4758029 h 5082904"/>
              <a:gd name="connsiteX104" fmla="*/ 6087331 w 8848429"/>
              <a:gd name="connsiteY104" fmla="*/ 5075438 h 5082904"/>
              <a:gd name="connsiteX105" fmla="*/ 5986740 w 8848429"/>
              <a:gd name="connsiteY105" fmla="*/ 4762643 h 5082904"/>
              <a:gd name="connsiteX106" fmla="*/ 5874016 w 8848429"/>
              <a:gd name="connsiteY106" fmla="*/ 5064232 h 5082904"/>
              <a:gd name="connsiteX107" fmla="*/ 5778157 w 8848429"/>
              <a:gd name="connsiteY107" fmla="*/ 4751952 h 5082904"/>
              <a:gd name="connsiteX108" fmla="*/ 5651323 w 8848429"/>
              <a:gd name="connsiteY108" fmla="*/ 5064667 h 5082904"/>
              <a:gd name="connsiteX109" fmla="*/ 5566321 w 8848429"/>
              <a:gd name="connsiteY109" fmla="*/ 47608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29584 w 8848429"/>
              <a:gd name="connsiteY102" fmla="*/ 5075792 h 5082904"/>
              <a:gd name="connsiteX103" fmla="*/ 6203841 w 8848429"/>
              <a:gd name="connsiteY103" fmla="*/ 4758029 h 5082904"/>
              <a:gd name="connsiteX104" fmla="*/ 6087331 w 8848429"/>
              <a:gd name="connsiteY104" fmla="*/ 5075438 h 5082904"/>
              <a:gd name="connsiteX105" fmla="*/ 5986740 w 8848429"/>
              <a:gd name="connsiteY105" fmla="*/ 4762643 h 5082904"/>
              <a:gd name="connsiteX106" fmla="*/ 5874016 w 8848429"/>
              <a:gd name="connsiteY106" fmla="*/ 5064232 h 5082904"/>
              <a:gd name="connsiteX107" fmla="*/ 5778157 w 8848429"/>
              <a:gd name="connsiteY107" fmla="*/ 4751952 h 5082904"/>
              <a:gd name="connsiteX108" fmla="*/ 5664023 w 8848429"/>
              <a:gd name="connsiteY108" fmla="*/ 5071017 h 5082904"/>
              <a:gd name="connsiteX109" fmla="*/ 5566321 w 8848429"/>
              <a:gd name="connsiteY109" fmla="*/ 47608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82904"/>
              <a:gd name="connsiteX1" fmla="*/ 2644589 w 8848429"/>
              <a:gd name="connsiteY1" fmla="*/ 292362 h 5082904"/>
              <a:gd name="connsiteX2" fmla="*/ 2778516 w 8848429"/>
              <a:gd name="connsiteY2" fmla="*/ 11421 h 5082904"/>
              <a:gd name="connsiteX3" fmla="*/ 2861690 w 8848429"/>
              <a:gd name="connsiteY3" fmla="*/ 330566 h 5082904"/>
              <a:gd name="connsiteX4" fmla="*/ 3033015 w 8848429"/>
              <a:gd name="connsiteY4" fmla="*/ 48753 h 5082904"/>
              <a:gd name="connsiteX5" fmla="*/ 3080616 w 8848429"/>
              <a:gd name="connsiteY5" fmla="*/ 356317 h 5082904"/>
              <a:gd name="connsiteX6" fmla="*/ 3266774 w 8848429"/>
              <a:gd name="connsiteY6" fmla="*/ 106922 h 5082904"/>
              <a:gd name="connsiteX7" fmla="*/ 3286101 w 8848429"/>
              <a:gd name="connsiteY7" fmla="*/ 436131 h 5082904"/>
              <a:gd name="connsiteX8" fmla="*/ 3509098 w 8848429"/>
              <a:gd name="connsiteY8" fmla="*/ 193185 h 5082904"/>
              <a:gd name="connsiteX9" fmla="*/ 3495795 w 8848429"/>
              <a:gd name="connsiteY9" fmla="*/ 504124 h 5082904"/>
              <a:gd name="connsiteX10" fmla="*/ 3727037 w 8848429"/>
              <a:gd name="connsiteY10" fmla="*/ 295829 h 5082904"/>
              <a:gd name="connsiteX11" fmla="*/ 3681751 w 8848429"/>
              <a:gd name="connsiteY11" fmla="*/ 622500 h 5082904"/>
              <a:gd name="connsiteX12" fmla="*/ 3947875 w 8848429"/>
              <a:gd name="connsiteY12" fmla="*/ 427712 h 5082904"/>
              <a:gd name="connsiteX13" fmla="*/ 3874156 w 8848429"/>
              <a:gd name="connsiteY13" fmla="*/ 730077 h 5082904"/>
              <a:gd name="connsiteX14" fmla="*/ 4141593 w 8848429"/>
              <a:gd name="connsiteY14" fmla="*/ 570901 h 5082904"/>
              <a:gd name="connsiteX15" fmla="*/ 4033457 w 8848429"/>
              <a:gd name="connsiteY15" fmla="*/ 882450 h 5082904"/>
              <a:gd name="connsiteX16" fmla="*/ 4332460 w 8848429"/>
              <a:gd name="connsiteY16" fmla="*/ 743332 h 5082904"/>
              <a:gd name="connsiteX17" fmla="*/ 4201171 w 8848429"/>
              <a:gd name="connsiteY17" fmla="*/ 1025509 h 5082904"/>
              <a:gd name="connsiteX18" fmla="*/ 4363624 w 8848429"/>
              <a:gd name="connsiteY18" fmla="*/ 967945 h 5082904"/>
              <a:gd name="connsiteX19" fmla="*/ 4401794 w 8848429"/>
              <a:gd name="connsiteY19" fmla="*/ 954419 h 5082904"/>
              <a:gd name="connsiteX20" fmla="*/ 4462826 w 8848429"/>
              <a:gd name="connsiteY20" fmla="*/ 975603 h 5082904"/>
              <a:gd name="connsiteX21" fmla="*/ 4655087 w 8848429"/>
              <a:gd name="connsiteY21" fmla="*/ 1042336 h 5082904"/>
              <a:gd name="connsiteX22" fmla="*/ 4515970 w 8848429"/>
              <a:gd name="connsiteY22" fmla="*/ 743332 h 5082904"/>
              <a:gd name="connsiteX23" fmla="*/ 4798146 w 8848429"/>
              <a:gd name="connsiteY23" fmla="*/ 874621 h 5082904"/>
              <a:gd name="connsiteX24" fmla="*/ 4694199 w 8848429"/>
              <a:gd name="connsiteY24" fmla="*/ 581271 h 5082904"/>
              <a:gd name="connsiteX25" fmla="*/ 4978673 w 8848429"/>
              <a:gd name="connsiteY25" fmla="*/ 748121 h 5082904"/>
              <a:gd name="connsiteX26" fmla="*/ 4900554 w 8848429"/>
              <a:gd name="connsiteY26" fmla="*/ 427712 h 5082904"/>
              <a:gd name="connsiteX27" fmla="*/ 5151692 w 8848429"/>
              <a:gd name="connsiteY27" fmla="*/ 611531 h 5082904"/>
              <a:gd name="connsiteX28" fmla="*/ 5106984 w 8848429"/>
              <a:gd name="connsiteY28" fmla="*/ 303535 h 5082904"/>
              <a:gd name="connsiteX29" fmla="*/ 5353428 w 8848429"/>
              <a:gd name="connsiteY29" fmla="*/ 522661 h 5082904"/>
              <a:gd name="connsiteX30" fmla="*/ 5339331 w 8848429"/>
              <a:gd name="connsiteY30" fmla="*/ 193185 h 5082904"/>
              <a:gd name="connsiteX31" fmla="*/ 5549779 w 8848429"/>
              <a:gd name="connsiteY31" fmla="*/ 422457 h 5082904"/>
              <a:gd name="connsiteX32" fmla="*/ 5566001 w 8848429"/>
              <a:gd name="connsiteY32" fmla="*/ 111655 h 5082904"/>
              <a:gd name="connsiteX33" fmla="*/ 5764973 w 8848429"/>
              <a:gd name="connsiteY33" fmla="*/ 374679 h 5082904"/>
              <a:gd name="connsiteX34" fmla="*/ 5815415 w 8848429"/>
              <a:gd name="connsiteY34" fmla="*/ 48753 h 5082904"/>
              <a:gd name="connsiteX35" fmla="*/ 5977091 w 8848429"/>
              <a:gd name="connsiteY35" fmla="*/ 314695 h 5082904"/>
              <a:gd name="connsiteX36" fmla="*/ 6053643 w 8848429"/>
              <a:gd name="connsiteY36" fmla="*/ 13035 h 5082904"/>
              <a:gd name="connsiteX37" fmla="*/ 6197477 w 8848429"/>
              <a:gd name="connsiteY37" fmla="*/ 309799 h 5082904"/>
              <a:gd name="connsiteX38" fmla="*/ 6310534 w 8848429"/>
              <a:gd name="connsiteY38" fmla="*/ 0 h 5082904"/>
              <a:gd name="connsiteX39" fmla="*/ 6417226 w 8848429"/>
              <a:gd name="connsiteY39" fmla="*/ 292362 h 5082904"/>
              <a:gd name="connsiteX40" fmla="*/ 6551154 w 8848429"/>
              <a:gd name="connsiteY40" fmla="*/ 11421 h 5082904"/>
              <a:gd name="connsiteX41" fmla="*/ 6634327 w 8848429"/>
              <a:gd name="connsiteY41" fmla="*/ 330566 h 5082904"/>
              <a:gd name="connsiteX42" fmla="*/ 6805652 w 8848429"/>
              <a:gd name="connsiteY42" fmla="*/ 48753 h 5082904"/>
              <a:gd name="connsiteX43" fmla="*/ 6853253 w 8848429"/>
              <a:gd name="connsiteY43" fmla="*/ 356317 h 5082904"/>
              <a:gd name="connsiteX44" fmla="*/ 7039411 w 8848429"/>
              <a:gd name="connsiteY44" fmla="*/ 106922 h 5082904"/>
              <a:gd name="connsiteX45" fmla="*/ 7058738 w 8848429"/>
              <a:gd name="connsiteY45" fmla="*/ 436131 h 5082904"/>
              <a:gd name="connsiteX46" fmla="*/ 7281736 w 8848429"/>
              <a:gd name="connsiteY46" fmla="*/ 193185 h 5082904"/>
              <a:gd name="connsiteX47" fmla="*/ 7268432 w 8848429"/>
              <a:gd name="connsiteY47" fmla="*/ 504124 h 5082904"/>
              <a:gd name="connsiteX48" fmla="*/ 7499674 w 8848429"/>
              <a:gd name="connsiteY48" fmla="*/ 295829 h 5082904"/>
              <a:gd name="connsiteX49" fmla="*/ 7454388 w 8848429"/>
              <a:gd name="connsiteY49" fmla="*/ 622500 h 5082904"/>
              <a:gd name="connsiteX50" fmla="*/ 7720512 w 8848429"/>
              <a:gd name="connsiteY50" fmla="*/ 427712 h 5082904"/>
              <a:gd name="connsiteX51" fmla="*/ 7646793 w 8848429"/>
              <a:gd name="connsiteY51" fmla="*/ 730077 h 5082904"/>
              <a:gd name="connsiteX52" fmla="*/ 7914230 w 8848429"/>
              <a:gd name="connsiteY52" fmla="*/ 570901 h 5082904"/>
              <a:gd name="connsiteX53" fmla="*/ 7806094 w 8848429"/>
              <a:gd name="connsiteY53" fmla="*/ 882450 h 5082904"/>
              <a:gd name="connsiteX54" fmla="*/ 8105097 w 8848429"/>
              <a:gd name="connsiteY54" fmla="*/ 743332 h 5082904"/>
              <a:gd name="connsiteX55" fmla="*/ 7973808 w 8848429"/>
              <a:gd name="connsiteY55" fmla="*/ 1025509 h 5082904"/>
              <a:gd name="connsiteX56" fmla="*/ 8267159 w 8848429"/>
              <a:gd name="connsiteY56" fmla="*/ 921562 h 5082904"/>
              <a:gd name="connsiteX57" fmla="*/ 8100309 w 8848429"/>
              <a:gd name="connsiteY57" fmla="*/ 1206036 h 5082904"/>
              <a:gd name="connsiteX58" fmla="*/ 8420718 w 8848429"/>
              <a:gd name="connsiteY58" fmla="*/ 1127917 h 5082904"/>
              <a:gd name="connsiteX59" fmla="*/ 8236899 w 8848429"/>
              <a:gd name="connsiteY59" fmla="*/ 1379055 h 5082904"/>
              <a:gd name="connsiteX60" fmla="*/ 8544894 w 8848429"/>
              <a:gd name="connsiteY60" fmla="*/ 1334347 h 5082904"/>
              <a:gd name="connsiteX61" fmla="*/ 8325768 w 8848429"/>
              <a:gd name="connsiteY61" fmla="*/ 1580791 h 5082904"/>
              <a:gd name="connsiteX62" fmla="*/ 8655244 w 8848429"/>
              <a:gd name="connsiteY62" fmla="*/ 1566694 h 5082904"/>
              <a:gd name="connsiteX63" fmla="*/ 8425972 w 8848429"/>
              <a:gd name="connsiteY63" fmla="*/ 1777142 h 5082904"/>
              <a:gd name="connsiteX64" fmla="*/ 8736775 w 8848429"/>
              <a:gd name="connsiteY64" fmla="*/ 1793364 h 5082904"/>
              <a:gd name="connsiteX65" fmla="*/ 8473750 w 8848429"/>
              <a:gd name="connsiteY65" fmla="*/ 1992336 h 5082904"/>
              <a:gd name="connsiteX66" fmla="*/ 8799676 w 8848429"/>
              <a:gd name="connsiteY66" fmla="*/ 2042778 h 5082904"/>
              <a:gd name="connsiteX67" fmla="*/ 8533734 w 8848429"/>
              <a:gd name="connsiteY67" fmla="*/ 2204454 h 5082904"/>
              <a:gd name="connsiteX68" fmla="*/ 8835394 w 8848429"/>
              <a:gd name="connsiteY68" fmla="*/ 2281007 h 5082904"/>
              <a:gd name="connsiteX69" fmla="*/ 8538630 w 8848429"/>
              <a:gd name="connsiteY69" fmla="*/ 2424841 h 5082904"/>
              <a:gd name="connsiteX70" fmla="*/ 8848429 w 8848429"/>
              <a:gd name="connsiteY70" fmla="*/ 2537897 h 5082904"/>
              <a:gd name="connsiteX71" fmla="*/ 8556068 w 8848429"/>
              <a:gd name="connsiteY71" fmla="*/ 2644589 h 5082904"/>
              <a:gd name="connsiteX72" fmla="*/ 8837008 w 8848429"/>
              <a:gd name="connsiteY72" fmla="*/ 2778517 h 5082904"/>
              <a:gd name="connsiteX73" fmla="*/ 8517863 w 8848429"/>
              <a:gd name="connsiteY73" fmla="*/ 2861690 h 5082904"/>
              <a:gd name="connsiteX74" fmla="*/ 8799676 w 8848429"/>
              <a:gd name="connsiteY74" fmla="*/ 3033015 h 5082904"/>
              <a:gd name="connsiteX75" fmla="*/ 8492112 w 8848429"/>
              <a:gd name="connsiteY75" fmla="*/ 3080616 h 5082904"/>
              <a:gd name="connsiteX76" fmla="*/ 8741508 w 8848429"/>
              <a:gd name="connsiteY76" fmla="*/ 3266774 h 5082904"/>
              <a:gd name="connsiteX77" fmla="*/ 8412298 w 8848429"/>
              <a:gd name="connsiteY77" fmla="*/ 3286101 h 5082904"/>
              <a:gd name="connsiteX78" fmla="*/ 8655244 w 8848429"/>
              <a:gd name="connsiteY78" fmla="*/ 3509099 h 5082904"/>
              <a:gd name="connsiteX79" fmla="*/ 8344304 w 8848429"/>
              <a:gd name="connsiteY79" fmla="*/ 3495795 h 5082904"/>
              <a:gd name="connsiteX80" fmla="*/ 8552600 w 8848429"/>
              <a:gd name="connsiteY80" fmla="*/ 3727037 h 5082904"/>
              <a:gd name="connsiteX81" fmla="*/ 8225930 w 8848429"/>
              <a:gd name="connsiteY81" fmla="*/ 3681752 h 5082904"/>
              <a:gd name="connsiteX82" fmla="*/ 8420718 w 8848429"/>
              <a:gd name="connsiteY82" fmla="*/ 3947875 h 5082904"/>
              <a:gd name="connsiteX83" fmla="*/ 8118352 w 8848429"/>
              <a:gd name="connsiteY83" fmla="*/ 3874156 h 5082904"/>
              <a:gd name="connsiteX84" fmla="*/ 8277528 w 8848429"/>
              <a:gd name="connsiteY84" fmla="*/ 4141593 h 5082904"/>
              <a:gd name="connsiteX85" fmla="*/ 7965979 w 8848429"/>
              <a:gd name="connsiteY85" fmla="*/ 4033457 h 5082904"/>
              <a:gd name="connsiteX86" fmla="*/ 8105097 w 8848429"/>
              <a:gd name="connsiteY86" fmla="*/ 4332460 h 5082904"/>
              <a:gd name="connsiteX87" fmla="*/ 7822920 w 8848429"/>
              <a:gd name="connsiteY87" fmla="*/ 4201171 h 5082904"/>
              <a:gd name="connsiteX88" fmla="*/ 7926868 w 8848429"/>
              <a:gd name="connsiteY88" fmla="*/ 4494522 h 5082904"/>
              <a:gd name="connsiteX89" fmla="*/ 7642393 w 8848429"/>
              <a:gd name="connsiteY89" fmla="*/ 4327672 h 5082904"/>
              <a:gd name="connsiteX90" fmla="*/ 7720512 w 8848429"/>
              <a:gd name="connsiteY90" fmla="*/ 4648081 h 5082904"/>
              <a:gd name="connsiteX91" fmla="*/ 7469375 w 8848429"/>
              <a:gd name="connsiteY91" fmla="*/ 4464262 h 5082904"/>
              <a:gd name="connsiteX92" fmla="*/ 7514083 w 8848429"/>
              <a:gd name="connsiteY92" fmla="*/ 4772257 h 5082904"/>
              <a:gd name="connsiteX93" fmla="*/ 7267640 w 8848429"/>
              <a:gd name="connsiteY93" fmla="*/ 4553132 h 5082904"/>
              <a:gd name="connsiteX94" fmla="*/ 7281736 w 8848429"/>
              <a:gd name="connsiteY94" fmla="*/ 4882607 h 5082904"/>
              <a:gd name="connsiteX95" fmla="*/ 7071287 w 8848429"/>
              <a:gd name="connsiteY95" fmla="*/ 4653335 h 5082904"/>
              <a:gd name="connsiteX96" fmla="*/ 7055065 w 8848429"/>
              <a:gd name="connsiteY96" fmla="*/ 4964138 h 5082904"/>
              <a:gd name="connsiteX97" fmla="*/ 6856094 w 8848429"/>
              <a:gd name="connsiteY97" fmla="*/ 4701115 h 5082904"/>
              <a:gd name="connsiteX98" fmla="*/ 6805652 w 8848429"/>
              <a:gd name="connsiteY98" fmla="*/ 5027039 h 5082904"/>
              <a:gd name="connsiteX99" fmla="*/ 6643976 w 8848429"/>
              <a:gd name="connsiteY99" fmla="*/ 4761097 h 5082904"/>
              <a:gd name="connsiteX100" fmla="*/ 6567424 w 8848429"/>
              <a:gd name="connsiteY100" fmla="*/ 5062757 h 5082904"/>
              <a:gd name="connsiteX101" fmla="*/ 6423590 w 8848429"/>
              <a:gd name="connsiteY101" fmla="*/ 4765993 h 5082904"/>
              <a:gd name="connsiteX102" fmla="*/ 6329584 w 8848429"/>
              <a:gd name="connsiteY102" fmla="*/ 5075792 h 5082904"/>
              <a:gd name="connsiteX103" fmla="*/ 6203841 w 8848429"/>
              <a:gd name="connsiteY103" fmla="*/ 4758029 h 5082904"/>
              <a:gd name="connsiteX104" fmla="*/ 6087331 w 8848429"/>
              <a:gd name="connsiteY104" fmla="*/ 5075438 h 5082904"/>
              <a:gd name="connsiteX105" fmla="*/ 5986740 w 8848429"/>
              <a:gd name="connsiteY105" fmla="*/ 4762643 h 5082904"/>
              <a:gd name="connsiteX106" fmla="*/ 5874016 w 8848429"/>
              <a:gd name="connsiteY106" fmla="*/ 5064232 h 5082904"/>
              <a:gd name="connsiteX107" fmla="*/ 5778157 w 8848429"/>
              <a:gd name="connsiteY107" fmla="*/ 4751952 h 5082904"/>
              <a:gd name="connsiteX108" fmla="*/ 5664023 w 8848429"/>
              <a:gd name="connsiteY108" fmla="*/ 5071017 h 5082904"/>
              <a:gd name="connsiteX109" fmla="*/ 5572671 w 8848429"/>
              <a:gd name="connsiteY109" fmla="*/ 4748156 h 5082904"/>
              <a:gd name="connsiteX110" fmla="*/ 5391582 w 8848429"/>
              <a:gd name="connsiteY110" fmla="*/ 5082904 h 5082904"/>
              <a:gd name="connsiteX111" fmla="*/ 5352634 w 8848429"/>
              <a:gd name="connsiteY111" fmla="*/ 4571668 h 5082904"/>
              <a:gd name="connsiteX112" fmla="*/ 5112684 w 8848429"/>
              <a:gd name="connsiteY112" fmla="*/ 5058638 h 5082904"/>
              <a:gd name="connsiteX113" fmla="*/ 5166678 w 8848429"/>
              <a:gd name="connsiteY113" fmla="*/ 4453292 h 5082904"/>
              <a:gd name="connsiteX114" fmla="*/ 4900554 w 8848429"/>
              <a:gd name="connsiteY114" fmla="*/ 4648081 h 5082904"/>
              <a:gd name="connsiteX115" fmla="*/ 4974274 w 8848429"/>
              <a:gd name="connsiteY115" fmla="*/ 4345715 h 5082904"/>
              <a:gd name="connsiteX116" fmla="*/ 4706836 w 8848429"/>
              <a:gd name="connsiteY116" fmla="*/ 4504891 h 5082904"/>
              <a:gd name="connsiteX117" fmla="*/ 4814973 w 8848429"/>
              <a:gd name="connsiteY117" fmla="*/ 4193343 h 5082904"/>
              <a:gd name="connsiteX118" fmla="*/ 4515970 w 8848429"/>
              <a:gd name="connsiteY118" fmla="*/ 4332460 h 5082904"/>
              <a:gd name="connsiteX119" fmla="*/ 4647258 w 8848429"/>
              <a:gd name="connsiteY119" fmla="*/ 4050283 h 5082904"/>
              <a:gd name="connsiteX120" fmla="*/ 4484806 w 8848429"/>
              <a:gd name="connsiteY120" fmla="*/ 4107848 h 5082904"/>
              <a:gd name="connsiteX121" fmla="*/ 4373651 w 8848429"/>
              <a:gd name="connsiteY121" fmla="*/ 4112143 h 5082904"/>
              <a:gd name="connsiteX122" fmla="*/ 4193342 w 8848429"/>
              <a:gd name="connsiteY122" fmla="*/ 4033457 h 5082904"/>
              <a:gd name="connsiteX123" fmla="*/ 4332460 w 8848429"/>
              <a:gd name="connsiteY123" fmla="*/ 4332460 h 5082904"/>
              <a:gd name="connsiteX124" fmla="*/ 4050283 w 8848429"/>
              <a:gd name="connsiteY124" fmla="*/ 4201171 h 5082904"/>
              <a:gd name="connsiteX125" fmla="*/ 4154231 w 8848429"/>
              <a:gd name="connsiteY125" fmla="*/ 4494522 h 5082904"/>
              <a:gd name="connsiteX126" fmla="*/ 3869757 w 8848429"/>
              <a:gd name="connsiteY126" fmla="*/ 4327672 h 5082904"/>
              <a:gd name="connsiteX127" fmla="*/ 3947875 w 8848429"/>
              <a:gd name="connsiteY127" fmla="*/ 4648081 h 5082904"/>
              <a:gd name="connsiteX128" fmla="*/ 3696737 w 8848429"/>
              <a:gd name="connsiteY128" fmla="*/ 4464262 h 5082904"/>
              <a:gd name="connsiteX129" fmla="*/ 3741446 w 8848429"/>
              <a:gd name="connsiteY129" fmla="*/ 4772257 h 5082904"/>
              <a:gd name="connsiteX130" fmla="*/ 3495003 w 8848429"/>
              <a:gd name="connsiteY130" fmla="*/ 4553132 h 5082904"/>
              <a:gd name="connsiteX131" fmla="*/ 3509098 w 8848429"/>
              <a:gd name="connsiteY131" fmla="*/ 4882607 h 5082904"/>
              <a:gd name="connsiteX132" fmla="*/ 3298650 w 8848429"/>
              <a:gd name="connsiteY132" fmla="*/ 4653335 h 5082904"/>
              <a:gd name="connsiteX133" fmla="*/ 3282428 w 8848429"/>
              <a:gd name="connsiteY133" fmla="*/ 4964138 h 5082904"/>
              <a:gd name="connsiteX134" fmla="*/ 3083457 w 8848429"/>
              <a:gd name="connsiteY134" fmla="*/ 4701115 h 5082904"/>
              <a:gd name="connsiteX135" fmla="*/ 3033015 w 8848429"/>
              <a:gd name="connsiteY135" fmla="*/ 5027039 h 5082904"/>
              <a:gd name="connsiteX136" fmla="*/ 2871338 w 8848429"/>
              <a:gd name="connsiteY136" fmla="*/ 4761097 h 5082904"/>
              <a:gd name="connsiteX137" fmla="*/ 2794787 w 8848429"/>
              <a:gd name="connsiteY137" fmla="*/ 5062757 h 5082904"/>
              <a:gd name="connsiteX138" fmla="*/ 2650953 w 8848429"/>
              <a:gd name="connsiteY138" fmla="*/ 4765993 h 5082904"/>
              <a:gd name="connsiteX139" fmla="*/ 2537897 w 8848429"/>
              <a:gd name="connsiteY139" fmla="*/ 5075792 h 5082904"/>
              <a:gd name="connsiteX140" fmla="*/ 2431203 w 8848429"/>
              <a:gd name="connsiteY140" fmla="*/ 4783429 h 5082904"/>
              <a:gd name="connsiteX141" fmla="*/ 2297275 w 8848429"/>
              <a:gd name="connsiteY141" fmla="*/ 5064371 h 5082904"/>
              <a:gd name="connsiteX142" fmla="*/ 2214103 w 8848429"/>
              <a:gd name="connsiteY142" fmla="*/ 4745226 h 5082904"/>
              <a:gd name="connsiteX143" fmla="*/ 2042778 w 8848429"/>
              <a:gd name="connsiteY143" fmla="*/ 5027039 h 5082904"/>
              <a:gd name="connsiteX144" fmla="*/ 1995178 w 8848429"/>
              <a:gd name="connsiteY144" fmla="*/ 4719475 h 5082904"/>
              <a:gd name="connsiteX145" fmla="*/ 1809018 w 8848429"/>
              <a:gd name="connsiteY145" fmla="*/ 4968872 h 5082904"/>
              <a:gd name="connsiteX146" fmla="*/ 1789692 w 8848429"/>
              <a:gd name="connsiteY146" fmla="*/ 4639662 h 5082904"/>
              <a:gd name="connsiteX147" fmla="*/ 1566694 w 8848429"/>
              <a:gd name="connsiteY147" fmla="*/ 4882607 h 5082904"/>
              <a:gd name="connsiteX148" fmla="*/ 1579997 w 8848429"/>
              <a:gd name="connsiteY148" fmla="*/ 4571668 h 5082904"/>
              <a:gd name="connsiteX149" fmla="*/ 1348755 w 8848429"/>
              <a:gd name="connsiteY149" fmla="*/ 4779964 h 5082904"/>
              <a:gd name="connsiteX150" fmla="*/ 1394041 w 8848429"/>
              <a:gd name="connsiteY150" fmla="*/ 4453292 h 5082904"/>
              <a:gd name="connsiteX151" fmla="*/ 1127917 w 8848429"/>
              <a:gd name="connsiteY151" fmla="*/ 4648081 h 5082904"/>
              <a:gd name="connsiteX152" fmla="*/ 1201636 w 8848429"/>
              <a:gd name="connsiteY152" fmla="*/ 4345715 h 5082904"/>
              <a:gd name="connsiteX153" fmla="*/ 934199 w 8848429"/>
              <a:gd name="connsiteY153" fmla="*/ 4504891 h 5082904"/>
              <a:gd name="connsiteX154" fmla="*/ 1042336 w 8848429"/>
              <a:gd name="connsiteY154" fmla="*/ 4193343 h 5082904"/>
              <a:gd name="connsiteX155" fmla="*/ 743332 w 8848429"/>
              <a:gd name="connsiteY155" fmla="*/ 4332460 h 5082904"/>
              <a:gd name="connsiteX156" fmla="*/ 874621 w 8848429"/>
              <a:gd name="connsiteY156" fmla="*/ 4050283 h 5082904"/>
              <a:gd name="connsiteX157" fmla="*/ 581271 w 8848429"/>
              <a:gd name="connsiteY157" fmla="*/ 4154231 h 5082904"/>
              <a:gd name="connsiteX158" fmla="*/ 748120 w 8848429"/>
              <a:gd name="connsiteY158" fmla="*/ 3869756 h 5082904"/>
              <a:gd name="connsiteX159" fmla="*/ 427711 w 8848429"/>
              <a:gd name="connsiteY159" fmla="*/ 3947875 h 5082904"/>
              <a:gd name="connsiteX160" fmla="*/ 611531 w 8848429"/>
              <a:gd name="connsiteY160" fmla="*/ 3696738 h 5082904"/>
              <a:gd name="connsiteX161" fmla="*/ 303535 w 8848429"/>
              <a:gd name="connsiteY161" fmla="*/ 3741447 h 5082904"/>
              <a:gd name="connsiteX162" fmla="*/ 522660 w 8848429"/>
              <a:gd name="connsiteY162" fmla="*/ 3495003 h 5082904"/>
              <a:gd name="connsiteX163" fmla="*/ 193185 w 8848429"/>
              <a:gd name="connsiteY163" fmla="*/ 3509099 h 5082904"/>
              <a:gd name="connsiteX164" fmla="*/ 422457 w 8848429"/>
              <a:gd name="connsiteY164" fmla="*/ 3298650 h 5082904"/>
              <a:gd name="connsiteX165" fmla="*/ 111655 w 8848429"/>
              <a:gd name="connsiteY165" fmla="*/ 3282428 h 5082904"/>
              <a:gd name="connsiteX166" fmla="*/ 374679 w 8848429"/>
              <a:gd name="connsiteY166" fmla="*/ 3083457 h 5082904"/>
              <a:gd name="connsiteX167" fmla="*/ 48753 w 8848429"/>
              <a:gd name="connsiteY167" fmla="*/ 3033015 h 5082904"/>
              <a:gd name="connsiteX168" fmla="*/ 314695 w 8848429"/>
              <a:gd name="connsiteY168" fmla="*/ 2871339 h 5082904"/>
              <a:gd name="connsiteX169" fmla="*/ 13035 w 8848429"/>
              <a:gd name="connsiteY169" fmla="*/ 2794787 h 5082904"/>
              <a:gd name="connsiteX170" fmla="*/ 309799 w 8848429"/>
              <a:gd name="connsiteY170" fmla="*/ 2650953 h 5082904"/>
              <a:gd name="connsiteX171" fmla="*/ 0 w 8848429"/>
              <a:gd name="connsiteY171" fmla="*/ 2537897 h 5082904"/>
              <a:gd name="connsiteX172" fmla="*/ 292363 w 8848429"/>
              <a:gd name="connsiteY172" fmla="*/ 2431203 h 5082904"/>
              <a:gd name="connsiteX173" fmla="*/ 11421 w 8848429"/>
              <a:gd name="connsiteY173" fmla="*/ 2297276 h 5082904"/>
              <a:gd name="connsiteX174" fmla="*/ 330566 w 8848429"/>
              <a:gd name="connsiteY174" fmla="*/ 2214104 h 5082904"/>
              <a:gd name="connsiteX175" fmla="*/ 48753 w 8848429"/>
              <a:gd name="connsiteY175" fmla="*/ 2042778 h 5082904"/>
              <a:gd name="connsiteX176" fmla="*/ 356319 w 8848429"/>
              <a:gd name="connsiteY176" fmla="*/ 1995178 h 5082904"/>
              <a:gd name="connsiteX177" fmla="*/ 106922 w 8848429"/>
              <a:gd name="connsiteY177" fmla="*/ 1809018 h 5082904"/>
              <a:gd name="connsiteX178" fmla="*/ 436130 w 8848429"/>
              <a:gd name="connsiteY178" fmla="*/ 1789692 h 5082904"/>
              <a:gd name="connsiteX179" fmla="*/ 193185 w 8848429"/>
              <a:gd name="connsiteY179" fmla="*/ 1566694 h 5082904"/>
              <a:gd name="connsiteX180" fmla="*/ 504124 w 8848429"/>
              <a:gd name="connsiteY180" fmla="*/ 1579997 h 5082904"/>
              <a:gd name="connsiteX181" fmla="*/ 295829 w 8848429"/>
              <a:gd name="connsiteY181" fmla="*/ 1348755 h 5082904"/>
              <a:gd name="connsiteX182" fmla="*/ 622500 w 8848429"/>
              <a:gd name="connsiteY182" fmla="*/ 1394041 h 5082904"/>
              <a:gd name="connsiteX183" fmla="*/ 427711 w 8848429"/>
              <a:gd name="connsiteY183" fmla="*/ 1127917 h 5082904"/>
              <a:gd name="connsiteX184" fmla="*/ 730077 w 8848429"/>
              <a:gd name="connsiteY184" fmla="*/ 1201637 h 5082904"/>
              <a:gd name="connsiteX185" fmla="*/ 570901 w 8848429"/>
              <a:gd name="connsiteY185" fmla="*/ 934199 h 5082904"/>
              <a:gd name="connsiteX186" fmla="*/ 882450 w 8848429"/>
              <a:gd name="connsiteY186" fmla="*/ 1042336 h 5082904"/>
              <a:gd name="connsiteX187" fmla="*/ 743332 w 8848429"/>
              <a:gd name="connsiteY187" fmla="*/ 743332 h 5082904"/>
              <a:gd name="connsiteX188" fmla="*/ 1025509 w 8848429"/>
              <a:gd name="connsiteY188" fmla="*/ 874621 h 5082904"/>
              <a:gd name="connsiteX189" fmla="*/ 921561 w 8848429"/>
              <a:gd name="connsiteY189" fmla="*/ 581271 h 5082904"/>
              <a:gd name="connsiteX190" fmla="*/ 1206036 w 8848429"/>
              <a:gd name="connsiteY190" fmla="*/ 748121 h 5082904"/>
              <a:gd name="connsiteX191" fmla="*/ 1127917 w 8848429"/>
              <a:gd name="connsiteY191" fmla="*/ 427712 h 5082904"/>
              <a:gd name="connsiteX192" fmla="*/ 1379054 w 8848429"/>
              <a:gd name="connsiteY192" fmla="*/ 611531 h 5082904"/>
              <a:gd name="connsiteX193" fmla="*/ 1334346 w 8848429"/>
              <a:gd name="connsiteY193" fmla="*/ 303535 h 5082904"/>
              <a:gd name="connsiteX194" fmla="*/ 1580790 w 8848429"/>
              <a:gd name="connsiteY194" fmla="*/ 522661 h 5082904"/>
              <a:gd name="connsiteX195" fmla="*/ 1566694 w 8848429"/>
              <a:gd name="connsiteY195" fmla="*/ 193185 h 5082904"/>
              <a:gd name="connsiteX196" fmla="*/ 1777142 w 8848429"/>
              <a:gd name="connsiteY196" fmla="*/ 422457 h 5082904"/>
              <a:gd name="connsiteX197" fmla="*/ 1793364 w 8848429"/>
              <a:gd name="connsiteY197" fmla="*/ 111655 h 5082904"/>
              <a:gd name="connsiteX198" fmla="*/ 1992335 w 8848429"/>
              <a:gd name="connsiteY198" fmla="*/ 374679 h 5082904"/>
              <a:gd name="connsiteX199" fmla="*/ 2042778 w 8848429"/>
              <a:gd name="connsiteY199" fmla="*/ 48753 h 5082904"/>
              <a:gd name="connsiteX200" fmla="*/ 2204453 w 8848429"/>
              <a:gd name="connsiteY200" fmla="*/ 314695 h 5082904"/>
              <a:gd name="connsiteX201" fmla="*/ 2281006 w 8848429"/>
              <a:gd name="connsiteY201" fmla="*/ 13035 h 5082904"/>
              <a:gd name="connsiteX202" fmla="*/ 2424840 w 8848429"/>
              <a:gd name="connsiteY202" fmla="*/ 309799 h 5082904"/>
              <a:gd name="connsiteX203" fmla="*/ 2537897 w 8848429"/>
              <a:gd name="connsiteY203" fmla="*/ 0 h 5082904"/>
              <a:gd name="connsiteX0" fmla="*/ 2537897 w 8848429"/>
              <a:gd name="connsiteY0" fmla="*/ 0 h 5075792"/>
              <a:gd name="connsiteX1" fmla="*/ 2644589 w 8848429"/>
              <a:gd name="connsiteY1" fmla="*/ 292362 h 5075792"/>
              <a:gd name="connsiteX2" fmla="*/ 2778516 w 8848429"/>
              <a:gd name="connsiteY2" fmla="*/ 11421 h 5075792"/>
              <a:gd name="connsiteX3" fmla="*/ 2861690 w 8848429"/>
              <a:gd name="connsiteY3" fmla="*/ 330566 h 5075792"/>
              <a:gd name="connsiteX4" fmla="*/ 3033015 w 8848429"/>
              <a:gd name="connsiteY4" fmla="*/ 48753 h 5075792"/>
              <a:gd name="connsiteX5" fmla="*/ 3080616 w 8848429"/>
              <a:gd name="connsiteY5" fmla="*/ 356317 h 5075792"/>
              <a:gd name="connsiteX6" fmla="*/ 3266774 w 8848429"/>
              <a:gd name="connsiteY6" fmla="*/ 106922 h 5075792"/>
              <a:gd name="connsiteX7" fmla="*/ 3286101 w 8848429"/>
              <a:gd name="connsiteY7" fmla="*/ 436131 h 5075792"/>
              <a:gd name="connsiteX8" fmla="*/ 3509098 w 8848429"/>
              <a:gd name="connsiteY8" fmla="*/ 193185 h 5075792"/>
              <a:gd name="connsiteX9" fmla="*/ 3495795 w 8848429"/>
              <a:gd name="connsiteY9" fmla="*/ 504124 h 5075792"/>
              <a:gd name="connsiteX10" fmla="*/ 3727037 w 8848429"/>
              <a:gd name="connsiteY10" fmla="*/ 295829 h 5075792"/>
              <a:gd name="connsiteX11" fmla="*/ 3681751 w 8848429"/>
              <a:gd name="connsiteY11" fmla="*/ 622500 h 5075792"/>
              <a:gd name="connsiteX12" fmla="*/ 3947875 w 8848429"/>
              <a:gd name="connsiteY12" fmla="*/ 427712 h 5075792"/>
              <a:gd name="connsiteX13" fmla="*/ 3874156 w 8848429"/>
              <a:gd name="connsiteY13" fmla="*/ 730077 h 5075792"/>
              <a:gd name="connsiteX14" fmla="*/ 4141593 w 8848429"/>
              <a:gd name="connsiteY14" fmla="*/ 570901 h 5075792"/>
              <a:gd name="connsiteX15" fmla="*/ 4033457 w 8848429"/>
              <a:gd name="connsiteY15" fmla="*/ 882450 h 5075792"/>
              <a:gd name="connsiteX16" fmla="*/ 4332460 w 8848429"/>
              <a:gd name="connsiteY16" fmla="*/ 743332 h 5075792"/>
              <a:gd name="connsiteX17" fmla="*/ 4201171 w 8848429"/>
              <a:gd name="connsiteY17" fmla="*/ 1025509 h 5075792"/>
              <a:gd name="connsiteX18" fmla="*/ 4363624 w 8848429"/>
              <a:gd name="connsiteY18" fmla="*/ 967945 h 5075792"/>
              <a:gd name="connsiteX19" fmla="*/ 4401794 w 8848429"/>
              <a:gd name="connsiteY19" fmla="*/ 954419 h 5075792"/>
              <a:gd name="connsiteX20" fmla="*/ 4462826 w 8848429"/>
              <a:gd name="connsiteY20" fmla="*/ 975603 h 5075792"/>
              <a:gd name="connsiteX21" fmla="*/ 4655087 w 8848429"/>
              <a:gd name="connsiteY21" fmla="*/ 1042336 h 5075792"/>
              <a:gd name="connsiteX22" fmla="*/ 4515970 w 8848429"/>
              <a:gd name="connsiteY22" fmla="*/ 743332 h 5075792"/>
              <a:gd name="connsiteX23" fmla="*/ 4798146 w 8848429"/>
              <a:gd name="connsiteY23" fmla="*/ 874621 h 5075792"/>
              <a:gd name="connsiteX24" fmla="*/ 4694199 w 8848429"/>
              <a:gd name="connsiteY24" fmla="*/ 581271 h 5075792"/>
              <a:gd name="connsiteX25" fmla="*/ 4978673 w 8848429"/>
              <a:gd name="connsiteY25" fmla="*/ 748121 h 5075792"/>
              <a:gd name="connsiteX26" fmla="*/ 4900554 w 8848429"/>
              <a:gd name="connsiteY26" fmla="*/ 427712 h 5075792"/>
              <a:gd name="connsiteX27" fmla="*/ 5151692 w 8848429"/>
              <a:gd name="connsiteY27" fmla="*/ 611531 h 5075792"/>
              <a:gd name="connsiteX28" fmla="*/ 5106984 w 8848429"/>
              <a:gd name="connsiteY28" fmla="*/ 303535 h 5075792"/>
              <a:gd name="connsiteX29" fmla="*/ 5353428 w 8848429"/>
              <a:gd name="connsiteY29" fmla="*/ 522661 h 5075792"/>
              <a:gd name="connsiteX30" fmla="*/ 5339331 w 8848429"/>
              <a:gd name="connsiteY30" fmla="*/ 193185 h 5075792"/>
              <a:gd name="connsiteX31" fmla="*/ 5549779 w 8848429"/>
              <a:gd name="connsiteY31" fmla="*/ 422457 h 5075792"/>
              <a:gd name="connsiteX32" fmla="*/ 5566001 w 8848429"/>
              <a:gd name="connsiteY32" fmla="*/ 111655 h 5075792"/>
              <a:gd name="connsiteX33" fmla="*/ 5764973 w 8848429"/>
              <a:gd name="connsiteY33" fmla="*/ 374679 h 5075792"/>
              <a:gd name="connsiteX34" fmla="*/ 5815415 w 8848429"/>
              <a:gd name="connsiteY34" fmla="*/ 48753 h 5075792"/>
              <a:gd name="connsiteX35" fmla="*/ 5977091 w 8848429"/>
              <a:gd name="connsiteY35" fmla="*/ 314695 h 5075792"/>
              <a:gd name="connsiteX36" fmla="*/ 6053643 w 8848429"/>
              <a:gd name="connsiteY36" fmla="*/ 13035 h 5075792"/>
              <a:gd name="connsiteX37" fmla="*/ 6197477 w 8848429"/>
              <a:gd name="connsiteY37" fmla="*/ 309799 h 5075792"/>
              <a:gd name="connsiteX38" fmla="*/ 6310534 w 8848429"/>
              <a:gd name="connsiteY38" fmla="*/ 0 h 5075792"/>
              <a:gd name="connsiteX39" fmla="*/ 6417226 w 8848429"/>
              <a:gd name="connsiteY39" fmla="*/ 292362 h 5075792"/>
              <a:gd name="connsiteX40" fmla="*/ 6551154 w 8848429"/>
              <a:gd name="connsiteY40" fmla="*/ 11421 h 5075792"/>
              <a:gd name="connsiteX41" fmla="*/ 6634327 w 8848429"/>
              <a:gd name="connsiteY41" fmla="*/ 330566 h 5075792"/>
              <a:gd name="connsiteX42" fmla="*/ 6805652 w 8848429"/>
              <a:gd name="connsiteY42" fmla="*/ 48753 h 5075792"/>
              <a:gd name="connsiteX43" fmla="*/ 6853253 w 8848429"/>
              <a:gd name="connsiteY43" fmla="*/ 356317 h 5075792"/>
              <a:gd name="connsiteX44" fmla="*/ 7039411 w 8848429"/>
              <a:gd name="connsiteY44" fmla="*/ 106922 h 5075792"/>
              <a:gd name="connsiteX45" fmla="*/ 7058738 w 8848429"/>
              <a:gd name="connsiteY45" fmla="*/ 436131 h 5075792"/>
              <a:gd name="connsiteX46" fmla="*/ 7281736 w 8848429"/>
              <a:gd name="connsiteY46" fmla="*/ 193185 h 5075792"/>
              <a:gd name="connsiteX47" fmla="*/ 7268432 w 8848429"/>
              <a:gd name="connsiteY47" fmla="*/ 504124 h 5075792"/>
              <a:gd name="connsiteX48" fmla="*/ 7499674 w 8848429"/>
              <a:gd name="connsiteY48" fmla="*/ 295829 h 5075792"/>
              <a:gd name="connsiteX49" fmla="*/ 7454388 w 8848429"/>
              <a:gd name="connsiteY49" fmla="*/ 622500 h 5075792"/>
              <a:gd name="connsiteX50" fmla="*/ 7720512 w 8848429"/>
              <a:gd name="connsiteY50" fmla="*/ 427712 h 5075792"/>
              <a:gd name="connsiteX51" fmla="*/ 7646793 w 8848429"/>
              <a:gd name="connsiteY51" fmla="*/ 730077 h 5075792"/>
              <a:gd name="connsiteX52" fmla="*/ 7914230 w 8848429"/>
              <a:gd name="connsiteY52" fmla="*/ 570901 h 5075792"/>
              <a:gd name="connsiteX53" fmla="*/ 7806094 w 8848429"/>
              <a:gd name="connsiteY53" fmla="*/ 882450 h 5075792"/>
              <a:gd name="connsiteX54" fmla="*/ 8105097 w 8848429"/>
              <a:gd name="connsiteY54" fmla="*/ 743332 h 5075792"/>
              <a:gd name="connsiteX55" fmla="*/ 7973808 w 8848429"/>
              <a:gd name="connsiteY55" fmla="*/ 1025509 h 5075792"/>
              <a:gd name="connsiteX56" fmla="*/ 8267159 w 8848429"/>
              <a:gd name="connsiteY56" fmla="*/ 921562 h 5075792"/>
              <a:gd name="connsiteX57" fmla="*/ 8100309 w 8848429"/>
              <a:gd name="connsiteY57" fmla="*/ 1206036 h 5075792"/>
              <a:gd name="connsiteX58" fmla="*/ 8420718 w 8848429"/>
              <a:gd name="connsiteY58" fmla="*/ 1127917 h 5075792"/>
              <a:gd name="connsiteX59" fmla="*/ 8236899 w 8848429"/>
              <a:gd name="connsiteY59" fmla="*/ 1379055 h 5075792"/>
              <a:gd name="connsiteX60" fmla="*/ 8544894 w 8848429"/>
              <a:gd name="connsiteY60" fmla="*/ 1334347 h 5075792"/>
              <a:gd name="connsiteX61" fmla="*/ 8325768 w 8848429"/>
              <a:gd name="connsiteY61" fmla="*/ 1580791 h 5075792"/>
              <a:gd name="connsiteX62" fmla="*/ 8655244 w 8848429"/>
              <a:gd name="connsiteY62" fmla="*/ 1566694 h 5075792"/>
              <a:gd name="connsiteX63" fmla="*/ 8425972 w 8848429"/>
              <a:gd name="connsiteY63" fmla="*/ 1777142 h 5075792"/>
              <a:gd name="connsiteX64" fmla="*/ 8736775 w 8848429"/>
              <a:gd name="connsiteY64" fmla="*/ 1793364 h 5075792"/>
              <a:gd name="connsiteX65" fmla="*/ 8473750 w 8848429"/>
              <a:gd name="connsiteY65" fmla="*/ 1992336 h 5075792"/>
              <a:gd name="connsiteX66" fmla="*/ 8799676 w 8848429"/>
              <a:gd name="connsiteY66" fmla="*/ 2042778 h 5075792"/>
              <a:gd name="connsiteX67" fmla="*/ 8533734 w 8848429"/>
              <a:gd name="connsiteY67" fmla="*/ 2204454 h 5075792"/>
              <a:gd name="connsiteX68" fmla="*/ 8835394 w 8848429"/>
              <a:gd name="connsiteY68" fmla="*/ 2281007 h 5075792"/>
              <a:gd name="connsiteX69" fmla="*/ 8538630 w 8848429"/>
              <a:gd name="connsiteY69" fmla="*/ 2424841 h 5075792"/>
              <a:gd name="connsiteX70" fmla="*/ 8848429 w 8848429"/>
              <a:gd name="connsiteY70" fmla="*/ 2537897 h 5075792"/>
              <a:gd name="connsiteX71" fmla="*/ 8556068 w 8848429"/>
              <a:gd name="connsiteY71" fmla="*/ 2644589 h 5075792"/>
              <a:gd name="connsiteX72" fmla="*/ 8837008 w 8848429"/>
              <a:gd name="connsiteY72" fmla="*/ 2778517 h 5075792"/>
              <a:gd name="connsiteX73" fmla="*/ 8517863 w 8848429"/>
              <a:gd name="connsiteY73" fmla="*/ 2861690 h 5075792"/>
              <a:gd name="connsiteX74" fmla="*/ 8799676 w 8848429"/>
              <a:gd name="connsiteY74" fmla="*/ 3033015 h 5075792"/>
              <a:gd name="connsiteX75" fmla="*/ 8492112 w 8848429"/>
              <a:gd name="connsiteY75" fmla="*/ 3080616 h 5075792"/>
              <a:gd name="connsiteX76" fmla="*/ 8741508 w 8848429"/>
              <a:gd name="connsiteY76" fmla="*/ 3266774 h 5075792"/>
              <a:gd name="connsiteX77" fmla="*/ 8412298 w 8848429"/>
              <a:gd name="connsiteY77" fmla="*/ 3286101 h 5075792"/>
              <a:gd name="connsiteX78" fmla="*/ 8655244 w 8848429"/>
              <a:gd name="connsiteY78" fmla="*/ 3509099 h 5075792"/>
              <a:gd name="connsiteX79" fmla="*/ 8344304 w 8848429"/>
              <a:gd name="connsiteY79" fmla="*/ 3495795 h 5075792"/>
              <a:gd name="connsiteX80" fmla="*/ 8552600 w 8848429"/>
              <a:gd name="connsiteY80" fmla="*/ 3727037 h 5075792"/>
              <a:gd name="connsiteX81" fmla="*/ 8225930 w 8848429"/>
              <a:gd name="connsiteY81" fmla="*/ 3681752 h 5075792"/>
              <a:gd name="connsiteX82" fmla="*/ 8420718 w 8848429"/>
              <a:gd name="connsiteY82" fmla="*/ 3947875 h 5075792"/>
              <a:gd name="connsiteX83" fmla="*/ 8118352 w 8848429"/>
              <a:gd name="connsiteY83" fmla="*/ 3874156 h 5075792"/>
              <a:gd name="connsiteX84" fmla="*/ 8277528 w 8848429"/>
              <a:gd name="connsiteY84" fmla="*/ 4141593 h 5075792"/>
              <a:gd name="connsiteX85" fmla="*/ 7965979 w 8848429"/>
              <a:gd name="connsiteY85" fmla="*/ 4033457 h 5075792"/>
              <a:gd name="connsiteX86" fmla="*/ 8105097 w 8848429"/>
              <a:gd name="connsiteY86" fmla="*/ 4332460 h 5075792"/>
              <a:gd name="connsiteX87" fmla="*/ 7822920 w 8848429"/>
              <a:gd name="connsiteY87" fmla="*/ 4201171 h 5075792"/>
              <a:gd name="connsiteX88" fmla="*/ 7926868 w 8848429"/>
              <a:gd name="connsiteY88" fmla="*/ 4494522 h 5075792"/>
              <a:gd name="connsiteX89" fmla="*/ 7642393 w 8848429"/>
              <a:gd name="connsiteY89" fmla="*/ 4327672 h 5075792"/>
              <a:gd name="connsiteX90" fmla="*/ 7720512 w 8848429"/>
              <a:gd name="connsiteY90" fmla="*/ 4648081 h 5075792"/>
              <a:gd name="connsiteX91" fmla="*/ 7469375 w 8848429"/>
              <a:gd name="connsiteY91" fmla="*/ 4464262 h 5075792"/>
              <a:gd name="connsiteX92" fmla="*/ 7514083 w 8848429"/>
              <a:gd name="connsiteY92" fmla="*/ 4772257 h 5075792"/>
              <a:gd name="connsiteX93" fmla="*/ 7267640 w 8848429"/>
              <a:gd name="connsiteY93" fmla="*/ 4553132 h 5075792"/>
              <a:gd name="connsiteX94" fmla="*/ 7281736 w 8848429"/>
              <a:gd name="connsiteY94" fmla="*/ 4882607 h 5075792"/>
              <a:gd name="connsiteX95" fmla="*/ 7071287 w 8848429"/>
              <a:gd name="connsiteY95" fmla="*/ 4653335 h 5075792"/>
              <a:gd name="connsiteX96" fmla="*/ 7055065 w 8848429"/>
              <a:gd name="connsiteY96" fmla="*/ 4964138 h 5075792"/>
              <a:gd name="connsiteX97" fmla="*/ 6856094 w 8848429"/>
              <a:gd name="connsiteY97" fmla="*/ 4701115 h 5075792"/>
              <a:gd name="connsiteX98" fmla="*/ 6805652 w 8848429"/>
              <a:gd name="connsiteY98" fmla="*/ 5027039 h 5075792"/>
              <a:gd name="connsiteX99" fmla="*/ 6643976 w 8848429"/>
              <a:gd name="connsiteY99" fmla="*/ 4761097 h 5075792"/>
              <a:gd name="connsiteX100" fmla="*/ 6567424 w 8848429"/>
              <a:gd name="connsiteY100" fmla="*/ 5062757 h 5075792"/>
              <a:gd name="connsiteX101" fmla="*/ 6423590 w 8848429"/>
              <a:gd name="connsiteY101" fmla="*/ 4765993 h 5075792"/>
              <a:gd name="connsiteX102" fmla="*/ 6329584 w 8848429"/>
              <a:gd name="connsiteY102" fmla="*/ 5075792 h 5075792"/>
              <a:gd name="connsiteX103" fmla="*/ 6203841 w 8848429"/>
              <a:gd name="connsiteY103" fmla="*/ 4758029 h 5075792"/>
              <a:gd name="connsiteX104" fmla="*/ 6087331 w 8848429"/>
              <a:gd name="connsiteY104" fmla="*/ 5075438 h 5075792"/>
              <a:gd name="connsiteX105" fmla="*/ 5986740 w 8848429"/>
              <a:gd name="connsiteY105" fmla="*/ 4762643 h 5075792"/>
              <a:gd name="connsiteX106" fmla="*/ 5874016 w 8848429"/>
              <a:gd name="connsiteY106" fmla="*/ 5064232 h 5075792"/>
              <a:gd name="connsiteX107" fmla="*/ 5778157 w 8848429"/>
              <a:gd name="connsiteY107" fmla="*/ 4751952 h 5075792"/>
              <a:gd name="connsiteX108" fmla="*/ 5664023 w 8848429"/>
              <a:gd name="connsiteY108" fmla="*/ 5071017 h 5075792"/>
              <a:gd name="connsiteX109" fmla="*/ 5572671 w 8848429"/>
              <a:gd name="connsiteY109" fmla="*/ 4748156 h 5075792"/>
              <a:gd name="connsiteX110" fmla="*/ 5455082 w 8848429"/>
              <a:gd name="connsiteY110" fmla="*/ 5063854 h 5075792"/>
              <a:gd name="connsiteX111" fmla="*/ 5352634 w 8848429"/>
              <a:gd name="connsiteY111" fmla="*/ 4571668 h 5075792"/>
              <a:gd name="connsiteX112" fmla="*/ 5112684 w 8848429"/>
              <a:gd name="connsiteY112" fmla="*/ 5058638 h 5075792"/>
              <a:gd name="connsiteX113" fmla="*/ 5166678 w 8848429"/>
              <a:gd name="connsiteY113" fmla="*/ 4453292 h 5075792"/>
              <a:gd name="connsiteX114" fmla="*/ 4900554 w 8848429"/>
              <a:gd name="connsiteY114" fmla="*/ 4648081 h 5075792"/>
              <a:gd name="connsiteX115" fmla="*/ 4974274 w 8848429"/>
              <a:gd name="connsiteY115" fmla="*/ 4345715 h 5075792"/>
              <a:gd name="connsiteX116" fmla="*/ 4706836 w 8848429"/>
              <a:gd name="connsiteY116" fmla="*/ 4504891 h 5075792"/>
              <a:gd name="connsiteX117" fmla="*/ 4814973 w 8848429"/>
              <a:gd name="connsiteY117" fmla="*/ 4193343 h 5075792"/>
              <a:gd name="connsiteX118" fmla="*/ 4515970 w 8848429"/>
              <a:gd name="connsiteY118" fmla="*/ 4332460 h 5075792"/>
              <a:gd name="connsiteX119" fmla="*/ 4647258 w 8848429"/>
              <a:gd name="connsiteY119" fmla="*/ 4050283 h 5075792"/>
              <a:gd name="connsiteX120" fmla="*/ 4484806 w 8848429"/>
              <a:gd name="connsiteY120" fmla="*/ 4107848 h 5075792"/>
              <a:gd name="connsiteX121" fmla="*/ 4373651 w 8848429"/>
              <a:gd name="connsiteY121" fmla="*/ 4112143 h 5075792"/>
              <a:gd name="connsiteX122" fmla="*/ 4193342 w 8848429"/>
              <a:gd name="connsiteY122" fmla="*/ 4033457 h 5075792"/>
              <a:gd name="connsiteX123" fmla="*/ 4332460 w 8848429"/>
              <a:gd name="connsiteY123" fmla="*/ 4332460 h 5075792"/>
              <a:gd name="connsiteX124" fmla="*/ 4050283 w 8848429"/>
              <a:gd name="connsiteY124" fmla="*/ 4201171 h 5075792"/>
              <a:gd name="connsiteX125" fmla="*/ 4154231 w 8848429"/>
              <a:gd name="connsiteY125" fmla="*/ 4494522 h 5075792"/>
              <a:gd name="connsiteX126" fmla="*/ 3869757 w 8848429"/>
              <a:gd name="connsiteY126" fmla="*/ 4327672 h 5075792"/>
              <a:gd name="connsiteX127" fmla="*/ 3947875 w 8848429"/>
              <a:gd name="connsiteY127" fmla="*/ 4648081 h 5075792"/>
              <a:gd name="connsiteX128" fmla="*/ 3696737 w 8848429"/>
              <a:gd name="connsiteY128" fmla="*/ 4464262 h 5075792"/>
              <a:gd name="connsiteX129" fmla="*/ 3741446 w 8848429"/>
              <a:gd name="connsiteY129" fmla="*/ 4772257 h 5075792"/>
              <a:gd name="connsiteX130" fmla="*/ 3495003 w 8848429"/>
              <a:gd name="connsiteY130" fmla="*/ 4553132 h 5075792"/>
              <a:gd name="connsiteX131" fmla="*/ 3509098 w 8848429"/>
              <a:gd name="connsiteY131" fmla="*/ 4882607 h 5075792"/>
              <a:gd name="connsiteX132" fmla="*/ 3298650 w 8848429"/>
              <a:gd name="connsiteY132" fmla="*/ 4653335 h 5075792"/>
              <a:gd name="connsiteX133" fmla="*/ 3282428 w 8848429"/>
              <a:gd name="connsiteY133" fmla="*/ 4964138 h 5075792"/>
              <a:gd name="connsiteX134" fmla="*/ 3083457 w 8848429"/>
              <a:gd name="connsiteY134" fmla="*/ 4701115 h 5075792"/>
              <a:gd name="connsiteX135" fmla="*/ 3033015 w 8848429"/>
              <a:gd name="connsiteY135" fmla="*/ 5027039 h 5075792"/>
              <a:gd name="connsiteX136" fmla="*/ 2871338 w 8848429"/>
              <a:gd name="connsiteY136" fmla="*/ 4761097 h 5075792"/>
              <a:gd name="connsiteX137" fmla="*/ 2794787 w 8848429"/>
              <a:gd name="connsiteY137" fmla="*/ 5062757 h 5075792"/>
              <a:gd name="connsiteX138" fmla="*/ 2650953 w 8848429"/>
              <a:gd name="connsiteY138" fmla="*/ 4765993 h 5075792"/>
              <a:gd name="connsiteX139" fmla="*/ 2537897 w 8848429"/>
              <a:gd name="connsiteY139" fmla="*/ 5075792 h 5075792"/>
              <a:gd name="connsiteX140" fmla="*/ 2431203 w 8848429"/>
              <a:gd name="connsiteY140" fmla="*/ 4783429 h 5075792"/>
              <a:gd name="connsiteX141" fmla="*/ 2297275 w 8848429"/>
              <a:gd name="connsiteY141" fmla="*/ 5064371 h 5075792"/>
              <a:gd name="connsiteX142" fmla="*/ 2214103 w 8848429"/>
              <a:gd name="connsiteY142" fmla="*/ 4745226 h 5075792"/>
              <a:gd name="connsiteX143" fmla="*/ 2042778 w 8848429"/>
              <a:gd name="connsiteY143" fmla="*/ 5027039 h 5075792"/>
              <a:gd name="connsiteX144" fmla="*/ 1995178 w 8848429"/>
              <a:gd name="connsiteY144" fmla="*/ 4719475 h 5075792"/>
              <a:gd name="connsiteX145" fmla="*/ 1809018 w 8848429"/>
              <a:gd name="connsiteY145" fmla="*/ 4968872 h 5075792"/>
              <a:gd name="connsiteX146" fmla="*/ 1789692 w 8848429"/>
              <a:gd name="connsiteY146" fmla="*/ 4639662 h 5075792"/>
              <a:gd name="connsiteX147" fmla="*/ 1566694 w 8848429"/>
              <a:gd name="connsiteY147" fmla="*/ 4882607 h 5075792"/>
              <a:gd name="connsiteX148" fmla="*/ 1579997 w 8848429"/>
              <a:gd name="connsiteY148" fmla="*/ 4571668 h 5075792"/>
              <a:gd name="connsiteX149" fmla="*/ 1348755 w 8848429"/>
              <a:gd name="connsiteY149" fmla="*/ 4779964 h 5075792"/>
              <a:gd name="connsiteX150" fmla="*/ 1394041 w 8848429"/>
              <a:gd name="connsiteY150" fmla="*/ 4453292 h 5075792"/>
              <a:gd name="connsiteX151" fmla="*/ 1127917 w 8848429"/>
              <a:gd name="connsiteY151" fmla="*/ 4648081 h 5075792"/>
              <a:gd name="connsiteX152" fmla="*/ 1201636 w 8848429"/>
              <a:gd name="connsiteY152" fmla="*/ 4345715 h 5075792"/>
              <a:gd name="connsiteX153" fmla="*/ 934199 w 8848429"/>
              <a:gd name="connsiteY153" fmla="*/ 4504891 h 5075792"/>
              <a:gd name="connsiteX154" fmla="*/ 1042336 w 8848429"/>
              <a:gd name="connsiteY154" fmla="*/ 4193343 h 5075792"/>
              <a:gd name="connsiteX155" fmla="*/ 743332 w 8848429"/>
              <a:gd name="connsiteY155" fmla="*/ 4332460 h 5075792"/>
              <a:gd name="connsiteX156" fmla="*/ 874621 w 8848429"/>
              <a:gd name="connsiteY156" fmla="*/ 4050283 h 5075792"/>
              <a:gd name="connsiteX157" fmla="*/ 581271 w 8848429"/>
              <a:gd name="connsiteY157" fmla="*/ 4154231 h 5075792"/>
              <a:gd name="connsiteX158" fmla="*/ 748120 w 8848429"/>
              <a:gd name="connsiteY158" fmla="*/ 3869756 h 5075792"/>
              <a:gd name="connsiteX159" fmla="*/ 427711 w 8848429"/>
              <a:gd name="connsiteY159" fmla="*/ 3947875 h 5075792"/>
              <a:gd name="connsiteX160" fmla="*/ 611531 w 8848429"/>
              <a:gd name="connsiteY160" fmla="*/ 3696738 h 5075792"/>
              <a:gd name="connsiteX161" fmla="*/ 303535 w 8848429"/>
              <a:gd name="connsiteY161" fmla="*/ 3741447 h 5075792"/>
              <a:gd name="connsiteX162" fmla="*/ 522660 w 8848429"/>
              <a:gd name="connsiteY162" fmla="*/ 3495003 h 5075792"/>
              <a:gd name="connsiteX163" fmla="*/ 193185 w 8848429"/>
              <a:gd name="connsiteY163" fmla="*/ 3509099 h 5075792"/>
              <a:gd name="connsiteX164" fmla="*/ 422457 w 8848429"/>
              <a:gd name="connsiteY164" fmla="*/ 3298650 h 5075792"/>
              <a:gd name="connsiteX165" fmla="*/ 111655 w 8848429"/>
              <a:gd name="connsiteY165" fmla="*/ 3282428 h 5075792"/>
              <a:gd name="connsiteX166" fmla="*/ 374679 w 8848429"/>
              <a:gd name="connsiteY166" fmla="*/ 3083457 h 5075792"/>
              <a:gd name="connsiteX167" fmla="*/ 48753 w 8848429"/>
              <a:gd name="connsiteY167" fmla="*/ 3033015 h 5075792"/>
              <a:gd name="connsiteX168" fmla="*/ 314695 w 8848429"/>
              <a:gd name="connsiteY168" fmla="*/ 2871339 h 5075792"/>
              <a:gd name="connsiteX169" fmla="*/ 13035 w 8848429"/>
              <a:gd name="connsiteY169" fmla="*/ 2794787 h 5075792"/>
              <a:gd name="connsiteX170" fmla="*/ 309799 w 8848429"/>
              <a:gd name="connsiteY170" fmla="*/ 2650953 h 5075792"/>
              <a:gd name="connsiteX171" fmla="*/ 0 w 8848429"/>
              <a:gd name="connsiteY171" fmla="*/ 2537897 h 5075792"/>
              <a:gd name="connsiteX172" fmla="*/ 292363 w 8848429"/>
              <a:gd name="connsiteY172" fmla="*/ 2431203 h 5075792"/>
              <a:gd name="connsiteX173" fmla="*/ 11421 w 8848429"/>
              <a:gd name="connsiteY173" fmla="*/ 2297276 h 5075792"/>
              <a:gd name="connsiteX174" fmla="*/ 330566 w 8848429"/>
              <a:gd name="connsiteY174" fmla="*/ 2214104 h 5075792"/>
              <a:gd name="connsiteX175" fmla="*/ 48753 w 8848429"/>
              <a:gd name="connsiteY175" fmla="*/ 2042778 h 5075792"/>
              <a:gd name="connsiteX176" fmla="*/ 356319 w 8848429"/>
              <a:gd name="connsiteY176" fmla="*/ 1995178 h 5075792"/>
              <a:gd name="connsiteX177" fmla="*/ 106922 w 8848429"/>
              <a:gd name="connsiteY177" fmla="*/ 1809018 h 5075792"/>
              <a:gd name="connsiteX178" fmla="*/ 436130 w 8848429"/>
              <a:gd name="connsiteY178" fmla="*/ 1789692 h 5075792"/>
              <a:gd name="connsiteX179" fmla="*/ 193185 w 8848429"/>
              <a:gd name="connsiteY179" fmla="*/ 1566694 h 5075792"/>
              <a:gd name="connsiteX180" fmla="*/ 504124 w 8848429"/>
              <a:gd name="connsiteY180" fmla="*/ 1579997 h 5075792"/>
              <a:gd name="connsiteX181" fmla="*/ 295829 w 8848429"/>
              <a:gd name="connsiteY181" fmla="*/ 1348755 h 5075792"/>
              <a:gd name="connsiteX182" fmla="*/ 622500 w 8848429"/>
              <a:gd name="connsiteY182" fmla="*/ 1394041 h 5075792"/>
              <a:gd name="connsiteX183" fmla="*/ 427711 w 8848429"/>
              <a:gd name="connsiteY183" fmla="*/ 1127917 h 5075792"/>
              <a:gd name="connsiteX184" fmla="*/ 730077 w 8848429"/>
              <a:gd name="connsiteY184" fmla="*/ 1201637 h 5075792"/>
              <a:gd name="connsiteX185" fmla="*/ 570901 w 8848429"/>
              <a:gd name="connsiteY185" fmla="*/ 934199 h 5075792"/>
              <a:gd name="connsiteX186" fmla="*/ 882450 w 8848429"/>
              <a:gd name="connsiteY186" fmla="*/ 1042336 h 5075792"/>
              <a:gd name="connsiteX187" fmla="*/ 743332 w 8848429"/>
              <a:gd name="connsiteY187" fmla="*/ 743332 h 5075792"/>
              <a:gd name="connsiteX188" fmla="*/ 1025509 w 8848429"/>
              <a:gd name="connsiteY188" fmla="*/ 874621 h 5075792"/>
              <a:gd name="connsiteX189" fmla="*/ 921561 w 8848429"/>
              <a:gd name="connsiteY189" fmla="*/ 581271 h 5075792"/>
              <a:gd name="connsiteX190" fmla="*/ 1206036 w 8848429"/>
              <a:gd name="connsiteY190" fmla="*/ 748121 h 5075792"/>
              <a:gd name="connsiteX191" fmla="*/ 1127917 w 8848429"/>
              <a:gd name="connsiteY191" fmla="*/ 427712 h 5075792"/>
              <a:gd name="connsiteX192" fmla="*/ 1379054 w 8848429"/>
              <a:gd name="connsiteY192" fmla="*/ 611531 h 5075792"/>
              <a:gd name="connsiteX193" fmla="*/ 1334346 w 8848429"/>
              <a:gd name="connsiteY193" fmla="*/ 303535 h 5075792"/>
              <a:gd name="connsiteX194" fmla="*/ 1580790 w 8848429"/>
              <a:gd name="connsiteY194" fmla="*/ 522661 h 5075792"/>
              <a:gd name="connsiteX195" fmla="*/ 1566694 w 8848429"/>
              <a:gd name="connsiteY195" fmla="*/ 193185 h 5075792"/>
              <a:gd name="connsiteX196" fmla="*/ 1777142 w 8848429"/>
              <a:gd name="connsiteY196" fmla="*/ 422457 h 5075792"/>
              <a:gd name="connsiteX197" fmla="*/ 1793364 w 8848429"/>
              <a:gd name="connsiteY197" fmla="*/ 111655 h 5075792"/>
              <a:gd name="connsiteX198" fmla="*/ 1992335 w 8848429"/>
              <a:gd name="connsiteY198" fmla="*/ 374679 h 5075792"/>
              <a:gd name="connsiteX199" fmla="*/ 2042778 w 8848429"/>
              <a:gd name="connsiteY199" fmla="*/ 48753 h 5075792"/>
              <a:gd name="connsiteX200" fmla="*/ 2204453 w 8848429"/>
              <a:gd name="connsiteY200" fmla="*/ 314695 h 5075792"/>
              <a:gd name="connsiteX201" fmla="*/ 2281006 w 8848429"/>
              <a:gd name="connsiteY201" fmla="*/ 13035 h 5075792"/>
              <a:gd name="connsiteX202" fmla="*/ 2424840 w 8848429"/>
              <a:gd name="connsiteY202" fmla="*/ 309799 h 5075792"/>
              <a:gd name="connsiteX203" fmla="*/ 2537897 w 8848429"/>
              <a:gd name="connsiteY203" fmla="*/ 0 h 5075792"/>
              <a:gd name="connsiteX0" fmla="*/ 2537897 w 8848429"/>
              <a:gd name="connsiteY0" fmla="*/ 0 h 5075792"/>
              <a:gd name="connsiteX1" fmla="*/ 2644589 w 8848429"/>
              <a:gd name="connsiteY1" fmla="*/ 292362 h 5075792"/>
              <a:gd name="connsiteX2" fmla="*/ 2778516 w 8848429"/>
              <a:gd name="connsiteY2" fmla="*/ 11421 h 5075792"/>
              <a:gd name="connsiteX3" fmla="*/ 2861690 w 8848429"/>
              <a:gd name="connsiteY3" fmla="*/ 330566 h 5075792"/>
              <a:gd name="connsiteX4" fmla="*/ 3033015 w 8848429"/>
              <a:gd name="connsiteY4" fmla="*/ 48753 h 5075792"/>
              <a:gd name="connsiteX5" fmla="*/ 3080616 w 8848429"/>
              <a:gd name="connsiteY5" fmla="*/ 356317 h 5075792"/>
              <a:gd name="connsiteX6" fmla="*/ 3266774 w 8848429"/>
              <a:gd name="connsiteY6" fmla="*/ 106922 h 5075792"/>
              <a:gd name="connsiteX7" fmla="*/ 3286101 w 8848429"/>
              <a:gd name="connsiteY7" fmla="*/ 436131 h 5075792"/>
              <a:gd name="connsiteX8" fmla="*/ 3509098 w 8848429"/>
              <a:gd name="connsiteY8" fmla="*/ 193185 h 5075792"/>
              <a:gd name="connsiteX9" fmla="*/ 3495795 w 8848429"/>
              <a:gd name="connsiteY9" fmla="*/ 504124 h 5075792"/>
              <a:gd name="connsiteX10" fmla="*/ 3727037 w 8848429"/>
              <a:gd name="connsiteY10" fmla="*/ 295829 h 5075792"/>
              <a:gd name="connsiteX11" fmla="*/ 3681751 w 8848429"/>
              <a:gd name="connsiteY11" fmla="*/ 622500 h 5075792"/>
              <a:gd name="connsiteX12" fmla="*/ 3947875 w 8848429"/>
              <a:gd name="connsiteY12" fmla="*/ 427712 h 5075792"/>
              <a:gd name="connsiteX13" fmla="*/ 3874156 w 8848429"/>
              <a:gd name="connsiteY13" fmla="*/ 730077 h 5075792"/>
              <a:gd name="connsiteX14" fmla="*/ 4141593 w 8848429"/>
              <a:gd name="connsiteY14" fmla="*/ 570901 h 5075792"/>
              <a:gd name="connsiteX15" fmla="*/ 4033457 w 8848429"/>
              <a:gd name="connsiteY15" fmla="*/ 882450 h 5075792"/>
              <a:gd name="connsiteX16" fmla="*/ 4332460 w 8848429"/>
              <a:gd name="connsiteY16" fmla="*/ 743332 h 5075792"/>
              <a:gd name="connsiteX17" fmla="*/ 4201171 w 8848429"/>
              <a:gd name="connsiteY17" fmla="*/ 1025509 h 5075792"/>
              <a:gd name="connsiteX18" fmla="*/ 4363624 w 8848429"/>
              <a:gd name="connsiteY18" fmla="*/ 967945 h 5075792"/>
              <a:gd name="connsiteX19" fmla="*/ 4401794 w 8848429"/>
              <a:gd name="connsiteY19" fmla="*/ 954419 h 5075792"/>
              <a:gd name="connsiteX20" fmla="*/ 4462826 w 8848429"/>
              <a:gd name="connsiteY20" fmla="*/ 975603 h 5075792"/>
              <a:gd name="connsiteX21" fmla="*/ 4655087 w 8848429"/>
              <a:gd name="connsiteY21" fmla="*/ 1042336 h 5075792"/>
              <a:gd name="connsiteX22" fmla="*/ 4515970 w 8848429"/>
              <a:gd name="connsiteY22" fmla="*/ 743332 h 5075792"/>
              <a:gd name="connsiteX23" fmla="*/ 4798146 w 8848429"/>
              <a:gd name="connsiteY23" fmla="*/ 874621 h 5075792"/>
              <a:gd name="connsiteX24" fmla="*/ 4694199 w 8848429"/>
              <a:gd name="connsiteY24" fmla="*/ 581271 h 5075792"/>
              <a:gd name="connsiteX25" fmla="*/ 4978673 w 8848429"/>
              <a:gd name="connsiteY25" fmla="*/ 748121 h 5075792"/>
              <a:gd name="connsiteX26" fmla="*/ 4900554 w 8848429"/>
              <a:gd name="connsiteY26" fmla="*/ 427712 h 5075792"/>
              <a:gd name="connsiteX27" fmla="*/ 5151692 w 8848429"/>
              <a:gd name="connsiteY27" fmla="*/ 611531 h 5075792"/>
              <a:gd name="connsiteX28" fmla="*/ 5106984 w 8848429"/>
              <a:gd name="connsiteY28" fmla="*/ 303535 h 5075792"/>
              <a:gd name="connsiteX29" fmla="*/ 5353428 w 8848429"/>
              <a:gd name="connsiteY29" fmla="*/ 522661 h 5075792"/>
              <a:gd name="connsiteX30" fmla="*/ 5339331 w 8848429"/>
              <a:gd name="connsiteY30" fmla="*/ 193185 h 5075792"/>
              <a:gd name="connsiteX31" fmla="*/ 5549779 w 8848429"/>
              <a:gd name="connsiteY31" fmla="*/ 422457 h 5075792"/>
              <a:gd name="connsiteX32" fmla="*/ 5566001 w 8848429"/>
              <a:gd name="connsiteY32" fmla="*/ 111655 h 5075792"/>
              <a:gd name="connsiteX33" fmla="*/ 5764973 w 8848429"/>
              <a:gd name="connsiteY33" fmla="*/ 374679 h 5075792"/>
              <a:gd name="connsiteX34" fmla="*/ 5815415 w 8848429"/>
              <a:gd name="connsiteY34" fmla="*/ 48753 h 5075792"/>
              <a:gd name="connsiteX35" fmla="*/ 5977091 w 8848429"/>
              <a:gd name="connsiteY35" fmla="*/ 314695 h 5075792"/>
              <a:gd name="connsiteX36" fmla="*/ 6053643 w 8848429"/>
              <a:gd name="connsiteY36" fmla="*/ 13035 h 5075792"/>
              <a:gd name="connsiteX37" fmla="*/ 6197477 w 8848429"/>
              <a:gd name="connsiteY37" fmla="*/ 309799 h 5075792"/>
              <a:gd name="connsiteX38" fmla="*/ 6310534 w 8848429"/>
              <a:gd name="connsiteY38" fmla="*/ 0 h 5075792"/>
              <a:gd name="connsiteX39" fmla="*/ 6417226 w 8848429"/>
              <a:gd name="connsiteY39" fmla="*/ 292362 h 5075792"/>
              <a:gd name="connsiteX40" fmla="*/ 6551154 w 8848429"/>
              <a:gd name="connsiteY40" fmla="*/ 11421 h 5075792"/>
              <a:gd name="connsiteX41" fmla="*/ 6634327 w 8848429"/>
              <a:gd name="connsiteY41" fmla="*/ 330566 h 5075792"/>
              <a:gd name="connsiteX42" fmla="*/ 6805652 w 8848429"/>
              <a:gd name="connsiteY42" fmla="*/ 48753 h 5075792"/>
              <a:gd name="connsiteX43" fmla="*/ 6853253 w 8848429"/>
              <a:gd name="connsiteY43" fmla="*/ 356317 h 5075792"/>
              <a:gd name="connsiteX44" fmla="*/ 7039411 w 8848429"/>
              <a:gd name="connsiteY44" fmla="*/ 106922 h 5075792"/>
              <a:gd name="connsiteX45" fmla="*/ 7058738 w 8848429"/>
              <a:gd name="connsiteY45" fmla="*/ 436131 h 5075792"/>
              <a:gd name="connsiteX46" fmla="*/ 7281736 w 8848429"/>
              <a:gd name="connsiteY46" fmla="*/ 193185 h 5075792"/>
              <a:gd name="connsiteX47" fmla="*/ 7268432 w 8848429"/>
              <a:gd name="connsiteY47" fmla="*/ 504124 h 5075792"/>
              <a:gd name="connsiteX48" fmla="*/ 7499674 w 8848429"/>
              <a:gd name="connsiteY48" fmla="*/ 295829 h 5075792"/>
              <a:gd name="connsiteX49" fmla="*/ 7454388 w 8848429"/>
              <a:gd name="connsiteY49" fmla="*/ 622500 h 5075792"/>
              <a:gd name="connsiteX50" fmla="*/ 7720512 w 8848429"/>
              <a:gd name="connsiteY50" fmla="*/ 427712 h 5075792"/>
              <a:gd name="connsiteX51" fmla="*/ 7646793 w 8848429"/>
              <a:gd name="connsiteY51" fmla="*/ 730077 h 5075792"/>
              <a:gd name="connsiteX52" fmla="*/ 7914230 w 8848429"/>
              <a:gd name="connsiteY52" fmla="*/ 570901 h 5075792"/>
              <a:gd name="connsiteX53" fmla="*/ 7806094 w 8848429"/>
              <a:gd name="connsiteY53" fmla="*/ 882450 h 5075792"/>
              <a:gd name="connsiteX54" fmla="*/ 8105097 w 8848429"/>
              <a:gd name="connsiteY54" fmla="*/ 743332 h 5075792"/>
              <a:gd name="connsiteX55" fmla="*/ 7973808 w 8848429"/>
              <a:gd name="connsiteY55" fmla="*/ 1025509 h 5075792"/>
              <a:gd name="connsiteX56" fmla="*/ 8267159 w 8848429"/>
              <a:gd name="connsiteY56" fmla="*/ 921562 h 5075792"/>
              <a:gd name="connsiteX57" fmla="*/ 8100309 w 8848429"/>
              <a:gd name="connsiteY57" fmla="*/ 1206036 h 5075792"/>
              <a:gd name="connsiteX58" fmla="*/ 8420718 w 8848429"/>
              <a:gd name="connsiteY58" fmla="*/ 1127917 h 5075792"/>
              <a:gd name="connsiteX59" fmla="*/ 8236899 w 8848429"/>
              <a:gd name="connsiteY59" fmla="*/ 1379055 h 5075792"/>
              <a:gd name="connsiteX60" fmla="*/ 8544894 w 8848429"/>
              <a:gd name="connsiteY60" fmla="*/ 1334347 h 5075792"/>
              <a:gd name="connsiteX61" fmla="*/ 8325768 w 8848429"/>
              <a:gd name="connsiteY61" fmla="*/ 1580791 h 5075792"/>
              <a:gd name="connsiteX62" fmla="*/ 8655244 w 8848429"/>
              <a:gd name="connsiteY62" fmla="*/ 1566694 h 5075792"/>
              <a:gd name="connsiteX63" fmla="*/ 8425972 w 8848429"/>
              <a:gd name="connsiteY63" fmla="*/ 1777142 h 5075792"/>
              <a:gd name="connsiteX64" fmla="*/ 8736775 w 8848429"/>
              <a:gd name="connsiteY64" fmla="*/ 1793364 h 5075792"/>
              <a:gd name="connsiteX65" fmla="*/ 8473750 w 8848429"/>
              <a:gd name="connsiteY65" fmla="*/ 1992336 h 5075792"/>
              <a:gd name="connsiteX66" fmla="*/ 8799676 w 8848429"/>
              <a:gd name="connsiteY66" fmla="*/ 2042778 h 5075792"/>
              <a:gd name="connsiteX67" fmla="*/ 8533734 w 8848429"/>
              <a:gd name="connsiteY67" fmla="*/ 2204454 h 5075792"/>
              <a:gd name="connsiteX68" fmla="*/ 8835394 w 8848429"/>
              <a:gd name="connsiteY68" fmla="*/ 2281007 h 5075792"/>
              <a:gd name="connsiteX69" fmla="*/ 8538630 w 8848429"/>
              <a:gd name="connsiteY69" fmla="*/ 2424841 h 5075792"/>
              <a:gd name="connsiteX70" fmla="*/ 8848429 w 8848429"/>
              <a:gd name="connsiteY70" fmla="*/ 2537897 h 5075792"/>
              <a:gd name="connsiteX71" fmla="*/ 8556068 w 8848429"/>
              <a:gd name="connsiteY71" fmla="*/ 2644589 h 5075792"/>
              <a:gd name="connsiteX72" fmla="*/ 8837008 w 8848429"/>
              <a:gd name="connsiteY72" fmla="*/ 2778517 h 5075792"/>
              <a:gd name="connsiteX73" fmla="*/ 8517863 w 8848429"/>
              <a:gd name="connsiteY73" fmla="*/ 2861690 h 5075792"/>
              <a:gd name="connsiteX74" fmla="*/ 8799676 w 8848429"/>
              <a:gd name="connsiteY74" fmla="*/ 3033015 h 5075792"/>
              <a:gd name="connsiteX75" fmla="*/ 8492112 w 8848429"/>
              <a:gd name="connsiteY75" fmla="*/ 3080616 h 5075792"/>
              <a:gd name="connsiteX76" fmla="*/ 8741508 w 8848429"/>
              <a:gd name="connsiteY76" fmla="*/ 3266774 h 5075792"/>
              <a:gd name="connsiteX77" fmla="*/ 8412298 w 8848429"/>
              <a:gd name="connsiteY77" fmla="*/ 3286101 h 5075792"/>
              <a:gd name="connsiteX78" fmla="*/ 8655244 w 8848429"/>
              <a:gd name="connsiteY78" fmla="*/ 3509099 h 5075792"/>
              <a:gd name="connsiteX79" fmla="*/ 8344304 w 8848429"/>
              <a:gd name="connsiteY79" fmla="*/ 3495795 h 5075792"/>
              <a:gd name="connsiteX80" fmla="*/ 8552600 w 8848429"/>
              <a:gd name="connsiteY80" fmla="*/ 3727037 h 5075792"/>
              <a:gd name="connsiteX81" fmla="*/ 8225930 w 8848429"/>
              <a:gd name="connsiteY81" fmla="*/ 3681752 h 5075792"/>
              <a:gd name="connsiteX82" fmla="*/ 8420718 w 8848429"/>
              <a:gd name="connsiteY82" fmla="*/ 3947875 h 5075792"/>
              <a:gd name="connsiteX83" fmla="*/ 8118352 w 8848429"/>
              <a:gd name="connsiteY83" fmla="*/ 3874156 h 5075792"/>
              <a:gd name="connsiteX84" fmla="*/ 8277528 w 8848429"/>
              <a:gd name="connsiteY84" fmla="*/ 4141593 h 5075792"/>
              <a:gd name="connsiteX85" fmla="*/ 7965979 w 8848429"/>
              <a:gd name="connsiteY85" fmla="*/ 4033457 h 5075792"/>
              <a:gd name="connsiteX86" fmla="*/ 8105097 w 8848429"/>
              <a:gd name="connsiteY86" fmla="*/ 4332460 h 5075792"/>
              <a:gd name="connsiteX87" fmla="*/ 7822920 w 8848429"/>
              <a:gd name="connsiteY87" fmla="*/ 4201171 h 5075792"/>
              <a:gd name="connsiteX88" fmla="*/ 7926868 w 8848429"/>
              <a:gd name="connsiteY88" fmla="*/ 4494522 h 5075792"/>
              <a:gd name="connsiteX89" fmla="*/ 7642393 w 8848429"/>
              <a:gd name="connsiteY89" fmla="*/ 4327672 h 5075792"/>
              <a:gd name="connsiteX90" fmla="*/ 7720512 w 8848429"/>
              <a:gd name="connsiteY90" fmla="*/ 4648081 h 5075792"/>
              <a:gd name="connsiteX91" fmla="*/ 7469375 w 8848429"/>
              <a:gd name="connsiteY91" fmla="*/ 4464262 h 5075792"/>
              <a:gd name="connsiteX92" fmla="*/ 7514083 w 8848429"/>
              <a:gd name="connsiteY92" fmla="*/ 4772257 h 5075792"/>
              <a:gd name="connsiteX93" fmla="*/ 7267640 w 8848429"/>
              <a:gd name="connsiteY93" fmla="*/ 4553132 h 5075792"/>
              <a:gd name="connsiteX94" fmla="*/ 7281736 w 8848429"/>
              <a:gd name="connsiteY94" fmla="*/ 4882607 h 5075792"/>
              <a:gd name="connsiteX95" fmla="*/ 7071287 w 8848429"/>
              <a:gd name="connsiteY95" fmla="*/ 4653335 h 5075792"/>
              <a:gd name="connsiteX96" fmla="*/ 7055065 w 8848429"/>
              <a:gd name="connsiteY96" fmla="*/ 4964138 h 5075792"/>
              <a:gd name="connsiteX97" fmla="*/ 6856094 w 8848429"/>
              <a:gd name="connsiteY97" fmla="*/ 4701115 h 5075792"/>
              <a:gd name="connsiteX98" fmla="*/ 6805652 w 8848429"/>
              <a:gd name="connsiteY98" fmla="*/ 5027039 h 5075792"/>
              <a:gd name="connsiteX99" fmla="*/ 6643976 w 8848429"/>
              <a:gd name="connsiteY99" fmla="*/ 4761097 h 5075792"/>
              <a:gd name="connsiteX100" fmla="*/ 6567424 w 8848429"/>
              <a:gd name="connsiteY100" fmla="*/ 5062757 h 5075792"/>
              <a:gd name="connsiteX101" fmla="*/ 6423590 w 8848429"/>
              <a:gd name="connsiteY101" fmla="*/ 4765993 h 5075792"/>
              <a:gd name="connsiteX102" fmla="*/ 6329584 w 8848429"/>
              <a:gd name="connsiteY102" fmla="*/ 5075792 h 5075792"/>
              <a:gd name="connsiteX103" fmla="*/ 6203841 w 8848429"/>
              <a:gd name="connsiteY103" fmla="*/ 4758029 h 5075792"/>
              <a:gd name="connsiteX104" fmla="*/ 6087331 w 8848429"/>
              <a:gd name="connsiteY104" fmla="*/ 5075438 h 5075792"/>
              <a:gd name="connsiteX105" fmla="*/ 5986740 w 8848429"/>
              <a:gd name="connsiteY105" fmla="*/ 4762643 h 5075792"/>
              <a:gd name="connsiteX106" fmla="*/ 5874016 w 8848429"/>
              <a:gd name="connsiteY106" fmla="*/ 5064232 h 5075792"/>
              <a:gd name="connsiteX107" fmla="*/ 5778157 w 8848429"/>
              <a:gd name="connsiteY107" fmla="*/ 4751952 h 5075792"/>
              <a:gd name="connsiteX108" fmla="*/ 5664023 w 8848429"/>
              <a:gd name="connsiteY108" fmla="*/ 5071017 h 5075792"/>
              <a:gd name="connsiteX109" fmla="*/ 5572671 w 8848429"/>
              <a:gd name="connsiteY109" fmla="*/ 4748156 h 5075792"/>
              <a:gd name="connsiteX110" fmla="*/ 5455082 w 8848429"/>
              <a:gd name="connsiteY110" fmla="*/ 5063854 h 5075792"/>
              <a:gd name="connsiteX111" fmla="*/ 5358984 w 8848429"/>
              <a:gd name="connsiteY111" fmla="*/ 4755818 h 5075792"/>
              <a:gd name="connsiteX112" fmla="*/ 5112684 w 8848429"/>
              <a:gd name="connsiteY112" fmla="*/ 5058638 h 5075792"/>
              <a:gd name="connsiteX113" fmla="*/ 5166678 w 8848429"/>
              <a:gd name="connsiteY113" fmla="*/ 4453292 h 5075792"/>
              <a:gd name="connsiteX114" fmla="*/ 4900554 w 8848429"/>
              <a:gd name="connsiteY114" fmla="*/ 4648081 h 5075792"/>
              <a:gd name="connsiteX115" fmla="*/ 4974274 w 8848429"/>
              <a:gd name="connsiteY115" fmla="*/ 4345715 h 5075792"/>
              <a:gd name="connsiteX116" fmla="*/ 4706836 w 8848429"/>
              <a:gd name="connsiteY116" fmla="*/ 4504891 h 5075792"/>
              <a:gd name="connsiteX117" fmla="*/ 4814973 w 8848429"/>
              <a:gd name="connsiteY117" fmla="*/ 4193343 h 5075792"/>
              <a:gd name="connsiteX118" fmla="*/ 4515970 w 8848429"/>
              <a:gd name="connsiteY118" fmla="*/ 4332460 h 5075792"/>
              <a:gd name="connsiteX119" fmla="*/ 4647258 w 8848429"/>
              <a:gd name="connsiteY119" fmla="*/ 4050283 h 5075792"/>
              <a:gd name="connsiteX120" fmla="*/ 4484806 w 8848429"/>
              <a:gd name="connsiteY120" fmla="*/ 4107848 h 5075792"/>
              <a:gd name="connsiteX121" fmla="*/ 4373651 w 8848429"/>
              <a:gd name="connsiteY121" fmla="*/ 4112143 h 5075792"/>
              <a:gd name="connsiteX122" fmla="*/ 4193342 w 8848429"/>
              <a:gd name="connsiteY122" fmla="*/ 4033457 h 5075792"/>
              <a:gd name="connsiteX123" fmla="*/ 4332460 w 8848429"/>
              <a:gd name="connsiteY123" fmla="*/ 4332460 h 5075792"/>
              <a:gd name="connsiteX124" fmla="*/ 4050283 w 8848429"/>
              <a:gd name="connsiteY124" fmla="*/ 4201171 h 5075792"/>
              <a:gd name="connsiteX125" fmla="*/ 4154231 w 8848429"/>
              <a:gd name="connsiteY125" fmla="*/ 4494522 h 5075792"/>
              <a:gd name="connsiteX126" fmla="*/ 3869757 w 8848429"/>
              <a:gd name="connsiteY126" fmla="*/ 4327672 h 5075792"/>
              <a:gd name="connsiteX127" fmla="*/ 3947875 w 8848429"/>
              <a:gd name="connsiteY127" fmla="*/ 4648081 h 5075792"/>
              <a:gd name="connsiteX128" fmla="*/ 3696737 w 8848429"/>
              <a:gd name="connsiteY128" fmla="*/ 4464262 h 5075792"/>
              <a:gd name="connsiteX129" fmla="*/ 3741446 w 8848429"/>
              <a:gd name="connsiteY129" fmla="*/ 4772257 h 5075792"/>
              <a:gd name="connsiteX130" fmla="*/ 3495003 w 8848429"/>
              <a:gd name="connsiteY130" fmla="*/ 4553132 h 5075792"/>
              <a:gd name="connsiteX131" fmla="*/ 3509098 w 8848429"/>
              <a:gd name="connsiteY131" fmla="*/ 4882607 h 5075792"/>
              <a:gd name="connsiteX132" fmla="*/ 3298650 w 8848429"/>
              <a:gd name="connsiteY132" fmla="*/ 4653335 h 5075792"/>
              <a:gd name="connsiteX133" fmla="*/ 3282428 w 8848429"/>
              <a:gd name="connsiteY133" fmla="*/ 4964138 h 5075792"/>
              <a:gd name="connsiteX134" fmla="*/ 3083457 w 8848429"/>
              <a:gd name="connsiteY134" fmla="*/ 4701115 h 5075792"/>
              <a:gd name="connsiteX135" fmla="*/ 3033015 w 8848429"/>
              <a:gd name="connsiteY135" fmla="*/ 5027039 h 5075792"/>
              <a:gd name="connsiteX136" fmla="*/ 2871338 w 8848429"/>
              <a:gd name="connsiteY136" fmla="*/ 4761097 h 5075792"/>
              <a:gd name="connsiteX137" fmla="*/ 2794787 w 8848429"/>
              <a:gd name="connsiteY137" fmla="*/ 5062757 h 5075792"/>
              <a:gd name="connsiteX138" fmla="*/ 2650953 w 8848429"/>
              <a:gd name="connsiteY138" fmla="*/ 4765993 h 5075792"/>
              <a:gd name="connsiteX139" fmla="*/ 2537897 w 8848429"/>
              <a:gd name="connsiteY139" fmla="*/ 5075792 h 5075792"/>
              <a:gd name="connsiteX140" fmla="*/ 2431203 w 8848429"/>
              <a:gd name="connsiteY140" fmla="*/ 4783429 h 5075792"/>
              <a:gd name="connsiteX141" fmla="*/ 2297275 w 8848429"/>
              <a:gd name="connsiteY141" fmla="*/ 5064371 h 5075792"/>
              <a:gd name="connsiteX142" fmla="*/ 2214103 w 8848429"/>
              <a:gd name="connsiteY142" fmla="*/ 4745226 h 5075792"/>
              <a:gd name="connsiteX143" fmla="*/ 2042778 w 8848429"/>
              <a:gd name="connsiteY143" fmla="*/ 5027039 h 5075792"/>
              <a:gd name="connsiteX144" fmla="*/ 1995178 w 8848429"/>
              <a:gd name="connsiteY144" fmla="*/ 4719475 h 5075792"/>
              <a:gd name="connsiteX145" fmla="*/ 1809018 w 8848429"/>
              <a:gd name="connsiteY145" fmla="*/ 4968872 h 5075792"/>
              <a:gd name="connsiteX146" fmla="*/ 1789692 w 8848429"/>
              <a:gd name="connsiteY146" fmla="*/ 4639662 h 5075792"/>
              <a:gd name="connsiteX147" fmla="*/ 1566694 w 8848429"/>
              <a:gd name="connsiteY147" fmla="*/ 4882607 h 5075792"/>
              <a:gd name="connsiteX148" fmla="*/ 1579997 w 8848429"/>
              <a:gd name="connsiteY148" fmla="*/ 4571668 h 5075792"/>
              <a:gd name="connsiteX149" fmla="*/ 1348755 w 8848429"/>
              <a:gd name="connsiteY149" fmla="*/ 4779964 h 5075792"/>
              <a:gd name="connsiteX150" fmla="*/ 1394041 w 8848429"/>
              <a:gd name="connsiteY150" fmla="*/ 4453292 h 5075792"/>
              <a:gd name="connsiteX151" fmla="*/ 1127917 w 8848429"/>
              <a:gd name="connsiteY151" fmla="*/ 4648081 h 5075792"/>
              <a:gd name="connsiteX152" fmla="*/ 1201636 w 8848429"/>
              <a:gd name="connsiteY152" fmla="*/ 4345715 h 5075792"/>
              <a:gd name="connsiteX153" fmla="*/ 934199 w 8848429"/>
              <a:gd name="connsiteY153" fmla="*/ 4504891 h 5075792"/>
              <a:gd name="connsiteX154" fmla="*/ 1042336 w 8848429"/>
              <a:gd name="connsiteY154" fmla="*/ 4193343 h 5075792"/>
              <a:gd name="connsiteX155" fmla="*/ 743332 w 8848429"/>
              <a:gd name="connsiteY155" fmla="*/ 4332460 h 5075792"/>
              <a:gd name="connsiteX156" fmla="*/ 874621 w 8848429"/>
              <a:gd name="connsiteY156" fmla="*/ 4050283 h 5075792"/>
              <a:gd name="connsiteX157" fmla="*/ 581271 w 8848429"/>
              <a:gd name="connsiteY157" fmla="*/ 4154231 h 5075792"/>
              <a:gd name="connsiteX158" fmla="*/ 748120 w 8848429"/>
              <a:gd name="connsiteY158" fmla="*/ 3869756 h 5075792"/>
              <a:gd name="connsiteX159" fmla="*/ 427711 w 8848429"/>
              <a:gd name="connsiteY159" fmla="*/ 3947875 h 5075792"/>
              <a:gd name="connsiteX160" fmla="*/ 611531 w 8848429"/>
              <a:gd name="connsiteY160" fmla="*/ 3696738 h 5075792"/>
              <a:gd name="connsiteX161" fmla="*/ 303535 w 8848429"/>
              <a:gd name="connsiteY161" fmla="*/ 3741447 h 5075792"/>
              <a:gd name="connsiteX162" fmla="*/ 522660 w 8848429"/>
              <a:gd name="connsiteY162" fmla="*/ 3495003 h 5075792"/>
              <a:gd name="connsiteX163" fmla="*/ 193185 w 8848429"/>
              <a:gd name="connsiteY163" fmla="*/ 3509099 h 5075792"/>
              <a:gd name="connsiteX164" fmla="*/ 422457 w 8848429"/>
              <a:gd name="connsiteY164" fmla="*/ 3298650 h 5075792"/>
              <a:gd name="connsiteX165" fmla="*/ 111655 w 8848429"/>
              <a:gd name="connsiteY165" fmla="*/ 3282428 h 5075792"/>
              <a:gd name="connsiteX166" fmla="*/ 374679 w 8848429"/>
              <a:gd name="connsiteY166" fmla="*/ 3083457 h 5075792"/>
              <a:gd name="connsiteX167" fmla="*/ 48753 w 8848429"/>
              <a:gd name="connsiteY167" fmla="*/ 3033015 h 5075792"/>
              <a:gd name="connsiteX168" fmla="*/ 314695 w 8848429"/>
              <a:gd name="connsiteY168" fmla="*/ 2871339 h 5075792"/>
              <a:gd name="connsiteX169" fmla="*/ 13035 w 8848429"/>
              <a:gd name="connsiteY169" fmla="*/ 2794787 h 5075792"/>
              <a:gd name="connsiteX170" fmla="*/ 309799 w 8848429"/>
              <a:gd name="connsiteY170" fmla="*/ 2650953 h 5075792"/>
              <a:gd name="connsiteX171" fmla="*/ 0 w 8848429"/>
              <a:gd name="connsiteY171" fmla="*/ 2537897 h 5075792"/>
              <a:gd name="connsiteX172" fmla="*/ 292363 w 8848429"/>
              <a:gd name="connsiteY172" fmla="*/ 2431203 h 5075792"/>
              <a:gd name="connsiteX173" fmla="*/ 11421 w 8848429"/>
              <a:gd name="connsiteY173" fmla="*/ 2297276 h 5075792"/>
              <a:gd name="connsiteX174" fmla="*/ 330566 w 8848429"/>
              <a:gd name="connsiteY174" fmla="*/ 2214104 h 5075792"/>
              <a:gd name="connsiteX175" fmla="*/ 48753 w 8848429"/>
              <a:gd name="connsiteY175" fmla="*/ 2042778 h 5075792"/>
              <a:gd name="connsiteX176" fmla="*/ 356319 w 8848429"/>
              <a:gd name="connsiteY176" fmla="*/ 1995178 h 5075792"/>
              <a:gd name="connsiteX177" fmla="*/ 106922 w 8848429"/>
              <a:gd name="connsiteY177" fmla="*/ 1809018 h 5075792"/>
              <a:gd name="connsiteX178" fmla="*/ 436130 w 8848429"/>
              <a:gd name="connsiteY178" fmla="*/ 1789692 h 5075792"/>
              <a:gd name="connsiteX179" fmla="*/ 193185 w 8848429"/>
              <a:gd name="connsiteY179" fmla="*/ 1566694 h 5075792"/>
              <a:gd name="connsiteX180" fmla="*/ 504124 w 8848429"/>
              <a:gd name="connsiteY180" fmla="*/ 1579997 h 5075792"/>
              <a:gd name="connsiteX181" fmla="*/ 295829 w 8848429"/>
              <a:gd name="connsiteY181" fmla="*/ 1348755 h 5075792"/>
              <a:gd name="connsiteX182" fmla="*/ 622500 w 8848429"/>
              <a:gd name="connsiteY182" fmla="*/ 1394041 h 5075792"/>
              <a:gd name="connsiteX183" fmla="*/ 427711 w 8848429"/>
              <a:gd name="connsiteY183" fmla="*/ 1127917 h 5075792"/>
              <a:gd name="connsiteX184" fmla="*/ 730077 w 8848429"/>
              <a:gd name="connsiteY184" fmla="*/ 1201637 h 5075792"/>
              <a:gd name="connsiteX185" fmla="*/ 570901 w 8848429"/>
              <a:gd name="connsiteY185" fmla="*/ 934199 h 5075792"/>
              <a:gd name="connsiteX186" fmla="*/ 882450 w 8848429"/>
              <a:gd name="connsiteY186" fmla="*/ 1042336 h 5075792"/>
              <a:gd name="connsiteX187" fmla="*/ 743332 w 8848429"/>
              <a:gd name="connsiteY187" fmla="*/ 743332 h 5075792"/>
              <a:gd name="connsiteX188" fmla="*/ 1025509 w 8848429"/>
              <a:gd name="connsiteY188" fmla="*/ 874621 h 5075792"/>
              <a:gd name="connsiteX189" fmla="*/ 921561 w 8848429"/>
              <a:gd name="connsiteY189" fmla="*/ 581271 h 5075792"/>
              <a:gd name="connsiteX190" fmla="*/ 1206036 w 8848429"/>
              <a:gd name="connsiteY190" fmla="*/ 748121 h 5075792"/>
              <a:gd name="connsiteX191" fmla="*/ 1127917 w 8848429"/>
              <a:gd name="connsiteY191" fmla="*/ 427712 h 5075792"/>
              <a:gd name="connsiteX192" fmla="*/ 1379054 w 8848429"/>
              <a:gd name="connsiteY192" fmla="*/ 611531 h 5075792"/>
              <a:gd name="connsiteX193" fmla="*/ 1334346 w 8848429"/>
              <a:gd name="connsiteY193" fmla="*/ 303535 h 5075792"/>
              <a:gd name="connsiteX194" fmla="*/ 1580790 w 8848429"/>
              <a:gd name="connsiteY194" fmla="*/ 522661 h 5075792"/>
              <a:gd name="connsiteX195" fmla="*/ 1566694 w 8848429"/>
              <a:gd name="connsiteY195" fmla="*/ 193185 h 5075792"/>
              <a:gd name="connsiteX196" fmla="*/ 1777142 w 8848429"/>
              <a:gd name="connsiteY196" fmla="*/ 422457 h 5075792"/>
              <a:gd name="connsiteX197" fmla="*/ 1793364 w 8848429"/>
              <a:gd name="connsiteY197" fmla="*/ 111655 h 5075792"/>
              <a:gd name="connsiteX198" fmla="*/ 1992335 w 8848429"/>
              <a:gd name="connsiteY198" fmla="*/ 374679 h 5075792"/>
              <a:gd name="connsiteX199" fmla="*/ 2042778 w 8848429"/>
              <a:gd name="connsiteY199" fmla="*/ 48753 h 5075792"/>
              <a:gd name="connsiteX200" fmla="*/ 2204453 w 8848429"/>
              <a:gd name="connsiteY200" fmla="*/ 314695 h 5075792"/>
              <a:gd name="connsiteX201" fmla="*/ 2281006 w 8848429"/>
              <a:gd name="connsiteY201" fmla="*/ 13035 h 5075792"/>
              <a:gd name="connsiteX202" fmla="*/ 2424840 w 8848429"/>
              <a:gd name="connsiteY202" fmla="*/ 309799 h 5075792"/>
              <a:gd name="connsiteX203" fmla="*/ 2537897 w 8848429"/>
              <a:gd name="connsiteY203" fmla="*/ 0 h 5075792"/>
              <a:gd name="connsiteX0" fmla="*/ 2537897 w 8848429"/>
              <a:gd name="connsiteY0" fmla="*/ 0 h 5077688"/>
              <a:gd name="connsiteX1" fmla="*/ 2644589 w 8848429"/>
              <a:gd name="connsiteY1" fmla="*/ 292362 h 5077688"/>
              <a:gd name="connsiteX2" fmla="*/ 2778516 w 8848429"/>
              <a:gd name="connsiteY2" fmla="*/ 11421 h 5077688"/>
              <a:gd name="connsiteX3" fmla="*/ 2861690 w 8848429"/>
              <a:gd name="connsiteY3" fmla="*/ 330566 h 5077688"/>
              <a:gd name="connsiteX4" fmla="*/ 3033015 w 8848429"/>
              <a:gd name="connsiteY4" fmla="*/ 48753 h 5077688"/>
              <a:gd name="connsiteX5" fmla="*/ 3080616 w 8848429"/>
              <a:gd name="connsiteY5" fmla="*/ 356317 h 5077688"/>
              <a:gd name="connsiteX6" fmla="*/ 3266774 w 8848429"/>
              <a:gd name="connsiteY6" fmla="*/ 106922 h 5077688"/>
              <a:gd name="connsiteX7" fmla="*/ 3286101 w 8848429"/>
              <a:gd name="connsiteY7" fmla="*/ 436131 h 5077688"/>
              <a:gd name="connsiteX8" fmla="*/ 3509098 w 8848429"/>
              <a:gd name="connsiteY8" fmla="*/ 193185 h 5077688"/>
              <a:gd name="connsiteX9" fmla="*/ 3495795 w 8848429"/>
              <a:gd name="connsiteY9" fmla="*/ 504124 h 5077688"/>
              <a:gd name="connsiteX10" fmla="*/ 3727037 w 8848429"/>
              <a:gd name="connsiteY10" fmla="*/ 295829 h 5077688"/>
              <a:gd name="connsiteX11" fmla="*/ 3681751 w 8848429"/>
              <a:gd name="connsiteY11" fmla="*/ 622500 h 5077688"/>
              <a:gd name="connsiteX12" fmla="*/ 3947875 w 8848429"/>
              <a:gd name="connsiteY12" fmla="*/ 427712 h 5077688"/>
              <a:gd name="connsiteX13" fmla="*/ 3874156 w 8848429"/>
              <a:gd name="connsiteY13" fmla="*/ 730077 h 5077688"/>
              <a:gd name="connsiteX14" fmla="*/ 4141593 w 8848429"/>
              <a:gd name="connsiteY14" fmla="*/ 570901 h 5077688"/>
              <a:gd name="connsiteX15" fmla="*/ 4033457 w 8848429"/>
              <a:gd name="connsiteY15" fmla="*/ 882450 h 5077688"/>
              <a:gd name="connsiteX16" fmla="*/ 4332460 w 8848429"/>
              <a:gd name="connsiteY16" fmla="*/ 743332 h 5077688"/>
              <a:gd name="connsiteX17" fmla="*/ 4201171 w 8848429"/>
              <a:gd name="connsiteY17" fmla="*/ 1025509 h 5077688"/>
              <a:gd name="connsiteX18" fmla="*/ 4363624 w 8848429"/>
              <a:gd name="connsiteY18" fmla="*/ 967945 h 5077688"/>
              <a:gd name="connsiteX19" fmla="*/ 4401794 w 8848429"/>
              <a:gd name="connsiteY19" fmla="*/ 954419 h 5077688"/>
              <a:gd name="connsiteX20" fmla="*/ 4462826 w 8848429"/>
              <a:gd name="connsiteY20" fmla="*/ 975603 h 5077688"/>
              <a:gd name="connsiteX21" fmla="*/ 4655087 w 8848429"/>
              <a:gd name="connsiteY21" fmla="*/ 1042336 h 5077688"/>
              <a:gd name="connsiteX22" fmla="*/ 4515970 w 8848429"/>
              <a:gd name="connsiteY22" fmla="*/ 743332 h 5077688"/>
              <a:gd name="connsiteX23" fmla="*/ 4798146 w 8848429"/>
              <a:gd name="connsiteY23" fmla="*/ 874621 h 5077688"/>
              <a:gd name="connsiteX24" fmla="*/ 4694199 w 8848429"/>
              <a:gd name="connsiteY24" fmla="*/ 581271 h 5077688"/>
              <a:gd name="connsiteX25" fmla="*/ 4978673 w 8848429"/>
              <a:gd name="connsiteY25" fmla="*/ 748121 h 5077688"/>
              <a:gd name="connsiteX26" fmla="*/ 4900554 w 8848429"/>
              <a:gd name="connsiteY26" fmla="*/ 427712 h 5077688"/>
              <a:gd name="connsiteX27" fmla="*/ 5151692 w 8848429"/>
              <a:gd name="connsiteY27" fmla="*/ 611531 h 5077688"/>
              <a:gd name="connsiteX28" fmla="*/ 5106984 w 8848429"/>
              <a:gd name="connsiteY28" fmla="*/ 303535 h 5077688"/>
              <a:gd name="connsiteX29" fmla="*/ 5353428 w 8848429"/>
              <a:gd name="connsiteY29" fmla="*/ 522661 h 5077688"/>
              <a:gd name="connsiteX30" fmla="*/ 5339331 w 8848429"/>
              <a:gd name="connsiteY30" fmla="*/ 193185 h 5077688"/>
              <a:gd name="connsiteX31" fmla="*/ 5549779 w 8848429"/>
              <a:gd name="connsiteY31" fmla="*/ 422457 h 5077688"/>
              <a:gd name="connsiteX32" fmla="*/ 5566001 w 8848429"/>
              <a:gd name="connsiteY32" fmla="*/ 111655 h 5077688"/>
              <a:gd name="connsiteX33" fmla="*/ 5764973 w 8848429"/>
              <a:gd name="connsiteY33" fmla="*/ 374679 h 5077688"/>
              <a:gd name="connsiteX34" fmla="*/ 5815415 w 8848429"/>
              <a:gd name="connsiteY34" fmla="*/ 48753 h 5077688"/>
              <a:gd name="connsiteX35" fmla="*/ 5977091 w 8848429"/>
              <a:gd name="connsiteY35" fmla="*/ 314695 h 5077688"/>
              <a:gd name="connsiteX36" fmla="*/ 6053643 w 8848429"/>
              <a:gd name="connsiteY36" fmla="*/ 13035 h 5077688"/>
              <a:gd name="connsiteX37" fmla="*/ 6197477 w 8848429"/>
              <a:gd name="connsiteY37" fmla="*/ 309799 h 5077688"/>
              <a:gd name="connsiteX38" fmla="*/ 6310534 w 8848429"/>
              <a:gd name="connsiteY38" fmla="*/ 0 h 5077688"/>
              <a:gd name="connsiteX39" fmla="*/ 6417226 w 8848429"/>
              <a:gd name="connsiteY39" fmla="*/ 292362 h 5077688"/>
              <a:gd name="connsiteX40" fmla="*/ 6551154 w 8848429"/>
              <a:gd name="connsiteY40" fmla="*/ 11421 h 5077688"/>
              <a:gd name="connsiteX41" fmla="*/ 6634327 w 8848429"/>
              <a:gd name="connsiteY41" fmla="*/ 330566 h 5077688"/>
              <a:gd name="connsiteX42" fmla="*/ 6805652 w 8848429"/>
              <a:gd name="connsiteY42" fmla="*/ 48753 h 5077688"/>
              <a:gd name="connsiteX43" fmla="*/ 6853253 w 8848429"/>
              <a:gd name="connsiteY43" fmla="*/ 356317 h 5077688"/>
              <a:gd name="connsiteX44" fmla="*/ 7039411 w 8848429"/>
              <a:gd name="connsiteY44" fmla="*/ 106922 h 5077688"/>
              <a:gd name="connsiteX45" fmla="*/ 7058738 w 8848429"/>
              <a:gd name="connsiteY45" fmla="*/ 436131 h 5077688"/>
              <a:gd name="connsiteX46" fmla="*/ 7281736 w 8848429"/>
              <a:gd name="connsiteY46" fmla="*/ 193185 h 5077688"/>
              <a:gd name="connsiteX47" fmla="*/ 7268432 w 8848429"/>
              <a:gd name="connsiteY47" fmla="*/ 504124 h 5077688"/>
              <a:gd name="connsiteX48" fmla="*/ 7499674 w 8848429"/>
              <a:gd name="connsiteY48" fmla="*/ 295829 h 5077688"/>
              <a:gd name="connsiteX49" fmla="*/ 7454388 w 8848429"/>
              <a:gd name="connsiteY49" fmla="*/ 622500 h 5077688"/>
              <a:gd name="connsiteX50" fmla="*/ 7720512 w 8848429"/>
              <a:gd name="connsiteY50" fmla="*/ 427712 h 5077688"/>
              <a:gd name="connsiteX51" fmla="*/ 7646793 w 8848429"/>
              <a:gd name="connsiteY51" fmla="*/ 730077 h 5077688"/>
              <a:gd name="connsiteX52" fmla="*/ 7914230 w 8848429"/>
              <a:gd name="connsiteY52" fmla="*/ 570901 h 5077688"/>
              <a:gd name="connsiteX53" fmla="*/ 7806094 w 8848429"/>
              <a:gd name="connsiteY53" fmla="*/ 882450 h 5077688"/>
              <a:gd name="connsiteX54" fmla="*/ 8105097 w 8848429"/>
              <a:gd name="connsiteY54" fmla="*/ 743332 h 5077688"/>
              <a:gd name="connsiteX55" fmla="*/ 7973808 w 8848429"/>
              <a:gd name="connsiteY55" fmla="*/ 1025509 h 5077688"/>
              <a:gd name="connsiteX56" fmla="*/ 8267159 w 8848429"/>
              <a:gd name="connsiteY56" fmla="*/ 921562 h 5077688"/>
              <a:gd name="connsiteX57" fmla="*/ 8100309 w 8848429"/>
              <a:gd name="connsiteY57" fmla="*/ 1206036 h 5077688"/>
              <a:gd name="connsiteX58" fmla="*/ 8420718 w 8848429"/>
              <a:gd name="connsiteY58" fmla="*/ 1127917 h 5077688"/>
              <a:gd name="connsiteX59" fmla="*/ 8236899 w 8848429"/>
              <a:gd name="connsiteY59" fmla="*/ 1379055 h 5077688"/>
              <a:gd name="connsiteX60" fmla="*/ 8544894 w 8848429"/>
              <a:gd name="connsiteY60" fmla="*/ 1334347 h 5077688"/>
              <a:gd name="connsiteX61" fmla="*/ 8325768 w 8848429"/>
              <a:gd name="connsiteY61" fmla="*/ 1580791 h 5077688"/>
              <a:gd name="connsiteX62" fmla="*/ 8655244 w 8848429"/>
              <a:gd name="connsiteY62" fmla="*/ 1566694 h 5077688"/>
              <a:gd name="connsiteX63" fmla="*/ 8425972 w 8848429"/>
              <a:gd name="connsiteY63" fmla="*/ 1777142 h 5077688"/>
              <a:gd name="connsiteX64" fmla="*/ 8736775 w 8848429"/>
              <a:gd name="connsiteY64" fmla="*/ 1793364 h 5077688"/>
              <a:gd name="connsiteX65" fmla="*/ 8473750 w 8848429"/>
              <a:gd name="connsiteY65" fmla="*/ 1992336 h 5077688"/>
              <a:gd name="connsiteX66" fmla="*/ 8799676 w 8848429"/>
              <a:gd name="connsiteY66" fmla="*/ 2042778 h 5077688"/>
              <a:gd name="connsiteX67" fmla="*/ 8533734 w 8848429"/>
              <a:gd name="connsiteY67" fmla="*/ 2204454 h 5077688"/>
              <a:gd name="connsiteX68" fmla="*/ 8835394 w 8848429"/>
              <a:gd name="connsiteY68" fmla="*/ 2281007 h 5077688"/>
              <a:gd name="connsiteX69" fmla="*/ 8538630 w 8848429"/>
              <a:gd name="connsiteY69" fmla="*/ 2424841 h 5077688"/>
              <a:gd name="connsiteX70" fmla="*/ 8848429 w 8848429"/>
              <a:gd name="connsiteY70" fmla="*/ 2537897 h 5077688"/>
              <a:gd name="connsiteX71" fmla="*/ 8556068 w 8848429"/>
              <a:gd name="connsiteY71" fmla="*/ 2644589 h 5077688"/>
              <a:gd name="connsiteX72" fmla="*/ 8837008 w 8848429"/>
              <a:gd name="connsiteY72" fmla="*/ 2778517 h 5077688"/>
              <a:gd name="connsiteX73" fmla="*/ 8517863 w 8848429"/>
              <a:gd name="connsiteY73" fmla="*/ 2861690 h 5077688"/>
              <a:gd name="connsiteX74" fmla="*/ 8799676 w 8848429"/>
              <a:gd name="connsiteY74" fmla="*/ 3033015 h 5077688"/>
              <a:gd name="connsiteX75" fmla="*/ 8492112 w 8848429"/>
              <a:gd name="connsiteY75" fmla="*/ 3080616 h 5077688"/>
              <a:gd name="connsiteX76" fmla="*/ 8741508 w 8848429"/>
              <a:gd name="connsiteY76" fmla="*/ 3266774 h 5077688"/>
              <a:gd name="connsiteX77" fmla="*/ 8412298 w 8848429"/>
              <a:gd name="connsiteY77" fmla="*/ 3286101 h 5077688"/>
              <a:gd name="connsiteX78" fmla="*/ 8655244 w 8848429"/>
              <a:gd name="connsiteY78" fmla="*/ 3509099 h 5077688"/>
              <a:gd name="connsiteX79" fmla="*/ 8344304 w 8848429"/>
              <a:gd name="connsiteY79" fmla="*/ 3495795 h 5077688"/>
              <a:gd name="connsiteX80" fmla="*/ 8552600 w 8848429"/>
              <a:gd name="connsiteY80" fmla="*/ 3727037 h 5077688"/>
              <a:gd name="connsiteX81" fmla="*/ 8225930 w 8848429"/>
              <a:gd name="connsiteY81" fmla="*/ 3681752 h 5077688"/>
              <a:gd name="connsiteX82" fmla="*/ 8420718 w 8848429"/>
              <a:gd name="connsiteY82" fmla="*/ 3947875 h 5077688"/>
              <a:gd name="connsiteX83" fmla="*/ 8118352 w 8848429"/>
              <a:gd name="connsiteY83" fmla="*/ 3874156 h 5077688"/>
              <a:gd name="connsiteX84" fmla="*/ 8277528 w 8848429"/>
              <a:gd name="connsiteY84" fmla="*/ 4141593 h 5077688"/>
              <a:gd name="connsiteX85" fmla="*/ 7965979 w 8848429"/>
              <a:gd name="connsiteY85" fmla="*/ 4033457 h 5077688"/>
              <a:gd name="connsiteX86" fmla="*/ 8105097 w 8848429"/>
              <a:gd name="connsiteY86" fmla="*/ 4332460 h 5077688"/>
              <a:gd name="connsiteX87" fmla="*/ 7822920 w 8848429"/>
              <a:gd name="connsiteY87" fmla="*/ 4201171 h 5077688"/>
              <a:gd name="connsiteX88" fmla="*/ 7926868 w 8848429"/>
              <a:gd name="connsiteY88" fmla="*/ 4494522 h 5077688"/>
              <a:gd name="connsiteX89" fmla="*/ 7642393 w 8848429"/>
              <a:gd name="connsiteY89" fmla="*/ 4327672 h 5077688"/>
              <a:gd name="connsiteX90" fmla="*/ 7720512 w 8848429"/>
              <a:gd name="connsiteY90" fmla="*/ 4648081 h 5077688"/>
              <a:gd name="connsiteX91" fmla="*/ 7469375 w 8848429"/>
              <a:gd name="connsiteY91" fmla="*/ 4464262 h 5077688"/>
              <a:gd name="connsiteX92" fmla="*/ 7514083 w 8848429"/>
              <a:gd name="connsiteY92" fmla="*/ 4772257 h 5077688"/>
              <a:gd name="connsiteX93" fmla="*/ 7267640 w 8848429"/>
              <a:gd name="connsiteY93" fmla="*/ 4553132 h 5077688"/>
              <a:gd name="connsiteX94" fmla="*/ 7281736 w 8848429"/>
              <a:gd name="connsiteY94" fmla="*/ 4882607 h 5077688"/>
              <a:gd name="connsiteX95" fmla="*/ 7071287 w 8848429"/>
              <a:gd name="connsiteY95" fmla="*/ 4653335 h 5077688"/>
              <a:gd name="connsiteX96" fmla="*/ 7055065 w 8848429"/>
              <a:gd name="connsiteY96" fmla="*/ 4964138 h 5077688"/>
              <a:gd name="connsiteX97" fmla="*/ 6856094 w 8848429"/>
              <a:gd name="connsiteY97" fmla="*/ 4701115 h 5077688"/>
              <a:gd name="connsiteX98" fmla="*/ 6805652 w 8848429"/>
              <a:gd name="connsiteY98" fmla="*/ 5027039 h 5077688"/>
              <a:gd name="connsiteX99" fmla="*/ 6643976 w 8848429"/>
              <a:gd name="connsiteY99" fmla="*/ 4761097 h 5077688"/>
              <a:gd name="connsiteX100" fmla="*/ 6567424 w 8848429"/>
              <a:gd name="connsiteY100" fmla="*/ 5062757 h 5077688"/>
              <a:gd name="connsiteX101" fmla="*/ 6423590 w 8848429"/>
              <a:gd name="connsiteY101" fmla="*/ 4765993 h 5077688"/>
              <a:gd name="connsiteX102" fmla="*/ 6329584 w 8848429"/>
              <a:gd name="connsiteY102" fmla="*/ 5075792 h 5077688"/>
              <a:gd name="connsiteX103" fmla="*/ 6203841 w 8848429"/>
              <a:gd name="connsiteY103" fmla="*/ 4758029 h 5077688"/>
              <a:gd name="connsiteX104" fmla="*/ 6087331 w 8848429"/>
              <a:gd name="connsiteY104" fmla="*/ 5075438 h 5077688"/>
              <a:gd name="connsiteX105" fmla="*/ 5986740 w 8848429"/>
              <a:gd name="connsiteY105" fmla="*/ 4762643 h 5077688"/>
              <a:gd name="connsiteX106" fmla="*/ 5874016 w 8848429"/>
              <a:gd name="connsiteY106" fmla="*/ 5064232 h 5077688"/>
              <a:gd name="connsiteX107" fmla="*/ 5778157 w 8848429"/>
              <a:gd name="connsiteY107" fmla="*/ 4751952 h 5077688"/>
              <a:gd name="connsiteX108" fmla="*/ 5664023 w 8848429"/>
              <a:gd name="connsiteY108" fmla="*/ 5071017 h 5077688"/>
              <a:gd name="connsiteX109" fmla="*/ 5572671 w 8848429"/>
              <a:gd name="connsiteY109" fmla="*/ 4748156 h 5077688"/>
              <a:gd name="connsiteX110" fmla="*/ 5455082 w 8848429"/>
              <a:gd name="connsiteY110" fmla="*/ 5063854 h 5077688"/>
              <a:gd name="connsiteX111" fmla="*/ 5358984 w 8848429"/>
              <a:gd name="connsiteY111" fmla="*/ 4755818 h 5077688"/>
              <a:gd name="connsiteX112" fmla="*/ 5258734 w 8848429"/>
              <a:gd name="connsiteY112" fmla="*/ 5077688 h 5077688"/>
              <a:gd name="connsiteX113" fmla="*/ 5166678 w 8848429"/>
              <a:gd name="connsiteY113" fmla="*/ 4453292 h 5077688"/>
              <a:gd name="connsiteX114" fmla="*/ 4900554 w 8848429"/>
              <a:gd name="connsiteY114" fmla="*/ 4648081 h 5077688"/>
              <a:gd name="connsiteX115" fmla="*/ 4974274 w 8848429"/>
              <a:gd name="connsiteY115" fmla="*/ 4345715 h 5077688"/>
              <a:gd name="connsiteX116" fmla="*/ 4706836 w 8848429"/>
              <a:gd name="connsiteY116" fmla="*/ 4504891 h 5077688"/>
              <a:gd name="connsiteX117" fmla="*/ 4814973 w 8848429"/>
              <a:gd name="connsiteY117" fmla="*/ 4193343 h 5077688"/>
              <a:gd name="connsiteX118" fmla="*/ 4515970 w 8848429"/>
              <a:gd name="connsiteY118" fmla="*/ 4332460 h 5077688"/>
              <a:gd name="connsiteX119" fmla="*/ 4647258 w 8848429"/>
              <a:gd name="connsiteY119" fmla="*/ 4050283 h 5077688"/>
              <a:gd name="connsiteX120" fmla="*/ 4484806 w 8848429"/>
              <a:gd name="connsiteY120" fmla="*/ 4107848 h 5077688"/>
              <a:gd name="connsiteX121" fmla="*/ 4373651 w 8848429"/>
              <a:gd name="connsiteY121" fmla="*/ 4112143 h 5077688"/>
              <a:gd name="connsiteX122" fmla="*/ 4193342 w 8848429"/>
              <a:gd name="connsiteY122" fmla="*/ 4033457 h 5077688"/>
              <a:gd name="connsiteX123" fmla="*/ 4332460 w 8848429"/>
              <a:gd name="connsiteY123" fmla="*/ 4332460 h 5077688"/>
              <a:gd name="connsiteX124" fmla="*/ 4050283 w 8848429"/>
              <a:gd name="connsiteY124" fmla="*/ 4201171 h 5077688"/>
              <a:gd name="connsiteX125" fmla="*/ 4154231 w 8848429"/>
              <a:gd name="connsiteY125" fmla="*/ 4494522 h 5077688"/>
              <a:gd name="connsiteX126" fmla="*/ 3869757 w 8848429"/>
              <a:gd name="connsiteY126" fmla="*/ 4327672 h 5077688"/>
              <a:gd name="connsiteX127" fmla="*/ 3947875 w 8848429"/>
              <a:gd name="connsiteY127" fmla="*/ 4648081 h 5077688"/>
              <a:gd name="connsiteX128" fmla="*/ 3696737 w 8848429"/>
              <a:gd name="connsiteY128" fmla="*/ 4464262 h 5077688"/>
              <a:gd name="connsiteX129" fmla="*/ 3741446 w 8848429"/>
              <a:gd name="connsiteY129" fmla="*/ 4772257 h 5077688"/>
              <a:gd name="connsiteX130" fmla="*/ 3495003 w 8848429"/>
              <a:gd name="connsiteY130" fmla="*/ 4553132 h 5077688"/>
              <a:gd name="connsiteX131" fmla="*/ 3509098 w 8848429"/>
              <a:gd name="connsiteY131" fmla="*/ 4882607 h 5077688"/>
              <a:gd name="connsiteX132" fmla="*/ 3298650 w 8848429"/>
              <a:gd name="connsiteY132" fmla="*/ 4653335 h 5077688"/>
              <a:gd name="connsiteX133" fmla="*/ 3282428 w 8848429"/>
              <a:gd name="connsiteY133" fmla="*/ 4964138 h 5077688"/>
              <a:gd name="connsiteX134" fmla="*/ 3083457 w 8848429"/>
              <a:gd name="connsiteY134" fmla="*/ 4701115 h 5077688"/>
              <a:gd name="connsiteX135" fmla="*/ 3033015 w 8848429"/>
              <a:gd name="connsiteY135" fmla="*/ 5027039 h 5077688"/>
              <a:gd name="connsiteX136" fmla="*/ 2871338 w 8848429"/>
              <a:gd name="connsiteY136" fmla="*/ 4761097 h 5077688"/>
              <a:gd name="connsiteX137" fmla="*/ 2794787 w 8848429"/>
              <a:gd name="connsiteY137" fmla="*/ 5062757 h 5077688"/>
              <a:gd name="connsiteX138" fmla="*/ 2650953 w 8848429"/>
              <a:gd name="connsiteY138" fmla="*/ 4765993 h 5077688"/>
              <a:gd name="connsiteX139" fmla="*/ 2537897 w 8848429"/>
              <a:gd name="connsiteY139" fmla="*/ 5075792 h 5077688"/>
              <a:gd name="connsiteX140" fmla="*/ 2431203 w 8848429"/>
              <a:gd name="connsiteY140" fmla="*/ 4783429 h 5077688"/>
              <a:gd name="connsiteX141" fmla="*/ 2297275 w 8848429"/>
              <a:gd name="connsiteY141" fmla="*/ 5064371 h 5077688"/>
              <a:gd name="connsiteX142" fmla="*/ 2214103 w 8848429"/>
              <a:gd name="connsiteY142" fmla="*/ 4745226 h 5077688"/>
              <a:gd name="connsiteX143" fmla="*/ 2042778 w 8848429"/>
              <a:gd name="connsiteY143" fmla="*/ 5027039 h 5077688"/>
              <a:gd name="connsiteX144" fmla="*/ 1995178 w 8848429"/>
              <a:gd name="connsiteY144" fmla="*/ 4719475 h 5077688"/>
              <a:gd name="connsiteX145" fmla="*/ 1809018 w 8848429"/>
              <a:gd name="connsiteY145" fmla="*/ 4968872 h 5077688"/>
              <a:gd name="connsiteX146" fmla="*/ 1789692 w 8848429"/>
              <a:gd name="connsiteY146" fmla="*/ 4639662 h 5077688"/>
              <a:gd name="connsiteX147" fmla="*/ 1566694 w 8848429"/>
              <a:gd name="connsiteY147" fmla="*/ 4882607 h 5077688"/>
              <a:gd name="connsiteX148" fmla="*/ 1579997 w 8848429"/>
              <a:gd name="connsiteY148" fmla="*/ 4571668 h 5077688"/>
              <a:gd name="connsiteX149" fmla="*/ 1348755 w 8848429"/>
              <a:gd name="connsiteY149" fmla="*/ 4779964 h 5077688"/>
              <a:gd name="connsiteX150" fmla="*/ 1394041 w 8848429"/>
              <a:gd name="connsiteY150" fmla="*/ 4453292 h 5077688"/>
              <a:gd name="connsiteX151" fmla="*/ 1127917 w 8848429"/>
              <a:gd name="connsiteY151" fmla="*/ 4648081 h 5077688"/>
              <a:gd name="connsiteX152" fmla="*/ 1201636 w 8848429"/>
              <a:gd name="connsiteY152" fmla="*/ 4345715 h 5077688"/>
              <a:gd name="connsiteX153" fmla="*/ 934199 w 8848429"/>
              <a:gd name="connsiteY153" fmla="*/ 4504891 h 5077688"/>
              <a:gd name="connsiteX154" fmla="*/ 1042336 w 8848429"/>
              <a:gd name="connsiteY154" fmla="*/ 4193343 h 5077688"/>
              <a:gd name="connsiteX155" fmla="*/ 743332 w 8848429"/>
              <a:gd name="connsiteY155" fmla="*/ 4332460 h 5077688"/>
              <a:gd name="connsiteX156" fmla="*/ 874621 w 8848429"/>
              <a:gd name="connsiteY156" fmla="*/ 4050283 h 5077688"/>
              <a:gd name="connsiteX157" fmla="*/ 581271 w 8848429"/>
              <a:gd name="connsiteY157" fmla="*/ 4154231 h 5077688"/>
              <a:gd name="connsiteX158" fmla="*/ 748120 w 8848429"/>
              <a:gd name="connsiteY158" fmla="*/ 3869756 h 5077688"/>
              <a:gd name="connsiteX159" fmla="*/ 427711 w 8848429"/>
              <a:gd name="connsiteY159" fmla="*/ 3947875 h 5077688"/>
              <a:gd name="connsiteX160" fmla="*/ 611531 w 8848429"/>
              <a:gd name="connsiteY160" fmla="*/ 3696738 h 5077688"/>
              <a:gd name="connsiteX161" fmla="*/ 303535 w 8848429"/>
              <a:gd name="connsiteY161" fmla="*/ 3741447 h 5077688"/>
              <a:gd name="connsiteX162" fmla="*/ 522660 w 8848429"/>
              <a:gd name="connsiteY162" fmla="*/ 3495003 h 5077688"/>
              <a:gd name="connsiteX163" fmla="*/ 193185 w 8848429"/>
              <a:gd name="connsiteY163" fmla="*/ 3509099 h 5077688"/>
              <a:gd name="connsiteX164" fmla="*/ 422457 w 8848429"/>
              <a:gd name="connsiteY164" fmla="*/ 3298650 h 5077688"/>
              <a:gd name="connsiteX165" fmla="*/ 111655 w 8848429"/>
              <a:gd name="connsiteY165" fmla="*/ 3282428 h 5077688"/>
              <a:gd name="connsiteX166" fmla="*/ 374679 w 8848429"/>
              <a:gd name="connsiteY166" fmla="*/ 3083457 h 5077688"/>
              <a:gd name="connsiteX167" fmla="*/ 48753 w 8848429"/>
              <a:gd name="connsiteY167" fmla="*/ 3033015 h 5077688"/>
              <a:gd name="connsiteX168" fmla="*/ 314695 w 8848429"/>
              <a:gd name="connsiteY168" fmla="*/ 2871339 h 5077688"/>
              <a:gd name="connsiteX169" fmla="*/ 13035 w 8848429"/>
              <a:gd name="connsiteY169" fmla="*/ 2794787 h 5077688"/>
              <a:gd name="connsiteX170" fmla="*/ 309799 w 8848429"/>
              <a:gd name="connsiteY170" fmla="*/ 2650953 h 5077688"/>
              <a:gd name="connsiteX171" fmla="*/ 0 w 8848429"/>
              <a:gd name="connsiteY171" fmla="*/ 2537897 h 5077688"/>
              <a:gd name="connsiteX172" fmla="*/ 292363 w 8848429"/>
              <a:gd name="connsiteY172" fmla="*/ 2431203 h 5077688"/>
              <a:gd name="connsiteX173" fmla="*/ 11421 w 8848429"/>
              <a:gd name="connsiteY173" fmla="*/ 2297276 h 5077688"/>
              <a:gd name="connsiteX174" fmla="*/ 330566 w 8848429"/>
              <a:gd name="connsiteY174" fmla="*/ 2214104 h 5077688"/>
              <a:gd name="connsiteX175" fmla="*/ 48753 w 8848429"/>
              <a:gd name="connsiteY175" fmla="*/ 2042778 h 5077688"/>
              <a:gd name="connsiteX176" fmla="*/ 356319 w 8848429"/>
              <a:gd name="connsiteY176" fmla="*/ 1995178 h 5077688"/>
              <a:gd name="connsiteX177" fmla="*/ 106922 w 8848429"/>
              <a:gd name="connsiteY177" fmla="*/ 1809018 h 5077688"/>
              <a:gd name="connsiteX178" fmla="*/ 436130 w 8848429"/>
              <a:gd name="connsiteY178" fmla="*/ 1789692 h 5077688"/>
              <a:gd name="connsiteX179" fmla="*/ 193185 w 8848429"/>
              <a:gd name="connsiteY179" fmla="*/ 1566694 h 5077688"/>
              <a:gd name="connsiteX180" fmla="*/ 504124 w 8848429"/>
              <a:gd name="connsiteY180" fmla="*/ 1579997 h 5077688"/>
              <a:gd name="connsiteX181" fmla="*/ 295829 w 8848429"/>
              <a:gd name="connsiteY181" fmla="*/ 1348755 h 5077688"/>
              <a:gd name="connsiteX182" fmla="*/ 622500 w 8848429"/>
              <a:gd name="connsiteY182" fmla="*/ 1394041 h 5077688"/>
              <a:gd name="connsiteX183" fmla="*/ 427711 w 8848429"/>
              <a:gd name="connsiteY183" fmla="*/ 1127917 h 5077688"/>
              <a:gd name="connsiteX184" fmla="*/ 730077 w 8848429"/>
              <a:gd name="connsiteY184" fmla="*/ 1201637 h 5077688"/>
              <a:gd name="connsiteX185" fmla="*/ 570901 w 8848429"/>
              <a:gd name="connsiteY185" fmla="*/ 934199 h 5077688"/>
              <a:gd name="connsiteX186" fmla="*/ 882450 w 8848429"/>
              <a:gd name="connsiteY186" fmla="*/ 1042336 h 5077688"/>
              <a:gd name="connsiteX187" fmla="*/ 743332 w 8848429"/>
              <a:gd name="connsiteY187" fmla="*/ 743332 h 5077688"/>
              <a:gd name="connsiteX188" fmla="*/ 1025509 w 8848429"/>
              <a:gd name="connsiteY188" fmla="*/ 874621 h 5077688"/>
              <a:gd name="connsiteX189" fmla="*/ 921561 w 8848429"/>
              <a:gd name="connsiteY189" fmla="*/ 581271 h 5077688"/>
              <a:gd name="connsiteX190" fmla="*/ 1206036 w 8848429"/>
              <a:gd name="connsiteY190" fmla="*/ 748121 h 5077688"/>
              <a:gd name="connsiteX191" fmla="*/ 1127917 w 8848429"/>
              <a:gd name="connsiteY191" fmla="*/ 427712 h 5077688"/>
              <a:gd name="connsiteX192" fmla="*/ 1379054 w 8848429"/>
              <a:gd name="connsiteY192" fmla="*/ 611531 h 5077688"/>
              <a:gd name="connsiteX193" fmla="*/ 1334346 w 8848429"/>
              <a:gd name="connsiteY193" fmla="*/ 303535 h 5077688"/>
              <a:gd name="connsiteX194" fmla="*/ 1580790 w 8848429"/>
              <a:gd name="connsiteY194" fmla="*/ 522661 h 5077688"/>
              <a:gd name="connsiteX195" fmla="*/ 1566694 w 8848429"/>
              <a:gd name="connsiteY195" fmla="*/ 193185 h 5077688"/>
              <a:gd name="connsiteX196" fmla="*/ 1777142 w 8848429"/>
              <a:gd name="connsiteY196" fmla="*/ 422457 h 5077688"/>
              <a:gd name="connsiteX197" fmla="*/ 1793364 w 8848429"/>
              <a:gd name="connsiteY197" fmla="*/ 111655 h 5077688"/>
              <a:gd name="connsiteX198" fmla="*/ 1992335 w 8848429"/>
              <a:gd name="connsiteY198" fmla="*/ 374679 h 5077688"/>
              <a:gd name="connsiteX199" fmla="*/ 2042778 w 8848429"/>
              <a:gd name="connsiteY199" fmla="*/ 48753 h 5077688"/>
              <a:gd name="connsiteX200" fmla="*/ 2204453 w 8848429"/>
              <a:gd name="connsiteY200" fmla="*/ 314695 h 5077688"/>
              <a:gd name="connsiteX201" fmla="*/ 2281006 w 8848429"/>
              <a:gd name="connsiteY201" fmla="*/ 13035 h 5077688"/>
              <a:gd name="connsiteX202" fmla="*/ 2424840 w 8848429"/>
              <a:gd name="connsiteY202" fmla="*/ 309799 h 5077688"/>
              <a:gd name="connsiteX203" fmla="*/ 2537897 w 8848429"/>
              <a:gd name="connsiteY203" fmla="*/ 0 h 5077688"/>
              <a:gd name="connsiteX0" fmla="*/ 2537897 w 8848429"/>
              <a:gd name="connsiteY0" fmla="*/ 0 h 5077688"/>
              <a:gd name="connsiteX1" fmla="*/ 2644589 w 8848429"/>
              <a:gd name="connsiteY1" fmla="*/ 292362 h 5077688"/>
              <a:gd name="connsiteX2" fmla="*/ 2778516 w 8848429"/>
              <a:gd name="connsiteY2" fmla="*/ 11421 h 5077688"/>
              <a:gd name="connsiteX3" fmla="*/ 2861690 w 8848429"/>
              <a:gd name="connsiteY3" fmla="*/ 330566 h 5077688"/>
              <a:gd name="connsiteX4" fmla="*/ 3033015 w 8848429"/>
              <a:gd name="connsiteY4" fmla="*/ 48753 h 5077688"/>
              <a:gd name="connsiteX5" fmla="*/ 3080616 w 8848429"/>
              <a:gd name="connsiteY5" fmla="*/ 356317 h 5077688"/>
              <a:gd name="connsiteX6" fmla="*/ 3266774 w 8848429"/>
              <a:gd name="connsiteY6" fmla="*/ 106922 h 5077688"/>
              <a:gd name="connsiteX7" fmla="*/ 3286101 w 8848429"/>
              <a:gd name="connsiteY7" fmla="*/ 436131 h 5077688"/>
              <a:gd name="connsiteX8" fmla="*/ 3509098 w 8848429"/>
              <a:gd name="connsiteY8" fmla="*/ 193185 h 5077688"/>
              <a:gd name="connsiteX9" fmla="*/ 3495795 w 8848429"/>
              <a:gd name="connsiteY9" fmla="*/ 504124 h 5077688"/>
              <a:gd name="connsiteX10" fmla="*/ 3727037 w 8848429"/>
              <a:gd name="connsiteY10" fmla="*/ 295829 h 5077688"/>
              <a:gd name="connsiteX11" fmla="*/ 3681751 w 8848429"/>
              <a:gd name="connsiteY11" fmla="*/ 622500 h 5077688"/>
              <a:gd name="connsiteX12" fmla="*/ 3947875 w 8848429"/>
              <a:gd name="connsiteY12" fmla="*/ 427712 h 5077688"/>
              <a:gd name="connsiteX13" fmla="*/ 3874156 w 8848429"/>
              <a:gd name="connsiteY13" fmla="*/ 730077 h 5077688"/>
              <a:gd name="connsiteX14" fmla="*/ 4141593 w 8848429"/>
              <a:gd name="connsiteY14" fmla="*/ 570901 h 5077688"/>
              <a:gd name="connsiteX15" fmla="*/ 4033457 w 8848429"/>
              <a:gd name="connsiteY15" fmla="*/ 882450 h 5077688"/>
              <a:gd name="connsiteX16" fmla="*/ 4332460 w 8848429"/>
              <a:gd name="connsiteY16" fmla="*/ 743332 h 5077688"/>
              <a:gd name="connsiteX17" fmla="*/ 4201171 w 8848429"/>
              <a:gd name="connsiteY17" fmla="*/ 1025509 h 5077688"/>
              <a:gd name="connsiteX18" fmla="*/ 4363624 w 8848429"/>
              <a:gd name="connsiteY18" fmla="*/ 967945 h 5077688"/>
              <a:gd name="connsiteX19" fmla="*/ 4401794 w 8848429"/>
              <a:gd name="connsiteY19" fmla="*/ 954419 h 5077688"/>
              <a:gd name="connsiteX20" fmla="*/ 4462826 w 8848429"/>
              <a:gd name="connsiteY20" fmla="*/ 975603 h 5077688"/>
              <a:gd name="connsiteX21" fmla="*/ 4655087 w 8848429"/>
              <a:gd name="connsiteY21" fmla="*/ 1042336 h 5077688"/>
              <a:gd name="connsiteX22" fmla="*/ 4515970 w 8848429"/>
              <a:gd name="connsiteY22" fmla="*/ 743332 h 5077688"/>
              <a:gd name="connsiteX23" fmla="*/ 4798146 w 8848429"/>
              <a:gd name="connsiteY23" fmla="*/ 874621 h 5077688"/>
              <a:gd name="connsiteX24" fmla="*/ 4694199 w 8848429"/>
              <a:gd name="connsiteY24" fmla="*/ 581271 h 5077688"/>
              <a:gd name="connsiteX25" fmla="*/ 4978673 w 8848429"/>
              <a:gd name="connsiteY25" fmla="*/ 748121 h 5077688"/>
              <a:gd name="connsiteX26" fmla="*/ 4900554 w 8848429"/>
              <a:gd name="connsiteY26" fmla="*/ 427712 h 5077688"/>
              <a:gd name="connsiteX27" fmla="*/ 5151692 w 8848429"/>
              <a:gd name="connsiteY27" fmla="*/ 611531 h 5077688"/>
              <a:gd name="connsiteX28" fmla="*/ 5106984 w 8848429"/>
              <a:gd name="connsiteY28" fmla="*/ 303535 h 5077688"/>
              <a:gd name="connsiteX29" fmla="*/ 5353428 w 8848429"/>
              <a:gd name="connsiteY29" fmla="*/ 522661 h 5077688"/>
              <a:gd name="connsiteX30" fmla="*/ 5339331 w 8848429"/>
              <a:gd name="connsiteY30" fmla="*/ 193185 h 5077688"/>
              <a:gd name="connsiteX31" fmla="*/ 5549779 w 8848429"/>
              <a:gd name="connsiteY31" fmla="*/ 422457 h 5077688"/>
              <a:gd name="connsiteX32" fmla="*/ 5566001 w 8848429"/>
              <a:gd name="connsiteY32" fmla="*/ 111655 h 5077688"/>
              <a:gd name="connsiteX33" fmla="*/ 5764973 w 8848429"/>
              <a:gd name="connsiteY33" fmla="*/ 374679 h 5077688"/>
              <a:gd name="connsiteX34" fmla="*/ 5815415 w 8848429"/>
              <a:gd name="connsiteY34" fmla="*/ 48753 h 5077688"/>
              <a:gd name="connsiteX35" fmla="*/ 5977091 w 8848429"/>
              <a:gd name="connsiteY35" fmla="*/ 314695 h 5077688"/>
              <a:gd name="connsiteX36" fmla="*/ 6053643 w 8848429"/>
              <a:gd name="connsiteY36" fmla="*/ 13035 h 5077688"/>
              <a:gd name="connsiteX37" fmla="*/ 6197477 w 8848429"/>
              <a:gd name="connsiteY37" fmla="*/ 309799 h 5077688"/>
              <a:gd name="connsiteX38" fmla="*/ 6310534 w 8848429"/>
              <a:gd name="connsiteY38" fmla="*/ 0 h 5077688"/>
              <a:gd name="connsiteX39" fmla="*/ 6417226 w 8848429"/>
              <a:gd name="connsiteY39" fmla="*/ 292362 h 5077688"/>
              <a:gd name="connsiteX40" fmla="*/ 6551154 w 8848429"/>
              <a:gd name="connsiteY40" fmla="*/ 11421 h 5077688"/>
              <a:gd name="connsiteX41" fmla="*/ 6634327 w 8848429"/>
              <a:gd name="connsiteY41" fmla="*/ 330566 h 5077688"/>
              <a:gd name="connsiteX42" fmla="*/ 6805652 w 8848429"/>
              <a:gd name="connsiteY42" fmla="*/ 48753 h 5077688"/>
              <a:gd name="connsiteX43" fmla="*/ 6853253 w 8848429"/>
              <a:gd name="connsiteY43" fmla="*/ 356317 h 5077688"/>
              <a:gd name="connsiteX44" fmla="*/ 7039411 w 8848429"/>
              <a:gd name="connsiteY44" fmla="*/ 106922 h 5077688"/>
              <a:gd name="connsiteX45" fmla="*/ 7058738 w 8848429"/>
              <a:gd name="connsiteY45" fmla="*/ 436131 h 5077688"/>
              <a:gd name="connsiteX46" fmla="*/ 7281736 w 8848429"/>
              <a:gd name="connsiteY46" fmla="*/ 193185 h 5077688"/>
              <a:gd name="connsiteX47" fmla="*/ 7268432 w 8848429"/>
              <a:gd name="connsiteY47" fmla="*/ 504124 h 5077688"/>
              <a:gd name="connsiteX48" fmla="*/ 7499674 w 8848429"/>
              <a:gd name="connsiteY48" fmla="*/ 295829 h 5077688"/>
              <a:gd name="connsiteX49" fmla="*/ 7454388 w 8848429"/>
              <a:gd name="connsiteY49" fmla="*/ 622500 h 5077688"/>
              <a:gd name="connsiteX50" fmla="*/ 7720512 w 8848429"/>
              <a:gd name="connsiteY50" fmla="*/ 427712 h 5077688"/>
              <a:gd name="connsiteX51" fmla="*/ 7646793 w 8848429"/>
              <a:gd name="connsiteY51" fmla="*/ 730077 h 5077688"/>
              <a:gd name="connsiteX52" fmla="*/ 7914230 w 8848429"/>
              <a:gd name="connsiteY52" fmla="*/ 570901 h 5077688"/>
              <a:gd name="connsiteX53" fmla="*/ 7806094 w 8848429"/>
              <a:gd name="connsiteY53" fmla="*/ 882450 h 5077688"/>
              <a:gd name="connsiteX54" fmla="*/ 8105097 w 8848429"/>
              <a:gd name="connsiteY54" fmla="*/ 743332 h 5077688"/>
              <a:gd name="connsiteX55" fmla="*/ 7973808 w 8848429"/>
              <a:gd name="connsiteY55" fmla="*/ 1025509 h 5077688"/>
              <a:gd name="connsiteX56" fmla="*/ 8267159 w 8848429"/>
              <a:gd name="connsiteY56" fmla="*/ 921562 h 5077688"/>
              <a:gd name="connsiteX57" fmla="*/ 8100309 w 8848429"/>
              <a:gd name="connsiteY57" fmla="*/ 1206036 h 5077688"/>
              <a:gd name="connsiteX58" fmla="*/ 8420718 w 8848429"/>
              <a:gd name="connsiteY58" fmla="*/ 1127917 h 5077688"/>
              <a:gd name="connsiteX59" fmla="*/ 8236899 w 8848429"/>
              <a:gd name="connsiteY59" fmla="*/ 1379055 h 5077688"/>
              <a:gd name="connsiteX60" fmla="*/ 8544894 w 8848429"/>
              <a:gd name="connsiteY60" fmla="*/ 1334347 h 5077688"/>
              <a:gd name="connsiteX61" fmla="*/ 8325768 w 8848429"/>
              <a:gd name="connsiteY61" fmla="*/ 1580791 h 5077688"/>
              <a:gd name="connsiteX62" fmla="*/ 8655244 w 8848429"/>
              <a:gd name="connsiteY62" fmla="*/ 1566694 h 5077688"/>
              <a:gd name="connsiteX63" fmla="*/ 8425972 w 8848429"/>
              <a:gd name="connsiteY63" fmla="*/ 1777142 h 5077688"/>
              <a:gd name="connsiteX64" fmla="*/ 8736775 w 8848429"/>
              <a:gd name="connsiteY64" fmla="*/ 1793364 h 5077688"/>
              <a:gd name="connsiteX65" fmla="*/ 8473750 w 8848429"/>
              <a:gd name="connsiteY65" fmla="*/ 1992336 h 5077688"/>
              <a:gd name="connsiteX66" fmla="*/ 8799676 w 8848429"/>
              <a:gd name="connsiteY66" fmla="*/ 2042778 h 5077688"/>
              <a:gd name="connsiteX67" fmla="*/ 8533734 w 8848429"/>
              <a:gd name="connsiteY67" fmla="*/ 2204454 h 5077688"/>
              <a:gd name="connsiteX68" fmla="*/ 8835394 w 8848429"/>
              <a:gd name="connsiteY68" fmla="*/ 2281007 h 5077688"/>
              <a:gd name="connsiteX69" fmla="*/ 8538630 w 8848429"/>
              <a:gd name="connsiteY69" fmla="*/ 2424841 h 5077688"/>
              <a:gd name="connsiteX70" fmla="*/ 8848429 w 8848429"/>
              <a:gd name="connsiteY70" fmla="*/ 2537897 h 5077688"/>
              <a:gd name="connsiteX71" fmla="*/ 8556068 w 8848429"/>
              <a:gd name="connsiteY71" fmla="*/ 2644589 h 5077688"/>
              <a:gd name="connsiteX72" fmla="*/ 8837008 w 8848429"/>
              <a:gd name="connsiteY72" fmla="*/ 2778517 h 5077688"/>
              <a:gd name="connsiteX73" fmla="*/ 8517863 w 8848429"/>
              <a:gd name="connsiteY73" fmla="*/ 2861690 h 5077688"/>
              <a:gd name="connsiteX74" fmla="*/ 8799676 w 8848429"/>
              <a:gd name="connsiteY74" fmla="*/ 3033015 h 5077688"/>
              <a:gd name="connsiteX75" fmla="*/ 8492112 w 8848429"/>
              <a:gd name="connsiteY75" fmla="*/ 3080616 h 5077688"/>
              <a:gd name="connsiteX76" fmla="*/ 8741508 w 8848429"/>
              <a:gd name="connsiteY76" fmla="*/ 3266774 h 5077688"/>
              <a:gd name="connsiteX77" fmla="*/ 8412298 w 8848429"/>
              <a:gd name="connsiteY77" fmla="*/ 3286101 h 5077688"/>
              <a:gd name="connsiteX78" fmla="*/ 8655244 w 8848429"/>
              <a:gd name="connsiteY78" fmla="*/ 3509099 h 5077688"/>
              <a:gd name="connsiteX79" fmla="*/ 8344304 w 8848429"/>
              <a:gd name="connsiteY79" fmla="*/ 3495795 h 5077688"/>
              <a:gd name="connsiteX80" fmla="*/ 8552600 w 8848429"/>
              <a:gd name="connsiteY80" fmla="*/ 3727037 h 5077688"/>
              <a:gd name="connsiteX81" fmla="*/ 8225930 w 8848429"/>
              <a:gd name="connsiteY81" fmla="*/ 3681752 h 5077688"/>
              <a:gd name="connsiteX82" fmla="*/ 8420718 w 8848429"/>
              <a:gd name="connsiteY82" fmla="*/ 3947875 h 5077688"/>
              <a:gd name="connsiteX83" fmla="*/ 8118352 w 8848429"/>
              <a:gd name="connsiteY83" fmla="*/ 3874156 h 5077688"/>
              <a:gd name="connsiteX84" fmla="*/ 8277528 w 8848429"/>
              <a:gd name="connsiteY84" fmla="*/ 4141593 h 5077688"/>
              <a:gd name="connsiteX85" fmla="*/ 7965979 w 8848429"/>
              <a:gd name="connsiteY85" fmla="*/ 4033457 h 5077688"/>
              <a:gd name="connsiteX86" fmla="*/ 8105097 w 8848429"/>
              <a:gd name="connsiteY86" fmla="*/ 4332460 h 5077688"/>
              <a:gd name="connsiteX87" fmla="*/ 7822920 w 8848429"/>
              <a:gd name="connsiteY87" fmla="*/ 4201171 h 5077688"/>
              <a:gd name="connsiteX88" fmla="*/ 7926868 w 8848429"/>
              <a:gd name="connsiteY88" fmla="*/ 4494522 h 5077688"/>
              <a:gd name="connsiteX89" fmla="*/ 7642393 w 8848429"/>
              <a:gd name="connsiteY89" fmla="*/ 4327672 h 5077688"/>
              <a:gd name="connsiteX90" fmla="*/ 7720512 w 8848429"/>
              <a:gd name="connsiteY90" fmla="*/ 4648081 h 5077688"/>
              <a:gd name="connsiteX91" fmla="*/ 7469375 w 8848429"/>
              <a:gd name="connsiteY91" fmla="*/ 4464262 h 5077688"/>
              <a:gd name="connsiteX92" fmla="*/ 7514083 w 8848429"/>
              <a:gd name="connsiteY92" fmla="*/ 4772257 h 5077688"/>
              <a:gd name="connsiteX93" fmla="*/ 7267640 w 8848429"/>
              <a:gd name="connsiteY93" fmla="*/ 4553132 h 5077688"/>
              <a:gd name="connsiteX94" fmla="*/ 7281736 w 8848429"/>
              <a:gd name="connsiteY94" fmla="*/ 4882607 h 5077688"/>
              <a:gd name="connsiteX95" fmla="*/ 7071287 w 8848429"/>
              <a:gd name="connsiteY95" fmla="*/ 4653335 h 5077688"/>
              <a:gd name="connsiteX96" fmla="*/ 7055065 w 8848429"/>
              <a:gd name="connsiteY96" fmla="*/ 4964138 h 5077688"/>
              <a:gd name="connsiteX97" fmla="*/ 6856094 w 8848429"/>
              <a:gd name="connsiteY97" fmla="*/ 4701115 h 5077688"/>
              <a:gd name="connsiteX98" fmla="*/ 6805652 w 8848429"/>
              <a:gd name="connsiteY98" fmla="*/ 5027039 h 5077688"/>
              <a:gd name="connsiteX99" fmla="*/ 6643976 w 8848429"/>
              <a:gd name="connsiteY99" fmla="*/ 4761097 h 5077688"/>
              <a:gd name="connsiteX100" fmla="*/ 6567424 w 8848429"/>
              <a:gd name="connsiteY100" fmla="*/ 5062757 h 5077688"/>
              <a:gd name="connsiteX101" fmla="*/ 6423590 w 8848429"/>
              <a:gd name="connsiteY101" fmla="*/ 4765993 h 5077688"/>
              <a:gd name="connsiteX102" fmla="*/ 6329584 w 8848429"/>
              <a:gd name="connsiteY102" fmla="*/ 5075792 h 5077688"/>
              <a:gd name="connsiteX103" fmla="*/ 6203841 w 8848429"/>
              <a:gd name="connsiteY103" fmla="*/ 4758029 h 5077688"/>
              <a:gd name="connsiteX104" fmla="*/ 6087331 w 8848429"/>
              <a:gd name="connsiteY104" fmla="*/ 5075438 h 5077688"/>
              <a:gd name="connsiteX105" fmla="*/ 5986740 w 8848429"/>
              <a:gd name="connsiteY105" fmla="*/ 4762643 h 5077688"/>
              <a:gd name="connsiteX106" fmla="*/ 5874016 w 8848429"/>
              <a:gd name="connsiteY106" fmla="*/ 5064232 h 5077688"/>
              <a:gd name="connsiteX107" fmla="*/ 5778157 w 8848429"/>
              <a:gd name="connsiteY107" fmla="*/ 4751952 h 5077688"/>
              <a:gd name="connsiteX108" fmla="*/ 5664023 w 8848429"/>
              <a:gd name="connsiteY108" fmla="*/ 5071017 h 5077688"/>
              <a:gd name="connsiteX109" fmla="*/ 5572671 w 8848429"/>
              <a:gd name="connsiteY109" fmla="*/ 4748156 h 5077688"/>
              <a:gd name="connsiteX110" fmla="*/ 5455082 w 8848429"/>
              <a:gd name="connsiteY110" fmla="*/ 5063854 h 5077688"/>
              <a:gd name="connsiteX111" fmla="*/ 5358984 w 8848429"/>
              <a:gd name="connsiteY111" fmla="*/ 4755818 h 5077688"/>
              <a:gd name="connsiteX112" fmla="*/ 5258734 w 8848429"/>
              <a:gd name="connsiteY112" fmla="*/ 5077688 h 5077688"/>
              <a:gd name="connsiteX113" fmla="*/ 5185728 w 8848429"/>
              <a:gd name="connsiteY113" fmla="*/ 4726342 h 5077688"/>
              <a:gd name="connsiteX114" fmla="*/ 4900554 w 8848429"/>
              <a:gd name="connsiteY114" fmla="*/ 4648081 h 5077688"/>
              <a:gd name="connsiteX115" fmla="*/ 4974274 w 8848429"/>
              <a:gd name="connsiteY115" fmla="*/ 4345715 h 5077688"/>
              <a:gd name="connsiteX116" fmla="*/ 4706836 w 8848429"/>
              <a:gd name="connsiteY116" fmla="*/ 4504891 h 5077688"/>
              <a:gd name="connsiteX117" fmla="*/ 4814973 w 8848429"/>
              <a:gd name="connsiteY117" fmla="*/ 4193343 h 5077688"/>
              <a:gd name="connsiteX118" fmla="*/ 4515970 w 8848429"/>
              <a:gd name="connsiteY118" fmla="*/ 4332460 h 5077688"/>
              <a:gd name="connsiteX119" fmla="*/ 4647258 w 8848429"/>
              <a:gd name="connsiteY119" fmla="*/ 4050283 h 5077688"/>
              <a:gd name="connsiteX120" fmla="*/ 4484806 w 8848429"/>
              <a:gd name="connsiteY120" fmla="*/ 4107848 h 5077688"/>
              <a:gd name="connsiteX121" fmla="*/ 4373651 w 8848429"/>
              <a:gd name="connsiteY121" fmla="*/ 4112143 h 5077688"/>
              <a:gd name="connsiteX122" fmla="*/ 4193342 w 8848429"/>
              <a:gd name="connsiteY122" fmla="*/ 4033457 h 5077688"/>
              <a:gd name="connsiteX123" fmla="*/ 4332460 w 8848429"/>
              <a:gd name="connsiteY123" fmla="*/ 4332460 h 5077688"/>
              <a:gd name="connsiteX124" fmla="*/ 4050283 w 8848429"/>
              <a:gd name="connsiteY124" fmla="*/ 4201171 h 5077688"/>
              <a:gd name="connsiteX125" fmla="*/ 4154231 w 8848429"/>
              <a:gd name="connsiteY125" fmla="*/ 4494522 h 5077688"/>
              <a:gd name="connsiteX126" fmla="*/ 3869757 w 8848429"/>
              <a:gd name="connsiteY126" fmla="*/ 4327672 h 5077688"/>
              <a:gd name="connsiteX127" fmla="*/ 3947875 w 8848429"/>
              <a:gd name="connsiteY127" fmla="*/ 4648081 h 5077688"/>
              <a:gd name="connsiteX128" fmla="*/ 3696737 w 8848429"/>
              <a:gd name="connsiteY128" fmla="*/ 4464262 h 5077688"/>
              <a:gd name="connsiteX129" fmla="*/ 3741446 w 8848429"/>
              <a:gd name="connsiteY129" fmla="*/ 4772257 h 5077688"/>
              <a:gd name="connsiteX130" fmla="*/ 3495003 w 8848429"/>
              <a:gd name="connsiteY130" fmla="*/ 4553132 h 5077688"/>
              <a:gd name="connsiteX131" fmla="*/ 3509098 w 8848429"/>
              <a:gd name="connsiteY131" fmla="*/ 4882607 h 5077688"/>
              <a:gd name="connsiteX132" fmla="*/ 3298650 w 8848429"/>
              <a:gd name="connsiteY132" fmla="*/ 4653335 h 5077688"/>
              <a:gd name="connsiteX133" fmla="*/ 3282428 w 8848429"/>
              <a:gd name="connsiteY133" fmla="*/ 4964138 h 5077688"/>
              <a:gd name="connsiteX134" fmla="*/ 3083457 w 8848429"/>
              <a:gd name="connsiteY134" fmla="*/ 4701115 h 5077688"/>
              <a:gd name="connsiteX135" fmla="*/ 3033015 w 8848429"/>
              <a:gd name="connsiteY135" fmla="*/ 5027039 h 5077688"/>
              <a:gd name="connsiteX136" fmla="*/ 2871338 w 8848429"/>
              <a:gd name="connsiteY136" fmla="*/ 4761097 h 5077688"/>
              <a:gd name="connsiteX137" fmla="*/ 2794787 w 8848429"/>
              <a:gd name="connsiteY137" fmla="*/ 5062757 h 5077688"/>
              <a:gd name="connsiteX138" fmla="*/ 2650953 w 8848429"/>
              <a:gd name="connsiteY138" fmla="*/ 4765993 h 5077688"/>
              <a:gd name="connsiteX139" fmla="*/ 2537897 w 8848429"/>
              <a:gd name="connsiteY139" fmla="*/ 5075792 h 5077688"/>
              <a:gd name="connsiteX140" fmla="*/ 2431203 w 8848429"/>
              <a:gd name="connsiteY140" fmla="*/ 4783429 h 5077688"/>
              <a:gd name="connsiteX141" fmla="*/ 2297275 w 8848429"/>
              <a:gd name="connsiteY141" fmla="*/ 5064371 h 5077688"/>
              <a:gd name="connsiteX142" fmla="*/ 2214103 w 8848429"/>
              <a:gd name="connsiteY142" fmla="*/ 4745226 h 5077688"/>
              <a:gd name="connsiteX143" fmla="*/ 2042778 w 8848429"/>
              <a:gd name="connsiteY143" fmla="*/ 5027039 h 5077688"/>
              <a:gd name="connsiteX144" fmla="*/ 1995178 w 8848429"/>
              <a:gd name="connsiteY144" fmla="*/ 4719475 h 5077688"/>
              <a:gd name="connsiteX145" fmla="*/ 1809018 w 8848429"/>
              <a:gd name="connsiteY145" fmla="*/ 4968872 h 5077688"/>
              <a:gd name="connsiteX146" fmla="*/ 1789692 w 8848429"/>
              <a:gd name="connsiteY146" fmla="*/ 4639662 h 5077688"/>
              <a:gd name="connsiteX147" fmla="*/ 1566694 w 8848429"/>
              <a:gd name="connsiteY147" fmla="*/ 4882607 h 5077688"/>
              <a:gd name="connsiteX148" fmla="*/ 1579997 w 8848429"/>
              <a:gd name="connsiteY148" fmla="*/ 4571668 h 5077688"/>
              <a:gd name="connsiteX149" fmla="*/ 1348755 w 8848429"/>
              <a:gd name="connsiteY149" fmla="*/ 4779964 h 5077688"/>
              <a:gd name="connsiteX150" fmla="*/ 1394041 w 8848429"/>
              <a:gd name="connsiteY150" fmla="*/ 4453292 h 5077688"/>
              <a:gd name="connsiteX151" fmla="*/ 1127917 w 8848429"/>
              <a:gd name="connsiteY151" fmla="*/ 4648081 h 5077688"/>
              <a:gd name="connsiteX152" fmla="*/ 1201636 w 8848429"/>
              <a:gd name="connsiteY152" fmla="*/ 4345715 h 5077688"/>
              <a:gd name="connsiteX153" fmla="*/ 934199 w 8848429"/>
              <a:gd name="connsiteY153" fmla="*/ 4504891 h 5077688"/>
              <a:gd name="connsiteX154" fmla="*/ 1042336 w 8848429"/>
              <a:gd name="connsiteY154" fmla="*/ 4193343 h 5077688"/>
              <a:gd name="connsiteX155" fmla="*/ 743332 w 8848429"/>
              <a:gd name="connsiteY155" fmla="*/ 4332460 h 5077688"/>
              <a:gd name="connsiteX156" fmla="*/ 874621 w 8848429"/>
              <a:gd name="connsiteY156" fmla="*/ 4050283 h 5077688"/>
              <a:gd name="connsiteX157" fmla="*/ 581271 w 8848429"/>
              <a:gd name="connsiteY157" fmla="*/ 4154231 h 5077688"/>
              <a:gd name="connsiteX158" fmla="*/ 748120 w 8848429"/>
              <a:gd name="connsiteY158" fmla="*/ 3869756 h 5077688"/>
              <a:gd name="connsiteX159" fmla="*/ 427711 w 8848429"/>
              <a:gd name="connsiteY159" fmla="*/ 3947875 h 5077688"/>
              <a:gd name="connsiteX160" fmla="*/ 611531 w 8848429"/>
              <a:gd name="connsiteY160" fmla="*/ 3696738 h 5077688"/>
              <a:gd name="connsiteX161" fmla="*/ 303535 w 8848429"/>
              <a:gd name="connsiteY161" fmla="*/ 3741447 h 5077688"/>
              <a:gd name="connsiteX162" fmla="*/ 522660 w 8848429"/>
              <a:gd name="connsiteY162" fmla="*/ 3495003 h 5077688"/>
              <a:gd name="connsiteX163" fmla="*/ 193185 w 8848429"/>
              <a:gd name="connsiteY163" fmla="*/ 3509099 h 5077688"/>
              <a:gd name="connsiteX164" fmla="*/ 422457 w 8848429"/>
              <a:gd name="connsiteY164" fmla="*/ 3298650 h 5077688"/>
              <a:gd name="connsiteX165" fmla="*/ 111655 w 8848429"/>
              <a:gd name="connsiteY165" fmla="*/ 3282428 h 5077688"/>
              <a:gd name="connsiteX166" fmla="*/ 374679 w 8848429"/>
              <a:gd name="connsiteY166" fmla="*/ 3083457 h 5077688"/>
              <a:gd name="connsiteX167" fmla="*/ 48753 w 8848429"/>
              <a:gd name="connsiteY167" fmla="*/ 3033015 h 5077688"/>
              <a:gd name="connsiteX168" fmla="*/ 314695 w 8848429"/>
              <a:gd name="connsiteY168" fmla="*/ 2871339 h 5077688"/>
              <a:gd name="connsiteX169" fmla="*/ 13035 w 8848429"/>
              <a:gd name="connsiteY169" fmla="*/ 2794787 h 5077688"/>
              <a:gd name="connsiteX170" fmla="*/ 309799 w 8848429"/>
              <a:gd name="connsiteY170" fmla="*/ 2650953 h 5077688"/>
              <a:gd name="connsiteX171" fmla="*/ 0 w 8848429"/>
              <a:gd name="connsiteY171" fmla="*/ 2537897 h 5077688"/>
              <a:gd name="connsiteX172" fmla="*/ 292363 w 8848429"/>
              <a:gd name="connsiteY172" fmla="*/ 2431203 h 5077688"/>
              <a:gd name="connsiteX173" fmla="*/ 11421 w 8848429"/>
              <a:gd name="connsiteY173" fmla="*/ 2297276 h 5077688"/>
              <a:gd name="connsiteX174" fmla="*/ 330566 w 8848429"/>
              <a:gd name="connsiteY174" fmla="*/ 2214104 h 5077688"/>
              <a:gd name="connsiteX175" fmla="*/ 48753 w 8848429"/>
              <a:gd name="connsiteY175" fmla="*/ 2042778 h 5077688"/>
              <a:gd name="connsiteX176" fmla="*/ 356319 w 8848429"/>
              <a:gd name="connsiteY176" fmla="*/ 1995178 h 5077688"/>
              <a:gd name="connsiteX177" fmla="*/ 106922 w 8848429"/>
              <a:gd name="connsiteY177" fmla="*/ 1809018 h 5077688"/>
              <a:gd name="connsiteX178" fmla="*/ 436130 w 8848429"/>
              <a:gd name="connsiteY178" fmla="*/ 1789692 h 5077688"/>
              <a:gd name="connsiteX179" fmla="*/ 193185 w 8848429"/>
              <a:gd name="connsiteY179" fmla="*/ 1566694 h 5077688"/>
              <a:gd name="connsiteX180" fmla="*/ 504124 w 8848429"/>
              <a:gd name="connsiteY180" fmla="*/ 1579997 h 5077688"/>
              <a:gd name="connsiteX181" fmla="*/ 295829 w 8848429"/>
              <a:gd name="connsiteY181" fmla="*/ 1348755 h 5077688"/>
              <a:gd name="connsiteX182" fmla="*/ 622500 w 8848429"/>
              <a:gd name="connsiteY182" fmla="*/ 1394041 h 5077688"/>
              <a:gd name="connsiteX183" fmla="*/ 427711 w 8848429"/>
              <a:gd name="connsiteY183" fmla="*/ 1127917 h 5077688"/>
              <a:gd name="connsiteX184" fmla="*/ 730077 w 8848429"/>
              <a:gd name="connsiteY184" fmla="*/ 1201637 h 5077688"/>
              <a:gd name="connsiteX185" fmla="*/ 570901 w 8848429"/>
              <a:gd name="connsiteY185" fmla="*/ 934199 h 5077688"/>
              <a:gd name="connsiteX186" fmla="*/ 882450 w 8848429"/>
              <a:gd name="connsiteY186" fmla="*/ 1042336 h 5077688"/>
              <a:gd name="connsiteX187" fmla="*/ 743332 w 8848429"/>
              <a:gd name="connsiteY187" fmla="*/ 743332 h 5077688"/>
              <a:gd name="connsiteX188" fmla="*/ 1025509 w 8848429"/>
              <a:gd name="connsiteY188" fmla="*/ 874621 h 5077688"/>
              <a:gd name="connsiteX189" fmla="*/ 921561 w 8848429"/>
              <a:gd name="connsiteY189" fmla="*/ 581271 h 5077688"/>
              <a:gd name="connsiteX190" fmla="*/ 1206036 w 8848429"/>
              <a:gd name="connsiteY190" fmla="*/ 748121 h 5077688"/>
              <a:gd name="connsiteX191" fmla="*/ 1127917 w 8848429"/>
              <a:gd name="connsiteY191" fmla="*/ 427712 h 5077688"/>
              <a:gd name="connsiteX192" fmla="*/ 1379054 w 8848429"/>
              <a:gd name="connsiteY192" fmla="*/ 611531 h 5077688"/>
              <a:gd name="connsiteX193" fmla="*/ 1334346 w 8848429"/>
              <a:gd name="connsiteY193" fmla="*/ 303535 h 5077688"/>
              <a:gd name="connsiteX194" fmla="*/ 1580790 w 8848429"/>
              <a:gd name="connsiteY194" fmla="*/ 522661 h 5077688"/>
              <a:gd name="connsiteX195" fmla="*/ 1566694 w 8848429"/>
              <a:gd name="connsiteY195" fmla="*/ 193185 h 5077688"/>
              <a:gd name="connsiteX196" fmla="*/ 1777142 w 8848429"/>
              <a:gd name="connsiteY196" fmla="*/ 422457 h 5077688"/>
              <a:gd name="connsiteX197" fmla="*/ 1793364 w 8848429"/>
              <a:gd name="connsiteY197" fmla="*/ 111655 h 5077688"/>
              <a:gd name="connsiteX198" fmla="*/ 1992335 w 8848429"/>
              <a:gd name="connsiteY198" fmla="*/ 374679 h 5077688"/>
              <a:gd name="connsiteX199" fmla="*/ 2042778 w 8848429"/>
              <a:gd name="connsiteY199" fmla="*/ 48753 h 5077688"/>
              <a:gd name="connsiteX200" fmla="*/ 2204453 w 8848429"/>
              <a:gd name="connsiteY200" fmla="*/ 314695 h 5077688"/>
              <a:gd name="connsiteX201" fmla="*/ 2281006 w 8848429"/>
              <a:gd name="connsiteY201" fmla="*/ 13035 h 5077688"/>
              <a:gd name="connsiteX202" fmla="*/ 2424840 w 8848429"/>
              <a:gd name="connsiteY202" fmla="*/ 309799 h 5077688"/>
              <a:gd name="connsiteX203" fmla="*/ 2537897 w 8848429"/>
              <a:gd name="connsiteY203" fmla="*/ 0 h 5077688"/>
              <a:gd name="connsiteX0" fmla="*/ 2537897 w 8848429"/>
              <a:gd name="connsiteY0" fmla="*/ 0 h 5098931"/>
              <a:gd name="connsiteX1" fmla="*/ 2644589 w 8848429"/>
              <a:gd name="connsiteY1" fmla="*/ 292362 h 5098931"/>
              <a:gd name="connsiteX2" fmla="*/ 2778516 w 8848429"/>
              <a:gd name="connsiteY2" fmla="*/ 11421 h 5098931"/>
              <a:gd name="connsiteX3" fmla="*/ 2861690 w 8848429"/>
              <a:gd name="connsiteY3" fmla="*/ 330566 h 5098931"/>
              <a:gd name="connsiteX4" fmla="*/ 3033015 w 8848429"/>
              <a:gd name="connsiteY4" fmla="*/ 48753 h 5098931"/>
              <a:gd name="connsiteX5" fmla="*/ 3080616 w 8848429"/>
              <a:gd name="connsiteY5" fmla="*/ 356317 h 5098931"/>
              <a:gd name="connsiteX6" fmla="*/ 3266774 w 8848429"/>
              <a:gd name="connsiteY6" fmla="*/ 106922 h 5098931"/>
              <a:gd name="connsiteX7" fmla="*/ 3286101 w 8848429"/>
              <a:gd name="connsiteY7" fmla="*/ 436131 h 5098931"/>
              <a:gd name="connsiteX8" fmla="*/ 3509098 w 8848429"/>
              <a:gd name="connsiteY8" fmla="*/ 193185 h 5098931"/>
              <a:gd name="connsiteX9" fmla="*/ 3495795 w 8848429"/>
              <a:gd name="connsiteY9" fmla="*/ 504124 h 5098931"/>
              <a:gd name="connsiteX10" fmla="*/ 3727037 w 8848429"/>
              <a:gd name="connsiteY10" fmla="*/ 295829 h 5098931"/>
              <a:gd name="connsiteX11" fmla="*/ 3681751 w 8848429"/>
              <a:gd name="connsiteY11" fmla="*/ 622500 h 5098931"/>
              <a:gd name="connsiteX12" fmla="*/ 3947875 w 8848429"/>
              <a:gd name="connsiteY12" fmla="*/ 427712 h 5098931"/>
              <a:gd name="connsiteX13" fmla="*/ 3874156 w 8848429"/>
              <a:gd name="connsiteY13" fmla="*/ 730077 h 5098931"/>
              <a:gd name="connsiteX14" fmla="*/ 4141593 w 8848429"/>
              <a:gd name="connsiteY14" fmla="*/ 570901 h 5098931"/>
              <a:gd name="connsiteX15" fmla="*/ 4033457 w 8848429"/>
              <a:gd name="connsiteY15" fmla="*/ 882450 h 5098931"/>
              <a:gd name="connsiteX16" fmla="*/ 4332460 w 8848429"/>
              <a:gd name="connsiteY16" fmla="*/ 743332 h 5098931"/>
              <a:gd name="connsiteX17" fmla="*/ 4201171 w 8848429"/>
              <a:gd name="connsiteY17" fmla="*/ 1025509 h 5098931"/>
              <a:gd name="connsiteX18" fmla="*/ 4363624 w 8848429"/>
              <a:gd name="connsiteY18" fmla="*/ 967945 h 5098931"/>
              <a:gd name="connsiteX19" fmla="*/ 4401794 w 8848429"/>
              <a:gd name="connsiteY19" fmla="*/ 954419 h 5098931"/>
              <a:gd name="connsiteX20" fmla="*/ 4462826 w 8848429"/>
              <a:gd name="connsiteY20" fmla="*/ 975603 h 5098931"/>
              <a:gd name="connsiteX21" fmla="*/ 4655087 w 8848429"/>
              <a:gd name="connsiteY21" fmla="*/ 1042336 h 5098931"/>
              <a:gd name="connsiteX22" fmla="*/ 4515970 w 8848429"/>
              <a:gd name="connsiteY22" fmla="*/ 743332 h 5098931"/>
              <a:gd name="connsiteX23" fmla="*/ 4798146 w 8848429"/>
              <a:gd name="connsiteY23" fmla="*/ 874621 h 5098931"/>
              <a:gd name="connsiteX24" fmla="*/ 4694199 w 8848429"/>
              <a:gd name="connsiteY24" fmla="*/ 581271 h 5098931"/>
              <a:gd name="connsiteX25" fmla="*/ 4978673 w 8848429"/>
              <a:gd name="connsiteY25" fmla="*/ 748121 h 5098931"/>
              <a:gd name="connsiteX26" fmla="*/ 4900554 w 8848429"/>
              <a:gd name="connsiteY26" fmla="*/ 427712 h 5098931"/>
              <a:gd name="connsiteX27" fmla="*/ 5151692 w 8848429"/>
              <a:gd name="connsiteY27" fmla="*/ 611531 h 5098931"/>
              <a:gd name="connsiteX28" fmla="*/ 5106984 w 8848429"/>
              <a:gd name="connsiteY28" fmla="*/ 303535 h 5098931"/>
              <a:gd name="connsiteX29" fmla="*/ 5353428 w 8848429"/>
              <a:gd name="connsiteY29" fmla="*/ 522661 h 5098931"/>
              <a:gd name="connsiteX30" fmla="*/ 5339331 w 8848429"/>
              <a:gd name="connsiteY30" fmla="*/ 193185 h 5098931"/>
              <a:gd name="connsiteX31" fmla="*/ 5549779 w 8848429"/>
              <a:gd name="connsiteY31" fmla="*/ 422457 h 5098931"/>
              <a:gd name="connsiteX32" fmla="*/ 5566001 w 8848429"/>
              <a:gd name="connsiteY32" fmla="*/ 111655 h 5098931"/>
              <a:gd name="connsiteX33" fmla="*/ 5764973 w 8848429"/>
              <a:gd name="connsiteY33" fmla="*/ 374679 h 5098931"/>
              <a:gd name="connsiteX34" fmla="*/ 5815415 w 8848429"/>
              <a:gd name="connsiteY34" fmla="*/ 48753 h 5098931"/>
              <a:gd name="connsiteX35" fmla="*/ 5977091 w 8848429"/>
              <a:gd name="connsiteY35" fmla="*/ 314695 h 5098931"/>
              <a:gd name="connsiteX36" fmla="*/ 6053643 w 8848429"/>
              <a:gd name="connsiteY36" fmla="*/ 13035 h 5098931"/>
              <a:gd name="connsiteX37" fmla="*/ 6197477 w 8848429"/>
              <a:gd name="connsiteY37" fmla="*/ 309799 h 5098931"/>
              <a:gd name="connsiteX38" fmla="*/ 6310534 w 8848429"/>
              <a:gd name="connsiteY38" fmla="*/ 0 h 5098931"/>
              <a:gd name="connsiteX39" fmla="*/ 6417226 w 8848429"/>
              <a:gd name="connsiteY39" fmla="*/ 292362 h 5098931"/>
              <a:gd name="connsiteX40" fmla="*/ 6551154 w 8848429"/>
              <a:gd name="connsiteY40" fmla="*/ 11421 h 5098931"/>
              <a:gd name="connsiteX41" fmla="*/ 6634327 w 8848429"/>
              <a:gd name="connsiteY41" fmla="*/ 330566 h 5098931"/>
              <a:gd name="connsiteX42" fmla="*/ 6805652 w 8848429"/>
              <a:gd name="connsiteY42" fmla="*/ 48753 h 5098931"/>
              <a:gd name="connsiteX43" fmla="*/ 6853253 w 8848429"/>
              <a:gd name="connsiteY43" fmla="*/ 356317 h 5098931"/>
              <a:gd name="connsiteX44" fmla="*/ 7039411 w 8848429"/>
              <a:gd name="connsiteY44" fmla="*/ 106922 h 5098931"/>
              <a:gd name="connsiteX45" fmla="*/ 7058738 w 8848429"/>
              <a:gd name="connsiteY45" fmla="*/ 436131 h 5098931"/>
              <a:gd name="connsiteX46" fmla="*/ 7281736 w 8848429"/>
              <a:gd name="connsiteY46" fmla="*/ 193185 h 5098931"/>
              <a:gd name="connsiteX47" fmla="*/ 7268432 w 8848429"/>
              <a:gd name="connsiteY47" fmla="*/ 504124 h 5098931"/>
              <a:gd name="connsiteX48" fmla="*/ 7499674 w 8848429"/>
              <a:gd name="connsiteY48" fmla="*/ 295829 h 5098931"/>
              <a:gd name="connsiteX49" fmla="*/ 7454388 w 8848429"/>
              <a:gd name="connsiteY49" fmla="*/ 622500 h 5098931"/>
              <a:gd name="connsiteX50" fmla="*/ 7720512 w 8848429"/>
              <a:gd name="connsiteY50" fmla="*/ 427712 h 5098931"/>
              <a:gd name="connsiteX51" fmla="*/ 7646793 w 8848429"/>
              <a:gd name="connsiteY51" fmla="*/ 730077 h 5098931"/>
              <a:gd name="connsiteX52" fmla="*/ 7914230 w 8848429"/>
              <a:gd name="connsiteY52" fmla="*/ 570901 h 5098931"/>
              <a:gd name="connsiteX53" fmla="*/ 7806094 w 8848429"/>
              <a:gd name="connsiteY53" fmla="*/ 882450 h 5098931"/>
              <a:gd name="connsiteX54" fmla="*/ 8105097 w 8848429"/>
              <a:gd name="connsiteY54" fmla="*/ 743332 h 5098931"/>
              <a:gd name="connsiteX55" fmla="*/ 7973808 w 8848429"/>
              <a:gd name="connsiteY55" fmla="*/ 1025509 h 5098931"/>
              <a:gd name="connsiteX56" fmla="*/ 8267159 w 8848429"/>
              <a:gd name="connsiteY56" fmla="*/ 921562 h 5098931"/>
              <a:gd name="connsiteX57" fmla="*/ 8100309 w 8848429"/>
              <a:gd name="connsiteY57" fmla="*/ 1206036 h 5098931"/>
              <a:gd name="connsiteX58" fmla="*/ 8420718 w 8848429"/>
              <a:gd name="connsiteY58" fmla="*/ 1127917 h 5098931"/>
              <a:gd name="connsiteX59" fmla="*/ 8236899 w 8848429"/>
              <a:gd name="connsiteY59" fmla="*/ 1379055 h 5098931"/>
              <a:gd name="connsiteX60" fmla="*/ 8544894 w 8848429"/>
              <a:gd name="connsiteY60" fmla="*/ 1334347 h 5098931"/>
              <a:gd name="connsiteX61" fmla="*/ 8325768 w 8848429"/>
              <a:gd name="connsiteY61" fmla="*/ 1580791 h 5098931"/>
              <a:gd name="connsiteX62" fmla="*/ 8655244 w 8848429"/>
              <a:gd name="connsiteY62" fmla="*/ 1566694 h 5098931"/>
              <a:gd name="connsiteX63" fmla="*/ 8425972 w 8848429"/>
              <a:gd name="connsiteY63" fmla="*/ 1777142 h 5098931"/>
              <a:gd name="connsiteX64" fmla="*/ 8736775 w 8848429"/>
              <a:gd name="connsiteY64" fmla="*/ 1793364 h 5098931"/>
              <a:gd name="connsiteX65" fmla="*/ 8473750 w 8848429"/>
              <a:gd name="connsiteY65" fmla="*/ 1992336 h 5098931"/>
              <a:gd name="connsiteX66" fmla="*/ 8799676 w 8848429"/>
              <a:gd name="connsiteY66" fmla="*/ 2042778 h 5098931"/>
              <a:gd name="connsiteX67" fmla="*/ 8533734 w 8848429"/>
              <a:gd name="connsiteY67" fmla="*/ 2204454 h 5098931"/>
              <a:gd name="connsiteX68" fmla="*/ 8835394 w 8848429"/>
              <a:gd name="connsiteY68" fmla="*/ 2281007 h 5098931"/>
              <a:gd name="connsiteX69" fmla="*/ 8538630 w 8848429"/>
              <a:gd name="connsiteY69" fmla="*/ 2424841 h 5098931"/>
              <a:gd name="connsiteX70" fmla="*/ 8848429 w 8848429"/>
              <a:gd name="connsiteY70" fmla="*/ 2537897 h 5098931"/>
              <a:gd name="connsiteX71" fmla="*/ 8556068 w 8848429"/>
              <a:gd name="connsiteY71" fmla="*/ 2644589 h 5098931"/>
              <a:gd name="connsiteX72" fmla="*/ 8837008 w 8848429"/>
              <a:gd name="connsiteY72" fmla="*/ 2778517 h 5098931"/>
              <a:gd name="connsiteX73" fmla="*/ 8517863 w 8848429"/>
              <a:gd name="connsiteY73" fmla="*/ 2861690 h 5098931"/>
              <a:gd name="connsiteX74" fmla="*/ 8799676 w 8848429"/>
              <a:gd name="connsiteY74" fmla="*/ 3033015 h 5098931"/>
              <a:gd name="connsiteX75" fmla="*/ 8492112 w 8848429"/>
              <a:gd name="connsiteY75" fmla="*/ 3080616 h 5098931"/>
              <a:gd name="connsiteX76" fmla="*/ 8741508 w 8848429"/>
              <a:gd name="connsiteY76" fmla="*/ 3266774 h 5098931"/>
              <a:gd name="connsiteX77" fmla="*/ 8412298 w 8848429"/>
              <a:gd name="connsiteY77" fmla="*/ 3286101 h 5098931"/>
              <a:gd name="connsiteX78" fmla="*/ 8655244 w 8848429"/>
              <a:gd name="connsiteY78" fmla="*/ 3509099 h 5098931"/>
              <a:gd name="connsiteX79" fmla="*/ 8344304 w 8848429"/>
              <a:gd name="connsiteY79" fmla="*/ 3495795 h 5098931"/>
              <a:gd name="connsiteX80" fmla="*/ 8552600 w 8848429"/>
              <a:gd name="connsiteY80" fmla="*/ 3727037 h 5098931"/>
              <a:gd name="connsiteX81" fmla="*/ 8225930 w 8848429"/>
              <a:gd name="connsiteY81" fmla="*/ 3681752 h 5098931"/>
              <a:gd name="connsiteX82" fmla="*/ 8420718 w 8848429"/>
              <a:gd name="connsiteY82" fmla="*/ 3947875 h 5098931"/>
              <a:gd name="connsiteX83" fmla="*/ 8118352 w 8848429"/>
              <a:gd name="connsiteY83" fmla="*/ 3874156 h 5098931"/>
              <a:gd name="connsiteX84" fmla="*/ 8277528 w 8848429"/>
              <a:gd name="connsiteY84" fmla="*/ 4141593 h 5098931"/>
              <a:gd name="connsiteX85" fmla="*/ 7965979 w 8848429"/>
              <a:gd name="connsiteY85" fmla="*/ 4033457 h 5098931"/>
              <a:gd name="connsiteX86" fmla="*/ 8105097 w 8848429"/>
              <a:gd name="connsiteY86" fmla="*/ 4332460 h 5098931"/>
              <a:gd name="connsiteX87" fmla="*/ 7822920 w 8848429"/>
              <a:gd name="connsiteY87" fmla="*/ 4201171 h 5098931"/>
              <a:gd name="connsiteX88" fmla="*/ 7926868 w 8848429"/>
              <a:gd name="connsiteY88" fmla="*/ 4494522 h 5098931"/>
              <a:gd name="connsiteX89" fmla="*/ 7642393 w 8848429"/>
              <a:gd name="connsiteY89" fmla="*/ 4327672 h 5098931"/>
              <a:gd name="connsiteX90" fmla="*/ 7720512 w 8848429"/>
              <a:gd name="connsiteY90" fmla="*/ 4648081 h 5098931"/>
              <a:gd name="connsiteX91" fmla="*/ 7469375 w 8848429"/>
              <a:gd name="connsiteY91" fmla="*/ 4464262 h 5098931"/>
              <a:gd name="connsiteX92" fmla="*/ 7514083 w 8848429"/>
              <a:gd name="connsiteY92" fmla="*/ 4772257 h 5098931"/>
              <a:gd name="connsiteX93" fmla="*/ 7267640 w 8848429"/>
              <a:gd name="connsiteY93" fmla="*/ 4553132 h 5098931"/>
              <a:gd name="connsiteX94" fmla="*/ 7281736 w 8848429"/>
              <a:gd name="connsiteY94" fmla="*/ 4882607 h 5098931"/>
              <a:gd name="connsiteX95" fmla="*/ 7071287 w 8848429"/>
              <a:gd name="connsiteY95" fmla="*/ 4653335 h 5098931"/>
              <a:gd name="connsiteX96" fmla="*/ 7055065 w 8848429"/>
              <a:gd name="connsiteY96" fmla="*/ 4964138 h 5098931"/>
              <a:gd name="connsiteX97" fmla="*/ 6856094 w 8848429"/>
              <a:gd name="connsiteY97" fmla="*/ 4701115 h 5098931"/>
              <a:gd name="connsiteX98" fmla="*/ 6805652 w 8848429"/>
              <a:gd name="connsiteY98" fmla="*/ 5027039 h 5098931"/>
              <a:gd name="connsiteX99" fmla="*/ 6643976 w 8848429"/>
              <a:gd name="connsiteY99" fmla="*/ 4761097 h 5098931"/>
              <a:gd name="connsiteX100" fmla="*/ 6567424 w 8848429"/>
              <a:gd name="connsiteY100" fmla="*/ 5062757 h 5098931"/>
              <a:gd name="connsiteX101" fmla="*/ 6423590 w 8848429"/>
              <a:gd name="connsiteY101" fmla="*/ 4765993 h 5098931"/>
              <a:gd name="connsiteX102" fmla="*/ 6329584 w 8848429"/>
              <a:gd name="connsiteY102" fmla="*/ 5075792 h 5098931"/>
              <a:gd name="connsiteX103" fmla="*/ 6203841 w 8848429"/>
              <a:gd name="connsiteY103" fmla="*/ 4758029 h 5098931"/>
              <a:gd name="connsiteX104" fmla="*/ 6087331 w 8848429"/>
              <a:gd name="connsiteY104" fmla="*/ 5075438 h 5098931"/>
              <a:gd name="connsiteX105" fmla="*/ 5986740 w 8848429"/>
              <a:gd name="connsiteY105" fmla="*/ 4762643 h 5098931"/>
              <a:gd name="connsiteX106" fmla="*/ 5874016 w 8848429"/>
              <a:gd name="connsiteY106" fmla="*/ 5064232 h 5098931"/>
              <a:gd name="connsiteX107" fmla="*/ 5778157 w 8848429"/>
              <a:gd name="connsiteY107" fmla="*/ 4751952 h 5098931"/>
              <a:gd name="connsiteX108" fmla="*/ 5664023 w 8848429"/>
              <a:gd name="connsiteY108" fmla="*/ 5071017 h 5098931"/>
              <a:gd name="connsiteX109" fmla="*/ 5572671 w 8848429"/>
              <a:gd name="connsiteY109" fmla="*/ 4748156 h 5098931"/>
              <a:gd name="connsiteX110" fmla="*/ 5455082 w 8848429"/>
              <a:gd name="connsiteY110" fmla="*/ 5063854 h 5098931"/>
              <a:gd name="connsiteX111" fmla="*/ 5358984 w 8848429"/>
              <a:gd name="connsiteY111" fmla="*/ 4755818 h 5098931"/>
              <a:gd name="connsiteX112" fmla="*/ 5258734 w 8848429"/>
              <a:gd name="connsiteY112" fmla="*/ 5077688 h 5098931"/>
              <a:gd name="connsiteX113" fmla="*/ 5185728 w 8848429"/>
              <a:gd name="connsiteY113" fmla="*/ 4726342 h 5098931"/>
              <a:gd name="connsiteX114" fmla="*/ 5033904 w 8848429"/>
              <a:gd name="connsiteY114" fmla="*/ 5098931 h 5098931"/>
              <a:gd name="connsiteX115" fmla="*/ 4974274 w 8848429"/>
              <a:gd name="connsiteY115" fmla="*/ 4345715 h 5098931"/>
              <a:gd name="connsiteX116" fmla="*/ 4706836 w 8848429"/>
              <a:gd name="connsiteY116" fmla="*/ 4504891 h 5098931"/>
              <a:gd name="connsiteX117" fmla="*/ 4814973 w 8848429"/>
              <a:gd name="connsiteY117" fmla="*/ 4193343 h 5098931"/>
              <a:gd name="connsiteX118" fmla="*/ 4515970 w 8848429"/>
              <a:gd name="connsiteY118" fmla="*/ 4332460 h 5098931"/>
              <a:gd name="connsiteX119" fmla="*/ 4647258 w 8848429"/>
              <a:gd name="connsiteY119" fmla="*/ 4050283 h 5098931"/>
              <a:gd name="connsiteX120" fmla="*/ 4484806 w 8848429"/>
              <a:gd name="connsiteY120" fmla="*/ 4107848 h 5098931"/>
              <a:gd name="connsiteX121" fmla="*/ 4373651 w 8848429"/>
              <a:gd name="connsiteY121" fmla="*/ 4112143 h 5098931"/>
              <a:gd name="connsiteX122" fmla="*/ 4193342 w 8848429"/>
              <a:gd name="connsiteY122" fmla="*/ 4033457 h 5098931"/>
              <a:gd name="connsiteX123" fmla="*/ 4332460 w 8848429"/>
              <a:gd name="connsiteY123" fmla="*/ 4332460 h 5098931"/>
              <a:gd name="connsiteX124" fmla="*/ 4050283 w 8848429"/>
              <a:gd name="connsiteY124" fmla="*/ 4201171 h 5098931"/>
              <a:gd name="connsiteX125" fmla="*/ 4154231 w 8848429"/>
              <a:gd name="connsiteY125" fmla="*/ 4494522 h 5098931"/>
              <a:gd name="connsiteX126" fmla="*/ 3869757 w 8848429"/>
              <a:gd name="connsiteY126" fmla="*/ 4327672 h 5098931"/>
              <a:gd name="connsiteX127" fmla="*/ 3947875 w 8848429"/>
              <a:gd name="connsiteY127" fmla="*/ 4648081 h 5098931"/>
              <a:gd name="connsiteX128" fmla="*/ 3696737 w 8848429"/>
              <a:gd name="connsiteY128" fmla="*/ 4464262 h 5098931"/>
              <a:gd name="connsiteX129" fmla="*/ 3741446 w 8848429"/>
              <a:gd name="connsiteY129" fmla="*/ 4772257 h 5098931"/>
              <a:gd name="connsiteX130" fmla="*/ 3495003 w 8848429"/>
              <a:gd name="connsiteY130" fmla="*/ 4553132 h 5098931"/>
              <a:gd name="connsiteX131" fmla="*/ 3509098 w 8848429"/>
              <a:gd name="connsiteY131" fmla="*/ 4882607 h 5098931"/>
              <a:gd name="connsiteX132" fmla="*/ 3298650 w 8848429"/>
              <a:gd name="connsiteY132" fmla="*/ 4653335 h 5098931"/>
              <a:gd name="connsiteX133" fmla="*/ 3282428 w 8848429"/>
              <a:gd name="connsiteY133" fmla="*/ 4964138 h 5098931"/>
              <a:gd name="connsiteX134" fmla="*/ 3083457 w 8848429"/>
              <a:gd name="connsiteY134" fmla="*/ 4701115 h 5098931"/>
              <a:gd name="connsiteX135" fmla="*/ 3033015 w 8848429"/>
              <a:gd name="connsiteY135" fmla="*/ 5027039 h 5098931"/>
              <a:gd name="connsiteX136" fmla="*/ 2871338 w 8848429"/>
              <a:gd name="connsiteY136" fmla="*/ 4761097 h 5098931"/>
              <a:gd name="connsiteX137" fmla="*/ 2794787 w 8848429"/>
              <a:gd name="connsiteY137" fmla="*/ 5062757 h 5098931"/>
              <a:gd name="connsiteX138" fmla="*/ 2650953 w 8848429"/>
              <a:gd name="connsiteY138" fmla="*/ 4765993 h 5098931"/>
              <a:gd name="connsiteX139" fmla="*/ 2537897 w 8848429"/>
              <a:gd name="connsiteY139" fmla="*/ 5075792 h 5098931"/>
              <a:gd name="connsiteX140" fmla="*/ 2431203 w 8848429"/>
              <a:gd name="connsiteY140" fmla="*/ 4783429 h 5098931"/>
              <a:gd name="connsiteX141" fmla="*/ 2297275 w 8848429"/>
              <a:gd name="connsiteY141" fmla="*/ 5064371 h 5098931"/>
              <a:gd name="connsiteX142" fmla="*/ 2214103 w 8848429"/>
              <a:gd name="connsiteY142" fmla="*/ 4745226 h 5098931"/>
              <a:gd name="connsiteX143" fmla="*/ 2042778 w 8848429"/>
              <a:gd name="connsiteY143" fmla="*/ 5027039 h 5098931"/>
              <a:gd name="connsiteX144" fmla="*/ 1995178 w 8848429"/>
              <a:gd name="connsiteY144" fmla="*/ 4719475 h 5098931"/>
              <a:gd name="connsiteX145" fmla="*/ 1809018 w 8848429"/>
              <a:gd name="connsiteY145" fmla="*/ 4968872 h 5098931"/>
              <a:gd name="connsiteX146" fmla="*/ 1789692 w 8848429"/>
              <a:gd name="connsiteY146" fmla="*/ 4639662 h 5098931"/>
              <a:gd name="connsiteX147" fmla="*/ 1566694 w 8848429"/>
              <a:gd name="connsiteY147" fmla="*/ 4882607 h 5098931"/>
              <a:gd name="connsiteX148" fmla="*/ 1579997 w 8848429"/>
              <a:gd name="connsiteY148" fmla="*/ 4571668 h 5098931"/>
              <a:gd name="connsiteX149" fmla="*/ 1348755 w 8848429"/>
              <a:gd name="connsiteY149" fmla="*/ 4779964 h 5098931"/>
              <a:gd name="connsiteX150" fmla="*/ 1394041 w 8848429"/>
              <a:gd name="connsiteY150" fmla="*/ 4453292 h 5098931"/>
              <a:gd name="connsiteX151" fmla="*/ 1127917 w 8848429"/>
              <a:gd name="connsiteY151" fmla="*/ 4648081 h 5098931"/>
              <a:gd name="connsiteX152" fmla="*/ 1201636 w 8848429"/>
              <a:gd name="connsiteY152" fmla="*/ 4345715 h 5098931"/>
              <a:gd name="connsiteX153" fmla="*/ 934199 w 8848429"/>
              <a:gd name="connsiteY153" fmla="*/ 4504891 h 5098931"/>
              <a:gd name="connsiteX154" fmla="*/ 1042336 w 8848429"/>
              <a:gd name="connsiteY154" fmla="*/ 4193343 h 5098931"/>
              <a:gd name="connsiteX155" fmla="*/ 743332 w 8848429"/>
              <a:gd name="connsiteY155" fmla="*/ 4332460 h 5098931"/>
              <a:gd name="connsiteX156" fmla="*/ 874621 w 8848429"/>
              <a:gd name="connsiteY156" fmla="*/ 4050283 h 5098931"/>
              <a:gd name="connsiteX157" fmla="*/ 581271 w 8848429"/>
              <a:gd name="connsiteY157" fmla="*/ 4154231 h 5098931"/>
              <a:gd name="connsiteX158" fmla="*/ 748120 w 8848429"/>
              <a:gd name="connsiteY158" fmla="*/ 3869756 h 5098931"/>
              <a:gd name="connsiteX159" fmla="*/ 427711 w 8848429"/>
              <a:gd name="connsiteY159" fmla="*/ 3947875 h 5098931"/>
              <a:gd name="connsiteX160" fmla="*/ 611531 w 8848429"/>
              <a:gd name="connsiteY160" fmla="*/ 3696738 h 5098931"/>
              <a:gd name="connsiteX161" fmla="*/ 303535 w 8848429"/>
              <a:gd name="connsiteY161" fmla="*/ 3741447 h 5098931"/>
              <a:gd name="connsiteX162" fmla="*/ 522660 w 8848429"/>
              <a:gd name="connsiteY162" fmla="*/ 3495003 h 5098931"/>
              <a:gd name="connsiteX163" fmla="*/ 193185 w 8848429"/>
              <a:gd name="connsiteY163" fmla="*/ 3509099 h 5098931"/>
              <a:gd name="connsiteX164" fmla="*/ 422457 w 8848429"/>
              <a:gd name="connsiteY164" fmla="*/ 3298650 h 5098931"/>
              <a:gd name="connsiteX165" fmla="*/ 111655 w 8848429"/>
              <a:gd name="connsiteY165" fmla="*/ 3282428 h 5098931"/>
              <a:gd name="connsiteX166" fmla="*/ 374679 w 8848429"/>
              <a:gd name="connsiteY166" fmla="*/ 3083457 h 5098931"/>
              <a:gd name="connsiteX167" fmla="*/ 48753 w 8848429"/>
              <a:gd name="connsiteY167" fmla="*/ 3033015 h 5098931"/>
              <a:gd name="connsiteX168" fmla="*/ 314695 w 8848429"/>
              <a:gd name="connsiteY168" fmla="*/ 2871339 h 5098931"/>
              <a:gd name="connsiteX169" fmla="*/ 13035 w 8848429"/>
              <a:gd name="connsiteY169" fmla="*/ 2794787 h 5098931"/>
              <a:gd name="connsiteX170" fmla="*/ 309799 w 8848429"/>
              <a:gd name="connsiteY170" fmla="*/ 2650953 h 5098931"/>
              <a:gd name="connsiteX171" fmla="*/ 0 w 8848429"/>
              <a:gd name="connsiteY171" fmla="*/ 2537897 h 5098931"/>
              <a:gd name="connsiteX172" fmla="*/ 292363 w 8848429"/>
              <a:gd name="connsiteY172" fmla="*/ 2431203 h 5098931"/>
              <a:gd name="connsiteX173" fmla="*/ 11421 w 8848429"/>
              <a:gd name="connsiteY173" fmla="*/ 2297276 h 5098931"/>
              <a:gd name="connsiteX174" fmla="*/ 330566 w 8848429"/>
              <a:gd name="connsiteY174" fmla="*/ 2214104 h 5098931"/>
              <a:gd name="connsiteX175" fmla="*/ 48753 w 8848429"/>
              <a:gd name="connsiteY175" fmla="*/ 2042778 h 5098931"/>
              <a:gd name="connsiteX176" fmla="*/ 356319 w 8848429"/>
              <a:gd name="connsiteY176" fmla="*/ 1995178 h 5098931"/>
              <a:gd name="connsiteX177" fmla="*/ 106922 w 8848429"/>
              <a:gd name="connsiteY177" fmla="*/ 1809018 h 5098931"/>
              <a:gd name="connsiteX178" fmla="*/ 436130 w 8848429"/>
              <a:gd name="connsiteY178" fmla="*/ 1789692 h 5098931"/>
              <a:gd name="connsiteX179" fmla="*/ 193185 w 8848429"/>
              <a:gd name="connsiteY179" fmla="*/ 1566694 h 5098931"/>
              <a:gd name="connsiteX180" fmla="*/ 504124 w 8848429"/>
              <a:gd name="connsiteY180" fmla="*/ 1579997 h 5098931"/>
              <a:gd name="connsiteX181" fmla="*/ 295829 w 8848429"/>
              <a:gd name="connsiteY181" fmla="*/ 1348755 h 5098931"/>
              <a:gd name="connsiteX182" fmla="*/ 622500 w 8848429"/>
              <a:gd name="connsiteY182" fmla="*/ 1394041 h 5098931"/>
              <a:gd name="connsiteX183" fmla="*/ 427711 w 8848429"/>
              <a:gd name="connsiteY183" fmla="*/ 1127917 h 5098931"/>
              <a:gd name="connsiteX184" fmla="*/ 730077 w 8848429"/>
              <a:gd name="connsiteY184" fmla="*/ 1201637 h 5098931"/>
              <a:gd name="connsiteX185" fmla="*/ 570901 w 8848429"/>
              <a:gd name="connsiteY185" fmla="*/ 934199 h 5098931"/>
              <a:gd name="connsiteX186" fmla="*/ 882450 w 8848429"/>
              <a:gd name="connsiteY186" fmla="*/ 1042336 h 5098931"/>
              <a:gd name="connsiteX187" fmla="*/ 743332 w 8848429"/>
              <a:gd name="connsiteY187" fmla="*/ 743332 h 5098931"/>
              <a:gd name="connsiteX188" fmla="*/ 1025509 w 8848429"/>
              <a:gd name="connsiteY188" fmla="*/ 874621 h 5098931"/>
              <a:gd name="connsiteX189" fmla="*/ 921561 w 8848429"/>
              <a:gd name="connsiteY189" fmla="*/ 581271 h 5098931"/>
              <a:gd name="connsiteX190" fmla="*/ 1206036 w 8848429"/>
              <a:gd name="connsiteY190" fmla="*/ 748121 h 5098931"/>
              <a:gd name="connsiteX191" fmla="*/ 1127917 w 8848429"/>
              <a:gd name="connsiteY191" fmla="*/ 427712 h 5098931"/>
              <a:gd name="connsiteX192" fmla="*/ 1379054 w 8848429"/>
              <a:gd name="connsiteY192" fmla="*/ 611531 h 5098931"/>
              <a:gd name="connsiteX193" fmla="*/ 1334346 w 8848429"/>
              <a:gd name="connsiteY193" fmla="*/ 303535 h 5098931"/>
              <a:gd name="connsiteX194" fmla="*/ 1580790 w 8848429"/>
              <a:gd name="connsiteY194" fmla="*/ 522661 h 5098931"/>
              <a:gd name="connsiteX195" fmla="*/ 1566694 w 8848429"/>
              <a:gd name="connsiteY195" fmla="*/ 193185 h 5098931"/>
              <a:gd name="connsiteX196" fmla="*/ 1777142 w 8848429"/>
              <a:gd name="connsiteY196" fmla="*/ 422457 h 5098931"/>
              <a:gd name="connsiteX197" fmla="*/ 1793364 w 8848429"/>
              <a:gd name="connsiteY197" fmla="*/ 111655 h 5098931"/>
              <a:gd name="connsiteX198" fmla="*/ 1992335 w 8848429"/>
              <a:gd name="connsiteY198" fmla="*/ 374679 h 5098931"/>
              <a:gd name="connsiteX199" fmla="*/ 2042778 w 8848429"/>
              <a:gd name="connsiteY199" fmla="*/ 48753 h 5098931"/>
              <a:gd name="connsiteX200" fmla="*/ 2204453 w 8848429"/>
              <a:gd name="connsiteY200" fmla="*/ 314695 h 5098931"/>
              <a:gd name="connsiteX201" fmla="*/ 2281006 w 8848429"/>
              <a:gd name="connsiteY201" fmla="*/ 13035 h 5098931"/>
              <a:gd name="connsiteX202" fmla="*/ 2424840 w 8848429"/>
              <a:gd name="connsiteY202" fmla="*/ 309799 h 5098931"/>
              <a:gd name="connsiteX203" fmla="*/ 2537897 w 8848429"/>
              <a:gd name="connsiteY203" fmla="*/ 0 h 5098931"/>
              <a:gd name="connsiteX0" fmla="*/ 2537897 w 8848429"/>
              <a:gd name="connsiteY0" fmla="*/ 0 h 5114491"/>
              <a:gd name="connsiteX1" fmla="*/ 2644589 w 8848429"/>
              <a:gd name="connsiteY1" fmla="*/ 292362 h 5114491"/>
              <a:gd name="connsiteX2" fmla="*/ 2778516 w 8848429"/>
              <a:gd name="connsiteY2" fmla="*/ 11421 h 5114491"/>
              <a:gd name="connsiteX3" fmla="*/ 2861690 w 8848429"/>
              <a:gd name="connsiteY3" fmla="*/ 330566 h 5114491"/>
              <a:gd name="connsiteX4" fmla="*/ 3033015 w 8848429"/>
              <a:gd name="connsiteY4" fmla="*/ 48753 h 5114491"/>
              <a:gd name="connsiteX5" fmla="*/ 3080616 w 8848429"/>
              <a:gd name="connsiteY5" fmla="*/ 356317 h 5114491"/>
              <a:gd name="connsiteX6" fmla="*/ 3266774 w 8848429"/>
              <a:gd name="connsiteY6" fmla="*/ 106922 h 5114491"/>
              <a:gd name="connsiteX7" fmla="*/ 3286101 w 8848429"/>
              <a:gd name="connsiteY7" fmla="*/ 436131 h 5114491"/>
              <a:gd name="connsiteX8" fmla="*/ 3509098 w 8848429"/>
              <a:gd name="connsiteY8" fmla="*/ 193185 h 5114491"/>
              <a:gd name="connsiteX9" fmla="*/ 3495795 w 8848429"/>
              <a:gd name="connsiteY9" fmla="*/ 504124 h 5114491"/>
              <a:gd name="connsiteX10" fmla="*/ 3727037 w 8848429"/>
              <a:gd name="connsiteY10" fmla="*/ 295829 h 5114491"/>
              <a:gd name="connsiteX11" fmla="*/ 3681751 w 8848429"/>
              <a:gd name="connsiteY11" fmla="*/ 622500 h 5114491"/>
              <a:gd name="connsiteX12" fmla="*/ 3947875 w 8848429"/>
              <a:gd name="connsiteY12" fmla="*/ 427712 h 5114491"/>
              <a:gd name="connsiteX13" fmla="*/ 3874156 w 8848429"/>
              <a:gd name="connsiteY13" fmla="*/ 730077 h 5114491"/>
              <a:gd name="connsiteX14" fmla="*/ 4141593 w 8848429"/>
              <a:gd name="connsiteY14" fmla="*/ 570901 h 5114491"/>
              <a:gd name="connsiteX15" fmla="*/ 4033457 w 8848429"/>
              <a:gd name="connsiteY15" fmla="*/ 882450 h 5114491"/>
              <a:gd name="connsiteX16" fmla="*/ 4332460 w 8848429"/>
              <a:gd name="connsiteY16" fmla="*/ 743332 h 5114491"/>
              <a:gd name="connsiteX17" fmla="*/ 4201171 w 8848429"/>
              <a:gd name="connsiteY17" fmla="*/ 1025509 h 5114491"/>
              <a:gd name="connsiteX18" fmla="*/ 4363624 w 8848429"/>
              <a:gd name="connsiteY18" fmla="*/ 967945 h 5114491"/>
              <a:gd name="connsiteX19" fmla="*/ 4401794 w 8848429"/>
              <a:gd name="connsiteY19" fmla="*/ 954419 h 5114491"/>
              <a:gd name="connsiteX20" fmla="*/ 4462826 w 8848429"/>
              <a:gd name="connsiteY20" fmla="*/ 975603 h 5114491"/>
              <a:gd name="connsiteX21" fmla="*/ 4655087 w 8848429"/>
              <a:gd name="connsiteY21" fmla="*/ 1042336 h 5114491"/>
              <a:gd name="connsiteX22" fmla="*/ 4515970 w 8848429"/>
              <a:gd name="connsiteY22" fmla="*/ 743332 h 5114491"/>
              <a:gd name="connsiteX23" fmla="*/ 4798146 w 8848429"/>
              <a:gd name="connsiteY23" fmla="*/ 874621 h 5114491"/>
              <a:gd name="connsiteX24" fmla="*/ 4694199 w 8848429"/>
              <a:gd name="connsiteY24" fmla="*/ 581271 h 5114491"/>
              <a:gd name="connsiteX25" fmla="*/ 4978673 w 8848429"/>
              <a:gd name="connsiteY25" fmla="*/ 748121 h 5114491"/>
              <a:gd name="connsiteX26" fmla="*/ 4900554 w 8848429"/>
              <a:gd name="connsiteY26" fmla="*/ 427712 h 5114491"/>
              <a:gd name="connsiteX27" fmla="*/ 5151692 w 8848429"/>
              <a:gd name="connsiteY27" fmla="*/ 611531 h 5114491"/>
              <a:gd name="connsiteX28" fmla="*/ 5106984 w 8848429"/>
              <a:gd name="connsiteY28" fmla="*/ 303535 h 5114491"/>
              <a:gd name="connsiteX29" fmla="*/ 5353428 w 8848429"/>
              <a:gd name="connsiteY29" fmla="*/ 522661 h 5114491"/>
              <a:gd name="connsiteX30" fmla="*/ 5339331 w 8848429"/>
              <a:gd name="connsiteY30" fmla="*/ 193185 h 5114491"/>
              <a:gd name="connsiteX31" fmla="*/ 5549779 w 8848429"/>
              <a:gd name="connsiteY31" fmla="*/ 422457 h 5114491"/>
              <a:gd name="connsiteX32" fmla="*/ 5566001 w 8848429"/>
              <a:gd name="connsiteY32" fmla="*/ 111655 h 5114491"/>
              <a:gd name="connsiteX33" fmla="*/ 5764973 w 8848429"/>
              <a:gd name="connsiteY33" fmla="*/ 374679 h 5114491"/>
              <a:gd name="connsiteX34" fmla="*/ 5815415 w 8848429"/>
              <a:gd name="connsiteY34" fmla="*/ 48753 h 5114491"/>
              <a:gd name="connsiteX35" fmla="*/ 5977091 w 8848429"/>
              <a:gd name="connsiteY35" fmla="*/ 314695 h 5114491"/>
              <a:gd name="connsiteX36" fmla="*/ 6053643 w 8848429"/>
              <a:gd name="connsiteY36" fmla="*/ 13035 h 5114491"/>
              <a:gd name="connsiteX37" fmla="*/ 6197477 w 8848429"/>
              <a:gd name="connsiteY37" fmla="*/ 309799 h 5114491"/>
              <a:gd name="connsiteX38" fmla="*/ 6310534 w 8848429"/>
              <a:gd name="connsiteY38" fmla="*/ 0 h 5114491"/>
              <a:gd name="connsiteX39" fmla="*/ 6417226 w 8848429"/>
              <a:gd name="connsiteY39" fmla="*/ 292362 h 5114491"/>
              <a:gd name="connsiteX40" fmla="*/ 6551154 w 8848429"/>
              <a:gd name="connsiteY40" fmla="*/ 11421 h 5114491"/>
              <a:gd name="connsiteX41" fmla="*/ 6634327 w 8848429"/>
              <a:gd name="connsiteY41" fmla="*/ 330566 h 5114491"/>
              <a:gd name="connsiteX42" fmla="*/ 6805652 w 8848429"/>
              <a:gd name="connsiteY42" fmla="*/ 48753 h 5114491"/>
              <a:gd name="connsiteX43" fmla="*/ 6853253 w 8848429"/>
              <a:gd name="connsiteY43" fmla="*/ 356317 h 5114491"/>
              <a:gd name="connsiteX44" fmla="*/ 7039411 w 8848429"/>
              <a:gd name="connsiteY44" fmla="*/ 106922 h 5114491"/>
              <a:gd name="connsiteX45" fmla="*/ 7058738 w 8848429"/>
              <a:gd name="connsiteY45" fmla="*/ 436131 h 5114491"/>
              <a:gd name="connsiteX46" fmla="*/ 7281736 w 8848429"/>
              <a:gd name="connsiteY46" fmla="*/ 193185 h 5114491"/>
              <a:gd name="connsiteX47" fmla="*/ 7268432 w 8848429"/>
              <a:gd name="connsiteY47" fmla="*/ 504124 h 5114491"/>
              <a:gd name="connsiteX48" fmla="*/ 7499674 w 8848429"/>
              <a:gd name="connsiteY48" fmla="*/ 295829 h 5114491"/>
              <a:gd name="connsiteX49" fmla="*/ 7454388 w 8848429"/>
              <a:gd name="connsiteY49" fmla="*/ 622500 h 5114491"/>
              <a:gd name="connsiteX50" fmla="*/ 7720512 w 8848429"/>
              <a:gd name="connsiteY50" fmla="*/ 427712 h 5114491"/>
              <a:gd name="connsiteX51" fmla="*/ 7646793 w 8848429"/>
              <a:gd name="connsiteY51" fmla="*/ 730077 h 5114491"/>
              <a:gd name="connsiteX52" fmla="*/ 7914230 w 8848429"/>
              <a:gd name="connsiteY52" fmla="*/ 570901 h 5114491"/>
              <a:gd name="connsiteX53" fmla="*/ 7806094 w 8848429"/>
              <a:gd name="connsiteY53" fmla="*/ 882450 h 5114491"/>
              <a:gd name="connsiteX54" fmla="*/ 8105097 w 8848429"/>
              <a:gd name="connsiteY54" fmla="*/ 743332 h 5114491"/>
              <a:gd name="connsiteX55" fmla="*/ 7973808 w 8848429"/>
              <a:gd name="connsiteY55" fmla="*/ 1025509 h 5114491"/>
              <a:gd name="connsiteX56" fmla="*/ 8267159 w 8848429"/>
              <a:gd name="connsiteY56" fmla="*/ 921562 h 5114491"/>
              <a:gd name="connsiteX57" fmla="*/ 8100309 w 8848429"/>
              <a:gd name="connsiteY57" fmla="*/ 1206036 h 5114491"/>
              <a:gd name="connsiteX58" fmla="*/ 8420718 w 8848429"/>
              <a:gd name="connsiteY58" fmla="*/ 1127917 h 5114491"/>
              <a:gd name="connsiteX59" fmla="*/ 8236899 w 8848429"/>
              <a:gd name="connsiteY59" fmla="*/ 1379055 h 5114491"/>
              <a:gd name="connsiteX60" fmla="*/ 8544894 w 8848429"/>
              <a:gd name="connsiteY60" fmla="*/ 1334347 h 5114491"/>
              <a:gd name="connsiteX61" fmla="*/ 8325768 w 8848429"/>
              <a:gd name="connsiteY61" fmla="*/ 1580791 h 5114491"/>
              <a:gd name="connsiteX62" fmla="*/ 8655244 w 8848429"/>
              <a:gd name="connsiteY62" fmla="*/ 1566694 h 5114491"/>
              <a:gd name="connsiteX63" fmla="*/ 8425972 w 8848429"/>
              <a:gd name="connsiteY63" fmla="*/ 1777142 h 5114491"/>
              <a:gd name="connsiteX64" fmla="*/ 8736775 w 8848429"/>
              <a:gd name="connsiteY64" fmla="*/ 1793364 h 5114491"/>
              <a:gd name="connsiteX65" fmla="*/ 8473750 w 8848429"/>
              <a:gd name="connsiteY65" fmla="*/ 1992336 h 5114491"/>
              <a:gd name="connsiteX66" fmla="*/ 8799676 w 8848429"/>
              <a:gd name="connsiteY66" fmla="*/ 2042778 h 5114491"/>
              <a:gd name="connsiteX67" fmla="*/ 8533734 w 8848429"/>
              <a:gd name="connsiteY67" fmla="*/ 2204454 h 5114491"/>
              <a:gd name="connsiteX68" fmla="*/ 8835394 w 8848429"/>
              <a:gd name="connsiteY68" fmla="*/ 2281007 h 5114491"/>
              <a:gd name="connsiteX69" fmla="*/ 8538630 w 8848429"/>
              <a:gd name="connsiteY69" fmla="*/ 2424841 h 5114491"/>
              <a:gd name="connsiteX70" fmla="*/ 8848429 w 8848429"/>
              <a:gd name="connsiteY70" fmla="*/ 2537897 h 5114491"/>
              <a:gd name="connsiteX71" fmla="*/ 8556068 w 8848429"/>
              <a:gd name="connsiteY71" fmla="*/ 2644589 h 5114491"/>
              <a:gd name="connsiteX72" fmla="*/ 8837008 w 8848429"/>
              <a:gd name="connsiteY72" fmla="*/ 2778517 h 5114491"/>
              <a:gd name="connsiteX73" fmla="*/ 8517863 w 8848429"/>
              <a:gd name="connsiteY73" fmla="*/ 2861690 h 5114491"/>
              <a:gd name="connsiteX74" fmla="*/ 8799676 w 8848429"/>
              <a:gd name="connsiteY74" fmla="*/ 3033015 h 5114491"/>
              <a:gd name="connsiteX75" fmla="*/ 8492112 w 8848429"/>
              <a:gd name="connsiteY75" fmla="*/ 3080616 h 5114491"/>
              <a:gd name="connsiteX76" fmla="*/ 8741508 w 8848429"/>
              <a:gd name="connsiteY76" fmla="*/ 3266774 h 5114491"/>
              <a:gd name="connsiteX77" fmla="*/ 8412298 w 8848429"/>
              <a:gd name="connsiteY77" fmla="*/ 3286101 h 5114491"/>
              <a:gd name="connsiteX78" fmla="*/ 8655244 w 8848429"/>
              <a:gd name="connsiteY78" fmla="*/ 3509099 h 5114491"/>
              <a:gd name="connsiteX79" fmla="*/ 8344304 w 8848429"/>
              <a:gd name="connsiteY79" fmla="*/ 3495795 h 5114491"/>
              <a:gd name="connsiteX80" fmla="*/ 8552600 w 8848429"/>
              <a:gd name="connsiteY80" fmla="*/ 3727037 h 5114491"/>
              <a:gd name="connsiteX81" fmla="*/ 8225930 w 8848429"/>
              <a:gd name="connsiteY81" fmla="*/ 3681752 h 5114491"/>
              <a:gd name="connsiteX82" fmla="*/ 8420718 w 8848429"/>
              <a:gd name="connsiteY82" fmla="*/ 3947875 h 5114491"/>
              <a:gd name="connsiteX83" fmla="*/ 8118352 w 8848429"/>
              <a:gd name="connsiteY83" fmla="*/ 3874156 h 5114491"/>
              <a:gd name="connsiteX84" fmla="*/ 8277528 w 8848429"/>
              <a:gd name="connsiteY84" fmla="*/ 4141593 h 5114491"/>
              <a:gd name="connsiteX85" fmla="*/ 7965979 w 8848429"/>
              <a:gd name="connsiteY85" fmla="*/ 4033457 h 5114491"/>
              <a:gd name="connsiteX86" fmla="*/ 8105097 w 8848429"/>
              <a:gd name="connsiteY86" fmla="*/ 4332460 h 5114491"/>
              <a:gd name="connsiteX87" fmla="*/ 7822920 w 8848429"/>
              <a:gd name="connsiteY87" fmla="*/ 4201171 h 5114491"/>
              <a:gd name="connsiteX88" fmla="*/ 7926868 w 8848429"/>
              <a:gd name="connsiteY88" fmla="*/ 4494522 h 5114491"/>
              <a:gd name="connsiteX89" fmla="*/ 7642393 w 8848429"/>
              <a:gd name="connsiteY89" fmla="*/ 4327672 h 5114491"/>
              <a:gd name="connsiteX90" fmla="*/ 7720512 w 8848429"/>
              <a:gd name="connsiteY90" fmla="*/ 4648081 h 5114491"/>
              <a:gd name="connsiteX91" fmla="*/ 7469375 w 8848429"/>
              <a:gd name="connsiteY91" fmla="*/ 4464262 h 5114491"/>
              <a:gd name="connsiteX92" fmla="*/ 7514083 w 8848429"/>
              <a:gd name="connsiteY92" fmla="*/ 4772257 h 5114491"/>
              <a:gd name="connsiteX93" fmla="*/ 7267640 w 8848429"/>
              <a:gd name="connsiteY93" fmla="*/ 4553132 h 5114491"/>
              <a:gd name="connsiteX94" fmla="*/ 7281736 w 8848429"/>
              <a:gd name="connsiteY94" fmla="*/ 4882607 h 5114491"/>
              <a:gd name="connsiteX95" fmla="*/ 7071287 w 8848429"/>
              <a:gd name="connsiteY95" fmla="*/ 4653335 h 5114491"/>
              <a:gd name="connsiteX96" fmla="*/ 7055065 w 8848429"/>
              <a:gd name="connsiteY96" fmla="*/ 4964138 h 5114491"/>
              <a:gd name="connsiteX97" fmla="*/ 6856094 w 8848429"/>
              <a:gd name="connsiteY97" fmla="*/ 4701115 h 5114491"/>
              <a:gd name="connsiteX98" fmla="*/ 6805652 w 8848429"/>
              <a:gd name="connsiteY98" fmla="*/ 5027039 h 5114491"/>
              <a:gd name="connsiteX99" fmla="*/ 6643976 w 8848429"/>
              <a:gd name="connsiteY99" fmla="*/ 4761097 h 5114491"/>
              <a:gd name="connsiteX100" fmla="*/ 6567424 w 8848429"/>
              <a:gd name="connsiteY100" fmla="*/ 5062757 h 5114491"/>
              <a:gd name="connsiteX101" fmla="*/ 6423590 w 8848429"/>
              <a:gd name="connsiteY101" fmla="*/ 4765993 h 5114491"/>
              <a:gd name="connsiteX102" fmla="*/ 6329584 w 8848429"/>
              <a:gd name="connsiteY102" fmla="*/ 5075792 h 5114491"/>
              <a:gd name="connsiteX103" fmla="*/ 6203841 w 8848429"/>
              <a:gd name="connsiteY103" fmla="*/ 4758029 h 5114491"/>
              <a:gd name="connsiteX104" fmla="*/ 6087331 w 8848429"/>
              <a:gd name="connsiteY104" fmla="*/ 5075438 h 5114491"/>
              <a:gd name="connsiteX105" fmla="*/ 5986740 w 8848429"/>
              <a:gd name="connsiteY105" fmla="*/ 4762643 h 5114491"/>
              <a:gd name="connsiteX106" fmla="*/ 5874016 w 8848429"/>
              <a:gd name="connsiteY106" fmla="*/ 5064232 h 5114491"/>
              <a:gd name="connsiteX107" fmla="*/ 5778157 w 8848429"/>
              <a:gd name="connsiteY107" fmla="*/ 4751952 h 5114491"/>
              <a:gd name="connsiteX108" fmla="*/ 5664023 w 8848429"/>
              <a:gd name="connsiteY108" fmla="*/ 5071017 h 5114491"/>
              <a:gd name="connsiteX109" fmla="*/ 5572671 w 8848429"/>
              <a:gd name="connsiteY109" fmla="*/ 4748156 h 5114491"/>
              <a:gd name="connsiteX110" fmla="*/ 5455082 w 8848429"/>
              <a:gd name="connsiteY110" fmla="*/ 5063854 h 5114491"/>
              <a:gd name="connsiteX111" fmla="*/ 5358984 w 8848429"/>
              <a:gd name="connsiteY111" fmla="*/ 4755818 h 5114491"/>
              <a:gd name="connsiteX112" fmla="*/ 5258734 w 8848429"/>
              <a:gd name="connsiteY112" fmla="*/ 5077688 h 5114491"/>
              <a:gd name="connsiteX113" fmla="*/ 5185728 w 8848429"/>
              <a:gd name="connsiteY113" fmla="*/ 4726342 h 5114491"/>
              <a:gd name="connsiteX114" fmla="*/ 5033904 w 8848429"/>
              <a:gd name="connsiteY114" fmla="*/ 5098931 h 5114491"/>
              <a:gd name="connsiteX115" fmla="*/ 4974274 w 8848429"/>
              <a:gd name="connsiteY115" fmla="*/ 4345715 h 5114491"/>
              <a:gd name="connsiteX116" fmla="*/ 4808436 w 8848429"/>
              <a:gd name="connsiteY116" fmla="*/ 5114491 h 5114491"/>
              <a:gd name="connsiteX117" fmla="*/ 4814973 w 8848429"/>
              <a:gd name="connsiteY117" fmla="*/ 4193343 h 5114491"/>
              <a:gd name="connsiteX118" fmla="*/ 4515970 w 8848429"/>
              <a:gd name="connsiteY118" fmla="*/ 4332460 h 5114491"/>
              <a:gd name="connsiteX119" fmla="*/ 4647258 w 8848429"/>
              <a:gd name="connsiteY119" fmla="*/ 4050283 h 5114491"/>
              <a:gd name="connsiteX120" fmla="*/ 4484806 w 8848429"/>
              <a:gd name="connsiteY120" fmla="*/ 4107848 h 5114491"/>
              <a:gd name="connsiteX121" fmla="*/ 4373651 w 8848429"/>
              <a:gd name="connsiteY121" fmla="*/ 4112143 h 5114491"/>
              <a:gd name="connsiteX122" fmla="*/ 4193342 w 8848429"/>
              <a:gd name="connsiteY122" fmla="*/ 4033457 h 5114491"/>
              <a:gd name="connsiteX123" fmla="*/ 4332460 w 8848429"/>
              <a:gd name="connsiteY123" fmla="*/ 4332460 h 5114491"/>
              <a:gd name="connsiteX124" fmla="*/ 4050283 w 8848429"/>
              <a:gd name="connsiteY124" fmla="*/ 4201171 h 5114491"/>
              <a:gd name="connsiteX125" fmla="*/ 4154231 w 8848429"/>
              <a:gd name="connsiteY125" fmla="*/ 4494522 h 5114491"/>
              <a:gd name="connsiteX126" fmla="*/ 3869757 w 8848429"/>
              <a:gd name="connsiteY126" fmla="*/ 4327672 h 5114491"/>
              <a:gd name="connsiteX127" fmla="*/ 3947875 w 8848429"/>
              <a:gd name="connsiteY127" fmla="*/ 4648081 h 5114491"/>
              <a:gd name="connsiteX128" fmla="*/ 3696737 w 8848429"/>
              <a:gd name="connsiteY128" fmla="*/ 4464262 h 5114491"/>
              <a:gd name="connsiteX129" fmla="*/ 3741446 w 8848429"/>
              <a:gd name="connsiteY129" fmla="*/ 4772257 h 5114491"/>
              <a:gd name="connsiteX130" fmla="*/ 3495003 w 8848429"/>
              <a:gd name="connsiteY130" fmla="*/ 4553132 h 5114491"/>
              <a:gd name="connsiteX131" fmla="*/ 3509098 w 8848429"/>
              <a:gd name="connsiteY131" fmla="*/ 4882607 h 5114491"/>
              <a:gd name="connsiteX132" fmla="*/ 3298650 w 8848429"/>
              <a:gd name="connsiteY132" fmla="*/ 4653335 h 5114491"/>
              <a:gd name="connsiteX133" fmla="*/ 3282428 w 8848429"/>
              <a:gd name="connsiteY133" fmla="*/ 4964138 h 5114491"/>
              <a:gd name="connsiteX134" fmla="*/ 3083457 w 8848429"/>
              <a:gd name="connsiteY134" fmla="*/ 4701115 h 5114491"/>
              <a:gd name="connsiteX135" fmla="*/ 3033015 w 8848429"/>
              <a:gd name="connsiteY135" fmla="*/ 5027039 h 5114491"/>
              <a:gd name="connsiteX136" fmla="*/ 2871338 w 8848429"/>
              <a:gd name="connsiteY136" fmla="*/ 4761097 h 5114491"/>
              <a:gd name="connsiteX137" fmla="*/ 2794787 w 8848429"/>
              <a:gd name="connsiteY137" fmla="*/ 5062757 h 5114491"/>
              <a:gd name="connsiteX138" fmla="*/ 2650953 w 8848429"/>
              <a:gd name="connsiteY138" fmla="*/ 4765993 h 5114491"/>
              <a:gd name="connsiteX139" fmla="*/ 2537897 w 8848429"/>
              <a:gd name="connsiteY139" fmla="*/ 5075792 h 5114491"/>
              <a:gd name="connsiteX140" fmla="*/ 2431203 w 8848429"/>
              <a:gd name="connsiteY140" fmla="*/ 4783429 h 5114491"/>
              <a:gd name="connsiteX141" fmla="*/ 2297275 w 8848429"/>
              <a:gd name="connsiteY141" fmla="*/ 5064371 h 5114491"/>
              <a:gd name="connsiteX142" fmla="*/ 2214103 w 8848429"/>
              <a:gd name="connsiteY142" fmla="*/ 4745226 h 5114491"/>
              <a:gd name="connsiteX143" fmla="*/ 2042778 w 8848429"/>
              <a:gd name="connsiteY143" fmla="*/ 5027039 h 5114491"/>
              <a:gd name="connsiteX144" fmla="*/ 1995178 w 8848429"/>
              <a:gd name="connsiteY144" fmla="*/ 4719475 h 5114491"/>
              <a:gd name="connsiteX145" fmla="*/ 1809018 w 8848429"/>
              <a:gd name="connsiteY145" fmla="*/ 4968872 h 5114491"/>
              <a:gd name="connsiteX146" fmla="*/ 1789692 w 8848429"/>
              <a:gd name="connsiteY146" fmla="*/ 4639662 h 5114491"/>
              <a:gd name="connsiteX147" fmla="*/ 1566694 w 8848429"/>
              <a:gd name="connsiteY147" fmla="*/ 4882607 h 5114491"/>
              <a:gd name="connsiteX148" fmla="*/ 1579997 w 8848429"/>
              <a:gd name="connsiteY148" fmla="*/ 4571668 h 5114491"/>
              <a:gd name="connsiteX149" fmla="*/ 1348755 w 8848429"/>
              <a:gd name="connsiteY149" fmla="*/ 4779964 h 5114491"/>
              <a:gd name="connsiteX150" fmla="*/ 1394041 w 8848429"/>
              <a:gd name="connsiteY150" fmla="*/ 4453292 h 5114491"/>
              <a:gd name="connsiteX151" fmla="*/ 1127917 w 8848429"/>
              <a:gd name="connsiteY151" fmla="*/ 4648081 h 5114491"/>
              <a:gd name="connsiteX152" fmla="*/ 1201636 w 8848429"/>
              <a:gd name="connsiteY152" fmla="*/ 4345715 h 5114491"/>
              <a:gd name="connsiteX153" fmla="*/ 934199 w 8848429"/>
              <a:gd name="connsiteY153" fmla="*/ 4504891 h 5114491"/>
              <a:gd name="connsiteX154" fmla="*/ 1042336 w 8848429"/>
              <a:gd name="connsiteY154" fmla="*/ 4193343 h 5114491"/>
              <a:gd name="connsiteX155" fmla="*/ 743332 w 8848429"/>
              <a:gd name="connsiteY155" fmla="*/ 4332460 h 5114491"/>
              <a:gd name="connsiteX156" fmla="*/ 874621 w 8848429"/>
              <a:gd name="connsiteY156" fmla="*/ 4050283 h 5114491"/>
              <a:gd name="connsiteX157" fmla="*/ 581271 w 8848429"/>
              <a:gd name="connsiteY157" fmla="*/ 4154231 h 5114491"/>
              <a:gd name="connsiteX158" fmla="*/ 748120 w 8848429"/>
              <a:gd name="connsiteY158" fmla="*/ 3869756 h 5114491"/>
              <a:gd name="connsiteX159" fmla="*/ 427711 w 8848429"/>
              <a:gd name="connsiteY159" fmla="*/ 3947875 h 5114491"/>
              <a:gd name="connsiteX160" fmla="*/ 611531 w 8848429"/>
              <a:gd name="connsiteY160" fmla="*/ 3696738 h 5114491"/>
              <a:gd name="connsiteX161" fmla="*/ 303535 w 8848429"/>
              <a:gd name="connsiteY161" fmla="*/ 3741447 h 5114491"/>
              <a:gd name="connsiteX162" fmla="*/ 522660 w 8848429"/>
              <a:gd name="connsiteY162" fmla="*/ 3495003 h 5114491"/>
              <a:gd name="connsiteX163" fmla="*/ 193185 w 8848429"/>
              <a:gd name="connsiteY163" fmla="*/ 3509099 h 5114491"/>
              <a:gd name="connsiteX164" fmla="*/ 422457 w 8848429"/>
              <a:gd name="connsiteY164" fmla="*/ 3298650 h 5114491"/>
              <a:gd name="connsiteX165" fmla="*/ 111655 w 8848429"/>
              <a:gd name="connsiteY165" fmla="*/ 3282428 h 5114491"/>
              <a:gd name="connsiteX166" fmla="*/ 374679 w 8848429"/>
              <a:gd name="connsiteY166" fmla="*/ 3083457 h 5114491"/>
              <a:gd name="connsiteX167" fmla="*/ 48753 w 8848429"/>
              <a:gd name="connsiteY167" fmla="*/ 3033015 h 5114491"/>
              <a:gd name="connsiteX168" fmla="*/ 314695 w 8848429"/>
              <a:gd name="connsiteY168" fmla="*/ 2871339 h 5114491"/>
              <a:gd name="connsiteX169" fmla="*/ 13035 w 8848429"/>
              <a:gd name="connsiteY169" fmla="*/ 2794787 h 5114491"/>
              <a:gd name="connsiteX170" fmla="*/ 309799 w 8848429"/>
              <a:gd name="connsiteY170" fmla="*/ 2650953 h 5114491"/>
              <a:gd name="connsiteX171" fmla="*/ 0 w 8848429"/>
              <a:gd name="connsiteY171" fmla="*/ 2537897 h 5114491"/>
              <a:gd name="connsiteX172" fmla="*/ 292363 w 8848429"/>
              <a:gd name="connsiteY172" fmla="*/ 2431203 h 5114491"/>
              <a:gd name="connsiteX173" fmla="*/ 11421 w 8848429"/>
              <a:gd name="connsiteY173" fmla="*/ 2297276 h 5114491"/>
              <a:gd name="connsiteX174" fmla="*/ 330566 w 8848429"/>
              <a:gd name="connsiteY174" fmla="*/ 2214104 h 5114491"/>
              <a:gd name="connsiteX175" fmla="*/ 48753 w 8848429"/>
              <a:gd name="connsiteY175" fmla="*/ 2042778 h 5114491"/>
              <a:gd name="connsiteX176" fmla="*/ 356319 w 8848429"/>
              <a:gd name="connsiteY176" fmla="*/ 1995178 h 5114491"/>
              <a:gd name="connsiteX177" fmla="*/ 106922 w 8848429"/>
              <a:gd name="connsiteY177" fmla="*/ 1809018 h 5114491"/>
              <a:gd name="connsiteX178" fmla="*/ 436130 w 8848429"/>
              <a:gd name="connsiteY178" fmla="*/ 1789692 h 5114491"/>
              <a:gd name="connsiteX179" fmla="*/ 193185 w 8848429"/>
              <a:gd name="connsiteY179" fmla="*/ 1566694 h 5114491"/>
              <a:gd name="connsiteX180" fmla="*/ 504124 w 8848429"/>
              <a:gd name="connsiteY180" fmla="*/ 1579997 h 5114491"/>
              <a:gd name="connsiteX181" fmla="*/ 295829 w 8848429"/>
              <a:gd name="connsiteY181" fmla="*/ 1348755 h 5114491"/>
              <a:gd name="connsiteX182" fmla="*/ 622500 w 8848429"/>
              <a:gd name="connsiteY182" fmla="*/ 1394041 h 5114491"/>
              <a:gd name="connsiteX183" fmla="*/ 427711 w 8848429"/>
              <a:gd name="connsiteY183" fmla="*/ 1127917 h 5114491"/>
              <a:gd name="connsiteX184" fmla="*/ 730077 w 8848429"/>
              <a:gd name="connsiteY184" fmla="*/ 1201637 h 5114491"/>
              <a:gd name="connsiteX185" fmla="*/ 570901 w 8848429"/>
              <a:gd name="connsiteY185" fmla="*/ 934199 h 5114491"/>
              <a:gd name="connsiteX186" fmla="*/ 882450 w 8848429"/>
              <a:gd name="connsiteY186" fmla="*/ 1042336 h 5114491"/>
              <a:gd name="connsiteX187" fmla="*/ 743332 w 8848429"/>
              <a:gd name="connsiteY187" fmla="*/ 743332 h 5114491"/>
              <a:gd name="connsiteX188" fmla="*/ 1025509 w 8848429"/>
              <a:gd name="connsiteY188" fmla="*/ 874621 h 5114491"/>
              <a:gd name="connsiteX189" fmla="*/ 921561 w 8848429"/>
              <a:gd name="connsiteY189" fmla="*/ 581271 h 5114491"/>
              <a:gd name="connsiteX190" fmla="*/ 1206036 w 8848429"/>
              <a:gd name="connsiteY190" fmla="*/ 748121 h 5114491"/>
              <a:gd name="connsiteX191" fmla="*/ 1127917 w 8848429"/>
              <a:gd name="connsiteY191" fmla="*/ 427712 h 5114491"/>
              <a:gd name="connsiteX192" fmla="*/ 1379054 w 8848429"/>
              <a:gd name="connsiteY192" fmla="*/ 611531 h 5114491"/>
              <a:gd name="connsiteX193" fmla="*/ 1334346 w 8848429"/>
              <a:gd name="connsiteY193" fmla="*/ 303535 h 5114491"/>
              <a:gd name="connsiteX194" fmla="*/ 1580790 w 8848429"/>
              <a:gd name="connsiteY194" fmla="*/ 522661 h 5114491"/>
              <a:gd name="connsiteX195" fmla="*/ 1566694 w 8848429"/>
              <a:gd name="connsiteY195" fmla="*/ 193185 h 5114491"/>
              <a:gd name="connsiteX196" fmla="*/ 1777142 w 8848429"/>
              <a:gd name="connsiteY196" fmla="*/ 422457 h 5114491"/>
              <a:gd name="connsiteX197" fmla="*/ 1793364 w 8848429"/>
              <a:gd name="connsiteY197" fmla="*/ 111655 h 5114491"/>
              <a:gd name="connsiteX198" fmla="*/ 1992335 w 8848429"/>
              <a:gd name="connsiteY198" fmla="*/ 374679 h 5114491"/>
              <a:gd name="connsiteX199" fmla="*/ 2042778 w 8848429"/>
              <a:gd name="connsiteY199" fmla="*/ 48753 h 5114491"/>
              <a:gd name="connsiteX200" fmla="*/ 2204453 w 8848429"/>
              <a:gd name="connsiteY200" fmla="*/ 314695 h 5114491"/>
              <a:gd name="connsiteX201" fmla="*/ 2281006 w 8848429"/>
              <a:gd name="connsiteY201" fmla="*/ 13035 h 5114491"/>
              <a:gd name="connsiteX202" fmla="*/ 2424840 w 8848429"/>
              <a:gd name="connsiteY202" fmla="*/ 309799 h 5114491"/>
              <a:gd name="connsiteX203" fmla="*/ 2537897 w 8848429"/>
              <a:gd name="connsiteY203" fmla="*/ 0 h 5114491"/>
              <a:gd name="connsiteX0" fmla="*/ 2537897 w 8848429"/>
              <a:gd name="connsiteY0" fmla="*/ 0 h 5114491"/>
              <a:gd name="connsiteX1" fmla="*/ 2644589 w 8848429"/>
              <a:gd name="connsiteY1" fmla="*/ 292362 h 5114491"/>
              <a:gd name="connsiteX2" fmla="*/ 2778516 w 8848429"/>
              <a:gd name="connsiteY2" fmla="*/ 11421 h 5114491"/>
              <a:gd name="connsiteX3" fmla="*/ 2861690 w 8848429"/>
              <a:gd name="connsiteY3" fmla="*/ 330566 h 5114491"/>
              <a:gd name="connsiteX4" fmla="*/ 3033015 w 8848429"/>
              <a:gd name="connsiteY4" fmla="*/ 48753 h 5114491"/>
              <a:gd name="connsiteX5" fmla="*/ 3080616 w 8848429"/>
              <a:gd name="connsiteY5" fmla="*/ 356317 h 5114491"/>
              <a:gd name="connsiteX6" fmla="*/ 3266774 w 8848429"/>
              <a:gd name="connsiteY6" fmla="*/ 106922 h 5114491"/>
              <a:gd name="connsiteX7" fmla="*/ 3286101 w 8848429"/>
              <a:gd name="connsiteY7" fmla="*/ 436131 h 5114491"/>
              <a:gd name="connsiteX8" fmla="*/ 3509098 w 8848429"/>
              <a:gd name="connsiteY8" fmla="*/ 193185 h 5114491"/>
              <a:gd name="connsiteX9" fmla="*/ 3495795 w 8848429"/>
              <a:gd name="connsiteY9" fmla="*/ 504124 h 5114491"/>
              <a:gd name="connsiteX10" fmla="*/ 3727037 w 8848429"/>
              <a:gd name="connsiteY10" fmla="*/ 295829 h 5114491"/>
              <a:gd name="connsiteX11" fmla="*/ 3681751 w 8848429"/>
              <a:gd name="connsiteY11" fmla="*/ 622500 h 5114491"/>
              <a:gd name="connsiteX12" fmla="*/ 3947875 w 8848429"/>
              <a:gd name="connsiteY12" fmla="*/ 427712 h 5114491"/>
              <a:gd name="connsiteX13" fmla="*/ 3874156 w 8848429"/>
              <a:gd name="connsiteY13" fmla="*/ 730077 h 5114491"/>
              <a:gd name="connsiteX14" fmla="*/ 4141593 w 8848429"/>
              <a:gd name="connsiteY14" fmla="*/ 570901 h 5114491"/>
              <a:gd name="connsiteX15" fmla="*/ 4033457 w 8848429"/>
              <a:gd name="connsiteY15" fmla="*/ 882450 h 5114491"/>
              <a:gd name="connsiteX16" fmla="*/ 4332460 w 8848429"/>
              <a:gd name="connsiteY16" fmla="*/ 743332 h 5114491"/>
              <a:gd name="connsiteX17" fmla="*/ 4201171 w 8848429"/>
              <a:gd name="connsiteY17" fmla="*/ 1025509 h 5114491"/>
              <a:gd name="connsiteX18" fmla="*/ 4363624 w 8848429"/>
              <a:gd name="connsiteY18" fmla="*/ 967945 h 5114491"/>
              <a:gd name="connsiteX19" fmla="*/ 4401794 w 8848429"/>
              <a:gd name="connsiteY19" fmla="*/ 954419 h 5114491"/>
              <a:gd name="connsiteX20" fmla="*/ 4462826 w 8848429"/>
              <a:gd name="connsiteY20" fmla="*/ 975603 h 5114491"/>
              <a:gd name="connsiteX21" fmla="*/ 4655087 w 8848429"/>
              <a:gd name="connsiteY21" fmla="*/ 1042336 h 5114491"/>
              <a:gd name="connsiteX22" fmla="*/ 4515970 w 8848429"/>
              <a:gd name="connsiteY22" fmla="*/ 743332 h 5114491"/>
              <a:gd name="connsiteX23" fmla="*/ 4798146 w 8848429"/>
              <a:gd name="connsiteY23" fmla="*/ 874621 h 5114491"/>
              <a:gd name="connsiteX24" fmla="*/ 4694199 w 8848429"/>
              <a:gd name="connsiteY24" fmla="*/ 581271 h 5114491"/>
              <a:gd name="connsiteX25" fmla="*/ 4978673 w 8848429"/>
              <a:gd name="connsiteY25" fmla="*/ 748121 h 5114491"/>
              <a:gd name="connsiteX26" fmla="*/ 4900554 w 8848429"/>
              <a:gd name="connsiteY26" fmla="*/ 427712 h 5114491"/>
              <a:gd name="connsiteX27" fmla="*/ 5151692 w 8848429"/>
              <a:gd name="connsiteY27" fmla="*/ 611531 h 5114491"/>
              <a:gd name="connsiteX28" fmla="*/ 5106984 w 8848429"/>
              <a:gd name="connsiteY28" fmla="*/ 303535 h 5114491"/>
              <a:gd name="connsiteX29" fmla="*/ 5353428 w 8848429"/>
              <a:gd name="connsiteY29" fmla="*/ 522661 h 5114491"/>
              <a:gd name="connsiteX30" fmla="*/ 5339331 w 8848429"/>
              <a:gd name="connsiteY30" fmla="*/ 193185 h 5114491"/>
              <a:gd name="connsiteX31" fmla="*/ 5549779 w 8848429"/>
              <a:gd name="connsiteY31" fmla="*/ 422457 h 5114491"/>
              <a:gd name="connsiteX32" fmla="*/ 5566001 w 8848429"/>
              <a:gd name="connsiteY32" fmla="*/ 111655 h 5114491"/>
              <a:gd name="connsiteX33" fmla="*/ 5764973 w 8848429"/>
              <a:gd name="connsiteY33" fmla="*/ 374679 h 5114491"/>
              <a:gd name="connsiteX34" fmla="*/ 5815415 w 8848429"/>
              <a:gd name="connsiteY34" fmla="*/ 48753 h 5114491"/>
              <a:gd name="connsiteX35" fmla="*/ 5977091 w 8848429"/>
              <a:gd name="connsiteY35" fmla="*/ 314695 h 5114491"/>
              <a:gd name="connsiteX36" fmla="*/ 6053643 w 8848429"/>
              <a:gd name="connsiteY36" fmla="*/ 13035 h 5114491"/>
              <a:gd name="connsiteX37" fmla="*/ 6197477 w 8848429"/>
              <a:gd name="connsiteY37" fmla="*/ 309799 h 5114491"/>
              <a:gd name="connsiteX38" fmla="*/ 6310534 w 8848429"/>
              <a:gd name="connsiteY38" fmla="*/ 0 h 5114491"/>
              <a:gd name="connsiteX39" fmla="*/ 6417226 w 8848429"/>
              <a:gd name="connsiteY39" fmla="*/ 292362 h 5114491"/>
              <a:gd name="connsiteX40" fmla="*/ 6551154 w 8848429"/>
              <a:gd name="connsiteY40" fmla="*/ 11421 h 5114491"/>
              <a:gd name="connsiteX41" fmla="*/ 6634327 w 8848429"/>
              <a:gd name="connsiteY41" fmla="*/ 330566 h 5114491"/>
              <a:gd name="connsiteX42" fmla="*/ 6805652 w 8848429"/>
              <a:gd name="connsiteY42" fmla="*/ 48753 h 5114491"/>
              <a:gd name="connsiteX43" fmla="*/ 6853253 w 8848429"/>
              <a:gd name="connsiteY43" fmla="*/ 356317 h 5114491"/>
              <a:gd name="connsiteX44" fmla="*/ 7039411 w 8848429"/>
              <a:gd name="connsiteY44" fmla="*/ 106922 h 5114491"/>
              <a:gd name="connsiteX45" fmla="*/ 7058738 w 8848429"/>
              <a:gd name="connsiteY45" fmla="*/ 436131 h 5114491"/>
              <a:gd name="connsiteX46" fmla="*/ 7281736 w 8848429"/>
              <a:gd name="connsiteY46" fmla="*/ 193185 h 5114491"/>
              <a:gd name="connsiteX47" fmla="*/ 7268432 w 8848429"/>
              <a:gd name="connsiteY47" fmla="*/ 504124 h 5114491"/>
              <a:gd name="connsiteX48" fmla="*/ 7499674 w 8848429"/>
              <a:gd name="connsiteY48" fmla="*/ 295829 h 5114491"/>
              <a:gd name="connsiteX49" fmla="*/ 7454388 w 8848429"/>
              <a:gd name="connsiteY49" fmla="*/ 622500 h 5114491"/>
              <a:gd name="connsiteX50" fmla="*/ 7720512 w 8848429"/>
              <a:gd name="connsiteY50" fmla="*/ 427712 h 5114491"/>
              <a:gd name="connsiteX51" fmla="*/ 7646793 w 8848429"/>
              <a:gd name="connsiteY51" fmla="*/ 730077 h 5114491"/>
              <a:gd name="connsiteX52" fmla="*/ 7914230 w 8848429"/>
              <a:gd name="connsiteY52" fmla="*/ 570901 h 5114491"/>
              <a:gd name="connsiteX53" fmla="*/ 7806094 w 8848429"/>
              <a:gd name="connsiteY53" fmla="*/ 882450 h 5114491"/>
              <a:gd name="connsiteX54" fmla="*/ 8105097 w 8848429"/>
              <a:gd name="connsiteY54" fmla="*/ 743332 h 5114491"/>
              <a:gd name="connsiteX55" fmla="*/ 7973808 w 8848429"/>
              <a:gd name="connsiteY55" fmla="*/ 1025509 h 5114491"/>
              <a:gd name="connsiteX56" fmla="*/ 8267159 w 8848429"/>
              <a:gd name="connsiteY56" fmla="*/ 921562 h 5114491"/>
              <a:gd name="connsiteX57" fmla="*/ 8100309 w 8848429"/>
              <a:gd name="connsiteY57" fmla="*/ 1206036 h 5114491"/>
              <a:gd name="connsiteX58" fmla="*/ 8420718 w 8848429"/>
              <a:gd name="connsiteY58" fmla="*/ 1127917 h 5114491"/>
              <a:gd name="connsiteX59" fmla="*/ 8236899 w 8848429"/>
              <a:gd name="connsiteY59" fmla="*/ 1379055 h 5114491"/>
              <a:gd name="connsiteX60" fmla="*/ 8544894 w 8848429"/>
              <a:gd name="connsiteY60" fmla="*/ 1334347 h 5114491"/>
              <a:gd name="connsiteX61" fmla="*/ 8325768 w 8848429"/>
              <a:gd name="connsiteY61" fmla="*/ 1580791 h 5114491"/>
              <a:gd name="connsiteX62" fmla="*/ 8655244 w 8848429"/>
              <a:gd name="connsiteY62" fmla="*/ 1566694 h 5114491"/>
              <a:gd name="connsiteX63" fmla="*/ 8425972 w 8848429"/>
              <a:gd name="connsiteY63" fmla="*/ 1777142 h 5114491"/>
              <a:gd name="connsiteX64" fmla="*/ 8736775 w 8848429"/>
              <a:gd name="connsiteY64" fmla="*/ 1793364 h 5114491"/>
              <a:gd name="connsiteX65" fmla="*/ 8473750 w 8848429"/>
              <a:gd name="connsiteY65" fmla="*/ 1992336 h 5114491"/>
              <a:gd name="connsiteX66" fmla="*/ 8799676 w 8848429"/>
              <a:gd name="connsiteY66" fmla="*/ 2042778 h 5114491"/>
              <a:gd name="connsiteX67" fmla="*/ 8533734 w 8848429"/>
              <a:gd name="connsiteY67" fmla="*/ 2204454 h 5114491"/>
              <a:gd name="connsiteX68" fmla="*/ 8835394 w 8848429"/>
              <a:gd name="connsiteY68" fmla="*/ 2281007 h 5114491"/>
              <a:gd name="connsiteX69" fmla="*/ 8538630 w 8848429"/>
              <a:gd name="connsiteY69" fmla="*/ 2424841 h 5114491"/>
              <a:gd name="connsiteX70" fmla="*/ 8848429 w 8848429"/>
              <a:gd name="connsiteY70" fmla="*/ 2537897 h 5114491"/>
              <a:gd name="connsiteX71" fmla="*/ 8556068 w 8848429"/>
              <a:gd name="connsiteY71" fmla="*/ 2644589 h 5114491"/>
              <a:gd name="connsiteX72" fmla="*/ 8837008 w 8848429"/>
              <a:gd name="connsiteY72" fmla="*/ 2778517 h 5114491"/>
              <a:gd name="connsiteX73" fmla="*/ 8517863 w 8848429"/>
              <a:gd name="connsiteY73" fmla="*/ 2861690 h 5114491"/>
              <a:gd name="connsiteX74" fmla="*/ 8799676 w 8848429"/>
              <a:gd name="connsiteY74" fmla="*/ 3033015 h 5114491"/>
              <a:gd name="connsiteX75" fmla="*/ 8492112 w 8848429"/>
              <a:gd name="connsiteY75" fmla="*/ 3080616 h 5114491"/>
              <a:gd name="connsiteX76" fmla="*/ 8741508 w 8848429"/>
              <a:gd name="connsiteY76" fmla="*/ 3266774 h 5114491"/>
              <a:gd name="connsiteX77" fmla="*/ 8412298 w 8848429"/>
              <a:gd name="connsiteY77" fmla="*/ 3286101 h 5114491"/>
              <a:gd name="connsiteX78" fmla="*/ 8655244 w 8848429"/>
              <a:gd name="connsiteY78" fmla="*/ 3509099 h 5114491"/>
              <a:gd name="connsiteX79" fmla="*/ 8344304 w 8848429"/>
              <a:gd name="connsiteY79" fmla="*/ 3495795 h 5114491"/>
              <a:gd name="connsiteX80" fmla="*/ 8552600 w 8848429"/>
              <a:gd name="connsiteY80" fmla="*/ 3727037 h 5114491"/>
              <a:gd name="connsiteX81" fmla="*/ 8225930 w 8848429"/>
              <a:gd name="connsiteY81" fmla="*/ 3681752 h 5114491"/>
              <a:gd name="connsiteX82" fmla="*/ 8420718 w 8848429"/>
              <a:gd name="connsiteY82" fmla="*/ 3947875 h 5114491"/>
              <a:gd name="connsiteX83" fmla="*/ 8118352 w 8848429"/>
              <a:gd name="connsiteY83" fmla="*/ 3874156 h 5114491"/>
              <a:gd name="connsiteX84" fmla="*/ 8277528 w 8848429"/>
              <a:gd name="connsiteY84" fmla="*/ 4141593 h 5114491"/>
              <a:gd name="connsiteX85" fmla="*/ 7965979 w 8848429"/>
              <a:gd name="connsiteY85" fmla="*/ 4033457 h 5114491"/>
              <a:gd name="connsiteX86" fmla="*/ 8105097 w 8848429"/>
              <a:gd name="connsiteY86" fmla="*/ 4332460 h 5114491"/>
              <a:gd name="connsiteX87" fmla="*/ 7822920 w 8848429"/>
              <a:gd name="connsiteY87" fmla="*/ 4201171 h 5114491"/>
              <a:gd name="connsiteX88" fmla="*/ 7926868 w 8848429"/>
              <a:gd name="connsiteY88" fmla="*/ 4494522 h 5114491"/>
              <a:gd name="connsiteX89" fmla="*/ 7642393 w 8848429"/>
              <a:gd name="connsiteY89" fmla="*/ 4327672 h 5114491"/>
              <a:gd name="connsiteX90" fmla="*/ 7720512 w 8848429"/>
              <a:gd name="connsiteY90" fmla="*/ 4648081 h 5114491"/>
              <a:gd name="connsiteX91" fmla="*/ 7469375 w 8848429"/>
              <a:gd name="connsiteY91" fmla="*/ 4464262 h 5114491"/>
              <a:gd name="connsiteX92" fmla="*/ 7514083 w 8848429"/>
              <a:gd name="connsiteY92" fmla="*/ 4772257 h 5114491"/>
              <a:gd name="connsiteX93" fmla="*/ 7267640 w 8848429"/>
              <a:gd name="connsiteY93" fmla="*/ 4553132 h 5114491"/>
              <a:gd name="connsiteX94" fmla="*/ 7281736 w 8848429"/>
              <a:gd name="connsiteY94" fmla="*/ 4882607 h 5114491"/>
              <a:gd name="connsiteX95" fmla="*/ 7071287 w 8848429"/>
              <a:gd name="connsiteY95" fmla="*/ 4653335 h 5114491"/>
              <a:gd name="connsiteX96" fmla="*/ 7055065 w 8848429"/>
              <a:gd name="connsiteY96" fmla="*/ 4964138 h 5114491"/>
              <a:gd name="connsiteX97" fmla="*/ 6856094 w 8848429"/>
              <a:gd name="connsiteY97" fmla="*/ 4701115 h 5114491"/>
              <a:gd name="connsiteX98" fmla="*/ 6805652 w 8848429"/>
              <a:gd name="connsiteY98" fmla="*/ 5027039 h 5114491"/>
              <a:gd name="connsiteX99" fmla="*/ 6643976 w 8848429"/>
              <a:gd name="connsiteY99" fmla="*/ 4761097 h 5114491"/>
              <a:gd name="connsiteX100" fmla="*/ 6567424 w 8848429"/>
              <a:gd name="connsiteY100" fmla="*/ 5062757 h 5114491"/>
              <a:gd name="connsiteX101" fmla="*/ 6423590 w 8848429"/>
              <a:gd name="connsiteY101" fmla="*/ 4765993 h 5114491"/>
              <a:gd name="connsiteX102" fmla="*/ 6329584 w 8848429"/>
              <a:gd name="connsiteY102" fmla="*/ 5075792 h 5114491"/>
              <a:gd name="connsiteX103" fmla="*/ 6203841 w 8848429"/>
              <a:gd name="connsiteY103" fmla="*/ 4758029 h 5114491"/>
              <a:gd name="connsiteX104" fmla="*/ 6087331 w 8848429"/>
              <a:gd name="connsiteY104" fmla="*/ 5075438 h 5114491"/>
              <a:gd name="connsiteX105" fmla="*/ 5986740 w 8848429"/>
              <a:gd name="connsiteY105" fmla="*/ 4762643 h 5114491"/>
              <a:gd name="connsiteX106" fmla="*/ 5874016 w 8848429"/>
              <a:gd name="connsiteY106" fmla="*/ 5064232 h 5114491"/>
              <a:gd name="connsiteX107" fmla="*/ 5778157 w 8848429"/>
              <a:gd name="connsiteY107" fmla="*/ 4751952 h 5114491"/>
              <a:gd name="connsiteX108" fmla="*/ 5664023 w 8848429"/>
              <a:gd name="connsiteY108" fmla="*/ 5071017 h 5114491"/>
              <a:gd name="connsiteX109" fmla="*/ 5572671 w 8848429"/>
              <a:gd name="connsiteY109" fmla="*/ 4748156 h 5114491"/>
              <a:gd name="connsiteX110" fmla="*/ 5455082 w 8848429"/>
              <a:gd name="connsiteY110" fmla="*/ 5063854 h 5114491"/>
              <a:gd name="connsiteX111" fmla="*/ 5358984 w 8848429"/>
              <a:gd name="connsiteY111" fmla="*/ 4755818 h 5114491"/>
              <a:gd name="connsiteX112" fmla="*/ 5258734 w 8848429"/>
              <a:gd name="connsiteY112" fmla="*/ 5077688 h 5114491"/>
              <a:gd name="connsiteX113" fmla="*/ 5185728 w 8848429"/>
              <a:gd name="connsiteY113" fmla="*/ 4726342 h 5114491"/>
              <a:gd name="connsiteX114" fmla="*/ 5033904 w 8848429"/>
              <a:gd name="connsiteY114" fmla="*/ 5098931 h 5114491"/>
              <a:gd name="connsiteX115" fmla="*/ 4974274 w 8848429"/>
              <a:gd name="connsiteY115" fmla="*/ 4345715 h 5114491"/>
              <a:gd name="connsiteX116" fmla="*/ 4808436 w 8848429"/>
              <a:gd name="connsiteY116" fmla="*/ 5114491 h 5114491"/>
              <a:gd name="connsiteX117" fmla="*/ 4814973 w 8848429"/>
              <a:gd name="connsiteY117" fmla="*/ 4193343 h 5114491"/>
              <a:gd name="connsiteX118" fmla="*/ 4592170 w 8848429"/>
              <a:gd name="connsiteY118" fmla="*/ 5100810 h 5114491"/>
              <a:gd name="connsiteX119" fmla="*/ 4647258 w 8848429"/>
              <a:gd name="connsiteY119" fmla="*/ 4050283 h 5114491"/>
              <a:gd name="connsiteX120" fmla="*/ 4484806 w 8848429"/>
              <a:gd name="connsiteY120" fmla="*/ 4107848 h 5114491"/>
              <a:gd name="connsiteX121" fmla="*/ 4373651 w 8848429"/>
              <a:gd name="connsiteY121" fmla="*/ 4112143 h 5114491"/>
              <a:gd name="connsiteX122" fmla="*/ 4193342 w 8848429"/>
              <a:gd name="connsiteY122" fmla="*/ 4033457 h 5114491"/>
              <a:gd name="connsiteX123" fmla="*/ 4332460 w 8848429"/>
              <a:gd name="connsiteY123" fmla="*/ 4332460 h 5114491"/>
              <a:gd name="connsiteX124" fmla="*/ 4050283 w 8848429"/>
              <a:gd name="connsiteY124" fmla="*/ 4201171 h 5114491"/>
              <a:gd name="connsiteX125" fmla="*/ 4154231 w 8848429"/>
              <a:gd name="connsiteY125" fmla="*/ 4494522 h 5114491"/>
              <a:gd name="connsiteX126" fmla="*/ 3869757 w 8848429"/>
              <a:gd name="connsiteY126" fmla="*/ 4327672 h 5114491"/>
              <a:gd name="connsiteX127" fmla="*/ 3947875 w 8848429"/>
              <a:gd name="connsiteY127" fmla="*/ 4648081 h 5114491"/>
              <a:gd name="connsiteX128" fmla="*/ 3696737 w 8848429"/>
              <a:gd name="connsiteY128" fmla="*/ 4464262 h 5114491"/>
              <a:gd name="connsiteX129" fmla="*/ 3741446 w 8848429"/>
              <a:gd name="connsiteY129" fmla="*/ 4772257 h 5114491"/>
              <a:gd name="connsiteX130" fmla="*/ 3495003 w 8848429"/>
              <a:gd name="connsiteY130" fmla="*/ 4553132 h 5114491"/>
              <a:gd name="connsiteX131" fmla="*/ 3509098 w 8848429"/>
              <a:gd name="connsiteY131" fmla="*/ 4882607 h 5114491"/>
              <a:gd name="connsiteX132" fmla="*/ 3298650 w 8848429"/>
              <a:gd name="connsiteY132" fmla="*/ 4653335 h 5114491"/>
              <a:gd name="connsiteX133" fmla="*/ 3282428 w 8848429"/>
              <a:gd name="connsiteY133" fmla="*/ 4964138 h 5114491"/>
              <a:gd name="connsiteX134" fmla="*/ 3083457 w 8848429"/>
              <a:gd name="connsiteY134" fmla="*/ 4701115 h 5114491"/>
              <a:gd name="connsiteX135" fmla="*/ 3033015 w 8848429"/>
              <a:gd name="connsiteY135" fmla="*/ 5027039 h 5114491"/>
              <a:gd name="connsiteX136" fmla="*/ 2871338 w 8848429"/>
              <a:gd name="connsiteY136" fmla="*/ 4761097 h 5114491"/>
              <a:gd name="connsiteX137" fmla="*/ 2794787 w 8848429"/>
              <a:gd name="connsiteY137" fmla="*/ 5062757 h 5114491"/>
              <a:gd name="connsiteX138" fmla="*/ 2650953 w 8848429"/>
              <a:gd name="connsiteY138" fmla="*/ 4765993 h 5114491"/>
              <a:gd name="connsiteX139" fmla="*/ 2537897 w 8848429"/>
              <a:gd name="connsiteY139" fmla="*/ 5075792 h 5114491"/>
              <a:gd name="connsiteX140" fmla="*/ 2431203 w 8848429"/>
              <a:gd name="connsiteY140" fmla="*/ 4783429 h 5114491"/>
              <a:gd name="connsiteX141" fmla="*/ 2297275 w 8848429"/>
              <a:gd name="connsiteY141" fmla="*/ 5064371 h 5114491"/>
              <a:gd name="connsiteX142" fmla="*/ 2214103 w 8848429"/>
              <a:gd name="connsiteY142" fmla="*/ 4745226 h 5114491"/>
              <a:gd name="connsiteX143" fmla="*/ 2042778 w 8848429"/>
              <a:gd name="connsiteY143" fmla="*/ 5027039 h 5114491"/>
              <a:gd name="connsiteX144" fmla="*/ 1995178 w 8848429"/>
              <a:gd name="connsiteY144" fmla="*/ 4719475 h 5114491"/>
              <a:gd name="connsiteX145" fmla="*/ 1809018 w 8848429"/>
              <a:gd name="connsiteY145" fmla="*/ 4968872 h 5114491"/>
              <a:gd name="connsiteX146" fmla="*/ 1789692 w 8848429"/>
              <a:gd name="connsiteY146" fmla="*/ 4639662 h 5114491"/>
              <a:gd name="connsiteX147" fmla="*/ 1566694 w 8848429"/>
              <a:gd name="connsiteY147" fmla="*/ 4882607 h 5114491"/>
              <a:gd name="connsiteX148" fmla="*/ 1579997 w 8848429"/>
              <a:gd name="connsiteY148" fmla="*/ 4571668 h 5114491"/>
              <a:gd name="connsiteX149" fmla="*/ 1348755 w 8848429"/>
              <a:gd name="connsiteY149" fmla="*/ 4779964 h 5114491"/>
              <a:gd name="connsiteX150" fmla="*/ 1394041 w 8848429"/>
              <a:gd name="connsiteY150" fmla="*/ 4453292 h 5114491"/>
              <a:gd name="connsiteX151" fmla="*/ 1127917 w 8848429"/>
              <a:gd name="connsiteY151" fmla="*/ 4648081 h 5114491"/>
              <a:gd name="connsiteX152" fmla="*/ 1201636 w 8848429"/>
              <a:gd name="connsiteY152" fmla="*/ 4345715 h 5114491"/>
              <a:gd name="connsiteX153" fmla="*/ 934199 w 8848429"/>
              <a:gd name="connsiteY153" fmla="*/ 4504891 h 5114491"/>
              <a:gd name="connsiteX154" fmla="*/ 1042336 w 8848429"/>
              <a:gd name="connsiteY154" fmla="*/ 4193343 h 5114491"/>
              <a:gd name="connsiteX155" fmla="*/ 743332 w 8848429"/>
              <a:gd name="connsiteY155" fmla="*/ 4332460 h 5114491"/>
              <a:gd name="connsiteX156" fmla="*/ 874621 w 8848429"/>
              <a:gd name="connsiteY156" fmla="*/ 4050283 h 5114491"/>
              <a:gd name="connsiteX157" fmla="*/ 581271 w 8848429"/>
              <a:gd name="connsiteY157" fmla="*/ 4154231 h 5114491"/>
              <a:gd name="connsiteX158" fmla="*/ 748120 w 8848429"/>
              <a:gd name="connsiteY158" fmla="*/ 3869756 h 5114491"/>
              <a:gd name="connsiteX159" fmla="*/ 427711 w 8848429"/>
              <a:gd name="connsiteY159" fmla="*/ 3947875 h 5114491"/>
              <a:gd name="connsiteX160" fmla="*/ 611531 w 8848429"/>
              <a:gd name="connsiteY160" fmla="*/ 3696738 h 5114491"/>
              <a:gd name="connsiteX161" fmla="*/ 303535 w 8848429"/>
              <a:gd name="connsiteY161" fmla="*/ 3741447 h 5114491"/>
              <a:gd name="connsiteX162" fmla="*/ 522660 w 8848429"/>
              <a:gd name="connsiteY162" fmla="*/ 3495003 h 5114491"/>
              <a:gd name="connsiteX163" fmla="*/ 193185 w 8848429"/>
              <a:gd name="connsiteY163" fmla="*/ 3509099 h 5114491"/>
              <a:gd name="connsiteX164" fmla="*/ 422457 w 8848429"/>
              <a:gd name="connsiteY164" fmla="*/ 3298650 h 5114491"/>
              <a:gd name="connsiteX165" fmla="*/ 111655 w 8848429"/>
              <a:gd name="connsiteY165" fmla="*/ 3282428 h 5114491"/>
              <a:gd name="connsiteX166" fmla="*/ 374679 w 8848429"/>
              <a:gd name="connsiteY166" fmla="*/ 3083457 h 5114491"/>
              <a:gd name="connsiteX167" fmla="*/ 48753 w 8848429"/>
              <a:gd name="connsiteY167" fmla="*/ 3033015 h 5114491"/>
              <a:gd name="connsiteX168" fmla="*/ 314695 w 8848429"/>
              <a:gd name="connsiteY168" fmla="*/ 2871339 h 5114491"/>
              <a:gd name="connsiteX169" fmla="*/ 13035 w 8848429"/>
              <a:gd name="connsiteY169" fmla="*/ 2794787 h 5114491"/>
              <a:gd name="connsiteX170" fmla="*/ 309799 w 8848429"/>
              <a:gd name="connsiteY170" fmla="*/ 2650953 h 5114491"/>
              <a:gd name="connsiteX171" fmla="*/ 0 w 8848429"/>
              <a:gd name="connsiteY171" fmla="*/ 2537897 h 5114491"/>
              <a:gd name="connsiteX172" fmla="*/ 292363 w 8848429"/>
              <a:gd name="connsiteY172" fmla="*/ 2431203 h 5114491"/>
              <a:gd name="connsiteX173" fmla="*/ 11421 w 8848429"/>
              <a:gd name="connsiteY173" fmla="*/ 2297276 h 5114491"/>
              <a:gd name="connsiteX174" fmla="*/ 330566 w 8848429"/>
              <a:gd name="connsiteY174" fmla="*/ 2214104 h 5114491"/>
              <a:gd name="connsiteX175" fmla="*/ 48753 w 8848429"/>
              <a:gd name="connsiteY175" fmla="*/ 2042778 h 5114491"/>
              <a:gd name="connsiteX176" fmla="*/ 356319 w 8848429"/>
              <a:gd name="connsiteY176" fmla="*/ 1995178 h 5114491"/>
              <a:gd name="connsiteX177" fmla="*/ 106922 w 8848429"/>
              <a:gd name="connsiteY177" fmla="*/ 1809018 h 5114491"/>
              <a:gd name="connsiteX178" fmla="*/ 436130 w 8848429"/>
              <a:gd name="connsiteY178" fmla="*/ 1789692 h 5114491"/>
              <a:gd name="connsiteX179" fmla="*/ 193185 w 8848429"/>
              <a:gd name="connsiteY179" fmla="*/ 1566694 h 5114491"/>
              <a:gd name="connsiteX180" fmla="*/ 504124 w 8848429"/>
              <a:gd name="connsiteY180" fmla="*/ 1579997 h 5114491"/>
              <a:gd name="connsiteX181" fmla="*/ 295829 w 8848429"/>
              <a:gd name="connsiteY181" fmla="*/ 1348755 h 5114491"/>
              <a:gd name="connsiteX182" fmla="*/ 622500 w 8848429"/>
              <a:gd name="connsiteY182" fmla="*/ 1394041 h 5114491"/>
              <a:gd name="connsiteX183" fmla="*/ 427711 w 8848429"/>
              <a:gd name="connsiteY183" fmla="*/ 1127917 h 5114491"/>
              <a:gd name="connsiteX184" fmla="*/ 730077 w 8848429"/>
              <a:gd name="connsiteY184" fmla="*/ 1201637 h 5114491"/>
              <a:gd name="connsiteX185" fmla="*/ 570901 w 8848429"/>
              <a:gd name="connsiteY185" fmla="*/ 934199 h 5114491"/>
              <a:gd name="connsiteX186" fmla="*/ 882450 w 8848429"/>
              <a:gd name="connsiteY186" fmla="*/ 1042336 h 5114491"/>
              <a:gd name="connsiteX187" fmla="*/ 743332 w 8848429"/>
              <a:gd name="connsiteY187" fmla="*/ 743332 h 5114491"/>
              <a:gd name="connsiteX188" fmla="*/ 1025509 w 8848429"/>
              <a:gd name="connsiteY188" fmla="*/ 874621 h 5114491"/>
              <a:gd name="connsiteX189" fmla="*/ 921561 w 8848429"/>
              <a:gd name="connsiteY189" fmla="*/ 581271 h 5114491"/>
              <a:gd name="connsiteX190" fmla="*/ 1206036 w 8848429"/>
              <a:gd name="connsiteY190" fmla="*/ 748121 h 5114491"/>
              <a:gd name="connsiteX191" fmla="*/ 1127917 w 8848429"/>
              <a:gd name="connsiteY191" fmla="*/ 427712 h 5114491"/>
              <a:gd name="connsiteX192" fmla="*/ 1379054 w 8848429"/>
              <a:gd name="connsiteY192" fmla="*/ 611531 h 5114491"/>
              <a:gd name="connsiteX193" fmla="*/ 1334346 w 8848429"/>
              <a:gd name="connsiteY193" fmla="*/ 303535 h 5114491"/>
              <a:gd name="connsiteX194" fmla="*/ 1580790 w 8848429"/>
              <a:gd name="connsiteY194" fmla="*/ 522661 h 5114491"/>
              <a:gd name="connsiteX195" fmla="*/ 1566694 w 8848429"/>
              <a:gd name="connsiteY195" fmla="*/ 193185 h 5114491"/>
              <a:gd name="connsiteX196" fmla="*/ 1777142 w 8848429"/>
              <a:gd name="connsiteY196" fmla="*/ 422457 h 5114491"/>
              <a:gd name="connsiteX197" fmla="*/ 1793364 w 8848429"/>
              <a:gd name="connsiteY197" fmla="*/ 111655 h 5114491"/>
              <a:gd name="connsiteX198" fmla="*/ 1992335 w 8848429"/>
              <a:gd name="connsiteY198" fmla="*/ 374679 h 5114491"/>
              <a:gd name="connsiteX199" fmla="*/ 2042778 w 8848429"/>
              <a:gd name="connsiteY199" fmla="*/ 48753 h 5114491"/>
              <a:gd name="connsiteX200" fmla="*/ 2204453 w 8848429"/>
              <a:gd name="connsiteY200" fmla="*/ 314695 h 5114491"/>
              <a:gd name="connsiteX201" fmla="*/ 2281006 w 8848429"/>
              <a:gd name="connsiteY201" fmla="*/ 13035 h 5114491"/>
              <a:gd name="connsiteX202" fmla="*/ 2424840 w 8848429"/>
              <a:gd name="connsiteY202" fmla="*/ 309799 h 5114491"/>
              <a:gd name="connsiteX203" fmla="*/ 2537897 w 8848429"/>
              <a:gd name="connsiteY203" fmla="*/ 0 h 5114491"/>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58984 w 8848429"/>
              <a:gd name="connsiteY111" fmla="*/ 4755818 h 5117498"/>
              <a:gd name="connsiteX112" fmla="*/ 5258734 w 8848429"/>
              <a:gd name="connsiteY112" fmla="*/ 5077688 h 5117498"/>
              <a:gd name="connsiteX113" fmla="*/ 5185728 w 8848429"/>
              <a:gd name="connsiteY113" fmla="*/ 4726342 h 5117498"/>
              <a:gd name="connsiteX114" fmla="*/ 5033904 w 8848429"/>
              <a:gd name="connsiteY114" fmla="*/ 5098931 h 5117498"/>
              <a:gd name="connsiteX115" fmla="*/ 4974274 w 8848429"/>
              <a:gd name="connsiteY115" fmla="*/ 4345715 h 5117498"/>
              <a:gd name="connsiteX116" fmla="*/ 4808436 w 8848429"/>
              <a:gd name="connsiteY116" fmla="*/ 5114491 h 5117498"/>
              <a:gd name="connsiteX117" fmla="*/ 4814973 w 8848429"/>
              <a:gd name="connsiteY117" fmla="*/ 4193343 h 5117498"/>
              <a:gd name="connsiteX118" fmla="*/ 4592170 w 8848429"/>
              <a:gd name="connsiteY118" fmla="*/ 5100810 h 5117498"/>
              <a:gd name="connsiteX119" fmla="*/ 4647258 w 8848429"/>
              <a:gd name="connsiteY119" fmla="*/ 405028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58984 w 8848429"/>
              <a:gd name="connsiteY111" fmla="*/ 4755818 h 5117498"/>
              <a:gd name="connsiteX112" fmla="*/ 5258734 w 8848429"/>
              <a:gd name="connsiteY112" fmla="*/ 5077688 h 5117498"/>
              <a:gd name="connsiteX113" fmla="*/ 5185728 w 8848429"/>
              <a:gd name="connsiteY113" fmla="*/ 4726342 h 5117498"/>
              <a:gd name="connsiteX114" fmla="*/ 5033904 w 8848429"/>
              <a:gd name="connsiteY114" fmla="*/ 5098931 h 5117498"/>
              <a:gd name="connsiteX115" fmla="*/ 4955224 w 8848429"/>
              <a:gd name="connsiteY115" fmla="*/ 4733065 h 5117498"/>
              <a:gd name="connsiteX116" fmla="*/ 4808436 w 8848429"/>
              <a:gd name="connsiteY116" fmla="*/ 5114491 h 5117498"/>
              <a:gd name="connsiteX117" fmla="*/ 4814973 w 8848429"/>
              <a:gd name="connsiteY117" fmla="*/ 4193343 h 5117498"/>
              <a:gd name="connsiteX118" fmla="*/ 4592170 w 8848429"/>
              <a:gd name="connsiteY118" fmla="*/ 5100810 h 5117498"/>
              <a:gd name="connsiteX119" fmla="*/ 4647258 w 8848429"/>
              <a:gd name="connsiteY119" fmla="*/ 405028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58984 w 8848429"/>
              <a:gd name="connsiteY111" fmla="*/ 4755818 h 5117498"/>
              <a:gd name="connsiteX112" fmla="*/ 5258734 w 8848429"/>
              <a:gd name="connsiteY112" fmla="*/ 5077688 h 5117498"/>
              <a:gd name="connsiteX113" fmla="*/ 5185728 w 8848429"/>
              <a:gd name="connsiteY113" fmla="*/ 4726342 h 5117498"/>
              <a:gd name="connsiteX114" fmla="*/ 5033904 w 8848429"/>
              <a:gd name="connsiteY114" fmla="*/ 5098931 h 5117498"/>
              <a:gd name="connsiteX115" fmla="*/ 4955224 w 8848429"/>
              <a:gd name="connsiteY115" fmla="*/ 4733065 h 5117498"/>
              <a:gd name="connsiteX116" fmla="*/ 4808436 w 8848429"/>
              <a:gd name="connsiteY116" fmla="*/ 5114491 h 5117498"/>
              <a:gd name="connsiteX117" fmla="*/ 4764173 w 8848429"/>
              <a:gd name="connsiteY117" fmla="*/ 4758493 h 5117498"/>
              <a:gd name="connsiteX118" fmla="*/ 4592170 w 8848429"/>
              <a:gd name="connsiteY118" fmla="*/ 5100810 h 5117498"/>
              <a:gd name="connsiteX119" fmla="*/ 4647258 w 8848429"/>
              <a:gd name="connsiteY119" fmla="*/ 405028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58984 w 8848429"/>
              <a:gd name="connsiteY111" fmla="*/ 4755818 h 5117498"/>
              <a:gd name="connsiteX112" fmla="*/ 5258734 w 8848429"/>
              <a:gd name="connsiteY112" fmla="*/ 5077688 h 5117498"/>
              <a:gd name="connsiteX113" fmla="*/ 5185728 w 8848429"/>
              <a:gd name="connsiteY113" fmla="*/ 4726342 h 5117498"/>
              <a:gd name="connsiteX114" fmla="*/ 5033904 w 8848429"/>
              <a:gd name="connsiteY114" fmla="*/ 5098931 h 5117498"/>
              <a:gd name="connsiteX115" fmla="*/ 4955224 w 8848429"/>
              <a:gd name="connsiteY115" fmla="*/ 4733065 h 5117498"/>
              <a:gd name="connsiteX116" fmla="*/ 4808436 w 8848429"/>
              <a:gd name="connsiteY116" fmla="*/ 5114491 h 5117498"/>
              <a:gd name="connsiteX117" fmla="*/ 4764173 w 8848429"/>
              <a:gd name="connsiteY117" fmla="*/ 47584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58984 w 8848429"/>
              <a:gd name="connsiteY111" fmla="*/ 4755818 h 5117498"/>
              <a:gd name="connsiteX112" fmla="*/ 5258734 w 8848429"/>
              <a:gd name="connsiteY112" fmla="*/ 5045938 h 5117498"/>
              <a:gd name="connsiteX113" fmla="*/ 5185728 w 8848429"/>
              <a:gd name="connsiteY113" fmla="*/ 4726342 h 5117498"/>
              <a:gd name="connsiteX114" fmla="*/ 5033904 w 8848429"/>
              <a:gd name="connsiteY114" fmla="*/ 5098931 h 5117498"/>
              <a:gd name="connsiteX115" fmla="*/ 4955224 w 8848429"/>
              <a:gd name="connsiteY115" fmla="*/ 4733065 h 5117498"/>
              <a:gd name="connsiteX116" fmla="*/ 4808436 w 8848429"/>
              <a:gd name="connsiteY116" fmla="*/ 5114491 h 5117498"/>
              <a:gd name="connsiteX117" fmla="*/ 4764173 w 8848429"/>
              <a:gd name="connsiteY117" fmla="*/ 47584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58984 w 8848429"/>
              <a:gd name="connsiteY111" fmla="*/ 4755818 h 5117498"/>
              <a:gd name="connsiteX112" fmla="*/ 5258734 w 8848429"/>
              <a:gd name="connsiteY112" fmla="*/ 5045938 h 5117498"/>
              <a:gd name="connsiteX113" fmla="*/ 5166678 w 8848429"/>
              <a:gd name="connsiteY113" fmla="*/ 4745392 h 5117498"/>
              <a:gd name="connsiteX114" fmla="*/ 5033904 w 8848429"/>
              <a:gd name="connsiteY114" fmla="*/ 5098931 h 5117498"/>
              <a:gd name="connsiteX115" fmla="*/ 4955224 w 8848429"/>
              <a:gd name="connsiteY115" fmla="*/ 4733065 h 5117498"/>
              <a:gd name="connsiteX116" fmla="*/ 4808436 w 8848429"/>
              <a:gd name="connsiteY116" fmla="*/ 5114491 h 5117498"/>
              <a:gd name="connsiteX117" fmla="*/ 4764173 w 8848429"/>
              <a:gd name="connsiteY117" fmla="*/ 47584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45938 h 5117498"/>
              <a:gd name="connsiteX113" fmla="*/ 5166678 w 8848429"/>
              <a:gd name="connsiteY113" fmla="*/ 4745392 h 5117498"/>
              <a:gd name="connsiteX114" fmla="*/ 5033904 w 8848429"/>
              <a:gd name="connsiteY114" fmla="*/ 5098931 h 5117498"/>
              <a:gd name="connsiteX115" fmla="*/ 4955224 w 8848429"/>
              <a:gd name="connsiteY115" fmla="*/ 4733065 h 5117498"/>
              <a:gd name="connsiteX116" fmla="*/ 4808436 w 8848429"/>
              <a:gd name="connsiteY116" fmla="*/ 5114491 h 5117498"/>
              <a:gd name="connsiteX117" fmla="*/ 4764173 w 8848429"/>
              <a:gd name="connsiteY117" fmla="*/ 47584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66678 w 8848429"/>
              <a:gd name="connsiteY113" fmla="*/ 4745392 h 5117498"/>
              <a:gd name="connsiteX114" fmla="*/ 5033904 w 8848429"/>
              <a:gd name="connsiteY114" fmla="*/ 5098931 h 5117498"/>
              <a:gd name="connsiteX115" fmla="*/ 4955224 w 8848429"/>
              <a:gd name="connsiteY115" fmla="*/ 4733065 h 5117498"/>
              <a:gd name="connsiteX116" fmla="*/ 4808436 w 8848429"/>
              <a:gd name="connsiteY116" fmla="*/ 5114491 h 5117498"/>
              <a:gd name="connsiteX117" fmla="*/ 4764173 w 8848429"/>
              <a:gd name="connsiteY117" fmla="*/ 47584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66678 w 8848429"/>
              <a:gd name="connsiteY113" fmla="*/ 4745392 h 5117498"/>
              <a:gd name="connsiteX114" fmla="*/ 5065654 w 8848429"/>
              <a:gd name="connsiteY114" fmla="*/ 5079881 h 5117498"/>
              <a:gd name="connsiteX115" fmla="*/ 4955224 w 8848429"/>
              <a:gd name="connsiteY115" fmla="*/ 4733065 h 5117498"/>
              <a:gd name="connsiteX116" fmla="*/ 4808436 w 8848429"/>
              <a:gd name="connsiteY116" fmla="*/ 5114491 h 5117498"/>
              <a:gd name="connsiteX117" fmla="*/ 4764173 w 8848429"/>
              <a:gd name="connsiteY117" fmla="*/ 47584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66678 w 8848429"/>
              <a:gd name="connsiteY113" fmla="*/ 4745392 h 5117498"/>
              <a:gd name="connsiteX114" fmla="*/ 5065654 w 8848429"/>
              <a:gd name="connsiteY114" fmla="*/ 5079881 h 5117498"/>
              <a:gd name="connsiteX115" fmla="*/ 4955224 w 8848429"/>
              <a:gd name="connsiteY115" fmla="*/ 4733065 h 5117498"/>
              <a:gd name="connsiteX116" fmla="*/ 4833836 w 8848429"/>
              <a:gd name="connsiteY116" fmla="*/ 5076391 h 5117498"/>
              <a:gd name="connsiteX117" fmla="*/ 4764173 w 8848429"/>
              <a:gd name="connsiteY117" fmla="*/ 47584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66678 w 8848429"/>
              <a:gd name="connsiteY113" fmla="*/ 4745392 h 5117498"/>
              <a:gd name="connsiteX114" fmla="*/ 5065654 w 8848429"/>
              <a:gd name="connsiteY114" fmla="*/ 5079881 h 5117498"/>
              <a:gd name="connsiteX115" fmla="*/ 4967924 w 8848429"/>
              <a:gd name="connsiteY115" fmla="*/ 4733065 h 5117498"/>
              <a:gd name="connsiteX116" fmla="*/ 4833836 w 8848429"/>
              <a:gd name="connsiteY116" fmla="*/ 5076391 h 5117498"/>
              <a:gd name="connsiteX117" fmla="*/ 4764173 w 8848429"/>
              <a:gd name="connsiteY117" fmla="*/ 47584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9378 w 8848429"/>
              <a:gd name="connsiteY113" fmla="*/ 4732692 h 5117498"/>
              <a:gd name="connsiteX114" fmla="*/ 5065654 w 8848429"/>
              <a:gd name="connsiteY114" fmla="*/ 5079881 h 5117498"/>
              <a:gd name="connsiteX115" fmla="*/ 4967924 w 8848429"/>
              <a:gd name="connsiteY115" fmla="*/ 4733065 h 5117498"/>
              <a:gd name="connsiteX116" fmla="*/ 4833836 w 8848429"/>
              <a:gd name="connsiteY116" fmla="*/ 5076391 h 5117498"/>
              <a:gd name="connsiteX117" fmla="*/ 4764173 w 8848429"/>
              <a:gd name="connsiteY117" fmla="*/ 47584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33836 w 8848429"/>
              <a:gd name="connsiteY116" fmla="*/ 5076391 h 5117498"/>
              <a:gd name="connsiteX117" fmla="*/ 4764173 w 8848429"/>
              <a:gd name="connsiteY117" fmla="*/ 47584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33836 w 8848429"/>
              <a:gd name="connsiteY116" fmla="*/ 5076391 h 5117498"/>
              <a:gd name="connsiteX117" fmla="*/ 4757823 w 8848429"/>
              <a:gd name="connsiteY117" fmla="*/ 4733093 h 5117498"/>
              <a:gd name="connsiteX118" fmla="*/ 4592170 w 8848429"/>
              <a:gd name="connsiteY118" fmla="*/ 51008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33836 w 8848429"/>
              <a:gd name="connsiteY116" fmla="*/ 5076391 h 5117498"/>
              <a:gd name="connsiteX117" fmla="*/ 4757823 w 8848429"/>
              <a:gd name="connsiteY117" fmla="*/ 4733093 h 5117498"/>
              <a:gd name="connsiteX118" fmla="*/ 4649320 w 8848429"/>
              <a:gd name="connsiteY118" fmla="*/ 510716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33836 w 8848429"/>
              <a:gd name="connsiteY116" fmla="*/ 5076391 h 5117498"/>
              <a:gd name="connsiteX117" fmla="*/ 4757823 w 8848429"/>
              <a:gd name="connsiteY117" fmla="*/ 4733093 h 5117498"/>
              <a:gd name="connsiteX118" fmla="*/ 4674720 w 8848429"/>
              <a:gd name="connsiteY118" fmla="*/ 509446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59236 w 8848429"/>
              <a:gd name="connsiteY116" fmla="*/ 5076391 h 5117498"/>
              <a:gd name="connsiteX117" fmla="*/ 4757823 w 8848429"/>
              <a:gd name="connsiteY117" fmla="*/ 4733093 h 5117498"/>
              <a:gd name="connsiteX118" fmla="*/ 4674720 w 8848429"/>
              <a:gd name="connsiteY118" fmla="*/ 509446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71936 w 8848429"/>
              <a:gd name="connsiteY116" fmla="*/ 5070041 h 5117498"/>
              <a:gd name="connsiteX117" fmla="*/ 4757823 w 8848429"/>
              <a:gd name="connsiteY117" fmla="*/ 4733093 h 5117498"/>
              <a:gd name="connsiteX118" fmla="*/ 4674720 w 8848429"/>
              <a:gd name="connsiteY118" fmla="*/ 509446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65586 w 8848429"/>
              <a:gd name="connsiteY116" fmla="*/ 5070041 h 5117498"/>
              <a:gd name="connsiteX117" fmla="*/ 4757823 w 8848429"/>
              <a:gd name="connsiteY117" fmla="*/ 4733093 h 5117498"/>
              <a:gd name="connsiteX118" fmla="*/ 4674720 w 8848429"/>
              <a:gd name="connsiteY118" fmla="*/ 509446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65586 w 8848429"/>
              <a:gd name="connsiteY116" fmla="*/ 5070041 h 5117498"/>
              <a:gd name="connsiteX117" fmla="*/ 4770523 w 8848429"/>
              <a:gd name="connsiteY117" fmla="*/ 4739443 h 5117498"/>
              <a:gd name="connsiteX118" fmla="*/ 4674720 w 8848429"/>
              <a:gd name="connsiteY118" fmla="*/ 509446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65586 w 8848429"/>
              <a:gd name="connsiteY116" fmla="*/ 5070041 h 5117498"/>
              <a:gd name="connsiteX117" fmla="*/ 4770523 w 8848429"/>
              <a:gd name="connsiteY117" fmla="*/ 4739443 h 5117498"/>
              <a:gd name="connsiteX118" fmla="*/ 4662020 w 8848429"/>
              <a:gd name="connsiteY118" fmla="*/ 506271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65586 w 8848429"/>
              <a:gd name="connsiteY116" fmla="*/ 5070041 h 5117498"/>
              <a:gd name="connsiteX117" fmla="*/ 4770523 w 8848429"/>
              <a:gd name="connsiteY117" fmla="*/ 4739443 h 5117498"/>
              <a:gd name="connsiteX118" fmla="*/ 4642970 w 8848429"/>
              <a:gd name="connsiteY118" fmla="*/ 5069060 h 5117498"/>
              <a:gd name="connsiteX119" fmla="*/ 4564708 w 8848429"/>
              <a:gd name="connsiteY119" fmla="*/ 470433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65586 w 8848429"/>
              <a:gd name="connsiteY116" fmla="*/ 5070041 h 5117498"/>
              <a:gd name="connsiteX117" fmla="*/ 4770523 w 8848429"/>
              <a:gd name="connsiteY117" fmla="*/ 4739443 h 5117498"/>
              <a:gd name="connsiteX118" fmla="*/ 4642970 w 8848429"/>
              <a:gd name="connsiteY118" fmla="*/ 5069060 h 5117498"/>
              <a:gd name="connsiteX119" fmla="*/ 4552008 w 8848429"/>
              <a:gd name="connsiteY119" fmla="*/ 4723383 h 5117498"/>
              <a:gd name="connsiteX120" fmla="*/ 4434006 w 8848429"/>
              <a:gd name="connsiteY120" fmla="*/ 5117498 h 5117498"/>
              <a:gd name="connsiteX121" fmla="*/ 4373651 w 8848429"/>
              <a:gd name="connsiteY121" fmla="*/ 411214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17498"/>
              <a:gd name="connsiteX1" fmla="*/ 2644589 w 8848429"/>
              <a:gd name="connsiteY1" fmla="*/ 292362 h 5117498"/>
              <a:gd name="connsiteX2" fmla="*/ 2778516 w 8848429"/>
              <a:gd name="connsiteY2" fmla="*/ 11421 h 5117498"/>
              <a:gd name="connsiteX3" fmla="*/ 2861690 w 8848429"/>
              <a:gd name="connsiteY3" fmla="*/ 330566 h 5117498"/>
              <a:gd name="connsiteX4" fmla="*/ 3033015 w 8848429"/>
              <a:gd name="connsiteY4" fmla="*/ 48753 h 5117498"/>
              <a:gd name="connsiteX5" fmla="*/ 3080616 w 8848429"/>
              <a:gd name="connsiteY5" fmla="*/ 356317 h 5117498"/>
              <a:gd name="connsiteX6" fmla="*/ 3266774 w 8848429"/>
              <a:gd name="connsiteY6" fmla="*/ 106922 h 5117498"/>
              <a:gd name="connsiteX7" fmla="*/ 3286101 w 8848429"/>
              <a:gd name="connsiteY7" fmla="*/ 436131 h 5117498"/>
              <a:gd name="connsiteX8" fmla="*/ 3509098 w 8848429"/>
              <a:gd name="connsiteY8" fmla="*/ 193185 h 5117498"/>
              <a:gd name="connsiteX9" fmla="*/ 3495795 w 8848429"/>
              <a:gd name="connsiteY9" fmla="*/ 504124 h 5117498"/>
              <a:gd name="connsiteX10" fmla="*/ 3727037 w 8848429"/>
              <a:gd name="connsiteY10" fmla="*/ 295829 h 5117498"/>
              <a:gd name="connsiteX11" fmla="*/ 3681751 w 8848429"/>
              <a:gd name="connsiteY11" fmla="*/ 622500 h 5117498"/>
              <a:gd name="connsiteX12" fmla="*/ 3947875 w 8848429"/>
              <a:gd name="connsiteY12" fmla="*/ 427712 h 5117498"/>
              <a:gd name="connsiteX13" fmla="*/ 3874156 w 8848429"/>
              <a:gd name="connsiteY13" fmla="*/ 730077 h 5117498"/>
              <a:gd name="connsiteX14" fmla="*/ 4141593 w 8848429"/>
              <a:gd name="connsiteY14" fmla="*/ 570901 h 5117498"/>
              <a:gd name="connsiteX15" fmla="*/ 4033457 w 8848429"/>
              <a:gd name="connsiteY15" fmla="*/ 882450 h 5117498"/>
              <a:gd name="connsiteX16" fmla="*/ 4332460 w 8848429"/>
              <a:gd name="connsiteY16" fmla="*/ 743332 h 5117498"/>
              <a:gd name="connsiteX17" fmla="*/ 4201171 w 8848429"/>
              <a:gd name="connsiteY17" fmla="*/ 1025509 h 5117498"/>
              <a:gd name="connsiteX18" fmla="*/ 4363624 w 8848429"/>
              <a:gd name="connsiteY18" fmla="*/ 967945 h 5117498"/>
              <a:gd name="connsiteX19" fmla="*/ 4401794 w 8848429"/>
              <a:gd name="connsiteY19" fmla="*/ 954419 h 5117498"/>
              <a:gd name="connsiteX20" fmla="*/ 4462826 w 8848429"/>
              <a:gd name="connsiteY20" fmla="*/ 975603 h 5117498"/>
              <a:gd name="connsiteX21" fmla="*/ 4655087 w 8848429"/>
              <a:gd name="connsiteY21" fmla="*/ 1042336 h 5117498"/>
              <a:gd name="connsiteX22" fmla="*/ 4515970 w 8848429"/>
              <a:gd name="connsiteY22" fmla="*/ 743332 h 5117498"/>
              <a:gd name="connsiteX23" fmla="*/ 4798146 w 8848429"/>
              <a:gd name="connsiteY23" fmla="*/ 874621 h 5117498"/>
              <a:gd name="connsiteX24" fmla="*/ 4694199 w 8848429"/>
              <a:gd name="connsiteY24" fmla="*/ 581271 h 5117498"/>
              <a:gd name="connsiteX25" fmla="*/ 4978673 w 8848429"/>
              <a:gd name="connsiteY25" fmla="*/ 748121 h 5117498"/>
              <a:gd name="connsiteX26" fmla="*/ 4900554 w 8848429"/>
              <a:gd name="connsiteY26" fmla="*/ 427712 h 5117498"/>
              <a:gd name="connsiteX27" fmla="*/ 5151692 w 8848429"/>
              <a:gd name="connsiteY27" fmla="*/ 611531 h 5117498"/>
              <a:gd name="connsiteX28" fmla="*/ 5106984 w 8848429"/>
              <a:gd name="connsiteY28" fmla="*/ 303535 h 5117498"/>
              <a:gd name="connsiteX29" fmla="*/ 5353428 w 8848429"/>
              <a:gd name="connsiteY29" fmla="*/ 522661 h 5117498"/>
              <a:gd name="connsiteX30" fmla="*/ 5339331 w 8848429"/>
              <a:gd name="connsiteY30" fmla="*/ 193185 h 5117498"/>
              <a:gd name="connsiteX31" fmla="*/ 5549779 w 8848429"/>
              <a:gd name="connsiteY31" fmla="*/ 422457 h 5117498"/>
              <a:gd name="connsiteX32" fmla="*/ 5566001 w 8848429"/>
              <a:gd name="connsiteY32" fmla="*/ 111655 h 5117498"/>
              <a:gd name="connsiteX33" fmla="*/ 5764973 w 8848429"/>
              <a:gd name="connsiteY33" fmla="*/ 374679 h 5117498"/>
              <a:gd name="connsiteX34" fmla="*/ 5815415 w 8848429"/>
              <a:gd name="connsiteY34" fmla="*/ 48753 h 5117498"/>
              <a:gd name="connsiteX35" fmla="*/ 5977091 w 8848429"/>
              <a:gd name="connsiteY35" fmla="*/ 314695 h 5117498"/>
              <a:gd name="connsiteX36" fmla="*/ 6053643 w 8848429"/>
              <a:gd name="connsiteY36" fmla="*/ 13035 h 5117498"/>
              <a:gd name="connsiteX37" fmla="*/ 6197477 w 8848429"/>
              <a:gd name="connsiteY37" fmla="*/ 309799 h 5117498"/>
              <a:gd name="connsiteX38" fmla="*/ 6310534 w 8848429"/>
              <a:gd name="connsiteY38" fmla="*/ 0 h 5117498"/>
              <a:gd name="connsiteX39" fmla="*/ 6417226 w 8848429"/>
              <a:gd name="connsiteY39" fmla="*/ 292362 h 5117498"/>
              <a:gd name="connsiteX40" fmla="*/ 6551154 w 8848429"/>
              <a:gd name="connsiteY40" fmla="*/ 11421 h 5117498"/>
              <a:gd name="connsiteX41" fmla="*/ 6634327 w 8848429"/>
              <a:gd name="connsiteY41" fmla="*/ 330566 h 5117498"/>
              <a:gd name="connsiteX42" fmla="*/ 6805652 w 8848429"/>
              <a:gd name="connsiteY42" fmla="*/ 48753 h 5117498"/>
              <a:gd name="connsiteX43" fmla="*/ 6853253 w 8848429"/>
              <a:gd name="connsiteY43" fmla="*/ 356317 h 5117498"/>
              <a:gd name="connsiteX44" fmla="*/ 7039411 w 8848429"/>
              <a:gd name="connsiteY44" fmla="*/ 106922 h 5117498"/>
              <a:gd name="connsiteX45" fmla="*/ 7058738 w 8848429"/>
              <a:gd name="connsiteY45" fmla="*/ 436131 h 5117498"/>
              <a:gd name="connsiteX46" fmla="*/ 7281736 w 8848429"/>
              <a:gd name="connsiteY46" fmla="*/ 193185 h 5117498"/>
              <a:gd name="connsiteX47" fmla="*/ 7268432 w 8848429"/>
              <a:gd name="connsiteY47" fmla="*/ 504124 h 5117498"/>
              <a:gd name="connsiteX48" fmla="*/ 7499674 w 8848429"/>
              <a:gd name="connsiteY48" fmla="*/ 295829 h 5117498"/>
              <a:gd name="connsiteX49" fmla="*/ 7454388 w 8848429"/>
              <a:gd name="connsiteY49" fmla="*/ 622500 h 5117498"/>
              <a:gd name="connsiteX50" fmla="*/ 7720512 w 8848429"/>
              <a:gd name="connsiteY50" fmla="*/ 427712 h 5117498"/>
              <a:gd name="connsiteX51" fmla="*/ 7646793 w 8848429"/>
              <a:gd name="connsiteY51" fmla="*/ 730077 h 5117498"/>
              <a:gd name="connsiteX52" fmla="*/ 7914230 w 8848429"/>
              <a:gd name="connsiteY52" fmla="*/ 570901 h 5117498"/>
              <a:gd name="connsiteX53" fmla="*/ 7806094 w 8848429"/>
              <a:gd name="connsiteY53" fmla="*/ 882450 h 5117498"/>
              <a:gd name="connsiteX54" fmla="*/ 8105097 w 8848429"/>
              <a:gd name="connsiteY54" fmla="*/ 743332 h 5117498"/>
              <a:gd name="connsiteX55" fmla="*/ 7973808 w 8848429"/>
              <a:gd name="connsiteY55" fmla="*/ 1025509 h 5117498"/>
              <a:gd name="connsiteX56" fmla="*/ 8267159 w 8848429"/>
              <a:gd name="connsiteY56" fmla="*/ 921562 h 5117498"/>
              <a:gd name="connsiteX57" fmla="*/ 8100309 w 8848429"/>
              <a:gd name="connsiteY57" fmla="*/ 1206036 h 5117498"/>
              <a:gd name="connsiteX58" fmla="*/ 8420718 w 8848429"/>
              <a:gd name="connsiteY58" fmla="*/ 1127917 h 5117498"/>
              <a:gd name="connsiteX59" fmla="*/ 8236899 w 8848429"/>
              <a:gd name="connsiteY59" fmla="*/ 1379055 h 5117498"/>
              <a:gd name="connsiteX60" fmla="*/ 8544894 w 8848429"/>
              <a:gd name="connsiteY60" fmla="*/ 1334347 h 5117498"/>
              <a:gd name="connsiteX61" fmla="*/ 8325768 w 8848429"/>
              <a:gd name="connsiteY61" fmla="*/ 1580791 h 5117498"/>
              <a:gd name="connsiteX62" fmla="*/ 8655244 w 8848429"/>
              <a:gd name="connsiteY62" fmla="*/ 1566694 h 5117498"/>
              <a:gd name="connsiteX63" fmla="*/ 8425972 w 8848429"/>
              <a:gd name="connsiteY63" fmla="*/ 1777142 h 5117498"/>
              <a:gd name="connsiteX64" fmla="*/ 8736775 w 8848429"/>
              <a:gd name="connsiteY64" fmla="*/ 1793364 h 5117498"/>
              <a:gd name="connsiteX65" fmla="*/ 8473750 w 8848429"/>
              <a:gd name="connsiteY65" fmla="*/ 1992336 h 5117498"/>
              <a:gd name="connsiteX66" fmla="*/ 8799676 w 8848429"/>
              <a:gd name="connsiteY66" fmla="*/ 2042778 h 5117498"/>
              <a:gd name="connsiteX67" fmla="*/ 8533734 w 8848429"/>
              <a:gd name="connsiteY67" fmla="*/ 2204454 h 5117498"/>
              <a:gd name="connsiteX68" fmla="*/ 8835394 w 8848429"/>
              <a:gd name="connsiteY68" fmla="*/ 2281007 h 5117498"/>
              <a:gd name="connsiteX69" fmla="*/ 8538630 w 8848429"/>
              <a:gd name="connsiteY69" fmla="*/ 2424841 h 5117498"/>
              <a:gd name="connsiteX70" fmla="*/ 8848429 w 8848429"/>
              <a:gd name="connsiteY70" fmla="*/ 2537897 h 5117498"/>
              <a:gd name="connsiteX71" fmla="*/ 8556068 w 8848429"/>
              <a:gd name="connsiteY71" fmla="*/ 2644589 h 5117498"/>
              <a:gd name="connsiteX72" fmla="*/ 8837008 w 8848429"/>
              <a:gd name="connsiteY72" fmla="*/ 2778517 h 5117498"/>
              <a:gd name="connsiteX73" fmla="*/ 8517863 w 8848429"/>
              <a:gd name="connsiteY73" fmla="*/ 2861690 h 5117498"/>
              <a:gd name="connsiteX74" fmla="*/ 8799676 w 8848429"/>
              <a:gd name="connsiteY74" fmla="*/ 3033015 h 5117498"/>
              <a:gd name="connsiteX75" fmla="*/ 8492112 w 8848429"/>
              <a:gd name="connsiteY75" fmla="*/ 3080616 h 5117498"/>
              <a:gd name="connsiteX76" fmla="*/ 8741508 w 8848429"/>
              <a:gd name="connsiteY76" fmla="*/ 3266774 h 5117498"/>
              <a:gd name="connsiteX77" fmla="*/ 8412298 w 8848429"/>
              <a:gd name="connsiteY77" fmla="*/ 3286101 h 5117498"/>
              <a:gd name="connsiteX78" fmla="*/ 8655244 w 8848429"/>
              <a:gd name="connsiteY78" fmla="*/ 3509099 h 5117498"/>
              <a:gd name="connsiteX79" fmla="*/ 8344304 w 8848429"/>
              <a:gd name="connsiteY79" fmla="*/ 3495795 h 5117498"/>
              <a:gd name="connsiteX80" fmla="*/ 8552600 w 8848429"/>
              <a:gd name="connsiteY80" fmla="*/ 3727037 h 5117498"/>
              <a:gd name="connsiteX81" fmla="*/ 8225930 w 8848429"/>
              <a:gd name="connsiteY81" fmla="*/ 3681752 h 5117498"/>
              <a:gd name="connsiteX82" fmla="*/ 8420718 w 8848429"/>
              <a:gd name="connsiteY82" fmla="*/ 3947875 h 5117498"/>
              <a:gd name="connsiteX83" fmla="*/ 8118352 w 8848429"/>
              <a:gd name="connsiteY83" fmla="*/ 3874156 h 5117498"/>
              <a:gd name="connsiteX84" fmla="*/ 8277528 w 8848429"/>
              <a:gd name="connsiteY84" fmla="*/ 4141593 h 5117498"/>
              <a:gd name="connsiteX85" fmla="*/ 7965979 w 8848429"/>
              <a:gd name="connsiteY85" fmla="*/ 4033457 h 5117498"/>
              <a:gd name="connsiteX86" fmla="*/ 8105097 w 8848429"/>
              <a:gd name="connsiteY86" fmla="*/ 4332460 h 5117498"/>
              <a:gd name="connsiteX87" fmla="*/ 7822920 w 8848429"/>
              <a:gd name="connsiteY87" fmla="*/ 4201171 h 5117498"/>
              <a:gd name="connsiteX88" fmla="*/ 7926868 w 8848429"/>
              <a:gd name="connsiteY88" fmla="*/ 4494522 h 5117498"/>
              <a:gd name="connsiteX89" fmla="*/ 7642393 w 8848429"/>
              <a:gd name="connsiteY89" fmla="*/ 4327672 h 5117498"/>
              <a:gd name="connsiteX90" fmla="*/ 7720512 w 8848429"/>
              <a:gd name="connsiteY90" fmla="*/ 4648081 h 5117498"/>
              <a:gd name="connsiteX91" fmla="*/ 7469375 w 8848429"/>
              <a:gd name="connsiteY91" fmla="*/ 4464262 h 5117498"/>
              <a:gd name="connsiteX92" fmla="*/ 7514083 w 8848429"/>
              <a:gd name="connsiteY92" fmla="*/ 4772257 h 5117498"/>
              <a:gd name="connsiteX93" fmla="*/ 7267640 w 8848429"/>
              <a:gd name="connsiteY93" fmla="*/ 4553132 h 5117498"/>
              <a:gd name="connsiteX94" fmla="*/ 7281736 w 8848429"/>
              <a:gd name="connsiteY94" fmla="*/ 4882607 h 5117498"/>
              <a:gd name="connsiteX95" fmla="*/ 7071287 w 8848429"/>
              <a:gd name="connsiteY95" fmla="*/ 4653335 h 5117498"/>
              <a:gd name="connsiteX96" fmla="*/ 7055065 w 8848429"/>
              <a:gd name="connsiteY96" fmla="*/ 4964138 h 5117498"/>
              <a:gd name="connsiteX97" fmla="*/ 6856094 w 8848429"/>
              <a:gd name="connsiteY97" fmla="*/ 4701115 h 5117498"/>
              <a:gd name="connsiteX98" fmla="*/ 6805652 w 8848429"/>
              <a:gd name="connsiteY98" fmla="*/ 5027039 h 5117498"/>
              <a:gd name="connsiteX99" fmla="*/ 6643976 w 8848429"/>
              <a:gd name="connsiteY99" fmla="*/ 4761097 h 5117498"/>
              <a:gd name="connsiteX100" fmla="*/ 6567424 w 8848429"/>
              <a:gd name="connsiteY100" fmla="*/ 5062757 h 5117498"/>
              <a:gd name="connsiteX101" fmla="*/ 6423590 w 8848429"/>
              <a:gd name="connsiteY101" fmla="*/ 4765993 h 5117498"/>
              <a:gd name="connsiteX102" fmla="*/ 6329584 w 8848429"/>
              <a:gd name="connsiteY102" fmla="*/ 5075792 h 5117498"/>
              <a:gd name="connsiteX103" fmla="*/ 6203841 w 8848429"/>
              <a:gd name="connsiteY103" fmla="*/ 4758029 h 5117498"/>
              <a:gd name="connsiteX104" fmla="*/ 6087331 w 8848429"/>
              <a:gd name="connsiteY104" fmla="*/ 5075438 h 5117498"/>
              <a:gd name="connsiteX105" fmla="*/ 5986740 w 8848429"/>
              <a:gd name="connsiteY105" fmla="*/ 4762643 h 5117498"/>
              <a:gd name="connsiteX106" fmla="*/ 5874016 w 8848429"/>
              <a:gd name="connsiteY106" fmla="*/ 5064232 h 5117498"/>
              <a:gd name="connsiteX107" fmla="*/ 5778157 w 8848429"/>
              <a:gd name="connsiteY107" fmla="*/ 4751952 h 5117498"/>
              <a:gd name="connsiteX108" fmla="*/ 5664023 w 8848429"/>
              <a:gd name="connsiteY108" fmla="*/ 5071017 h 5117498"/>
              <a:gd name="connsiteX109" fmla="*/ 5572671 w 8848429"/>
              <a:gd name="connsiteY109" fmla="*/ 4748156 h 5117498"/>
              <a:gd name="connsiteX110" fmla="*/ 5455082 w 8848429"/>
              <a:gd name="connsiteY110" fmla="*/ 5063854 h 5117498"/>
              <a:gd name="connsiteX111" fmla="*/ 5371684 w 8848429"/>
              <a:gd name="connsiteY111" fmla="*/ 4743118 h 5117498"/>
              <a:gd name="connsiteX112" fmla="*/ 5258734 w 8848429"/>
              <a:gd name="connsiteY112" fmla="*/ 5064988 h 5117498"/>
              <a:gd name="connsiteX113" fmla="*/ 5173028 w 8848429"/>
              <a:gd name="connsiteY113" fmla="*/ 4732692 h 5117498"/>
              <a:gd name="connsiteX114" fmla="*/ 5065654 w 8848429"/>
              <a:gd name="connsiteY114" fmla="*/ 5079881 h 5117498"/>
              <a:gd name="connsiteX115" fmla="*/ 4967924 w 8848429"/>
              <a:gd name="connsiteY115" fmla="*/ 4733065 h 5117498"/>
              <a:gd name="connsiteX116" fmla="*/ 4865586 w 8848429"/>
              <a:gd name="connsiteY116" fmla="*/ 5070041 h 5117498"/>
              <a:gd name="connsiteX117" fmla="*/ 4770523 w 8848429"/>
              <a:gd name="connsiteY117" fmla="*/ 4739443 h 5117498"/>
              <a:gd name="connsiteX118" fmla="*/ 4642970 w 8848429"/>
              <a:gd name="connsiteY118" fmla="*/ 5069060 h 5117498"/>
              <a:gd name="connsiteX119" fmla="*/ 4552008 w 8848429"/>
              <a:gd name="connsiteY119" fmla="*/ 4723383 h 5117498"/>
              <a:gd name="connsiteX120" fmla="*/ 4434006 w 8848429"/>
              <a:gd name="connsiteY120" fmla="*/ 5117498 h 5117498"/>
              <a:gd name="connsiteX121" fmla="*/ 4386351 w 8848429"/>
              <a:gd name="connsiteY121" fmla="*/ 4181993 h 5117498"/>
              <a:gd name="connsiteX122" fmla="*/ 4193342 w 8848429"/>
              <a:gd name="connsiteY122" fmla="*/ 4033457 h 5117498"/>
              <a:gd name="connsiteX123" fmla="*/ 4332460 w 8848429"/>
              <a:gd name="connsiteY123" fmla="*/ 4332460 h 5117498"/>
              <a:gd name="connsiteX124" fmla="*/ 4050283 w 8848429"/>
              <a:gd name="connsiteY124" fmla="*/ 4201171 h 5117498"/>
              <a:gd name="connsiteX125" fmla="*/ 4154231 w 8848429"/>
              <a:gd name="connsiteY125" fmla="*/ 4494522 h 5117498"/>
              <a:gd name="connsiteX126" fmla="*/ 3869757 w 8848429"/>
              <a:gd name="connsiteY126" fmla="*/ 4327672 h 5117498"/>
              <a:gd name="connsiteX127" fmla="*/ 3947875 w 8848429"/>
              <a:gd name="connsiteY127" fmla="*/ 4648081 h 5117498"/>
              <a:gd name="connsiteX128" fmla="*/ 3696737 w 8848429"/>
              <a:gd name="connsiteY128" fmla="*/ 4464262 h 5117498"/>
              <a:gd name="connsiteX129" fmla="*/ 3741446 w 8848429"/>
              <a:gd name="connsiteY129" fmla="*/ 4772257 h 5117498"/>
              <a:gd name="connsiteX130" fmla="*/ 3495003 w 8848429"/>
              <a:gd name="connsiteY130" fmla="*/ 4553132 h 5117498"/>
              <a:gd name="connsiteX131" fmla="*/ 3509098 w 8848429"/>
              <a:gd name="connsiteY131" fmla="*/ 4882607 h 5117498"/>
              <a:gd name="connsiteX132" fmla="*/ 3298650 w 8848429"/>
              <a:gd name="connsiteY132" fmla="*/ 4653335 h 5117498"/>
              <a:gd name="connsiteX133" fmla="*/ 3282428 w 8848429"/>
              <a:gd name="connsiteY133" fmla="*/ 4964138 h 5117498"/>
              <a:gd name="connsiteX134" fmla="*/ 3083457 w 8848429"/>
              <a:gd name="connsiteY134" fmla="*/ 4701115 h 5117498"/>
              <a:gd name="connsiteX135" fmla="*/ 3033015 w 8848429"/>
              <a:gd name="connsiteY135" fmla="*/ 5027039 h 5117498"/>
              <a:gd name="connsiteX136" fmla="*/ 2871338 w 8848429"/>
              <a:gd name="connsiteY136" fmla="*/ 4761097 h 5117498"/>
              <a:gd name="connsiteX137" fmla="*/ 2794787 w 8848429"/>
              <a:gd name="connsiteY137" fmla="*/ 5062757 h 5117498"/>
              <a:gd name="connsiteX138" fmla="*/ 2650953 w 8848429"/>
              <a:gd name="connsiteY138" fmla="*/ 4765993 h 5117498"/>
              <a:gd name="connsiteX139" fmla="*/ 2537897 w 8848429"/>
              <a:gd name="connsiteY139" fmla="*/ 5075792 h 5117498"/>
              <a:gd name="connsiteX140" fmla="*/ 2431203 w 8848429"/>
              <a:gd name="connsiteY140" fmla="*/ 4783429 h 5117498"/>
              <a:gd name="connsiteX141" fmla="*/ 2297275 w 8848429"/>
              <a:gd name="connsiteY141" fmla="*/ 5064371 h 5117498"/>
              <a:gd name="connsiteX142" fmla="*/ 2214103 w 8848429"/>
              <a:gd name="connsiteY142" fmla="*/ 4745226 h 5117498"/>
              <a:gd name="connsiteX143" fmla="*/ 2042778 w 8848429"/>
              <a:gd name="connsiteY143" fmla="*/ 5027039 h 5117498"/>
              <a:gd name="connsiteX144" fmla="*/ 1995178 w 8848429"/>
              <a:gd name="connsiteY144" fmla="*/ 4719475 h 5117498"/>
              <a:gd name="connsiteX145" fmla="*/ 1809018 w 8848429"/>
              <a:gd name="connsiteY145" fmla="*/ 4968872 h 5117498"/>
              <a:gd name="connsiteX146" fmla="*/ 1789692 w 8848429"/>
              <a:gd name="connsiteY146" fmla="*/ 4639662 h 5117498"/>
              <a:gd name="connsiteX147" fmla="*/ 1566694 w 8848429"/>
              <a:gd name="connsiteY147" fmla="*/ 4882607 h 5117498"/>
              <a:gd name="connsiteX148" fmla="*/ 1579997 w 8848429"/>
              <a:gd name="connsiteY148" fmla="*/ 4571668 h 5117498"/>
              <a:gd name="connsiteX149" fmla="*/ 1348755 w 8848429"/>
              <a:gd name="connsiteY149" fmla="*/ 4779964 h 5117498"/>
              <a:gd name="connsiteX150" fmla="*/ 1394041 w 8848429"/>
              <a:gd name="connsiteY150" fmla="*/ 4453292 h 5117498"/>
              <a:gd name="connsiteX151" fmla="*/ 1127917 w 8848429"/>
              <a:gd name="connsiteY151" fmla="*/ 4648081 h 5117498"/>
              <a:gd name="connsiteX152" fmla="*/ 1201636 w 8848429"/>
              <a:gd name="connsiteY152" fmla="*/ 4345715 h 5117498"/>
              <a:gd name="connsiteX153" fmla="*/ 934199 w 8848429"/>
              <a:gd name="connsiteY153" fmla="*/ 4504891 h 5117498"/>
              <a:gd name="connsiteX154" fmla="*/ 1042336 w 8848429"/>
              <a:gd name="connsiteY154" fmla="*/ 4193343 h 5117498"/>
              <a:gd name="connsiteX155" fmla="*/ 743332 w 8848429"/>
              <a:gd name="connsiteY155" fmla="*/ 4332460 h 5117498"/>
              <a:gd name="connsiteX156" fmla="*/ 874621 w 8848429"/>
              <a:gd name="connsiteY156" fmla="*/ 4050283 h 5117498"/>
              <a:gd name="connsiteX157" fmla="*/ 581271 w 8848429"/>
              <a:gd name="connsiteY157" fmla="*/ 4154231 h 5117498"/>
              <a:gd name="connsiteX158" fmla="*/ 748120 w 8848429"/>
              <a:gd name="connsiteY158" fmla="*/ 3869756 h 5117498"/>
              <a:gd name="connsiteX159" fmla="*/ 427711 w 8848429"/>
              <a:gd name="connsiteY159" fmla="*/ 3947875 h 5117498"/>
              <a:gd name="connsiteX160" fmla="*/ 611531 w 8848429"/>
              <a:gd name="connsiteY160" fmla="*/ 3696738 h 5117498"/>
              <a:gd name="connsiteX161" fmla="*/ 303535 w 8848429"/>
              <a:gd name="connsiteY161" fmla="*/ 3741447 h 5117498"/>
              <a:gd name="connsiteX162" fmla="*/ 522660 w 8848429"/>
              <a:gd name="connsiteY162" fmla="*/ 3495003 h 5117498"/>
              <a:gd name="connsiteX163" fmla="*/ 193185 w 8848429"/>
              <a:gd name="connsiteY163" fmla="*/ 3509099 h 5117498"/>
              <a:gd name="connsiteX164" fmla="*/ 422457 w 8848429"/>
              <a:gd name="connsiteY164" fmla="*/ 3298650 h 5117498"/>
              <a:gd name="connsiteX165" fmla="*/ 111655 w 8848429"/>
              <a:gd name="connsiteY165" fmla="*/ 3282428 h 5117498"/>
              <a:gd name="connsiteX166" fmla="*/ 374679 w 8848429"/>
              <a:gd name="connsiteY166" fmla="*/ 3083457 h 5117498"/>
              <a:gd name="connsiteX167" fmla="*/ 48753 w 8848429"/>
              <a:gd name="connsiteY167" fmla="*/ 3033015 h 5117498"/>
              <a:gd name="connsiteX168" fmla="*/ 314695 w 8848429"/>
              <a:gd name="connsiteY168" fmla="*/ 2871339 h 5117498"/>
              <a:gd name="connsiteX169" fmla="*/ 13035 w 8848429"/>
              <a:gd name="connsiteY169" fmla="*/ 2794787 h 5117498"/>
              <a:gd name="connsiteX170" fmla="*/ 309799 w 8848429"/>
              <a:gd name="connsiteY170" fmla="*/ 2650953 h 5117498"/>
              <a:gd name="connsiteX171" fmla="*/ 0 w 8848429"/>
              <a:gd name="connsiteY171" fmla="*/ 2537897 h 5117498"/>
              <a:gd name="connsiteX172" fmla="*/ 292363 w 8848429"/>
              <a:gd name="connsiteY172" fmla="*/ 2431203 h 5117498"/>
              <a:gd name="connsiteX173" fmla="*/ 11421 w 8848429"/>
              <a:gd name="connsiteY173" fmla="*/ 2297276 h 5117498"/>
              <a:gd name="connsiteX174" fmla="*/ 330566 w 8848429"/>
              <a:gd name="connsiteY174" fmla="*/ 2214104 h 5117498"/>
              <a:gd name="connsiteX175" fmla="*/ 48753 w 8848429"/>
              <a:gd name="connsiteY175" fmla="*/ 2042778 h 5117498"/>
              <a:gd name="connsiteX176" fmla="*/ 356319 w 8848429"/>
              <a:gd name="connsiteY176" fmla="*/ 1995178 h 5117498"/>
              <a:gd name="connsiteX177" fmla="*/ 106922 w 8848429"/>
              <a:gd name="connsiteY177" fmla="*/ 1809018 h 5117498"/>
              <a:gd name="connsiteX178" fmla="*/ 436130 w 8848429"/>
              <a:gd name="connsiteY178" fmla="*/ 1789692 h 5117498"/>
              <a:gd name="connsiteX179" fmla="*/ 193185 w 8848429"/>
              <a:gd name="connsiteY179" fmla="*/ 1566694 h 5117498"/>
              <a:gd name="connsiteX180" fmla="*/ 504124 w 8848429"/>
              <a:gd name="connsiteY180" fmla="*/ 1579997 h 5117498"/>
              <a:gd name="connsiteX181" fmla="*/ 295829 w 8848429"/>
              <a:gd name="connsiteY181" fmla="*/ 1348755 h 5117498"/>
              <a:gd name="connsiteX182" fmla="*/ 622500 w 8848429"/>
              <a:gd name="connsiteY182" fmla="*/ 1394041 h 5117498"/>
              <a:gd name="connsiteX183" fmla="*/ 427711 w 8848429"/>
              <a:gd name="connsiteY183" fmla="*/ 1127917 h 5117498"/>
              <a:gd name="connsiteX184" fmla="*/ 730077 w 8848429"/>
              <a:gd name="connsiteY184" fmla="*/ 1201637 h 5117498"/>
              <a:gd name="connsiteX185" fmla="*/ 570901 w 8848429"/>
              <a:gd name="connsiteY185" fmla="*/ 934199 h 5117498"/>
              <a:gd name="connsiteX186" fmla="*/ 882450 w 8848429"/>
              <a:gd name="connsiteY186" fmla="*/ 1042336 h 5117498"/>
              <a:gd name="connsiteX187" fmla="*/ 743332 w 8848429"/>
              <a:gd name="connsiteY187" fmla="*/ 743332 h 5117498"/>
              <a:gd name="connsiteX188" fmla="*/ 1025509 w 8848429"/>
              <a:gd name="connsiteY188" fmla="*/ 874621 h 5117498"/>
              <a:gd name="connsiteX189" fmla="*/ 921561 w 8848429"/>
              <a:gd name="connsiteY189" fmla="*/ 581271 h 5117498"/>
              <a:gd name="connsiteX190" fmla="*/ 1206036 w 8848429"/>
              <a:gd name="connsiteY190" fmla="*/ 748121 h 5117498"/>
              <a:gd name="connsiteX191" fmla="*/ 1127917 w 8848429"/>
              <a:gd name="connsiteY191" fmla="*/ 427712 h 5117498"/>
              <a:gd name="connsiteX192" fmla="*/ 1379054 w 8848429"/>
              <a:gd name="connsiteY192" fmla="*/ 611531 h 5117498"/>
              <a:gd name="connsiteX193" fmla="*/ 1334346 w 8848429"/>
              <a:gd name="connsiteY193" fmla="*/ 303535 h 5117498"/>
              <a:gd name="connsiteX194" fmla="*/ 1580790 w 8848429"/>
              <a:gd name="connsiteY194" fmla="*/ 522661 h 5117498"/>
              <a:gd name="connsiteX195" fmla="*/ 1566694 w 8848429"/>
              <a:gd name="connsiteY195" fmla="*/ 193185 h 5117498"/>
              <a:gd name="connsiteX196" fmla="*/ 1777142 w 8848429"/>
              <a:gd name="connsiteY196" fmla="*/ 422457 h 5117498"/>
              <a:gd name="connsiteX197" fmla="*/ 1793364 w 8848429"/>
              <a:gd name="connsiteY197" fmla="*/ 111655 h 5117498"/>
              <a:gd name="connsiteX198" fmla="*/ 1992335 w 8848429"/>
              <a:gd name="connsiteY198" fmla="*/ 374679 h 5117498"/>
              <a:gd name="connsiteX199" fmla="*/ 2042778 w 8848429"/>
              <a:gd name="connsiteY199" fmla="*/ 48753 h 5117498"/>
              <a:gd name="connsiteX200" fmla="*/ 2204453 w 8848429"/>
              <a:gd name="connsiteY200" fmla="*/ 314695 h 5117498"/>
              <a:gd name="connsiteX201" fmla="*/ 2281006 w 8848429"/>
              <a:gd name="connsiteY201" fmla="*/ 13035 h 5117498"/>
              <a:gd name="connsiteX202" fmla="*/ 2424840 w 8848429"/>
              <a:gd name="connsiteY202" fmla="*/ 309799 h 5117498"/>
              <a:gd name="connsiteX203" fmla="*/ 2537897 w 8848429"/>
              <a:gd name="connsiteY203" fmla="*/ 0 h 5117498"/>
              <a:gd name="connsiteX0" fmla="*/ 2537897 w 8848429"/>
              <a:gd name="connsiteY0" fmla="*/ 0 h 5138910"/>
              <a:gd name="connsiteX1" fmla="*/ 2644589 w 8848429"/>
              <a:gd name="connsiteY1" fmla="*/ 292362 h 5138910"/>
              <a:gd name="connsiteX2" fmla="*/ 2778516 w 8848429"/>
              <a:gd name="connsiteY2" fmla="*/ 11421 h 5138910"/>
              <a:gd name="connsiteX3" fmla="*/ 2861690 w 8848429"/>
              <a:gd name="connsiteY3" fmla="*/ 330566 h 5138910"/>
              <a:gd name="connsiteX4" fmla="*/ 3033015 w 8848429"/>
              <a:gd name="connsiteY4" fmla="*/ 48753 h 5138910"/>
              <a:gd name="connsiteX5" fmla="*/ 3080616 w 8848429"/>
              <a:gd name="connsiteY5" fmla="*/ 356317 h 5138910"/>
              <a:gd name="connsiteX6" fmla="*/ 3266774 w 8848429"/>
              <a:gd name="connsiteY6" fmla="*/ 106922 h 5138910"/>
              <a:gd name="connsiteX7" fmla="*/ 3286101 w 8848429"/>
              <a:gd name="connsiteY7" fmla="*/ 436131 h 5138910"/>
              <a:gd name="connsiteX8" fmla="*/ 3509098 w 8848429"/>
              <a:gd name="connsiteY8" fmla="*/ 193185 h 5138910"/>
              <a:gd name="connsiteX9" fmla="*/ 3495795 w 8848429"/>
              <a:gd name="connsiteY9" fmla="*/ 504124 h 5138910"/>
              <a:gd name="connsiteX10" fmla="*/ 3727037 w 8848429"/>
              <a:gd name="connsiteY10" fmla="*/ 295829 h 5138910"/>
              <a:gd name="connsiteX11" fmla="*/ 3681751 w 8848429"/>
              <a:gd name="connsiteY11" fmla="*/ 622500 h 5138910"/>
              <a:gd name="connsiteX12" fmla="*/ 3947875 w 8848429"/>
              <a:gd name="connsiteY12" fmla="*/ 427712 h 5138910"/>
              <a:gd name="connsiteX13" fmla="*/ 3874156 w 8848429"/>
              <a:gd name="connsiteY13" fmla="*/ 730077 h 5138910"/>
              <a:gd name="connsiteX14" fmla="*/ 4141593 w 8848429"/>
              <a:gd name="connsiteY14" fmla="*/ 570901 h 5138910"/>
              <a:gd name="connsiteX15" fmla="*/ 4033457 w 8848429"/>
              <a:gd name="connsiteY15" fmla="*/ 882450 h 5138910"/>
              <a:gd name="connsiteX16" fmla="*/ 4332460 w 8848429"/>
              <a:gd name="connsiteY16" fmla="*/ 743332 h 5138910"/>
              <a:gd name="connsiteX17" fmla="*/ 4201171 w 8848429"/>
              <a:gd name="connsiteY17" fmla="*/ 1025509 h 5138910"/>
              <a:gd name="connsiteX18" fmla="*/ 4363624 w 8848429"/>
              <a:gd name="connsiteY18" fmla="*/ 967945 h 5138910"/>
              <a:gd name="connsiteX19" fmla="*/ 4401794 w 8848429"/>
              <a:gd name="connsiteY19" fmla="*/ 954419 h 5138910"/>
              <a:gd name="connsiteX20" fmla="*/ 4462826 w 8848429"/>
              <a:gd name="connsiteY20" fmla="*/ 975603 h 5138910"/>
              <a:gd name="connsiteX21" fmla="*/ 4655087 w 8848429"/>
              <a:gd name="connsiteY21" fmla="*/ 1042336 h 5138910"/>
              <a:gd name="connsiteX22" fmla="*/ 4515970 w 8848429"/>
              <a:gd name="connsiteY22" fmla="*/ 743332 h 5138910"/>
              <a:gd name="connsiteX23" fmla="*/ 4798146 w 8848429"/>
              <a:gd name="connsiteY23" fmla="*/ 874621 h 5138910"/>
              <a:gd name="connsiteX24" fmla="*/ 4694199 w 8848429"/>
              <a:gd name="connsiteY24" fmla="*/ 581271 h 5138910"/>
              <a:gd name="connsiteX25" fmla="*/ 4978673 w 8848429"/>
              <a:gd name="connsiteY25" fmla="*/ 748121 h 5138910"/>
              <a:gd name="connsiteX26" fmla="*/ 4900554 w 8848429"/>
              <a:gd name="connsiteY26" fmla="*/ 427712 h 5138910"/>
              <a:gd name="connsiteX27" fmla="*/ 5151692 w 8848429"/>
              <a:gd name="connsiteY27" fmla="*/ 611531 h 5138910"/>
              <a:gd name="connsiteX28" fmla="*/ 5106984 w 8848429"/>
              <a:gd name="connsiteY28" fmla="*/ 303535 h 5138910"/>
              <a:gd name="connsiteX29" fmla="*/ 5353428 w 8848429"/>
              <a:gd name="connsiteY29" fmla="*/ 522661 h 5138910"/>
              <a:gd name="connsiteX30" fmla="*/ 5339331 w 8848429"/>
              <a:gd name="connsiteY30" fmla="*/ 193185 h 5138910"/>
              <a:gd name="connsiteX31" fmla="*/ 5549779 w 8848429"/>
              <a:gd name="connsiteY31" fmla="*/ 422457 h 5138910"/>
              <a:gd name="connsiteX32" fmla="*/ 5566001 w 8848429"/>
              <a:gd name="connsiteY32" fmla="*/ 111655 h 5138910"/>
              <a:gd name="connsiteX33" fmla="*/ 5764973 w 8848429"/>
              <a:gd name="connsiteY33" fmla="*/ 374679 h 5138910"/>
              <a:gd name="connsiteX34" fmla="*/ 5815415 w 8848429"/>
              <a:gd name="connsiteY34" fmla="*/ 48753 h 5138910"/>
              <a:gd name="connsiteX35" fmla="*/ 5977091 w 8848429"/>
              <a:gd name="connsiteY35" fmla="*/ 314695 h 5138910"/>
              <a:gd name="connsiteX36" fmla="*/ 6053643 w 8848429"/>
              <a:gd name="connsiteY36" fmla="*/ 13035 h 5138910"/>
              <a:gd name="connsiteX37" fmla="*/ 6197477 w 8848429"/>
              <a:gd name="connsiteY37" fmla="*/ 309799 h 5138910"/>
              <a:gd name="connsiteX38" fmla="*/ 6310534 w 8848429"/>
              <a:gd name="connsiteY38" fmla="*/ 0 h 5138910"/>
              <a:gd name="connsiteX39" fmla="*/ 6417226 w 8848429"/>
              <a:gd name="connsiteY39" fmla="*/ 292362 h 5138910"/>
              <a:gd name="connsiteX40" fmla="*/ 6551154 w 8848429"/>
              <a:gd name="connsiteY40" fmla="*/ 11421 h 5138910"/>
              <a:gd name="connsiteX41" fmla="*/ 6634327 w 8848429"/>
              <a:gd name="connsiteY41" fmla="*/ 330566 h 5138910"/>
              <a:gd name="connsiteX42" fmla="*/ 6805652 w 8848429"/>
              <a:gd name="connsiteY42" fmla="*/ 48753 h 5138910"/>
              <a:gd name="connsiteX43" fmla="*/ 6853253 w 8848429"/>
              <a:gd name="connsiteY43" fmla="*/ 356317 h 5138910"/>
              <a:gd name="connsiteX44" fmla="*/ 7039411 w 8848429"/>
              <a:gd name="connsiteY44" fmla="*/ 106922 h 5138910"/>
              <a:gd name="connsiteX45" fmla="*/ 7058738 w 8848429"/>
              <a:gd name="connsiteY45" fmla="*/ 436131 h 5138910"/>
              <a:gd name="connsiteX46" fmla="*/ 7281736 w 8848429"/>
              <a:gd name="connsiteY46" fmla="*/ 193185 h 5138910"/>
              <a:gd name="connsiteX47" fmla="*/ 7268432 w 8848429"/>
              <a:gd name="connsiteY47" fmla="*/ 504124 h 5138910"/>
              <a:gd name="connsiteX48" fmla="*/ 7499674 w 8848429"/>
              <a:gd name="connsiteY48" fmla="*/ 295829 h 5138910"/>
              <a:gd name="connsiteX49" fmla="*/ 7454388 w 8848429"/>
              <a:gd name="connsiteY49" fmla="*/ 622500 h 5138910"/>
              <a:gd name="connsiteX50" fmla="*/ 7720512 w 8848429"/>
              <a:gd name="connsiteY50" fmla="*/ 427712 h 5138910"/>
              <a:gd name="connsiteX51" fmla="*/ 7646793 w 8848429"/>
              <a:gd name="connsiteY51" fmla="*/ 730077 h 5138910"/>
              <a:gd name="connsiteX52" fmla="*/ 7914230 w 8848429"/>
              <a:gd name="connsiteY52" fmla="*/ 570901 h 5138910"/>
              <a:gd name="connsiteX53" fmla="*/ 7806094 w 8848429"/>
              <a:gd name="connsiteY53" fmla="*/ 882450 h 5138910"/>
              <a:gd name="connsiteX54" fmla="*/ 8105097 w 8848429"/>
              <a:gd name="connsiteY54" fmla="*/ 743332 h 5138910"/>
              <a:gd name="connsiteX55" fmla="*/ 7973808 w 8848429"/>
              <a:gd name="connsiteY55" fmla="*/ 1025509 h 5138910"/>
              <a:gd name="connsiteX56" fmla="*/ 8267159 w 8848429"/>
              <a:gd name="connsiteY56" fmla="*/ 921562 h 5138910"/>
              <a:gd name="connsiteX57" fmla="*/ 8100309 w 8848429"/>
              <a:gd name="connsiteY57" fmla="*/ 1206036 h 5138910"/>
              <a:gd name="connsiteX58" fmla="*/ 8420718 w 8848429"/>
              <a:gd name="connsiteY58" fmla="*/ 1127917 h 5138910"/>
              <a:gd name="connsiteX59" fmla="*/ 8236899 w 8848429"/>
              <a:gd name="connsiteY59" fmla="*/ 1379055 h 5138910"/>
              <a:gd name="connsiteX60" fmla="*/ 8544894 w 8848429"/>
              <a:gd name="connsiteY60" fmla="*/ 1334347 h 5138910"/>
              <a:gd name="connsiteX61" fmla="*/ 8325768 w 8848429"/>
              <a:gd name="connsiteY61" fmla="*/ 1580791 h 5138910"/>
              <a:gd name="connsiteX62" fmla="*/ 8655244 w 8848429"/>
              <a:gd name="connsiteY62" fmla="*/ 1566694 h 5138910"/>
              <a:gd name="connsiteX63" fmla="*/ 8425972 w 8848429"/>
              <a:gd name="connsiteY63" fmla="*/ 1777142 h 5138910"/>
              <a:gd name="connsiteX64" fmla="*/ 8736775 w 8848429"/>
              <a:gd name="connsiteY64" fmla="*/ 1793364 h 5138910"/>
              <a:gd name="connsiteX65" fmla="*/ 8473750 w 8848429"/>
              <a:gd name="connsiteY65" fmla="*/ 1992336 h 5138910"/>
              <a:gd name="connsiteX66" fmla="*/ 8799676 w 8848429"/>
              <a:gd name="connsiteY66" fmla="*/ 2042778 h 5138910"/>
              <a:gd name="connsiteX67" fmla="*/ 8533734 w 8848429"/>
              <a:gd name="connsiteY67" fmla="*/ 2204454 h 5138910"/>
              <a:gd name="connsiteX68" fmla="*/ 8835394 w 8848429"/>
              <a:gd name="connsiteY68" fmla="*/ 2281007 h 5138910"/>
              <a:gd name="connsiteX69" fmla="*/ 8538630 w 8848429"/>
              <a:gd name="connsiteY69" fmla="*/ 2424841 h 5138910"/>
              <a:gd name="connsiteX70" fmla="*/ 8848429 w 8848429"/>
              <a:gd name="connsiteY70" fmla="*/ 2537897 h 5138910"/>
              <a:gd name="connsiteX71" fmla="*/ 8556068 w 8848429"/>
              <a:gd name="connsiteY71" fmla="*/ 2644589 h 5138910"/>
              <a:gd name="connsiteX72" fmla="*/ 8837008 w 8848429"/>
              <a:gd name="connsiteY72" fmla="*/ 2778517 h 5138910"/>
              <a:gd name="connsiteX73" fmla="*/ 8517863 w 8848429"/>
              <a:gd name="connsiteY73" fmla="*/ 2861690 h 5138910"/>
              <a:gd name="connsiteX74" fmla="*/ 8799676 w 8848429"/>
              <a:gd name="connsiteY74" fmla="*/ 3033015 h 5138910"/>
              <a:gd name="connsiteX75" fmla="*/ 8492112 w 8848429"/>
              <a:gd name="connsiteY75" fmla="*/ 3080616 h 5138910"/>
              <a:gd name="connsiteX76" fmla="*/ 8741508 w 8848429"/>
              <a:gd name="connsiteY76" fmla="*/ 3266774 h 5138910"/>
              <a:gd name="connsiteX77" fmla="*/ 8412298 w 8848429"/>
              <a:gd name="connsiteY77" fmla="*/ 3286101 h 5138910"/>
              <a:gd name="connsiteX78" fmla="*/ 8655244 w 8848429"/>
              <a:gd name="connsiteY78" fmla="*/ 3509099 h 5138910"/>
              <a:gd name="connsiteX79" fmla="*/ 8344304 w 8848429"/>
              <a:gd name="connsiteY79" fmla="*/ 3495795 h 5138910"/>
              <a:gd name="connsiteX80" fmla="*/ 8552600 w 8848429"/>
              <a:gd name="connsiteY80" fmla="*/ 3727037 h 5138910"/>
              <a:gd name="connsiteX81" fmla="*/ 8225930 w 8848429"/>
              <a:gd name="connsiteY81" fmla="*/ 3681752 h 5138910"/>
              <a:gd name="connsiteX82" fmla="*/ 8420718 w 8848429"/>
              <a:gd name="connsiteY82" fmla="*/ 3947875 h 5138910"/>
              <a:gd name="connsiteX83" fmla="*/ 8118352 w 8848429"/>
              <a:gd name="connsiteY83" fmla="*/ 3874156 h 5138910"/>
              <a:gd name="connsiteX84" fmla="*/ 8277528 w 8848429"/>
              <a:gd name="connsiteY84" fmla="*/ 4141593 h 5138910"/>
              <a:gd name="connsiteX85" fmla="*/ 7965979 w 8848429"/>
              <a:gd name="connsiteY85" fmla="*/ 4033457 h 5138910"/>
              <a:gd name="connsiteX86" fmla="*/ 8105097 w 8848429"/>
              <a:gd name="connsiteY86" fmla="*/ 4332460 h 5138910"/>
              <a:gd name="connsiteX87" fmla="*/ 7822920 w 8848429"/>
              <a:gd name="connsiteY87" fmla="*/ 4201171 h 5138910"/>
              <a:gd name="connsiteX88" fmla="*/ 7926868 w 8848429"/>
              <a:gd name="connsiteY88" fmla="*/ 4494522 h 5138910"/>
              <a:gd name="connsiteX89" fmla="*/ 7642393 w 8848429"/>
              <a:gd name="connsiteY89" fmla="*/ 4327672 h 5138910"/>
              <a:gd name="connsiteX90" fmla="*/ 7720512 w 8848429"/>
              <a:gd name="connsiteY90" fmla="*/ 4648081 h 5138910"/>
              <a:gd name="connsiteX91" fmla="*/ 7469375 w 8848429"/>
              <a:gd name="connsiteY91" fmla="*/ 4464262 h 5138910"/>
              <a:gd name="connsiteX92" fmla="*/ 7514083 w 8848429"/>
              <a:gd name="connsiteY92" fmla="*/ 4772257 h 5138910"/>
              <a:gd name="connsiteX93" fmla="*/ 7267640 w 8848429"/>
              <a:gd name="connsiteY93" fmla="*/ 4553132 h 5138910"/>
              <a:gd name="connsiteX94" fmla="*/ 7281736 w 8848429"/>
              <a:gd name="connsiteY94" fmla="*/ 4882607 h 5138910"/>
              <a:gd name="connsiteX95" fmla="*/ 7071287 w 8848429"/>
              <a:gd name="connsiteY95" fmla="*/ 4653335 h 5138910"/>
              <a:gd name="connsiteX96" fmla="*/ 7055065 w 8848429"/>
              <a:gd name="connsiteY96" fmla="*/ 4964138 h 5138910"/>
              <a:gd name="connsiteX97" fmla="*/ 6856094 w 8848429"/>
              <a:gd name="connsiteY97" fmla="*/ 4701115 h 5138910"/>
              <a:gd name="connsiteX98" fmla="*/ 6805652 w 8848429"/>
              <a:gd name="connsiteY98" fmla="*/ 5027039 h 5138910"/>
              <a:gd name="connsiteX99" fmla="*/ 6643976 w 8848429"/>
              <a:gd name="connsiteY99" fmla="*/ 4761097 h 5138910"/>
              <a:gd name="connsiteX100" fmla="*/ 6567424 w 8848429"/>
              <a:gd name="connsiteY100" fmla="*/ 5062757 h 5138910"/>
              <a:gd name="connsiteX101" fmla="*/ 6423590 w 8848429"/>
              <a:gd name="connsiteY101" fmla="*/ 4765993 h 5138910"/>
              <a:gd name="connsiteX102" fmla="*/ 6329584 w 8848429"/>
              <a:gd name="connsiteY102" fmla="*/ 5075792 h 5138910"/>
              <a:gd name="connsiteX103" fmla="*/ 6203841 w 8848429"/>
              <a:gd name="connsiteY103" fmla="*/ 4758029 h 5138910"/>
              <a:gd name="connsiteX104" fmla="*/ 6087331 w 8848429"/>
              <a:gd name="connsiteY104" fmla="*/ 5075438 h 5138910"/>
              <a:gd name="connsiteX105" fmla="*/ 5986740 w 8848429"/>
              <a:gd name="connsiteY105" fmla="*/ 4762643 h 5138910"/>
              <a:gd name="connsiteX106" fmla="*/ 5874016 w 8848429"/>
              <a:gd name="connsiteY106" fmla="*/ 5064232 h 5138910"/>
              <a:gd name="connsiteX107" fmla="*/ 5778157 w 8848429"/>
              <a:gd name="connsiteY107" fmla="*/ 4751952 h 5138910"/>
              <a:gd name="connsiteX108" fmla="*/ 5664023 w 8848429"/>
              <a:gd name="connsiteY108" fmla="*/ 5071017 h 5138910"/>
              <a:gd name="connsiteX109" fmla="*/ 5572671 w 8848429"/>
              <a:gd name="connsiteY109" fmla="*/ 4748156 h 5138910"/>
              <a:gd name="connsiteX110" fmla="*/ 5455082 w 8848429"/>
              <a:gd name="connsiteY110" fmla="*/ 5063854 h 5138910"/>
              <a:gd name="connsiteX111" fmla="*/ 5371684 w 8848429"/>
              <a:gd name="connsiteY111" fmla="*/ 4743118 h 5138910"/>
              <a:gd name="connsiteX112" fmla="*/ 5258734 w 8848429"/>
              <a:gd name="connsiteY112" fmla="*/ 5064988 h 5138910"/>
              <a:gd name="connsiteX113" fmla="*/ 5173028 w 8848429"/>
              <a:gd name="connsiteY113" fmla="*/ 4732692 h 5138910"/>
              <a:gd name="connsiteX114" fmla="*/ 5065654 w 8848429"/>
              <a:gd name="connsiteY114" fmla="*/ 5079881 h 5138910"/>
              <a:gd name="connsiteX115" fmla="*/ 4967924 w 8848429"/>
              <a:gd name="connsiteY115" fmla="*/ 4733065 h 5138910"/>
              <a:gd name="connsiteX116" fmla="*/ 4865586 w 8848429"/>
              <a:gd name="connsiteY116" fmla="*/ 5070041 h 5138910"/>
              <a:gd name="connsiteX117" fmla="*/ 4770523 w 8848429"/>
              <a:gd name="connsiteY117" fmla="*/ 4739443 h 5138910"/>
              <a:gd name="connsiteX118" fmla="*/ 4642970 w 8848429"/>
              <a:gd name="connsiteY118" fmla="*/ 5069060 h 5138910"/>
              <a:gd name="connsiteX119" fmla="*/ 4552008 w 8848429"/>
              <a:gd name="connsiteY119" fmla="*/ 4723383 h 5138910"/>
              <a:gd name="connsiteX120" fmla="*/ 4434006 w 8848429"/>
              <a:gd name="connsiteY120" fmla="*/ 5117498 h 5138910"/>
              <a:gd name="connsiteX121" fmla="*/ 4386351 w 8848429"/>
              <a:gd name="connsiteY121" fmla="*/ 4181993 h 5138910"/>
              <a:gd name="connsiteX122" fmla="*/ 4193342 w 8848429"/>
              <a:gd name="connsiteY122" fmla="*/ 4033457 h 5138910"/>
              <a:gd name="connsiteX123" fmla="*/ 4288010 w 8848429"/>
              <a:gd name="connsiteY123" fmla="*/ 5138910 h 5138910"/>
              <a:gd name="connsiteX124" fmla="*/ 4050283 w 8848429"/>
              <a:gd name="connsiteY124" fmla="*/ 4201171 h 5138910"/>
              <a:gd name="connsiteX125" fmla="*/ 4154231 w 8848429"/>
              <a:gd name="connsiteY125" fmla="*/ 4494522 h 5138910"/>
              <a:gd name="connsiteX126" fmla="*/ 3869757 w 8848429"/>
              <a:gd name="connsiteY126" fmla="*/ 4327672 h 5138910"/>
              <a:gd name="connsiteX127" fmla="*/ 3947875 w 8848429"/>
              <a:gd name="connsiteY127" fmla="*/ 4648081 h 5138910"/>
              <a:gd name="connsiteX128" fmla="*/ 3696737 w 8848429"/>
              <a:gd name="connsiteY128" fmla="*/ 4464262 h 5138910"/>
              <a:gd name="connsiteX129" fmla="*/ 3741446 w 8848429"/>
              <a:gd name="connsiteY129" fmla="*/ 4772257 h 5138910"/>
              <a:gd name="connsiteX130" fmla="*/ 3495003 w 8848429"/>
              <a:gd name="connsiteY130" fmla="*/ 4553132 h 5138910"/>
              <a:gd name="connsiteX131" fmla="*/ 3509098 w 8848429"/>
              <a:gd name="connsiteY131" fmla="*/ 4882607 h 5138910"/>
              <a:gd name="connsiteX132" fmla="*/ 3298650 w 8848429"/>
              <a:gd name="connsiteY132" fmla="*/ 4653335 h 5138910"/>
              <a:gd name="connsiteX133" fmla="*/ 3282428 w 8848429"/>
              <a:gd name="connsiteY133" fmla="*/ 4964138 h 5138910"/>
              <a:gd name="connsiteX134" fmla="*/ 3083457 w 8848429"/>
              <a:gd name="connsiteY134" fmla="*/ 4701115 h 5138910"/>
              <a:gd name="connsiteX135" fmla="*/ 3033015 w 8848429"/>
              <a:gd name="connsiteY135" fmla="*/ 5027039 h 5138910"/>
              <a:gd name="connsiteX136" fmla="*/ 2871338 w 8848429"/>
              <a:gd name="connsiteY136" fmla="*/ 4761097 h 5138910"/>
              <a:gd name="connsiteX137" fmla="*/ 2794787 w 8848429"/>
              <a:gd name="connsiteY137" fmla="*/ 5062757 h 5138910"/>
              <a:gd name="connsiteX138" fmla="*/ 2650953 w 8848429"/>
              <a:gd name="connsiteY138" fmla="*/ 4765993 h 5138910"/>
              <a:gd name="connsiteX139" fmla="*/ 2537897 w 8848429"/>
              <a:gd name="connsiteY139" fmla="*/ 5075792 h 5138910"/>
              <a:gd name="connsiteX140" fmla="*/ 2431203 w 8848429"/>
              <a:gd name="connsiteY140" fmla="*/ 4783429 h 5138910"/>
              <a:gd name="connsiteX141" fmla="*/ 2297275 w 8848429"/>
              <a:gd name="connsiteY141" fmla="*/ 5064371 h 5138910"/>
              <a:gd name="connsiteX142" fmla="*/ 2214103 w 8848429"/>
              <a:gd name="connsiteY142" fmla="*/ 4745226 h 5138910"/>
              <a:gd name="connsiteX143" fmla="*/ 2042778 w 8848429"/>
              <a:gd name="connsiteY143" fmla="*/ 5027039 h 5138910"/>
              <a:gd name="connsiteX144" fmla="*/ 1995178 w 8848429"/>
              <a:gd name="connsiteY144" fmla="*/ 4719475 h 5138910"/>
              <a:gd name="connsiteX145" fmla="*/ 1809018 w 8848429"/>
              <a:gd name="connsiteY145" fmla="*/ 4968872 h 5138910"/>
              <a:gd name="connsiteX146" fmla="*/ 1789692 w 8848429"/>
              <a:gd name="connsiteY146" fmla="*/ 4639662 h 5138910"/>
              <a:gd name="connsiteX147" fmla="*/ 1566694 w 8848429"/>
              <a:gd name="connsiteY147" fmla="*/ 4882607 h 5138910"/>
              <a:gd name="connsiteX148" fmla="*/ 1579997 w 8848429"/>
              <a:gd name="connsiteY148" fmla="*/ 4571668 h 5138910"/>
              <a:gd name="connsiteX149" fmla="*/ 1348755 w 8848429"/>
              <a:gd name="connsiteY149" fmla="*/ 4779964 h 5138910"/>
              <a:gd name="connsiteX150" fmla="*/ 1394041 w 8848429"/>
              <a:gd name="connsiteY150" fmla="*/ 4453292 h 5138910"/>
              <a:gd name="connsiteX151" fmla="*/ 1127917 w 8848429"/>
              <a:gd name="connsiteY151" fmla="*/ 4648081 h 5138910"/>
              <a:gd name="connsiteX152" fmla="*/ 1201636 w 8848429"/>
              <a:gd name="connsiteY152" fmla="*/ 4345715 h 5138910"/>
              <a:gd name="connsiteX153" fmla="*/ 934199 w 8848429"/>
              <a:gd name="connsiteY153" fmla="*/ 4504891 h 5138910"/>
              <a:gd name="connsiteX154" fmla="*/ 1042336 w 8848429"/>
              <a:gd name="connsiteY154" fmla="*/ 4193343 h 5138910"/>
              <a:gd name="connsiteX155" fmla="*/ 743332 w 8848429"/>
              <a:gd name="connsiteY155" fmla="*/ 4332460 h 5138910"/>
              <a:gd name="connsiteX156" fmla="*/ 874621 w 8848429"/>
              <a:gd name="connsiteY156" fmla="*/ 4050283 h 5138910"/>
              <a:gd name="connsiteX157" fmla="*/ 581271 w 8848429"/>
              <a:gd name="connsiteY157" fmla="*/ 4154231 h 5138910"/>
              <a:gd name="connsiteX158" fmla="*/ 748120 w 8848429"/>
              <a:gd name="connsiteY158" fmla="*/ 3869756 h 5138910"/>
              <a:gd name="connsiteX159" fmla="*/ 427711 w 8848429"/>
              <a:gd name="connsiteY159" fmla="*/ 3947875 h 5138910"/>
              <a:gd name="connsiteX160" fmla="*/ 611531 w 8848429"/>
              <a:gd name="connsiteY160" fmla="*/ 3696738 h 5138910"/>
              <a:gd name="connsiteX161" fmla="*/ 303535 w 8848429"/>
              <a:gd name="connsiteY161" fmla="*/ 3741447 h 5138910"/>
              <a:gd name="connsiteX162" fmla="*/ 522660 w 8848429"/>
              <a:gd name="connsiteY162" fmla="*/ 3495003 h 5138910"/>
              <a:gd name="connsiteX163" fmla="*/ 193185 w 8848429"/>
              <a:gd name="connsiteY163" fmla="*/ 3509099 h 5138910"/>
              <a:gd name="connsiteX164" fmla="*/ 422457 w 8848429"/>
              <a:gd name="connsiteY164" fmla="*/ 3298650 h 5138910"/>
              <a:gd name="connsiteX165" fmla="*/ 111655 w 8848429"/>
              <a:gd name="connsiteY165" fmla="*/ 3282428 h 5138910"/>
              <a:gd name="connsiteX166" fmla="*/ 374679 w 8848429"/>
              <a:gd name="connsiteY166" fmla="*/ 3083457 h 5138910"/>
              <a:gd name="connsiteX167" fmla="*/ 48753 w 8848429"/>
              <a:gd name="connsiteY167" fmla="*/ 3033015 h 5138910"/>
              <a:gd name="connsiteX168" fmla="*/ 314695 w 8848429"/>
              <a:gd name="connsiteY168" fmla="*/ 2871339 h 5138910"/>
              <a:gd name="connsiteX169" fmla="*/ 13035 w 8848429"/>
              <a:gd name="connsiteY169" fmla="*/ 2794787 h 5138910"/>
              <a:gd name="connsiteX170" fmla="*/ 309799 w 8848429"/>
              <a:gd name="connsiteY170" fmla="*/ 2650953 h 5138910"/>
              <a:gd name="connsiteX171" fmla="*/ 0 w 8848429"/>
              <a:gd name="connsiteY171" fmla="*/ 2537897 h 5138910"/>
              <a:gd name="connsiteX172" fmla="*/ 292363 w 8848429"/>
              <a:gd name="connsiteY172" fmla="*/ 2431203 h 5138910"/>
              <a:gd name="connsiteX173" fmla="*/ 11421 w 8848429"/>
              <a:gd name="connsiteY173" fmla="*/ 2297276 h 5138910"/>
              <a:gd name="connsiteX174" fmla="*/ 330566 w 8848429"/>
              <a:gd name="connsiteY174" fmla="*/ 2214104 h 5138910"/>
              <a:gd name="connsiteX175" fmla="*/ 48753 w 8848429"/>
              <a:gd name="connsiteY175" fmla="*/ 2042778 h 5138910"/>
              <a:gd name="connsiteX176" fmla="*/ 356319 w 8848429"/>
              <a:gd name="connsiteY176" fmla="*/ 1995178 h 5138910"/>
              <a:gd name="connsiteX177" fmla="*/ 106922 w 8848429"/>
              <a:gd name="connsiteY177" fmla="*/ 1809018 h 5138910"/>
              <a:gd name="connsiteX178" fmla="*/ 436130 w 8848429"/>
              <a:gd name="connsiteY178" fmla="*/ 1789692 h 5138910"/>
              <a:gd name="connsiteX179" fmla="*/ 193185 w 8848429"/>
              <a:gd name="connsiteY179" fmla="*/ 1566694 h 5138910"/>
              <a:gd name="connsiteX180" fmla="*/ 504124 w 8848429"/>
              <a:gd name="connsiteY180" fmla="*/ 1579997 h 5138910"/>
              <a:gd name="connsiteX181" fmla="*/ 295829 w 8848429"/>
              <a:gd name="connsiteY181" fmla="*/ 1348755 h 5138910"/>
              <a:gd name="connsiteX182" fmla="*/ 622500 w 8848429"/>
              <a:gd name="connsiteY182" fmla="*/ 1394041 h 5138910"/>
              <a:gd name="connsiteX183" fmla="*/ 427711 w 8848429"/>
              <a:gd name="connsiteY183" fmla="*/ 1127917 h 5138910"/>
              <a:gd name="connsiteX184" fmla="*/ 730077 w 8848429"/>
              <a:gd name="connsiteY184" fmla="*/ 1201637 h 5138910"/>
              <a:gd name="connsiteX185" fmla="*/ 570901 w 8848429"/>
              <a:gd name="connsiteY185" fmla="*/ 934199 h 5138910"/>
              <a:gd name="connsiteX186" fmla="*/ 882450 w 8848429"/>
              <a:gd name="connsiteY186" fmla="*/ 1042336 h 5138910"/>
              <a:gd name="connsiteX187" fmla="*/ 743332 w 8848429"/>
              <a:gd name="connsiteY187" fmla="*/ 743332 h 5138910"/>
              <a:gd name="connsiteX188" fmla="*/ 1025509 w 8848429"/>
              <a:gd name="connsiteY188" fmla="*/ 874621 h 5138910"/>
              <a:gd name="connsiteX189" fmla="*/ 921561 w 8848429"/>
              <a:gd name="connsiteY189" fmla="*/ 581271 h 5138910"/>
              <a:gd name="connsiteX190" fmla="*/ 1206036 w 8848429"/>
              <a:gd name="connsiteY190" fmla="*/ 748121 h 5138910"/>
              <a:gd name="connsiteX191" fmla="*/ 1127917 w 8848429"/>
              <a:gd name="connsiteY191" fmla="*/ 427712 h 5138910"/>
              <a:gd name="connsiteX192" fmla="*/ 1379054 w 8848429"/>
              <a:gd name="connsiteY192" fmla="*/ 611531 h 5138910"/>
              <a:gd name="connsiteX193" fmla="*/ 1334346 w 8848429"/>
              <a:gd name="connsiteY193" fmla="*/ 303535 h 5138910"/>
              <a:gd name="connsiteX194" fmla="*/ 1580790 w 8848429"/>
              <a:gd name="connsiteY194" fmla="*/ 522661 h 5138910"/>
              <a:gd name="connsiteX195" fmla="*/ 1566694 w 8848429"/>
              <a:gd name="connsiteY195" fmla="*/ 193185 h 5138910"/>
              <a:gd name="connsiteX196" fmla="*/ 1777142 w 8848429"/>
              <a:gd name="connsiteY196" fmla="*/ 422457 h 5138910"/>
              <a:gd name="connsiteX197" fmla="*/ 1793364 w 8848429"/>
              <a:gd name="connsiteY197" fmla="*/ 111655 h 5138910"/>
              <a:gd name="connsiteX198" fmla="*/ 1992335 w 8848429"/>
              <a:gd name="connsiteY198" fmla="*/ 374679 h 5138910"/>
              <a:gd name="connsiteX199" fmla="*/ 2042778 w 8848429"/>
              <a:gd name="connsiteY199" fmla="*/ 48753 h 5138910"/>
              <a:gd name="connsiteX200" fmla="*/ 2204453 w 8848429"/>
              <a:gd name="connsiteY200" fmla="*/ 314695 h 5138910"/>
              <a:gd name="connsiteX201" fmla="*/ 2281006 w 8848429"/>
              <a:gd name="connsiteY201" fmla="*/ 13035 h 5138910"/>
              <a:gd name="connsiteX202" fmla="*/ 2424840 w 8848429"/>
              <a:gd name="connsiteY202" fmla="*/ 309799 h 5138910"/>
              <a:gd name="connsiteX203" fmla="*/ 2537897 w 8848429"/>
              <a:gd name="connsiteY203" fmla="*/ 0 h 5138910"/>
              <a:gd name="connsiteX0" fmla="*/ 2537897 w 8848429"/>
              <a:gd name="connsiteY0" fmla="*/ 0 h 5138910"/>
              <a:gd name="connsiteX1" fmla="*/ 2644589 w 8848429"/>
              <a:gd name="connsiteY1" fmla="*/ 292362 h 5138910"/>
              <a:gd name="connsiteX2" fmla="*/ 2778516 w 8848429"/>
              <a:gd name="connsiteY2" fmla="*/ 11421 h 5138910"/>
              <a:gd name="connsiteX3" fmla="*/ 2861690 w 8848429"/>
              <a:gd name="connsiteY3" fmla="*/ 330566 h 5138910"/>
              <a:gd name="connsiteX4" fmla="*/ 3033015 w 8848429"/>
              <a:gd name="connsiteY4" fmla="*/ 48753 h 5138910"/>
              <a:gd name="connsiteX5" fmla="*/ 3080616 w 8848429"/>
              <a:gd name="connsiteY5" fmla="*/ 356317 h 5138910"/>
              <a:gd name="connsiteX6" fmla="*/ 3266774 w 8848429"/>
              <a:gd name="connsiteY6" fmla="*/ 106922 h 5138910"/>
              <a:gd name="connsiteX7" fmla="*/ 3286101 w 8848429"/>
              <a:gd name="connsiteY7" fmla="*/ 436131 h 5138910"/>
              <a:gd name="connsiteX8" fmla="*/ 3509098 w 8848429"/>
              <a:gd name="connsiteY8" fmla="*/ 193185 h 5138910"/>
              <a:gd name="connsiteX9" fmla="*/ 3495795 w 8848429"/>
              <a:gd name="connsiteY9" fmla="*/ 504124 h 5138910"/>
              <a:gd name="connsiteX10" fmla="*/ 3727037 w 8848429"/>
              <a:gd name="connsiteY10" fmla="*/ 295829 h 5138910"/>
              <a:gd name="connsiteX11" fmla="*/ 3681751 w 8848429"/>
              <a:gd name="connsiteY11" fmla="*/ 622500 h 5138910"/>
              <a:gd name="connsiteX12" fmla="*/ 3947875 w 8848429"/>
              <a:gd name="connsiteY12" fmla="*/ 427712 h 5138910"/>
              <a:gd name="connsiteX13" fmla="*/ 3874156 w 8848429"/>
              <a:gd name="connsiteY13" fmla="*/ 730077 h 5138910"/>
              <a:gd name="connsiteX14" fmla="*/ 4141593 w 8848429"/>
              <a:gd name="connsiteY14" fmla="*/ 570901 h 5138910"/>
              <a:gd name="connsiteX15" fmla="*/ 4033457 w 8848429"/>
              <a:gd name="connsiteY15" fmla="*/ 882450 h 5138910"/>
              <a:gd name="connsiteX16" fmla="*/ 4332460 w 8848429"/>
              <a:gd name="connsiteY16" fmla="*/ 743332 h 5138910"/>
              <a:gd name="connsiteX17" fmla="*/ 4201171 w 8848429"/>
              <a:gd name="connsiteY17" fmla="*/ 1025509 h 5138910"/>
              <a:gd name="connsiteX18" fmla="*/ 4363624 w 8848429"/>
              <a:gd name="connsiteY18" fmla="*/ 967945 h 5138910"/>
              <a:gd name="connsiteX19" fmla="*/ 4401794 w 8848429"/>
              <a:gd name="connsiteY19" fmla="*/ 954419 h 5138910"/>
              <a:gd name="connsiteX20" fmla="*/ 4462826 w 8848429"/>
              <a:gd name="connsiteY20" fmla="*/ 975603 h 5138910"/>
              <a:gd name="connsiteX21" fmla="*/ 4655087 w 8848429"/>
              <a:gd name="connsiteY21" fmla="*/ 1042336 h 5138910"/>
              <a:gd name="connsiteX22" fmla="*/ 4515970 w 8848429"/>
              <a:gd name="connsiteY22" fmla="*/ 743332 h 5138910"/>
              <a:gd name="connsiteX23" fmla="*/ 4798146 w 8848429"/>
              <a:gd name="connsiteY23" fmla="*/ 874621 h 5138910"/>
              <a:gd name="connsiteX24" fmla="*/ 4694199 w 8848429"/>
              <a:gd name="connsiteY24" fmla="*/ 581271 h 5138910"/>
              <a:gd name="connsiteX25" fmla="*/ 4978673 w 8848429"/>
              <a:gd name="connsiteY25" fmla="*/ 748121 h 5138910"/>
              <a:gd name="connsiteX26" fmla="*/ 4900554 w 8848429"/>
              <a:gd name="connsiteY26" fmla="*/ 427712 h 5138910"/>
              <a:gd name="connsiteX27" fmla="*/ 5151692 w 8848429"/>
              <a:gd name="connsiteY27" fmla="*/ 611531 h 5138910"/>
              <a:gd name="connsiteX28" fmla="*/ 5106984 w 8848429"/>
              <a:gd name="connsiteY28" fmla="*/ 303535 h 5138910"/>
              <a:gd name="connsiteX29" fmla="*/ 5353428 w 8848429"/>
              <a:gd name="connsiteY29" fmla="*/ 522661 h 5138910"/>
              <a:gd name="connsiteX30" fmla="*/ 5339331 w 8848429"/>
              <a:gd name="connsiteY30" fmla="*/ 193185 h 5138910"/>
              <a:gd name="connsiteX31" fmla="*/ 5549779 w 8848429"/>
              <a:gd name="connsiteY31" fmla="*/ 422457 h 5138910"/>
              <a:gd name="connsiteX32" fmla="*/ 5566001 w 8848429"/>
              <a:gd name="connsiteY32" fmla="*/ 111655 h 5138910"/>
              <a:gd name="connsiteX33" fmla="*/ 5764973 w 8848429"/>
              <a:gd name="connsiteY33" fmla="*/ 374679 h 5138910"/>
              <a:gd name="connsiteX34" fmla="*/ 5815415 w 8848429"/>
              <a:gd name="connsiteY34" fmla="*/ 48753 h 5138910"/>
              <a:gd name="connsiteX35" fmla="*/ 5977091 w 8848429"/>
              <a:gd name="connsiteY35" fmla="*/ 314695 h 5138910"/>
              <a:gd name="connsiteX36" fmla="*/ 6053643 w 8848429"/>
              <a:gd name="connsiteY36" fmla="*/ 13035 h 5138910"/>
              <a:gd name="connsiteX37" fmla="*/ 6197477 w 8848429"/>
              <a:gd name="connsiteY37" fmla="*/ 309799 h 5138910"/>
              <a:gd name="connsiteX38" fmla="*/ 6310534 w 8848429"/>
              <a:gd name="connsiteY38" fmla="*/ 0 h 5138910"/>
              <a:gd name="connsiteX39" fmla="*/ 6417226 w 8848429"/>
              <a:gd name="connsiteY39" fmla="*/ 292362 h 5138910"/>
              <a:gd name="connsiteX40" fmla="*/ 6551154 w 8848429"/>
              <a:gd name="connsiteY40" fmla="*/ 11421 h 5138910"/>
              <a:gd name="connsiteX41" fmla="*/ 6634327 w 8848429"/>
              <a:gd name="connsiteY41" fmla="*/ 330566 h 5138910"/>
              <a:gd name="connsiteX42" fmla="*/ 6805652 w 8848429"/>
              <a:gd name="connsiteY42" fmla="*/ 48753 h 5138910"/>
              <a:gd name="connsiteX43" fmla="*/ 6853253 w 8848429"/>
              <a:gd name="connsiteY43" fmla="*/ 356317 h 5138910"/>
              <a:gd name="connsiteX44" fmla="*/ 7039411 w 8848429"/>
              <a:gd name="connsiteY44" fmla="*/ 106922 h 5138910"/>
              <a:gd name="connsiteX45" fmla="*/ 7058738 w 8848429"/>
              <a:gd name="connsiteY45" fmla="*/ 436131 h 5138910"/>
              <a:gd name="connsiteX46" fmla="*/ 7281736 w 8848429"/>
              <a:gd name="connsiteY46" fmla="*/ 193185 h 5138910"/>
              <a:gd name="connsiteX47" fmla="*/ 7268432 w 8848429"/>
              <a:gd name="connsiteY47" fmla="*/ 504124 h 5138910"/>
              <a:gd name="connsiteX48" fmla="*/ 7499674 w 8848429"/>
              <a:gd name="connsiteY48" fmla="*/ 295829 h 5138910"/>
              <a:gd name="connsiteX49" fmla="*/ 7454388 w 8848429"/>
              <a:gd name="connsiteY49" fmla="*/ 622500 h 5138910"/>
              <a:gd name="connsiteX50" fmla="*/ 7720512 w 8848429"/>
              <a:gd name="connsiteY50" fmla="*/ 427712 h 5138910"/>
              <a:gd name="connsiteX51" fmla="*/ 7646793 w 8848429"/>
              <a:gd name="connsiteY51" fmla="*/ 730077 h 5138910"/>
              <a:gd name="connsiteX52" fmla="*/ 7914230 w 8848429"/>
              <a:gd name="connsiteY52" fmla="*/ 570901 h 5138910"/>
              <a:gd name="connsiteX53" fmla="*/ 7806094 w 8848429"/>
              <a:gd name="connsiteY53" fmla="*/ 882450 h 5138910"/>
              <a:gd name="connsiteX54" fmla="*/ 8105097 w 8848429"/>
              <a:gd name="connsiteY54" fmla="*/ 743332 h 5138910"/>
              <a:gd name="connsiteX55" fmla="*/ 7973808 w 8848429"/>
              <a:gd name="connsiteY55" fmla="*/ 1025509 h 5138910"/>
              <a:gd name="connsiteX56" fmla="*/ 8267159 w 8848429"/>
              <a:gd name="connsiteY56" fmla="*/ 921562 h 5138910"/>
              <a:gd name="connsiteX57" fmla="*/ 8100309 w 8848429"/>
              <a:gd name="connsiteY57" fmla="*/ 1206036 h 5138910"/>
              <a:gd name="connsiteX58" fmla="*/ 8420718 w 8848429"/>
              <a:gd name="connsiteY58" fmla="*/ 1127917 h 5138910"/>
              <a:gd name="connsiteX59" fmla="*/ 8236899 w 8848429"/>
              <a:gd name="connsiteY59" fmla="*/ 1379055 h 5138910"/>
              <a:gd name="connsiteX60" fmla="*/ 8544894 w 8848429"/>
              <a:gd name="connsiteY60" fmla="*/ 1334347 h 5138910"/>
              <a:gd name="connsiteX61" fmla="*/ 8325768 w 8848429"/>
              <a:gd name="connsiteY61" fmla="*/ 1580791 h 5138910"/>
              <a:gd name="connsiteX62" fmla="*/ 8655244 w 8848429"/>
              <a:gd name="connsiteY62" fmla="*/ 1566694 h 5138910"/>
              <a:gd name="connsiteX63" fmla="*/ 8425972 w 8848429"/>
              <a:gd name="connsiteY63" fmla="*/ 1777142 h 5138910"/>
              <a:gd name="connsiteX64" fmla="*/ 8736775 w 8848429"/>
              <a:gd name="connsiteY64" fmla="*/ 1793364 h 5138910"/>
              <a:gd name="connsiteX65" fmla="*/ 8473750 w 8848429"/>
              <a:gd name="connsiteY65" fmla="*/ 1992336 h 5138910"/>
              <a:gd name="connsiteX66" fmla="*/ 8799676 w 8848429"/>
              <a:gd name="connsiteY66" fmla="*/ 2042778 h 5138910"/>
              <a:gd name="connsiteX67" fmla="*/ 8533734 w 8848429"/>
              <a:gd name="connsiteY67" fmla="*/ 2204454 h 5138910"/>
              <a:gd name="connsiteX68" fmla="*/ 8835394 w 8848429"/>
              <a:gd name="connsiteY68" fmla="*/ 2281007 h 5138910"/>
              <a:gd name="connsiteX69" fmla="*/ 8538630 w 8848429"/>
              <a:gd name="connsiteY69" fmla="*/ 2424841 h 5138910"/>
              <a:gd name="connsiteX70" fmla="*/ 8848429 w 8848429"/>
              <a:gd name="connsiteY70" fmla="*/ 2537897 h 5138910"/>
              <a:gd name="connsiteX71" fmla="*/ 8556068 w 8848429"/>
              <a:gd name="connsiteY71" fmla="*/ 2644589 h 5138910"/>
              <a:gd name="connsiteX72" fmla="*/ 8837008 w 8848429"/>
              <a:gd name="connsiteY72" fmla="*/ 2778517 h 5138910"/>
              <a:gd name="connsiteX73" fmla="*/ 8517863 w 8848429"/>
              <a:gd name="connsiteY73" fmla="*/ 2861690 h 5138910"/>
              <a:gd name="connsiteX74" fmla="*/ 8799676 w 8848429"/>
              <a:gd name="connsiteY74" fmla="*/ 3033015 h 5138910"/>
              <a:gd name="connsiteX75" fmla="*/ 8492112 w 8848429"/>
              <a:gd name="connsiteY75" fmla="*/ 3080616 h 5138910"/>
              <a:gd name="connsiteX76" fmla="*/ 8741508 w 8848429"/>
              <a:gd name="connsiteY76" fmla="*/ 3266774 h 5138910"/>
              <a:gd name="connsiteX77" fmla="*/ 8412298 w 8848429"/>
              <a:gd name="connsiteY77" fmla="*/ 3286101 h 5138910"/>
              <a:gd name="connsiteX78" fmla="*/ 8655244 w 8848429"/>
              <a:gd name="connsiteY78" fmla="*/ 3509099 h 5138910"/>
              <a:gd name="connsiteX79" fmla="*/ 8344304 w 8848429"/>
              <a:gd name="connsiteY79" fmla="*/ 3495795 h 5138910"/>
              <a:gd name="connsiteX80" fmla="*/ 8552600 w 8848429"/>
              <a:gd name="connsiteY80" fmla="*/ 3727037 h 5138910"/>
              <a:gd name="connsiteX81" fmla="*/ 8225930 w 8848429"/>
              <a:gd name="connsiteY81" fmla="*/ 3681752 h 5138910"/>
              <a:gd name="connsiteX82" fmla="*/ 8420718 w 8848429"/>
              <a:gd name="connsiteY82" fmla="*/ 3947875 h 5138910"/>
              <a:gd name="connsiteX83" fmla="*/ 8118352 w 8848429"/>
              <a:gd name="connsiteY83" fmla="*/ 3874156 h 5138910"/>
              <a:gd name="connsiteX84" fmla="*/ 8277528 w 8848429"/>
              <a:gd name="connsiteY84" fmla="*/ 4141593 h 5138910"/>
              <a:gd name="connsiteX85" fmla="*/ 7965979 w 8848429"/>
              <a:gd name="connsiteY85" fmla="*/ 4033457 h 5138910"/>
              <a:gd name="connsiteX86" fmla="*/ 8105097 w 8848429"/>
              <a:gd name="connsiteY86" fmla="*/ 4332460 h 5138910"/>
              <a:gd name="connsiteX87" fmla="*/ 7822920 w 8848429"/>
              <a:gd name="connsiteY87" fmla="*/ 4201171 h 5138910"/>
              <a:gd name="connsiteX88" fmla="*/ 7926868 w 8848429"/>
              <a:gd name="connsiteY88" fmla="*/ 4494522 h 5138910"/>
              <a:gd name="connsiteX89" fmla="*/ 7642393 w 8848429"/>
              <a:gd name="connsiteY89" fmla="*/ 4327672 h 5138910"/>
              <a:gd name="connsiteX90" fmla="*/ 7720512 w 8848429"/>
              <a:gd name="connsiteY90" fmla="*/ 4648081 h 5138910"/>
              <a:gd name="connsiteX91" fmla="*/ 7469375 w 8848429"/>
              <a:gd name="connsiteY91" fmla="*/ 4464262 h 5138910"/>
              <a:gd name="connsiteX92" fmla="*/ 7514083 w 8848429"/>
              <a:gd name="connsiteY92" fmla="*/ 4772257 h 5138910"/>
              <a:gd name="connsiteX93" fmla="*/ 7267640 w 8848429"/>
              <a:gd name="connsiteY93" fmla="*/ 4553132 h 5138910"/>
              <a:gd name="connsiteX94" fmla="*/ 7281736 w 8848429"/>
              <a:gd name="connsiteY94" fmla="*/ 4882607 h 5138910"/>
              <a:gd name="connsiteX95" fmla="*/ 7071287 w 8848429"/>
              <a:gd name="connsiteY95" fmla="*/ 4653335 h 5138910"/>
              <a:gd name="connsiteX96" fmla="*/ 7055065 w 8848429"/>
              <a:gd name="connsiteY96" fmla="*/ 4964138 h 5138910"/>
              <a:gd name="connsiteX97" fmla="*/ 6856094 w 8848429"/>
              <a:gd name="connsiteY97" fmla="*/ 4701115 h 5138910"/>
              <a:gd name="connsiteX98" fmla="*/ 6805652 w 8848429"/>
              <a:gd name="connsiteY98" fmla="*/ 5027039 h 5138910"/>
              <a:gd name="connsiteX99" fmla="*/ 6643976 w 8848429"/>
              <a:gd name="connsiteY99" fmla="*/ 4761097 h 5138910"/>
              <a:gd name="connsiteX100" fmla="*/ 6567424 w 8848429"/>
              <a:gd name="connsiteY100" fmla="*/ 5062757 h 5138910"/>
              <a:gd name="connsiteX101" fmla="*/ 6423590 w 8848429"/>
              <a:gd name="connsiteY101" fmla="*/ 4765993 h 5138910"/>
              <a:gd name="connsiteX102" fmla="*/ 6329584 w 8848429"/>
              <a:gd name="connsiteY102" fmla="*/ 5075792 h 5138910"/>
              <a:gd name="connsiteX103" fmla="*/ 6203841 w 8848429"/>
              <a:gd name="connsiteY103" fmla="*/ 4758029 h 5138910"/>
              <a:gd name="connsiteX104" fmla="*/ 6087331 w 8848429"/>
              <a:gd name="connsiteY104" fmla="*/ 5075438 h 5138910"/>
              <a:gd name="connsiteX105" fmla="*/ 5986740 w 8848429"/>
              <a:gd name="connsiteY105" fmla="*/ 4762643 h 5138910"/>
              <a:gd name="connsiteX106" fmla="*/ 5874016 w 8848429"/>
              <a:gd name="connsiteY106" fmla="*/ 5064232 h 5138910"/>
              <a:gd name="connsiteX107" fmla="*/ 5778157 w 8848429"/>
              <a:gd name="connsiteY107" fmla="*/ 4751952 h 5138910"/>
              <a:gd name="connsiteX108" fmla="*/ 5664023 w 8848429"/>
              <a:gd name="connsiteY108" fmla="*/ 5071017 h 5138910"/>
              <a:gd name="connsiteX109" fmla="*/ 5572671 w 8848429"/>
              <a:gd name="connsiteY109" fmla="*/ 4748156 h 5138910"/>
              <a:gd name="connsiteX110" fmla="*/ 5455082 w 8848429"/>
              <a:gd name="connsiteY110" fmla="*/ 5063854 h 5138910"/>
              <a:gd name="connsiteX111" fmla="*/ 5371684 w 8848429"/>
              <a:gd name="connsiteY111" fmla="*/ 4743118 h 5138910"/>
              <a:gd name="connsiteX112" fmla="*/ 5258734 w 8848429"/>
              <a:gd name="connsiteY112" fmla="*/ 5064988 h 5138910"/>
              <a:gd name="connsiteX113" fmla="*/ 5173028 w 8848429"/>
              <a:gd name="connsiteY113" fmla="*/ 4732692 h 5138910"/>
              <a:gd name="connsiteX114" fmla="*/ 5065654 w 8848429"/>
              <a:gd name="connsiteY114" fmla="*/ 5079881 h 5138910"/>
              <a:gd name="connsiteX115" fmla="*/ 4967924 w 8848429"/>
              <a:gd name="connsiteY115" fmla="*/ 4733065 h 5138910"/>
              <a:gd name="connsiteX116" fmla="*/ 4865586 w 8848429"/>
              <a:gd name="connsiteY116" fmla="*/ 5070041 h 5138910"/>
              <a:gd name="connsiteX117" fmla="*/ 4770523 w 8848429"/>
              <a:gd name="connsiteY117" fmla="*/ 4739443 h 5138910"/>
              <a:gd name="connsiteX118" fmla="*/ 4642970 w 8848429"/>
              <a:gd name="connsiteY118" fmla="*/ 5069060 h 5138910"/>
              <a:gd name="connsiteX119" fmla="*/ 4552008 w 8848429"/>
              <a:gd name="connsiteY119" fmla="*/ 4723383 h 5138910"/>
              <a:gd name="connsiteX120" fmla="*/ 4434006 w 8848429"/>
              <a:gd name="connsiteY120" fmla="*/ 5117498 h 5138910"/>
              <a:gd name="connsiteX121" fmla="*/ 4193342 w 8848429"/>
              <a:gd name="connsiteY121" fmla="*/ 4033457 h 5138910"/>
              <a:gd name="connsiteX122" fmla="*/ 4288010 w 8848429"/>
              <a:gd name="connsiteY122" fmla="*/ 5138910 h 5138910"/>
              <a:gd name="connsiteX123" fmla="*/ 4050283 w 8848429"/>
              <a:gd name="connsiteY123" fmla="*/ 4201171 h 5138910"/>
              <a:gd name="connsiteX124" fmla="*/ 4154231 w 8848429"/>
              <a:gd name="connsiteY124" fmla="*/ 4494522 h 5138910"/>
              <a:gd name="connsiteX125" fmla="*/ 3869757 w 8848429"/>
              <a:gd name="connsiteY125" fmla="*/ 4327672 h 5138910"/>
              <a:gd name="connsiteX126" fmla="*/ 3947875 w 8848429"/>
              <a:gd name="connsiteY126" fmla="*/ 4648081 h 5138910"/>
              <a:gd name="connsiteX127" fmla="*/ 3696737 w 8848429"/>
              <a:gd name="connsiteY127" fmla="*/ 4464262 h 5138910"/>
              <a:gd name="connsiteX128" fmla="*/ 3741446 w 8848429"/>
              <a:gd name="connsiteY128" fmla="*/ 4772257 h 5138910"/>
              <a:gd name="connsiteX129" fmla="*/ 3495003 w 8848429"/>
              <a:gd name="connsiteY129" fmla="*/ 4553132 h 5138910"/>
              <a:gd name="connsiteX130" fmla="*/ 3509098 w 8848429"/>
              <a:gd name="connsiteY130" fmla="*/ 4882607 h 5138910"/>
              <a:gd name="connsiteX131" fmla="*/ 3298650 w 8848429"/>
              <a:gd name="connsiteY131" fmla="*/ 4653335 h 5138910"/>
              <a:gd name="connsiteX132" fmla="*/ 3282428 w 8848429"/>
              <a:gd name="connsiteY132" fmla="*/ 4964138 h 5138910"/>
              <a:gd name="connsiteX133" fmla="*/ 3083457 w 8848429"/>
              <a:gd name="connsiteY133" fmla="*/ 4701115 h 5138910"/>
              <a:gd name="connsiteX134" fmla="*/ 3033015 w 8848429"/>
              <a:gd name="connsiteY134" fmla="*/ 5027039 h 5138910"/>
              <a:gd name="connsiteX135" fmla="*/ 2871338 w 8848429"/>
              <a:gd name="connsiteY135" fmla="*/ 4761097 h 5138910"/>
              <a:gd name="connsiteX136" fmla="*/ 2794787 w 8848429"/>
              <a:gd name="connsiteY136" fmla="*/ 5062757 h 5138910"/>
              <a:gd name="connsiteX137" fmla="*/ 2650953 w 8848429"/>
              <a:gd name="connsiteY137" fmla="*/ 4765993 h 5138910"/>
              <a:gd name="connsiteX138" fmla="*/ 2537897 w 8848429"/>
              <a:gd name="connsiteY138" fmla="*/ 5075792 h 5138910"/>
              <a:gd name="connsiteX139" fmla="*/ 2431203 w 8848429"/>
              <a:gd name="connsiteY139" fmla="*/ 4783429 h 5138910"/>
              <a:gd name="connsiteX140" fmla="*/ 2297275 w 8848429"/>
              <a:gd name="connsiteY140" fmla="*/ 5064371 h 5138910"/>
              <a:gd name="connsiteX141" fmla="*/ 2214103 w 8848429"/>
              <a:gd name="connsiteY141" fmla="*/ 4745226 h 5138910"/>
              <a:gd name="connsiteX142" fmla="*/ 2042778 w 8848429"/>
              <a:gd name="connsiteY142" fmla="*/ 5027039 h 5138910"/>
              <a:gd name="connsiteX143" fmla="*/ 1995178 w 8848429"/>
              <a:gd name="connsiteY143" fmla="*/ 4719475 h 5138910"/>
              <a:gd name="connsiteX144" fmla="*/ 1809018 w 8848429"/>
              <a:gd name="connsiteY144" fmla="*/ 4968872 h 5138910"/>
              <a:gd name="connsiteX145" fmla="*/ 1789692 w 8848429"/>
              <a:gd name="connsiteY145" fmla="*/ 4639662 h 5138910"/>
              <a:gd name="connsiteX146" fmla="*/ 1566694 w 8848429"/>
              <a:gd name="connsiteY146" fmla="*/ 4882607 h 5138910"/>
              <a:gd name="connsiteX147" fmla="*/ 1579997 w 8848429"/>
              <a:gd name="connsiteY147" fmla="*/ 4571668 h 5138910"/>
              <a:gd name="connsiteX148" fmla="*/ 1348755 w 8848429"/>
              <a:gd name="connsiteY148" fmla="*/ 4779964 h 5138910"/>
              <a:gd name="connsiteX149" fmla="*/ 1394041 w 8848429"/>
              <a:gd name="connsiteY149" fmla="*/ 4453292 h 5138910"/>
              <a:gd name="connsiteX150" fmla="*/ 1127917 w 8848429"/>
              <a:gd name="connsiteY150" fmla="*/ 4648081 h 5138910"/>
              <a:gd name="connsiteX151" fmla="*/ 1201636 w 8848429"/>
              <a:gd name="connsiteY151" fmla="*/ 4345715 h 5138910"/>
              <a:gd name="connsiteX152" fmla="*/ 934199 w 8848429"/>
              <a:gd name="connsiteY152" fmla="*/ 4504891 h 5138910"/>
              <a:gd name="connsiteX153" fmla="*/ 1042336 w 8848429"/>
              <a:gd name="connsiteY153" fmla="*/ 4193343 h 5138910"/>
              <a:gd name="connsiteX154" fmla="*/ 743332 w 8848429"/>
              <a:gd name="connsiteY154" fmla="*/ 4332460 h 5138910"/>
              <a:gd name="connsiteX155" fmla="*/ 874621 w 8848429"/>
              <a:gd name="connsiteY155" fmla="*/ 4050283 h 5138910"/>
              <a:gd name="connsiteX156" fmla="*/ 581271 w 8848429"/>
              <a:gd name="connsiteY156" fmla="*/ 4154231 h 5138910"/>
              <a:gd name="connsiteX157" fmla="*/ 748120 w 8848429"/>
              <a:gd name="connsiteY157" fmla="*/ 3869756 h 5138910"/>
              <a:gd name="connsiteX158" fmla="*/ 427711 w 8848429"/>
              <a:gd name="connsiteY158" fmla="*/ 3947875 h 5138910"/>
              <a:gd name="connsiteX159" fmla="*/ 611531 w 8848429"/>
              <a:gd name="connsiteY159" fmla="*/ 3696738 h 5138910"/>
              <a:gd name="connsiteX160" fmla="*/ 303535 w 8848429"/>
              <a:gd name="connsiteY160" fmla="*/ 3741447 h 5138910"/>
              <a:gd name="connsiteX161" fmla="*/ 522660 w 8848429"/>
              <a:gd name="connsiteY161" fmla="*/ 3495003 h 5138910"/>
              <a:gd name="connsiteX162" fmla="*/ 193185 w 8848429"/>
              <a:gd name="connsiteY162" fmla="*/ 3509099 h 5138910"/>
              <a:gd name="connsiteX163" fmla="*/ 422457 w 8848429"/>
              <a:gd name="connsiteY163" fmla="*/ 3298650 h 5138910"/>
              <a:gd name="connsiteX164" fmla="*/ 111655 w 8848429"/>
              <a:gd name="connsiteY164" fmla="*/ 3282428 h 5138910"/>
              <a:gd name="connsiteX165" fmla="*/ 374679 w 8848429"/>
              <a:gd name="connsiteY165" fmla="*/ 3083457 h 5138910"/>
              <a:gd name="connsiteX166" fmla="*/ 48753 w 8848429"/>
              <a:gd name="connsiteY166" fmla="*/ 3033015 h 5138910"/>
              <a:gd name="connsiteX167" fmla="*/ 314695 w 8848429"/>
              <a:gd name="connsiteY167" fmla="*/ 2871339 h 5138910"/>
              <a:gd name="connsiteX168" fmla="*/ 13035 w 8848429"/>
              <a:gd name="connsiteY168" fmla="*/ 2794787 h 5138910"/>
              <a:gd name="connsiteX169" fmla="*/ 309799 w 8848429"/>
              <a:gd name="connsiteY169" fmla="*/ 2650953 h 5138910"/>
              <a:gd name="connsiteX170" fmla="*/ 0 w 8848429"/>
              <a:gd name="connsiteY170" fmla="*/ 2537897 h 5138910"/>
              <a:gd name="connsiteX171" fmla="*/ 292363 w 8848429"/>
              <a:gd name="connsiteY171" fmla="*/ 2431203 h 5138910"/>
              <a:gd name="connsiteX172" fmla="*/ 11421 w 8848429"/>
              <a:gd name="connsiteY172" fmla="*/ 2297276 h 5138910"/>
              <a:gd name="connsiteX173" fmla="*/ 330566 w 8848429"/>
              <a:gd name="connsiteY173" fmla="*/ 2214104 h 5138910"/>
              <a:gd name="connsiteX174" fmla="*/ 48753 w 8848429"/>
              <a:gd name="connsiteY174" fmla="*/ 2042778 h 5138910"/>
              <a:gd name="connsiteX175" fmla="*/ 356319 w 8848429"/>
              <a:gd name="connsiteY175" fmla="*/ 1995178 h 5138910"/>
              <a:gd name="connsiteX176" fmla="*/ 106922 w 8848429"/>
              <a:gd name="connsiteY176" fmla="*/ 1809018 h 5138910"/>
              <a:gd name="connsiteX177" fmla="*/ 436130 w 8848429"/>
              <a:gd name="connsiteY177" fmla="*/ 1789692 h 5138910"/>
              <a:gd name="connsiteX178" fmla="*/ 193185 w 8848429"/>
              <a:gd name="connsiteY178" fmla="*/ 1566694 h 5138910"/>
              <a:gd name="connsiteX179" fmla="*/ 504124 w 8848429"/>
              <a:gd name="connsiteY179" fmla="*/ 1579997 h 5138910"/>
              <a:gd name="connsiteX180" fmla="*/ 295829 w 8848429"/>
              <a:gd name="connsiteY180" fmla="*/ 1348755 h 5138910"/>
              <a:gd name="connsiteX181" fmla="*/ 622500 w 8848429"/>
              <a:gd name="connsiteY181" fmla="*/ 1394041 h 5138910"/>
              <a:gd name="connsiteX182" fmla="*/ 427711 w 8848429"/>
              <a:gd name="connsiteY182" fmla="*/ 1127917 h 5138910"/>
              <a:gd name="connsiteX183" fmla="*/ 730077 w 8848429"/>
              <a:gd name="connsiteY183" fmla="*/ 1201637 h 5138910"/>
              <a:gd name="connsiteX184" fmla="*/ 570901 w 8848429"/>
              <a:gd name="connsiteY184" fmla="*/ 934199 h 5138910"/>
              <a:gd name="connsiteX185" fmla="*/ 882450 w 8848429"/>
              <a:gd name="connsiteY185" fmla="*/ 1042336 h 5138910"/>
              <a:gd name="connsiteX186" fmla="*/ 743332 w 8848429"/>
              <a:gd name="connsiteY186" fmla="*/ 743332 h 5138910"/>
              <a:gd name="connsiteX187" fmla="*/ 1025509 w 8848429"/>
              <a:gd name="connsiteY187" fmla="*/ 874621 h 5138910"/>
              <a:gd name="connsiteX188" fmla="*/ 921561 w 8848429"/>
              <a:gd name="connsiteY188" fmla="*/ 581271 h 5138910"/>
              <a:gd name="connsiteX189" fmla="*/ 1206036 w 8848429"/>
              <a:gd name="connsiteY189" fmla="*/ 748121 h 5138910"/>
              <a:gd name="connsiteX190" fmla="*/ 1127917 w 8848429"/>
              <a:gd name="connsiteY190" fmla="*/ 427712 h 5138910"/>
              <a:gd name="connsiteX191" fmla="*/ 1379054 w 8848429"/>
              <a:gd name="connsiteY191" fmla="*/ 611531 h 5138910"/>
              <a:gd name="connsiteX192" fmla="*/ 1334346 w 8848429"/>
              <a:gd name="connsiteY192" fmla="*/ 303535 h 5138910"/>
              <a:gd name="connsiteX193" fmla="*/ 1580790 w 8848429"/>
              <a:gd name="connsiteY193" fmla="*/ 522661 h 5138910"/>
              <a:gd name="connsiteX194" fmla="*/ 1566694 w 8848429"/>
              <a:gd name="connsiteY194" fmla="*/ 193185 h 5138910"/>
              <a:gd name="connsiteX195" fmla="*/ 1777142 w 8848429"/>
              <a:gd name="connsiteY195" fmla="*/ 422457 h 5138910"/>
              <a:gd name="connsiteX196" fmla="*/ 1793364 w 8848429"/>
              <a:gd name="connsiteY196" fmla="*/ 111655 h 5138910"/>
              <a:gd name="connsiteX197" fmla="*/ 1992335 w 8848429"/>
              <a:gd name="connsiteY197" fmla="*/ 374679 h 5138910"/>
              <a:gd name="connsiteX198" fmla="*/ 2042778 w 8848429"/>
              <a:gd name="connsiteY198" fmla="*/ 48753 h 5138910"/>
              <a:gd name="connsiteX199" fmla="*/ 2204453 w 8848429"/>
              <a:gd name="connsiteY199" fmla="*/ 314695 h 5138910"/>
              <a:gd name="connsiteX200" fmla="*/ 2281006 w 8848429"/>
              <a:gd name="connsiteY200" fmla="*/ 13035 h 5138910"/>
              <a:gd name="connsiteX201" fmla="*/ 2424840 w 8848429"/>
              <a:gd name="connsiteY201" fmla="*/ 309799 h 5138910"/>
              <a:gd name="connsiteX202" fmla="*/ 2537897 w 8848429"/>
              <a:gd name="connsiteY202" fmla="*/ 0 h 5138910"/>
              <a:gd name="connsiteX0" fmla="*/ 2537897 w 8848429"/>
              <a:gd name="connsiteY0" fmla="*/ 0 h 5138910"/>
              <a:gd name="connsiteX1" fmla="*/ 2644589 w 8848429"/>
              <a:gd name="connsiteY1" fmla="*/ 292362 h 5138910"/>
              <a:gd name="connsiteX2" fmla="*/ 2778516 w 8848429"/>
              <a:gd name="connsiteY2" fmla="*/ 11421 h 5138910"/>
              <a:gd name="connsiteX3" fmla="*/ 2861690 w 8848429"/>
              <a:gd name="connsiteY3" fmla="*/ 330566 h 5138910"/>
              <a:gd name="connsiteX4" fmla="*/ 3033015 w 8848429"/>
              <a:gd name="connsiteY4" fmla="*/ 48753 h 5138910"/>
              <a:gd name="connsiteX5" fmla="*/ 3080616 w 8848429"/>
              <a:gd name="connsiteY5" fmla="*/ 356317 h 5138910"/>
              <a:gd name="connsiteX6" fmla="*/ 3266774 w 8848429"/>
              <a:gd name="connsiteY6" fmla="*/ 106922 h 5138910"/>
              <a:gd name="connsiteX7" fmla="*/ 3286101 w 8848429"/>
              <a:gd name="connsiteY7" fmla="*/ 436131 h 5138910"/>
              <a:gd name="connsiteX8" fmla="*/ 3509098 w 8848429"/>
              <a:gd name="connsiteY8" fmla="*/ 193185 h 5138910"/>
              <a:gd name="connsiteX9" fmla="*/ 3495795 w 8848429"/>
              <a:gd name="connsiteY9" fmla="*/ 504124 h 5138910"/>
              <a:gd name="connsiteX10" fmla="*/ 3727037 w 8848429"/>
              <a:gd name="connsiteY10" fmla="*/ 295829 h 5138910"/>
              <a:gd name="connsiteX11" fmla="*/ 3681751 w 8848429"/>
              <a:gd name="connsiteY11" fmla="*/ 622500 h 5138910"/>
              <a:gd name="connsiteX12" fmla="*/ 3947875 w 8848429"/>
              <a:gd name="connsiteY12" fmla="*/ 427712 h 5138910"/>
              <a:gd name="connsiteX13" fmla="*/ 3874156 w 8848429"/>
              <a:gd name="connsiteY13" fmla="*/ 730077 h 5138910"/>
              <a:gd name="connsiteX14" fmla="*/ 4141593 w 8848429"/>
              <a:gd name="connsiteY14" fmla="*/ 570901 h 5138910"/>
              <a:gd name="connsiteX15" fmla="*/ 4033457 w 8848429"/>
              <a:gd name="connsiteY15" fmla="*/ 882450 h 5138910"/>
              <a:gd name="connsiteX16" fmla="*/ 4332460 w 8848429"/>
              <a:gd name="connsiteY16" fmla="*/ 743332 h 5138910"/>
              <a:gd name="connsiteX17" fmla="*/ 4201171 w 8848429"/>
              <a:gd name="connsiteY17" fmla="*/ 1025509 h 5138910"/>
              <a:gd name="connsiteX18" fmla="*/ 4363624 w 8848429"/>
              <a:gd name="connsiteY18" fmla="*/ 967945 h 5138910"/>
              <a:gd name="connsiteX19" fmla="*/ 4401794 w 8848429"/>
              <a:gd name="connsiteY19" fmla="*/ 954419 h 5138910"/>
              <a:gd name="connsiteX20" fmla="*/ 4462826 w 8848429"/>
              <a:gd name="connsiteY20" fmla="*/ 975603 h 5138910"/>
              <a:gd name="connsiteX21" fmla="*/ 4655087 w 8848429"/>
              <a:gd name="connsiteY21" fmla="*/ 1042336 h 5138910"/>
              <a:gd name="connsiteX22" fmla="*/ 4515970 w 8848429"/>
              <a:gd name="connsiteY22" fmla="*/ 743332 h 5138910"/>
              <a:gd name="connsiteX23" fmla="*/ 4798146 w 8848429"/>
              <a:gd name="connsiteY23" fmla="*/ 874621 h 5138910"/>
              <a:gd name="connsiteX24" fmla="*/ 4694199 w 8848429"/>
              <a:gd name="connsiteY24" fmla="*/ 581271 h 5138910"/>
              <a:gd name="connsiteX25" fmla="*/ 4978673 w 8848429"/>
              <a:gd name="connsiteY25" fmla="*/ 748121 h 5138910"/>
              <a:gd name="connsiteX26" fmla="*/ 4900554 w 8848429"/>
              <a:gd name="connsiteY26" fmla="*/ 427712 h 5138910"/>
              <a:gd name="connsiteX27" fmla="*/ 5151692 w 8848429"/>
              <a:gd name="connsiteY27" fmla="*/ 611531 h 5138910"/>
              <a:gd name="connsiteX28" fmla="*/ 5106984 w 8848429"/>
              <a:gd name="connsiteY28" fmla="*/ 303535 h 5138910"/>
              <a:gd name="connsiteX29" fmla="*/ 5353428 w 8848429"/>
              <a:gd name="connsiteY29" fmla="*/ 522661 h 5138910"/>
              <a:gd name="connsiteX30" fmla="*/ 5339331 w 8848429"/>
              <a:gd name="connsiteY30" fmla="*/ 193185 h 5138910"/>
              <a:gd name="connsiteX31" fmla="*/ 5549779 w 8848429"/>
              <a:gd name="connsiteY31" fmla="*/ 422457 h 5138910"/>
              <a:gd name="connsiteX32" fmla="*/ 5566001 w 8848429"/>
              <a:gd name="connsiteY32" fmla="*/ 111655 h 5138910"/>
              <a:gd name="connsiteX33" fmla="*/ 5764973 w 8848429"/>
              <a:gd name="connsiteY33" fmla="*/ 374679 h 5138910"/>
              <a:gd name="connsiteX34" fmla="*/ 5815415 w 8848429"/>
              <a:gd name="connsiteY34" fmla="*/ 48753 h 5138910"/>
              <a:gd name="connsiteX35" fmla="*/ 5977091 w 8848429"/>
              <a:gd name="connsiteY35" fmla="*/ 314695 h 5138910"/>
              <a:gd name="connsiteX36" fmla="*/ 6053643 w 8848429"/>
              <a:gd name="connsiteY36" fmla="*/ 13035 h 5138910"/>
              <a:gd name="connsiteX37" fmla="*/ 6197477 w 8848429"/>
              <a:gd name="connsiteY37" fmla="*/ 309799 h 5138910"/>
              <a:gd name="connsiteX38" fmla="*/ 6310534 w 8848429"/>
              <a:gd name="connsiteY38" fmla="*/ 0 h 5138910"/>
              <a:gd name="connsiteX39" fmla="*/ 6417226 w 8848429"/>
              <a:gd name="connsiteY39" fmla="*/ 292362 h 5138910"/>
              <a:gd name="connsiteX40" fmla="*/ 6551154 w 8848429"/>
              <a:gd name="connsiteY40" fmla="*/ 11421 h 5138910"/>
              <a:gd name="connsiteX41" fmla="*/ 6634327 w 8848429"/>
              <a:gd name="connsiteY41" fmla="*/ 330566 h 5138910"/>
              <a:gd name="connsiteX42" fmla="*/ 6805652 w 8848429"/>
              <a:gd name="connsiteY42" fmla="*/ 48753 h 5138910"/>
              <a:gd name="connsiteX43" fmla="*/ 6853253 w 8848429"/>
              <a:gd name="connsiteY43" fmla="*/ 356317 h 5138910"/>
              <a:gd name="connsiteX44" fmla="*/ 7039411 w 8848429"/>
              <a:gd name="connsiteY44" fmla="*/ 106922 h 5138910"/>
              <a:gd name="connsiteX45" fmla="*/ 7058738 w 8848429"/>
              <a:gd name="connsiteY45" fmla="*/ 436131 h 5138910"/>
              <a:gd name="connsiteX46" fmla="*/ 7281736 w 8848429"/>
              <a:gd name="connsiteY46" fmla="*/ 193185 h 5138910"/>
              <a:gd name="connsiteX47" fmla="*/ 7268432 w 8848429"/>
              <a:gd name="connsiteY47" fmla="*/ 504124 h 5138910"/>
              <a:gd name="connsiteX48" fmla="*/ 7499674 w 8848429"/>
              <a:gd name="connsiteY48" fmla="*/ 295829 h 5138910"/>
              <a:gd name="connsiteX49" fmla="*/ 7454388 w 8848429"/>
              <a:gd name="connsiteY49" fmla="*/ 622500 h 5138910"/>
              <a:gd name="connsiteX50" fmla="*/ 7720512 w 8848429"/>
              <a:gd name="connsiteY50" fmla="*/ 427712 h 5138910"/>
              <a:gd name="connsiteX51" fmla="*/ 7646793 w 8848429"/>
              <a:gd name="connsiteY51" fmla="*/ 730077 h 5138910"/>
              <a:gd name="connsiteX52" fmla="*/ 7914230 w 8848429"/>
              <a:gd name="connsiteY52" fmla="*/ 570901 h 5138910"/>
              <a:gd name="connsiteX53" fmla="*/ 7806094 w 8848429"/>
              <a:gd name="connsiteY53" fmla="*/ 882450 h 5138910"/>
              <a:gd name="connsiteX54" fmla="*/ 8105097 w 8848429"/>
              <a:gd name="connsiteY54" fmla="*/ 743332 h 5138910"/>
              <a:gd name="connsiteX55" fmla="*/ 7973808 w 8848429"/>
              <a:gd name="connsiteY55" fmla="*/ 1025509 h 5138910"/>
              <a:gd name="connsiteX56" fmla="*/ 8267159 w 8848429"/>
              <a:gd name="connsiteY56" fmla="*/ 921562 h 5138910"/>
              <a:gd name="connsiteX57" fmla="*/ 8100309 w 8848429"/>
              <a:gd name="connsiteY57" fmla="*/ 1206036 h 5138910"/>
              <a:gd name="connsiteX58" fmla="*/ 8420718 w 8848429"/>
              <a:gd name="connsiteY58" fmla="*/ 1127917 h 5138910"/>
              <a:gd name="connsiteX59" fmla="*/ 8236899 w 8848429"/>
              <a:gd name="connsiteY59" fmla="*/ 1379055 h 5138910"/>
              <a:gd name="connsiteX60" fmla="*/ 8544894 w 8848429"/>
              <a:gd name="connsiteY60" fmla="*/ 1334347 h 5138910"/>
              <a:gd name="connsiteX61" fmla="*/ 8325768 w 8848429"/>
              <a:gd name="connsiteY61" fmla="*/ 1580791 h 5138910"/>
              <a:gd name="connsiteX62" fmla="*/ 8655244 w 8848429"/>
              <a:gd name="connsiteY62" fmla="*/ 1566694 h 5138910"/>
              <a:gd name="connsiteX63" fmla="*/ 8425972 w 8848429"/>
              <a:gd name="connsiteY63" fmla="*/ 1777142 h 5138910"/>
              <a:gd name="connsiteX64" fmla="*/ 8736775 w 8848429"/>
              <a:gd name="connsiteY64" fmla="*/ 1793364 h 5138910"/>
              <a:gd name="connsiteX65" fmla="*/ 8473750 w 8848429"/>
              <a:gd name="connsiteY65" fmla="*/ 1992336 h 5138910"/>
              <a:gd name="connsiteX66" fmla="*/ 8799676 w 8848429"/>
              <a:gd name="connsiteY66" fmla="*/ 2042778 h 5138910"/>
              <a:gd name="connsiteX67" fmla="*/ 8533734 w 8848429"/>
              <a:gd name="connsiteY67" fmla="*/ 2204454 h 5138910"/>
              <a:gd name="connsiteX68" fmla="*/ 8835394 w 8848429"/>
              <a:gd name="connsiteY68" fmla="*/ 2281007 h 5138910"/>
              <a:gd name="connsiteX69" fmla="*/ 8538630 w 8848429"/>
              <a:gd name="connsiteY69" fmla="*/ 2424841 h 5138910"/>
              <a:gd name="connsiteX70" fmla="*/ 8848429 w 8848429"/>
              <a:gd name="connsiteY70" fmla="*/ 2537897 h 5138910"/>
              <a:gd name="connsiteX71" fmla="*/ 8556068 w 8848429"/>
              <a:gd name="connsiteY71" fmla="*/ 2644589 h 5138910"/>
              <a:gd name="connsiteX72" fmla="*/ 8837008 w 8848429"/>
              <a:gd name="connsiteY72" fmla="*/ 2778517 h 5138910"/>
              <a:gd name="connsiteX73" fmla="*/ 8517863 w 8848429"/>
              <a:gd name="connsiteY73" fmla="*/ 2861690 h 5138910"/>
              <a:gd name="connsiteX74" fmla="*/ 8799676 w 8848429"/>
              <a:gd name="connsiteY74" fmla="*/ 3033015 h 5138910"/>
              <a:gd name="connsiteX75" fmla="*/ 8492112 w 8848429"/>
              <a:gd name="connsiteY75" fmla="*/ 3080616 h 5138910"/>
              <a:gd name="connsiteX76" fmla="*/ 8741508 w 8848429"/>
              <a:gd name="connsiteY76" fmla="*/ 3266774 h 5138910"/>
              <a:gd name="connsiteX77" fmla="*/ 8412298 w 8848429"/>
              <a:gd name="connsiteY77" fmla="*/ 3286101 h 5138910"/>
              <a:gd name="connsiteX78" fmla="*/ 8655244 w 8848429"/>
              <a:gd name="connsiteY78" fmla="*/ 3509099 h 5138910"/>
              <a:gd name="connsiteX79" fmla="*/ 8344304 w 8848429"/>
              <a:gd name="connsiteY79" fmla="*/ 3495795 h 5138910"/>
              <a:gd name="connsiteX80" fmla="*/ 8552600 w 8848429"/>
              <a:gd name="connsiteY80" fmla="*/ 3727037 h 5138910"/>
              <a:gd name="connsiteX81" fmla="*/ 8225930 w 8848429"/>
              <a:gd name="connsiteY81" fmla="*/ 3681752 h 5138910"/>
              <a:gd name="connsiteX82" fmla="*/ 8420718 w 8848429"/>
              <a:gd name="connsiteY82" fmla="*/ 3947875 h 5138910"/>
              <a:gd name="connsiteX83" fmla="*/ 8118352 w 8848429"/>
              <a:gd name="connsiteY83" fmla="*/ 3874156 h 5138910"/>
              <a:gd name="connsiteX84" fmla="*/ 8277528 w 8848429"/>
              <a:gd name="connsiteY84" fmla="*/ 4141593 h 5138910"/>
              <a:gd name="connsiteX85" fmla="*/ 7965979 w 8848429"/>
              <a:gd name="connsiteY85" fmla="*/ 4033457 h 5138910"/>
              <a:gd name="connsiteX86" fmla="*/ 8105097 w 8848429"/>
              <a:gd name="connsiteY86" fmla="*/ 4332460 h 5138910"/>
              <a:gd name="connsiteX87" fmla="*/ 7822920 w 8848429"/>
              <a:gd name="connsiteY87" fmla="*/ 4201171 h 5138910"/>
              <a:gd name="connsiteX88" fmla="*/ 7926868 w 8848429"/>
              <a:gd name="connsiteY88" fmla="*/ 4494522 h 5138910"/>
              <a:gd name="connsiteX89" fmla="*/ 7642393 w 8848429"/>
              <a:gd name="connsiteY89" fmla="*/ 4327672 h 5138910"/>
              <a:gd name="connsiteX90" fmla="*/ 7720512 w 8848429"/>
              <a:gd name="connsiteY90" fmla="*/ 4648081 h 5138910"/>
              <a:gd name="connsiteX91" fmla="*/ 7469375 w 8848429"/>
              <a:gd name="connsiteY91" fmla="*/ 4464262 h 5138910"/>
              <a:gd name="connsiteX92" fmla="*/ 7514083 w 8848429"/>
              <a:gd name="connsiteY92" fmla="*/ 4772257 h 5138910"/>
              <a:gd name="connsiteX93" fmla="*/ 7267640 w 8848429"/>
              <a:gd name="connsiteY93" fmla="*/ 4553132 h 5138910"/>
              <a:gd name="connsiteX94" fmla="*/ 7281736 w 8848429"/>
              <a:gd name="connsiteY94" fmla="*/ 4882607 h 5138910"/>
              <a:gd name="connsiteX95" fmla="*/ 7071287 w 8848429"/>
              <a:gd name="connsiteY95" fmla="*/ 4653335 h 5138910"/>
              <a:gd name="connsiteX96" fmla="*/ 7055065 w 8848429"/>
              <a:gd name="connsiteY96" fmla="*/ 4964138 h 5138910"/>
              <a:gd name="connsiteX97" fmla="*/ 6856094 w 8848429"/>
              <a:gd name="connsiteY97" fmla="*/ 4701115 h 5138910"/>
              <a:gd name="connsiteX98" fmla="*/ 6805652 w 8848429"/>
              <a:gd name="connsiteY98" fmla="*/ 5027039 h 5138910"/>
              <a:gd name="connsiteX99" fmla="*/ 6643976 w 8848429"/>
              <a:gd name="connsiteY99" fmla="*/ 4761097 h 5138910"/>
              <a:gd name="connsiteX100" fmla="*/ 6567424 w 8848429"/>
              <a:gd name="connsiteY100" fmla="*/ 5062757 h 5138910"/>
              <a:gd name="connsiteX101" fmla="*/ 6423590 w 8848429"/>
              <a:gd name="connsiteY101" fmla="*/ 4765993 h 5138910"/>
              <a:gd name="connsiteX102" fmla="*/ 6329584 w 8848429"/>
              <a:gd name="connsiteY102" fmla="*/ 5075792 h 5138910"/>
              <a:gd name="connsiteX103" fmla="*/ 6203841 w 8848429"/>
              <a:gd name="connsiteY103" fmla="*/ 4758029 h 5138910"/>
              <a:gd name="connsiteX104" fmla="*/ 6087331 w 8848429"/>
              <a:gd name="connsiteY104" fmla="*/ 5075438 h 5138910"/>
              <a:gd name="connsiteX105" fmla="*/ 5986740 w 8848429"/>
              <a:gd name="connsiteY105" fmla="*/ 4762643 h 5138910"/>
              <a:gd name="connsiteX106" fmla="*/ 5874016 w 8848429"/>
              <a:gd name="connsiteY106" fmla="*/ 5064232 h 5138910"/>
              <a:gd name="connsiteX107" fmla="*/ 5778157 w 8848429"/>
              <a:gd name="connsiteY107" fmla="*/ 4751952 h 5138910"/>
              <a:gd name="connsiteX108" fmla="*/ 5664023 w 8848429"/>
              <a:gd name="connsiteY108" fmla="*/ 5071017 h 5138910"/>
              <a:gd name="connsiteX109" fmla="*/ 5572671 w 8848429"/>
              <a:gd name="connsiteY109" fmla="*/ 4748156 h 5138910"/>
              <a:gd name="connsiteX110" fmla="*/ 5455082 w 8848429"/>
              <a:gd name="connsiteY110" fmla="*/ 5063854 h 5138910"/>
              <a:gd name="connsiteX111" fmla="*/ 5371684 w 8848429"/>
              <a:gd name="connsiteY111" fmla="*/ 4743118 h 5138910"/>
              <a:gd name="connsiteX112" fmla="*/ 5258734 w 8848429"/>
              <a:gd name="connsiteY112" fmla="*/ 5064988 h 5138910"/>
              <a:gd name="connsiteX113" fmla="*/ 5173028 w 8848429"/>
              <a:gd name="connsiteY113" fmla="*/ 4732692 h 5138910"/>
              <a:gd name="connsiteX114" fmla="*/ 5065654 w 8848429"/>
              <a:gd name="connsiteY114" fmla="*/ 5079881 h 5138910"/>
              <a:gd name="connsiteX115" fmla="*/ 4967924 w 8848429"/>
              <a:gd name="connsiteY115" fmla="*/ 4733065 h 5138910"/>
              <a:gd name="connsiteX116" fmla="*/ 4865586 w 8848429"/>
              <a:gd name="connsiteY116" fmla="*/ 5070041 h 5138910"/>
              <a:gd name="connsiteX117" fmla="*/ 4770523 w 8848429"/>
              <a:gd name="connsiteY117" fmla="*/ 4739443 h 5138910"/>
              <a:gd name="connsiteX118" fmla="*/ 4642970 w 8848429"/>
              <a:gd name="connsiteY118" fmla="*/ 5069060 h 5138910"/>
              <a:gd name="connsiteX119" fmla="*/ 4552008 w 8848429"/>
              <a:gd name="connsiteY119" fmla="*/ 4723383 h 5138910"/>
              <a:gd name="connsiteX120" fmla="*/ 4434006 w 8848429"/>
              <a:gd name="connsiteY120" fmla="*/ 5117498 h 5138910"/>
              <a:gd name="connsiteX121" fmla="*/ 4345742 w 8848429"/>
              <a:gd name="connsiteY121" fmla="*/ 4731957 h 5138910"/>
              <a:gd name="connsiteX122" fmla="*/ 4288010 w 8848429"/>
              <a:gd name="connsiteY122" fmla="*/ 5138910 h 5138910"/>
              <a:gd name="connsiteX123" fmla="*/ 4050283 w 8848429"/>
              <a:gd name="connsiteY123" fmla="*/ 4201171 h 5138910"/>
              <a:gd name="connsiteX124" fmla="*/ 4154231 w 8848429"/>
              <a:gd name="connsiteY124" fmla="*/ 4494522 h 5138910"/>
              <a:gd name="connsiteX125" fmla="*/ 3869757 w 8848429"/>
              <a:gd name="connsiteY125" fmla="*/ 4327672 h 5138910"/>
              <a:gd name="connsiteX126" fmla="*/ 3947875 w 8848429"/>
              <a:gd name="connsiteY126" fmla="*/ 4648081 h 5138910"/>
              <a:gd name="connsiteX127" fmla="*/ 3696737 w 8848429"/>
              <a:gd name="connsiteY127" fmla="*/ 4464262 h 5138910"/>
              <a:gd name="connsiteX128" fmla="*/ 3741446 w 8848429"/>
              <a:gd name="connsiteY128" fmla="*/ 4772257 h 5138910"/>
              <a:gd name="connsiteX129" fmla="*/ 3495003 w 8848429"/>
              <a:gd name="connsiteY129" fmla="*/ 4553132 h 5138910"/>
              <a:gd name="connsiteX130" fmla="*/ 3509098 w 8848429"/>
              <a:gd name="connsiteY130" fmla="*/ 4882607 h 5138910"/>
              <a:gd name="connsiteX131" fmla="*/ 3298650 w 8848429"/>
              <a:gd name="connsiteY131" fmla="*/ 4653335 h 5138910"/>
              <a:gd name="connsiteX132" fmla="*/ 3282428 w 8848429"/>
              <a:gd name="connsiteY132" fmla="*/ 4964138 h 5138910"/>
              <a:gd name="connsiteX133" fmla="*/ 3083457 w 8848429"/>
              <a:gd name="connsiteY133" fmla="*/ 4701115 h 5138910"/>
              <a:gd name="connsiteX134" fmla="*/ 3033015 w 8848429"/>
              <a:gd name="connsiteY134" fmla="*/ 5027039 h 5138910"/>
              <a:gd name="connsiteX135" fmla="*/ 2871338 w 8848429"/>
              <a:gd name="connsiteY135" fmla="*/ 4761097 h 5138910"/>
              <a:gd name="connsiteX136" fmla="*/ 2794787 w 8848429"/>
              <a:gd name="connsiteY136" fmla="*/ 5062757 h 5138910"/>
              <a:gd name="connsiteX137" fmla="*/ 2650953 w 8848429"/>
              <a:gd name="connsiteY137" fmla="*/ 4765993 h 5138910"/>
              <a:gd name="connsiteX138" fmla="*/ 2537897 w 8848429"/>
              <a:gd name="connsiteY138" fmla="*/ 5075792 h 5138910"/>
              <a:gd name="connsiteX139" fmla="*/ 2431203 w 8848429"/>
              <a:gd name="connsiteY139" fmla="*/ 4783429 h 5138910"/>
              <a:gd name="connsiteX140" fmla="*/ 2297275 w 8848429"/>
              <a:gd name="connsiteY140" fmla="*/ 5064371 h 5138910"/>
              <a:gd name="connsiteX141" fmla="*/ 2214103 w 8848429"/>
              <a:gd name="connsiteY141" fmla="*/ 4745226 h 5138910"/>
              <a:gd name="connsiteX142" fmla="*/ 2042778 w 8848429"/>
              <a:gd name="connsiteY142" fmla="*/ 5027039 h 5138910"/>
              <a:gd name="connsiteX143" fmla="*/ 1995178 w 8848429"/>
              <a:gd name="connsiteY143" fmla="*/ 4719475 h 5138910"/>
              <a:gd name="connsiteX144" fmla="*/ 1809018 w 8848429"/>
              <a:gd name="connsiteY144" fmla="*/ 4968872 h 5138910"/>
              <a:gd name="connsiteX145" fmla="*/ 1789692 w 8848429"/>
              <a:gd name="connsiteY145" fmla="*/ 4639662 h 5138910"/>
              <a:gd name="connsiteX146" fmla="*/ 1566694 w 8848429"/>
              <a:gd name="connsiteY146" fmla="*/ 4882607 h 5138910"/>
              <a:gd name="connsiteX147" fmla="*/ 1579997 w 8848429"/>
              <a:gd name="connsiteY147" fmla="*/ 4571668 h 5138910"/>
              <a:gd name="connsiteX148" fmla="*/ 1348755 w 8848429"/>
              <a:gd name="connsiteY148" fmla="*/ 4779964 h 5138910"/>
              <a:gd name="connsiteX149" fmla="*/ 1394041 w 8848429"/>
              <a:gd name="connsiteY149" fmla="*/ 4453292 h 5138910"/>
              <a:gd name="connsiteX150" fmla="*/ 1127917 w 8848429"/>
              <a:gd name="connsiteY150" fmla="*/ 4648081 h 5138910"/>
              <a:gd name="connsiteX151" fmla="*/ 1201636 w 8848429"/>
              <a:gd name="connsiteY151" fmla="*/ 4345715 h 5138910"/>
              <a:gd name="connsiteX152" fmla="*/ 934199 w 8848429"/>
              <a:gd name="connsiteY152" fmla="*/ 4504891 h 5138910"/>
              <a:gd name="connsiteX153" fmla="*/ 1042336 w 8848429"/>
              <a:gd name="connsiteY153" fmla="*/ 4193343 h 5138910"/>
              <a:gd name="connsiteX154" fmla="*/ 743332 w 8848429"/>
              <a:gd name="connsiteY154" fmla="*/ 4332460 h 5138910"/>
              <a:gd name="connsiteX155" fmla="*/ 874621 w 8848429"/>
              <a:gd name="connsiteY155" fmla="*/ 4050283 h 5138910"/>
              <a:gd name="connsiteX156" fmla="*/ 581271 w 8848429"/>
              <a:gd name="connsiteY156" fmla="*/ 4154231 h 5138910"/>
              <a:gd name="connsiteX157" fmla="*/ 748120 w 8848429"/>
              <a:gd name="connsiteY157" fmla="*/ 3869756 h 5138910"/>
              <a:gd name="connsiteX158" fmla="*/ 427711 w 8848429"/>
              <a:gd name="connsiteY158" fmla="*/ 3947875 h 5138910"/>
              <a:gd name="connsiteX159" fmla="*/ 611531 w 8848429"/>
              <a:gd name="connsiteY159" fmla="*/ 3696738 h 5138910"/>
              <a:gd name="connsiteX160" fmla="*/ 303535 w 8848429"/>
              <a:gd name="connsiteY160" fmla="*/ 3741447 h 5138910"/>
              <a:gd name="connsiteX161" fmla="*/ 522660 w 8848429"/>
              <a:gd name="connsiteY161" fmla="*/ 3495003 h 5138910"/>
              <a:gd name="connsiteX162" fmla="*/ 193185 w 8848429"/>
              <a:gd name="connsiteY162" fmla="*/ 3509099 h 5138910"/>
              <a:gd name="connsiteX163" fmla="*/ 422457 w 8848429"/>
              <a:gd name="connsiteY163" fmla="*/ 3298650 h 5138910"/>
              <a:gd name="connsiteX164" fmla="*/ 111655 w 8848429"/>
              <a:gd name="connsiteY164" fmla="*/ 3282428 h 5138910"/>
              <a:gd name="connsiteX165" fmla="*/ 374679 w 8848429"/>
              <a:gd name="connsiteY165" fmla="*/ 3083457 h 5138910"/>
              <a:gd name="connsiteX166" fmla="*/ 48753 w 8848429"/>
              <a:gd name="connsiteY166" fmla="*/ 3033015 h 5138910"/>
              <a:gd name="connsiteX167" fmla="*/ 314695 w 8848429"/>
              <a:gd name="connsiteY167" fmla="*/ 2871339 h 5138910"/>
              <a:gd name="connsiteX168" fmla="*/ 13035 w 8848429"/>
              <a:gd name="connsiteY168" fmla="*/ 2794787 h 5138910"/>
              <a:gd name="connsiteX169" fmla="*/ 309799 w 8848429"/>
              <a:gd name="connsiteY169" fmla="*/ 2650953 h 5138910"/>
              <a:gd name="connsiteX170" fmla="*/ 0 w 8848429"/>
              <a:gd name="connsiteY170" fmla="*/ 2537897 h 5138910"/>
              <a:gd name="connsiteX171" fmla="*/ 292363 w 8848429"/>
              <a:gd name="connsiteY171" fmla="*/ 2431203 h 5138910"/>
              <a:gd name="connsiteX172" fmla="*/ 11421 w 8848429"/>
              <a:gd name="connsiteY172" fmla="*/ 2297276 h 5138910"/>
              <a:gd name="connsiteX173" fmla="*/ 330566 w 8848429"/>
              <a:gd name="connsiteY173" fmla="*/ 2214104 h 5138910"/>
              <a:gd name="connsiteX174" fmla="*/ 48753 w 8848429"/>
              <a:gd name="connsiteY174" fmla="*/ 2042778 h 5138910"/>
              <a:gd name="connsiteX175" fmla="*/ 356319 w 8848429"/>
              <a:gd name="connsiteY175" fmla="*/ 1995178 h 5138910"/>
              <a:gd name="connsiteX176" fmla="*/ 106922 w 8848429"/>
              <a:gd name="connsiteY176" fmla="*/ 1809018 h 5138910"/>
              <a:gd name="connsiteX177" fmla="*/ 436130 w 8848429"/>
              <a:gd name="connsiteY177" fmla="*/ 1789692 h 5138910"/>
              <a:gd name="connsiteX178" fmla="*/ 193185 w 8848429"/>
              <a:gd name="connsiteY178" fmla="*/ 1566694 h 5138910"/>
              <a:gd name="connsiteX179" fmla="*/ 504124 w 8848429"/>
              <a:gd name="connsiteY179" fmla="*/ 1579997 h 5138910"/>
              <a:gd name="connsiteX180" fmla="*/ 295829 w 8848429"/>
              <a:gd name="connsiteY180" fmla="*/ 1348755 h 5138910"/>
              <a:gd name="connsiteX181" fmla="*/ 622500 w 8848429"/>
              <a:gd name="connsiteY181" fmla="*/ 1394041 h 5138910"/>
              <a:gd name="connsiteX182" fmla="*/ 427711 w 8848429"/>
              <a:gd name="connsiteY182" fmla="*/ 1127917 h 5138910"/>
              <a:gd name="connsiteX183" fmla="*/ 730077 w 8848429"/>
              <a:gd name="connsiteY183" fmla="*/ 1201637 h 5138910"/>
              <a:gd name="connsiteX184" fmla="*/ 570901 w 8848429"/>
              <a:gd name="connsiteY184" fmla="*/ 934199 h 5138910"/>
              <a:gd name="connsiteX185" fmla="*/ 882450 w 8848429"/>
              <a:gd name="connsiteY185" fmla="*/ 1042336 h 5138910"/>
              <a:gd name="connsiteX186" fmla="*/ 743332 w 8848429"/>
              <a:gd name="connsiteY186" fmla="*/ 743332 h 5138910"/>
              <a:gd name="connsiteX187" fmla="*/ 1025509 w 8848429"/>
              <a:gd name="connsiteY187" fmla="*/ 874621 h 5138910"/>
              <a:gd name="connsiteX188" fmla="*/ 921561 w 8848429"/>
              <a:gd name="connsiteY188" fmla="*/ 581271 h 5138910"/>
              <a:gd name="connsiteX189" fmla="*/ 1206036 w 8848429"/>
              <a:gd name="connsiteY189" fmla="*/ 748121 h 5138910"/>
              <a:gd name="connsiteX190" fmla="*/ 1127917 w 8848429"/>
              <a:gd name="connsiteY190" fmla="*/ 427712 h 5138910"/>
              <a:gd name="connsiteX191" fmla="*/ 1379054 w 8848429"/>
              <a:gd name="connsiteY191" fmla="*/ 611531 h 5138910"/>
              <a:gd name="connsiteX192" fmla="*/ 1334346 w 8848429"/>
              <a:gd name="connsiteY192" fmla="*/ 303535 h 5138910"/>
              <a:gd name="connsiteX193" fmla="*/ 1580790 w 8848429"/>
              <a:gd name="connsiteY193" fmla="*/ 522661 h 5138910"/>
              <a:gd name="connsiteX194" fmla="*/ 1566694 w 8848429"/>
              <a:gd name="connsiteY194" fmla="*/ 193185 h 5138910"/>
              <a:gd name="connsiteX195" fmla="*/ 1777142 w 8848429"/>
              <a:gd name="connsiteY195" fmla="*/ 422457 h 5138910"/>
              <a:gd name="connsiteX196" fmla="*/ 1793364 w 8848429"/>
              <a:gd name="connsiteY196" fmla="*/ 111655 h 5138910"/>
              <a:gd name="connsiteX197" fmla="*/ 1992335 w 8848429"/>
              <a:gd name="connsiteY197" fmla="*/ 374679 h 5138910"/>
              <a:gd name="connsiteX198" fmla="*/ 2042778 w 8848429"/>
              <a:gd name="connsiteY198" fmla="*/ 48753 h 5138910"/>
              <a:gd name="connsiteX199" fmla="*/ 2204453 w 8848429"/>
              <a:gd name="connsiteY199" fmla="*/ 314695 h 5138910"/>
              <a:gd name="connsiteX200" fmla="*/ 2281006 w 8848429"/>
              <a:gd name="connsiteY200" fmla="*/ 13035 h 5138910"/>
              <a:gd name="connsiteX201" fmla="*/ 2424840 w 8848429"/>
              <a:gd name="connsiteY201" fmla="*/ 309799 h 5138910"/>
              <a:gd name="connsiteX202" fmla="*/ 2537897 w 8848429"/>
              <a:gd name="connsiteY202" fmla="*/ 0 h 5138910"/>
              <a:gd name="connsiteX0" fmla="*/ 2537897 w 8848429"/>
              <a:gd name="connsiteY0" fmla="*/ 0 h 5138910"/>
              <a:gd name="connsiteX1" fmla="*/ 2644589 w 8848429"/>
              <a:gd name="connsiteY1" fmla="*/ 292362 h 5138910"/>
              <a:gd name="connsiteX2" fmla="*/ 2778516 w 8848429"/>
              <a:gd name="connsiteY2" fmla="*/ 11421 h 5138910"/>
              <a:gd name="connsiteX3" fmla="*/ 2861690 w 8848429"/>
              <a:gd name="connsiteY3" fmla="*/ 330566 h 5138910"/>
              <a:gd name="connsiteX4" fmla="*/ 3033015 w 8848429"/>
              <a:gd name="connsiteY4" fmla="*/ 48753 h 5138910"/>
              <a:gd name="connsiteX5" fmla="*/ 3080616 w 8848429"/>
              <a:gd name="connsiteY5" fmla="*/ 356317 h 5138910"/>
              <a:gd name="connsiteX6" fmla="*/ 3266774 w 8848429"/>
              <a:gd name="connsiteY6" fmla="*/ 106922 h 5138910"/>
              <a:gd name="connsiteX7" fmla="*/ 3286101 w 8848429"/>
              <a:gd name="connsiteY7" fmla="*/ 436131 h 5138910"/>
              <a:gd name="connsiteX8" fmla="*/ 3509098 w 8848429"/>
              <a:gd name="connsiteY8" fmla="*/ 193185 h 5138910"/>
              <a:gd name="connsiteX9" fmla="*/ 3495795 w 8848429"/>
              <a:gd name="connsiteY9" fmla="*/ 504124 h 5138910"/>
              <a:gd name="connsiteX10" fmla="*/ 3727037 w 8848429"/>
              <a:gd name="connsiteY10" fmla="*/ 295829 h 5138910"/>
              <a:gd name="connsiteX11" fmla="*/ 3681751 w 8848429"/>
              <a:gd name="connsiteY11" fmla="*/ 622500 h 5138910"/>
              <a:gd name="connsiteX12" fmla="*/ 3947875 w 8848429"/>
              <a:gd name="connsiteY12" fmla="*/ 427712 h 5138910"/>
              <a:gd name="connsiteX13" fmla="*/ 3874156 w 8848429"/>
              <a:gd name="connsiteY13" fmla="*/ 730077 h 5138910"/>
              <a:gd name="connsiteX14" fmla="*/ 4141593 w 8848429"/>
              <a:gd name="connsiteY14" fmla="*/ 570901 h 5138910"/>
              <a:gd name="connsiteX15" fmla="*/ 4033457 w 8848429"/>
              <a:gd name="connsiteY15" fmla="*/ 882450 h 5138910"/>
              <a:gd name="connsiteX16" fmla="*/ 4332460 w 8848429"/>
              <a:gd name="connsiteY16" fmla="*/ 743332 h 5138910"/>
              <a:gd name="connsiteX17" fmla="*/ 4201171 w 8848429"/>
              <a:gd name="connsiteY17" fmla="*/ 1025509 h 5138910"/>
              <a:gd name="connsiteX18" fmla="*/ 4363624 w 8848429"/>
              <a:gd name="connsiteY18" fmla="*/ 967945 h 5138910"/>
              <a:gd name="connsiteX19" fmla="*/ 4401794 w 8848429"/>
              <a:gd name="connsiteY19" fmla="*/ 954419 h 5138910"/>
              <a:gd name="connsiteX20" fmla="*/ 4462826 w 8848429"/>
              <a:gd name="connsiteY20" fmla="*/ 975603 h 5138910"/>
              <a:gd name="connsiteX21" fmla="*/ 4655087 w 8848429"/>
              <a:gd name="connsiteY21" fmla="*/ 1042336 h 5138910"/>
              <a:gd name="connsiteX22" fmla="*/ 4515970 w 8848429"/>
              <a:gd name="connsiteY22" fmla="*/ 743332 h 5138910"/>
              <a:gd name="connsiteX23" fmla="*/ 4798146 w 8848429"/>
              <a:gd name="connsiteY23" fmla="*/ 874621 h 5138910"/>
              <a:gd name="connsiteX24" fmla="*/ 4694199 w 8848429"/>
              <a:gd name="connsiteY24" fmla="*/ 581271 h 5138910"/>
              <a:gd name="connsiteX25" fmla="*/ 4978673 w 8848429"/>
              <a:gd name="connsiteY25" fmla="*/ 748121 h 5138910"/>
              <a:gd name="connsiteX26" fmla="*/ 4900554 w 8848429"/>
              <a:gd name="connsiteY26" fmla="*/ 427712 h 5138910"/>
              <a:gd name="connsiteX27" fmla="*/ 5151692 w 8848429"/>
              <a:gd name="connsiteY27" fmla="*/ 611531 h 5138910"/>
              <a:gd name="connsiteX28" fmla="*/ 5106984 w 8848429"/>
              <a:gd name="connsiteY28" fmla="*/ 303535 h 5138910"/>
              <a:gd name="connsiteX29" fmla="*/ 5353428 w 8848429"/>
              <a:gd name="connsiteY29" fmla="*/ 522661 h 5138910"/>
              <a:gd name="connsiteX30" fmla="*/ 5339331 w 8848429"/>
              <a:gd name="connsiteY30" fmla="*/ 193185 h 5138910"/>
              <a:gd name="connsiteX31" fmla="*/ 5549779 w 8848429"/>
              <a:gd name="connsiteY31" fmla="*/ 422457 h 5138910"/>
              <a:gd name="connsiteX32" fmla="*/ 5566001 w 8848429"/>
              <a:gd name="connsiteY32" fmla="*/ 111655 h 5138910"/>
              <a:gd name="connsiteX33" fmla="*/ 5764973 w 8848429"/>
              <a:gd name="connsiteY33" fmla="*/ 374679 h 5138910"/>
              <a:gd name="connsiteX34" fmla="*/ 5815415 w 8848429"/>
              <a:gd name="connsiteY34" fmla="*/ 48753 h 5138910"/>
              <a:gd name="connsiteX35" fmla="*/ 5977091 w 8848429"/>
              <a:gd name="connsiteY35" fmla="*/ 314695 h 5138910"/>
              <a:gd name="connsiteX36" fmla="*/ 6053643 w 8848429"/>
              <a:gd name="connsiteY36" fmla="*/ 13035 h 5138910"/>
              <a:gd name="connsiteX37" fmla="*/ 6197477 w 8848429"/>
              <a:gd name="connsiteY37" fmla="*/ 309799 h 5138910"/>
              <a:gd name="connsiteX38" fmla="*/ 6310534 w 8848429"/>
              <a:gd name="connsiteY38" fmla="*/ 0 h 5138910"/>
              <a:gd name="connsiteX39" fmla="*/ 6417226 w 8848429"/>
              <a:gd name="connsiteY39" fmla="*/ 292362 h 5138910"/>
              <a:gd name="connsiteX40" fmla="*/ 6551154 w 8848429"/>
              <a:gd name="connsiteY40" fmla="*/ 11421 h 5138910"/>
              <a:gd name="connsiteX41" fmla="*/ 6634327 w 8848429"/>
              <a:gd name="connsiteY41" fmla="*/ 330566 h 5138910"/>
              <a:gd name="connsiteX42" fmla="*/ 6805652 w 8848429"/>
              <a:gd name="connsiteY42" fmla="*/ 48753 h 5138910"/>
              <a:gd name="connsiteX43" fmla="*/ 6853253 w 8848429"/>
              <a:gd name="connsiteY43" fmla="*/ 356317 h 5138910"/>
              <a:gd name="connsiteX44" fmla="*/ 7039411 w 8848429"/>
              <a:gd name="connsiteY44" fmla="*/ 106922 h 5138910"/>
              <a:gd name="connsiteX45" fmla="*/ 7058738 w 8848429"/>
              <a:gd name="connsiteY45" fmla="*/ 436131 h 5138910"/>
              <a:gd name="connsiteX46" fmla="*/ 7281736 w 8848429"/>
              <a:gd name="connsiteY46" fmla="*/ 193185 h 5138910"/>
              <a:gd name="connsiteX47" fmla="*/ 7268432 w 8848429"/>
              <a:gd name="connsiteY47" fmla="*/ 504124 h 5138910"/>
              <a:gd name="connsiteX48" fmla="*/ 7499674 w 8848429"/>
              <a:gd name="connsiteY48" fmla="*/ 295829 h 5138910"/>
              <a:gd name="connsiteX49" fmla="*/ 7454388 w 8848429"/>
              <a:gd name="connsiteY49" fmla="*/ 622500 h 5138910"/>
              <a:gd name="connsiteX50" fmla="*/ 7720512 w 8848429"/>
              <a:gd name="connsiteY50" fmla="*/ 427712 h 5138910"/>
              <a:gd name="connsiteX51" fmla="*/ 7646793 w 8848429"/>
              <a:gd name="connsiteY51" fmla="*/ 730077 h 5138910"/>
              <a:gd name="connsiteX52" fmla="*/ 7914230 w 8848429"/>
              <a:gd name="connsiteY52" fmla="*/ 570901 h 5138910"/>
              <a:gd name="connsiteX53" fmla="*/ 7806094 w 8848429"/>
              <a:gd name="connsiteY53" fmla="*/ 882450 h 5138910"/>
              <a:gd name="connsiteX54" fmla="*/ 8105097 w 8848429"/>
              <a:gd name="connsiteY54" fmla="*/ 743332 h 5138910"/>
              <a:gd name="connsiteX55" fmla="*/ 7973808 w 8848429"/>
              <a:gd name="connsiteY55" fmla="*/ 1025509 h 5138910"/>
              <a:gd name="connsiteX56" fmla="*/ 8267159 w 8848429"/>
              <a:gd name="connsiteY56" fmla="*/ 921562 h 5138910"/>
              <a:gd name="connsiteX57" fmla="*/ 8100309 w 8848429"/>
              <a:gd name="connsiteY57" fmla="*/ 1206036 h 5138910"/>
              <a:gd name="connsiteX58" fmla="*/ 8420718 w 8848429"/>
              <a:gd name="connsiteY58" fmla="*/ 1127917 h 5138910"/>
              <a:gd name="connsiteX59" fmla="*/ 8236899 w 8848429"/>
              <a:gd name="connsiteY59" fmla="*/ 1379055 h 5138910"/>
              <a:gd name="connsiteX60" fmla="*/ 8544894 w 8848429"/>
              <a:gd name="connsiteY60" fmla="*/ 1334347 h 5138910"/>
              <a:gd name="connsiteX61" fmla="*/ 8325768 w 8848429"/>
              <a:gd name="connsiteY61" fmla="*/ 1580791 h 5138910"/>
              <a:gd name="connsiteX62" fmla="*/ 8655244 w 8848429"/>
              <a:gd name="connsiteY62" fmla="*/ 1566694 h 5138910"/>
              <a:gd name="connsiteX63" fmla="*/ 8425972 w 8848429"/>
              <a:gd name="connsiteY63" fmla="*/ 1777142 h 5138910"/>
              <a:gd name="connsiteX64" fmla="*/ 8736775 w 8848429"/>
              <a:gd name="connsiteY64" fmla="*/ 1793364 h 5138910"/>
              <a:gd name="connsiteX65" fmla="*/ 8473750 w 8848429"/>
              <a:gd name="connsiteY65" fmla="*/ 1992336 h 5138910"/>
              <a:gd name="connsiteX66" fmla="*/ 8799676 w 8848429"/>
              <a:gd name="connsiteY66" fmla="*/ 2042778 h 5138910"/>
              <a:gd name="connsiteX67" fmla="*/ 8533734 w 8848429"/>
              <a:gd name="connsiteY67" fmla="*/ 2204454 h 5138910"/>
              <a:gd name="connsiteX68" fmla="*/ 8835394 w 8848429"/>
              <a:gd name="connsiteY68" fmla="*/ 2281007 h 5138910"/>
              <a:gd name="connsiteX69" fmla="*/ 8538630 w 8848429"/>
              <a:gd name="connsiteY69" fmla="*/ 2424841 h 5138910"/>
              <a:gd name="connsiteX70" fmla="*/ 8848429 w 8848429"/>
              <a:gd name="connsiteY70" fmla="*/ 2537897 h 5138910"/>
              <a:gd name="connsiteX71" fmla="*/ 8556068 w 8848429"/>
              <a:gd name="connsiteY71" fmla="*/ 2644589 h 5138910"/>
              <a:gd name="connsiteX72" fmla="*/ 8837008 w 8848429"/>
              <a:gd name="connsiteY72" fmla="*/ 2778517 h 5138910"/>
              <a:gd name="connsiteX73" fmla="*/ 8517863 w 8848429"/>
              <a:gd name="connsiteY73" fmla="*/ 2861690 h 5138910"/>
              <a:gd name="connsiteX74" fmla="*/ 8799676 w 8848429"/>
              <a:gd name="connsiteY74" fmla="*/ 3033015 h 5138910"/>
              <a:gd name="connsiteX75" fmla="*/ 8492112 w 8848429"/>
              <a:gd name="connsiteY75" fmla="*/ 3080616 h 5138910"/>
              <a:gd name="connsiteX76" fmla="*/ 8741508 w 8848429"/>
              <a:gd name="connsiteY76" fmla="*/ 3266774 h 5138910"/>
              <a:gd name="connsiteX77" fmla="*/ 8412298 w 8848429"/>
              <a:gd name="connsiteY77" fmla="*/ 3286101 h 5138910"/>
              <a:gd name="connsiteX78" fmla="*/ 8655244 w 8848429"/>
              <a:gd name="connsiteY78" fmla="*/ 3509099 h 5138910"/>
              <a:gd name="connsiteX79" fmla="*/ 8344304 w 8848429"/>
              <a:gd name="connsiteY79" fmla="*/ 3495795 h 5138910"/>
              <a:gd name="connsiteX80" fmla="*/ 8552600 w 8848429"/>
              <a:gd name="connsiteY80" fmla="*/ 3727037 h 5138910"/>
              <a:gd name="connsiteX81" fmla="*/ 8225930 w 8848429"/>
              <a:gd name="connsiteY81" fmla="*/ 3681752 h 5138910"/>
              <a:gd name="connsiteX82" fmla="*/ 8420718 w 8848429"/>
              <a:gd name="connsiteY82" fmla="*/ 3947875 h 5138910"/>
              <a:gd name="connsiteX83" fmla="*/ 8118352 w 8848429"/>
              <a:gd name="connsiteY83" fmla="*/ 3874156 h 5138910"/>
              <a:gd name="connsiteX84" fmla="*/ 8277528 w 8848429"/>
              <a:gd name="connsiteY84" fmla="*/ 4141593 h 5138910"/>
              <a:gd name="connsiteX85" fmla="*/ 7965979 w 8848429"/>
              <a:gd name="connsiteY85" fmla="*/ 4033457 h 5138910"/>
              <a:gd name="connsiteX86" fmla="*/ 8105097 w 8848429"/>
              <a:gd name="connsiteY86" fmla="*/ 4332460 h 5138910"/>
              <a:gd name="connsiteX87" fmla="*/ 7822920 w 8848429"/>
              <a:gd name="connsiteY87" fmla="*/ 4201171 h 5138910"/>
              <a:gd name="connsiteX88" fmla="*/ 7926868 w 8848429"/>
              <a:gd name="connsiteY88" fmla="*/ 4494522 h 5138910"/>
              <a:gd name="connsiteX89" fmla="*/ 7642393 w 8848429"/>
              <a:gd name="connsiteY89" fmla="*/ 4327672 h 5138910"/>
              <a:gd name="connsiteX90" fmla="*/ 7720512 w 8848429"/>
              <a:gd name="connsiteY90" fmla="*/ 4648081 h 5138910"/>
              <a:gd name="connsiteX91" fmla="*/ 7469375 w 8848429"/>
              <a:gd name="connsiteY91" fmla="*/ 4464262 h 5138910"/>
              <a:gd name="connsiteX92" fmla="*/ 7514083 w 8848429"/>
              <a:gd name="connsiteY92" fmla="*/ 4772257 h 5138910"/>
              <a:gd name="connsiteX93" fmla="*/ 7267640 w 8848429"/>
              <a:gd name="connsiteY93" fmla="*/ 4553132 h 5138910"/>
              <a:gd name="connsiteX94" fmla="*/ 7281736 w 8848429"/>
              <a:gd name="connsiteY94" fmla="*/ 4882607 h 5138910"/>
              <a:gd name="connsiteX95" fmla="*/ 7071287 w 8848429"/>
              <a:gd name="connsiteY95" fmla="*/ 4653335 h 5138910"/>
              <a:gd name="connsiteX96" fmla="*/ 7055065 w 8848429"/>
              <a:gd name="connsiteY96" fmla="*/ 4964138 h 5138910"/>
              <a:gd name="connsiteX97" fmla="*/ 6856094 w 8848429"/>
              <a:gd name="connsiteY97" fmla="*/ 4701115 h 5138910"/>
              <a:gd name="connsiteX98" fmla="*/ 6805652 w 8848429"/>
              <a:gd name="connsiteY98" fmla="*/ 5027039 h 5138910"/>
              <a:gd name="connsiteX99" fmla="*/ 6643976 w 8848429"/>
              <a:gd name="connsiteY99" fmla="*/ 4761097 h 5138910"/>
              <a:gd name="connsiteX100" fmla="*/ 6567424 w 8848429"/>
              <a:gd name="connsiteY100" fmla="*/ 5062757 h 5138910"/>
              <a:gd name="connsiteX101" fmla="*/ 6423590 w 8848429"/>
              <a:gd name="connsiteY101" fmla="*/ 4765993 h 5138910"/>
              <a:gd name="connsiteX102" fmla="*/ 6329584 w 8848429"/>
              <a:gd name="connsiteY102" fmla="*/ 5075792 h 5138910"/>
              <a:gd name="connsiteX103" fmla="*/ 6203841 w 8848429"/>
              <a:gd name="connsiteY103" fmla="*/ 4758029 h 5138910"/>
              <a:gd name="connsiteX104" fmla="*/ 6087331 w 8848429"/>
              <a:gd name="connsiteY104" fmla="*/ 5075438 h 5138910"/>
              <a:gd name="connsiteX105" fmla="*/ 5986740 w 8848429"/>
              <a:gd name="connsiteY105" fmla="*/ 4762643 h 5138910"/>
              <a:gd name="connsiteX106" fmla="*/ 5874016 w 8848429"/>
              <a:gd name="connsiteY106" fmla="*/ 5064232 h 5138910"/>
              <a:gd name="connsiteX107" fmla="*/ 5778157 w 8848429"/>
              <a:gd name="connsiteY107" fmla="*/ 4751952 h 5138910"/>
              <a:gd name="connsiteX108" fmla="*/ 5664023 w 8848429"/>
              <a:gd name="connsiteY108" fmla="*/ 5071017 h 5138910"/>
              <a:gd name="connsiteX109" fmla="*/ 5572671 w 8848429"/>
              <a:gd name="connsiteY109" fmla="*/ 4748156 h 5138910"/>
              <a:gd name="connsiteX110" fmla="*/ 5455082 w 8848429"/>
              <a:gd name="connsiteY110" fmla="*/ 5063854 h 5138910"/>
              <a:gd name="connsiteX111" fmla="*/ 5371684 w 8848429"/>
              <a:gd name="connsiteY111" fmla="*/ 4743118 h 5138910"/>
              <a:gd name="connsiteX112" fmla="*/ 5258734 w 8848429"/>
              <a:gd name="connsiteY112" fmla="*/ 5064988 h 5138910"/>
              <a:gd name="connsiteX113" fmla="*/ 5173028 w 8848429"/>
              <a:gd name="connsiteY113" fmla="*/ 4732692 h 5138910"/>
              <a:gd name="connsiteX114" fmla="*/ 5065654 w 8848429"/>
              <a:gd name="connsiteY114" fmla="*/ 5079881 h 5138910"/>
              <a:gd name="connsiteX115" fmla="*/ 4967924 w 8848429"/>
              <a:gd name="connsiteY115" fmla="*/ 4733065 h 5138910"/>
              <a:gd name="connsiteX116" fmla="*/ 4865586 w 8848429"/>
              <a:gd name="connsiteY116" fmla="*/ 5070041 h 5138910"/>
              <a:gd name="connsiteX117" fmla="*/ 4770523 w 8848429"/>
              <a:gd name="connsiteY117" fmla="*/ 4739443 h 5138910"/>
              <a:gd name="connsiteX118" fmla="*/ 4642970 w 8848429"/>
              <a:gd name="connsiteY118" fmla="*/ 5069060 h 5138910"/>
              <a:gd name="connsiteX119" fmla="*/ 4552008 w 8848429"/>
              <a:gd name="connsiteY119" fmla="*/ 4723383 h 5138910"/>
              <a:gd name="connsiteX120" fmla="*/ 4434006 w 8848429"/>
              <a:gd name="connsiteY120" fmla="*/ 5117498 h 5138910"/>
              <a:gd name="connsiteX121" fmla="*/ 4345742 w 8848429"/>
              <a:gd name="connsiteY121" fmla="*/ 4731957 h 5138910"/>
              <a:gd name="connsiteX122" fmla="*/ 4288010 w 8848429"/>
              <a:gd name="connsiteY122" fmla="*/ 5138910 h 5138910"/>
              <a:gd name="connsiteX123" fmla="*/ 4154231 w 8848429"/>
              <a:gd name="connsiteY123" fmla="*/ 4494522 h 5138910"/>
              <a:gd name="connsiteX124" fmla="*/ 3869757 w 8848429"/>
              <a:gd name="connsiteY124" fmla="*/ 4327672 h 5138910"/>
              <a:gd name="connsiteX125" fmla="*/ 3947875 w 8848429"/>
              <a:gd name="connsiteY125" fmla="*/ 4648081 h 5138910"/>
              <a:gd name="connsiteX126" fmla="*/ 3696737 w 8848429"/>
              <a:gd name="connsiteY126" fmla="*/ 4464262 h 5138910"/>
              <a:gd name="connsiteX127" fmla="*/ 3741446 w 8848429"/>
              <a:gd name="connsiteY127" fmla="*/ 4772257 h 5138910"/>
              <a:gd name="connsiteX128" fmla="*/ 3495003 w 8848429"/>
              <a:gd name="connsiteY128" fmla="*/ 4553132 h 5138910"/>
              <a:gd name="connsiteX129" fmla="*/ 3509098 w 8848429"/>
              <a:gd name="connsiteY129" fmla="*/ 4882607 h 5138910"/>
              <a:gd name="connsiteX130" fmla="*/ 3298650 w 8848429"/>
              <a:gd name="connsiteY130" fmla="*/ 4653335 h 5138910"/>
              <a:gd name="connsiteX131" fmla="*/ 3282428 w 8848429"/>
              <a:gd name="connsiteY131" fmla="*/ 4964138 h 5138910"/>
              <a:gd name="connsiteX132" fmla="*/ 3083457 w 8848429"/>
              <a:gd name="connsiteY132" fmla="*/ 4701115 h 5138910"/>
              <a:gd name="connsiteX133" fmla="*/ 3033015 w 8848429"/>
              <a:gd name="connsiteY133" fmla="*/ 5027039 h 5138910"/>
              <a:gd name="connsiteX134" fmla="*/ 2871338 w 8848429"/>
              <a:gd name="connsiteY134" fmla="*/ 4761097 h 5138910"/>
              <a:gd name="connsiteX135" fmla="*/ 2794787 w 8848429"/>
              <a:gd name="connsiteY135" fmla="*/ 5062757 h 5138910"/>
              <a:gd name="connsiteX136" fmla="*/ 2650953 w 8848429"/>
              <a:gd name="connsiteY136" fmla="*/ 4765993 h 5138910"/>
              <a:gd name="connsiteX137" fmla="*/ 2537897 w 8848429"/>
              <a:gd name="connsiteY137" fmla="*/ 5075792 h 5138910"/>
              <a:gd name="connsiteX138" fmla="*/ 2431203 w 8848429"/>
              <a:gd name="connsiteY138" fmla="*/ 4783429 h 5138910"/>
              <a:gd name="connsiteX139" fmla="*/ 2297275 w 8848429"/>
              <a:gd name="connsiteY139" fmla="*/ 5064371 h 5138910"/>
              <a:gd name="connsiteX140" fmla="*/ 2214103 w 8848429"/>
              <a:gd name="connsiteY140" fmla="*/ 4745226 h 5138910"/>
              <a:gd name="connsiteX141" fmla="*/ 2042778 w 8848429"/>
              <a:gd name="connsiteY141" fmla="*/ 5027039 h 5138910"/>
              <a:gd name="connsiteX142" fmla="*/ 1995178 w 8848429"/>
              <a:gd name="connsiteY142" fmla="*/ 4719475 h 5138910"/>
              <a:gd name="connsiteX143" fmla="*/ 1809018 w 8848429"/>
              <a:gd name="connsiteY143" fmla="*/ 4968872 h 5138910"/>
              <a:gd name="connsiteX144" fmla="*/ 1789692 w 8848429"/>
              <a:gd name="connsiteY144" fmla="*/ 4639662 h 5138910"/>
              <a:gd name="connsiteX145" fmla="*/ 1566694 w 8848429"/>
              <a:gd name="connsiteY145" fmla="*/ 4882607 h 5138910"/>
              <a:gd name="connsiteX146" fmla="*/ 1579997 w 8848429"/>
              <a:gd name="connsiteY146" fmla="*/ 4571668 h 5138910"/>
              <a:gd name="connsiteX147" fmla="*/ 1348755 w 8848429"/>
              <a:gd name="connsiteY147" fmla="*/ 4779964 h 5138910"/>
              <a:gd name="connsiteX148" fmla="*/ 1394041 w 8848429"/>
              <a:gd name="connsiteY148" fmla="*/ 4453292 h 5138910"/>
              <a:gd name="connsiteX149" fmla="*/ 1127917 w 8848429"/>
              <a:gd name="connsiteY149" fmla="*/ 4648081 h 5138910"/>
              <a:gd name="connsiteX150" fmla="*/ 1201636 w 8848429"/>
              <a:gd name="connsiteY150" fmla="*/ 4345715 h 5138910"/>
              <a:gd name="connsiteX151" fmla="*/ 934199 w 8848429"/>
              <a:gd name="connsiteY151" fmla="*/ 4504891 h 5138910"/>
              <a:gd name="connsiteX152" fmla="*/ 1042336 w 8848429"/>
              <a:gd name="connsiteY152" fmla="*/ 4193343 h 5138910"/>
              <a:gd name="connsiteX153" fmla="*/ 743332 w 8848429"/>
              <a:gd name="connsiteY153" fmla="*/ 4332460 h 5138910"/>
              <a:gd name="connsiteX154" fmla="*/ 874621 w 8848429"/>
              <a:gd name="connsiteY154" fmla="*/ 4050283 h 5138910"/>
              <a:gd name="connsiteX155" fmla="*/ 581271 w 8848429"/>
              <a:gd name="connsiteY155" fmla="*/ 4154231 h 5138910"/>
              <a:gd name="connsiteX156" fmla="*/ 748120 w 8848429"/>
              <a:gd name="connsiteY156" fmla="*/ 3869756 h 5138910"/>
              <a:gd name="connsiteX157" fmla="*/ 427711 w 8848429"/>
              <a:gd name="connsiteY157" fmla="*/ 3947875 h 5138910"/>
              <a:gd name="connsiteX158" fmla="*/ 611531 w 8848429"/>
              <a:gd name="connsiteY158" fmla="*/ 3696738 h 5138910"/>
              <a:gd name="connsiteX159" fmla="*/ 303535 w 8848429"/>
              <a:gd name="connsiteY159" fmla="*/ 3741447 h 5138910"/>
              <a:gd name="connsiteX160" fmla="*/ 522660 w 8848429"/>
              <a:gd name="connsiteY160" fmla="*/ 3495003 h 5138910"/>
              <a:gd name="connsiteX161" fmla="*/ 193185 w 8848429"/>
              <a:gd name="connsiteY161" fmla="*/ 3509099 h 5138910"/>
              <a:gd name="connsiteX162" fmla="*/ 422457 w 8848429"/>
              <a:gd name="connsiteY162" fmla="*/ 3298650 h 5138910"/>
              <a:gd name="connsiteX163" fmla="*/ 111655 w 8848429"/>
              <a:gd name="connsiteY163" fmla="*/ 3282428 h 5138910"/>
              <a:gd name="connsiteX164" fmla="*/ 374679 w 8848429"/>
              <a:gd name="connsiteY164" fmla="*/ 3083457 h 5138910"/>
              <a:gd name="connsiteX165" fmla="*/ 48753 w 8848429"/>
              <a:gd name="connsiteY165" fmla="*/ 3033015 h 5138910"/>
              <a:gd name="connsiteX166" fmla="*/ 314695 w 8848429"/>
              <a:gd name="connsiteY166" fmla="*/ 2871339 h 5138910"/>
              <a:gd name="connsiteX167" fmla="*/ 13035 w 8848429"/>
              <a:gd name="connsiteY167" fmla="*/ 2794787 h 5138910"/>
              <a:gd name="connsiteX168" fmla="*/ 309799 w 8848429"/>
              <a:gd name="connsiteY168" fmla="*/ 2650953 h 5138910"/>
              <a:gd name="connsiteX169" fmla="*/ 0 w 8848429"/>
              <a:gd name="connsiteY169" fmla="*/ 2537897 h 5138910"/>
              <a:gd name="connsiteX170" fmla="*/ 292363 w 8848429"/>
              <a:gd name="connsiteY170" fmla="*/ 2431203 h 5138910"/>
              <a:gd name="connsiteX171" fmla="*/ 11421 w 8848429"/>
              <a:gd name="connsiteY171" fmla="*/ 2297276 h 5138910"/>
              <a:gd name="connsiteX172" fmla="*/ 330566 w 8848429"/>
              <a:gd name="connsiteY172" fmla="*/ 2214104 h 5138910"/>
              <a:gd name="connsiteX173" fmla="*/ 48753 w 8848429"/>
              <a:gd name="connsiteY173" fmla="*/ 2042778 h 5138910"/>
              <a:gd name="connsiteX174" fmla="*/ 356319 w 8848429"/>
              <a:gd name="connsiteY174" fmla="*/ 1995178 h 5138910"/>
              <a:gd name="connsiteX175" fmla="*/ 106922 w 8848429"/>
              <a:gd name="connsiteY175" fmla="*/ 1809018 h 5138910"/>
              <a:gd name="connsiteX176" fmla="*/ 436130 w 8848429"/>
              <a:gd name="connsiteY176" fmla="*/ 1789692 h 5138910"/>
              <a:gd name="connsiteX177" fmla="*/ 193185 w 8848429"/>
              <a:gd name="connsiteY177" fmla="*/ 1566694 h 5138910"/>
              <a:gd name="connsiteX178" fmla="*/ 504124 w 8848429"/>
              <a:gd name="connsiteY178" fmla="*/ 1579997 h 5138910"/>
              <a:gd name="connsiteX179" fmla="*/ 295829 w 8848429"/>
              <a:gd name="connsiteY179" fmla="*/ 1348755 h 5138910"/>
              <a:gd name="connsiteX180" fmla="*/ 622500 w 8848429"/>
              <a:gd name="connsiteY180" fmla="*/ 1394041 h 5138910"/>
              <a:gd name="connsiteX181" fmla="*/ 427711 w 8848429"/>
              <a:gd name="connsiteY181" fmla="*/ 1127917 h 5138910"/>
              <a:gd name="connsiteX182" fmla="*/ 730077 w 8848429"/>
              <a:gd name="connsiteY182" fmla="*/ 1201637 h 5138910"/>
              <a:gd name="connsiteX183" fmla="*/ 570901 w 8848429"/>
              <a:gd name="connsiteY183" fmla="*/ 934199 h 5138910"/>
              <a:gd name="connsiteX184" fmla="*/ 882450 w 8848429"/>
              <a:gd name="connsiteY184" fmla="*/ 1042336 h 5138910"/>
              <a:gd name="connsiteX185" fmla="*/ 743332 w 8848429"/>
              <a:gd name="connsiteY185" fmla="*/ 743332 h 5138910"/>
              <a:gd name="connsiteX186" fmla="*/ 1025509 w 8848429"/>
              <a:gd name="connsiteY186" fmla="*/ 874621 h 5138910"/>
              <a:gd name="connsiteX187" fmla="*/ 921561 w 8848429"/>
              <a:gd name="connsiteY187" fmla="*/ 581271 h 5138910"/>
              <a:gd name="connsiteX188" fmla="*/ 1206036 w 8848429"/>
              <a:gd name="connsiteY188" fmla="*/ 748121 h 5138910"/>
              <a:gd name="connsiteX189" fmla="*/ 1127917 w 8848429"/>
              <a:gd name="connsiteY189" fmla="*/ 427712 h 5138910"/>
              <a:gd name="connsiteX190" fmla="*/ 1379054 w 8848429"/>
              <a:gd name="connsiteY190" fmla="*/ 611531 h 5138910"/>
              <a:gd name="connsiteX191" fmla="*/ 1334346 w 8848429"/>
              <a:gd name="connsiteY191" fmla="*/ 303535 h 5138910"/>
              <a:gd name="connsiteX192" fmla="*/ 1580790 w 8848429"/>
              <a:gd name="connsiteY192" fmla="*/ 522661 h 5138910"/>
              <a:gd name="connsiteX193" fmla="*/ 1566694 w 8848429"/>
              <a:gd name="connsiteY193" fmla="*/ 193185 h 5138910"/>
              <a:gd name="connsiteX194" fmla="*/ 1777142 w 8848429"/>
              <a:gd name="connsiteY194" fmla="*/ 422457 h 5138910"/>
              <a:gd name="connsiteX195" fmla="*/ 1793364 w 8848429"/>
              <a:gd name="connsiteY195" fmla="*/ 111655 h 5138910"/>
              <a:gd name="connsiteX196" fmla="*/ 1992335 w 8848429"/>
              <a:gd name="connsiteY196" fmla="*/ 374679 h 5138910"/>
              <a:gd name="connsiteX197" fmla="*/ 2042778 w 8848429"/>
              <a:gd name="connsiteY197" fmla="*/ 48753 h 5138910"/>
              <a:gd name="connsiteX198" fmla="*/ 2204453 w 8848429"/>
              <a:gd name="connsiteY198" fmla="*/ 314695 h 5138910"/>
              <a:gd name="connsiteX199" fmla="*/ 2281006 w 8848429"/>
              <a:gd name="connsiteY199" fmla="*/ 13035 h 5138910"/>
              <a:gd name="connsiteX200" fmla="*/ 2424840 w 8848429"/>
              <a:gd name="connsiteY200" fmla="*/ 309799 h 5138910"/>
              <a:gd name="connsiteX201" fmla="*/ 2537897 w 8848429"/>
              <a:gd name="connsiteY201" fmla="*/ 0 h 5138910"/>
              <a:gd name="connsiteX0" fmla="*/ 2537897 w 8848429"/>
              <a:gd name="connsiteY0" fmla="*/ 0 h 5138910"/>
              <a:gd name="connsiteX1" fmla="*/ 2644589 w 8848429"/>
              <a:gd name="connsiteY1" fmla="*/ 292362 h 5138910"/>
              <a:gd name="connsiteX2" fmla="*/ 2778516 w 8848429"/>
              <a:gd name="connsiteY2" fmla="*/ 11421 h 5138910"/>
              <a:gd name="connsiteX3" fmla="*/ 2861690 w 8848429"/>
              <a:gd name="connsiteY3" fmla="*/ 330566 h 5138910"/>
              <a:gd name="connsiteX4" fmla="*/ 3033015 w 8848429"/>
              <a:gd name="connsiteY4" fmla="*/ 48753 h 5138910"/>
              <a:gd name="connsiteX5" fmla="*/ 3080616 w 8848429"/>
              <a:gd name="connsiteY5" fmla="*/ 356317 h 5138910"/>
              <a:gd name="connsiteX6" fmla="*/ 3266774 w 8848429"/>
              <a:gd name="connsiteY6" fmla="*/ 106922 h 5138910"/>
              <a:gd name="connsiteX7" fmla="*/ 3286101 w 8848429"/>
              <a:gd name="connsiteY7" fmla="*/ 436131 h 5138910"/>
              <a:gd name="connsiteX8" fmla="*/ 3509098 w 8848429"/>
              <a:gd name="connsiteY8" fmla="*/ 193185 h 5138910"/>
              <a:gd name="connsiteX9" fmla="*/ 3495795 w 8848429"/>
              <a:gd name="connsiteY9" fmla="*/ 504124 h 5138910"/>
              <a:gd name="connsiteX10" fmla="*/ 3727037 w 8848429"/>
              <a:gd name="connsiteY10" fmla="*/ 295829 h 5138910"/>
              <a:gd name="connsiteX11" fmla="*/ 3681751 w 8848429"/>
              <a:gd name="connsiteY11" fmla="*/ 622500 h 5138910"/>
              <a:gd name="connsiteX12" fmla="*/ 3947875 w 8848429"/>
              <a:gd name="connsiteY12" fmla="*/ 427712 h 5138910"/>
              <a:gd name="connsiteX13" fmla="*/ 3874156 w 8848429"/>
              <a:gd name="connsiteY13" fmla="*/ 730077 h 5138910"/>
              <a:gd name="connsiteX14" fmla="*/ 4141593 w 8848429"/>
              <a:gd name="connsiteY14" fmla="*/ 570901 h 5138910"/>
              <a:gd name="connsiteX15" fmla="*/ 4033457 w 8848429"/>
              <a:gd name="connsiteY15" fmla="*/ 882450 h 5138910"/>
              <a:gd name="connsiteX16" fmla="*/ 4332460 w 8848429"/>
              <a:gd name="connsiteY16" fmla="*/ 743332 h 5138910"/>
              <a:gd name="connsiteX17" fmla="*/ 4201171 w 8848429"/>
              <a:gd name="connsiteY17" fmla="*/ 1025509 h 5138910"/>
              <a:gd name="connsiteX18" fmla="*/ 4363624 w 8848429"/>
              <a:gd name="connsiteY18" fmla="*/ 967945 h 5138910"/>
              <a:gd name="connsiteX19" fmla="*/ 4401794 w 8848429"/>
              <a:gd name="connsiteY19" fmla="*/ 954419 h 5138910"/>
              <a:gd name="connsiteX20" fmla="*/ 4462826 w 8848429"/>
              <a:gd name="connsiteY20" fmla="*/ 975603 h 5138910"/>
              <a:gd name="connsiteX21" fmla="*/ 4655087 w 8848429"/>
              <a:gd name="connsiteY21" fmla="*/ 1042336 h 5138910"/>
              <a:gd name="connsiteX22" fmla="*/ 4515970 w 8848429"/>
              <a:gd name="connsiteY22" fmla="*/ 743332 h 5138910"/>
              <a:gd name="connsiteX23" fmla="*/ 4798146 w 8848429"/>
              <a:gd name="connsiteY23" fmla="*/ 874621 h 5138910"/>
              <a:gd name="connsiteX24" fmla="*/ 4694199 w 8848429"/>
              <a:gd name="connsiteY24" fmla="*/ 581271 h 5138910"/>
              <a:gd name="connsiteX25" fmla="*/ 4978673 w 8848429"/>
              <a:gd name="connsiteY25" fmla="*/ 748121 h 5138910"/>
              <a:gd name="connsiteX26" fmla="*/ 4900554 w 8848429"/>
              <a:gd name="connsiteY26" fmla="*/ 427712 h 5138910"/>
              <a:gd name="connsiteX27" fmla="*/ 5151692 w 8848429"/>
              <a:gd name="connsiteY27" fmla="*/ 611531 h 5138910"/>
              <a:gd name="connsiteX28" fmla="*/ 5106984 w 8848429"/>
              <a:gd name="connsiteY28" fmla="*/ 303535 h 5138910"/>
              <a:gd name="connsiteX29" fmla="*/ 5353428 w 8848429"/>
              <a:gd name="connsiteY29" fmla="*/ 522661 h 5138910"/>
              <a:gd name="connsiteX30" fmla="*/ 5339331 w 8848429"/>
              <a:gd name="connsiteY30" fmla="*/ 193185 h 5138910"/>
              <a:gd name="connsiteX31" fmla="*/ 5549779 w 8848429"/>
              <a:gd name="connsiteY31" fmla="*/ 422457 h 5138910"/>
              <a:gd name="connsiteX32" fmla="*/ 5566001 w 8848429"/>
              <a:gd name="connsiteY32" fmla="*/ 111655 h 5138910"/>
              <a:gd name="connsiteX33" fmla="*/ 5764973 w 8848429"/>
              <a:gd name="connsiteY33" fmla="*/ 374679 h 5138910"/>
              <a:gd name="connsiteX34" fmla="*/ 5815415 w 8848429"/>
              <a:gd name="connsiteY34" fmla="*/ 48753 h 5138910"/>
              <a:gd name="connsiteX35" fmla="*/ 5977091 w 8848429"/>
              <a:gd name="connsiteY35" fmla="*/ 314695 h 5138910"/>
              <a:gd name="connsiteX36" fmla="*/ 6053643 w 8848429"/>
              <a:gd name="connsiteY36" fmla="*/ 13035 h 5138910"/>
              <a:gd name="connsiteX37" fmla="*/ 6197477 w 8848429"/>
              <a:gd name="connsiteY37" fmla="*/ 309799 h 5138910"/>
              <a:gd name="connsiteX38" fmla="*/ 6310534 w 8848429"/>
              <a:gd name="connsiteY38" fmla="*/ 0 h 5138910"/>
              <a:gd name="connsiteX39" fmla="*/ 6417226 w 8848429"/>
              <a:gd name="connsiteY39" fmla="*/ 292362 h 5138910"/>
              <a:gd name="connsiteX40" fmla="*/ 6551154 w 8848429"/>
              <a:gd name="connsiteY40" fmla="*/ 11421 h 5138910"/>
              <a:gd name="connsiteX41" fmla="*/ 6634327 w 8848429"/>
              <a:gd name="connsiteY41" fmla="*/ 330566 h 5138910"/>
              <a:gd name="connsiteX42" fmla="*/ 6805652 w 8848429"/>
              <a:gd name="connsiteY42" fmla="*/ 48753 h 5138910"/>
              <a:gd name="connsiteX43" fmla="*/ 6853253 w 8848429"/>
              <a:gd name="connsiteY43" fmla="*/ 356317 h 5138910"/>
              <a:gd name="connsiteX44" fmla="*/ 7039411 w 8848429"/>
              <a:gd name="connsiteY44" fmla="*/ 106922 h 5138910"/>
              <a:gd name="connsiteX45" fmla="*/ 7058738 w 8848429"/>
              <a:gd name="connsiteY45" fmla="*/ 436131 h 5138910"/>
              <a:gd name="connsiteX46" fmla="*/ 7281736 w 8848429"/>
              <a:gd name="connsiteY46" fmla="*/ 193185 h 5138910"/>
              <a:gd name="connsiteX47" fmla="*/ 7268432 w 8848429"/>
              <a:gd name="connsiteY47" fmla="*/ 504124 h 5138910"/>
              <a:gd name="connsiteX48" fmla="*/ 7499674 w 8848429"/>
              <a:gd name="connsiteY48" fmla="*/ 295829 h 5138910"/>
              <a:gd name="connsiteX49" fmla="*/ 7454388 w 8848429"/>
              <a:gd name="connsiteY49" fmla="*/ 622500 h 5138910"/>
              <a:gd name="connsiteX50" fmla="*/ 7720512 w 8848429"/>
              <a:gd name="connsiteY50" fmla="*/ 427712 h 5138910"/>
              <a:gd name="connsiteX51" fmla="*/ 7646793 w 8848429"/>
              <a:gd name="connsiteY51" fmla="*/ 730077 h 5138910"/>
              <a:gd name="connsiteX52" fmla="*/ 7914230 w 8848429"/>
              <a:gd name="connsiteY52" fmla="*/ 570901 h 5138910"/>
              <a:gd name="connsiteX53" fmla="*/ 7806094 w 8848429"/>
              <a:gd name="connsiteY53" fmla="*/ 882450 h 5138910"/>
              <a:gd name="connsiteX54" fmla="*/ 8105097 w 8848429"/>
              <a:gd name="connsiteY54" fmla="*/ 743332 h 5138910"/>
              <a:gd name="connsiteX55" fmla="*/ 7973808 w 8848429"/>
              <a:gd name="connsiteY55" fmla="*/ 1025509 h 5138910"/>
              <a:gd name="connsiteX56" fmla="*/ 8267159 w 8848429"/>
              <a:gd name="connsiteY56" fmla="*/ 921562 h 5138910"/>
              <a:gd name="connsiteX57" fmla="*/ 8100309 w 8848429"/>
              <a:gd name="connsiteY57" fmla="*/ 1206036 h 5138910"/>
              <a:gd name="connsiteX58" fmla="*/ 8420718 w 8848429"/>
              <a:gd name="connsiteY58" fmla="*/ 1127917 h 5138910"/>
              <a:gd name="connsiteX59" fmla="*/ 8236899 w 8848429"/>
              <a:gd name="connsiteY59" fmla="*/ 1379055 h 5138910"/>
              <a:gd name="connsiteX60" fmla="*/ 8544894 w 8848429"/>
              <a:gd name="connsiteY60" fmla="*/ 1334347 h 5138910"/>
              <a:gd name="connsiteX61" fmla="*/ 8325768 w 8848429"/>
              <a:gd name="connsiteY61" fmla="*/ 1580791 h 5138910"/>
              <a:gd name="connsiteX62" fmla="*/ 8655244 w 8848429"/>
              <a:gd name="connsiteY62" fmla="*/ 1566694 h 5138910"/>
              <a:gd name="connsiteX63" fmla="*/ 8425972 w 8848429"/>
              <a:gd name="connsiteY63" fmla="*/ 1777142 h 5138910"/>
              <a:gd name="connsiteX64" fmla="*/ 8736775 w 8848429"/>
              <a:gd name="connsiteY64" fmla="*/ 1793364 h 5138910"/>
              <a:gd name="connsiteX65" fmla="*/ 8473750 w 8848429"/>
              <a:gd name="connsiteY65" fmla="*/ 1992336 h 5138910"/>
              <a:gd name="connsiteX66" fmla="*/ 8799676 w 8848429"/>
              <a:gd name="connsiteY66" fmla="*/ 2042778 h 5138910"/>
              <a:gd name="connsiteX67" fmla="*/ 8533734 w 8848429"/>
              <a:gd name="connsiteY67" fmla="*/ 2204454 h 5138910"/>
              <a:gd name="connsiteX68" fmla="*/ 8835394 w 8848429"/>
              <a:gd name="connsiteY68" fmla="*/ 2281007 h 5138910"/>
              <a:gd name="connsiteX69" fmla="*/ 8538630 w 8848429"/>
              <a:gd name="connsiteY69" fmla="*/ 2424841 h 5138910"/>
              <a:gd name="connsiteX70" fmla="*/ 8848429 w 8848429"/>
              <a:gd name="connsiteY70" fmla="*/ 2537897 h 5138910"/>
              <a:gd name="connsiteX71" fmla="*/ 8556068 w 8848429"/>
              <a:gd name="connsiteY71" fmla="*/ 2644589 h 5138910"/>
              <a:gd name="connsiteX72" fmla="*/ 8837008 w 8848429"/>
              <a:gd name="connsiteY72" fmla="*/ 2778517 h 5138910"/>
              <a:gd name="connsiteX73" fmla="*/ 8517863 w 8848429"/>
              <a:gd name="connsiteY73" fmla="*/ 2861690 h 5138910"/>
              <a:gd name="connsiteX74" fmla="*/ 8799676 w 8848429"/>
              <a:gd name="connsiteY74" fmla="*/ 3033015 h 5138910"/>
              <a:gd name="connsiteX75" fmla="*/ 8492112 w 8848429"/>
              <a:gd name="connsiteY75" fmla="*/ 3080616 h 5138910"/>
              <a:gd name="connsiteX76" fmla="*/ 8741508 w 8848429"/>
              <a:gd name="connsiteY76" fmla="*/ 3266774 h 5138910"/>
              <a:gd name="connsiteX77" fmla="*/ 8412298 w 8848429"/>
              <a:gd name="connsiteY77" fmla="*/ 3286101 h 5138910"/>
              <a:gd name="connsiteX78" fmla="*/ 8655244 w 8848429"/>
              <a:gd name="connsiteY78" fmla="*/ 3509099 h 5138910"/>
              <a:gd name="connsiteX79" fmla="*/ 8344304 w 8848429"/>
              <a:gd name="connsiteY79" fmla="*/ 3495795 h 5138910"/>
              <a:gd name="connsiteX80" fmla="*/ 8552600 w 8848429"/>
              <a:gd name="connsiteY80" fmla="*/ 3727037 h 5138910"/>
              <a:gd name="connsiteX81" fmla="*/ 8225930 w 8848429"/>
              <a:gd name="connsiteY81" fmla="*/ 3681752 h 5138910"/>
              <a:gd name="connsiteX82" fmla="*/ 8420718 w 8848429"/>
              <a:gd name="connsiteY82" fmla="*/ 3947875 h 5138910"/>
              <a:gd name="connsiteX83" fmla="*/ 8118352 w 8848429"/>
              <a:gd name="connsiteY83" fmla="*/ 3874156 h 5138910"/>
              <a:gd name="connsiteX84" fmla="*/ 8277528 w 8848429"/>
              <a:gd name="connsiteY84" fmla="*/ 4141593 h 5138910"/>
              <a:gd name="connsiteX85" fmla="*/ 7965979 w 8848429"/>
              <a:gd name="connsiteY85" fmla="*/ 4033457 h 5138910"/>
              <a:gd name="connsiteX86" fmla="*/ 8105097 w 8848429"/>
              <a:gd name="connsiteY86" fmla="*/ 4332460 h 5138910"/>
              <a:gd name="connsiteX87" fmla="*/ 7822920 w 8848429"/>
              <a:gd name="connsiteY87" fmla="*/ 4201171 h 5138910"/>
              <a:gd name="connsiteX88" fmla="*/ 7926868 w 8848429"/>
              <a:gd name="connsiteY88" fmla="*/ 4494522 h 5138910"/>
              <a:gd name="connsiteX89" fmla="*/ 7642393 w 8848429"/>
              <a:gd name="connsiteY89" fmla="*/ 4327672 h 5138910"/>
              <a:gd name="connsiteX90" fmla="*/ 7720512 w 8848429"/>
              <a:gd name="connsiteY90" fmla="*/ 4648081 h 5138910"/>
              <a:gd name="connsiteX91" fmla="*/ 7469375 w 8848429"/>
              <a:gd name="connsiteY91" fmla="*/ 4464262 h 5138910"/>
              <a:gd name="connsiteX92" fmla="*/ 7514083 w 8848429"/>
              <a:gd name="connsiteY92" fmla="*/ 4772257 h 5138910"/>
              <a:gd name="connsiteX93" fmla="*/ 7267640 w 8848429"/>
              <a:gd name="connsiteY93" fmla="*/ 4553132 h 5138910"/>
              <a:gd name="connsiteX94" fmla="*/ 7281736 w 8848429"/>
              <a:gd name="connsiteY94" fmla="*/ 4882607 h 5138910"/>
              <a:gd name="connsiteX95" fmla="*/ 7071287 w 8848429"/>
              <a:gd name="connsiteY95" fmla="*/ 4653335 h 5138910"/>
              <a:gd name="connsiteX96" fmla="*/ 7055065 w 8848429"/>
              <a:gd name="connsiteY96" fmla="*/ 4964138 h 5138910"/>
              <a:gd name="connsiteX97" fmla="*/ 6856094 w 8848429"/>
              <a:gd name="connsiteY97" fmla="*/ 4701115 h 5138910"/>
              <a:gd name="connsiteX98" fmla="*/ 6805652 w 8848429"/>
              <a:gd name="connsiteY98" fmla="*/ 5027039 h 5138910"/>
              <a:gd name="connsiteX99" fmla="*/ 6643976 w 8848429"/>
              <a:gd name="connsiteY99" fmla="*/ 4761097 h 5138910"/>
              <a:gd name="connsiteX100" fmla="*/ 6567424 w 8848429"/>
              <a:gd name="connsiteY100" fmla="*/ 5062757 h 5138910"/>
              <a:gd name="connsiteX101" fmla="*/ 6423590 w 8848429"/>
              <a:gd name="connsiteY101" fmla="*/ 4765993 h 5138910"/>
              <a:gd name="connsiteX102" fmla="*/ 6329584 w 8848429"/>
              <a:gd name="connsiteY102" fmla="*/ 5075792 h 5138910"/>
              <a:gd name="connsiteX103" fmla="*/ 6203841 w 8848429"/>
              <a:gd name="connsiteY103" fmla="*/ 4758029 h 5138910"/>
              <a:gd name="connsiteX104" fmla="*/ 6087331 w 8848429"/>
              <a:gd name="connsiteY104" fmla="*/ 5075438 h 5138910"/>
              <a:gd name="connsiteX105" fmla="*/ 5986740 w 8848429"/>
              <a:gd name="connsiteY105" fmla="*/ 4762643 h 5138910"/>
              <a:gd name="connsiteX106" fmla="*/ 5874016 w 8848429"/>
              <a:gd name="connsiteY106" fmla="*/ 5064232 h 5138910"/>
              <a:gd name="connsiteX107" fmla="*/ 5778157 w 8848429"/>
              <a:gd name="connsiteY107" fmla="*/ 4751952 h 5138910"/>
              <a:gd name="connsiteX108" fmla="*/ 5664023 w 8848429"/>
              <a:gd name="connsiteY108" fmla="*/ 5071017 h 5138910"/>
              <a:gd name="connsiteX109" fmla="*/ 5572671 w 8848429"/>
              <a:gd name="connsiteY109" fmla="*/ 4748156 h 5138910"/>
              <a:gd name="connsiteX110" fmla="*/ 5455082 w 8848429"/>
              <a:gd name="connsiteY110" fmla="*/ 5063854 h 5138910"/>
              <a:gd name="connsiteX111" fmla="*/ 5371684 w 8848429"/>
              <a:gd name="connsiteY111" fmla="*/ 4743118 h 5138910"/>
              <a:gd name="connsiteX112" fmla="*/ 5258734 w 8848429"/>
              <a:gd name="connsiteY112" fmla="*/ 5064988 h 5138910"/>
              <a:gd name="connsiteX113" fmla="*/ 5173028 w 8848429"/>
              <a:gd name="connsiteY113" fmla="*/ 4732692 h 5138910"/>
              <a:gd name="connsiteX114" fmla="*/ 5065654 w 8848429"/>
              <a:gd name="connsiteY114" fmla="*/ 5079881 h 5138910"/>
              <a:gd name="connsiteX115" fmla="*/ 4967924 w 8848429"/>
              <a:gd name="connsiteY115" fmla="*/ 4733065 h 5138910"/>
              <a:gd name="connsiteX116" fmla="*/ 4865586 w 8848429"/>
              <a:gd name="connsiteY116" fmla="*/ 5070041 h 5138910"/>
              <a:gd name="connsiteX117" fmla="*/ 4770523 w 8848429"/>
              <a:gd name="connsiteY117" fmla="*/ 4739443 h 5138910"/>
              <a:gd name="connsiteX118" fmla="*/ 4642970 w 8848429"/>
              <a:gd name="connsiteY118" fmla="*/ 5069060 h 5138910"/>
              <a:gd name="connsiteX119" fmla="*/ 4552008 w 8848429"/>
              <a:gd name="connsiteY119" fmla="*/ 4723383 h 5138910"/>
              <a:gd name="connsiteX120" fmla="*/ 4434006 w 8848429"/>
              <a:gd name="connsiteY120" fmla="*/ 5117498 h 5138910"/>
              <a:gd name="connsiteX121" fmla="*/ 4345742 w 8848429"/>
              <a:gd name="connsiteY121" fmla="*/ 4731957 h 5138910"/>
              <a:gd name="connsiteX122" fmla="*/ 4288010 w 8848429"/>
              <a:gd name="connsiteY122" fmla="*/ 5138910 h 5138910"/>
              <a:gd name="connsiteX123" fmla="*/ 3869757 w 8848429"/>
              <a:gd name="connsiteY123" fmla="*/ 4327672 h 5138910"/>
              <a:gd name="connsiteX124" fmla="*/ 3947875 w 8848429"/>
              <a:gd name="connsiteY124" fmla="*/ 4648081 h 5138910"/>
              <a:gd name="connsiteX125" fmla="*/ 3696737 w 8848429"/>
              <a:gd name="connsiteY125" fmla="*/ 4464262 h 5138910"/>
              <a:gd name="connsiteX126" fmla="*/ 3741446 w 8848429"/>
              <a:gd name="connsiteY126" fmla="*/ 4772257 h 5138910"/>
              <a:gd name="connsiteX127" fmla="*/ 3495003 w 8848429"/>
              <a:gd name="connsiteY127" fmla="*/ 4553132 h 5138910"/>
              <a:gd name="connsiteX128" fmla="*/ 3509098 w 8848429"/>
              <a:gd name="connsiteY128" fmla="*/ 4882607 h 5138910"/>
              <a:gd name="connsiteX129" fmla="*/ 3298650 w 8848429"/>
              <a:gd name="connsiteY129" fmla="*/ 4653335 h 5138910"/>
              <a:gd name="connsiteX130" fmla="*/ 3282428 w 8848429"/>
              <a:gd name="connsiteY130" fmla="*/ 4964138 h 5138910"/>
              <a:gd name="connsiteX131" fmla="*/ 3083457 w 8848429"/>
              <a:gd name="connsiteY131" fmla="*/ 4701115 h 5138910"/>
              <a:gd name="connsiteX132" fmla="*/ 3033015 w 8848429"/>
              <a:gd name="connsiteY132" fmla="*/ 5027039 h 5138910"/>
              <a:gd name="connsiteX133" fmla="*/ 2871338 w 8848429"/>
              <a:gd name="connsiteY133" fmla="*/ 4761097 h 5138910"/>
              <a:gd name="connsiteX134" fmla="*/ 2794787 w 8848429"/>
              <a:gd name="connsiteY134" fmla="*/ 5062757 h 5138910"/>
              <a:gd name="connsiteX135" fmla="*/ 2650953 w 8848429"/>
              <a:gd name="connsiteY135" fmla="*/ 4765993 h 5138910"/>
              <a:gd name="connsiteX136" fmla="*/ 2537897 w 8848429"/>
              <a:gd name="connsiteY136" fmla="*/ 5075792 h 5138910"/>
              <a:gd name="connsiteX137" fmla="*/ 2431203 w 8848429"/>
              <a:gd name="connsiteY137" fmla="*/ 4783429 h 5138910"/>
              <a:gd name="connsiteX138" fmla="*/ 2297275 w 8848429"/>
              <a:gd name="connsiteY138" fmla="*/ 5064371 h 5138910"/>
              <a:gd name="connsiteX139" fmla="*/ 2214103 w 8848429"/>
              <a:gd name="connsiteY139" fmla="*/ 4745226 h 5138910"/>
              <a:gd name="connsiteX140" fmla="*/ 2042778 w 8848429"/>
              <a:gd name="connsiteY140" fmla="*/ 5027039 h 5138910"/>
              <a:gd name="connsiteX141" fmla="*/ 1995178 w 8848429"/>
              <a:gd name="connsiteY141" fmla="*/ 4719475 h 5138910"/>
              <a:gd name="connsiteX142" fmla="*/ 1809018 w 8848429"/>
              <a:gd name="connsiteY142" fmla="*/ 4968872 h 5138910"/>
              <a:gd name="connsiteX143" fmla="*/ 1789692 w 8848429"/>
              <a:gd name="connsiteY143" fmla="*/ 4639662 h 5138910"/>
              <a:gd name="connsiteX144" fmla="*/ 1566694 w 8848429"/>
              <a:gd name="connsiteY144" fmla="*/ 4882607 h 5138910"/>
              <a:gd name="connsiteX145" fmla="*/ 1579997 w 8848429"/>
              <a:gd name="connsiteY145" fmla="*/ 4571668 h 5138910"/>
              <a:gd name="connsiteX146" fmla="*/ 1348755 w 8848429"/>
              <a:gd name="connsiteY146" fmla="*/ 4779964 h 5138910"/>
              <a:gd name="connsiteX147" fmla="*/ 1394041 w 8848429"/>
              <a:gd name="connsiteY147" fmla="*/ 4453292 h 5138910"/>
              <a:gd name="connsiteX148" fmla="*/ 1127917 w 8848429"/>
              <a:gd name="connsiteY148" fmla="*/ 4648081 h 5138910"/>
              <a:gd name="connsiteX149" fmla="*/ 1201636 w 8848429"/>
              <a:gd name="connsiteY149" fmla="*/ 4345715 h 5138910"/>
              <a:gd name="connsiteX150" fmla="*/ 934199 w 8848429"/>
              <a:gd name="connsiteY150" fmla="*/ 4504891 h 5138910"/>
              <a:gd name="connsiteX151" fmla="*/ 1042336 w 8848429"/>
              <a:gd name="connsiteY151" fmla="*/ 4193343 h 5138910"/>
              <a:gd name="connsiteX152" fmla="*/ 743332 w 8848429"/>
              <a:gd name="connsiteY152" fmla="*/ 4332460 h 5138910"/>
              <a:gd name="connsiteX153" fmla="*/ 874621 w 8848429"/>
              <a:gd name="connsiteY153" fmla="*/ 4050283 h 5138910"/>
              <a:gd name="connsiteX154" fmla="*/ 581271 w 8848429"/>
              <a:gd name="connsiteY154" fmla="*/ 4154231 h 5138910"/>
              <a:gd name="connsiteX155" fmla="*/ 748120 w 8848429"/>
              <a:gd name="connsiteY155" fmla="*/ 3869756 h 5138910"/>
              <a:gd name="connsiteX156" fmla="*/ 427711 w 8848429"/>
              <a:gd name="connsiteY156" fmla="*/ 3947875 h 5138910"/>
              <a:gd name="connsiteX157" fmla="*/ 611531 w 8848429"/>
              <a:gd name="connsiteY157" fmla="*/ 3696738 h 5138910"/>
              <a:gd name="connsiteX158" fmla="*/ 303535 w 8848429"/>
              <a:gd name="connsiteY158" fmla="*/ 3741447 h 5138910"/>
              <a:gd name="connsiteX159" fmla="*/ 522660 w 8848429"/>
              <a:gd name="connsiteY159" fmla="*/ 3495003 h 5138910"/>
              <a:gd name="connsiteX160" fmla="*/ 193185 w 8848429"/>
              <a:gd name="connsiteY160" fmla="*/ 3509099 h 5138910"/>
              <a:gd name="connsiteX161" fmla="*/ 422457 w 8848429"/>
              <a:gd name="connsiteY161" fmla="*/ 3298650 h 5138910"/>
              <a:gd name="connsiteX162" fmla="*/ 111655 w 8848429"/>
              <a:gd name="connsiteY162" fmla="*/ 3282428 h 5138910"/>
              <a:gd name="connsiteX163" fmla="*/ 374679 w 8848429"/>
              <a:gd name="connsiteY163" fmla="*/ 3083457 h 5138910"/>
              <a:gd name="connsiteX164" fmla="*/ 48753 w 8848429"/>
              <a:gd name="connsiteY164" fmla="*/ 3033015 h 5138910"/>
              <a:gd name="connsiteX165" fmla="*/ 314695 w 8848429"/>
              <a:gd name="connsiteY165" fmla="*/ 2871339 h 5138910"/>
              <a:gd name="connsiteX166" fmla="*/ 13035 w 8848429"/>
              <a:gd name="connsiteY166" fmla="*/ 2794787 h 5138910"/>
              <a:gd name="connsiteX167" fmla="*/ 309799 w 8848429"/>
              <a:gd name="connsiteY167" fmla="*/ 2650953 h 5138910"/>
              <a:gd name="connsiteX168" fmla="*/ 0 w 8848429"/>
              <a:gd name="connsiteY168" fmla="*/ 2537897 h 5138910"/>
              <a:gd name="connsiteX169" fmla="*/ 292363 w 8848429"/>
              <a:gd name="connsiteY169" fmla="*/ 2431203 h 5138910"/>
              <a:gd name="connsiteX170" fmla="*/ 11421 w 8848429"/>
              <a:gd name="connsiteY170" fmla="*/ 2297276 h 5138910"/>
              <a:gd name="connsiteX171" fmla="*/ 330566 w 8848429"/>
              <a:gd name="connsiteY171" fmla="*/ 2214104 h 5138910"/>
              <a:gd name="connsiteX172" fmla="*/ 48753 w 8848429"/>
              <a:gd name="connsiteY172" fmla="*/ 2042778 h 5138910"/>
              <a:gd name="connsiteX173" fmla="*/ 356319 w 8848429"/>
              <a:gd name="connsiteY173" fmla="*/ 1995178 h 5138910"/>
              <a:gd name="connsiteX174" fmla="*/ 106922 w 8848429"/>
              <a:gd name="connsiteY174" fmla="*/ 1809018 h 5138910"/>
              <a:gd name="connsiteX175" fmla="*/ 436130 w 8848429"/>
              <a:gd name="connsiteY175" fmla="*/ 1789692 h 5138910"/>
              <a:gd name="connsiteX176" fmla="*/ 193185 w 8848429"/>
              <a:gd name="connsiteY176" fmla="*/ 1566694 h 5138910"/>
              <a:gd name="connsiteX177" fmla="*/ 504124 w 8848429"/>
              <a:gd name="connsiteY177" fmla="*/ 1579997 h 5138910"/>
              <a:gd name="connsiteX178" fmla="*/ 295829 w 8848429"/>
              <a:gd name="connsiteY178" fmla="*/ 1348755 h 5138910"/>
              <a:gd name="connsiteX179" fmla="*/ 622500 w 8848429"/>
              <a:gd name="connsiteY179" fmla="*/ 1394041 h 5138910"/>
              <a:gd name="connsiteX180" fmla="*/ 427711 w 8848429"/>
              <a:gd name="connsiteY180" fmla="*/ 1127917 h 5138910"/>
              <a:gd name="connsiteX181" fmla="*/ 730077 w 8848429"/>
              <a:gd name="connsiteY181" fmla="*/ 1201637 h 5138910"/>
              <a:gd name="connsiteX182" fmla="*/ 570901 w 8848429"/>
              <a:gd name="connsiteY182" fmla="*/ 934199 h 5138910"/>
              <a:gd name="connsiteX183" fmla="*/ 882450 w 8848429"/>
              <a:gd name="connsiteY183" fmla="*/ 1042336 h 5138910"/>
              <a:gd name="connsiteX184" fmla="*/ 743332 w 8848429"/>
              <a:gd name="connsiteY184" fmla="*/ 743332 h 5138910"/>
              <a:gd name="connsiteX185" fmla="*/ 1025509 w 8848429"/>
              <a:gd name="connsiteY185" fmla="*/ 874621 h 5138910"/>
              <a:gd name="connsiteX186" fmla="*/ 921561 w 8848429"/>
              <a:gd name="connsiteY186" fmla="*/ 581271 h 5138910"/>
              <a:gd name="connsiteX187" fmla="*/ 1206036 w 8848429"/>
              <a:gd name="connsiteY187" fmla="*/ 748121 h 5138910"/>
              <a:gd name="connsiteX188" fmla="*/ 1127917 w 8848429"/>
              <a:gd name="connsiteY188" fmla="*/ 427712 h 5138910"/>
              <a:gd name="connsiteX189" fmla="*/ 1379054 w 8848429"/>
              <a:gd name="connsiteY189" fmla="*/ 611531 h 5138910"/>
              <a:gd name="connsiteX190" fmla="*/ 1334346 w 8848429"/>
              <a:gd name="connsiteY190" fmla="*/ 303535 h 5138910"/>
              <a:gd name="connsiteX191" fmla="*/ 1580790 w 8848429"/>
              <a:gd name="connsiteY191" fmla="*/ 522661 h 5138910"/>
              <a:gd name="connsiteX192" fmla="*/ 1566694 w 8848429"/>
              <a:gd name="connsiteY192" fmla="*/ 193185 h 5138910"/>
              <a:gd name="connsiteX193" fmla="*/ 1777142 w 8848429"/>
              <a:gd name="connsiteY193" fmla="*/ 422457 h 5138910"/>
              <a:gd name="connsiteX194" fmla="*/ 1793364 w 8848429"/>
              <a:gd name="connsiteY194" fmla="*/ 111655 h 5138910"/>
              <a:gd name="connsiteX195" fmla="*/ 1992335 w 8848429"/>
              <a:gd name="connsiteY195" fmla="*/ 374679 h 5138910"/>
              <a:gd name="connsiteX196" fmla="*/ 2042778 w 8848429"/>
              <a:gd name="connsiteY196" fmla="*/ 48753 h 5138910"/>
              <a:gd name="connsiteX197" fmla="*/ 2204453 w 8848429"/>
              <a:gd name="connsiteY197" fmla="*/ 314695 h 5138910"/>
              <a:gd name="connsiteX198" fmla="*/ 2281006 w 8848429"/>
              <a:gd name="connsiteY198" fmla="*/ 13035 h 5138910"/>
              <a:gd name="connsiteX199" fmla="*/ 2424840 w 8848429"/>
              <a:gd name="connsiteY199" fmla="*/ 309799 h 5138910"/>
              <a:gd name="connsiteX200" fmla="*/ 2537897 w 8848429"/>
              <a:gd name="connsiteY200" fmla="*/ 0 h 5138910"/>
              <a:gd name="connsiteX0" fmla="*/ 2537897 w 8848429"/>
              <a:gd name="connsiteY0" fmla="*/ 0 h 5138910"/>
              <a:gd name="connsiteX1" fmla="*/ 2644589 w 8848429"/>
              <a:gd name="connsiteY1" fmla="*/ 292362 h 5138910"/>
              <a:gd name="connsiteX2" fmla="*/ 2778516 w 8848429"/>
              <a:gd name="connsiteY2" fmla="*/ 11421 h 5138910"/>
              <a:gd name="connsiteX3" fmla="*/ 2861690 w 8848429"/>
              <a:gd name="connsiteY3" fmla="*/ 330566 h 5138910"/>
              <a:gd name="connsiteX4" fmla="*/ 3033015 w 8848429"/>
              <a:gd name="connsiteY4" fmla="*/ 48753 h 5138910"/>
              <a:gd name="connsiteX5" fmla="*/ 3080616 w 8848429"/>
              <a:gd name="connsiteY5" fmla="*/ 356317 h 5138910"/>
              <a:gd name="connsiteX6" fmla="*/ 3266774 w 8848429"/>
              <a:gd name="connsiteY6" fmla="*/ 106922 h 5138910"/>
              <a:gd name="connsiteX7" fmla="*/ 3286101 w 8848429"/>
              <a:gd name="connsiteY7" fmla="*/ 436131 h 5138910"/>
              <a:gd name="connsiteX8" fmla="*/ 3509098 w 8848429"/>
              <a:gd name="connsiteY8" fmla="*/ 193185 h 5138910"/>
              <a:gd name="connsiteX9" fmla="*/ 3495795 w 8848429"/>
              <a:gd name="connsiteY9" fmla="*/ 504124 h 5138910"/>
              <a:gd name="connsiteX10" fmla="*/ 3727037 w 8848429"/>
              <a:gd name="connsiteY10" fmla="*/ 295829 h 5138910"/>
              <a:gd name="connsiteX11" fmla="*/ 3681751 w 8848429"/>
              <a:gd name="connsiteY11" fmla="*/ 622500 h 5138910"/>
              <a:gd name="connsiteX12" fmla="*/ 3947875 w 8848429"/>
              <a:gd name="connsiteY12" fmla="*/ 427712 h 5138910"/>
              <a:gd name="connsiteX13" fmla="*/ 3874156 w 8848429"/>
              <a:gd name="connsiteY13" fmla="*/ 730077 h 5138910"/>
              <a:gd name="connsiteX14" fmla="*/ 4141593 w 8848429"/>
              <a:gd name="connsiteY14" fmla="*/ 570901 h 5138910"/>
              <a:gd name="connsiteX15" fmla="*/ 4033457 w 8848429"/>
              <a:gd name="connsiteY15" fmla="*/ 882450 h 5138910"/>
              <a:gd name="connsiteX16" fmla="*/ 4332460 w 8848429"/>
              <a:gd name="connsiteY16" fmla="*/ 743332 h 5138910"/>
              <a:gd name="connsiteX17" fmla="*/ 4201171 w 8848429"/>
              <a:gd name="connsiteY17" fmla="*/ 1025509 h 5138910"/>
              <a:gd name="connsiteX18" fmla="*/ 4363624 w 8848429"/>
              <a:gd name="connsiteY18" fmla="*/ 967945 h 5138910"/>
              <a:gd name="connsiteX19" fmla="*/ 4401794 w 8848429"/>
              <a:gd name="connsiteY19" fmla="*/ 954419 h 5138910"/>
              <a:gd name="connsiteX20" fmla="*/ 4462826 w 8848429"/>
              <a:gd name="connsiteY20" fmla="*/ 975603 h 5138910"/>
              <a:gd name="connsiteX21" fmla="*/ 4655087 w 8848429"/>
              <a:gd name="connsiteY21" fmla="*/ 1042336 h 5138910"/>
              <a:gd name="connsiteX22" fmla="*/ 4515970 w 8848429"/>
              <a:gd name="connsiteY22" fmla="*/ 743332 h 5138910"/>
              <a:gd name="connsiteX23" fmla="*/ 4798146 w 8848429"/>
              <a:gd name="connsiteY23" fmla="*/ 874621 h 5138910"/>
              <a:gd name="connsiteX24" fmla="*/ 4694199 w 8848429"/>
              <a:gd name="connsiteY24" fmla="*/ 581271 h 5138910"/>
              <a:gd name="connsiteX25" fmla="*/ 4978673 w 8848429"/>
              <a:gd name="connsiteY25" fmla="*/ 748121 h 5138910"/>
              <a:gd name="connsiteX26" fmla="*/ 4900554 w 8848429"/>
              <a:gd name="connsiteY26" fmla="*/ 427712 h 5138910"/>
              <a:gd name="connsiteX27" fmla="*/ 5151692 w 8848429"/>
              <a:gd name="connsiteY27" fmla="*/ 611531 h 5138910"/>
              <a:gd name="connsiteX28" fmla="*/ 5106984 w 8848429"/>
              <a:gd name="connsiteY28" fmla="*/ 303535 h 5138910"/>
              <a:gd name="connsiteX29" fmla="*/ 5353428 w 8848429"/>
              <a:gd name="connsiteY29" fmla="*/ 522661 h 5138910"/>
              <a:gd name="connsiteX30" fmla="*/ 5339331 w 8848429"/>
              <a:gd name="connsiteY30" fmla="*/ 193185 h 5138910"/>
              <a:gd name="connsiteX31" fmla="*/ 5549779 w 8848429"/>
              <a:gd name="connsiteY31" fmla="*/ 422457 h 5138910"/>
              <a:gd name="connsiteX32" fmla="*/ 5566001 w 8848429"/>
              <a:gd name="connsiteY32" fmla="*/ 111655 h 5138910"/>
              <a:gd name="connsiteX33" fmla="*/ 5764973 w 8848429"/>
              <a:gd name="connsiteY33" fmla="*/ 374679 h 5138910"/>
              <a:gd name="connsiteX34" fmla="*/ 5815415 w 8848429"/>
              <a:gd name="connsiteY34" fmla="*/ 48753 h 5138910"/>
              <a:gd name="connsiteX35" fmla="*/ 5977091 w 8848429"/>
              <a:gd name="connsiteY35" fmla="*/ 314695 h 5138910"/>
              <a:gd name="connsiteX36" fmla="*/ 6053643 w 8848429"/>
              <a:gd name="connsiteY36" fmla="*/ 13035 h 5138910"/>
              <a:gd name="connsiteX37" fmla="*/ 6197477 w 8848429"/>
              <a:gd name="connsiteY37" fmla="*/ 309799 h 5138910"/>
              <a:gd name="connsiteX38" fmla="*/ 6310534 w 8848429"/>
              <a:gd name="connsiteY38" fmla="*/ 0 h 5138910"/>
              <a:gd name="connsiteX39" fmla="*/ 6417226 w 8848429"/>
              <a:gd name="connsiteY39" fmla="*/ 292362 h 5138910"/>
              <a:gd name="connsiteX40" fmla="*/ 6551154 w 8848429"/>
              <a:gd name="connsiteY40" fmla="*/ 11421 h 5138910"/>
              <a:gd name="connsiteX41" fmla="*/ 6634327 w 8848429"/>
              <a:gd name="connsiteY41" fmla="*/ 330566 h 5138910"/>
              <a:gd name="connsiteX42" fmla="*/ 6805652 w 8848429"/>
              <a:gd name="connsiteY42" fmla="*/ 48753 h 5138910"/>
              <a:gd name="connsiteX43" fmla="*/ 6853253 w 8848429"/>
              <a:gd name="connsiteY43" fmla="*/ 356317 h 5138910"/>
              <a:gd name="connsiteX44" fmla="*/ 7039411 w 8848429"/>
              <a:gd name="connsiteY44" fmla="*/ 106922 h 5138910"/>
              <a:gd name="connsiteX45" fmla="*/ 7058738 w 8848429"/>
              <a:gd name="connsiteY45" fmla="*/ 436131 h 5138910"/>
              <a:gd name="connsiteX46" fmla="*/ 7281736 w 8848429"/>
              <a:gd name="connsiteY46" fmla="*/ 193185 h 5138910"/>
              <a:gd name="connsiteX47" fmla="*/ 7268432 w 8848429"/>
              <a:gd name="connsiteY47" fmla="*/ 504124 h 5138910"/>
              <a:gd name="connsiteX48" fmla="*/ 7499674 w 8848429"/>
              <a:gd name="connsiteY48" fmla="*/ 295829 h 5138910"/>
              <a:gd name="connsiteX49" fmla="*/ 7454388 w 8848429"/>
              <a:gd name="connsiteY49" fmla="*/ 622500 h 5138910"/>
              <a:gd name="connsiteX50" fmla="*/ 7720512 w 8848429"/>
              <a:gd name="connsiteY50" fmla="*/ 427712 h 5138910"/>
              <a:gd name="connsiteX51" fmla="*/ 7646793 w 8848429"/>
              <a:gd name="connsiteY51" fmla="*/ 730077 h 5138910"/>
              <a:gd name="connsiteX52" fmla="*/ 7914230 w 8848429"/>
              <a:gd name="connsiteY52" fmla="*/ 570901 h 5138910"/>
              <a:gd name="connsiteX53" fmla="*/ 7806094 w 8848429"/>
              <a:gd name="connsiteY53" fmla="*/ 882450 h 5138910"/>
              <a:gd name="connsiteX54" fmla="*/ 8105097 w 8848429"/>
              <a:gd name="connsiteY54" fmla="*/ 743332 h 5138910"/>
              <a:gd name="connsiteX55" fmla="*/ 7973808 w 8848429"/>
              <a:gd name="connsiteY55" fmla="*/ 1025509 h 5138910"/>
              <a:gd name="connsiteX56" fmla="*/ 8267159 w 8848429"/>
              <a:gd name="connsiteY56" fmla="*/ 921562 h 5138910"/>
              <a:gd name="connsiteX57" fmla="*/ 8100309 w 8848429"/>
              <a:gd name="connsiteY57" fmla="*/ 1206036 h 5138910"/>
              <a:gd name="connsiteX58" fmla="*/ 8420718 w 8848429"/>
              <a:gd name="connsiteY58" fmla="*/ 1127917 h 5138910"/>
              <a:gd name="connsiteX59" fmla="*/ 8236899 w 8848429"/>
              <a:gd name="connsiteY59" fmla="*/ 1379055 h 5138910"/>
              <a:gd name="connsiteX60" fmla="*/ 8544894 w 8848429"/>
              <a:gd name="connsiteY60" fmla="*/ 1334347 h 5138910"/>
              <a:gd name="connsiteX61" fmla="*/ 8325768 w 8848429"/>
              <a:gd name="connsiteY61" fmla="*/ 1580791 h 5138910"/>
              <a:gd name="connsiteX62" fmla="*/ 8655244 w 8848429"/>
              <a:gd name="connsiteY62" fmla="*/ 1566694 h 5138910"/>
              <a:gd name="connsiteX63" fmla="*/ 8425972 w 8848429"/>
              <a:gd name="connsiteY63" fmla="*/ 1777142 h 5138910"/>
              <a:gd name="connsiteX64" fmla="*/ 8736775 w 8848429"/>
              <a:gd name="connsiteY64" fmla="*/ 1793364 h 5138910"/>
              <a:gd name="connsiteX65" fmla="*/ 8473750 w 8848429"/>
              <a:gd name="connsiteY65" fmla="*/ 1992336 h 5138910"/>
              <a:gd name="connsiteX66" fmla="*/ 8799676 w 8848429"/>
              <a:gd name="connsiteY66" fmla="*/ 2042778 h 5138910"/>
              <a:gd name="connsiteX67" fmla="*/ 8533734 w 8848429"/>
              <a:gd name="connsiteY67" fmla="*/ 2204454 h 5138910"/>
              <a:gd name="connsiteX68" fmla="*/ 8835394 w 8848429"/>
              <a:gd name="connsiteY68" fmla="*/ 2281007 h 5138910"/>
              <a:gd name="connsiteX69" fmla="*/ 8538630 w 8848429"/>
              <a:gd name="connsiteY69" fmla="*/ 2424841 h 5138910"/>
              <a:gd name="connsiteX70" fmla="*/ 8848429 w 8848429"/>
              <a:gd name="connsiteY70" fmla="*/ 2537897 h 5138910"/>
              <a:gd name="connsiteX71" fmla="*/ 8556068 w 8848429"/>
              <a:gd name="connsiteY71" fmla="*/ 2644589 h 5138910"/>
              <a:gd name="connsiteX72" fmla="*/ 8837008 w 8848429"/>
              <a:gd name="connsiteY72" fmla="*/ 2778517 h 5138910"/>
              <a:gd name="connsiteX73" fmla="*/ 8517863 w 8848429"/>
              <a:gd name="connsiteY73" fmla="*/ 2861690 h 5138910"/>
              <a:gd name="connsiteX74" fmla="*/ 8799676 w 8848429"/>
              <a:gd name="connsiteY74" fmla="*/ 3033015 h 5138910"/>
              <a:gd name="connsiteX75" fmla="*/ 8492112 w 8848429"/>
              <a:gd name="connsiteY75" fmla="*/ 3080616 h 5138910"/>
              <a:gd name="connsiteX76" fmla="*/ 8741508 w 8848429"/>
              <a:gd name="connsiteY76" fmla="*/ 3266774 h 5138910"/>
              <a:gd name="connsiteX77" fmla="*/ 8412298 w 8848429"/>
              <a:gd name="connsiteY77" fmla="*/ 3286101 h 5138910"/>
              <a:gd name="connsiteX78" fmla="*/ 8655244 w 8848429"/>
              <a:gd name="connsiteY78" fmla="*/ 3509099 h 5138910"/>
              <a:gd name="connsiteX79" fmla="*/ 8344304 w 8848429"/>
              <a:gd name="connsiteY79" fmla="*/ 3495795 h 5138910"/>
              <a:gd name="connsiteX80" fmla="*/ 8552600 w 8848429"/>
              <a:gd name="connsiteY80" fmla="*/ 3727037 h 5138910"/>
              <a:gd name="connsiteX81" fmla="*/ 8225930 w 8848429"/>
              <a:gd name="connsiteY81" fmla="*/ 3681752 h 5138910"/>
              <a:gd name="connsiteX82" fmla="*/ 8420718 w 8848429"/>
              <a:gd name="connsiteY82" fmla="*/ 3947875 h 5138910"/>
              <a:gd name="connsiteX83" fmla="*/ 8118352 w 8848429"/>
              <a:gd name="connsiteY83" fmla="*/ 3874156 h 5138910"/>
              <a:gd name="connsiteX84" fmla="*/ 8277528 w 8848429"/>
              <a:gd name="connsiteY84" fmla="*/ 4141593 h 5138910"/>
              <a:gd name="connsiteX85" fmla="*/ 7965979 w 8848429"/>
              <a:gd name="connsiteY85" fmla="*/ 4033457 h 5138910"/>
              <a:gd name="connsiteX86" fmla="*/ 8105097 w 8848429"/>
              <a:gd name="connsiteY86" fmla="*/ 4332460 h 5138910"/>
              <a:gd name="connsiteX87" fmla="*/ 7822920 w 8848429"/>
              <a:gd name="connsiteY87" fmla="*/ 4201171 h 5138910"/>
              <a:gd name="connsiteX88" fmla="*/ 7926868 w 8848429"/>
              <a:gd name="connsiteY88" fmla="*/ 4494522 h 5138910"/>
              <a:gd name="connsiteX89" fmla="*/ 7642393 w 8848429"/>
              <a:gd name="connsiteY89" fmla="*/ 4327672 h 5138910"/>
              <a:gd name="connsiteX90" fmla="*/ 7720512 w 8848429"/>
              <a:gd name="connsiteY90" fmla="*/ 4648081 h 5138910"/>
              <a:gd name="connsiteX91" fmla="*/ 7469375 w 8848429"/>
              <a:gd name="connsiteY91" fmla="*/ 4464262 h 5138910"/>
              <a:gd name="connsiteX92" fmla="*/ 7514083 w 8848429"/>
              <a:gd name="connsiteY92" fmla="*/ 4772257 h 5138910"/>
              <a:gd name="connsiteX93" fmla="*/ 7267640 w 8848429"/>
              <a:gd name="connsiteY93" fmla="*/ 4553132 h 5138910"/>
              <a:gd name="connsiteX94" fmla="*/ 7281736 w 8848429"/>
              <a:gd name="connsiteY94" fmla="*/ 4882607 h 5138910"/>
              <a:gd name="connsiteX95" fmla="*/ 7071287 w 8848429"/>
              <a:gd name="connsiteY95" fmla="*/ 4653335 h 5138910"/>
              <a:gd name="connsiteX96" fmla="*/ 7055065 w 8848429"/>
              <a:gd name="connsiteY96" fmla="*/ 4964138 h 5138910"/>
              <a:gd name="connsiteX97" fmla="*/ 6856094 w 8848429"/>
              <a:gd name="connsiteY97" fmla="*/ 4701115 h 5138910"/>
              <a:gd name="connsiteX98" fmla="*/ 6805652 w 8848429"/>
              <a:gd name="connsiteY98" fmla="*/ 5027039 h 5138910"/>
              <a:gd name="connsiteX99" fmla="*/ 6643976 w 8848429"/>
              <a:gd name="connsiteY99" fmla="*/ 4761097 h 5138910"/>
              <a:gd name="connsiteX100" fmla="*/ 6567424 w 8848429"/>
              <a:gd name="connsiteY100" fmla="*/ 5062757 h 5138910"/>
              <a:gd name="connsiteX101" fmla="*/ 6423590 w 8848429"/>
              <a:gd name="connsiteY101" fmla="*/ 4765993 h 5138910"/>
              <a:gd name="connsiteX102" fmla="*/ 6329584 w 8848429"/>
              <a:gd name="connsiteY102" fmla="*/ 5075792 h 5138910"/>
              <a:gd name="connsiteX103" fmla="*/ 6203841 w 8848429"/>
              <a:gd name="connsiteY103" fmla="*/ 4758029 h 5138910"/>
              <a:gd name="connsiteX104" fmla="*/ 6087331 w 8848429"/>
              <a:gd name="connsiteY104" fmla="*/ 5075438 h 5138910"/>
              <a:gd name="connsiteX105" fmla="*/ 5986740 w 8848429"/>
              <a:gd name="connsiteY105" fmla="*/ 4762643 h 5138910"/>
              <a:gd name="connsiteX106" fmla="*/ 5874016 w 8848429"/>
              <a:gd name="connsiteY106" fmla="*/ 5064232 h 5138910"/>
              <a:gd name="connsiteX107" fmla="*/ 5778157 w 8848429"/>
              <a:gd name="connsiteY107" fmla="*/ 4751952 h 5138910"/>
              <a:gd name="connsiteX108" fmla="*/ 5664023 w 8848429"/>
              <a:gd name="connsiteY108" fmla="*/ 5071017 h 5138910"/>
              <a:gd name="connsiteX109" fmla="*/ 5572671 w 8848429"/>
              <a:gd name="connsiteY109" fmla="*/ 4748156 h 5138910"/>
              <a:gd name="connsiteX110" fmla="*/ 5455082 w 8848429"/>
              <a:gd name="connsiteY110" fmla="*/ 5063854 h 5138910"/>
              <a:gd name="connsiteX111" fmla="*/ 5371684 w 8848429"/>
              <a:gd name="connsiteY111" fmla="*/ 4743118 h 5138910"/>
              <a:gd name="connsiteX112" fmla="*/ 5258734 w 8848429"/>
              <a:gd name="connsiteY112" fmla="*/ 5064988 h 5138910"/>
              <a:gd name="connsiteX113" fmla="*/ 5173028 w 8848429"/>
              <a:gd name="connsiteY113" fmla="*/ 4732692 h 5138910"/>
              <a:gd name="connsiteX114" fmla="*/ 5065654 w 8848429"/>
              <a:gd name="connsiteY114" fmla="*/ 5079881 h 5138910"/>
              <a:gd name="connsiteX115" fmla="*/ 4967924 w 8848429"/>
              <a:gd name="connsiteY115" fmla="*/ 4733065 h 5138910"/>
              <a:gd name="connsiteX116" fmla="*/ 4865586 w 8848429"/>
              <a:gd name="connsiteY116" fmla="*/ 5070041 h 5138910"/>
              <a:gd name="connsiteX117" fmla="*/ 4770523 w 8848429"/>
              <a:gd name="connsiteY117" fmla="*/ 4739443 h 5138910"/>
              <a:gd name="connsiteX118" fmla="*/ 4642970 w 8848429"/>
              <a:gd name="connsiteY118" fmla="*/ 5069060 h 5138910"/>
              <a:gd name="connsiteX119" fmla="*/ 4552008 w 8848429"/>
              <a:gd name="connsiteY119" fmla="*/ 4723383 h 5138910"/>
              <a:gd name="connsiteX120" fmla="*/ 4434006 w 8848429"/>
              <a:gd name="connsiteY120" fmla="*/ 5117498 h 5138910"/>
              <a:gd name="connsiteX121" fmla="*/ 4345742 w 8848429"/>
              <a:gd name="connsiteY121" fmla="*/ 4731957 h 5138910"/>
              <a:gd name="connsiteX122" fmla="*/ 4288010 w 8848429"/>
              <a:gd name="connsiteY122" fmla="*/ 5138910 h 5138910"/>
              <a:gd name="connsiteX123" fmla="*/ 4155507 w 8848429"/>
              <a:gd name="connsiteY123" fmla="*/ 4734072 h 5138910"/>
              <a:gd name="connsiteX124" fmla="*/ 3947875 w 8848429"/>
              <a:gd name="connsiteY124" fmla="*/ 4648081 h 5138910"/>
              <a:gd name="connsiteX125" fmla="*/ 3696737 w 8848429"/>
              <a:gd name="connsiteY125" fmla="*/ 4464262 h 5138910"/>
              <a:gd name="connsiteX126" fmla="*/ 3741446 w 8848429"/>
              <a:gd name="connsiteY126" fmla="*/ 4772257 h 5138910"/>
              <a:gd name="connsiteX127" fmla="*/ 3495003 w 8848429"/>
              <a:gd name="connsiteY127" fmla="*/ 4553132 h 5138910"/>
              <a:gd name="connsiteX128" fmla="*/ 3509098 w 8848429"/>
              <a:gd name="connsiteY128" fmla="*/ 4882607 h 5138910"/>
              <a:gd name="connsiteX129" fmla="*/ 3298650 w 8848429"/>
              <a:gd name="connsiteY129" fmla="*/ 4653335 h 5138910"/>
              <a:gd name="connsiteX130" fmla="*/ 3282428 w 8848429"/>
              <a:gd name="connsiteY130" fmla="*/ 4964138 h 5138910"/>
              <a:gd name="connsiteX131" fmla="*/ 3083457 w 8848429"/>
              <a:gd name="connsiteY131" fmla="*/ 4701115 h 5138910"/>
              <a:gd name="connsiteX132" fmla="*/ 3033015 w 8848429"/>
              <a:gd name="connsiteY132" fmla="*/ 5027039 h 5138910"/>
              <a:gd name="connsiteX133" fmla="*/ 2871338 w 8848429"/>
              <a:gd name="connsiteY133" fmla="*/ 4761097 h 5138910"/>
              <a:gd name="connsiteX134" fmla="*/ 2794787 w 8848429"/>
              <a:gd name="connsiteY134" fmla="*/ 5062757 h 5138910"/>
              <a:gd name="connsiteX135" fmla="*/ 2650953 w 8848429"/>
              <a:gd name="connsiteY135" fmla="*/ 4765993 h 5138910"/>
              <a:gd name="connsiteX136" fmla="*/ 2537897 w 8848429"/>
              <a:gd name="connsiteY136" fmla="*/ 5075792 h 5138910"/>
              <a:gd name="connsiteX137" fmla="*/ 2431203 w 8848429"/>
              <a:gd name="connsiteY137" fmla="*/ 4783429 h 5138910"/>
              <a:gd name="connsiteX138" fmla="*/ 2297275 w 8848429"/>
              <a:gd name="connsiteY138" fmla="*/ 5064371 h 5138910"/>
              <a:gd name="connsiteX139" fmla="*/ 2214103 w 8848429"/>
              <a:gd name="connsiteY139" fmla="*/ 4745226 h 5138910"/>
              <a:gd name="connsiteX140" fmla="*/ 2042778 w 8848429"/>
              <a:gd name="connsiteY140" fmla="*/ 5027039 h 5138910"/>
              <a:gd name="connsiteX141" fmla="*/ 1995178 w 8848429"/>
              <a:gd name="connsiteY141" fmla="*/ 4719475 h 5138910"/>
              <a:gd name="connsiteX142" fmla="*/ 1809018 w 8848429"/>
              <a:gd name="connsiteY142" fmla="*/ 4968872 h 5138910"/>
              <a:gd name="connsiteX143" fmla="*/ 1789692 w 8848429"/>
              <a:gd name="connsiteY143" fmla="*/ 4639662 h 5138910"/>
              <a:gd name="connsiteX144" fmla="*/ 1566694 w 8848429"/>
              <a:gd name="connsiteY144" fmla="*/ 4882607 h 5138910"/>
              <a:gd name="connsiteX145" fmla="*/ 1579997 w 8848429"/>
              <a:gd name="connsiteY145" fmla="*/ 4571668 h 5138910"/>
              <a:gd name="connsiteX146" fmla="*/ 1348755 w 8848429"/>
              <a:gd name="connsiteY146" fmla="*/ 4779964 h 5138910"/>
              <a:gd name="connsiteX147" fmla="*/ 1394041 w 8848429"/>
              <a:gd name="connsiteY147" fmla="*/ 4453292 h 5138910"/>
              <a:gd name="connsiteX148" fmla="*/ 1127917 w 8848429"/>
              <a:gd name="connsiteY148" fmla="*/ 4648081 h 5138910"/>
              <a:gd name="connsiteX149" fmla="*/ 1201636 w 8848429"/>
              <a:gd name="connsiteY149" fmla="*/ 4345715 h 5138910"/>
              <a:gd name="connsiteX150" fmla="*/ 934199 w 8848429"/>
              <a:gd name="connsiteY150" fmla="*/ 4504891 h 5138910"/>
              <a:gd name="connsiteX151" fmla="*/ 1042336 w 8848429"/>
              <a:gd name="connsiteY151" fmla="*/ 4193343 h 5138910"/>
              <a:gd name="connsiteX152" fmla="*/ 743332 w 8848429"/>
              <a:gd name="connsiteY152" fmla="*/ 4332460 h 5138910"/>
              <a:gd name="connsiteX153" fmla="*/ 874621 w 8848429"/>
              <a:gd name="connsiteY153" fmla="*/ 4050283 h 5138910"/>
              <a:gd name="connsiteX154" fmla="*/ 581271 w 8848429"/>
              <a:gd name="connsiteY154" fmla="*/ 4154231 h 5138910"/>
              <a:gd name="connsiteX155" fmla="*/ 748120 w 8848429"/>
              <a:gd name="connsiteY155" fmla="*/ 3869756 h 5138910"/>
              <a:gd name="connsiteX156" fmla="*/ 427711 w 8848429"/>
              <a:gd name="connsiteY156" fmla="*/ 3947875 h 5138910"/>
              <a:gd name="connsiteX157" fmla="*/ 611531 w 8848429"/>
              <a:gd name="connsiteY157" fmla="*/ 3696738 h 5138910"/>
              <a:gd name="connsiteX158" fmla="*/ 303535 w 8848429"/>
              <a:gd name="connsiteY158" fmla="*/ 3741447 h 5138910"/>
              <a:gd name="connsiteX159" fmla="*/ 522660 w 8848429"/>
              <a:gd name="connsiteY159" fmla="*/ 3495003 h 5138910"/>
              <a:gd name="connsiteX160" fmla="*/ 193185 w 8848429"/>
              <a:gd name="connsiteY160" fmla="*/ 3509099 h 5138910"/>
              <a:gd name="connsiteX161" fmla="*/ 422457 w 8848429"/>
              <a:gd name="connsiteY161" fmla="*/ 3298650 h 5138910"/>
              <a:gd name="connsiteX162" fmla="*/ 111655 w 8848429"/>
              <a:gd name="connsiteY162" fmla="*/ 3282428 h 5138910"/>
              <a:gd name="connsiteX163" fmla="*/ 374679 w 8848429"/>
              <a:gd name="connsiteY163" fmla="*/ 3083457 h 5138910"/>
              <a:gd name="connsiteX164" fmla="*/ 48753 w 8848429"/>
              <a:gd name="connsiteY164" fmla="*/ 3033015 h 5138910"/>
              <a:gd name="connsiteX165" fmla="*/ 314695 w 8848429"/>
              <a:gd name="connsiteY165" fmla="*/ 2871339 h 5138910"/>
              <a:gd name="connsiteX166" fmla="*/ 13035 w 8848429"/>
              <a:gd name="connsiteY166" fmla="*/ 2794787 h 5138910"/>
              <a:gd name="connsiteX167" fmla="*/ 309799 w 8848429"/>
              <a:gd name="connsiteY167" fmla="*/ 2650953 h 5138910"/>
              <a:gd name="connsiteX168" fmla="*/ 0 w 8848429"/>
              <a:gd name="connsiteY168" fmla="*/ 2537897 h 5138910"/>
              <a:gd name="connsiteX169" fmla="*/ 292363 w 8848429"/>
              <a:gd name="connsiteY169" fmla="*/ 2431203 h 5138910"/>
              <a:gd name="connsiteX170" fmla="*/ 11421 w 8848429"/>
              <a:gd name="connsiteY170" fmla="*/ 2297276 h 5138910"/>
              <a:gd name="connsiteX171" fmla="*/ 330566 w 8848429"/>
              <a:gd name="connsiteY171" fmla="*/ 2214104 h 5138910"/>
              <a:gd name="connsiteX172" fmla="*/ 48753 w 8848429"/>
              <a:gd name="connsiteY172" fmla="*/ 2042778 h 5138910"/>
              <a:gd name="connsiteX173" fmla="*/ 356319 w 8848429"/>
              <a:gd name="connsiteY173" fmla="*/ 1995178 h 5138910"/>
              <a:gd name="connsiteX174" fmla="*/ 106922 w 8848429"/>
              <a:gd name="connsiteY174" fmla="*/ 1809018 h 5138910"/>
              <a:gd name="connsiteX175" fmla="*/ 436130 w 8848429"/>
              <a:gd name="connsiteY175" fmla="*/ 1789692 h 5138910"/>
              <a:gd name="connsiteX176" fmla="*/ 193185 w 8848429"/>
              <a:gd name="connsiteY176" fmla="*/ 1566694 h 5138910"/>
              <a:gd name="connsiteX177" fmla="*/ 504124 w 8848429"/>
              <a:gd name="connsiteY177" fmla="*/ 1579997 h 5138910"/>
              <a:gd name="connsiteX178" fmla="*/ 295829 w 8848429"/>
              <a:gd name="connsiteY178" fmla="*/ 1348755 h 5138910"/>
              <a:gd name="connsiteX179" fmla="*/ 622500 w 8848429"/>
              <a:gd name="connsiteY179" fmla="*/ 1394041 h 5138910"/>
              <a:gd name="connsiteX180" fmla="*/ 427711 w 8848429"/>
              <a:gd name="connsiteY180" fmla="*/ 1127917 h 5138910"/>
              <a:gd name="connsiteX181" fmla="*/ 730077 w 8848429"/>
              <a:gd name="connsiteY181" fmla="*/ 1201637 h 5138910"/>
              <a:gd name="connsiteX182" fmla="*/ 570901 w 8848429"/>
              <a:gd name="connsiteY182" fmla="*/ 934199 h 5138910"/>
              <a:gd name="connsiteX183" fmla="*/ 882450 w 8848429"/>
              <a:gd name="connsiteY183" fmla="*/ 1042336 h 5138910"/>
              <a:gd name="connsiteX184" fmla="*/ 743332 w 8848429"/>
              <a:gd name="connsiteY184" fmla="*/ 743332 h 5138910"/>
              <a:gd name="connsiteX185" fmla="*/ 1025509 w 8848429"/>
              <a:gd name="connsiteY185" fmla="*/ 874621 h 5138910"/>
              <a:gd name="connsiteX186" fmla="*/ 921561 w 8848429"/>
              <a:gd name="connsiteY186" fmla="*/ 581271 h 5138910"/>
              <a:gd name="connsiteX187" fmla="*/ 1206036 w 8848429"/>
              <a:gd name="connsiteY187" fmla="*/ 748121 h 5138910"/>
              <a:gd name="connsiteX188" fmla="*/ 1127917 w 8848429"/>
              <a:gd name="connsiteY188" fmla="*/ 427712 h 5138910"/>
              <a:gd name="connsiteX189" fmla="*/ 1379054 w 8848429"/>
              <a:gd name="connsiteY189" fmla="*/ 611531 h 5138910"/>
              <a:gd name="connsiteX190" fmla="*/ 1334346 w 8848429"/>
              <a:gd name="connsiteY190" fmla="*/ 303535 h 5138910"/>
              <a:gd name="connsiteX191" fmla="*/ 1580790 w 8848429"/>
              <a:gd name="connsiteY191" fmla="*/ 522661 h 5138910"/>
              <a:gd name="connsiteX192" fmla="*/ 1566694 w 8848429"/>
              <a:gd name="connsiteY192" fmla="*/ 193185 h 5138910"/>
              <a:gd name="connsiteX193" fmla="*/ 1777142 w 8848429"/>
              <a:gd name="connsiteY193" fmla="*/ 422457 h 5138910"/>
              <a:gd name="connsiteX194" fmla="*/ 1793364 w 8848429"/>
              <a:gd name="connsiteY194" fmla="*/ 111655 h 5138910"/>
              <a:gd name="connsiteX195" fmla="*/ 1992335 w 8848429"/>
              <a:gd name="connsiteY195" fmla="*/ 374679 h 5138910"/>
              <a:gd name="connsiteX196" fmla="*/ 2042778 w 8848429"/>
              <a:gd name="connsiteY196" fmla="*/ 48753 h 5138910"/>
              <a:gd name="connsiteX197" fmla="*/ 2204453 w 8848429"/>
              <a:gd name="connsiteY197" fmla="*/ 314695 h 5138910"/>
              <a:gd name="connsiteX198" fmla="*/ 2281006 w 8848429"/>
              <a:gd name="connsiteY198" fmla="*/ 13035 h 5138910"/>
              <a:gd name="connsiteX199" fmla="*/ 2424840 w 8848429"/>
              <a:gd name="connsiteY199" fmla="*/ 309799 h 5138910"/>
              <a:gd name="connsiteX200" fmla="*/ 2537897 w 8848429"/>
              <a:gd name="connsiteY200" fmla="*/ 0 h 5138910"/>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65586 w 8848429"/>
              <a:gd name="connsiteY116" fmla="*/ 5070041 h 5162431"/>
              <a:gd name="connsiteX117" fmla="*/ 4770523 w 8848429"/>
              <a:gd name="connsiteY117" fmla="*/ 4739443 h 5162431"/>
              <a:gd name="connsiteX118" fmla="*/ 4642970 w 8848429"/>
              <a:gd name="connsiteY118" fmla="*/ 5069060 h 5162431"/>
              <a:gd name="connsiteX119" fmla="*/ 4552008 w 8848429"/>
              <a:gd name="connsiteY119" fmla="*/ 4723383 h 5162431"/>
              <a:gd name="connsiteX120" fmla="*/ 4434006 w 8848429"/>
              <a:gd name="connsiteY120" fmla="*/ 5117498 h 5162431"/>
              <a:gd name="connsiteX121" fmla="*/ 4345742 w 8848429"/>
              <a:gd name="connsiteY121" fmla="*/ 4731957 h 5162431"/>
              <a:gd name="connsiteX122" fmla="*/ 4288010 w 8848429"/>
              <a:gd name="connsiteY122" fmla="*/ 513891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65586 w 8848429"/>
              <a:gd name="connsiteY116" fmla="*/ 5070041 h 5162431"/>
              <a:gd name="connsiteX117" fmla="*/ 4770523 w 8848429"/>
              <a:gd name="connsiteY117" fmla="*/ 4739443 h 5162431"/>
              <a:gd name="connsiteX118" fmla="*/ 4642970 w 8848429"/>
              <a:gd name="connsiteY118" fmla="*/ 5069060 h 5162431"/>
              <a:gd name="connsiteX119" fmla="*/ 4552008 w 8848429"/>
              <a:gd name="connsiteY119" fmla="*/ 4723383 h 5162431"/>
              <a:gd name="connsiteX120" fmla="*/ 4434006 w 8848429"/>
              <a:gd name="connsiteY120" fmla="*/ 5117498 h 5162431"/>
              <a:gd name="connsiteX121" fmla="*/ 4345742 w 8848429"/>
              <a:gd name="connsiteY121" fmla="*/ 4731957 h 5162431"/>
              <a:gd name="connsiteX122" fmla="*/ 4249910 w 8848429"/>
              <a:gd name="connsiteY122" fmla="*/ 509446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65586 w 8848429"/>
              <a:gd name="connsiteY116" fmla="*/ 5070041 h 5162431"/>
              <a:gd name="connsiteX117" fmla="*/ 4757823 w 8848429"/>
              <a:gd name="connsiteY117" fmla="*/ 4733093 h 5162431"/>
              <a:gd name="connsiteX118" fmla="*/ 4642970 w 8848429"/>
              <a:gd name="connsiteY118" fmla="*/ 5069060 h 5162431"/>
              <a:gd name="connsiteX119" fmla="*/ 4552008 w 8848429"/>
              <a:gd name="connsiteY119" fmla="*/ 4723383 h 5162431"/>
              <a:gd name="connsiteX120" fmla="*/ 4434006 w 8848429"/>
              <a:gd name="connsiteY120" fmla="*/ 5117498 h 5162431"/>
              <a:gd name="connsiteX121" fmla="*/ 4345742 w 8848429"/>
              <a:gd name="connsiteY121" fmla="*/ 4731957 h 5162431"/>
              <a:gd name="connsiteX122" fmla="*/ 4249910 w 8848429"/>
              <a:gd name="connsiteY122" fmla="*/ 509446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59236 w 8848429"/>
              <a:gd name="connsiteY116" fmla="*/ 5070041 h 5162431"/>
              <a:gd name="connsiteX117" fmla="*/ 4757823 w 8848429"/>
              <a:gd name="connsiteY117" fmla="*/ 4733093 h 5162431"/>
              <a:gd name="connsiteX118" fmla="*/ 4642970 w 8848429"/>
              <a:gd name="connsiteY118" fmla="*/ 5069060 h 5162431"/>
              <a:gd name="connsiteX119" fmla="*/ 4552008 w 8848429"/>
              <a:gd name="connsiteY119" fmla="*/ 4723383 h 5162431"/>
              <a:gd name="connsiteX120" fmla="*/ 4434006 w 8848429"/>
              <a:gd name="connsiteY120" fmla="*/ 5117498 h 5162431"/>
              <a:gd name="connsiteX121" fmla="*/ 4345742 w 8848429"/>
              <a:gd name="connsiteY121" fmla="*/ 4731957 h 5162431"/>
              <a:gd name="connsiteX122" fmla="*/ 4249910 w 8848429"/>
              <a:gd name="connsiteY122" fmla="*/ 509446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59236 w 8848429"/>
              <a:gd name="connsiteY116" fmla="*/ 5070041 h 5162431"/>
              <a:gd name="connsiteX117" fmla="*/ 4757823 w 8848429"/>
              <a:gd name="connsiteY117" fmla="*/ 4733093 h 5162431"/>
              <a:gd name="connsiteX118" fmla="*/ 4642970 w 8848429"/>
              <a:gd name="connsiteY118" fmla="*/ 5062710 h 5162431"/>
              <a:gd name="connsiteX119" fmla="*/ 4552008 w 8848429"/>
              <a:gd name="connsiteY119" fmla="*/ 4723383 h 5162431"/>
              <a:gd name="connsiteX120" fmla="*/ 4434006 w 8848429"/>
              <a:gd name="connsiteY120" fmla="*/ 5117498 h 5162431"/>
              <a:gd name="connsiteX121" fmla="*/ 4345742 w 8848429"/>
              <a:gd name="connsiteY121" fmla="*/ 4731957 h 5162431"/>
              <a:gd name="connsiteX122" fmla="*/ 4249910 w 8848429"/>
              <a:gd name="connsiteY122" fmla="*/ 509446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59236 w 8848429"/>
              <a:gd name="connsiteY116" fmla="*/ 5070041 h 5162431"/>
              <a:gd name="connsiteX117" fmla="*/ 4757823 w 8848429"/>
              <a:gd name="connsiteY117" fmla="*/ 4733093 h 5162431"/>
              <a:gd name="connsiteX118" fmla="*/ 4642970 w 8848429"/>
              <a:gd name="connsiteY118" fmla="*/ 5062710 h 5162431"/>
              <a:gd name="connsiteX119" fmla="*/ 4564708 w 8848429"/>
              <a:gd name="connsiteY119" fmla="*/ 4723383 h 5162431"/>
              <a:gd name="connsiteX120" fmla="*/ 4434006 w 8848429"/>
              <a:gd name="connsiteY120" fmla="*/ 5117498 h 5162431"/>
              <a:gd name="connsiteX121" fmla="*/ 4345742 w 8848429"/>
              <a:gd name="connsiteY121" fmla="*/ 4731957 h 5162431"/>
              <a:gd name="connsiteX122" fmla="*/ 4249910 w 8848429"/>
              <a:gd name="connsiteY122" fmla="*/ 509446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59236 w 8848429"/>
              <a:gd name="connsiteY116" fmla="*/ 5070041 h 5162431"/>
              <a:gd name="connsiteX117" fmla="*/ 4757823 w 8848429"/>
              <a:gd name="connsiteY117" fmla="*/ 4733093 h 5162431"/>
              <a:gd name="connsiteX118" fmla="*/ 4642970 w 8848429"/>
              <a:gd name="connsiteY118" fmla="*/ 5062710 h 5162431"/>
              <a:gd name="connsiteX119" fmla="*/ 4532958 w 8848429"/>
              <a:gd name="connsiteY119" fmla="*/ 4729733 h 5162431"/>
              <a:gd name="connsiteX120" fmla="*/ 4434006 w 8848429"/>
              <a:gd name="connsiteY120" fmla="*/ 5117498 h 5162431"/>
              <a:gd name="connsiteX121" fmla="*/ 4345742 w 8848429"/>
              <a:gd name="connsiteY121" fmla="*/ 4731957 h 5162431"/>
              <a:gd name="connsiteX122" fmla="*/ 4249910 w 8848429"/>
              <a:gd name="connsiteY122" fmla="*/ 509446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59236 w 8848429"/>
              <a:gd name="connsiteY116" fmla="*/ 5070041 h 5162431"/>
              <a:gd name="connsiteX117" fmla="*/ 4757823 w 8848429"/>
              <a:gd name="connsiteY117" fmla="*/ 4733093 h 5162431"/>
              <a:gd name="connsiteX118" fmla="*/ 4642970 w 8848429"/>
              <a:gd name="connsiteY118" fmla="*/ 5062710 h 5162431"/>
              <a:gd name="connsiteX119" fmla="*/ 4539308 w 8848429"/>
              <a:gd name="connsiteY119" fmla="*/ 4729733 h 5162431"/>
              <a:gd name="connsiteX120" fmla="*/ 4434006 w 8848429"/>
              <a:gd name="connsiteY120" fmla="*/ 5117498 h 5162431"/>
              <a:gd name="connsiteX121" fmla="*/ 4345742 w 8848429"/>
              <a:gd name="connsiteY121" fmla="*/ 4731957 h 5162431"/>
              <a:gd name="connsiteX122" fmla="*/ 4249910 w 8848429"/>
              <a:gd name="connsiteY122" fmla="*/ 509446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59236 w 8848429"/>
              <a:gd name="connsiteY116" fmla="*/ 5070041 h 5162431"/>
              <a:gd name="connsiteX117" fmla="*/ 4757823 w 8848429"/>
              <a:gd name="connsiteY117" fmla="*/ 4733093 h 5162431"/>
              <a:gd name="connsiteX118" fmla="*/ 4642970 w 8848429"/>
              <a:gd name="connsiteY118" fmla="*/ 5062710 h 5162431"/>
              <a:gd name="connsiteX119" fmla="*/ 4539308 w 8848429"/>
              <a:gd name="connsiteY119" fmla="*/ 4729733 h 5162431"/>
              <a:gd name="connsiteX120" fmla="*/ 4427656 w 8848429"/>
              <a:gd name="connsiteY120" fmla="*/ 5073048 h 5162431"/>
              <a:gd name="connsiteX121" fmla="*/ 4345742 w 8848429"/>
              <a:gd name="connsiteY121" fmla="*/ 4731957 h 5162431"/>
              <a:gd name="connsiteX122" fmla="*/ 4249910 w 8848429"/>
              <a:gd name="connsiteY122" fmla="*/ 509446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59236 w 8848429"/>
              <a:gd name="connsiteY116" fmla="*/ 5070041 h 5162431"/>
              <a:gd name="connsiteX117" fmla="*/ 4757823 w 8848429"/>
              <a:gd name="connsiteY117" fmla="*/ 4733093 h 5162431"/>
              <a:gd name="connsiteX118" fmla="*/ 4642970 w 8848429"/>
              <a:gd name="connsiteY118" fmla="*/ 5062710 h 5162431"/>
              <a:gd name="connsiteX119" fmla="*/ 4539308 w 8848429"/>
              <a:gd name="connsiteY119" fmla="*/ 4729733 h 5162431"/>
              <a:gd name="connsiteX120" fmla="*/ 4427656 w 8848429"/>
              <a:gd name="connsiteY120" fmla="*/ 5073048 h 5162431"/>
              <a:gd name="connsiteX121" fmla="*/ 4333042 w 8848429"/>
              <a:gd name="connsiteY121" fmla="*/ 4731957 h 5162431"/>
              <a:gd name="connsiteX122" fmla="*/ 4249910 w 8848429"/>
              <a:gd name="connsiteY122" fmla="*/ 509446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59236 w 8848429"/>
              <a:gd name="connsiteY116" fmla="*/ 5070041 h 5162431"/>
              <a:gd name="connsiteX117" fmla="*/ 4757823 w 8848429"/>
              <a:gd name="connsiteY117" fmla="*/ 4733093 h 5162431"/>
              <a:gd name="connsiteX118" fmla="*/ 4642970 w 8848429"/>
              <a:gd name="connsiteY118" fmla="*/ 5062710 h 5162431"/>
              <a:gd name="connsiteX119" fmla="*/ 4539308 w 8848429"/>
              <a:gd name="connsiteY119" fmla="*/ 4729733 h 5162431"/>
              <a:gd name="connsiteX120" fmla="*/ 4427656 w 8848429"/>
              <a:gd name="connsiteY120" fmla="*/ 5073048 h 5162431"/>
              <a:gd name="connsiteX121" fmla="*/ 4333042 w 8848429"/>
              <a:gd name="connsiteY121" fmla="*/ 4731957 h 5162431"/>
              <a:gd name="connsiteX122" fmla="*/ 4237210 w 8848429"/>
              <a:gd name="connsiteY122" fmla="*/ 5062710 h 5162431"/>
              <a:gd name="connsiteX123" fmla="*/ 41555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162431"/>
              <a:gd name="connsiteX1" fmla="*/ 2644589 w 8848429"/>
              <a:gd name="connsiteY1" fmla="*/ 292362 h 5162431"/>
              <a:gd name="connsiteX2" fmla="*/ 2778516 w 8848429"/>
              <a:gd name="connsiteY2" fmla="*/ 11421 h 5162431"/>
              <a:gd name="connsiteX3" fmla="*/ 2861690 w 8848429"/>
              <a:gd name="connsiteY3" fmla="*/ 330566 h 5162431"/>
              <a:gd name="connsiteX4" fmla="*/ 3033015 w 8848429"/>
              <a:gd name="connsiteY4" fmla="*/ 48753 h 5162431"/>
              <a:gd name="connsiteX5" fmla="*/ 3080616 w 8848429"/>
              <a:gd name="connsiteY5" fmla="*/ 356317 h 5162431"/>
              <a:gd name="connsiteX6" fmla="*/ 3266774 w 8848429"/>
              <a:gd name="connsiteY6" fmla="*/ 106922 h 5162431"/>
              <a:gd name="connsiteX7" fmla="*/ 3286101 w 8848429"/>
              <a:gd name="connsiteY7" fmla="*/ 436131 h 5162431"/>
              <a:gd name="connsiteX8" fmla="*/ 3509098 w 8848429"/>
              <a:gd name="connsiteY8" fmla="*/ 193185 h 5162431"/>
              <a:gd name="connsiteX9" fmla="*/ 3495795 w 8848429"/>
              <a:gd name="connsiteY9" fmla="*/ 504124 h 5162431"/>
              <a:gd name="connsiteX10" fmla="*/ 3727037 w 8848429"/>
              <a:gd name="connsiteY10" fmla="*/ 295829 h 5162431"/>
              <a:gd name="connsiteX11" fmla="*/ 3681751 w 8848429"/>
              <a:gd name="connsiteY11" fmla="*/ 622500 h 5162431"/>
              <a:gd name="connsiteX12" fmla="*/ 3947875 w 8848429"/>
              <a:gd name="connsiteY12" fmla="*/ 427712 h 5162431"/>
              <a:gd name="connsiteX13" fmla="*/ 3874156 w 8848429"/>
              <a:gd name="connsiteY13" fmla="*/ 730077 h 5162431"/>
              <a:gd name="connsiteX14" fmla="*/ 4141593 w 8848429"/>
              <a:gd name="connsiteY14" fmla="*/ 570901 h 5162431"/>
              <a:gd name="connsiteX15" fmla="*/ 4033457 w 8848429"/>
              <a:gd name="connsiteY15" fmla="*/ 882450 h 5162431"/>
              <a:gd name="connsiteX16" fmla="*/ 4332460 w 8848429"/>
              <a:gd name="connsiteY16" fmla="*/ 743332 h 5162431"/>
              <a:gd name="connsiteX17" fmla="*/ 4201171 w 8848429"/>
              <a:gd name="connsiteY17" fmla="*/ 1025509 h 5162431"/>
              <a:gd name="connsiteX18" fmla="*/ 4363624 w 8848429"/>
              <a:gd name="connsiteY18" fmla="*/ 967945 h 5162431"/>
              <a:gd name="connsiteX19" fmla="*/ 4401794 w 8848429"/>
              <a:gd name="connsiteY19" fmla="*/ 954419 h 5162431"/>
              <a:gd name="connsiteX20" fmla="*/ 4462826 w 8848429"/>
              <a:gd name="connsiteY20" fmla="*/ 975603 h 5162431"/>
              <a:gd name="connsiteX21" fmla="*/ 4655087 w 8848429"/>
              <a:gd name="connsiteY21" fmla="*/ 1042336 h 5162431"/>
              <a:gd name="connsiteX22" fmla="*/ 4515970 w 8848429"/>
              <a:gd name="connsiteY22" fmla="*/ 743332 h 5162431"/>
              <a:gd name="connsiteX23" fmla="*/ 4798146 w 8848429"/>
              <a:gd name="connsiteY23" fmla="*/ 874621 h 5162431"/>
              <a:gd name="connsiteX24" fmla="*/ 4694199 w 8848429"/>
              <a:gd name="connsiteY24" fmla="*/ 581271 h 5162431"/>
              <a:gd name="connsiteX25" fmla="*/ 4978673 w 8848429"/>
              <a:gd name="connsiteY25" fmla="*/ 748121 h 5162431"/>
              <a:gd name="connsiteX26" fmla="*/ 4900554 w 8848429"/>
              <a:gd name="connsiteY26" fmla="*/ 427712 h 5162431"/>
              <a:gd name="connsiteX27" fmla="*/ 5151692 w 8848429"/>
              <a:gd name="connsiteY27" fmla="*/ 611531 h 5162431"/>
              <a:gd name="connsiteX28" fmla="*/ 5106984 w 8848429"/>
              <a:gd name="connsiteY28" fmla="*/ 303535 h 5162431"/>
              <a:gd name="connsiteX29" fmla="*/ 5353428 w 8848429"/>
              <a:gd name="connsiteY29" fmla="*/ 522661 h 5162431"/>
              <a:gd name="connsiteX30" fmla="*/ 5339331 w 8848429"/>
              <a:gd name="connsiteY30" fmla="*/ 193185 h 5162431"/>
              <a:gd name="connsiteX31" fmla="*/ 5549779 w 8848429"/>
              <a:gd name="connsiteY31" fmla="*/ 422457 h 5162431"/>
              <a:gd name="connsiteX32" fmla="*/ 5566001 w 8848429"/>
              <a:gd name="connsiteY32" fmla="*/ 111655 h 5162431"/>
              <a:gd name="connsiteX33" fmla="*/ 5764973 w 8848429"/>
              <a:gd name="connsiteY33" fmla="*/ 374679 h 5162431"/>
              <a:gd name="connsiteX34" fmla="*/ 5815415 w 8848429"/>
              <a:gd name="connsiteY34" fmla="*/ 48753 h 5162431"/>
              <a:gd name="connsiteX35" fmla="*/ 5977091 w 8848429"/>
              <a:gd name="connsiteY35" fmla="*/ 314695 h 5162431"/>
              <a:gd name="connsiteX36" fmla="*/ 6053643 w 8848429"/>
              <a:gd name="connsiteY36" fmla="*/ 13035 h 5162431"/>
              <a:gd name="connsiteX37" fmla="*/ 6197477 w 8848429"/>
              <a:gd name="connsiteY37" fmla="*/ 309799 h 5162431"/>
              <a:gd name="connsiteX38" fmla="*/ 6310534 w 8848429"/>
              <a:gd name="connsiteY38" fmla="*/ 0 h 5162431"/>
              <a:gd name="connsiteX39" fmla="*/ 6417226 w 8848429"/>
              <a:gd name="connsiteY39" fmla="*/ 292362 h 5162431"/>
              <a:gd name="connsiteX40" fmla="*/ 6551154 w 8848429"/>
              <a:gd name="connsiteY40" fmla="*/ 11421 h 5162431"/>
              <a:gd name="connsiteX41" fmla="*/ 6634327 w 8848429"/>
              <a:gd name="connsiteY41" fmla="*/ 330566 h 5162431"/>
              <a:gd name="connsiteX42" fmla="*/ 6805652 w 8848429"/>
              <a:gd name="connsiteY42" fmla="*/ 48753 h 5162431"/>
              <a:gd name="connsiteX43" fmla="*/ 6853253 w 8848429"/>
              <a:gd name="connsiteY43" fmla="*/ 356317 h 5162431"/>
              <a:gd name="connsiteX44" fmla="*/ 7039411 w 8848429"/>
              <a:gd name="connsiteY44" fmla="*/ 106922 h 5162431"/>
              <a:gd name="connsiteX45" fmla="*/ 7058738 w 8848429"/>
              <a:gd name="connsiteY45" fmla="*/ 436131 h 5162431"/>
              <a:gd name="connsiteX46" fmla="*/ 7281736 w 8848429"/>
              <a:gd name="connsiteY46" fmla="*/ 193185 h 5162431"/>
              <a:gd name="connsiteX47" fmla="*/ 7268432 w 8848429"/>
              <a:gd name="connsiteY47" fmla="*/ 504124 h 5162431"/>
              <a:gd name="connsiteX48" fmla="*/ 7499674 w 8848429"/>
              <a:gd name="connsiteY48" fmla="*/ 295829 h 5162431"/>
              <a:gd name="connsiteX49" fmla="*/ 7454388 w 8848429"/>
              <a:gd name="connsiteY49" fmla="*/ 622500 h 5162431"/>
              <a:gd name="connsiteX50" fmla="*/ 7720512 w 8848429"/>
              <a:gd name="connsiteY50" fmla="*/ 427712 h 5162431"/>
              <a:gd name="connsiteX51" fmla="*/ 7646793 w 8848429"/>
              <a:gd name="connsiteY51" fmla="*/ 730077 h 5162431"/>
              <a:gd name="connsiteX52" fmla="*/ 7914230 w 8848429"/>
              <a:gd name="connsiteY52" fmla="*/ 570901 h 5162431"/>
              <a:gd name="connsiteX53" fmla="*/ 7806094 w 8848429"/>
              <a:gd name="connsiteY53" fmla="*/ 882450 h 5162431"/>
              <a:gd name="connsiteX54" fmla="*/ 8105097 w 8848429"/>
              <a:gd name="connsiteY54" fmla="*/ 743332 h 5162431"/>
              <a:gd name="connsiteX55" fmla="*/ 7973808 w 8848429"/>
              <a:gd name="connsiteY55" fmla="*/ 1025509 h 5162431"/>
              <a:gd name="connsiteX56" fmla="*/ 8267159 w 8848429"/>
              <a:gd name="connsiteY56" fmla="*/ 921562 h 5162431"/>
              <a:gd name="connsiteX57" fmla="*/ 8100309 w 8848429"/>
              <a:gd name="connsiteY57" fmla="*/ 1206036 h 5162431"/>
              <a:gd name="connsiteX58" fmla="*/ 8420718 w 8848429"/>
              <a:gd name="connsiteY58" fmla="*/ 1127917 h 5162431"/>
              <a:gd name="connsiteX59" fmla="*/ 8236899 w 8848429"/>
              <a:gd name="connsiteY59" fmla="*/ 1379055 h 5162431"/>
              <a:gd name="connsiteX60" fmla="*/ 8544894 w 8848429"/>
              <a:gd name="connsiteY60" fmla="*/ 1334347 h 5162431"/>
              <a:gd name="connsiteX61" fmla="*/ 8325768 w 8848429"/>
              <a:gd name="connsiteY61" fmla="*/ 1580791 h 5162431"/>
              <a:gd name="connsiteX62" fmla="*/ 8655244 w 8848429"/>
              <a:gd name="connsiteY62" fmla="*/ 1566694 h 5162431"/>
              <a:gd name="connsiteX63" fmla="*/ 8425972 w 8848429"/>
              <a:gd name="connsiteY63" fmla="*/ 1777142 h 5162431"/>
              <a:gd name="connsiteX64" fmla="*/ 8736775 w 8848429"/>
              <a:gd name="connsiteY64" fmla="*/ 1793364 h 5162431"/>
              <a:gd name="connsiteX65" fmla="*/ 8473750 w 8848429"/>
              <a:gd name="connsiteY65" fmla="*/ 1992336 h 5162431"/>
              <a:gd name="connsiteX66" fmla="*/ 8799676 w 8848429"/>
              <a:gd name="connsiteY66" fmla="*/ 2042778 h 5162431"/>
              <a:gd name="connsiteX67" fmla="*/ 8533734 w 8848429"/>
              <a:gd name="connsiteY67" fmla="*/ 2204454 h 5162431"/>
              <a:gd name="connsiteX68" fmla="*/ 8835394 w 8848429"/>
              <a:gd name="connsiteY68" fmla="*/ 2281007 h 5162431"/>
              <a:gd name="connsiteX69" fmla="*/ 8538630 w 8848429"/>
              <a:gd name="connsiteY69" fmla="*/ 2424841 h 5162431"/>
              <a:gd name="connsiteX70" fmla="*/ 8848429 w 8848429"/>
              <a:gd name="connsiteY70" fmla="*/ 2537897 h 5162431"/>
              <a:gd name="connsiteX71" fmla="*/ 8556068 w 8848429"/>
              <a:gd name="connsiteY71" fmla="*/ 2644589 h 5162431"/>
              <a:gd name="connsiteX72" fmla="*/ 8837008 w 8848429"/>
              <a:gd name="connsiteY72" fmla="*/ 2778517 h 5162431"/>
              <a:gd name="connsiteX73" fmla="*/ 8517863 w 8848429"/>
              <a:gd name="connsiteY73" fmla="*/ 2861690 h 5162431"/>
              <a:gd name="connsiteX74" fmla="*/ 8799676 w 8848429"/>
              <a:gd name="connsiteY74" fmla="*/ 3033015 h 5162431"/>
              <a:gd name="connsiteX75" fmla="*/ 8492112 w 8848429"/>
              <a:gd name="connsiteY75" fmla="*/ 3080616 h 5162431"/>
              <a:gd name="connsiteX76" fmla="*/ 8741508 w 8848429"/>
              <a:gd name="connsiteY76" fmla="*/ 3266774 h 5162431"/>
              <a:gd name="connsiteX77" fmla="*/ 8412298 w 8848429"/>
              <a:gd name="connsiteY77" fmla="*/ 3286101 h 5162431"/>
              <a:gd name="connsiteX78" fmla="*/ 8655244 w 8848429"/>
              <a:gd name="connsiteY78" fmla="*/ 3509099 h 5162431"/>
              <a:gd name="connsiteX79" fmla="*/ 8344304 w 8848429"/>
              <a:gd name="connsiteY79" fmla="*/ 3495795 h 5162431"/>
              <a:gd name="connsiteX80" fmla="*/ 8552600 w 8848429"/>
              <a:gd name="connsiteY80" fmla="*/ 3727037 h 5162431"/>
              <a:gd name="connsiteX81" fmla="*/ 8225930 w 8848429"/>
              <a:gd name="connsiteY81" fmla="*/ 3681752 h 5162431"/>
              <a:gd name="connsiteX82" fmla="*/ 8420718 w 8848429"/>
              <a:gd name="connsiteY82" fmla="*/ 3947875 h 5162431"/>
              <a:gd name="connsiteX83" fmla="*/ 8118352 w 8848429"/>
              <a:gd name="connsiteY83" fmla="*/ 3874156 h 5162431"/>
              <a:gd name="connsiteX84" fmla="*/ 8277528 w 8848429"/>
              <a:gd name="connsiteY84" fmla="*/ 4141593 h 5162431"/>
              <a:gd name="connsiteX85" fmla="*/ 7965979 w 8848429"/>
              <a:gd name="connsiteY85" fmla="*/ 4033457 h 5162431"/>
              <a:gd name="connsiteX86" fmla="*/ 8105097 w 8848429"/>
              <a:gd name="connsiteY86" fmla="*/ 4332460 h 5162431"/>
              <a:gd name="connsiteX87" fmla="*/ 7822920 w 8848429"/>
              <a:gd name="connsiteY87" fmla="*/ 4201171 h 5162431"/>
              <a:gd name="connsiteX88" fmla="*/ 7926868 w 8848429"/>
              <a:gd name="connsiteY88" fmla="*/ 4494522 h 5162431"/>
              <a:gd name="connsiteX89" fmla="*/ 7642393 w 8848429"/>
              <a:gd name="connsiteY89" fmla="*/ 4327672 h 5162431"/>
              <a:gd name="connsiteX90" fmla="*/ 7720512 w 8848429"/>
              <a:gd name="connsiteY90" fmla="*/ 4648081 h 5162431"/>
              <a:gd name="connsiteX91" fmla="*/ 7469375 w 8848429"/>
              <a:gd name="connsiteY91" fmla="*/ 4464262 h 5162431"/>
              <a:gd name="connsiteX92" fmla="*/ 7514083 w 8848429"/>
              <a:gd name="connsiteY92" fmla="*/ 4772257 h 5162431"/>
              <a:gd name="connsiteX93" fmla="*/ 7267640 w 8848429"/>
              <a:gd name="connsiteY93" fmla="*/ 4553132 h 5162431"/>
              <a:gd name="connsiteX94" fmla="*/ 7281736 w 8848429"/>
              <a:gd name="connsiteY94" fmla="*/ 4882607 h 5162431"/>
              <a:gd name="connsiteX95" fmla="*/ 7071287 w 8848429"/>
              <a:gd name="connsiteY95" fmla="*/ 4653335 h 5162431"/>
              <a:gd name="connsiteX96" fmla="*/ 7055065 w 8848429"/>
              <a:gd name="connsiteY96" fmla="*/ 4964138 h 5162431"/>
              <a:gd name="connsiteX97" fmla="*/ 6856094 w 8848429"/>
              <a:gd name="connsiteY97" fmla="*/ 4701115 h 5162431"/>
              <a:gd name="connsiteX98" fmla="*/ 6805652 w 8848429"/>
              <a:gd name="connsiteY98" fmla="*/ 5027039 h 5162431"/>
              <a:gd name="connsiteX99" fmla="*/ 6643976 w 8848429"/>
              <a:gd name="connsiteY99" fmla="*/ 4761097 h 5162431"/>
              <a:gd name="connsiteX100" fmla="*/ 6567424 w 8848429"/>
              <a:gd name="connsiteY100" fmla="*/ 5062757 h 5162431"/>
              <a:gd name="connsiteX101" fmla="*/ 6423590 w 8848429"/>
              <a:gd name="connsiteY101" fmla="*/ 4765993 h 5162431"/>
              <a:gd name="connsiteX102" fmla="*/ 6329584 w 8848429"/>
              <a:gd name="connsiteY102" fmla="*/ 5075792 h 5162431"/>
              <a:gd name="connsiteX103" fmla="*/ 6203841 w 8848429"/>
              <a:gd name="connsiteY103" fmla="*/ 4758029 h 5162431"/>
              <a:gd name="connsiteX104" fmla="*/ 6087331 w 8848429"/>
              <a:gd name="connsiteY104" fmla="*/ 5075438 h 5162431"/>
              <a:gd name="connsiteX105" fmla="*/ 5986740 w 8848429"/>
              <a:gd name="connsiteY105" fmla="*/ 4762643 h 5162431"/>
              <a:gd name="connsiteX106" fmla="*/ 5874016 w 8848429"/>
              <a:gd name="connsiteY106" fmla="*/ 5064232 h 5162431"/>
              <a:gd name="connsiteX107" fmla="*/ 5778157 w 8848429"/>
              <a:gd name="connsiteY107" fmla="*/ 4751952 h 5162431"/>
              <a:gd name="connsiteX108" fmla="*/ 5664023 w 8848429"/>
              <a:gd name="connsiteY108" fmla="*/ 5071017 h 5162431"/>
              <a:gd name="connsiteX109" fmla="*/ 5572671 w 8848429"/>
              <a:gd name="connsiteY109" fmla="*/ 4748156 h 5162431"/>
              <a:gd name="connsiteX110" fmla="*/ 5455082 w 8848429"/>
              <a:gd name="connsiteY110" fmla="*/ 5063854 h 5162431"/>
              <a:gd name="connsiteX111" fmla="*/ 5371684 w 8848429"/>
              <a:gd name="connsiteY111" fmla="*/ 4743118 h 5162431"/>
              <a:gd name="connsiteX112" fmla="*/ 5258734 w 8848429"/>
              <a:gd name="connsiteY112" fmla="*/ 5064988 h 5162431"/>
              <a:gd name="connsiteX113" fmla="*/ 5173028 w 8848429"/>
              <a:gd name="connsiteY113" fmla="*/ 4732692 h 5162431"/>
              <a:gd name="connsiteX114" fmla="*/ 5065654 w 8848429"/>
              <a:gd name="connsiteY114" fmla="*/ 5079881 h 5162431"/>
              <a:gd name="connsiteX115" fmla="*/ 4967924 w 8848429"/>
              <a:gd name="connsiteY115" fmla="*/ 4733065 h 5162431"/>
              <a:gd name="connsiteX116" fmla="*/ 4859236 w 8848429"/>
              <a:gd name="connsiteY116" fmla="*/ 5070041 h 5162431"/>
              <a:gd name="connsiteX117" fmla="*/ 4757823 w 8848429"/>
              <a:gd name="connsiteY117" fmla="*/ 4733093 h 5162431"/>
              <a:gd name="connsiteX118" fmla="*/ 4642970 w 8848429"/>
              <a:gd name="connsiteY118" fmla="*/ 5062710 h 5162431"/>
              <a:gd name="connsiteX119" fmla="*/ 4539308 w 8848429"/>
              <a:gd name="connsiteY119" fmla="*/ 4729733 h 5162431"/>
              <a:gd name="connsiteX120" fmla="*/ 4427656 w 8848429"/>
              <a:gd name="connsiteY120" fmla="*/ 5073048 h 5162431"/>
              <a:gd name="connsiteX121" fmla="*/ 4333042 w 8848429"/>
              <a:gd name="connsiteY121" fmla="*/ 4731957 h 5162431"/>
              <a:gd name="connsiteX122" fmla="*/ 4237210 w 8848429"/>
              <a:gd name="connsiteY122" fmla="*/ 5062710 h 5162431"/>
              <a:gd name="connsiteX123" fmla="*/ 4142807 w 8848429"/>
              <a:gd name="connsiteY123" fmla="*/ 4734072 h 5162431"/>
              <a:gd name="connsiteX124" fmla="*/ 4030425 w 8848429"/>
              <a:gd name="connsiteY124" fmla="*/ 5162431 h 5162431"/>
              <a:gd name="connsiteX125" fmla="*/ 3696737 w 8848429"/>
              <a:gd name="connsiteY125" fmla="*/ 4464262 h 5162431"/>
              <a:gd name="connsiteX126" fmla="*/ 3741446 w 8848429"/>
              <a:gd name="connsiteY126" fmla="*/ 4772257 h 5162431"/>
              <a:gd name="connsiteX127" fmla="*/ 3495003 w 8848429"/>
              <a:gd name="connsiteY127" fmla="*/ 4553132 h 5162431"/>
              <a:gd name="connsiteX128" fmla="*/ 3509098 w 8848429"/>
              <a:gd name="connsiteY128" fmla="*/ 4882607 h 5162431"/>
              <a:gd name="connsiteX129" fmla="*/ 3298650 w 8848429"/>
              <a:gd name="connsiteY129" fmla="*/ 4653335 h 5162431"/>
              <a:gd name="connsiteX130" fmla="*/ 3282428 w 8848429"/>
              <a:gd name="connsiteY130" fmla="*/ 4964138 h 5162431"/>
              <a:gd name="connsiteX131" fmla="*/ 3083457 w 8848429"/>
              <a:gd name="connsiteY131" fmla="*/ 4701115 h 5162431"/>
              <a:gd name="connsiteX132" fmla="*/ 3033015 w 8848429"/>
              <a:gd name="connsiteY132" fmla="*/ 5027039 h 5162431"/>
              <a:gd name="connsiteX133" fmla="*/ 2871338 w 8848429"/>
              <a:gd name="connsiteY133" fmla="*/ 4761097 h 5162431"/>
              <a:gd name="connsiteX134" fmla="*/ 2794787 w 8848429"/>
              <a:gd name="connsiteY134" fmla="*/ 5062757 h 5162431"/>
              <a:gd name="connsiteX135" fmla="*/ 2650953 w 8848429"/>
              <a:gd name="connsiteY135" fmla="*/ 4765993 h 5162431"/>
              <a:gd name="connsiteX136" fmla="*/ 2537897 w 8848429"/>
              <a:gd name="connsiteY136" fmla="*/ 5075792 h 5162431"/>
              <a:gd name="connsiteX137" fmla="*/ 2431203 w 8848429"/>
              <a:gd name="connsiteY137" fmla="*/ 4783429 h 5162431"/>
              <a:gd name="connsiteX138" fmla="*/ 2297275 w 8848429"/>
              <a:gd name="connsiteY138" fmla="*/ 5064371 h 5162431"/>
              <a:gd name="connsiteX139" fmla="*/ 2214103 w 8848429"/>
              <a:gd name="connsiteY139" fmla="*/ 4745226 h 5162431"/>
              <a:gd name="connsiteX140" fmla="*/ 2042778 w 8848429"/>
              <a:gd name="connsiteY140" fmla="*/ 5027039 h 5162431"/>
              <a:gd name="connsiteX141" fmla="*/ 1995178 w 8848429"/>
              <a:gd name="connsiteY141" fmla="*/ 4719475 h 5162431"/>
              <a:gd name="connsiteX142" fmla="*/ 1809018 w 8848429"/>
              <a:gd name="connsiteY142" fmla="*/ 4968872 h 5162431"/>
              <a:gd name="connsiteX143" fmla="*/ 1789692 w 8848429"/>
              <a:gd name="connsiteY143" fmla="*/ 4639662 h 5162431"/>
              <a:gd name="connsiteX144" fmla="*/ 1566694 w 8848429"/>
              <a:gd name="connsiteY144" fmla="*/ 4882607 h 5162431"/>
              <a:gd name="connsiteX145" fmla="*/ 1579997 w 8848429"/>
              <a:gd name="connsiteY145" fmla="*/ 4571668 h 5162431"/>
              <a:gd name="connsiteX146" fmla="*/ 1348755 w 8848429"/>
              <a:gd name="connsiteY146" fmla="*/ 4779964 h 5162431"/>
              <a:gd name="connsiteX147" fmla="*/ 1394041 w 8848429"/>
              <a:gd name="connsiteY147" fmla="*/ 4453292 h 5162431"/>
              <a:gd name="connsiteX148" fmla="*/ 1127917 w 8848429"/>
              <a:gd name="connsiteY148" fmla="*/ 4648081 h 5162431"/>
              <a:gd name="connsiteX149" fmla="*/ 1201636 w 8848429"/>
              <a:gd name="connsiteY149" fmla="*/ 4345715 h 5162431"/>
              <a:gd name="connsiteX150" fmla="*/ 934199 w 8848429"/>
              <a:gd name="connsiteY150" fmla="*/ 4504891 h 5162431"/>
              <a:gd name="connsiteX151" fmla="*/ 1042336 w 8848429"/>
              <a:gd name="connsiteY151" fmla="*/ 4193343 h 5162431"/>
              <a:gd name="connsiteX152" fmla="*/ 743332 w 8848429"/>
              <a:gd name="connsiteY152" fmla="*/ 4332460 h 5162431"/>
              <a:gd name="connsiteX153" fmla="*/ 874621 w 8848429"/>
              <a:gd name="connsiteY153" fmla="*/ 4050283 h 5162431"/>
              <a:gd name="connsiteX154" fmla="*/ 581271 w 8848429"/>
              <a:gd name="connsiteY154" fmla="*/ 4154231 h 5162431"/>
              <a:gd name="connsiteX155" fmla="*/ 748120 w 8848429"/>
              <a:gd name="connsiteY155" fmla="*/ 3869756 h 5162431"/>
              <a:gd name="connsiteX156" fmla="*/ 427711 w 8848429"/>
              <a:gd name="connsiteY156" fmla="*/ 3947875 h 5162431"/>
              <a:gd name="connsiteX157" fmla="*/ 611531 w 8848429"/>
              <a:gd name="connsiteY157" fmla="*/ 3696738 h 5162431"/>
              <a:gd name="connsiteX158" fmla="*/ 303535 w 8848429"/>
              <a:gd name="connsiteY158" fmla="*/ 3741447 h 5162431"/>
              <a:gd name="connsiteX159" fmla="*/ 522660 w 8848429"/>
              <a:gd name="connsiteY159" fmla="*/ 3495003 h 5162431"/>
              <a:gd name="connsiteX160" fmla="*/ 193185 w 8848429"/>
              <a:gd name="connsiteY160" fmla="*/ 3509099 h 5162431"/>
              <a:gd name="connsiteX161" fmla="*/ 422457 w 8848429"/>
              <a:gd name="connsiteY161" fmla="*/ 3298650 h 5162431"/>
              <a:gd name="connsiteX162" fmla="*/ 111655 w 8848429"/>
              <a:gd name="connsiteY162" fmla="*/ 3282428 h 5162431"/>
              <a:gd name="connsiteX163" fmla="*/ 374679 w 8848429"/>
              <a:gd name="connsiteY163" fmla="*/ 3083457 h 5162431"/>
              <a:gd name="connsiteX164" fmla="*/ 48753 w 8848429"/>
              <a:gd name="connsiteY164" fmla="*/ 3033015 h 5162431"/>
              <a:gd name="connsiteX165" fmla="*/ 314695 w 8848429"/>
              <a:gd name="connsiteY165" fmla="*/ 2871339 h 5162431"/>
              <a:gd name="connsiteX166" fmla="*/ 13035 w 8848429"/>
              <a:gd name="connsiteY166" fmla="*/ 2794787 h 5162431"/>
              <a:gd name="connsiteX167" fmla="*/ 309799 w 8848429"/>
              <a:gd name="connsiteY167" fmla="*/ 2650953 h 5162431"/>
              <a:gd name="connsiteX168" fmla="*/ 0 w 8848429"/>
              <a:gd name="connsiteY168" fmla="*/ 2537897 h 5162431"/>
              <a:gd name="connsiteX169" fmla="*/ 292363 w 8848429"/>
              <a:gd name="connsiteY169" fmla="*/ 2431203 h 5162431"/>
              <a:gd name="connsiteX170" fmla="*/ 11421 w 8848429"/>
              <a:gd name="connsiteY170" fmla="*/ 2297276 h 5162431"/>
              <a:gd name="connsiteX171" fmla="*/ 330566 w 8848429"/>
              <a:gd name="connsiteY171" fmla="*/ 2214104 h 5162431"/>
              <a:gd name="connsiteX172" fmla="*/ 48753 w 8848429"/>
              <a:gd name="connsiteY172" fmla="*/ 2042778 h 5162431"/>
              <a:gd name="connsiteX173" fmla="*/ 356319 w 8848429"/>
              <a:gd name="connsiteY173" fmla="*/ 1995178 h 5162431"/>
              <a:gd name="connsiteX174" fmla="*/ 106922 w 8848429"/>
              <a:gd name="connsiteY174" fmla="*/ 1809018 h 5162431"/>
              <a:gd name="connsiteX175" fmla="*/ 436130 w 8848429"/>
              <a:gd name="connsiteY175" fmla="*/ 1789692 h 5162431"/>
              <a:gd name="connsiteX176" fmla="*/ 193185 w 8848429"/>
              <a:gd name="connsiteY176" fmla="*/ 1566694 h 5162431"/>
              <a:gd name="connsiteX177" fmla="*/ 504124 w 8848429"/>
              <a:gd name="connsiteY177" fmla="*/ 1579997 h 5162431"/>
              <a:gd name="connsiteX178" fmla="*/ 295829 w 8848429"/>
              <a:gd name="connsiteY178" fmla="*/ 1348755 h 5162431"/>
              <a:gd name="connsiteX179" fmla="*/ 622500 w 8848429"/>
              <a:gd name="connsiteY179" fmla="*/ 1394041 h 5162431"/>
              <a:gd name="connsiteX180" fmla="*/ 427711 w 8848429"/>
              <a:gd name="connsiteY180" fmla="*/ 1127917 h 5162431"/>
              <a:gd name="connsiteX181" fmla="*/ 730077 w 8848429"/>
              <a:gd name="connsiteY181" fmla="*/ 1201637 h 5162431"/>
              <a:gd name="connsiteX182" fmla="*/ 570901 w 8848429"/>
              <a:gd name="connsiteY182" fmla="*/ 934199 h 5162431"/>
              <a:gd name="connsiteX183" fmla="*/ 882450 w 8848429"/>
              <a:gd name="connsiteY183" fmla="*/ 1042336 h 5162431"/>
              <a:gd name="connsiteX184" fmla="*/ 743332 w 8848429"/>
              <a:gd name="connsiteY184" fmla="*/ 743332 h 5162431"/>
              <a:gd name="connsiteX185" fmla="*/ 1025509 w 8848429"/>
              <a:gd name="connsiteY185" fmla="*/ 874621 h 5162431"/>
              <a:gd name="connsiteX186" fmla="*/ 921561 w 8848429"/>
              <a:gd name="connsiteY186" fmla="*/ 581271 h 5162431"/>
              <a:gd name="connsiteX187" fmla="*/ 1206036 w 8848429"/>
              <a:gd name="connsiteY187" fmla="*/ 748121 h 5162431"/>
              <a:gd name="connsiteX188" fmla="*/ 1127917 w 8848429"/>
              <a:gd name="connsiteY188" fmla="*/ 427712 h 5162431"/>
              <a:gd name="connsiteX189" fmla="*/ 1379054 w 8848429"/>
              <a:gd name="connsiteY189" fmla="*/ 611531 h 5162431"/>
              <a:gd name="connsiteX190" fmla="*/ 1334346 w 8848429"/>
              <a:gd name="connsiteY190" fmla="*/ 303535 h 5162431"/>
              <a:gd name="connsiteX191" fmla="*/ 1580790 w 8848429"/>
              <a:gd name="connsiteY191" fmla="*/ 522661 h 5162431"/>
              <a:gd name="connsiteX192" fmla="*/ 1566694 w 8848429"/>
              <a:gd name="connsiteY192" fmla="*/ 193185 h 5162431"/>
              <a:gd name="connsiteX193" fmla="*/ 1777142 w 8848429"/>
              <a:gd name="connsiteY193" fmla="*/ 422457 h 5162431"/>
              <a:gd name="connsiteX194" fmla="*/ 1793364 w 8848429"/>
              <a:gd name="connsiteY194" fmla="*/ 111655 h 5162431"/>
              <a:gd name="connsiteX195" fmla="*/ 1992335 w 8848429"/>
              <a:gd name="connsiteY195" fmla="*/ 374679 h 5162431"/>
              <a:gd name="connsiteX196" fmla="*/ 2042778 w 8848429"/>
              <a:gd name="connsiteY196" fmla="*/ 48753 h 5162431"/>
              <a:gd name="connsiteX197" fmla="*/ 2204453 w 8848429"/>
              <a:gd name="connsiteY197" fmla="*/ 314695 h 5162431"/>
              <a:gd name="connsiteX198" fmla="*/ 2281006 w 8848429"/>
              <a:gd name="connsiteY198" fmla="*/ 13035 h 5162431"/>
              <a:gd name="connsiteX199" fmla="*/ 2424840 w 8848429"/>
              <a:gd name="connsiteY199" fmla="*/ 309799 h 5162431"/>
              <a:gd name="connsiteX200" fmla="*/ 2537897 w 8848429"/>
              <a:gd name="connsiteY200" fmla="*/ 0 h 516243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33042 w 8848429"/>
              <a:gd name="connsiteY121" fmla="*/ 4731957 h 5079881"/>
              <a:gd name="connsiteX122" fmla="*/ 4237210 w 8848429"/>
              <a:gd name="connsiteY122" fmla="*/ 5062710 h 5079881"/>
              <a:gd name="connsiteX123" fmla="*/ 4142807 w 8848429"/>
              <a:gd name="connsiteY123" fmla="*/ 4734072 h 5079881"/>
              <a:gd name="connsiteX124" fmla="*/ 4036775 w 8848429"/>
              <a:gd name="connsiteY124" fmla="*/ 5060831 h 5079881"/>
              <a:gd name="connsiteX125" fmla="*/ 3696737 w 8848429"/>
              <a:gd name="connsiteY125" fmla="*/ 4464262 h 5079881"/>
              <a:gd name="connsiteX126" fmla="*/ 3741446 w 8848429"/>
              <a:gd name="connsiteY126" fmla="*/ 4772257 h 5079881"/>
              <a:gd name="connsiteX127" fmla="*/ 3495003 w 8848429"/>
              <a:gd name="connsiteY127" fmla="*/ 4553132 h 5079881"/>
              <a:gd name="connsiteX128" fmla="*/ 3509098 w 8848429"/>
              <a:gd name="connsiteY128" fmla="*/ 4882607 h 5079881"/>
              <a:gd name="connsiteX129" fmla="*/ 3298650 w 8848429"/>
              <a:gd name="connsiteY129" fmla="*/ 4653335 h 5079881"/>
              <a:gd name="connsiteX130" fmla="*/ 3282428 w 8848429"/>
              <a:gd name="connsiteY130" fmla="*/ 4964138 h 5079881"/>
              <a:gd name="connsiteX131" fmla="*/ 3083457 w 8848429"/>
              <a:gd name="connsiteY131" fmla="*/ 4701115 h 5079881"/>
              <a:gd name="connsiteX132" fmla="*/ 3033015 w 8848429"/>
              <a:gd name="connsiteY132" fmla="*/ 5027039 h 5079881"/>
              <a:gd name="connsiteX133" fmla="*/ 2871338 w 8848429"/>
              <a:gd name="connsiteY133" fmla="*/ 4761097 h 5079881"/>
              <a:gd name="connsiteX134" fmla="*/ 2794787 w 8848429"/>
              <a:gd name="connsiteY134" fmla="*/ 5062757 h 5079881"/>
              <a:gd name="connsiteX135" fmla="*/ 26509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33042 w 8848429"/>
              <a:gd name="connsiteY121" fmla="*/ 4731957 h 5079881"/>
              <a:gd name="connsiteX122" fmla="*/ 4237210 w 8848429"/>
              <a:gd name="connsiteY122" fmla="*/ 5062710 h 5079881"/>
              <a:gd name="connsiteX123" fmla="*/ 4123757 w 8848429"/>
              <a:gd name="connsiteY123" fmla="*/ 4721372 h 5079881"/>
              <a:gd name="connsiteX124" fmla="*/ 4036775 w 8848429"/>
              <a:gd name="connsiteY124" fmla="*/ 5060831 h 5079881"/>
              <a:gd name="connsiteX125" fmla="*/ 3696737 w 8848429"/>
              <a:gd name="connsiteY125" fmla="*/ 4464262 h 5079881"/>
              <a:gd name="connsiteX126" fmla="*/ 3741446 w 8848429"/>
              <a:gd name="connsiteY126" fmla="*/ 4772257 h 5079881"/>
              <a:gd name="connsiteX127" fmla="*/ 3495003 w 8848429"/>
              <a:gd name="connsiteY127" fmla="*/ 4553132 h 5079881"/>
              <a:gd name="connsiteX128" fmla="*/ 3509098 w 8848429"/>
              <a:gd name="connsiteY128" fmla="*/ 4882607 h 5079881"/>
              <a:gd name="connsiteX129" fmla="*/ 3298650 w 8848429"/>
              <a:gd name="connsiteY129" fmla="*/ 4653335 h 5079881"/>
              <a:gd name="connsiteX130" fmla="*/ 3282428 w 8848429"/>
              <a:gd name="connsiteY130" fmla="*/ 4964138 h 5079881"/>
              <a:gd name="connsiteX131" fmla="*/ 3083457 w 8848429"/>
              <a:gd name="connsiteY131" fmla="*/ 4701115 h 5079881"/>
              <a:gd name="connsiteX132" fmla="*/ 3033015 w 8848429"/>
              <a:gd name="connsiteY132" fmla="*/ 5027039 h 5079881"/>
              <a:gd name="connsiteX133" fmla="*/ 2871338 w 8848429"/>
              <a:gd name="connsiteY133" fmla="*/ 4761097 h 5079881"/>
              <a:gd name="connsiteX134" fmla="*/ 2794787 w 8848429"/>
              <a:gd name="connsiteY134" fmla="*/ 5062757 h 5079881"/>
              <a:gd name="connsiteX135" fmla="*/ 26509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36775 w 8848429"/>
              <a:gd name="connsiteY124" fmla="*/ 5060831 h 5079881"/>
              <a:gd name="connsiteX125" fmla="*/ 3696737 w 8848429"/>
              <a:gd name="connsiteY125" fmla="*/ 4464262 h 5079881"/>
              <a:gd name="connsiteX126" fmla="*/ 3741446 w 8848429"/>
              <a:gd name="connsiteY126" fmla="*/ 4772257 h 5079881"/>
              <a:gd name="connsiteX127" fmla="*/ 3495003 w 8848429"/>
              <a:gd name="connsiteY127" fmla="*/ 4553132 h 5079881"/>
              <a:gd name="connsiteX128" fmla="*/ 3509098 w 8848429"/>
              <a:gd name="connsiteY128" fmla="*/ 4882607 h 5079881"/>
              <a:gd name="connsiteX129" fmla="*/ 3298650 w 8848429"/>
              <a:gd name="connsiteY129" fmla="*/ 4653335 h 5079881"/>
              <a:gd name="connsiteX130" fmla="*/ 3282428 w 8848429"/>
              <a:gd name="connsiteY130" fmla="*/ 4964138 h 5079881"/>
              <a:gd name="connsiteX131" fmla="*/ 3083457 w 8848429"/>
              <a:gd name="connsiteY131" fmla="*/ 4701115 h 5079881"/>
              <a:gd name="connsiteX132" fmla="*/ 3033015 w 8848429"/>
              <a:gd name="connsiteY132" fmla="*/ 5027039 h 5079881"/>
              <a:gd name="connsiteX133" fmla="*/ 2871338 w 8848429"/>
              <a:gd name="connsiteY133" fmla="*/ 4761097 h 5079881"/>
              <a:gd name="connsiteX134" fmla="*/ 2794787 w 8848429"/>
              <a:gd name="connsiteY134" fmla="*/ 5062757 h 5079881"/>
              <a:gd name="connsiteX135" fmla="*/ 26509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696737 w 8848429"/>
              <a:gd name="connsiteY125" fmla="*/ 4464262 h 5079881"/>
              <a:gd name="connsiteX126" fmla="*/ 3741446 w 8848429"/>
              <a:gd name="connsiteY126" fmla="*/ 4772257 h 5079881"/>
              <a:gd name="connsiteX127" fmla="*/ 3495003 w 8848429"/>
              <a:gd name="connsiteY127" fmla="*/ 4553132 h 5079881"/>
              <a:gd name="connsiteX128" fmla="*/ 3509098 w 8848429"/>
              <a:gd name="connsiteY128" fmla="*/ 4882607 h 5079881"/>
              <a:gd name="connsiteX129" fmla="*/ 3298650 w 8848429"/>
              <a:gd name="connsiteY129" fmla="*/ 4653335 h 5079881"/>
              <a:gd name="connsiteX130" fmla="*/ 3282428 w 8848429"/>
              <a:gd name="connsiteY130" fmla="*/ 4964138 h 5079881"/>
              <a:gd name="connsiteX131" fmla="*/ 3083457 w 8848429"/>
              <a:gd name="connsiteY131" fmla="*/ 4701115 h 5079881"/>
              <a:gd name="connsiteX132" fmla="*/ 3033015 w 8848429"/>
              <a:gd name="connsiteY132" fmla="*/ 5027039 h 5079881"/>
              <a:gd name="connsiteX133" fmla="*/ 2871338 w 8848429"/>
              <a:gd name="connsiteY133" fmla="*/ 4761097 h 5079881"/>
              <a:gd name="connsiteX134" fmla="*/ 2794787 w 8848429"/>
              <a:gd name="connsiteY134" fmla="*/ 5062757 h 5079881"/>
              <a:gd name="connsiteX135" fmla="*/ 26509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741446 w 8848429"/>
              <a:gd name="connsiteY126" fmla="*/ 4772257 h 5079881"/>
              <a:gd name="connsiteX127" fmla="*/ 3495003 w 8848429"/>
              <a:gd name="connsiteY127" fmla="*/ 4553132 h 5079881"/>
              <a:gd name="connsiteX128" fmla="*/ 3509098 w 8848429"/>
              <a:gd name="connsiteY128" fmla="*/ 4882607 h 5079881"/>
              <a:gd name="connsiteX129" fmla="*/ 3298650 w 8848429"/>
              <a:gd name="connsiteY129" fmla="*/ 4653335 h 5079881"/>
              <a:gd name="connsiteX130" fmla="*/ 3282428 w 8848429"/>
              <a:gd name="connsiteY130" fmla="*/ 4964138 h 5079881"/>
              <a:gd name="connsiteX131" fmla="*/ 3083457 w 8848429"/>
              <a:gd name="connsiteY131" fmla="*/ 4701115 h 5079881"/>
              <a:gd name="connsiteX132" fmla="*/ 3033015 w 8848429"/>
              <a:gd name="connsiteY132" fmla="*/ 5027039 h 5079881"/>
              <a:gd name="connsiteX133" fmla="*/ 2871338 w 8848429"/>
              <a:gd name="connsiteY133" fmla="*/ 4761097 h 5079881"/>
              <a:gd name="connsiteX134" fmla="*/ 2794787 w 8848429"/>
              <a:gd name="connsiteY134" fmla="*/ 5062757 h 5079881"/>
              <a:gd name="connsiteX135" fmla="*/ 26509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495003 w 8848429"/>
              <a:gd name="connsiteY127" fmla="*/ 4553132 h 5079881"/>
              <a:gd name="connsiteX128" fmla="*/ 3509098 w 8848429"/>
              <a:gd name="connsiteY128" fmla="*/ 4882607 h 5079881"/>
              <a:gd name="connsiteX129" fmla="*/ 3298650 w 8848429"/>
              <a:gd name="connsiteY129" fmla="*/ 4653335 h 5079881"/>
              <a:gd name="connsiteX130" fmla="*/ 3282428 w 8848429"/>
              <a:gd name="connsiteY130" fmla="*/ 4964138 h 5079881"/>
              <a:gd name="connsiteX131" fmla="*/ 3083457 w 8848429"/>
              <a:gd name="connsiteY131" fmla="*/ 4701115 h 5079881"/>
              <a:gd name="connsiteX132" fmla="*/ 3033015 w 8848429"/>
              <a:gd name="connsiteY132" fmla="*/ 5027039 h 5079881"/>
              <a:gd name="connsiteX133" fmla="*/ 2871338 w 8848429"/>
              <a:gd name="connsiteY133" fmla="*/ 4761097 h 5079881"/>
              <a:gd name="connsiteX134" fmla="*/ 2794787 w 8848429"/>
              <a:gd name="connsiteY134" fmla="*/ 5062757 h 5079881"/>
              <a:gd name="connsiteX135" fmla="*/ 26509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09098 w 8848429"/>
              <a:gd name="connsiteY128" fmla="*/ 4882607 h 5079881"/>
              <a:gd name="connsiteX129" fmla="*/ 3298650 w 8848429"/>
              <a:gd name="connsiteY129" fmla="*/ 4653335 h 5079881"/>
              <a:gd name="connsiteX130" fmla="*/ 3282428 w 8848429"/>
              <a:gd name="connsiteY130" fmla="*/ 4964138 h 5079881"/>
              <a:gd name="connsiteX131" fmla="*/ 3083457 w 8848429"/>
              <a:gd name="connsiteY131" fmla="*/ 4701115 h 5079881"/>
              <a:gd name="connsiteX132" fmla="*/ 3033015 w 8848429"/>
              <a:gd name="connsiteY132" fmla="*/ 5027039 h 5079881"/>
              <a:gd name="connsiteX133" fmla="*/ 2871338 w 8848429"/>
              <a:gd name="connsiteY133" fmla="*/ 4761097 h 5079881"/>
              <a:gd name="connsiteX134" fmla="*/ 2794787 w 8848429"/>
              <a:gd name="connsiteY134" fmla="*/ 5062757 h 5079881"/>
              <a:gd name="connsiteX135" fmla="*/ 26509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59898 w 8848429"/>
              <a:gd name="connsiteY128" fmla="*/ 5060407 h 5079881"/>
              <a:gd name="connsiteX129" fmla="*/ 3298650 w 8848429"/>
              <a:gd name="connsiteY129" fmla="*/ 4653335 h 5079881"/>
              <a:gd name="connsiteX130" fmla="*/ 3282428 w 8848429"/>
              <a:gd name="connsiteY130" fmla="*/ 4964138 h 5079881"/>
              <a:gd name="connsiteX131" fmla="*/ 3083457 w 8848429"/>
              <a:gd name="connsiteY131" fmla="*/ 4701115 h 5079881"/>
              <a:gd name="connsiteX132" fmla="*/ 3033015 w 8848429"/>
              <a:gd name="connsiteY132" fmla="*/ 5027039 h 5079881"/>
              <a:gd name="connsiteX133" fmla="*/ 2871338 w 8848429"/>
              <a:gd name="connsiteY133" fmla="*/ 4761097 h 5079881"/>
              <a:gd name="connsiteX134" fmla="*/ 2794787 w 8848429"/>
              <a:gd name="connsiteY134" fmla="*/ 5062757 h 5079881"/>
              <a:gd name="connsiteX135" fmla="*/ 26509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119907"/>
              <a:gd name="connsiteX1" fmla="*/ 2644589 w 8848429"/>
              <a:gd name="connsiteY1" fmla="*/ 292362 h 5119907"/>
              <a:gd name="connsiteX2" fmla="*/ 2778516 w 8848429"/>
              <a:gd name="connsiteY2" fmla="*/ 11421 h 5119907"/>
              <a:gd name="connsiteX3" fmla="*/ 2861690 w 8848429"/>
              <a:gd name="connsiteY3" fmla="*/ 330566 h 5119907"/>
              <a:gd name="connsiteX4" fmla="*/ 3033015 w 8848429"/>
              <a:gd name="connsiteY4" fmla="*/ 48753 h 5119907"/>
              <a:gd name="connsiteX5" fmla="*/ 3080616 w 8848429"/>
              <a:gd name="connsiteY5" fmla="*/ 356317 h 5119907"/>
              <a:gd name="connsiteX6" fmla="*/ 3266774 w 8848429"/>
              <a:gd name="connsiteY6" fmla="*/ 106922 h 5119907"/>
              <a:gd name="connsiteX7" fmla="*/ 3286101 w 8848429"/>
              <a:gd name="connsiteY7" fmla="*/ 436131 h 5119907"/>
              <a:gd name="connsiteX8" fmla="*/ 3509098 w 8848429"/>
              <a:gd name="connsiteY8" fmla="*/ 193185 h 5119907"/>
              <a:gd name="connsiteX9" fmla="*/ 3495795 w 8848429"/>
              <a:gd name="connsiteY9" fmla="*/ 504124 h 5119907"/>
              <a:gd name="connsiteX10" fmla="*/ 3727037 w 8848429"/>
              <a:gd name="connsiteY10" fmla="*/ 295829 h 5119907"/>
              <a:gd name="connsiteX11" fmla="*/ 3681751 w 8848429"/>
              <a:gd name="connsiteY11" fmla="*/ 622500 h 5119907"/>
              <a:gd name="connsiteX12" fmla="*/ 3947875 w 8848429"/>
              <a:gd name="connsiteY12" fmla="*/ 427712 h 5119907"/>
              <a:gd name="connsiteX13" fmla="*/ 3874156 w 8848429"/>
              <a:gd name="connsiteY13" fmla="*/ 730077 h 5119907"/>
              <a:gd name="connsiteX14" fmla="*/ 4141593 w 8848429"/>
              <a:gd name="connsiteY14" fmla="*/ 570901 h 5119907"/>
              <a:gd name="connsiteX15" fmla="*/ 4033457 w 8848429"/>
              <a:gd name="connsiteY15" fmla="*/ 882450 h 5119907"/>
              <a:gd name="connsiteX16" fmla="*/ 4332460 w 8848429"/>
              <a:gd name="connsiteY16" fmla="*/ 743332 h 5119907"/>
              <a:gd name="connsiteX17" fmla="*/ 4201171 w 8848429"/>
              <a:gd name="connsiteY17" fmla="*/ 1025509 h 5119907"/>
              <a:gd name="connsiteX18" fmla="*/ 4363624 w 8848429"/>
              <a:gd name="connsiteY18" fmla="*/ 967945 h 5119907"/>
              <a:gd name="connsiteX19" fmla="*/ 4401794 w 8848429"/>
              <a:gd name="connsiteY19" fmla="*/ 954419 h 5119907"/>
              <a:gd name="connsiteX20" fmla="*/ 4462826 w 8848429"/>
              <a:gd name="connsiteY20" fmla="*/ 975603 h 5119907"/>
              <a:gd name="connsiteX21" fmla="*/ 4655087 w 8848429"/>
              <a:gd name="connsiteY21" fmla="*/ 1042336 h 5119907"/>
              <a:gd name="connsiteX22" fmla="*/ 4515970 w 8848429"/>
              <a:gd name="connsiteY22" fmla="*/ 743332 h 5119907"/>
              <a:gd name="connsiteX23" fmla="*/ 4798146 w 8848429"/>
              <a:gd name="connsiteY23" fmla="*/ 874621 h 5119907"/>
              <a:gd name="connsiteX24" fmla="*/ 4694199 w 8848429"/>
              <a:gd name="connsiteY24" fmla="*/ 581271 h 5119907"/>
              <a:gd name="connsiteX25" fmla="*/ 4978673 w 8848429"/>
              <a:gd name="connsiteY25" fmla="*/ 748121 h 5119907"/>
              <a:gd name="connsiteX26" fmla="*/ 4900554 w 8848429"/>
              <a:gd name="connsiteY26" fmla="*/ 427712 h 5119907"/>
              <a:gd name="connsiteX27" fmla="*/ 5151692 w 8848429"/>
              <a:gd name="connsiteY27" fmla="*/ 611531 h 5119907"/>
              <a:gd name="connsiteX28" fmla="*/ 5106984 w 8848429"/>
              <a:gd name="connsiteY28" fmla="*/ 303535 h 5119907"/>
              <a:gd name="connsiteX29" fmla="*/ 5353428 w 8848429"/>
              <a:gd name="connsiteY29" fmla="*/ 522661 h 5119907"/>
              <a:gd name="connsiteX30" fmla="*/ 5339331 w 8848429"/>
              <a:gd name="connsiteY30" fmla="*/ 193185 h 5119907"/>
              <a:gd name="connsiteX31" fmla="*/ 5549779 w 8848429"/>
              <a:gd name="connsiteY31" fmla="*/ 422457 h 5119907"/>
              <a:gd name="connsiteX32" fmla="*/ 5566001 w 8848429"/>
              <a:gd name="connsiteY32" fmla="*/ 111655 h 5119907"/>
              <a:gd name="connsiteX33" fmla="*/ 5764973 w 8848429"/>
              <a:gd name="connsiteY33" fmla="*/ 374679 h 5119907"/>
              <a:gd name="connsiteX34" fmla="*/ 5815415 w 8848429"/>
              <a:gd name="connsiteY34" fmla="*/ 48753 h 5119907"/>
              <a:gd name="connsiteX35" fmla="*/ 5977091 w 8848429"/>
              <a:gd name="connsiteY35" fmla="*/ 314695 h 5119907"/>
              <a:gd name="connsiteX36" fmla="*/ 6053643 w 8848429"/>
              <a:gd name="connsiteY36" fmla="*/ 13035 h 5119907"/>
              <a:gd name="connsiteX37" fmla="*/ 6197477 w 8848429"/>
              <a:gd name="connsiteY37" fmla="*/ 309799 h 5119907"/>
              <a:gd name="connsiteX38" fmla="*/ 6310534 w 8848429"/>
              <a:gd name="connsiteY38" fmla="*/ 0 h 5119907"/>
              <a:gd name="connsiteX39" fmla="*/ 6417226 w 8848429"/>
              <a:gd name="connsiteY39" fmla="*/ 292362 h 5119907"/>
              <a:gd name="connsiteX40" fmla="*/ 6551154 w 8848429"/>
              <a:gd name="connsiteY40" fmla="*/ 11421 h 5119907"/>
              <a:gd name="connsiteX41" fmla="*/ 6634327 w 8848429"/>
              <a:gd name="connsiteY41" fmla="*/ 330566 h 5119907"/>
              <a:gd name="connsiteX42" fmla="*/ 6805652 w 8848429"/>
              <a:gd name="connsiteY42" fmla="*/ 48753 h 5119907"/>
              <a:gd name="connsiteX43" fmla="*/ 6853253 w 8848429"/>
              <a:gd name="connsiteY43" fmla="*/ 356317 h 5119907"/>
              <a:gd name="connsiteX44" fmla="*/ 7039411 w 8848429"/>
              <a:gd name="connsiteY44" fmla="*/ 106922 h 5119907"/>
              <a:gd name="connsiteX45" fmla="*/ 7058738 w 8848429"/>
              <a:gd name="connsiteY45" fmla="*/ 436131 h 5119907"/>
              <a:gd name="connsiteX46" fmla="*/ 7281736 w 8848429"/>
              <a:gd name="connsiteY46" fmla="*/ 193185 h 5119907"/>
              <a:gd name="connsiteX47" fmla="*/ 7268432 w 8848429"/>
              <a:gd name="connsiteY47" fmla="*/ 504124 h 5119907"/>
              <a:gd name="connsiteX48" fmla="*/ 7499674 w 8848429"/>
              <a:gd name="connsiteY48" fmla="*/ 295829 h 5119907"/>
              <a:gd name="connsiteX49" fmla="*/ 7454388 w 8848429"/>
              <a:gd name="connsiteY49" fmla="*/ 622500 h 5119907"/>
              <a:gd name="connsiteX50" fmla="*/ 7720512 w 8848429"/>
              <a:gd name="connsiteY50" fmla="*/ 427712 h 5119907"/>
              <a:gd name="connsiteX51" fmla="*/ 7646793 w 8848429"/>
              <a:gd name="connsiteY51" fmla="*/ 730077 h 5119907"/>
              <a:gd name="connsiteX52" fmla="*/ 7914230 w 8848429"/>
              <a:gd name="connsiteY52" fmla="*/ 570901 h 5119907"/>
              <a:gd name="connsiteX53" fmla="*/ 7806094 w 8848429"/>
              <a:gd name="connsiteY53" fmla="*/ 882450 h 5119907"/>
              <a:gd name="connsiteX54" fmla="*/ 8105097 w 8848429"/>
              <a:gd name="connsiteY54" fmla="*/ 743332 h 5119907"/>
              <a:gd name="connsiteX55" fmla="*/ 7973808 w 8848429"/>
              <a:gd name="connsiteY55" fmla="*/ 1025509 h 5119907"/>
              <a:gd name="connsiteX56" fmla="*/ 8267159 w 8848429"/>
              <a:gd name="connsiteY56" fmla="*/ 921562 h 5119907"/>
              <a:gd name="connsiteX57" fmla="*/ 8100309 w 8848429"/>
              <a:gd name="connsiteY57" fmla="*/ 1206036 h 5119907"/>
              <a:gd name="connsiteX58" fmla="*/ 8420718 w 8848429"/>
              <a:gd name="connsiteY58" fmla="*/ 1127917 h 5119907"/>
              <a:gd name="connsiteX59" fmla="*/ 8236899 w 8848429"/>
              <a:gd name="connsiteY59" fmla="*/ 1379055 h 5119907"/>
              <a:gd name="connsiteX60" fmla="*/ 8544894 w 8848429"/>
              <a:gd name="connsiteY60" fmla="*/ 1334347 h 5119907"/>
              <a:gd name="connsiteX61" fmla="*/ 8325768 w 8848429"/>
              <a:gd name="connsiteY61" fmla="*/ 1580791 h 5119907"/>
              <a:gd name="connsiteX62" fmla="*/ 8655244 w 8848429"/>
              <a:gd name="connsiteY62" fmla="*/ 1566694 h 5119907"/>
              <a:gd name="connsiteX63" fmla="*/ 8425972 w 8848429"/>
              <a:gd name="connsiteY63" fmla="*/ 1777142 h 5119907"/>
              <a:gd name="connsiteX64" fmla="*/ 8736775 w 8848429"/>
              <a:gd name="connsiteY64" fmla="*/ 1793364 h 5119907"/>
              <a:gd name="connsiteX65" fmla="*/ 8473750 w 8848429"/>
              <a:gd name="connsiteY65" fmla="*/ 1992336 h 5119907"/>
              <a:gd name="connsiteX66" fmla="*/ 8799676 w 8848429"/>
              <a:gd name="connsiteY66" fmla="*/ 2042778 h 5119907"/>
              <a:gd name="connsiteX67" fmla="*/ 8533734 w 8848429"/>
              <a:gd name="connsiteY67" fmla="*/ 2204454 h 5119907"/>
              <a:gd name="connsiteX68" fmla="*/ 8835394 w 8848429"/>
              <a:gd name="connsiteY68" fmla="*/ 2281007 h 5119907"/>
              <a:gd name="connsiteX69" fmla="*/ 8538630 w 8848429"/>
              <a:gd name="connsiteY69" fmla="*/ 2424841 h 5119907"/>
              <a:gd name="connsiteX70" fmla="*/ 8848429 w 8848429"/>
              <a:gd name="connsiteY70" fmla="*/ 2537897 h 5119907"/>
              <a:gd name="connsiteX71" fmla="*/ 8556068 w 8848429"/>
              <a:gd name="connsiteY71" fmla="*/ 2644589 h 5119907"/>
              <a:gd name="connsiteX72" fmla="*/ 8837008 w 8848429"/>
              <a:gd name="connsiteY72" fmla="*/ 2778517 h 5119907"/>
              <a:gd name="connsiteX73" fmla="*/ 8517863 w 8848429"/>
              <a:gd name="connsiteY73" fmla="*/ 2861690 h 5119907"/>
              <a:gd name="connsiteX74" fmla="*/ 8799676 w 8848429"/>
              <a:gd name="connsiteY74" fmla="*/ 3033015 h 5119907"/>
              <a:gd name="connsiteX75" fmla="*/ 8492112 w 8848429"/>
              <a:gd name="connsiteY75" fmla="*/ 3080616 h 5119907"/>
              <a:gd name="connsiteX76" fmla="*/ 8741508 w 8848429"/>
              <a:gd name="connsiteY76" fmla="*/ 3266774 h 5119907"/>
              <a:gd name="connsiteX77" fmla="*/ 8412298 w 8848429"/>
              <a:gd name="connsiteY77" fmla="*/ 3286101 h 5119907"/>
              <a:gd name="connsiteX78" fmla="*/ 8655244 w 8848429"/>
              <a:gd name="connsiteY78" fmla="*/ 3509099 h 5119907"/>
              <a:gd name="connsiteX79" fmla="*/ 8344304 w 8848429"/>
              <a:gd name="connsiteY79" fmla="*/ 3495795 h 5119907"/>
              <a:gd name="connsiteX80" fmla="*/ 8552600 w 8848429"/>
              <a:gd name="connsiteY80" fmla="*/ 3727037 h 5119907"/>
              <a:gd name="connsiteX81" fmla="*/ 8225930 w 8848429"/>
              <a:gd name="connsiteY81" fmla="*/ 3681752 h 5119907"/>
              <a:gd name="connsiteX82" fmla="*/ 8420718 w 8848429"/>
              <a:gd name="connsiteY82" fmla="*/ 3947875 h 5119907"/>
              <a:gd name="connsiteX83" fmla="*/ 8118352 w 8848429"/>
              <a:gd name="connsiteY83" fmla="*/ 3874156 h 5119907"/>
              <a:gd name="connsiteX84" fmla="*/ 8277528 w 8848429"/>
              <a:gd name="connsiteY84" fmla="*/ 4141593 h 5119907"/>
              <a:gd name="connsiteX85" fmla="*/ 7965979 w 8848429"/>
              <a:gd name="connsiteY85" fmla="*/ 4033457 h 5119907"/>
              <a:gd name="connsiteX86" fmla="*/ 8105097 w 8848429"/>
              <a:gd name="connsiteY86" fmla="*/ 4332460 h 5119907"/>
              <a:gd name="connsiteX87" fmla="*/ 7822920 w 8848429"/>
              <a:gd name="connsiteY87" fmla="*/ 4201171 h 5119907"/>
              <a:gd name="connsiteX88" fmla="*/ 7926868 w 8848429"/>
              <a:gd name="connsiteY88" fmla="*/ 4494522 h 5119907"/>
              <a:gd name="connsiteX89" fmla="*/ 7642393 w 8848429"/>
              <a:gd name="connsiteY89" fmla="*/ 4327672 h 5119907"/>
              <a:gd name="connsiteX90" fmla="*/ 7720512 w 8848429"/>
              <a:gd name="connsiteY90" fmla="*/ 4648081 h 5119907"/>
              <a:gd name="connsiteX91" fmla="*/ 7469375 w 8848429"/>
              <a:gd name="connsiteY91" fmla="*/ 4464262 h 5119907"/>
              <a:gd name="connsiteX92" fmla="*/ 7514083 w 8848429"/>
              <a:gd name="connsiteY92" fmla="*/ 4772257 h 5119907"/>
              <a:gd name="connsiteX93" fmla="*/ 7267640 w 8848429"/>
              <a:gd name="connsiteY93" fmla="*/ 4553132 h 5119907"/>
              <a:gd name="connsiteX94" fmla="*/ 7281736 w 8848429"/>
              <a:gd name="connsiteY94" fmla="*/ 4882607 h 5119907"/>
              <a:gd name="connsiteX95" fmla="*/ 7071287 w 8848429"/>
              <a:gd name="connsiteY95" fmla="*/ 4653335 h 5119907"/>
              <a:gd name="connsiteX96" fmla="*/ 7055065 w 8848429"/>
              <a:gd name="connsiteY96" fmla="*/ 4964138 h 5119907"/>
              <a:gd name="connsiteX97" fmla="*/ 6856094 w 8848429"/>
              <a:gd name="connsiteY97" fmla="*/ 4701115 h 5119907"/>
              <a:gd name="connsiteX98" fmla="*/ 6805652 w 8848429"/>
              <a:gd name="connsiteY98" fmla="*/ 5027039 h 5119907"/>
              <a:gd name="connsiteX99" fmla="*/ 6643976 w 8848429"/>
              <a:gd name="connsiteY99" fmla="*/ 4761097 h 5119907"/>
              <a:gd name="connsiteX100" fmla="*/ 6567424 w 8848429"/>
              <a:gd name="connsiteY100" fmla="*/ 5062757 h 5119907"/>
              <a:gd name="connsiteX101" fmla="*/ 6423590 w 8848429"/>
              <a:gd name="connsiteY101" fmla="*/ 4765993 h 5119907"/>
              <a:gd name="connsiteX102" fmla="*/ 6329584 w 8848429"/>
              <a:gd name="connsiteY102" fmla="*/ 5075792 h 5119907"/>
              <a:gd name="connsiteX103" fmla="*/ 6203841 w 8848429"/>
              <a:gd name="connsiteY103" fmla="*/ 4758029 h 5119907"/>
              <a:gd name="connsiteX104" fmla="*/ 6087331 w 8848429"/>
              <a:gd name="connsiteY104" fmla="*/ 5075438 h 5119907"/>
              <a:gd name="connsiteX105" fmla="*/ 5986740 w 8848429"/>
              <a:gd name="connsiteY105" fmla="*/ 4762643 h 5119907"/>
              <a:gd name="connsiteX106" fmla="*/ 5874016 w 8848429"/>
              <a:gd name="connsiteY106" fmla="*/ 5064232 h 5119907"/>
              <a:gd name="connsiteX107" fmla="*/ 5778157 w 8848429"/>
              <a:gd name="connsiteY107" fmla="*/ 4751952 h 5119907"/>
              <a:gd name="connsiteX108" fmla="*/ 5664023 w 8848429"/>
              <a:gd name="connsiteY108" fmla="*/ 5071017 h 5119907"/>
              <a:gd name="connsiteX109" fmla="*/ 5572671 w 8848429"/>
              <a:gd name="connsiteY109" fmla="*/ 4748156 h 5119907"/>
              <a:gd name="connsiteX110" fmla="*/ 5455082 w 8848429"/>
              <a:gd name="connsiteY110" fmla="*/ 5063854 h 5119907"/>
              <a:gd name="connsiteX111" fmla="*/ 5371684 w 8848429"/>
              <a:gd name="connsiteY111" fmla="*/ 4743118 h 5119907"/>
              <a:gd name="connsiteX112" fmla="*/ 5258734 w 8848429"/>
              <a:gd name="connsiteY112" fmla="*/ 5064988 h 5119907"/>
              <a:gd name="connsiteX113" fmla="*/ 5173028 w 8848429"/>
              <a:gd name="connsiteY113" fmla="*/ 4732692 h 5119907"/>
              <a:gd name="connsiteX114" fmla="*/ 5065654 w 8848429"/>
              <a:gd name="connsiteY114" fmla="*/ 5079881 h 5119907"/>
              <a:gd name="connsiteX115" fmla="*/ 4967924 w 8848429"/>
              <a:gd name="connsiteY115" fmla="*/ 4733065 h 5119907"/>
              <a:gd name="connsiteX116" fmla="*/ 4859236 w 8848429"/>
              <a:gd name="connsiteY116" fmla="*/ 5070041 h 5119907"/>
              <a:gd name="connsiteX117" fmla="*/ 4757823 w 8848429"/>
              <a:gd name="connsiteY117" fmla="*/ 4733093 h 5119907"/>
              <a:gd name="connsiteX118" fmla="*/ 4642970 w 8848429"/>
              <a:gd name="connsiteY118" fmla="*/ 5062710 h 5119907"/>
              <a:gd name="connsiteX119" fmla="*/ 4539308 w 8848429"/>
              <a:gd name="connsiteY119" fmla="*/ 4729733 h 5119907"/>
              <a:gd name="connsiteX120" fmla="*/ 4427656 w 8848429"/>
              <a:gd name="connsiteY120" fmla="*/ 5073048 h 5119907"/>
              <a:gd name="connsiteX121" fmla="*/ 4326692 w 8848429"/>
              <a:gd name="connsiteY121" fmla="*/ 4731957 h 5119907"/>
              <a:gd name="connsiteX122" fmla="*/ 4237210 w 8848429"/>
              <a:gd name="connsiteY122" fmla="*/ 5062710 h 5119907"/>
              <a:gd name="connsiteX123" fmla="*/ 4123757 w 8848429"/>
              <a:gd name="connsiteY123" fmla="*/ 4721372 h 5119907"/>
              <a:gd name="connsiteX124" fmla="*/ 4017725 w 8848429"/>
              <a:gd name="connsiteY124" fmla="*/ 5067181 h 5119907"/>
              <a:gd name="connsiteX125" fmla="*/ 3906287 w 8848429"/>
              <a:gd name="connsiteY125" fmla="*/ 4711912 h 5119907"/>
              <a:gd name="connsiteX126" fmla="*/ 3817646 w 8848429"/>
              <a:gd name="connsiteY126" fmla="*/ 5070707 h 5119907"/>
              <a:gd name="connsiteX127" fmla="*/ 3679153 w 8848429"/>
              <a:gd name="connsiteY127" fmla="*/ 4718232 h 5119907"/>
              <a:gd name="connsiteX128" fmla="*/ 3559898 w 8848429"/>
              <a:gd name="connsiteY128" fmla="*/ 5060407 h 5119907"/>
              <a:gd name="connsiteX129" fmla="*/ 3298650 w 8848429"/>
              <a:gd name="connsiteY129" fmla="*/ 4653335 h 5119907"/>
              <a:gd name="connsiteX130" fmla="*/ 3282428 w 8848429"/>
              <a:gd name="connsiteY130" fmla="*/ 4964138 h 5119907"/>
              <a:gd name="connsiteX131" fmla="*/ 3083457 w 8848429"/>
              <a:gd name="connsiteY131" fmla="*/ 4701115 h 5119907"/>
              <a:gd name="connsiteX132" fmla="*/ 3033015 w 8848429"/>
              <a:gd name="connsiteY132" fmla="*/ 5027039 h 5119907"/>
              <a:gd name="connsiteX133" fmla="*/ 2871338 w 8848429"/>
              <a:gd name="connsiteY133" fmla="*/ 4761097 h 5119907"/>
              <a:gd name="connsiteX134" fmla="*/ 2750337 w 8848429"/>
              <a:gd name="connsiteY134" fmla="*/ 5119907 h 5119907"/>
              <a:gd name="connsiteX135" fmla="*/ 2650953 w 8848429"/>
              <a:gd name="connsiteY135" fmla="*/ 4765993 h 5119907"/>
              <a:gd name="connsiteX136" fmla="*/ 2537897 w 8848429"/>
              <a:gd name="connsiteY136" fmla="*/ 5075792 h 5119907"/>
              <a:gd name="connsiteX137" fmla="*/ 2431203 w 8848429"/>
              <a:gd name="connsiteY137" fmla="*/ 4783429 h 5119907"/>
              <a:gd name="connsiteX138" fmla="*/ 2297275 w 8848429"/>
              <a:gd name="connsiteY138" fmla="*/ 5064371 h 5119907"/>
              <a:gd name="connsiteX139" fmla="*/ 2214103 w 8848429"/>
              <a:gd name="connsiteY139" fmla="*/ 4745226 h 5119907"/>
              <a:gd name="connsiteX140" fmla="*/ 2042778 w 8848429"/>
              <a:gd name="connsiteY140" fmla="*/ 5027039 h 5119907"/>
              <a:gd name="connsiteX141" fmla="*/ 1995178 w 8848429"/>
              <a:gd name="connsiteY141" fmla="*/ 4719475 h 5119907"/>
              <a:gd name="connsiteX142" fmla="*/ 1809018 w 8848429"/>
              <a:gd name="connsiteY142" fmla="*/ 4968872 h 5119907"/>
              <a:gd name="connsiteX143" fmla="*/ 1789692 w 8848429"/>
              <a:gd name="connsiteY143" fmla="*/ 4639662 h 5119907"/>
              <a:gd name="connsiteX144" fmla="*/ 1566694 w 8848429"/>
              <a:gd name="connsiteY144" fmla="*/ 4882607 h 5119907"/>
              <a:gd name="connsiteX145" fmla="*/ 1579997 w 8848429"/>
              <a:gd name="connsiteY145" fmla="*/ 4571668 h 5119907"/>
              <a:gd name="connsiteX146" fmla="*/ 1348755 w 8848429"/>
              <a:gd name="connsiteY146" fmla="*/ 4779964 h 5119907"/>
              <a:gd name="connsiteX147" fmla="*/ 1394041 w 8848429"/>
              <a:gd name="connsiteY147" fmla="*/ 4453292 h 5119907"/>
              <a:gd name="connsiteX148" fmla="*/ 1127917 w 8848429"/>
              <a:gd name="connsiteY148" fmla="*/ 4648081 h 5119907"/>
              <a:gd name="connsiteX149" fmla="*/ 1201636 w 8848429"/>
              <a:gd name="connsiteY149" fmla="*/ 4345715 h 5119907"/>
              <a:gd name="connsiteX150" fmla="*/ 934199 w 8848429"/>
              <a:gd name="connsiteY150" fmla="*/ 4504891 h 5119907"/>
              <a:gd name="connsiteX151" fmla="*/ 1042336 w 8848429"/>
              <a:gd name="connsiteY151" fmla="*/ 4193343 h 5119907"/>
              <a:gd name="connsiteX152" fmla="*/ 743332 w 8848429"/>
              <a:gd name="connsiteY152" fmla="*/ 4332460 h 5119907"/>
              <a:gd name="connsiteX153" fmla="*/ 874621 w 8848429"/>
              <a:gd name="connsiteY153" fmla="*/ 4050283 h 5119907"/>
              <a:gd name="connsiteX154" fmla="*/ 581271 w 8848429"/>
              <a:gd name="connsiteY154" fmla="*/ 4154231 h 5119907"/>
              <a:gd name="connsiteX155" fmla="*/ 748120 w 8848429"/>
              <a:gd name="connsiteY155" fmla="*/ 3869756 h 5119907"/>
              <a:gd name="connsiteX156" fmla="*/ 427711 w 8848429"/>
              <a:gd name="connsiteY156" fmla="*/ 3947875 h 5119907"/>
              <a:gd name="connsiteX157" fmla="*/ 611531 w 8848429"/>
              <a:gd name="connsiteY157" fmla="*/ 3696738 h 5119907"/>
              <a:gd name="connsiteX158" fmla="*/ 303535 w 8848429"/>
              <a:gd name="connsiteY158" fmla="*/ 3741447 h 5119907"/>
              <a:gd name="connsiteX159" fmla="*/ 522660 w 8848429"/>
              <a:gd name="connsiteY159" fmla="*/ 3495003 h 5119907"/>
              <a:gd name="connsiteX160" fmla="*/ 193185 w 8848429"/>
              <a:gd name="connsiteY160" fmla="*/ 3509099 h 5119907"/>
              <a:gd name="connsiteX161" fmla="*/ 422457 w 8848429"/>
              <a:gd name="connsiteY161" fmla="*/ 3298650 h 5119907"/>
              <a:gd name="connsiteX162" fmla="*/ 111655 w 8848429"/>
              <a:gd name="connsiteY162" fmla="*/ 3282428 h 5119907"/>
              <a:gd name="connsiteX163" fmla="*/ 374679 w 8848429"/>
              <a:gd name="connsiteY163" fmla="*/ 3083457 h 5119907"/>
              <a:gd name="connsiteX164" fmla="*/ 48753 w 8848429"/>
              <a:gd name="connsiteY164" fmla="*/ 3033015 h 5119907"/>
              <a:gd name="connsiteX165" fmla="*/ 314695 w 8848429"/>
              <a:gd name="connsiteY165" fmla="*/ 2871339 h 5119907"/>
              <a:gd name="connsiteX166" fmla="*/ 13035 w 8848429"/>
              <a:gd name="connsiteY166" fmla="*/ 2794787 h 5119907"/>
              <a:gd name="connsiteX167" fmla="*/ 309799 w 8848429"/>
              <a:gd name="connsiteY167" fmla="*/ 2650953 h 5119907"/>
              <a:gd name="connsiteX168" fmla="*/ 0 w 8848429"/>
              <a:gd name="connsiteY168" fmla="*/ 2537897 h 5119907"/>
              <a:gd name="connsiteX169" fmla="*/ 292363 w 8848429"/>
              <a:gd name="connsiteY169" fmla="*/ 2431203 h 5119907"/>
              <a:gd name="connsiteX170" fmla="*/ 11421 w 8848429"/>
              <a:gd name="connsiteY170" fmla="*/ 2297276 h 5119907"/>
              <a:gd name="connsiteX171" fmla="*/ 330566 w 8848429"/>
              <a:gd name="connsiteY171" fmla="*/ 2214104 h 5119907"/>
              <a:gd name="connsiteX172" fmla="*/ 48753 w 8848429"/>
              <a:gd name="connsiteY172" fmla="*/ 2042778 h 5119907"/>
              <a:gd name="connsiteX173" fmla="*/ 356319 w 8848429"/>
              <a:gd name="connsiteY173" fmla="*/ 1995178 h 5119907"/>
              <a:gd name="connsiteX174" fmla="*/ 106922 w 8848429"/>
              <a:gd name="connsiteY174" fmla="*/ 1809018 h 5119907"/>
              <a:gd name="connsiteX175" fmla="*/ 436130 w 8848429"/>
              <a:gd name="connsiteY175" fmla="*/ 1789692 h 5119907"/>
              <a:gd name="connsiteX176" fmla="*/ 193185 w 8848429"/>
              <a:gd name="connsiteY176" fmla="*/ 1566694 h 5119907"/>
              <a:gd name="connsiteX177" fmla="*/ 504124 w 8848429"/>
              <a:gd name="connsiteY177" fmla="*/ 1579997 h 5119907"/>
              <a:gd name="connsiteX178" fmla="*/ 295829 w 8848429"/>
              <a:gd name="connsiteY178" fmla="*/ 1348755 h 5119907"/>
              <a:gd name="connsiteX179" fmla="*/ 622500 w 8848429"/>
              <a:gd name="connsiteY179" fmla="*/ 1394041 h 5119907"/>
              <a:gd name="connsiteX180" fmla="*/ 427711 w 8848429"/>
              <a:gd name="connsiteY180" fmla="*/ 1127917 h 5119907"/>
              <a:gd name="connsiteX181" fmla="*/ 730077 w 8848429"/>
              <a:gd name="connsiteY181" fmla="*/ 1201637 h 5119907"/>
              <a:gd name="connsiteX182" fmla="*/ 570901 w 8848429"/>
              <a:gd name="connsiteY182" fmla="*/ 934199 h 5119907"/>
              <a:gd name="connsiteX183" fmla="*/ 882450 w 8848429"/>
              <a:gd name="connsiteY183" fmla="*/ 1042336 h 5119907"/>
              <a:gd name="connsiteX184" fmla="*/ 743332 w 8848429"/>
              <a:gd name="connsiteY184" fmla="*/ 743332 h 5119907"/>
              <a:gd name="connsiteX185" fmla="*/ 1025509 w 8848429"/>
              <a:gd name="connsiteY185" fmla="*/ 874621 h 5119907"/>
              <a:gd name="connsiteX186" fmla="*/ 921561 w 8848429"/>
              <a:gd name="connsiteY186" fmla="*/ 581271 h 5119907"/>
              <a:gd name="connsiteX187" fmla="*/ 1206036 w 8848429"/>
              <a:gd name="connsiteY187" fmla="*/ 748121 h 5119907"/>
              <a:gd name="connsiteX188" fmla="*/ 1127917 w 8848429"/>
              <a:gd name="connsiteY188" fmla="*/ 427712 h 5119907"/>
              <a:gd name="connsiteX189" fmla="*/ 1379054 w 8848429"/>
              <a:gd name="connsiteY189" fmla="*/ 611531 h 5119907"/>
              <a:gd name="connsiteX190" fmla="*/ 1334346 w 8848429"/>
              <a:gd name="connsiteY190" fmla="*/ 303535 h 5119907"/>
              <a:gd name="connsiteX191" fmla="*/ 1580790 w 8848429"/>
              <a:gd name="connsiteY191" fmla="*/ 522661 h 5119907"/>
              <a:gd name="connsiteX192" fmla="*/ 1566694 w 8848429"/>
              <a:gd name="connsiteY192" fmla="*/ 193185 h 5119907"/>
              <a:gd name="connsiteX193" fmla="*/ 1777142 w 8848429"/>
              <a:gd name="connsiteY193" fmla="*/ 422457 h 5119907"/>
              <a:gd name="connsiteX194" fmla="*/ 1793364 w 8848429"/>
              <a:gd name="connsiteY194" fmla="*/ 111655 h 5119907"/>
              <a:gd name="connsiteX195" fmla="*/ 1992335 w 8848429"/>
              <a:gd name="connsiteY195" fmla="*/ 374679 h 5119907"/>
              <a:gd name="connsiteX196" fmla="*/ 2042778 w 8848429"/>
              <a:gd name="connsiteY196" fmla="*/ 48753 h 5119907"/>
              <a:gd name="connsiteX197" fmla="*/ 2204453 w 8848429"/>
              <a:gd name="connsiteY197" fmla="*/ 314695 h 5119907"/>
              <a:gd name="connsiteX198" fmla="*/ 2281006 w 8848429"/>
              <a:gd name="connsiteY198" fmla="*/ 13035 h 5119907"/>
              <a:gd name="connsiteX199" fmla="*/ 2424840 w 8848429"/>
              <a:gd name="connsiteY199" fmla="*/ 309799 h 5119907"/>
              <a:gd name="connsiteX200" fmla="*/ 2537897 w 8848429"/>
              <a:gd name="connsiteY200" fmla="*/ 0 h 51199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59898 w 8848429"/>
              <a:gd name="connsiteY128" fmla="*/ 5060407 h 5081807"/>
              <a:gd name="connsiteX129" fmla="*/ 3298650 w 8848429"/>
              <a:gd name="connsiteY129" fmla="*/ 4653335 h 5081807"/>
              <a:gd name="connsiteX130" fmla="*/ 3282428 w 8848429"/>
              <a:gd name="connsiteY130" fmla="*/ 4964138 h 5081807"/>
              <a:gd name="connsiteX131" fmla="*/ 3083457 w 8848429"/>
              <a:gd name="connsiteY131" fmla="*/ 4701115 h 5081807"/>
              <a:gd name="connsiteX132" fmla="*/ 3033015 w 8848429"/>
              <a:gd name="connsiteY132" fmla="*/ 502703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37210 w 8848429"/>
              <a:gd name="connsiteY122" fmla="*/ 5062710 h 5096889"/>
              <a:gd name="connsiteX123" fmla="*/ 4123757 w 8848429"/>
              <a:gd name="connsiteY123" fmla="*/ 4721372 h 5096889"/>
              <a:gd name="connsiteX124" fmla="*/ 4017725 w 8848429"/>
              <a:gd name="connsiteY124" fmla="*/ 5067181 h 5096889"/>
              <a:gd name="connsiteX125" fmla="*/ 3906287 w 8848429"/>
              <a:gd name="connsiteY125" fmla="*/ 4711912 h 5096889"/>
              <a:gd name="connsiteX126" fmla="*/ 3817646 w 8848429"/>
              <a:gd name="connsiteY126" fmla="*/ 5070707 h 5096889"/>
              <a:gd name="connsiteX127" fmla="*/ 3679153 w 8848429"/>
              <a:gd name="connsiteY127" fmla="*/ 4718232 h 5096889"/>
              <a:gd name="connsiteX128" fmla="*/ 3559898 w 8848429"/>
              <a:gd name="connsiteY128" fmla="*/ 5060407 h 5096889"/>
              <a:gd name="connsiteX129" fmla="*/ 3298650 w 8848429"/>
              <a:gd name="connsiteY129" fmla="*/ 4653335 h 5096889"/>
              <a:gd name="connsiteX130" fmla="*/ 3282428 w 8848429"/>
              <a:gd name="connsiteY130" fmla="*/ 4964138 h 5096889"/>
              <a:gd name="connsiteX131" fmla="*/ 3083457 w 8848429"/>
              <a:gd name="connsiteY131" fmla="*/ 4701115 h 5096889"/>
              <a:gd name="connsiteX132" fmla="*/ 2988565 w 8848429"/>
              <a:gd name="connsiteY132" fmla="*/ 5096889 h 5096889"/>
              <a:gd name="connsiteX133" fmla="*/ 2871338 w 8848429"/>
              <a:gd name="connsiteY133" fmla="*/ 4761097 h 5096889"/>
              <a:gd name="connsiteX134" fmla="*/ 2743987 w 8848429"/>
              <a:gd name="connsiteY134" fmla="*/ 5081807 h 5096889"/>
              <a:gd name="connsiteX135" fmla="*/ 2650953 w 8848429"/>
              <a:gd name="connsiteY135" fmla="*/ 4765993 h 5096889"/>
              <a:gd name="connsiteX136" fmla="*/ 2537897 w 8848429"/>
              <a:gd name="connsiteY136" fmla="*/ 5075792 h 5096889"/>
              <a:gd name="connsiteX137" fmla="*/ 2431203 w 8848429"/>
              <a:gd name="connsiteY137" fmla="*/ 4783429 h 5096889"/>
              <a:gd name="connsiteX138" fmla="*/ 2297275 w 8848429"/>
              <a:gd name="connsiteY138" fmla="*/ 5064371 h 5096889"/>
              <a:gd name="connsiteX139" fmla="*/ 2214103 w 8848429"/>
              <a:gd name="connsiteY139" fmla="*/ 4745226 h 5096889"/>
              <a:gd name="connsiteX140" fmla="*/ 2042778 w 8848429"/>
              <a:gd name="connsiteY140" fmla="*/ 5027039 h 5096889"/>
              <a:gd name="connsiteX141" fmla="*/ 1995178 w 8848429"/>
              <a:gd name="connsiteY141" fmla="*/ 4719475 h 5096889"/>
              <a:gd name="connsiteX142" fmla="*/ 1809018 w 8848429"/>
              <a:gd name="connsiteY142" fmla="*/ 4968872 h 5096889"/>
              <a:gd name="connsiteX143" fmla="*/ 1789692 w 8848429"/>
              <a:gd name="connsiteY143" fmla="*/ 4639662 h 5096889"/>
              <a:gd name="connsiteX144" fmla="*/ 1566694 w 8848429"/>
              <a:gd name="connsiteY144" fmla="*/ 4882607 h 5096889"/>
              <a:gd name="connsiteX145" fmla="*/ 1579997 w 8848429"/>
              <a:gd name="connsiteY145" fmla="*/ 4571668 h 5096889"/>
              <a:gd name="connsiteX146" fmla="*/ 1348755 w 8848429"/>
              <a:gd name="connsiteY146" fmla="*/ 4779964 h 5096889"/>
              <a:gd name="connsiteX147" fmla="*/ 1394041 w 8848429"/>
              <a:gd name="connsiteY147" fmla="*/ 4453292 h 5096889"/>
              <a:gd name="connsiteX148" fmla="*/ 1127917 w 8848429"/>
              <a:gd name="connsiteY148" fmla="*/ 4648081 h 5096889"/>
              <a:gd name="connsiteX149" fmla="*/ 1201636 w 8848429"/>
              <a:gd name="connsiteY149" fmla="*/ 4345715 h 5096889"/>
              <a:gd name="connsiteX150" fmla="*/ 934199 w 8848429"/>
              <a:gd name="connsiteY150" fmla="*/ 4504891 h 5096889"/>
              <a:gd name="connsiteX151" fmla="*/ 1042336 w 8848429"/>
              <a:gd name="connsiteY151" fmla="*/ 4193343 h 5096889"/>
              <a:gd name="connsiteX152" fmla="*/ 743332 w 8848429"/>
              <a:gd name="connsiteY152" fmla="*/ 4332460 h 5096889"/>
              <a:gd name="connsiteX153" fmla="*/ 874621 w 8848429"/>
              <a:gd name="connsiteY153" fmla="*/ 4050283 h 5096889"/>
              <a:gd name="connsiteX154" fmla="*/ 581271 w 8848429"/>
              <a:gd name="connsiteY154" fmla="*/ 4154231 h 5096889"/>
              <a:gd name="connsiteX155" fmla="*/ 748120 w 8848429"/>
              <a:gd name="connsiteY155" fmla="*/ 3869756 h 5096889"/>
              <a:gd name="connsiteX156" fmla="*/ 427711 w 8848429"/>
              <a:gd name="connsiteY156" fmla="*/ 3947875 h 5096889"/>
              <a:gd name="connsiteX157" fmla="*/ 611531 w 8848429"/>
              <a:gd name="connsiteY157" fmla="*/ 3696738 h 5096889"/>
              <a:gd name="connsiteX158" fmla="*/ 303535 w 8848429"/>
              <a:gd name="connsiteY158" fmla="*/ 3741447 h 5096889"/>
              <a:gd name="connsiteX159" fmla="*/ 522660 w 8848429"/>
              <a:gd name="connsiteY159" fmla="*/ 3495003 h 5096889"/>
              <a:gd name="connsiteX160" fmla="*/ 193185 w 8848429"/>
              <a:gd name="connsiteY160" fmla="*/ 3509099 h 5096889"/>
              <a:gd name="connsiteX161" fmla="*/ 422457 w 8848429"/>
              <a:gd name="connsiteY161" fmla="*/ 3298650 h 5096889"/>
              <a:gd name="connsiteX162" fmla="*/ 111655 w 8848429"/>
              <a:gd name="connsiteY162" fmla="*/ 3282428 h 5096889"/>
              <a:gd name="connsiteX163" fmla="*/ 374679 w 8848429"/>
              <a:gd name="connsiteY163" fmla="*/ 3083457 h 5096889"/>
              <a:gd name="connsiteX164" fmla="*/ 48753 w 8848429"/>
              <a:gd name="connsiteY164" fmla="*/ 3033015 h 5096889"/>
              <a:gd name="connsiteX165" fmla="*/ 314695 w 8848429"/>
              <a:gd name="connsiteY165" fmla="*/ 2871339 h 5096889"/>
              <a:gd name="connsiteX166" fmla="*/ 13035 w 8848429"/>
              <a:gd name="connsiteY166" fmla="*/ 2794787 h 5096889"/>
              <a:gd name="connsiteX167" fmla="*/ 309799 w 8848429"/>
              <a:gd name="connsiteY167" fmla="*/ 2650953 h 5096889"/>
              <a:gd name="connsiteX168" fmla="*/ 0 w 8848429"/>
              <a:gd name="connsiteY168" fmla="*/ 2537897 h 5096889"/>
              <a:gd name="connsiteX169" fmla="*/ 292363 w 8848429"/>
              <a:gd name="connsiteY169" fmla="*/ 2431203 h 5096889"/>
              <a:gd name="connsiteX170" fmla="*/ 11421 w 8848429"/>
              <a:gd name="connsiteY170" fmla="*/ 2297276 h 5096889"/>
              <a:gd name="connsiteX171" fmla="*/ 330566 w 8848429"/>
              <a:gd name="connsiteY171" fmla="*/ 2214104 h 5096889"/>
              <a:gd name="connsiteX172" fmla="*/ 48753 w 8848429"/>
              <a:gd name="connsiteY172" fmla="*/ 2042778 h 5096889"/>
              <a:gd name="connsiteX173" fmla="*/ 356319 w 8848429"/>
              <a:gd name="connsiteY173" fmla="*/ 1995178 h 5096889"/>
              <a:gd name="connsiteX174" fmla="*/ 106922 w 8848429"/>
              <a:gd name="connsiteY174" fmla="*/ 1809018 h 5096889"/>
              <a:gd name="connsiteX175" fmla="*/ 436130 w 8848429"/>
              <a:gd name="connsiteY175" fmla="*/ 1789692 h 5096889"/>
              <a:gd name="connsiteX176" fmla="*/ 193185 w 8848429"/>
              <a:gd name="connsiteY176" fmla="*/ 1566694 h 5096889"/>
              <a:gd name="connsiteX177" fmla="*/ 504124 w 8848429"/>
              <a:gd name="connsiteY177" fmla="*/ 1579997 h 5096889"/>
              <a:gd name="connsiteX178" fmla="*/ 295829 w 8848429"/>
              <a:gd name="connsiteY178" fmla="*/ 1348755 h 5096889"/>
              <a:gd name="connsiteX179" fmla="*/ 622500 w 8848429"/>
              <a:gd name="connsiteY179" fmla="*/ 1394041 h 5096889"/>
              <a:gd name="connsiteX180" fmla="*/ 427711 w 8848429"/>
              <a:gd name="connsiteY180" fmla="*/ 1127917 h 5096889"/>
              <a:gd name="connsiteX181" fmla="*/ 730077 w 8848429"/>
              <a:gd name="connsiteY181" fmla="*/ 1201637 h 5096889"/>
              <a:gd name="connsiteX182" fmla="*/ 570901 w 8848429"/>
              <a:gd name="connsiteY182" fmla="*/ 934199 h 5096889"/>
              <a:gd name="connsiteX183" fmla="*/ 882450 w 8848429"/>
              <a:gd name="connsiteY183" fmla="*/ 1042336 h 5096889"/>
              <a:gd name="connsiteX184" fmla="*/ 743332 w 8848429"/>
              <a:gd name="connsiteY184" fmla="*/ 743332 h 5096889"/>
              <a:gd name="connsiteX185" fmla="*/ 1025509 w 8848429"/>
              <a:gd name="connsiteY185" fmla="*/ 874621 h 5096889"/>
              <a:gd name="connsiteX186" fmla="*/ 921561 w 8848429"/>
              <a:gd name="connsiteY186" fmla="*/ 581271 h 5096889"/>
              <a:gd name="connsiteX187" fmla="*/ 1206036 w 8848429"/>
              <a:gd name="connsiteY187" fmla="*/ 748121 h 5096889"/>
              <a:gd name="connsiteX188" fmla="*/ 1127917 w 8848429"/>
              <a:gd name="connsiteY188" fmla="*/ 427712 h 5096889"/>
              <a:gd name="connsiteX189" fmla="*/ 1379054 w 8848429"/>
              <a:gd name="connsiteY189" fmla="*/ 611531 h 5096889"/>
              <a:gd name="connsiteX190" fmla="*/ 1334346 w 8848429"/>
              <a:gd name="connsiteY190" fmla="*/ 303535 h 5096889"/>
              <a:gd name="connsiteX191" fmla="*/ 1580790 w 8848429"/>
              <a:gd name="connsiteY191" fmla="*/ 522661 h 5096889"/>
              <a:gd name="connsiteX192" fmla="*/ 1566694 w 8848429"/>
              <a:gd name="connsiteY192" fmla="*/ 193185 h 5096889"/>
              <a:gd name="connsiteX193" fmla="*/ 1777142 w 8848429"/>
              <a:gd name="connsiteY193" fmla="*/ 422457 h 5096889"/>
              <a:gd name="connsiteX194" fmla="*/ 1793364 w 8848429"/>
              <a:gd name="connsiteY194" fmla="*/ 111655 h 5096889"/>
              <a:gd name="connsiteX195" fmla="*/ 1992335 w 8848429"/>
              <a:gd name="connsiteY195" fmla="*/ 374679 h 5096889"/>
              <a:gd name="connsiteX196" fmla="*/ 2042778 w 8848429"/>
              <a:gd name="connsiteY196" fmla="*/ 48753 h 5096889"/>
              <a:gd name="connsiteX197" fmla="*/ 2204453 w 8848429"/>
              <a:gd name="connsiteY197" fmla="*/ 314695 h 5096889"/>
              <a:gd name="connsiteX198" fmla="*/ 2281006 w 8848429"/>
              <a:gd name="connsiteY198" fmla="*/ 13035 h 5096889"/>
              <a:gd name="connsiteX199" fmla="*/ 2424840 w 8848429"/>
              <a:gd name="connsiteY199" fmla="*/ 309799 h 5096889"/>
              <a:gd name="connsiteX200" fmla="*/ 2537897 w 8848429"/>
              <a:gd name="connsiteY200" fmla="*/ 0 h 5096889"/>
              <a:gd name="connsiteX0" fmla="*/ 2537897 w 8848429"/>
              <a:gd name="connsiteY0" fmla="*/ 0 h 5110188"/>
              <a:gd name="connsiteX1" fmla="*/ 2644589 w 8848429"/>
              <a:gd name="connsiteY1" fmla="*/ 292362 h 5110188"/>
              <a:gd name="connsiteX2" fmla="*/ 2778516 w 8848429"/>
              <a:gd name="connsiteY2" fmla="*/ 11421 h 5110188"/>
              <a:gd name="connsiteX3" fmla="*/ 2861690 w 8848429"/>
              <a:gd name="connsiteY3" fmla="*/ 330566 h 5110188"/>
              <a:gd name="connsiteX4" fmla="*/ 3033015 w 8848429"/>
              <a:gd name="connsiteY4" fmla="*/ 48753 h 5110188"/>
              <a:gd name="connsiteX5" fmla="*/ 3080616 w 8848429"/>
              <a:gd name="connsiteY5" fmla="*/ 356317 h 5110188"/>
              <a:gd name="connsiteX6" fmla="*/ 3266774 w 8848429"/>
              <a:gd name="connsiteY6" fmla="*/ 106922 h 5110188"/>
              <a:gd name="connsiteX7" fmla="*/ 3286101 w 8848429"/>
              <a:gd name="connsiteY7" fmla="*/ 436131 h 5110188"/>
              <a:gd name="connsiteX8" fmla="*/ 3509098 w 8848429"/>
              <a:gd name="connsiteY8" fmla="*/ 193185 h 5110188"/>
              <a:gd name="connsiteX9" fmla="*/ 3495795 w 8848429"/>
              <a:gd name="connsiteY9" fmla="*/ 504124 h 5110188"/>
              <a:gd name="connsiteX10" fmla="*/ 3727037 w 8848429"/>
              <a:gd name="connsiteY10" fmla="*/ 295829 h 5110188"/>
              <a:gd name="connsiteX11" fmla="*/ 3681751 w 8848429"/>
              <a:gd name="connsiteY11" fmla="*/ 622500 h 5110188"/>
              <a:gd name="connsiteX12" fmla="*/ 3947875 w 8848429"/>
              <a:gd name="connsiteY12" fmla="*/ 427712 h 5110188"/>
              <a:gd name="connsiteX13" fmla="*/ 3874156 w 8848429"/>
              <a:gd name="connsiteY13" fmla="*/ 730077 h 5110188"/>
              <a:gd name="connsiteX14" fmla="*/ 4141593 w 8848429"/>
              <a:gd name="connsiteY14" fmla="*/ 570901 h 5110188"/>
              <a:gd name="connsiteX15" fmla="*/ 4033457 w 8848429"/>
              <a:gd name="connsiteY15" fmla="*/ 882450 h 5110188"/>
              <a:gd name="connsiteX16" fmla="*/ 4332460 w 8848429"/>
              <a:gd name="connsiteY16" fmla="*/ 743332 h 5110188"/>
              <a:gd name="connsiteX17" fmla="*/ 4201171 w 8848429"/>
              <a:gd name="connsiteY17" fmla="*/ 1025509 h 5110188"/>
              <a:gd name="connsiteX18" fmla="*/ 4363624 w 8848429"/>
              <a:gd name="connsiteY18" fmla="*/ 967945 h 5110188"/>
              <a:gd name="connsiteX19" fmla="*/ 4401794 w 8848429"/>
              <a:gd name="connsiteY19" fmla="*/ 954419 h 5110188"/>
              <a:gd name="connsiteX20" fmla="*/ 4462826 w 8848429"/>
              <a:gd name="connsiteY20" fmla="*/ 975603 h 5110188"/>
              <a:gd name="connsiteX21" fmla="*/ 4655087 w 8848429"/>
              <a:gd name="connsiteY21" fmla="*/ 1042336 h 5110188"/>
              <a:gd name="connsiteX22" fmla="*/ 4515970 w 8848429"/>
              <a:gd name="connsiteY22" fmla="*/ 743332 h 5110188"/>
              <a:gd name="connsiteX23" fmla="*/ 4798146 w 8848429"/>
              <a:gd name="connsiteY23" fmla="*/ 874621 h 5110188"/>
              <a:gd name="connsiteX24" fmla="*/ 4694199 w 8848429"/>
              <a:gd name="connsiteY24" fmla="*/ 581271 h 5110188"/>
              <a:gd name="connsiteX25" fmla="*/ 4978673 w 8848429"/>
              <a:gd name="connsiteY25" fmla="*/ 748121 h 5110188"/>
              <a:gd name="connsiteX26" fmla="*/ 4900554 w 8848429"/>
              <a:gd name="connsiteY26" fmla="*/ 427712 h 5110188"/>
              <a:gd name="connsiteX27" fmla="*/ 5151692 w 8848429"/>
              <a:gd name="connsiteY27" fmla="*/ 611531 h 5110188"/>
              <a:gd name="connsiteX28" fmla="*/ 5106984 w 8848429"/>
              <a:gd name="connsiteY28" fmla="*/ 303535 h 5110188"/>
              <a:gd name="connsiteX29" fmla="*/ 5353428 w 8848429"/>
              <a:gd name="connsiteY29" fmla="*/ 522661 h 5110188"/>
              <a:gd name="connsiteX30" fmla="*/ 5339331 w 8848429"/>
              <a:gd name="connsiteY30" fmla="*/ 193185 h 5110188"/>
              <a:gd name="connsiteX31" fmla="*/ 5549779 w 8848429"/>
              <a:gd name="connsiteY31" fmla="*/ 422457 h 5110188"/>
              <a:gd name="connsiteX32" fmla="*/ 5566001 w 8848429"/>
              <a:gd name="connsiteY32" fmla="*/ 111655 h 5110188"/>
              <a:gd name="connsiteX33" fmla="*/ 5764973 w 8848429"/>
              <a:gd name="connsiteY33" fmla="*/ 374679 h 5110188"/>
              <a:gd name="connsiteX34" fmla="*/ 5815415 w 8848429"/>
              <a:gd name="connsiteY34" fmla="*/ 48753 h 5110188"/>
              <a:gd name="connsiteX35" fmla="*/ 5977091 w 8848429"/>
              <a:gd name="connsiteY35" fmla="*/ 314695 h 5110188"/>
              <a:gd name="connsiteX36" fmla="*/ 6053643 w 8848429"/>
              <a:gd name="connsiteY36" fmla="*/ 13035 h 5110188"/>
              <a:gd name="connsiteX37" fmla="*/ 6197477 w 8848429"/>
              <a:gd name="connsiteY37" fmla="*/ 309799 h 5110188"/>
              <a:gd name="connsiteX38" fmla="*/ 6310534 w 8848429"/>
              <a:gd name="connsiteY38" fmla="*/ 0 h 5110188"/>
              <a:gd name="connsiteX39" fmla="*/ 6417226 w 8848429"/>
              <a:gd name="connsiteY39" fmla="*/ 292362 h 5110188"/>
              <a:gd name="connsiteX40" fmla="*/ 6551154 w 8848429"/>
              <a:gd name="connsiteY40" fmla="*/ 11421 h 5110188"/>
              <a:gd name="connsiteX41" fmla="*/ 6634327 w 8848429"/>
              <a:gd name="connsiteY41" fmla="*/ 330566 h 5110188"/>
              <a:gd name="connsiteX42" fmla="*/ 6805652 w 8848429"/>
              <a:gd name="connsiteY42" fmla="*/ 48753 h 5110188"/>
              <a:gd name="connsiteX43" fmla="*/ 6853253 w 8848429"/>
              <a:gd name="connsiteY43" fmla="*/ 356317 h 5110188"/>
              <a:gd name="connsiteX44" fmla="*/ 7039411 w 8848429"/>
              <a:gd name="connsiteY44" fmla="*/ 106922 h 5110188"/>
              <a:gd name="connsiteX45" fmla="*/ 7058738 w 8848429"/>
              <a:gd name="connsiteY45" fmla="*/ 436131 h 5110188"/>
              <a:gd name="connsiteX46" fmla="*/ 7281736 w 8848429"/>
              <a:gd name="connsiteY46" fmla="*/ 193185 h 5110188"/>
              <a:gd name="connsiteX47" fmla="*/ 7268432 w 8848429"/>
              <a:gd name="connsiteY47" fmla="*/ 504124 h 5110188"/>
              <a:gd name="connsiteX48" fmla="*/ 7499674 w 8848429"/>
              <a:gd name="connsiteY48" fmla="*/ 295829 h 5110188"/>
              <a:gd name="connsiteX49" fmla="*/ 7454388 w 8848429"/>
              <a:gd name="connsiteY49" fmla="*/ 622500 h 5110188"/>
              <a:gd name="connsiteX50" fmla="*/ 7720512 w 8848429"/>
              <a:gd name="connsiteY50" fmla="*/ 427712 h 5110188"/>
              <a:gd name="connsiteX51" fmla="*/ 7646793 w 8848429"/>
              <a:gd name="connsiteY51" fmla="*/ 730077 h 5110188"/>
              <a:gd name="connsiteX52" fmla="*/ 7914230 w 8848429"/>
              <a:gd name="connsiteY52" fmla="*/ 570901 h 5110188"/>
              <a:gd name="connsiteX53" fmla="*/ 7806094 w 8848429"/>
              <a:gd name="connsiteY53" fmla="*/ 882450 h 5110188"/>
              <a:gd name="connsiteX54" fmla="*/ 8105097 w 8848429"/>
              <a:gd name="connsiteY54" fmla="*/ 743332 h 5110188"/>
              <a:gd name="connsiteX55" fmla="*/ 7973808 w 8848429"/>
              <a:gd name="connsiteY55" fmla="*/ 1025509 h 5110188"/>
              <a:gd name="connsiteX56" fmla="*/ 8267159 w 8848429"/>
              <a:gd name="connsiteY56" fmla="*/ 921562 h 5110188"/>
              <a:gd name="connsiteX57" fmla="*/ 8100309 w 8848429"/>
              <a:gd name="connsiteY57" fmla="*/ 1206036 h 5110188"/>
              <a:gd name="connsiteX58" fmla="*/ 8420718 w 8848429"/>
              <a:gd name="connsiteY58" fmla="*/ 1127917 h 5110188"/>
              <a:gd name="connsiteX59" fmla="*/ 8236899 w 8848429"/>
              <a:gd name="connsiteY59" fmla="*/ 1379055 h 5110188"/>
              <a:gd name="connsiteX60" fmla="*/ 8544894 w 8848429"/>
              <a:gd name="connsiteY60" fmla="*/ 1334347 h 5110188"/>
              <a:gd name="connsiteX61" fmla="*/ 8325768 w 8848429"/>
              <a:gd name="connsiteY61" fmla="*/ 1580791 h 5110188"/>
              <a:gd name="connsiteX62" fmla="*/ 8655244 w 8848429"/>
              <a:gd name="connsiteY62" fmla="*/ 1566694 h 5110188"/>
              <a:gd name="connsiteX63" fmla="*/ 8425972 w 8848429"/>
              <a:gd name="connsiteY63" fmla="*/ 1777142 h 5110188"/>
              <a:gd name="connsiteX64" fmla="*/ 8736775 w 8848429"/>
              <a:gd name="connsiteY64" fmla="*/ 1793364 h 5110188"/>
              <a:gd name="connsiteX65" fmla="*/ 8473750 w 8848429"/>
              <a:gd name="connsiteY65" fmla="*/ 1992336 h 5110188"/>
              <a:gd name="connsiteX66" fmla="*/ 8799676 w 8848429"/>
              <a:gd name="connsiteY66" fmla="*/ 2042778 h 5110188"/>
              <a:gd name="connsiteX67" fmla="*/ 8533734 w 8848429"/>
              <a:gd name="connsiteY67" fmla="*/ 2204454 h 5110188"/>
              <a:gd name="connsiteX68" fmla="*/ 8835394 w 8848429"/>
              <a:gd name="connsiteY68" fmla="*/ 2281007 h 5110188"/>
              <a:gd name="connsiteX69" fmla="*/ 8538630 w 8848429"/>
              <a:gd name="connsiteY69" fmla="*/ 2424841 h 5110188"/>
              <a:gd name="connsiteX70" fmla="*/ 8848429 w 8848429"/>
              <a:gd name="connsiteY70" fmla="*/ 2537897 h 5110188"/>
              <a:gd name="connsiteX71" fmla="*/ 8556068 w 8848429"/>
              <a:gd name="connsiteY71" fmla="*/ 2644589 h 5110188"/>
              <a:gd name="connsiteX72" fmla="*/ 8837008 w 8848429"/>
              <a:gd name="connsiteY72" fmla="*/ 2778517 h 5110188"/>
              <a:gd name="connsiteX73" fmla="*/ 8517863 w 8848429"/>
              <a:gd name="connsiteY73" fmla="*/ 2861690 h 5110188"/>
              <a:gd name="connsiteX74" fmla="*/ 8799676 w 8848429"/>
              <a:gd name="connsiteY74" fmla="*/ 3033015 h 5110188"/>
              <a:gd name="connsiteX75" fmla="*/ 8492112 w 8848429"/>
              <a:gd name="connsiteY75" fmla="*/ 3080616 h 5110188"/>
              <a:gd name="connsiteX76" fmla="*/ 8741508 w 8848429"/>
              <a:gd name="connsiteY76" fmla="*/ 3266774 h 5110188"/>
              <a:gd name="connsiteX77" fmla="*/ 8412298 w 8848429"/>
              <a:gd name="connsiteY77" fmla="*/ 3286101 h 5110188"/>
              <a:gd name="connsiteX78" fmla="*/ 8655244 w 8848429"/>
              <a:gd name="connsiteY78" fmla="*/ 3509099 h 5110188"/>
              <a:gd name="connsiteX79" fmla="*/ 8344304 w 8848429"/>
              <a:gd name="connsiteY79" fmla="*/ 3495795 h 5110188"/>
              <a:gd name="connsiteX80" fmla="*/ 8552600 w 8848429"/>
              <a:gd name="connsiteY80" fmla="*/ 3727037 h 5110188"/>
              <a:gd name="connsiteX81" fmla="*/ 8225930 w 8848429"/>
              <a:gd name="connsiteY81" fmla="*/ 3681752 h 5110188"/>
              <a:gd name="connsiteX82" fmla="*/ 8420718 w 8848429"/>
              <a:gd name="connsiteY82" fmla="*/ 3947875 h 5110188"/>
              <a:gd name="connsiteX83" fmla="*/ 8118352 w 8848429"/>
              <a:gd name="connsiteY83" fmla="*/ 3874156 h 5110188"/>
              <a:gd name="connsiteX84" fmla="*/ 8277528 w 8848429"/>
              <a:gd name="connsiteY84" fmla="*/ 4141593 h 5110188"/>
              <a:gd name="connsiteX85" fmla="*/ 7965979 w 8848429"/>
              <a:gd name="connsiteY85" fmla="*/ 4033457 h 5110188"/>
              <a:gd name="connsiteX86" fmla="*/ 8105097 w 8848429"/>
              <a:gd name="connsiteY86" fmla="*/ 4332460 h 5110188"/>
              <a:gd name="connsiteX87" fmla="*/ 7822920 w 8848429"/>
              <a:gd name="connsiteY87" fmla="*/ 4201171 h 5110188"/>
              <a:gd name="connsiteX88" fmla="*/ 7926868 w 8848429"/>
              <a:gd name="connsiteY88" fmla="*/ 4494522 h 5110188"/>
              <a:gd name="connsiteX89" fmla="*/ 7642393 w 8848429"/>
              <a:gd name="connsiteY89" fmla="*/ 4327672 h 5110188"/>
              <a:gd name="connsiteX90" fmla="*/ 7720512 w 8848429"/>
              <a:gd name="connsiteY90" fmla="*/ 4648081 h 5110188"/>
              <a:gd name="connsiteX91" fmla="*/ 7469375 w 8848429"/>
              <a:gd name="connsiteY91" fmla="*/ 4464262 h 5110188"/>
              <a:gd name="connsiteX92" fmla="*/ 7514083 w 8848429"/>
              <a:gd name="connsiteY92" fmla="*/ 4772257 h 5110188"/>
              <a:gd name="connsiteX93" fmla="*/ 7267640 w 8848429"/>
              <a:gd name="connsiteY93" fmla="*/ 4553132 h 5110188"/>
              <a:gd name="connsiteX94" fmla="*/ 7281736 w 8848429"/>
              <a:gd name="connsiteY94" fmla="*/ 4882607 h 5110188"/>
              <a:gd name="connsiteX95" fmla="*/ 7071287 w 8848429"/>
              <a:gd name="connsiteY95" fmla="*/ 4653335 h 5110188"/>
              <a:gd name="connsiteX96" fmla="*/ 7055065 w 8848429"/>
              <a:gd name="connsiteY96" fmla="*/ 4964138 h 5110188"/>
              <a:gd name="connsiteX97" fmla="*/ 6856094 w 8848429"/>
              <a:gd name="connsiteY97" fmla="*/ 4701115 h 5110188"/>
              <a:gd name="connsiteX98" fmla="*/ 6805652 w 8848429"/>
              <a:gd name="connsiteY98" fmla="*/ 5027039 h 5110188"/>
              <a:gd name="connsiteX99" fmla="*/ 6643976 w 8848429"/>
              <a:gd name="connsiteY99" fmla="*/ 4761097 h 5110188"/>
              <a:gd name="connsiteX100" fmla="*/ 6567424 w 8848429"/>
              <a:gd name="connsiteY100" fmla="*/ 5062757 h 5110188"/>
              <a:gd name="connsiteX101" fmla="*/ 6423590 w 8848429"/>
              <a:gd name="connsiteY101" fmla="*/ 4765993 h 5110188"/>
              <a:gd name="connsiteX102" fmla="*/ 6329584 w 8848429"/>
              <a:gd name="connsiteY102" fmla="*/ 5075792 h 5110188"/>
              <a:gd name="connsiteX103" fmla="*/ 6203841 w 8848429"/>
              <a:gd name="connsiteY103" fmla="*/ 4758029 h 5110188"/>
              <a:gd name="connsiteX104" fmla="*/ 6087331 w 8848429"/>
              <a:gd name="connsiteY104" fmla="*/ 5075438 h 5110188"/>
              <a:gd name="connsiteX105" fmla="*/ 5986740 w 8848429"/>
              <a:gd name="connsiteY105" fmla="*/ 4762643 h 5110188"/>
              <a:gd name="connsiteX106" fmla="*/ 5874016 w 8848429"/>
              <a:gd name="connsiteY106" fmla="*/ 5064232 h 5110188"/>
              <a:gd name="connsiteX107" fmla="*/ 5778157 w 8848429"/>
              <a:gd name="connsiteY107" fmla="*/ 4751952 h 5110188"/>
              <a:gd name="connsiteX108" fmla="*/ 5664023 w 8848429"/>
              <a:gd name="connsiteY108" fmla="*/ 5071017 h 5110188"/>
              <a:gd name="connsiteX109" fmla="*/ 5572671 w 8848429"/>
              <a:gd name="connsiteY109" fmla="*/ 4748156 h 5110188"/>
              <a:gd name="connsiteX110" fmla="*/ 5455082 w 8848429"/>
              <a:gd name="connsiteY110" fmla="*/ 5063854 h 5110188"/>
              <a:gd name="connsiteX111" fmla="*/ 5371684 w 8848429"/>
              <a:gd name="connsiteY111" fmla="*/ 4743118 h 5110188"/>
              <a:gd name="connsiteX112" fmla="*/ 5258734 w 8848429"/>
              <a:gd name="connsiteY112" fmla="*/ 5064988 h 5110188"/>
              <a:gd name="connsiteX113" fmla="*/ 5173028 w 8848429"/>
              <a:gd name="connsiteY113" fmla="*/ 4732692 h 5110188"/>
              <a:gd name="connsiteX114" fmla="*/ 5065654 w 8848429"/>
              <a:gd name="connsiteY114" fmla="*/ 5079881 h 5110188"/>
              <a:gd name="connsiteX115" fmla="*/ 4967924 w 8848429"/>
              <a:gd name="connsiteY115" fmla="*/ 4733065 h 5110188"/>
              <a:gd name="connsiteX116" fmla="*/ 4859236 w 8848429"/>
              <a:gd name="connsiteY116" fmla="*/ 5070041 h 5110188"/>
              <a:gd name="connsiteX117" fmla="*/ 4757823 w 8848429"/>
              <a:gd name="connsiteY117" fmla="*/ 4733093 h 5110188"/>
              <a:gd name="connsiteX118" fmla="*/ 4642970 w 8848429"/>
              <a:gd name="connsiteY118" fmla="*/ 5062710 h 5110188"/>
              <a:gd name="connsiteX119" fmla="*/ 4539308 w 8848429"/>
              <a:gd name="connsiteY119" fmla="*/ 4729733 h 5110188"/>
              <a:gd name="connsiteX120" fmla="*/ 4427656 w 8848429"/>
              <a:gd name="connsiteY120" fmla="*/ 5073048 h 5110188"/>
              <a:gd name="connsiteX121" fmla="*/ 4326692 w 8848429"/>
              <a:gd name="connsiteY121" fmla="*/ 4731957 h 5110188"/>
              <a:gd name="connsiteX122" fmla="*/ 4237210 w 8848429"/>
              <a:gd name="connsiteY122" fmla="*/ 5062710 h 5110188"/>
              <a:gd name="connsiteX123" fmla="*/ 4123757 w 8848429"/>
              <a:gd name="connsiteY123" fmla="*/ 4721372 h 5110188"/>
              <a:gd name="connsiteX124" fmla="*/ 4017725 w 8848429"/>
              <a:gd name="connsiteY124" fmla="*/ 5067181 h 5110188"/>
              <a:gd name="connsiteX125" fmla="*/ 3906287 w 8848429"/>
              <a:gd name="connsiteY125" fmla="*/ 4711912 h 5110188"/>
              <a:gd name="connsiteX126" fmla="*/ 3817646 w 8848429"/>
              <a:gd name="connsiteY126" fmla="*/ 5070707 h 5110188"/>
              <a:gd name="connsiteX127" fmla="*/ 3679153 w 8848429"/>
              <a:gd name="connsiteY127" fmla="*/ 4718232 h 5110188"/>
              <a:gd name="connsiteX128" fmla="*/ 3559898 w 8848429"/>
              <a:gd name="connsiteY128" fmla="*/ 5060407 h 5110188"/>
              <a:gd name="connsiteX129" fmla="*/ 3298650 w 8848429"/>
              <a:gd name="connsiteY129" fmla="*/ 4653335 h 5110188"/>
              <a:gd name="connsiteX130" fmla="*/ 3237978 w 8848429"/>
              <a:gd name="connsiteY130" fmla="*/ 5110188 h 5110188"/>
              <a:gd name="connsiteX131" fmla="*/ 3083457 w 8848429"/>
              <a:gd name="connsiteY131" fmla="*/ 4701115 h 5110188"/>
              <a:gd name="connsiteX132" fmla="*/ 2988565 w 8848429"/>
              <a:gd name="connsiteY132" fmla="*/ 5096889 h 5110188"/>
              <a:gd name="connsiteX133" fmla="*/ 2871338 w 8848429"/>
              <a:gd name="connsiteY133" fmla="*/ 4761097 h 5110188"/>
              <a:gd name="connsiteX134" fmla="*/ 2743987 w 8848429"/>
              <a:gd name="connsiteY134" fmla="*/ 5081807 h 5110188"/>
              <a:gd name="connsiteX135" fmla="*/ 2650953 w 8848429"/>
              <a:gd name="connsiteY135" fmla="*/ 4765993 h 5110188"/>
              <a:gd name="connsiteX136" fmla="*/ 2537897 w 8848429"/>
              <a:gd name="connsiteY136" fmla="*/ 5075792 h 5110188"/>
              <a:gd name="connsiteX137" fmla="*/ 2431203 w 8848429"/>
              <a:gd name="connsiteY137" fmla="*/ 4783429 h 5110188"/>
              <a:gd name="connsiteX138" fmla="*/ 2297275 w 8848429"/>
              <a:gd name="connsiteY138" fmla="*/ 5064371 h 5110188"/>
              <a:gd name="connsiteX139" fmla="*/ 2214103 w 8848429"/>
              <a:gd name="connsiteY139" fmla="*/ 4745226 h 5110188"/>
              <a:gd name="connsiteX140" fmla="*/ 2042778 w 8848429"/>
              <a:gd name="connsiteY140" fmla="*/ 5027039 h 5110188"/>
              <a:gd name="connsiteX141" fmla="*/ 1995178 w 8848429"/>
              <a:gd name="connsiteY141" fmla="*/ 4719475 h 5110188"/>
              <a:gd name="connsiteX142" fmla="*/ 1809018 w 8848429"/>
              <a:gd name="connsiteY142" fmla="*/ 4968872 h 5110188"/>
              <a:gd name="connsiteX143" fmla="*/ 1789692 w 8848429"/>
              <a:gd name="connsiteY143" fmla="*/ 4639662 h 5110188"/>
              <a:gd name="connsiteX144" fmla="*/ 1566694 w 8848429"/>
              <a:gd name="connsiteY144" fmla="*/ 4882607 h 5110188"/>
              <a:gd name="connsiteX145" fmla="*/ 1579997 w 8848429"/>
              <a:gd name="connsiteY145" fmla="*/ 4571668 h 5110188"/>
              <a:gd name="connsiteX146" fmla="*/ 1348755 w 8848429"/>
              <a:gd name="connsiteY146" fmla="*/ 4779964 h 5110188"/>
              <a:gd name="connsiteX147" fmla="*/ 1394041 w 8848429"/>
              <a:gd name="connsiteY147" fmla="*/ 4453292 h 5110188"/>
              <a:gd name="connsiteX148" fmla="*/ 1127917 w 8848429"/>
              <a:gd name="connsiteY148" fmla="*/ 4648081 h 5110188"/>
              <a:gd name="connsiteX149" fmla="*/ 1201636 w 8848429"/>
              <a:gd name="connsiteY149" fmla="*/ 4345715 h 5110188"/>
              <a:gd name="connsiteX150" fmla="*/ 934199 w 8848429"/>
              <a:gd name="connsiteY150" fmla="*/ 4504891 h 5110188"/>
              <a:gd name="connsiteX151" fmla="*/ 1042336 w 8848429"/>
              <a:gd name="connsiteY151" fmla="*/ 4193343 h 5110188"/>
              <a:gd name="connsiteX152" fmla="*/ 743332 w 8848429"/>
              <a:gd name="connsiteY152" fmla="*/ 4332460 h 5110188"/>
              <a:gd name="connsiteX153" fmla="*/ 874621 w 8848429"/>
              <a:gd name="connsiteY153" fmla="*/ 4050283 h 5110188"/>
              <a:gd name="connsiteX154" fmla="*/ 581271 w 8848429"/>
              <a:gd name="connsiteY154" fmla="*/ 4154231 h 5110188"/>
              <a:gd name="connsiteX155" fmla="*/ 748120 w 8848429"/>
              <a:gd name="connsiteY155" fmla="*/ 3869756 h 5110188"/>
              <a:gd name="connsiteX156" fmla="*/ 427711 w 8848429"/>
              <a:gd name="connsiteY156" fmla="*/ 3947875 h 5110188"/>
              <a:gd name="connsiteX157" fmla="*/ 611531 w 8848429"/>
              <a:gd name="connsiteY157" fmla="*/ 3696738 h 5110188"/>
              <a:gd name="connsiteX158" fmla="*/ 303535 w 8848429"/>
              <a:gd name="connsiteY158" fmla="*/ 3741447 h 5110188"/>
              <a:gd name="connsiteX159" fmla="*/ 522660 w 8848429"/>
              <a:gd name="connsiteY159" fmla="*/ 3495003 h 5110188"/>
              <a:gd name="connsiteX160" fmla="*/ 193185 w 8848429"/>
              <a:gd name="connsiteY160" fmla="*/ 3509099 h 5110188"/>
              <a:gd name="connsiteX161" fmla="*/ 422457 w 8848429"/>
              <a:gd name="connsiteY161" fmla="*/ 3298650 h 5110188"/>
              <a:gd name="connsiteX162" fmla="*/ 111655 w 8848429"/>
              <a:gd name="connsiteY162" fmla="*/ 3282428 h 5110188"/>
              <a:gd name="connsiteX163" fmla="*/ 374679 w 8848429"/>
              <a:gd name="connsiteY163" fmla="*/ 3083457 h 5110188"/>
              <a:gd name="connsiteX164" fmla="*/ 48753 w 8848429"/>
              <a:gd name="connsiteY164" fmla="*/ 3033015 h 5110188"/>
              <a:gd name="connsiteX165" fmla="*/ 314695 w 8848429"/>
              <a:gd name="connsiteY165" fmla="*/ 2871339 h 5110188"/>
              <a:gd name="connsiteX166" fmla="*/ 13035 w 8848429"/>
              <a:gd name="connsiteY166" fmla="*/ 2794787 h 5110188"/>
              <a:gd name="connsiteX167" fmla="*/ 309799 w 8848429"/>
              <a:gd name="connsiteY167" fmla="*/ 2650953 h 5110188"/>
              <a:gd name="connsiteX168" fmla="*/ 0 w 8848429"/>
              <a:gd name="connsiteY168" fmla="*/ 2537897 h 5110188"/>
              <a:gd name="connsiteX169" fmla="*/ 292363 w 8848429"/>
              <a:gd name="connsiteY169" fmla="*/ 2431203 h 5110188"/>
              <a:gd name="connsiteX170" fmla="*/ 11421 w 8848429"/>
              <a:gd name="connsiteY170" fmla="*/ 2297276 h 5110188"/>
              <a:gd name="connsiteX171" fmla="*/ 330566 w 8848429"/>
              <a:gd name="connsiteY171" fmla="*/ 2214104 h 5110188"/>
              <a:gd name="connsiteX172" fmla="*/ 48753 w 8848429"/>
              <a:gd name="connsiteY172" fmla="*/ 2042778 h 5110188"/>
              <a:gd name="connsiteX173" fmla="*/ 356319 w 8848429"/>
              <a:gd name="connsiteY173" fmla="*/ 1995178 h 5110188"/>
              <a:gd name="connsiteX174" fmla="*/ 106922 w 8848429"/>
              <a:gd name="connsiteY174" fmla="*/ 1809018 h 5110188"/>
              <a:gd name="connsiteX175" fmla="*/ 436130 w 8848429"/>
              <a:gd name="connsiteY175" fmla="*/ 1789692 h 5110188"/>
              <a:gd name="connsiteX176" fmla="*/ 193185 w 8848429"/>
              <a:gd name="connsiteY176" fmla="*/ 1566694 h 5110188"/>
              <a:gd name="connsiteX177" fmla="*/ 504124 w 8848429"/>
              <a:gd name="connsiteY177" fmla="*/ 1579997 h 5110188"/>
              <a:gd name="connsiteX178" fmla="*/ 295829 w 8848429"/>
              <a:gd name="connsiteY178" fmla="*/ 1348755 h 5110188"/>
              <a:gd name="connsiteX179" fmla="*/ 622500 w 8848429"/>
              <a:gd name="connsiteY179" fmla="*/ 1394041 h 5110188"/>
              <a:gd name="connsiteX180" fmla="*/ 427711 w 8848429"/>
              <a:gd name="connsiteY180" fmla="*/ 1127917 h 5110188"/>
              <a:gd name="connsiteX181" fmla="*/ 730077 w 8848429"/>
              <a:gd name="connsiteY181" fmla="*/ 1201637 h 5110188"/>
              <a:gd name="connsiteX182" fmla="*/ 570901 w 8848429"/>
              <a:gd name="connsiteY182" fmla="*/ 934199 h 5110188"/>
              <a:gd name="connsiteX183" fmla="*/ 882450 w 8848429"/>
              <a:gd name="connsiteY183" fmla="*/ 1042336 h 5110188"/>
              <a:gd name="connsiteX184" fmla="*/ 743332 w 8848429"/>
              <a:gd name="connsiteY184" fmla="*/ 743332 h 5110188"/>
              <a:gd name="connsiteX185" fmla="*/ 1025509 w 8848429"/>
              <a:gd name="connsiteY185" fmla="*/ 874621 h 5110188"/>
              <a:gd name="connsiteX186" fmla="*/ 921561 w 8848429"/>
              <a:gd name="connsiteY186" fmla="*/ 581271 h 5110188"/>
              <a:gd name="connsiteX187" fmla="*/ 1206036 w 8848429"/>
              <a:gd name="connsiteY187" fmla="*/ 748121 h 5110188"/>
              <a:gd name="connsiteX188" fmla="*/ 1127917 w 8848429"/>
              <a:gd name="connsiteY188" fmla="*/ 427712 h 5110188"/>
              <a:gd name="connsiteX189" fmla="*/ 1379054 w 8848429"/>
              <a:gd name="connsiteY189" fmla="*/ 611531 h 5110188"/>
              <a:gd name="connsiteX190" fmla="*/ 1334346 w 8848429"/>
              <a:gd name="connsiteY190" fmla="*/ 303535 h 5110188"/>
              <a:gd name="connsiteX191" fmla="*/ 1580790 w 8848429"/>
              <a:gd name="connsiteY191" fmla="*/ 522661 h 5110188"/>
              <a:gd name="connsiteX192" fmla="*/ 1566694 w 8848429"/>
              <a:gd name="connsiteY192" fmla="*/ 193185 h 5110188"/>
              <a:gd name="connsiteX193" fmla="*/ 1777142 w 8848429"/>
              <a:gd name="connsiteY193" fmla="*/ 422457 h 5110188"/>
              <a:gd name="connsiteX194" fmla="*/ 1793364 w 8848429"/>
              <a:gd name="connsiteY194" fmla="*/ 111655 h 5110188"/>
              <a:gd name="connsiteX195" fmla="*/ 1992335 w 8848429"/>
              <a:gd name="connsiteY195" fmla="*/ 374679 h 5110188"/>
              <a:gd name="connsiteX196" fmla="*/ 2042778 w 8848429"/>
              <a:gd name="connsiteY196" fmla="*/ 48753 h 5110188"/>
              <a:gd name="connsiteX197" fmla="*/ 2204453 w 8848429"/>
              <a:gd name="connsiteY197" fmla="*/ 314695 h 5110188"/>
              <a:gd name="connsiteX198" fmla="*/ 2281006 w 8848429"/>
              <a:gd name="connsiteY198" fmla="*/ 13035 h 5110188"/>
              <a:gd name="connsiteX199" fmla="*/ 2424840 w 8848429"/>
              <a:gd name="connsiteY199" fmla="*/ 309799 h 5110188"/>
              <a:gd name="connsiteX200" fmla="*/ 2537897 w 8848429"/>
              <a:gd name="connsiteY200" fmla="*/ 0 h 5110188"/>
              <a:gd name="connsiteX0" fmla="*/ 2537897 w 8848429"/>
              <a:gd name="connsiteY0" fmla="*/ 0 h 5110188"/>
              <a:gd name="connsiteX1" fmla="*/ 2644589 w 8848429"/>
              <a:gd name="connsiteY1" fmla="*/ 292362 h 5110188"/>
              <a:gd name="connsiteX2" fmla="*/ 2778516 w 8848429"/>
              <a:gd name="connsiteY2" fmla="*/ 11421 h 5110188"/>
              <a:gd name="connsiteX3" fmla="*/ 2861690 w 8848429"/>
              <a:gd name="connsiteY3" fmla="*/ 330566 h 5110188"/>
              <a:gd name="connsiteX4" fmla="*/ 3033015 w 8848429"/>
              <a:gd name="connsiteY4" fmla="*/ 48753 h 5110188"/>
              <a:gd name="connsiteX5" fmla="*/ 3080616 w 8848429"/>
              <a:gd name="connsiteY5" fmla="*/ 356317 h 5110188"/>
              <a:gd name="connsiteX6" fmla="*/ 3266774 w 8848429"/>
              <a:gd name="connsiteY6" fmla="*/ 106922 h 5110188"/>
              <a:gd name="connsiteX7" fmla="*/ 3286101 w 8848429"/>
              <a:gd name="connsiteY7" fmla="*/ 436131 h 5110188"/>
              <a:gd name="connsiteX8" fmla="*/ 3509098 w 8848429"/>
              <a:gd name="connsiteY8" fmla="*/ 193185 h 5110188"/>
              <a:gd name="connsiteX9" fmla="*/ 3495795 w 8848429"/>
              <a:gd name="connsiteY9" fmla="*/ 504124 h 5110188"/>
              <a:gd name="connsiteX10" fmla="*/ 3727037 w 8848429"/>
              <a:gd name="connsiteY10" fmla="*/ 295829 h 5110188"/>
              <a:gd name="connsiteX11" fmla="*/ 3681751 w 8848429"/>
              <a:gd name="connsiteY11" fmla="*/ 622500 h 5110188"/>
              <a:gd name="connsiteX12" fmla="*/ 3947875 w 8848429"/>
              <a:gd name="connsiteY12" fmla="*/ 427712 h 5110188"/>
              <a:gd name="connsiteX13" fmla="*/ 3874156 w 8848429"/>
              <a:gd name="connsiteY13" fmla="*/ 730077 h 5110188"/>
              <a:gd name="connsiteX14" fmla="*/ 4141593 w 8848429"/>
              <a:gd name="connsiteY14" fmla="*/ 570901 h 5110188"/>
              <a:gd name="connsiteX15" fmla="*/ 4033457 w 8848429"/>
              <a:gd name="connsiteY15" fmla="*/ 882450 h 5110188"/>
              <a:gd name="connsiteX16" fmla="*/ 4332460 w 8848429"/>
              <a:gd name="connsiteY16" fmla="*/ 743332 h 5110188"/>
              <a:gd name="connsiteX17" fmla="*/ 4201171 w 8848429"/>
              <a:gd name="connsiteY17" fmla="*/ 1025509 h 5110188"/>
              <a:gd name="connsiteX18" fmla="*/ 4363624 w 8848429"/>
              <a:gd name="connsiteY18" fmla="*/ 967945 h 5110188"/>
              <a:gd name="connsiteX19" fmla="*/ 4401794 w 8848429"/>
              <a:gd name="connsiteY19" fmla="*/ 954419 h 5110188"/>
              <a:gd name="connsiteX20" fmla="*/ 4462826 w 8848429"/>
              <a:gd name="connsiteY20" fmla="*/ 975603 h 5110188"/>
              <a:gd name="connsiteX21" fmla="*/ 4655087 w 8848429"/>
              <a:gd name="connsiteY21" fmla="*/ 1042336 h 5110188"/>
              <a:gd name="connsiteX22" fmla="*/ 4515970 w 8848429"/>
              <a:gd name="connsiteY22" fmla="*/ 743332 h 5110188"/>
              <a:gd name="connsiteX23" fmla="*/ 4798146 w 8848429"/>
              <a:gd name="connsiteY23" fmla="*/ 874621 h 5110188"/>
              <a:gd name="connsiteX24" fmla="*/ 4694199 w 8848429"/>
              <a:gd name="connsiteY24" fmla="*/ 581271 h 5110188"/>
              <a:gd name="connsiteX25" fmla="*/ 4978673 w 8848429"/>
              <a:gd name="connsiteY25" fmla="*/ 748121 h 5110188"/>
              <a:gd name="connsiteX26" fmla="*/ 4900554 w 8848429"/>
              <a:gd name="connsiteY26" fmla="*/ 427712 h 5110188"/>
              <a:gd name="connsiteX27" fmla="*/ 5151692 w 8848429"/>
              <a:gd name="connsiteY27" fmla="*/ 611531 h 5110188"/>
              <a:gd name="connsiteX28" fmla="*/ 5106984 w 8848429"/>
              <a:gd name="connsiteY28" fmla="*/ 303535 h 5110188"/>
              <a:gd name="connsiteX29" fmla="*/ 5353428 w 8848429"/>
              <a:gd name="connsiteY29" fmla="*/ 522661 h 5110188"/>
              <a:gd name="connsiteX30" fmla="*/ 5339331 w 8848429"/>
              <a:gd name="connsiteY30" fmla="*/ 193185 h 5110188"/>
              <a:gd name="connsiteX31" fmla="*/ 5549779 w 8848429"/>
              <a:gd name="connsiteY31" fmla="*/ 422457 h 5110188"/>
              <a:gd name="connsiteX32" fmla="*/ 5566001 w 8848429"/>
              <a:gd name="connsiteY32" fmla="*/ 111655 h 5110188"/>
              <a:gd name="connsiteX33" fmla="*/ 5764973 w 8848429"/>
              <a:gd name="connsiteY33" fmla="*/ 374679 h 5110188"/>
              <a:gd name="connsiteX34" fmla="*/ 5815415 w 8848429"/>
              <a:gd name="connsiteY34" fmla="*/ 48753 h 5110188"/>
              <a:gd name="connsiteX35" fmla="*/ 5977091 w 8848429"/>
              <a:gd name="connsiteY35" fmla="*/ 314695 h 5110188"/>
              <a:gd name="connsiteX36" fmla="*/ 6053643 w 8848429"/>
              <a:gd name="connsiteY36" fmla="*/ 13035 h 5110188"/>
              <a:gd name="connsiteX37" fmla="*/ 6197477 w 8848429"/>
              <a:gd name="connsiteY37" fmla="*/ 309799 h 5110188"/>
              <a:gd name="connsiteX38" fmla="*/ 6310534 w 8848429"/>
              <a:gd name="connsiteY38" fmla="*/ 0 h 5110188"/>
              <a:gd name="connsiteX39" fmla="*/ 6417226 w 8848429"/>
              <a:gd name="connsiteY39" fmla="*/ 292362 h 5110188"/>
              <a:gd name="connsiteX40" fmla="*/ 6551154 w 8848429"/>
              <a:gd name="connsiteY40" fmla="*/ 11421 h 5110188"/>
              <a:gd name="connsiteX41" fmla="*/ 6634327 w 8848429"/>
              <a:gd name="connsiteY41" fmla="*/ 330566 h 5110188"/>
              <a:gd name="connsiteX42" fmla="*/ 6805652 w 8848429"/>
              <a:gd name="connsiteY42" fmla="*/ 48753 h 5110188"/>
              <a:gd name="connsiteX43" fmla="*/ 6853253 w 8848429"/>
              <a:gd name="connsiteY43" fmla="*/ 356317 h 5110188"/>
              <a:gd name="connsiteX44" fmla="*/ 7039411 w 8848429"/>
              <a:gd name="connsiteY44" fmla="*/ 106922 h 5110188"/>
              <a:gd name="connsiteX45" fmla="*/ 7058738 w 8848429"/>
              <a:gd name="connsiteY45" fmla="*/ 436131 h 5110188"/>
              <a:gd name="connsiteX46" fmla="*/ 7281736 w 8848429"/>
              <a:gd name="connsiteY46" fmla="*/ 193185 h 5110188"/>
              <a:gd name="connsiteX47" fmla="*/ 7268432 w 8848429"/>
              <a:gd name="connsiteY47" fmla="*/ 504124 h 5110188"/>
              <a:gd name="connsiteX48" fmla="*/ 7499674 w 8848429"/>
              <a:gd name="connsiteY48" fmla="*/ 295829 h 5110188"/>
              <a:gd name="connsiteX49" fmla="*/ 7454388 w 8848429"/>
              <a:gd name="connsiteY49" fmla="*/ 622500 h 5110188"/>
              <a:gd name="connsiteX50" fmla="*/ 7720512 w 8848429"/>
              <a:gd name="connsiteY50" fmla="*/ 427712 h 5110188"/>
              <a:gd name="connsiteX51" fmla="*/ 7646793 w 8848429"/>
              <a:gd name="connsiteY51" fmla="*/ 730077 h 5110188"/>
              <a:gd name="connsiteX52" fmla="*/ 7914230 w 8848429"/>
              <a:gd name="connsiteY52" fmla="*/ 570901 h 5110188"/>
              <a:gd name="connsiteX53" fmla="*/ 7806094 w 8848429"/>
              <a:gd name="connsiteY53" fmla="*/ 882450 h 5110188"/>
              <a:gd name="connsiteX54" fmla="*/ 8105097 w 8848429"/>
              <a:gd name="connsiteY54" fmla="*/ 743332 h 5110188"/>
              <a:gd name="connsiteX55" fmla="*/ 7973808 w 8848429"/>
              <a:gd name="connsiteY55" fmla="*/ 1025509 h 5110188"/>
              <a:gd name="connsiteX56" fmla="*/ 8267159 w 8848429"/>
              <a:gd name="connsiteY56" fmla="*/ 921562 h 5110188"/>
              <a:gd name="connsiteX57" fmla="*/ 8100309 w 8848429"/>
              <a:gd name="connsiteY57" fmla="*/ 1206036 h 5110188"/>
              <a:gd name="connsiteX58" fmla="*/ 8420718 w 8848429"/>
              <a:gd name="connsiteY58" fmla="*/ 1127917 h 5110188"/>
              <a:gd name="connsiteX59" fmla="*/ 8236899 w 8848429"/>
              <a:gd name="connsiteY59" fmla="*/ 1379055 h 5110188"/>
              <a:gd name="connsiteX60" fmla="*/ 8544894 w 8848429"/>
              <a:gd name="connsiteY60" fmla="*/ 1334347 h 5110188"/>
              <a:gd name="connsiteX61" fmla="*/ 8325768 w 8848429"/>
              <a:gd name="connsiteY61" fmla="*/ 1580791 h 5110188"/>
              <a:gd name="connsiteX62" fmla="*/ 8655244 w 8848429"/>
              <a:gd name="connsiteY62" fmla="*/ 1566694 h 5110188"/>
              <a:gd name="connsiteX63" fmla="*/ 8425972 w 8848429"/>
              <a:gd name="connsiteY63" fmla="*/ 1777142 h 5110188"/>
              <a:gd name="connsiteX64" fmla="*/ 8736775 w 8848429"/>
              <a:gd name="connsiteY64" fmla="*/ 1793364 h 5110188"/>
              <a:gd name="connsiteX65" fmla="*/ 8473750 w 8848429"/>
              <a:gd name="connsiteY65" fmla="*/ 1992336 h 5110188"/>
              <a:gd name="connsiteX66" fmla="*/ 8799676 w 8848429"/>
              <a:gd name="connsiteY66" fmla="*/ 2042778 h 5110188"/>
              <a:gd name="connsiteX67" fmla="*/ 8533734 w 8848429"/>
              <a:gd name="connsiteY67" fmla="*/ 2204454 h 5110188"/>
              <a:gd name="connsiteX68" fmla="*/ 8835394 w 8848429"/>
              <a:gd name="connsiteY68" fmla="*/ 2281007 h 5110188"/>
              <a:gd name="connsiteX69" fmla="*/ 8538630 w 8848429"/>
              <a:gd name="connsiteY69" fmla="*/ 2424841 h 5110188"/>
              <a:gd name="connsiteX70" fmla="*/ 8848429 w 8848429"/>
              <a:gd name="connsiteY70" fmla="*/ 2537897 h 5110188"/>
              <a:gd name="connsiteX71" fmla="*/ 8556068 w 8848429"/>
              <a:gd name="connsiteY71" fmla="*/ 2644589 h 5110188"/>
              <a:gd name="connsiteX72" fmla="*/ 8837008 w 8848429"/>
              <a:gd name="connsiteY72" fmla="*/ 2778517 h 5110188"/>
              <a:gd name="connsiteX73" fmla="*/ 8517863 w 8848429"/>
              <a:gd name="connsiteY73" fmla="*/ 2861690 h 5110188"/>
              <a:gd name="connsiteX74" fmla="*/ 8799676 w 8848429"/>
              <a:gd name="connsiteY74" fmla="*/ 3033015 h 5110188"/>
              <a:gd name="connsiteX75" fmla="*/ 8492112 w 8848429"/>
              <a:gd name="connsiteY75" fmla="*/ 3080616 h 5110188"/>
              <a:gd name="connsiteX76" fmla="*/ 8741508 w 8848429"/>
              <a:gd name="connsiteY76" fmla="*/ 3266774 h 5110188"/>
              <a:gd name="connsiteX77" fmla="*/ 8412298 w 8848429"/>
              <a:gd name="connsiteY77" fmla="*/ 3286101 h 5110188"/>
              <a:gd name="connsiteX78" fmla="*/ 8655244 w 8848429"/>
              <a:gd name="connsiteY78" fmla="*/ 3509099 h 5110188"/>
              <a:gd name="connsiteX79" fmla="*/ 8344304 w 8848429"/>
              <a:gd name="connsiteY79" fmla="*/ 3495795 h 5110188"/>
              <a:gd name="connsiteX80" fmla="*/ 8552600 w 8848429"/>
              <a:gd name="connsiteY80" fmla="*/ 3727037 h 5110188"/>
              <a:gd name="connsiteX81" fmla="*/ 8225930 w 8848429"/>
              <a:gd name="connsiteY81" fmla="*/ 3681752 h 5110188"/>
              <a:gd name="connsiteX82" fmla="*/ 8420718 w 8848429"/>
              <a:gd name="connsiteY82" fmla="*/ 3947875 h 5110188"/>
              <a:gd name="connsiteX83" fmla="*/ 8118352 w 8848429"/>
              <a:gd name="connsiteY83" fmla="*/ 3874156 h 5110188"/>
              <a:gd name="connsiteX84" fmla="*/ 8277528 w 8848429"/>
              <a:gd name="connsiteY84" fmla="*/ 4141593 h 5110188"/>
              <a:gd name="connsiteX85" fmla="*/ 7965979 w 8848429"/>
              <a:gd name="connsiteY85" fmla="*/ 4033457 h 5110188"/>
              <a:gd name="connsiteX86" fmla="*/ 8105097 w 8848429"/>
              <a:gd name="connsiteY86" fmla="*/ 4332460 h 5110188"/>
              <a:gd name="connsiteX87" fmla="*/ 7822920 w 8848429"/>
              <a:gd name="connsiteY87" fmla="*/ 4201171 h 5110188"/>
              <a:gd name="connsiteX88" fmla="*/ 7926868 w 8848429"/>
              <a:gd name="connsiteY88" fmla="*/ 4494522 h 5110188"/>
              <a:gd name="connsiteX89" fmla="*/ 7642393 w 8848429"/>
              <a:gd name="connsiteY89" fmla="*/ 4327672 h 5110188"/>
              <a:gd name="connsiteX90" fmla="*/ 7720512 w 8848429"/>
              <a:gd name="connsiteY90" fmla="*/ 4648081 h 5110188"/>
              <a:gd name="connsiteX91" fmla="*/ 7469375 w 8848429"/>
              <a:gd name="connsiteY91" fmla="*/ 4464262 h 5110188"/>
              <a:gd name="connsiteX92" fmla="*/ 7514083 w 8848429"/>
              <a:gd name="connsiteY92" fmla="*/ 4772257 h 5110188"/>
              <a:gd name="connsiteX93" fmla="*/ 7267640 w 8848429"/>
              <a:gd name="connsiteY93" fmla="*/ 4553132 h 5110188"/>
              <a:gd name="connsiteX94" fmla="*/ 7281736 w 8848429"/>
              <a:gd name="connsiteY94" fmla="*/ 4882607 h 5110188"/>
              <a:gd name="connsiteX95" fmla="*/ 7071287 w 8848429"/>
              <a:gd name="connsiteY95" fmla="*/ 4653335 h 5110188"/>
              <a:gd name="connsiteX96" fmla="*/ 7055065 w 8848429"/>
              <a:gd name="connsiteY96" fmla="*/ 4964138 h 5110188"/>
              <a:gd name="connsiteX97" fmla="*/ 6856094 w 8848429"/>
              <a:gd name="connsiteY97" fmla="*/ 4701115 h 5110188"/>
              <a:gd name="connsiteX98" fmla="*/ 6805652 w 8848429"/>
              <a:gd name="connsiteY98" fmla="*/ 5027039 h 5110188"/>
              <a:gd name="connsiteX99" fmla="*/ 6643976 w 8848429"/>
              <a:gd name="connsiteY99" fmla="*/ 4761097 h 5110188"/>
              <a:gd name="connsiteX100" fmla="*/ 6567424 w 8848429"/>
              <a:gd name="connsiteY100" fmla="*/ 5062757 h 5110188"/>
              <a:gd name="connsiteX101" fmla="*/ 6423590 w 8848429"/>
              <a:gd name="connsiteY101" fmla="*/ 4765993 h 5110188"/>
              <a:gd name="connsiteX102" fmla="*/ 6329584 w 8848429"/>
              <a:gd name="connsiteY102" fmla="*/ 5075792 h 5110188"/>
              <a:gd name="connsiteX103" fmla="*/ 6203841 w 8848429"/>
              <a:gd name="connsiteY103" fmla="*/ 4758029 h 5110188"/>
              <a:gd name="connsiteX104" fmla="*/ 6087331 w 8848429"/>
              <a:gd name="connsiteY104" fmla="*/ 5075438 h 5110188"/>
              <a:gd name="connsiteX105" fmla="*/ 5986740 w 8848429"/>
              <a:gd name="connsiteY105" fmla="*/ 4762643 h 5110188"/>
              <a:gd name="connsiteX106" fmla="*/ 5874016 w 8848429"/>
              <a:gd name="connsiteY106" fmla="*/ 5064232 h 5110188"/>
              <a:gd name="connsiteX107" fmla="*/ 5778157 w 8848429"/>
              <a:gd name="connsiteY107" fmla="*/ 4751952 h 5110188"/>
              <a:gd name="connsiteX108" fmla="*/ 5664023 w 8848429"/>
              <a:gd name="connsiteY108" fmla="*/ 5071017 h 5110188"/>
              <a:gd name="connsiteX109" fmla="*/ 5572671 w 8848429"/>
              <a:gd name="connsiteY109" fmla="*/ 4748156 h 5110188"/>
              <a:gd name="connsiteX110" fmla="*/ 5455082 w 8848429"/>
              <a:gd name="connsiteY110" fmla="*/ 5063854 h 5110188"/>
              <a:gd name="connsiteX111" fmla="*/ 5371684 w 8848429"/>
              <a:gd name="connsiteY111" fmla="*/ 4743118 h 5110188"/>
              <a:gd name="connsiteX112" fmla="*/ 5258734 w 8848429"/>
              <a:gd name="connsiteY112" fmla="*/ 5064988 h 5110188"/>
              <a:gd name="connsiteX113" fmla="*/ 5173028 w 8848429"/>
              <a:gd name="connsiteY113" fmla="*/ 4732692 h 5110188"/>
              <a:gd name="connsiteX114" fmla="*/ 5065654 w 8848429"/>
              <a:gd name="connsiteY114" fmla="*/ 5079881 h 5110188"/>
              <a:gd name="connsiteX115" fmla="*/ 4967924 w 8848429"/>
              <a:gd name="connsiteY115" fmla="*/ 4733065 h 5110188"/>
              <a:gd name="connsiteX116" fmla="*/ 4859236 w 8848429"/>
              <a:gd name="connsiteY116" fmla="*/ 5070041 h 5110188"/>
              <a:gd name="connsiteX117" fmla="*/ 4757823 w 8848429"/>
              <a:gd name="connsiteY117" fmla="*/ 4733093 h 5110188"/>
              <a:gd name="connsiteX118" fmla="*/ 4642970 w 8848429"/>
              <a:gd name="connsiteY118" fmla="*/ 5062710 h 5110188"/>
              <a:gd name="connsiteX119" fmla="*/ 4539308 w 8848429"/>
              <a:gd name="connsiteY119" fmla="*/ 4729733 h 5110188"/>
              <a:gd name="connsiteX120" fmla="*/ 4427656 w 8848429"/>
              <a:gd name="connsiteY120" fmla="*/ 5073048 h 5110188"/>
              <a:gd name="connsiteX121" fmla="*/ 4326692 w 8848429"/>
              <a:gd name="connsiteY121" fmla="*/ 4731957 h 5110188"/>
              <a:gd name="connsiteX122" fmla="*/ 4237210 w 8848429"/>
              <a:gd name="connsiteY122" fmla="*/ 5062710 h 5110188"/>
              <a:gd name="connsiteX123" fmla="*/ 4123757 w 8848429"/>
              <a:gd name="connsiteY123" fmla="*/ 4721372 h 5110188"/>
              <a:gd name="connsiteX124" fmla="*/ 4017725 w 8848429"/>
              <a:gd name="connsiteY124" fmla="*/ 5067181 h 5110188"/>
              <a:gd name="connsiteX125" fmla="*/ 3906287 w 8848429"/>
              <a:gd name="connsiteY125" fmla="*/ 4711912 h 5110188"/>
              <a:gd name="connsiteX126" fmla="*/ 3817646 w 8848429"/>
              <a:gd name="connsiteY126" fmla="*/ 5070707 h 5110188"/>
              <a:gd name="connsiteX127" fmla="*/ 3679153 w 8848429"/>
              <a:gd name="connsiteY127" fmla="*/ 4718232 h 5110188"/>
              <a:gd name="connsiteX128" fmla="*/ 3559898 w 8848429"/>
              <a:gd name="connsiteY128" fmla="*/ 5060407 h 5110188"/>
              <a:gd name="connsiteX129" fmla="*/ 3298650 w 8848429"/>
              <a:gd name="connsiteY129" fmla="*/ 4653335 h 5110188"/>
              <a:gd name="connsiteX130" fmla="*/ 3237978 w 8848429"/>
              <a:gd name="connsiteY130" fmla="*/ 5110188 h 5110188"/>
              <a:gd name="connsiteX131" fmla="*/ 3083457 w 8848429"/>
              <a:gd name="connsiteY131" fmla="*/ 4701115 h 5110188"/>
              <a:gd name="connsiteX132" fmla="*/ 2994915 w 8848429"/>
              <a:gd name="connsiteY132" fmla="*/ 5071489 h 5110188"/>
              <a:gd name="connsiteX133" fmla="*/ 2871338 w 8848429"/>
              <a:gd name="connsiteY133" fmla="*/ 4761097 h 5110188"/>
              <a:gd name="connsiteX134" fmla="*/ 2743987 w 8848429"/>
              <a:gd name="connsiteY134" fmla="*/ 5081807 h 5110188"/>
              <a:gd name="connsiteX135" fmla="*/ 2650953 w 8848429"/>
              <a:gd name="connsiteY135" fmla="*/ 4765993 h 5110188"/>
              <a:gd name="connsiteX136" fmla="*/ 2537897 w 8848429"/>
              <a:gd name="connsiteY136" fmla="*/ 5075792 h 5110188"/>
              <a:gd name="connsiteX137" fmla="*/ 2431203 w 8848429"/>
              <a:gd name="connsiteY137" fmla="*/ 4783429 h 5110188"/>
              <a:gd name="connsiteX138" fmla="*/ 2297275 w 8848429"/>
              <a:gd name="connsiteY138" fmla="*/ 5064371 h 5110188"/>
              <a:gd name="connsiteX139" fmla="*/ 2214103 w 8848429"/>
              <a:gd name="connsiteY139" fmla="*/ 4745226 h 5110188"/>
              <a:gd name="connsiteX140" fmla="*/ 2042778 w 8848429"/>
              <a:gd name="connsiteY140" fmla="*/ 5027039 h 5110188"/>
              <a:gd name="connsiteX141" fmla="*/ 1995178 w 8848429"/>
              <a:gd name="connsiteY141" fmla="*/ 4719475 h 5110188"/>
              <a:gd name="connsiteX142" fmla="*/ 1809018 w 8848429"/>
              <a:gd name="connsiteY142" fmla="*/ 4968872 h 5110188"/>
              <a:gd name="connsiteX143" fmla="*/ 1789692 w 8848429"/>
              <a:gd name="connsiteY143" fmla="*/ 4639662 h 5110188"/>
              <a:gd name="connsiteX144" fmla="*/ 1566694 w 8848429"/>
              <a:gd name="connsiteY144" fmla="*/ 4882607 h 5110188"/>
              <a:gd name="connsiteX145" fmla="*/ 1579997 w 8848429"/>
              <a:gd name="connsiteY145" fmla="*/ 4571668 h 5110188"/>
              <a:gd name="connsiteX146" fmla="*/ 1348755 w 8848429"/>
              <a:gd name="connsiteY146" fmla="*/ 4779964 h 5110188"/>
              <a:gd name="connsiteX147" fmla="*/ 1394041 w 8848429"/>
              <a:gd name="connsiteY147" fmla="*/ 4453292 h 5110188"/>
              <a:gd name="connsiteX148" fmla="*/ 1127917 w 8848429"/>
              <a:gd name="connsiteY148" fmla="*/ 4648081 h 5110188"/>
              <a:gd name="connsiteX149" fmla="*/ 1201636 w 8848429"/>
              <a:gd name="connsiteY149" fmla="*/ 4345715 h 5110188"/>
              <a:gd name="connsiteX150" fmla="*/ 934199 w 8848429"/>
              <a:gd name="connsiteY150" fmla="*/ 4504891 h 5110188"/>
              <a:gd name="connsiteX151" fmla="*/ 1042336 w 8848429"/>
              <a:gd name="connsiteY151" fmla="*/ 4193343 h 5110188"/>
              <a:gd name="connsiteX152" fmla="*/ 743332 w 8848429"/>
              <a:gd name="connsiteY152" fmla="*/ 4332460 h 5110188"/>
              <a:gd name="connsiteX153" fmla="*/ 874621 w 8848429"/>
              <a:gd name="connsiteY153" fmla="*/ 4050283 h 5110188"/>
              <a:gd name="connsiteX154" fmla="*/ 581271 w 8848429"/>
              <a:gd name="connsiteY154" fmla="*/ 4154231 h 5110188"/>
              <a:gd name="connsiteX155" fmla="*/ 748120 w 8848429"/>
              <a:gd name="connsiteY155" fmla="*/ 3869756 h 5110188"/>
              <a:gd name="connsiteX156" fmla="*/ 427711 w 8848429"/>
              <a:gd name="connsiteY156" fmla="*/ 3947875 h 5110188"/>
              <a:gd name="connsiteX157" fmla="*/ 611531 w 8848429"/>
              <a:gd name="connsiteY157" fmla="*/ 3696738 h 5110188"/>
              <a:gd name="connsiteX158" fmla="*/ 303535 w 8848429"/>
              <a:gd name="connsiteY158" fmla="*/ 3741447 h 5110188"/>
              <a:gd name="connsiteX159" fmla="*/ 522660 w 8848429"/>
              <a:gd name="connsiteY159" fmla="*/ 3495003 h 5110188"/>
              <a:gd name="connsiteX160" fmla="*/ 193185 w 8848429"/>
              <a:gd name="connsiteY160" fmla="*/ 3509099 h 5110188"/>
              <a:gd name="connsiteX161" fmla="*/ 422457 w 8848429"/>
              <a:gd name="connsiteY161" fmla="*/ 3298650 h 5110188"/>
              <a:gd name="connsiteX162" fmla="*/ 111655 w 8848429"/>
              <a:gd name="connsiteY162" fmla="*/ 3282428 h 5110188"/>
              <a:gd name="connsiteX163" fmla="*/ 374679 w 8848429"/>
              <a:gd name="connsiteY163" fmla="*/ 3083457 h 5110188"/>
              <a:gd name="connsiteX164" fmla="*/ 48753 w 8848429"/>
              <a:gd name="connsiteY164" fmla="*/ 3033015 h 5110188"/>
              <a:gd name="connsiteX165" fmla="*/ 314695 w 8848429"/>
              <a:gd name="connsiteY165" fmla="*/ 2871339 h 5110188"/>
              <a:gd name="connsiteX166" fmla="*/ 13035 w 8848429"/>
              <a:gd name="connsiteY166" fmla="*/ 2794787 h 5110188"/>
              <a:gd name="connsiteX167" fmla="*/ 309799 w 8848429"/>
              <a:gd name="connsiteY167" fmla="*/ 2650953 h 5110188"/>
              <a:gd name="connsiteX168" fmla="*/ 0 w 8848429"/>
              <a:gd name="connsiteY168" fmla="*/ 2537897 h 5110188"/>
              <a:gd name="connsiteX169" fmla="*/ 292363 w 8848429"/>
              <a:gd name="connsiteY169" fmla="*/ 2431203 h 5110188"/>
              <a:gd name="connsiteX170" fmla="*/ 11421 w 8848429"/>
              <a:gd name="connsiteY170" fmla="*/ 2297276 h 5110188"/>
              <a:gd name="connsiteX171" fmla="*/ 330566 w 8848429"/>
              <a:gd name="connsiteY171" fmla="*/ 2214104 h 5110188"/>
              <a:gd name="connsiteX172" fmla="*/ 48753 w 8848429"/>
              <a:gd name="connsiteY172" fmla="*/ 2042778 h 5110188"/>
              <a:gd name="connsiteX173" fmla="*/ 356319 w 8848429"/>
              <a:gd name="connsiteY173" fmla="*/ 1995178 h 5110188"/>
              <a:gd name="connsiteX174" fmla="*/ 106922 w 8848429"/>
              <a:gd name="connsiteY174" fmla="*/ 1809018 h 5110188"/>
              <a:gd name="connsiteX175" fmla="*/ 436130 w 8848429"/>
              <a:gd name="connsiteY175" fmla="*/ 1789692 h 5110188"/>
              <a:gd name="connsiteX176" fmla="*/ 193185 w 8848429"/>
              <a:gd name="connsiteY176" fmla="*/ 1566694 h 5110188"/>
              <a:gd name="connsiteX177" fmla="*/ 504124 w 8848429"/>
              <a:gd name="connsiteY177" fmla="*/ 1579997 h 5110188"/>
              <a:gd name="connsiteX178" fmla="*/ 295829 w 8848429"/>
              <a:gd name="connsiteY178" fmla="*/ 1348755 h 5110188"/>
              <a:gd name="connsiteX179" fmla="*/ 622500 w 8848429"/>
              <a:gd name="connsiteY179" fmla="*/ 1394041 h 5110188"/>
              <a:gd name="connsiteX180" fmla="*/ 427711 w 8848429"/>
              <a:gd name="connsiteY180" fmla="*/ 1127917 h 5110188"/>
              <a:gd name="connsiteX181" fmla="*/ 730077 w 8848429"/>
              <a:gd name="connsiteY181" fmla="*/ 1201637 h 5110188"/>
              <a:gd name="connsiteX182" fmla="*/ 570901 w 8848429"/>
              <a:gd name="connsiteY182" fmla="*/ 934199 h 5110188"/>
              <a:gd name="connsiteX183" fmla="*/ 882450 w 8848429"/>
              <a:gd name="connsiteY183" fmla="*/ 1042336 h 5110188"/>
              <a:gd name="connsiteX184" fmla="*/ 743332 w 8848429"/>
              <a:gd name="connsiteY184" fmla="*/ 743332 h 5110188"/>
              <a:gd name="connsiteX185" fmla="*/ 1025509 w 8848429"/>
              <a:gd name="connsiteY185" fmla="*/ 874621 h 5110188"/>
              <a:gd name="connsiteX186" fmla="*/ 921561 w 8848429"/>
              <a:gd name="connsiteY186" fmla="*/ 581271 h 5110188"/>
              <a:gd name="connsiteX187" fmla="*/ 1206036 w 8848429"/>
              <a:gd name="connsiteY187" fmla="*/ 748121 h 5110188"/>
              <a:gd name="connsiteX188" fmla="*/ 1127917 w 8848429"/>
              <a:gd name="connsiteY188" fmla="*/ 427712 h 5110188"/>
              <a:gd name="connsiteX189" fmla="*/ 1379054 w 8848429"/>
              <a:gd name="connsiteY189" fmla="*/ 611531 h 5110188"/>
              <a:gd name="connsiteX190" fmla="*/ 1334346 w 8848429"/>
              <a:gd name="connsiteY190" fmla="*/ 303535 h 5110188"/>
              <a:gd name="connsiteX191" fmla="*/ 1580790 w 8848429"/>
              <a:gd name="connsiteY191" fmla="*/ 522661 h 5110188"/>
              <a:gd name="connsiteX192" fmla="*/ 1566694 w 8848429"/>
              <a:gd name="connsiteY192" fmla="*/ 193185 h 5110188"/>
              <a:gd name="connsiteX193" fmla="*/ 1777142 w 8848429"/>
              <a:gd name="connsiteY193" fmla="*/ 422457 h 5110188"/>
              <a:gd name="connsiteX194" fmla="*/ 1793364 w 8848429"/>
              <a:gd name="connsiteY194" fmla="*/ 111655 h 5110188"/>
              <a:gd name="connsiteX195" fmla="*/ 1992335 w 8848429"/>
              <a:gd name="connsiteY195" fmla="*/ 374679 h 5110188"/>
              <a:gd name="connsiteX196" fmla="*/ 2042778 w 8848429"/>
              <a:gd name="connsiteY196" fmla="*/ 48753 h 5110188"/>
              <a:gd name="connsiteX197" fmla="*/ 2204453 w 8848429"/>
              <a:gd name="connsiteY197" fmla="*/ 314695 h 5110188"/>
              <a:gd name="connsiteX198" fmla="*/ 2281006 w 8848429"/>
              <a:gd name="connsiteY198" fmla="*/ 13035 h 5110188"/>
              <a:gd name="connsiteX199" fmla="*/ 2424840 w 8848429"/>
              <a:gd name="connsiteY199" fmla="*/ 309799 h 5110188"/>
              <a:gd name="connsiteX200" fmla="*/ 2537897 w 8848429"/>
              <a:gd name="connsiteY200" fmla="*/ 0 h 5110188"/>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59898 w 8848429"/>
              <a:gd name="connsiteY128" fmla="*/ 5060407 h 5081807"/>
              <a:gd name="connsiteX129" fmla="*/ 3298650 w 8848429"/>
              <a:gd name="connsiteY129" fmla="*/ 4653335 h 5081807"/>
              <a:gd name="connsiteX130" fmla="*/ 3212578 w 8848429"/>
              <a:gd name="connsiteY130" fmla="*/ 5072088 h 5081807"/>
              <a:gd name="connsiteX131" fmla="*/ 3083457 w 8848429"/>
              <a:gd name="connsiteY131" fmla="*/ 4701115 h 5081807"/>
              <a:gd name="connsiteX132" fmla="*/ 299491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59898 w 8848429"/>
              <a:gd name="connsiteY128" fmla="*/ 5060407 h 5081807"/>
              <a:gd name="connsiteX129" fmla="*/ 3387550 w 8848429"/>
              <a:gd name="connsiteY129" fmla="*/ 4710485 h 5081807"/>
              <a:gd name="connsiteX130" fmla="*/ 3212578 w 8848429"/>
              <a:gd name="connsiteY130" fmla="*/ 5072088 h 5081807"/>
              <a:gd name="connsiteX131" fmla="*/ 3083457 w 8848429"/>
              <a:gd name="connsiteY131" fmla="*/ 4701115 h 5081807"/>
              <a:gd name="connsiteX132" fmla="*/ 299491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59898 w 8848429"/>
              <a:gd name="connsiteY128" fmla="*/ 5060407 h 5081807"/>
              <a:gd name="connsiteX129" fmla="*/ 3387550 w 8848429"/>
              <a:gd name="connsiteY129" fmla="*/ 4710485 h 5081807"/>
              <a:gd name="connsiteX130" fmla="*/ 3212578 w 8848429"/>
              <a:gd name="connsiteY130" fmla="*/ 5072088 h 5081807"/>
              <a:gd name="connsiteX131" fmla="*/ 3102507 w 8848429"/>
              <a:gd name="connsiteY131" fmla="*/ 4764615 h 5081807"/>
              <a:gd name="connsiteX132" fmla="*/ 299491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15448 w 8848429"/>
              <a:gd name="connsiteY128" fmla="*/ 5066757 h 5081807"/>
              <a:gd name="connsiteX129" fmla="*/ 3387550 w 8848429"/>
              <a:gd name="connsiteY129" fmla="*/ 4710485 h 5081807"/>
              <a:gd name="connsiteX130" fmla="*/ 3212578 w 8848429"/>
              <a:gd name="connsiteY130" fmla="*/ 5072088 h 5081807"/>
              <a:gd name="connsiteX131" fmla="*/ 3102507 w 8848429"/>
              <a:gd name="connsiteY131" fmla="*/ 4764615 h 5081807"/>
              <a:gd name="connsiteX132" fmla="*/ 299491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15448 w 8848429"/>
              <a:gd name="connsiteY128" fmla="*/ 5066757 h 5081807"/>
              <a:gd name="connsiteX129" fmla="*/ 3336750 w 8848429"/>
              <a:gd name="connsiteY129" fmla="*/ 4767635 h 5081807"/>
              <a:gd name="connsiteX130" fmla="*/ 3212578 w 8848429"/>
              <a:gd name="connsiteY130" fmla="*/ 5072088 h 5081807"/>
              <a:gd name="connsiteX131" fmla="*/ 3102507 w 8848429"/>
              <a:gd name="connsiteY131" fmla="*/ 4764615 h 5081807"/>
              <a:gd name="connsiteX132" fmla="*/ 299491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15448 w 8848429"/>
              <a:gd name="connsiteY128" fmla="*/ 5066757 h 5081807"/>
              <a:gd name="connsiteX129" fmla="*/ 3362150 w 8848429"/>
              <a:gd name="connsiteY129" fmla="*/ 4761285 h 5081807"/>
              <a:gd name="connsiteX130" fmla="*/ 3212578 w 8848429"/>
              <a:gd name="connsiteY130" fmla="*/ 5072088 h 5081807"/>
              <a:gd name="connsiteX131" fmla="*/ 3102507 w 8848429"/>
              <a:gd name="connsiteY131" fmla="*/ 4764615 h 5081807"/>
              <a:gd name="connsiteX132" fmla="*/ 299491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15448 w 8848429"/>
              <a:gd name="connsiteY128" fmla="*/ 5066757 h 5081807"/>
              <a:gd name="connsiteX129" fmla="*/ 3362150 w 8848429"/>
              <a:gd name="connsiteY129" fmla="*/ 4761285 h 5081807"/>
              <a:gd name="connsiteX130" fmla="*/ 3212578 w 8848429"/>
              <a:gd name="connsiteY130" fmla="*/ 5072088 h 5081807"/>
              <a:gd name="connsiteX131" fmla="*/ 3115207 w 8848429"/>
              <a:gd name="connsiteY131" fmla="*/ 4758265 h 5081807"/>
              <a:gd name="connsiteX132" fmla="*/ 299491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15448 w 8848429"/>
              <a:gd name="connsiteY128" fmla="*/ 5066757 h 5081807"/>
              <a:gd name="connsiteX129" fmla="*/ 3362150 w 8848429"/>
              <a:gd name="connsiteY129" fmla="*/ 4761285 h 5081807"/>
              <a:gd name="connsiteX130" fmla="*/ 3212578 w 8848429"/>
              <a:gd name="connsiteY130" fmla="*/ 5072088 h 5081807"/>
              <a:gd name="connsiteX131" fmla="*/ 3089807 w 8848429"/>
              <a:gd name="connsiteY131" fmla="*/ 4751915 h 5081807"/>
              <a:gd name="connsiteX132" fmla="*/ 299491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15448 w 8848429"/>
              <a:gd name="connsiteY128" fmla="*/ 5066757 h 5081807"/>
              <a:gd name="connsiteX129" fmla="*/ 3362150 w 8848429"/>
              <a:gd name="connsiteY129" fmla="*/ 4761285 h 5081807"/>
              <a:gd name="connsiteX130" fmla="*/ 3212578 w 8848429"/>
              <a:gd name="connsiteY130" fmla="*/ 5072088 h 5081807"/>
              <a:gd name="connsiteX131" fmla="*/ 3089807 w 8848429"/>
              <a:gd name="connsiteY131" fmla="*/ 4751915 h 5081807"/>
              <a:gd name="connsiteX132" fmla="*/ 298221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15448 w 8848429"/>
              <a:gd name="connsiteY128" fmla="*/ 5066757 h 5081807"/>
              <a:gd name="connsiteX129" fmla="*/ 3362150 w 8848429"/>
              <a:gd name="connsiteY129" fmla="*/ 4761285 h 5081807"/>
              <a:gd name="connsiteX130" fmla="*/ 3212578 w 8848429"/>
              <a:gd name="connsiteY130" fmla="*/ 5072088 h 5081807"/>
              <a:gd name="connsiteX131" fmla="*/ 3089807 w 8848429"/>
              <a:gd name="connsiteY131" fmla="*/ 4751915 h 5081807"/>
              <a:gd name="connsiteX132" fmla="*/ 296951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81807"/>
              <a:gd name="connsiteX1" fmla="*/ 2644589 w 8848429"/>
              <a:gd name="connsiteY1" fmla="*/ 292362 h 5081807"/>
              <a:gd name="connsiteX2" fmla="*/ 2778516 w 8848429"/>
              <a:gd name="connsiteY2" fmla="*/ 11421 h 5081807"/>
              <a:gd name="connsiteX3" fmla="*/ 2861690 w 8848429"/>
              <a:gd name="connsiteY3" fmla="*/ 330566 h 5081807"/>
              <a:gd name="connsiteX4" fmla="*/ 3033015 w 8848429"/>
              <a:gd name="connsiteY4" fmla="*/ 48753 h 5081807"/>
              <a:gd name="connsiteX5" fmla="*/ 3080616 w 8848429"/>
              <a:gd name="connsiteY5" fmla="*/ 356317 h 5081807"/>
              <a:gd name="connsiteX6" fmla="*/ 3266774 w 8848429"/>
              <a:gd name="connsiteY6" fmla="*/ 106922 h 5081807"/>
              <a:gd name="connsiteX7" fmla="*/ 3286101 w 8848429"/>
              <a:gd name="connsiteY7" fmla="*/ 436131 h 5081807"/>
              <a:gd name="connsiteX8" fmla="*/ 3509098 w 8848429"/>
              <a:gd name="connsiteY8" fmla="*/ 193185 h 5081807"/>
              <a:gd name="connsiteX9" fmla="*/ 3495795 w 8848429"/>
              <a:gd name="connsiteY9" fmla="*/ 504124 h 5081807"/>
              <a:gd name="connsiteX10" fmla="*/ 3727037 w 8848429"/>
              <a:gd name="connsiteY10" fmla="*/ 295829 h 5081807"/>
              <a:gd name="connsiteX11" fmla="*/ 3681751 w 8848429"/>
              <a:gd name="connsiteY11" fmla="*/ 622500 h 5081807"/>
              <a:gd name="connsiteX12" fmla="*/ 3947875 w 8848429"/>
              <a:gd name="connsiteY12" fmla="*/ 427712 h 5081807"/>
              <a:gd name="connsiteX13" fmla="*/ 3874156 w 8848429"/>
              <a:gd name="connsiteY13" fmla="*/ 730077 h 5081807"/>
              <a:gd name="connsiteX14" fmla="*/ 4141593 w 8848429"/>
              <a:gd name="connsiteY14" fmla="*/ 570901 h 5081807"/>
              <a:gd name="connsiteX15" fmla="*/ 4033457 w 8848429"/>
              <a:gd name="connsiteY15" fmla="*/ 882450 h 5081807"/>
              <a:gd name="connsiteX16" fmla="*/ 4332460 w 8848429"/>
              <a:gd name="connsiteY16" fmla="*/ 743332 h 5081807"/>
              <a:gd name="connsiteX17" fmla="*/ 4201171 w 8848429"/>
              <a:gd name="connsiteY17" fmla="*/ 1025509 h 5081807"/>
              <a:gd name="connsiteX18" fmla="*/ 4363624 w 8848429"/>
              <a:gd name="connsiteY18" fmla="*/ 967945 h 5081807"/>
              <a:gd name="connsiteX19" fmla="*/ 4401794 w 8848429"/>
              <a:gd name="connsiteY19" fmla="*/ 954419 h 5081807"/>
              <a:gd name="connsiteX20" fmla="*/ 4462826 w 8848429"/>
              <a:gd name="connsiteY20" fmla="*/ 975603 h 5081807"/>
              <a:gd name="connsiteX21" fmla="*/ 4655087 w 8848429"/>
              <a:gd name="connsiteY21" fmla="*/ 1042336 h 5081807"/>
              <a:gd name="connsiteX22" fmla="*/ 4515970 w 8848429"/>
              <a:gd name="connsiteY22" fmla="*/ 743332 h 5081807"/>
              <a:gd name="connsiteX23" fmla="*/ 4798146 w 8848429"/>
              <a:gd name="connsiteY23" fmla="*/ 874621 h 5081807"/>
              <a:gd name="connsiteX24" fmla="*/ 4694199 w 8848429"/>
              <a:gd name="connsiteY24" fmla="*/ 581271 h 5081807"/>
              <a:gd name="connsiteX25" fmla="*/ 4978673 w 8848429"/>
              <a:gd name="connsiteY25" fmla="*/ 748121 h 5081807"/>
              <a:gd name="connsiteX26" fmla="*/ 4900554 w 8848429"/>
              <a:gd name="connsiteY26" fmla="*/ 427712 h 5081807"/>
              <a:gd name="connsiteX27" fmla="*/ 5151692 w 8848429"/>
              <a:gd name="connsiteY27" fmla="*/ 611531 h 5081807"/>
              <a:gd name="connsiteX28" fmla="*/ 5106984 w 8848429"/>
              <a:gd name="connsiteY28" fmla="*/ 303535 h 5081807"/>
              <a:gd name="connsiteX29" fmla="*/ 5353428 w 8848429"/>
              <a:gd name="connsiteY29" fmla="*/ 522661 h 5081807"/>
              <a:gd name="connsiteX30" fmla="*/ 5339331 w 8848429"/>
              <a:gd name="connsiteY30" fmla="*/ 193185 h 5081807"/>
              <a:gd name="connsiteX31" fmla="*/ 5549779 w 8848429"/>
              <a:gd name="connsiteY31" fmla="*/ 422457 h 5081807"/>
              <a:gd name="connsiteX32" fmla="*/ 5566001 w 8848429"/>
              <a:gd name="connsiteY32" fmla="*/ 111655 h 5081807"/>
              <a:gd name="connsiteX33" fmla="*/ 5764973 w 8848429"/>
              <a:gd name="connsiteY33" fmla="*/ 374679 h 5081807"/>
              <a:gd name="connsiteX34" fmla="*/ 5815415 w 8848429"/>
              <a:gd name="connsiteY34" fmla="*/ 48753 h 5081807"/>
              <a:gd name="connsiteX35" fmla="*/ 5977091 w 8848429"/>
              <a:gd name="connsiteY35" fmla="*/ 314695 h 5081807"/>
              <a:gd name="connsiteX36" fmla="*/ 6053643 w 8848429"/>
              <a:gd name="connsiteY36" fmla="*/ 13035 h 5081807"/>
              <a:gd name="connsiteX37" fmla="*/ 6197477 w 8848429"/>
              <a:gd name="connsiteY37" fmla="*/ 309799 h 5081807"/>
              <a:gd name="connsiteX38" fmla="*/ 6310534 w 8848429"/>
              <a:gd name="connsiteY38" fmla="*/ 0 h 5081807"/>
              <a:gd name="connsiteX39" fmla="*/ 6417226 w 8848429"/>
              <a:gd name="connsiteY39" fmla="*/ 292362 h 5081807"/>
              <a:gd name="connsiteX40" fmla="*/ 6551154 w 8848429"/>
              <a:gd name="connsiteY40" fmla="*/ 11421 h 5081807"/>
              <a:gd name="connsiteX41" fmla="*/ 6634327 w 8848429"/>
              <a:gd name="connsiteY41" fmla="*/ 330566 h 5081807"/>
              <a:gd name="connsiteX42" fmla="*/ 6805652 w 8848429"/>
              <a:gd name="connsiteY42" fmla="*/ 48753 h 5081807"/>
              <a:gd name="connsiteX43" fmla="*/ 6853253 w 8848429"/>
              <a:gd name="connsiteY43" fmla="*/ 356317 h 5081807"/>
              <a:gd name="connsiteX44" fmla="*/ 7039411 w 8848429"/>
              <a:gd name="connsiteY44" fmla="*/ 106922 h 5081807"/>
              <a:gd name="connsiteX45" fmla="*/ 7058738 w 8848429"/>
              <a:gd name="connsiteY45" fmla="*/ 436131 h 5081807"/>
              <a:gd name="connsiteX46" fmla="*/ 7281736 w 8848429"/>
              <a:gd name="connsiteY46" fmla="*/ 193185 h 5081807"/>
              <a:gd name="connsiteX47" fmla="*/ 7268432 w 8848429"/>
              <a:gd name="connsiteY47" fmla="*/ 504124 h 5081807"/>
              <a:gd name="connsiteX48" fmla="*/ 7499674 w 8848429"/>
              <a:gd name="connsiteY48" fmla="*/ 295829 h 5081807"/>
              <a:gd name="connsiteX49" fmla="*/ 7454388 w 8848429"/>
              <a:gd name="connsiteY49" fmla="*/ 622500 h 5081807"/>
              <a:gd name="connsiteX50" fmla="*/ 7720512 w 8848429"/>
              <a:gd name="connsiteY50" fmla="*/ 427712 h 5081807"/>
              <a:gd name="connsiteX51" fmla="*/ 7646793 w 8848429"/>
              <a:gd name="connsiteY51" fmla="*/ 730077 h 5081807"/>
              <a:gd name="connsiteX52" fmla="*/ 7914230 w 8848429"/>
              <a:gd name="connsiteY52" fmla="*/ 570901 h 5081807"/>
              <a:gd name="connsiteX53" fmla="*/ 7806094 w 8848429"/>
              <a:gd name="connsiteY53" fmla="*/ 882450 h 5081807"/>
              <a:gd name="connsiteX54" fmla="*/ 8105097 w 8848429"/>
              <a:gd name="connsiteY54" fmla="*/ 743332 h 5081807"/>
              <a:gd name="connsiteX55" fmla="*/ 7973808 w 8848429"/>
              <a:gd name="connsiteY55" fmla="*/ 1025509 h 5081807"/>
              <a:gd name="connsiteX56" fmla="*/ 8267159 w 8848429"/>
              <a:gd name="connsiteY56" fmla="*/ 921562 h 5081807"/>
              <a:gd name="connsiteX57" fmla="*/ 8100309 w 8848429"/>
              <a:gd name="connsiteY57" fmla="*/ 1206036 h 5081807"/>
              <a:gd name="connsiteX58" fmla="*/ 8420718 w 8848429"/>
              <a:gd name="connsiteY58" fmla="*/ 1127917 h 5081807"/>
              <a:gd name="connsiteX59" fmla="*/ 8236899 w 8848429"/>
              <a:gd name="connsiteY59" fmla="*/ 1379055 h 5081807"/>
              <a:gd name="connsiteX60" fmla="*/ 8544894 w 8848429"/>
              <a:gd name="connsiteY60" fmla="*/ 1334347 h 5081807"/>
              <a:gd name="connsiteX61" fmla="*/ 8325768 w 8848429"/>
              <a:gd name="connsiteY61" fmla="*/ 1580791 h 5081807"/>
              <a:gd name="connsiteX62" fmla="*/ 8655244 w 8848429"/>
              <a:gd name="connsiteY62" fmla="*/ 1566694 h 5081807"/>
              <a:gd name="connsiteX63" fmla="*/ 8425972 w 8848429"/>
              <a:gd name="connsiteY63" fmla="*/ 1777142 h 5081807"/>
              <a:gd name="connsiteX64" fmla="*/ 8736775 w 8848429"/>
              <a:gd name="connsiteY64" fmla="*/ 1793364 h 5081807"/>
              <a:gd name="connsiteX65" fmla="*/ 8473750 w 8848429"/>
              <a:gd name="connsiteY65" fmla="*/ 1992336 h 5081807"/>
              <a:gd name="connsiteX66" fmla="*/ 8799676 w 8848429"/>
              <a:gd name="connsiteY66" fmla="*/ 2042778 h 5081807"/>
              <a:gd name="connsiteX67" fmla="*/ 8533734 w 8848429"/>
              <a:gd name="connsiteY67" fmla="*/ 2204454 h 5081807"/>
              <a:gd name="connsiteX68" fmla="*/ 8835394 w 8848429"/>
              <a:gd name="connsiteY68" fmla="*/ 2281007 h 5081807"/>
              <a:gd name="connsiteX69" fmla="*/ 8538630 w 8848429"/>
              <a:gd name="connsiteY69" fmla="*/ 2424841 h 5081807"/>
              <a:gd name="connsiteX70" fmla="*/ 8848429 w 8848429"/>
              <a:gd name="connsiteY70" fmla="*/ 2537897 h 5081807"/>
              <a:gd name="connsiteX71" fmla="*/ 8556068 w 8848429"/>
              <a:gd name="connsiteY71" fmla="*/ 2644589 h 5081807"/>
              <a:gd name="connsiteX72" fmla="*/ 8837008 w 8848429"/>
              <a:gd name="connsiteY72" fmla="*/ 2778517 h 5081807"/>
              <a:gd name="connsiteX73" fmla="*/ 8517863 w 8848429"/>
              <a:gd name="connsiteY73" fmla="*/ 2861690 h 5081807"/>
              <a:gd name="connsiteX74" fmla="*/ 8799676 w 8848429"/>
              <a:gd name="connsiteY74" fmla="*/ 3033015 h 5081807"/>
              <a:gd name="connsiteX75" fmla="*/ 8492112 w 8848429"/>
              <a:gd name="connsiteY75" fmla="*/ 3080616 h 5081807"/>
              <a:gd name="connsiteX76" fmla="*/ 8741508 w 8848429"/>
              <a:gd name="connsiteY76" fmla="*/ 3266774 h 5081807"/>
              <a:gd name="connsiteX77" fmla="*/ 8412298 w 8848429"/>
              <a:gd name="connsiteY77" fmla="*/ 3286101 h 5081807"/>
              <a:gd name="connsiteX78" fmla="*/ 8655244 w 8848429"/>
              <a:gd name="connsiteY78" fmla="*/ 3509099 h 5081807"/>
              <a:gd name="connsiteX79" fmla="*/ 8344304 w 8848429"/>
              <a:gd name="connsiteY79" fmla="*/ 3495795 h 5081807"/>
              <a:gd name="connsiteX80" fmla="*/ 8552600 w 8848429"/>
              <a:gd name="connsiteY80" fmla="*/ 3727037 h 5081807"/>
              <a:gd name="connsiteX81" fmla="*/ 8225930 w 8848429"/>
              <a:gd name="connsiteY81" fmla="*/ 3681752 h 5081807"/>
              <a:gd name="connsiteX82" fmla="*/ 8420718 w 8848429"/>
              <a:gd name="connsiteY82" fmla="*/ 3947875 h 5081807"/>
              <a:gd name="connsiteX83" fmla="*/ 8118352 w 8848429"/>
              <a:gd name="connsiteY83" fmla="*/ 3874156 h 5081807"/>
              <a:gd name="connsiteX84" fmla="*/ 8277528 w 8848429"/>
              <a:gd name="connsiteY84" fmla="*/ 4141593 h 5081807"/>
              <a:gd name="connsiteX85" fmla="*/ 7965979 w 8848429"/>
              <a:gd name="connsiteY85" fmla="*/ 4033457 h 5081807"/>
              <a:gd name="connsiteX86" fmla="*/ 8105097 w 8848429"/>
              <a:gd name="connsiteY86" fmla="*/ 4332460 h 5081807"/>
              <a:gd name="connsiteX87" fmla="*/ 7822920 w 8848429"/>
              <a:gd name="connsiteY87" fmla="*/ 4201171 h 5081807"/>
              <a:gd name="connsiteX88" fmla="*/ 7926868 w 8848429"/>
              <a:gd name="connsiteY88" fmla="*/ 4494522 h 5081807"/>
              <a:gd name="connsiteX89" fmla="*/ 7642393 w 8848429"/>
              <a:gd name="connsiteY89" fmla="*/ 4327672 h 5081807"/>
              <a:gd name="connsiteX90" fmla="*/ 7720512 w 8848429"/>
              <a:gd name="connsiteY90" fmla="*/ 4648081 h 5081807"/>
              <a:gd name="connsiteX91" fmla="*/ 7469375 w 8848429"/>
              <a:gd name="connsiteY91" fmla="*/ 4464262 h 5081807"/>
              <a:gd name="connsiteX92" fmla="*/ 7514083 w 8848429"/>
              <a:gd name="connsiteY92" fmla="*/ 4772257 h 5081807"/>
              <a:gd name="connsiteX93" fmla="*/ 7267640 w 8848429"/>
              <a:gd name="connsiteY93" fmla="*/ 4553132 h 5081807"/>
              <a:gd name="connsiteX94" fmla="*/ 7281736 w 8848429"/>
              <a:gd name="connsiteY94" fmla="*/ 4882607 h 5081807"/>
              <a:gd name="connsiteX95" fmla="*/ 7071287 w 8848429"/>
              <a:gd name="connsiteY95" fmla="*/ 4653335 h 5081807"/>
              <a:gd name="connsiteX96" fmla="*/ 7055065 w 8848429"/>
              <a:gd name="connsiteY96" fmla="*/ 4964138 h 5081807"/>
              <a:gd name="connsiteX97" fmla="*/ 6856094 w 8848429"/>
              <a:gd name="connsiteY97" fmla="*/ 4701115 h 5081807"/>
              <a:gd name="connsiteX98" fmla="*/ 6805652 w 8848429"/>
              <a:gd name="connsiteY98" fmla="*/ 5027039 h 5081807"/>
              <a:gd name="connsiteX99" fmla="*/ 6643976 w 8848429"/>
              <a:gd name="connsiteY99" fmla="*/ 4761097 h 5081807"/>
              <a:gd name="connsiteX100" fmla="*/ 6567424 w 8848429"/>
              <a:gd name="connsiteY100" fmla="*/ 5062757 h 5081807"/>
              <a:gd name="connsiteX101" fmla="*/ 6423590 w 8848429"/>
              <a:gd name="connsiteY101" fmla="*/ 4765993 h 5081807"/>
              <a:gd name="connsiteX102" fmla="*/ 6329584 w 8848429"/>
              <a:gd name="connsiteY102" fmla="*/ 5075792 h 5081807"/>
              <a:gd name="connsiteX103" fmla="*/ 6203841 w 8848429"/>
              <a:gd name="connsiteY103" fmla="*/ 4758029 h 5081807"/>
              <a:gd name="connsiteX104" fmla="*/ 6087331 w 8848429"/>
              <a:gd name="connsiteY104" fmla="*/ 5075438 h 5081807"/>
              <a:gd name="connsiteX105" fmla="*/ 5986740 w 8848429"/>
              <a:gd name="connsiteY105" fmla="*/ 4762643 h 5081807"/>
              <a:gd name="connsiteX106" fmla="*/ 5874016 w 8848429"/>
              <a:gd name="connsiteY106" fmla="*/ 5064232 h 5081807"/>
              <a:gd name="connsiteX107" fmla="*/ 5778157 w 8848429"/>
              <a:gd name="connsiteY107" fmla="*/ 4751952 h 5081807"/>
              <a:gd name="connsiteX108" fmla="*/ 5664023 w 8848429"/>
              <a:gd name="connsiteY108" fmla="*/ 5071017 h 5081807"/>
              <a:gd name="connsiteX109" fmla="*/ 5572671 w 8848429"/>
              <a:gd name="connsiteY109" fmla="*/ 4748156 h 5081807"/>
              <a:gd name="connsiteX110" fmla="*/ 5455082 w 8848429"/>
              <a:gd name="connsiteY110" fmla="*/ 5063854 h 5081807"/>
              <a:gd name="connsiteX111" fmla="*/ 5371684 w 8848429"/>
              <a:gd name="connsiteY111" fmla="*/ 4743118 h 5081807"/>
              <a:gd name="connsiteX112" fmla="*/ 5258734 w 8848429"/>
              <a:gd name="connsiteY112" fmla="*/ 5064988 h 5081807"/>
              <a:gd name="connsiteX113" fmla="*/ 5173028 w 8848429"/>
              <a:gd name="connsiteY113" fmla="*/ 4732692 h 5081807"/>
              <a:gd name="connsiteX114" fmla="*/ 5065654 w 8848429"/>
              <a:gd name="connsiteY114" fmla="*/ 5079881 h 5081807"/>
              <a:gd name="connsiteX115" fmla="*/ 4967924 w 8848429"/>
              <a:gd name="connsiteY115" fmla="*/ 4733065 h 5081807"/>
              <a:gd name="connsiteX116" fmla="*/ 4859236 w 8848429"/>
              <a:gd name="connsiteY116" fmla="*/ 5070041 h 5081807"/>
              <a:gd name="connsiteX117" fmla="*/ 4757823 w 8848429"/>
              <a:gd name="connsiteY117" fmla="*/ 4733093 h 5081807"/>
              <a:gd name="connsiteX118" fmla="*/ 4642970 w 8848429"/>
              <a:gd name="connsiteY118" fmla="*/ 5062710 h 5081807"/>
              <a:gd name="connsiteX119" fmla="*/ 4539308 w 8848429"/>
              <a:gd name="connsiteY119" fmla="*/ 4729733 h 5081807"/>
              <a:gd name="connsiteX120" fmla="*/ 4427656 w 8848429"/>
              <a:gd name="connsiteY120" fmla="*/ 5073048 h 5081807"/>
              <a:gd name="connsiteX121" fmla="*/ 4326692 w 8848429"/>
              <a:gd name="connsiteY121" fmla="*/ 4731957 h 5081807"/>
              <a:gd name="connsiteX122" fmla="*/ 4237210 w 8848429"/>
              <a:gd name="connsiteY122" fmla="*/ 5062710 h 5081807"/>
              <a:gd name="connsiteX123" fmla="*/ 4123757 w 8848429"/>
              <a:gd name="connsiteY123" fmla="*/ 4721372 h 5081807"/>
              <a:gd name="connsiteX124" fmla="*/ 4017725 w 8848429"/>
              <a:gd name="connsiteY124" fmla="*/ 5067181 h 5081807"/>
              <a:gd name="connsiteX125" fmla="*/ 3906287 w 8848429"/>
              <a:gd name="connsiteY125" fmla="*/ 4711912 h 5081807"/>
              <a:gd name="connsiteX126" fmla="*/ 3817646 w 8848429"/>
              <a:gd name="connsiteY126" fmla="*/ 5070707 h 5081807"/>
              <a:gd name="connsiteX127" fmla="*/ 3679153 w 8848429"/>
              <a:gd name="connsiteY127" fmla="*/ 4718232 h 5081807"/>
              <a:gd name="connsiteX128" fmla="*/ 3515448 w 8848429"/>
              <a:gd name="connsiteY128" fmla="*/ 5066757 h 5081807"/>
              <a:gd name="connsiteX129" fmla="*/ 3362150 w 8848429"/>
              <a:gd name="connsiteY129" fmla="*/ 4761285 h 5081807"/>
              <a:gd name="connsiteX130" fmla="*/ 3212578 w 8848429"/>
              <a:gd name="connsiteY130" fmla="*/ 5072088 h 5081807"/>
              <a:gd name="connsiteX131" fmla="*/ 3089807 w 8848429"/>
              <a:gd name="connsiteY131" fmla="*/ 4751915 h 5081807"/>
              <a:gd name="connsiteX132" fmla="*/ 2963165 w 8848429"/>
              <a:gd name="connsiteY132" fmla="*/ 5071489 h 5081807"/>
              <a:gd name="connsiteX133" fmla="*/ 2871338 w 8848429"/>
              <a:gd name="connsiteY133" fmla="*/ 4761097 h 5081807"/>
              <a:gd name="connsiteX134" fmla="*/ 2743987 w 8848429"/>
              <a:gd name="connsiteY134" fmla="*/ 5081807 h 5081807"/>
              <a:gd name="connsiteX135" fmla="*/ 2650953 w 8848429"/>
              <a:gd name="connsiteY135" fmla="*/ 4765993 h 5081807"/>
              <a:gd name="connsiteX136" fmla="*/ 2537897 w 8848429"/>
              <a:gd name="connsiteY136" fmla="*/ 5075792 h 5081807"/>
              <a:gd name="connsiteX137" fmla="*/ 2431203 w 8848429"/>
              <a:gd name="connsiteY137" fmla="*/ 4783429 h 5081807"/>
              <a:gd name="connsiteX138" fmla="*/ 2297275 w 8848429"/>
              <a:gd name="connsiteY138" fmla="*/ 5064371 h 5081807"/>
              <a:gd name="connsiteX139" fmla="*/ 2214103 w 8848429"/>
              <a:gd name="connsiteY139" fmla="*/ 4745226 h 5081807"/>
              <a:gd name="connsiteX140" fmla="*/ 2042778 w 8848429"/>
              <a:gd name="connsiteY140" fmla="*/ 5027039 h 5081807"/>
              <a:gd name="connsiteX141" fmla="*/ 1995178 w 8848429"/>
              <a:gd name="connsiteY141" fmla="*/ 4719475 h 5081807"/>
              <a:gd name="connsiteX142" fmla="*/ 1809018 w 8848429"/>
              <a:gd name="connsiteY142" fmla="*/ 4968872 h 5081807"/>
              <a:gd name="connsiteX143" fmla="*/ 1789692 w 8848429"/>
              <a:gd name="connsiteY143" fmla="*/ 4639662 h 5081807"/>
              <a:gd name="connsiteX144" fmla="*/ 1566694 w 8848429"/>
              <a:gd name="connsiteY144" fmla="*/ 4882607 h 5081807"/>
              <a:gd name="connsiteX145" fmla="*/ 1579997 w 8848429"/>
              <a:gd name="connsiteY145" fmla="*/ 4571668 h 5081807"/>
              <a:gd name="connsiteX146" fmla="*/ 1348755 w 8848429"/>
              <a:gd name="connsiteY146" fmla="*/ 4779964 h 5081807"/>
              <a:gd name="connsiteX147" fmla="*/ 1394041 w 8848429"/>
              <a:gd name="connsiteY147" fmla="*/ 4453292 h 5081807"/>
              <a:gd name="connsiteX148" fmla="*/ 1127917 w 8848429"/>
              <a:gd name="connsiteY148" fmla="*/ 4648081 h 5081807"/>
              <a:gd name="connsiteX149" fmla="*/ 1201636 w 8848429"/>
              <a:gd name="connsiteY149" fmla="*/ 4345715 h 5081807"/>
              <a:gd name="connsiteX150" fmla="*/ 934199 w 8848429"/>
              <a:gd name="connsiteY150" fmla="*/ 4504891 h 5081807"/>
              <a:gd name="connsiteX151" fmla="*/ 1042336 w 8848429"/>
              <a:gd name="connsiteY151" fmla="*/ 4193343 h 5081807"/>
              <a:gd name="connsiteX152" fmla="*/ 743332 w 8848429"/>
              <a:gd name="connsiteY152" fmla="*/ 4332460 h 5081807"/>
              <a:gd name="connsiteX153" fmla="*/ 874621 w 8848429"/>
              <a:gd name="connsiteY153" fmla="*/ 4050283 h 5081807"/>
              <a:gd name="connsiteX154" fmla="*/ 581271 w 8848429"/>
              <a:gd name="connsiteY154" fmla="*/ 4154231 h 5081807"/>
              <a:gd name="connsiteX155" fmla="*/ 748120 w 8848429"/>
              <a:gd name="connsiteY155" fmla="*/ 3869756 h 5081807"/>
              <a:gd name="connsiteX156" fmla="*/ 427711 w 8848429"/>
              <a:gd name="connsiteY156" fmla="*/ 3947875 h 5081807"/>
              <a:gd name="connsiteX157" fmla="*/ 611531 w 8848429"/>
              <a:gd name="connsiteY157" fmla="*/ 3696738 h 5081807"/>
              <a:gd name="connsiteX158" fmla="*/ 303535 w 8848429"/>
              <a:gd name="connsiteY158" fmla="*/ 3741447 h 5081807"/>
              <a:gd name="connsiteX159" fmla="*/ 522660 w 8848429"/>
              <a:gd name="connsiteY159" fmla="*/ 3495003 h 5081807"/>
              <a:gd name="connsiteX160" fmla="*/ 193185 w 8848429"/>
              <a:gd name="connsiteY160" fmla="*/ 3509099 h 5081807"/>
              <a:gd name="connsiteX161" fmla="*/ 422457 w 8848429"/>
              <a:gd name="connsiteY161" fmla="*/ 3298650 h 5081807"/>
              <a:gd name="connsiteX162" fmla="*/ 111655 w 8848429"/>
              <a:gd name="connsiteY162" fmla="*/ 3282428 h 5081807"/>
              <a:gd name="connsiteX163" fmla="*/ 374679 w 8848429"/>
              <a:gd name="connsiteY163" fmla="*/ 3083457 h 5081807"/>
              <a:gd name="connsiteX164" fmla="*/ 48753 w 8848429"/>
              <a:gd name="connsiteY164" fmla="*/ 3033015 h 5081807"/>
              <a:gd name="connsiteX165" fmla="*/ 314695 w 8848429"/>
              <a:gd name="connsiteY165" fmla="*/ 2871339 h 5081807"/>
              <a:gd name="connsiteX166" fmla="*/ 13035 w 8848429"/>
              <a:gd name="connsiteY166" fmla="*/ 2794787 h 5081807"/>
              <a:gd name="connsiteX167" fmla="*/ 309799 w 8848429"/>
              <a:gd name="connsiteY167" fmla="*/ 2650953 h 5081807"/>
              <a:gd name="connsiteX168" fmla="*/ 0 w 8848429"/>
              <a:gd name="connsiteY168" fmla="*/ 2537897 h 5081807"/>
              <a:gd name="connsiteX169" fmla="*/ 292363 w 8848429"/>
              <a:gd name="connsiteY169" fmla="*/ 2431203 h 5081807"/>
              <a:gd name="connsiteX170" fmla="*/ 11421 w 8848429"/>
              <a:gd name="connsiteY170" fmla="*/ 2297276 h 5081807"/>
              <a:gd name="connsiteX171" fmla="*/ 330566 w 8848429"/>
              <a:gd name="connsiteY171" fmla="*/ 2214104 h 5081807"/>
              <a:gd name="connsiteX172" fmla="*/ 48753 w 8848429"/>
              <a:gd name="connsiteY172" fmla="*/ 2042778 h 5081807"/>
              <a:gd name="connsiteX173" fmla="*/ 356319 w 8848429"/>
              <a:gd name="connsiteY173" fmla="*/ 1995178 h 5081807"/>
              <a:gd name="connsiteX174" fmla="*/ 106922 w 8848429"/>
              <a:gd name="connsiteY174" fmla="*/ 1809018 h 5081807"/>
              <a:gd name="connsiteX175" fmla="*/ 436130 w 8848429"/>
              <a:gd name="connsiteY175" fmla="*/ 1789692 h 5081807"/>
              <a:gd name="connsiteX176" fmla="*/ 193185 w 8848429"/>
              <a:gd name="connsiteY176" fmla="*/ 1566694 h 5081807"/>
              <a:gd name="connsiteX177" fmla="*/ 504124 w 8848429"/>
              <a:gd name="connsiteY177" fmla="*/ 1579997 h 5081807"/>
              <a:gd name="connsiteX178" fmla="*/ 295829 w 8848429"/>
              <a:gd name="connsiteY178" fmla="*/ 1348755 h 5081807"/>
              <a:gd name="connsiteX179" fmla="*/ 622500 w 8848429"/>
              <a:gd name="connsiteY179" fmla="*/ 1394041 h 5081807"/>
              <a:gd name="connsiteX180" fmla="*/ 427711 w 8848429"/>
              <a:gd name="connsiteY180" fmla="*/ 1127917 h 5081807"/>
              <a:gd name="connsiteX181" fmla="*/ 730077 w 8848429"/>
              <a:gd name="connsiteY181" fmla="*/ 1201637 h 5081807"/>
              <a:gd name="connsiteX182" fmla="*/ 570901 w 8848429"/>
              <a:gd name="connsiteY182" fmla="*/ 934199 h 5081807"/>
              <a:gd name="connsiteX183" fmla="*/ 882450 w 8848429"/>
              <a:gd name="connsiteY183" fmla="*/ 1042336 h 5081807"/>
              <a:gd name="connsiteX184" fmla="*/ 743332 w 8848429"/>
              <a:gd name="connsiteY184" fmla="*/ 743332 h 5081807"/>
              <a:gd name="connsiteX185" fmla="*/ 1025509 w 8848429"/>
              <a:gd name="connsiteY185" fmla="*/ 874621 h 5081807"/>
              <a:gd name="connsiteX186" fmla="*/ 921561 w 8848429"/>
              <a:gd name="connsiteY186" fmla="*/ 581271 h 5081807"/>
              <a:gd name="connsiteX187" fmla="*/ 1206036 w 8848429"/>
              <a:gd name="connsiteY187" fmla="*/ 748121 h 5081807"/>
              <a:gd name="connsiteX188" fmla="*/ 1127917 w 8848429"/>
              <a:gd name="connsiteY188" fmla="*/ 427712 h 5081807"/>
              <a:gd name="connsiteX189" fmla="*/ 1379054 w 8848429"/>
              <a:gd name="connsiteY189" fmla="*/ 611531 h 5081807"/>
              <a:gd name="connsiteX190" fmla="*/ 1334346 w 8848429"/>
              <a:gd name="connsiteY190" fmla="*/ 303535 h 5081807"/>
              <a:gd name="connsiteX191" fmla="*/ 1580790 w 8848429"/>
              <a:gd name="connsiteY191" fmla="*/ 522661 h 5081807"/>
              <a:gd name="connsiteX192" fmla="*/ 1566694 w 8848429"/>
              <a:gd name="connsiteY192" fmla="*/ 193185 h 5081807"/>
              <a:gd name="connsiteX193" fmla="*/ 1777142 w 8848429"/>
              <a:gd name="connsiteY193" fmla="*/ 422457 h 5081807"/>
              <a:gd name="connsiteX194" fmla="*/ 1793364 w 8848429"/>
              <a:gd name="connsiteY194" fmla="*/ 111655 h 5081807"/>
              <a:gd name="connsiteX195" fmla="*/ 1992335 w 8848429"/>
              <a:gd name="connsiteY195" fmla="*/ 374679 h 5081807"/>
              <a:gd name="connsiteX196" fmla="*/ 2042778 w 8848429"/>
              <a:gd name="connsiteY196" fmla="*/ 48753 h 5081807"/>
              <a:gd name="connsiteX197" fmla="*/ 2204453 w 8848429"/>
              <a:gd name="connsiteY197" fmla="*/ 314695 h 5081807"/>
              <a:gd name="connsiteX198" fmla="*/ 2281006 w 8848429"/>
              <a:gd name="connsiteY198" fmla="*/ 13035 h 5081807"/>
              <a:gd name="connsiteX199" fmla="*/ 2424840 w 8848429"/>
              <a:gd name="connsiteY199" fmla="*/ 309799 h 5081807"/>
              <a:gd name="connsiteX200" fmla="*/ 2537897 w 8848429"/>
              <a:gd name="connsiteY200" fmla="*/ 0 h 5081807"/>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15448 w 8848429"/>
              <a:gd name="connsiteY128" fmla="*/ 5066757 h 5079881"/>
              <a:gd name="connsiteX129" fmla="*/ 3362150 w 8848429"/>
              <a:gd name="connsiteY129" fmla="*/ 4761285 h 5079881"/>
              <a:gd name="connsiteX130" fmla="*/ 3212578 w 8848429"/>
              <a:gd name="connsiteY130" fmla="*/ 5072088 h 5079881"/>
              <a:gd name="connsiteX131" fmla="*/ 3089807 w 8848429"/>
              <a:gd name="connsiteY131" fmla="*/ 4751915 h 5079881"/>
              <a:gd name="connsiteX132" fmla="*/ 2963165 w 8848429"/>
              <a:gd name="connsiteY132" fmla="*/ 5071489 h 5079881"/>
              <a:gd name="connsiteX133" fmla="*/ 2871338 w 8848429"/>
              <a:gd name="connsiteY133" fmla="*/ 4761097 h 5079881"/>
              <a:gd name="connsiteX134" fmla="*/ 2737637 w 8848429"/>
              <a:gd name="connsiteY134" fmla="*/ 5075457 h 5079881"/>
              <a:gd name="connsiteX135" fmla="*/ 26509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15448 w 8848429"/>
              <a:gd name="connsiteY128" fmla="*/ 5066757 h 5079881"/>
              <a:gd name="connsiteX129" fmla="*/ 3362150 w 8848429"/>
              <a:gd name="connsiteY129" fmla="*/ 4761285 h 5079881"/>
              <a:gd name="connsiteX130" fmla="*/ 3212578 w 8848429"/>
              <a:gd name="connsiteY130" fmla="*/ 5072088 h 5079881"/>
              <a:gd name="connsiteX131" fmla="*/ 3089807 w 8848429"/>
              <a:gd name="connsiteY131" fmla="*/ 4751915 h 5079881"/>
              <a:gd name="connsiteX132" fmla="*/ 2963165 w 8848429"/>
              <a:gd name="connsiteY132" fmla="*/ 5071489 h 5079881"/>
              <a:gd name="connsiteX133" fmla="*/ 2871338 w 8848429"/>
              <a:gd name="connsiteY133" fmla="*/ 4761097 h 5079881"/>
              <a:gd name="connsiteX134" fmla="*/ 2737637 w 8848429"/>
              <a:gd name="connsiteY134" fmla="*/ 5075457 h 5079881"/>
              <a:gd name="connsiteX135" fmla="*/ 26636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15448 w 8848429"/>
              <a:gd name="connsiteY128" fmla="*/ 5066757 h 5079881"/>
              <a:gd name="connsiteX129" fmla="*/ 3362150 w 8848429"/>
              <a:gd name="connsiteY129" fmla="*/ 4761285 h 5079881"/>
              <a:gd name="connsiteX130" fmla="*/ 3212578 w 8848429"/>
              <a:gd name="connsiteY130" fmla="*/ 5072088 h 5079881"/>
              <a:gd name="connsiteX131" fmla="*/ 3089807 w 8848429"/>
              <a:gd name="connsiteY131" fmla="*/ 4751915 h 5079881"/>
              <a:gd name="connsiteX132" fmla="*/ 2963165 w 8848429"/>
              <a:gd name="connsiteY132" fmla="*/ 5071489 h 5079881"/>
              <a:gd name="connsiteX133" fmla="*/ 2871338 w 8848429"/>
              <a:gd name="connsiteY133" fmla="*/ 4761097 h 5079881"/>
              <a:gd name="connsiteX134" fmla="*/ 2737637 w 8848429"/>
              <a:gd name="connsiteY134" fmla="*/ 5075457 h 5079881"/>
              <a:gd name="connsiteX135" fmla="*/ 2650953 w 8848429"/>
              <a:gd name="connsiteY135" fmla="*/ 4765993 h 5079881"/>
              <a:gd name="connsiteX136" fmla="*/ 2537897 w 8848429"/>
              <a:gd name="connsiteY136" fmla="*/ 5075792 h 5079881"/>
              <a:gd name="connsiteX137" fmla="*/ 2431203 w 8848429"/>
              <a:gd name="connsiteY137" fmla="*/ 47834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15448 w 8848429"/>
              <a:gd name="connsiteY128" fmla="*/ 5066757 h 5079881"/>
              <a:gd name="connsiteX129" fmla="*/ 3362150 w 8848429"/>
              <a:gd name="connsiteY129" fmla="*/ 4761285 h 5079881"/>
              <a:gd name="connsiteX130" fmla="*/ 3212578 w 8848429"/>
              <a:gd name="connsiteY130" fmla="*/ 5072088 h 5079881"/>
              <a:gd name="connsiteX131" fmla="*/ 3089807 w 8848429"/>
              <a:gd name="connsiteY131" fmla="*/ 4751915 h 5079881"/>
              <a:gd name="connsiteX132" fmla="*/ 2963165 w 8848429"/>
              <a:gd name="connsiteY132" fmla="*/ 5071489 h 5079881"/>
              <a:gd name="connsiteX133" fmla="*/ 2871338 w 8848429"/>
              <a:gd name="connsiteY133" fmla="*/ 4761097 h 5079881"/>
              <a:gd name="connsiteX134" fmla="*/ 2737637 w 8848429"/>
              <a:gd name="connsiteY134" fmla="*/ 5075457 h 5079881"/>
              <a:gd name="connsiteX135" fmla="*/ 2650953 w 8848429"/>
              <a:gd name="connsiteY135" fmla="*/ 4765993 h 5079881"/>
              <a:gd name="connsiteX136" fmla="*/ 2537897 w 8848429"/>
              <a:gd name="connsiteY136" fmla="*/ 5075792 h 5079881"/>
              <a:gd name="connsiteX137" fmla="*/ 2443903 w 8848429"/>
              <a:gd name="connsiteY137" fmla="*/ 477707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15448 w 8848429"/>
              <a:gd name="connsiteY128" fmla="*/ 5066757 h 5079881"/>
              <a:gd name="connsiteX129" fmla="*/ 3362150 w 8848429"/>
              <a:gd name="connsiteY129" fmla="*/ 4761285 h 5079881"/>
              <a:gd name="connsiteX130" fmla="*/ 3212578 w 8848429"/>
              <a:gd name="connsiteY130" fmla="*/ 5072088 h 5079881"/>
              <a:gd name="connsiteX131" fmla="*/ 3089807 w 8848429"/>
              <a:gd name="connsiteY131" fmla="*/ 4751915 h 5079881"/>
              <a:gd name="connsiteX132" fmla="*/ 2963165 w 8848429"/>
              <a:gd name="connsiteY132" fmla="*/ 5071489 h 5079881"/>
              <a:gd name="connsiteX133" fmla="*/ 2871338 w 8848429"/>
              <a:gd name="connsiteY133" fmla="*/ 4761097 h 5079881"/>
              <a:gd name="connsiteX134" fmla="*/ 2737637 w 8848429"/>
              <a:gd name="connsiteY134" fmla="*/ 5075457 h 5079881"/>
              <a:gd name="connsiteX135" fmla="*/ 2650953 w 8848429"/>
              <a:gd name="connsiteY135" fmla="*/ 4765993 h 5079881"/>
              <a:gd name="connsiteX136" fmla="*/ 2537897 w 8848429"/>
              <a:gd name="connsiteY136" fmla="*/ 5075792 h 5079881"/>
              <a:gd name="connsiteX137" fmla="*/ 2424853 w 8848429"/>
              <a:gd name="connsiteY137" fmla="*/ 477072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15448 w 8848429"/>
              <a:gd name="connsiteY128" fmla="*/ 5066757 h 5079881"/>
              <a:gd name="connsiteX129" fmla="*/ 3362150 w 8848429"/>
              <a:gd name="connsiteY129" fmla="*/ 4761285 h 5079881"/>
              <a:gd name="connsiteX130" fmla="*/ 3212578 w 8848429"/>
              <a:gd name="connsiteY130" fmla="*/ 5072088 h 5079881"/>
              <a:gd name="connsiteX131" fmla="*/ 3089807 w 8848429"/>
              <a:gd name="connsiteY131" fmla="*/ 4751915 h 5079881"/>
              <a:gd name="connsiteX132" fmla="*/ 2963165 w 8848429"/>
              <a:gd name="connsiteY132" fmla="*/ 5071489 h 5079881"/>
              <a:gd name="connsiteX133" fmla="*/ 2871338 w 8848429"/>
              <a:gd name="connsiteY133" fmla="*/ 4761097 h 5079881"/>
              <a:gd name="connsiteX134" fmla="*/ 2737637 w 8848429"/>
              <a:gd name="connsiteY134" fmla="*/ 5075457 h 5079881"/>
              <a:gd name="connsiteX135" fmla="*/ 2650953 w 8848429"/>
              <a:gd name="connsiteY135" fmla="*/ 4765993 h 5079881"/>
              <a:gd name="connsiteX136" fmla="*/ 2537897 w 8848429"/>
              <a:gd name="connsiteY136" fmla="*/ 5075792 h 5079881"/>
              <a:gd name="connsiteX137" fmla="*/ 2456603 w 8848429"/>
              <a:gd name="connsiteY137" fmla="*/ 477707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15448 w 8848429"/>
              <a:gd name="connsiteY128" fmla="*/ 5066757 h 5079881"/>
              <a:gd name="connsiteX129" fmla="*/ 3362150 w 8848429"/>
              <a:gd name="connsiteY129" fmla="*/ 4761285 h 5079881"/>
              <a:gd name="connsiteX130" fmla="*/ 3212578 w 8848429"/>
              <a:gd name="connsiteY130" fmla="*/ 5072088 h 5079881"/>
              <a:gd name="connsiteX131" fmla="*/ 3089807 w 8848429"/>
              <a:gd name="connsiteY131" fmla="*/ 4751915 h 5079881"/>
              <a:gd name="connsiteX132" fmla="*/ 2963165 w 8848429"/>
              <a:gd name="connsiteY132" fmla="*/ 5071489 h 5079881"/>
              <a:gd name="connsiteX133" fmla="*/ 2871338 w 8848429"/>
              <a:gd name="connsiteY133" fmla="*/ 4761097 h 5079881"/>
              <a:gd name="connsiteX134" fmla="*/ 2737637 w 8848429"/>
              <a:gd name="connsiteY134" fmla="*/ 5075457 h 5079881"/>
              <a:gd name="connsiteX135" fmla="*/ 2650953 w 8848429"/>
              <a:gd name="connsiteY135" fmla="*/ 4765993 h 5079881"/>
              <a:gd name="connsiteX136" fmla="*/ 2525197 w 8848429"/>
              <a:gd name="connsiteY136" fmla="*/ 5075792 h 5079881"/>
              <a:gd name="connsiteX137" fmla="*/ 2456603 w 8848429"/>
              <a:gd name="connsiteY137" fmla="*/ 477707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15448 w 8848429"/>
              <a:gd name="connsiteY128" fmla="*/ 5066757 h 5079881"/>
              <a:gd name="connsiteX129" fmla="*/ 3362150 w 8848429"/>
              <a:gd name="connsiteY129" fmla="*/ 4761285 h 5079881"/>
              <a:gd name="connsiteX130" fmla="*/ 3212578 w 8848429"/>
              <a:gd name="connsiteY130" fmla="*/ 5072088 h 5079881"/>
              <a:gd name="connsiteX131" fmla="*/ 3089807 w 8848429"/>
              <a:gd name="connsiteY131" fmla="*/ 4751915 h 5079881"/>
              <a:gd name="connsiteX132" fmla="*/ 2963165 w 8848429"/>
              <a:gd name="connsiteY132" fmla="*/ 5071489 h 5079881"/>
              <a:gd name="connsiteX133" fmla="*/ 2871338 w 8848429"/>
              <a:gd name="connsiteY133" fmla="*/ 4761097 h 5079881"/>
              <a:gd name="connsiteX134" fmla="*/ 2737637 w 8848429"/>
              <a:gd name="connsiteY134" fmla="*/ 5075457 h 5079881"/>
              <a:gd name="connsiteX135" fmla="*/ 2650953 w 8848429"/>
              <a:gd name="connsiteY135" fmla="*/ 4765993 h 5079881"/>
              <a:gd name="connsiteX136" fmla="*/ 2493447 w 8848429"/>
              <a:gd name="connsiteY136" fmla="*/ 5075792 h 5079881"/>
              <a:gd name="connsiteX137" fmla="*/ 2456603 w 8848429"/>
              <a:gd name="connsiteY137" fmla="*/ 477707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79881"/>
              <a:gd name="connsiteX1" fmla="*/ 2644589 w 8848429"/>
              <a:gd name="connsiteY1" fmla="*/ 292362 h 5079881"/>
              <a:gd name="connsiteX2" fmla="*/ 2778516 w 8848429"/>
              <a:gd name="connsiteY2" fmla="*/ 11421 h 5079881"/>
              <a:gd name="connsiteX3" fmla="*/ 2861690 w 8848429"/>
              <a:gd name="connsiteY3" fmla="*/ 330566 h 5079881"/>
              <a:gd name="connsiteX4" fmla="*/ 3033015 w 8848429"/>
              <a:gd name="connsiteY4" fmla="*/ 48753 h 5079881"/>
              <a:gd name="connsiteX5" fmla="*/ 3080616 w 8848429"/>
              <a:gd name="connsiteY5" fmla="*/ 356317 h 5079881"/>
              <a:gd name="connsiteX6" fmla="*/ 3266774 w 8848429"/>
              <a:gd name="connsiteY6" fmla="*/ 106922 h 5079881"/>
              <a:gd name="connsiteX7" fmla="*/ 3286101 w 8848429"/>
              <a:gd name="connsiteY7" fmla="*/ 436131 h 5079881"/>
              <a:gd name="connsiteX8" fmla="*/ 3509098 w 8848429"/>
              <a:gd name="connsiteY8" fmla="*/ 193185 h 5079881"/>
              <a:gd name="connsiteX9" fmla="*/ 3495795 w 8848429"/>
              <a:gd name="connsiteY9" fmla="*/ 504124 h 5079881"/>
              <a:gd name="connsiteX10" fmla="*/ 3727037 w 8848429"/>
              <a:gd name="connsiteY10" fmla="*/ 295829 h 5079881"/>
              <a:gd name="connsiteX11" fmla="*/ 3681751 w 8848429"/>
              <a:gd name="connsiteY11" fmla="*/ 622500 h 5079881"/>
              <a:gd name="connsiteX12" fmla="*/ 3947875 w 8848429"/>
              <a:gd name="connsiteY12" fmla="*/ 427712 h 5079881"/>
              <a:gd name="connsiteX13" fmla="*/ 3874156 w 8848429"/>
              <a:gd name="connsiteY13" fmla="*/ 730077 h 5079881"/>
              <a:gd name="connsiteX14" fmla="*/ 4141593 w 8848429"/>
              <a:gd name="connsiteY14" fmla="*/ 570901 h 5079881"/>
              <a:gd name="connsiteX15" fmla="*/ 4033457 w 8848429"/>
              <a:gd name="connsiteY15" fmla="*/ 882450 h 5079881"/>
              <a:gd name="connsiteX16" fmla="*/ 4332460 w 8848429"/>
              <a:gd name="connsiteY16" fmla="*/ 743332 h 5079881"/>
              <a:gd name="connsiteX17" fmla="*/ 4201171 w 8848429"/>
              <a:gd name="connsiteY17" fmla="*/ 1025509 h 5079881"/>
              <a:gd name="connsiteX18" fmla="*/ 4363624 w 8848429"/>
              <a:gd name="connsiteY18" fmla="*/ 967945 h 5079881"/>
              <a:gd name="connsiteX19" fmla="*/ 4401794 w 8848429"/>
              <a:gd name="connsiteY19" fmla="*/ 954419 h 5079881"/>
              <a:gd name="connsiteX20" fmla="*/ 4462826 w 8848429"/>
              <a:gd name="connsiteY20" fmla="*/ 975603 h 5079881"/>
              <a:gd name="connsiteX21" fmla="*/ 4655087 w 8848429"/>
              <a:gd name="connsiteY21" fmla="*/ 1042336 h 5079881"/>
              <a:gd name="connsiteX22" fmla="*/ 4515970 w 8848429"/>
              <a:gd name="connsiteY22" fmla="*/ 743332 h 5079881"/>
              <a:gd name="connsiteX23" fmla="*/ 4798146 w 8848429"/>
              <a:gd name="connsiteY23" fmla="*/ 874621 h 5079881"/>
              <a:gd name="connsiteX24" fmla="*/ 4694199 w 8848429"/>
              <a:gd name="connsiteY24" fmla="*/ 581271 h 5079881"/>
              <a:gd name="connsiteX25" fmla="*/ 4978673 w 8848429"/>
              <a:gd name="connsiteY25" fmla="*/ 748121 h 5079881"/>
              <a:gd name="connsiteX26" fmla="*/ 4900554 w 8848429"/>
              <a:gd name="connsiteY26" fmla="*/ 427712 h 5079881"/>
              <a:gd name="connsiteX27" fmla="*/ 5151692 w 8848429"/>
              <a:gd name="connsiteY27" fmla="*/ 611531 h 5079881"/>
              <a:gd name="connsiteX28" fmla="*/ 5106984 w 8848429"/>
              <a:gd name="connsiteY28" fmla="*/ 303535 h 5079881"/>
              <a:gd name="connsiteX29" fmla="*/ 5353428 w 8848429"/>
              <a:gd name="connsiteY29" fmla="*/ 522661 h 5079881"/>
              <a:gd name="connsiteX30" fmla="*/ 5339331 w 8848429"/>
              <a:gd name="connsiteY30" fmla="*/ 193185 h 5079881"/>
              <a:gd name="connsiteX31" fmla="*/ 5549779 w 8848429"/>
              <a:gd name="connsiteY31" fmla="*/ 422457 h 5079881"/>
              <a:gd name="connsiteX32" fmla="*/ 5566001 w 8848429"/>
              <a:gd name="connsiteY32" fmla="*/ 111655 h 5079881"/>
              <a:gd name="connsiteX33" fmla="*/ 5764973 w 8848429"/>
              <a:gd name="connsiteY33" fmla="*/ 374679 h 5079881"/>
              <a:gd name="connsiteX34" fmla="*/ 5815415 w 8848429"/>
              <a:gd name="connsiteY34" fmla="*/ 48753 h 5079881"/>
              <a:gd name="connsiteX35" fmla="*/ 5977091 w 8848429"/>
              <a:gd name="connsiteY35" fmla="*/ 314695 h 5079881"/>
              <a:gd name="connsiteX36" fmla="*/ 6053643 w 8848429"/>
              <a:gd name="connsiteY36" fmla="*/ 13035 h 5079881"/>
              <a:gd name="connsiteX37" fmla="*/ 6197477 w 8848429"/>
              <a:gd name="connsiteY37" fmla="*/ 309799 h 5079881"/>
              <a:gd name="connsiteX38" fmla="*/ 6310534 w 8848429"/>
              <a:gd name="connsiteY38" fmla="*/ 0 h 5079881"/>
              <a:gd name="connsiteX39" fmla="*/ 6417226 w 8848429"/>
              <a:gd name="connsiteY39" fmla="*/ 292362 h 5079881"/>
              <a:gd name="connsiteX40" fmla="*/ 6551154 w 8848429"/>
              <a:gd name="connsiteY40" fmla="*/ 11421 h 5079881"/>
              <a:gd name="connsiteX41" fmla="*/ 6634327 w 8848429"/>
              <a:gd name="connsiteY41" fmla="*/ 330566 h 5079881"/>
              <a:gd name="connsiteX42" fmla="*/ 6805652 w 8848429"/>
              <a:gd name="connsiteY42" fmla="*/ 48753 h 5079881"/>
              <a:gd name="connsiteX43" fmla="*/ 6853253 w 8848429"/>
              <a:gd name="connsiteY43" fmla="*/ 356317 h 5079881"/>
              <a:gd name="connsiteX44" fmla="*/ 7039411 w 8848429"/>
              <a:gd name="connsiteY44" fmla="*/ 106922 h 5079881"/>
              <a:gd name="connsiteX45" fmla="*/ 7058738 w 8848429"/>
              <a:gd name="connsiteY45" fmla="*/ 436131 h 5079881"/>
              <a:gd name="connsiteX46" fmla="*/ 7281736 w 8848429"/>
              <a:gd name="connsiteY46" fmla="*/ 193185 h 5079881"/>
              <a:gd name="connsiteX47" fmla="*/ 7268432 w 8848429"/>
              <a:gd name="connsiteY47" fmla="*/ 504124 h 5079881"/>
              <a:gd name="connsiteX48" fmla="*/ 7499674 w 8848429"/>
              <a:gd name="connsiteY48" fmla="*/ 295829 h 5079881"/>
              <a:gd name="connsiteX49" fmla="*/ 7454388 w 8848429"/>
              <a:gd name="connsiteY49" fmla="*/ 622500 h 5079881"/>
              <a:gd name="connsiteX50" fmla="*/ 7720512 w 8848429"/>
              <a:gd name="connsiteY50" fmla="*/ 427712 h 5079881"/>
              <a:gd name="connsiteX51" fmla="*/ 7646793 w 8848429"/>
              <a:gd name="connsiteY51" fmla="*/ 730077 h 5079881"/>
              <a:gd name="connsiteX52" fmla="*/ 7914230 w 8848429"/>
              <a:gd name="connsiteY52" fmla="*/ 570901 h 5079881"/>
              <a:gd name="connsiteX53" fmla="*/ 7806094 w 8848429"/>
              <a:gd name="connsiteY53" fmla="*/ 882450 h 5079881"/>
              <a:gd name="connsiteX54" fmla="*/ 8105097 w 8848429"/>
              <a:gd name="connsiteY54" fmla="*/ 743332 h 5079881"/>
              <a:gd name="connsiteX55" fmla="*/ 7973808 w 8848429"/>
              <a:gd name="connsiteY55" fmla="*/ 1025509 h 5079881"/>
              <a:gd name="connsiteX56" fmla="*/ 8267159 w 8848429"/>
              <a:gd name="connsiteY56" fmla="*/ 921562 h 5079881"/>
              <a:gd name="connsiteX57" fmla="*/ 8100309 w 8848429"/>
              <a:gd name="connsiteY57" fmla="*/ 1206036 h 5079881"/>
              <a:gd name="connsiteX58" fmla="*/ 8420718 w 8848429"/>
              <a:gd name="connsiteY58" fmla="*/ 1127917 h 5079881"/>
              <a:gd name="connsiteX59" fmla="*/ 8236899 w 8848429"/>
              <a:gd name="connsiteY59" fmla="*/ 1379055 h 5079881"/>
              <a:gd name="connsiteX60" fmla="*/ 8544894 w 8848429"/>
              <a:gd name="connsiteY60" fmla="*/ 1334347 h 5079881"/>
              <a:gd name="connsiteX61" fmla="*/ 8325768 w 8848429"/>
              <a:gd name="connsiteY61" fmla="*/ 1580791 h 5079881"/>
              <a:gd name="connsiteX62" fmla="*/ 8655244 w 8848429"/>
              <a:gd name="connsiteY62" fmla="*/ 1566694 h 5079881"/>
              <a:gd name="connsiteX63" fmla="*/ 8425972 w 8848429"/>
              <a:gd name="connsiteY63" fmla="*/ 1777142 h 5079881"/>
              <a:gd name="connsiteX64" fmla="*/ 8736775 w 8848429"/>
              <a:gd name="connsiteY64" fmla="*/ 1793364 h 5079881"/>
              <a:gd name="connsiteX65" fmla="*/ 8473750 w 8848429"/>
              <a:gd name="connsiteY65" fmla="*/ 1992336 h 5079881"/>
              <a:gd name="connsiteX66" fmla="*/ 8799676 w 8848429"/>
              <a:gd name="connsiteY66" fmla="*/ 2042778 h 5079881"/>
              <a:gd name="connsiteX67" fmla="*/ 8533734 w 8848429"/>
              <a:gd name="connsiteY67" fmla="*/ 2204454 h 5079881"/>
              <a:gd name="connsiteX68" fmla="*/ 8835394 w 8848429"/>
              <a:gd name="connsiteY68" fmla="*/ 2281007 h 5079881"/>
              <a:gd name="connsiteX69" fmla="*/ 8538630 w 8848429"/>
              <a:gd name="connsiteY69" fmla="*/ 2424841 h 5079881"/>
              <a:gd name="connsiteX70" fmla="*/ 8848429 w 8848429"/>
              <a:gd name="connsiteY70" fmla="*/ 2537897 h 5079881"/>
              <a:gd name="connsiteX71" fmla="*/ 8556068 w 8848429"/>
              <a:gd name="connsiteY71" fmla="*/ 2644589 h 5079881"/>
              <a:gd name="connsiteX72" fmla="*/ 8837008 w 8848429"/>
              <a:gd name="connsiteY72" fmla="*/ 2778517 h 5079881"/>
              <a:gd name="connsiteX73" fmla="*/ 8517863 w 8848429"/>
              <a:gd name="connsiteY73" fmla="*/ 2861690 h 5079881"/>
              <a:gd name="connsiteX74" fmla="*/ 8799676 w 8848429"/>
              <a:gd name="connsiteY74" fmla="*/ 3033015 h 5079881"/>
              <a:gd name="connsiteX75" fmla="*/ 8492112 w 8848429"/>
              <a:gd name="connsiteY75" fmla="*/ 3080616 h 5079881"/>
              <a:gd name="connsiteX76" fmla="*/ 8741508 w 8848429"/>
              <a:gd name="connsiteY76" fmla="*/ 3266774 h 5079881"/>
              <a:gd name="connsiteX77" fmla="*/ 8412298 w 8848429"/>
              <a:gd name="connsiteY77" fmla="*/ 3286101 h 5079881"/>
              <a:gd name="connsiteX78" fmla="*/ 8655244 w 8848429"/>
              <a:gd name="connsiteY78" fmla="*/ 3509099 h 5079881"/>
              <a:gd name="connsiteX79" fmla="*/ 8344304 w 8848429"/>
              <a:gd name="connsiteY79" fmla="*/ 3495795 h 5079881"/>
              <a:gd name="connsiteX80" fmla="*/ 8552600 w 8848429"/>
              <a:gd name="connsiteY80" fmla="*/ 3727037 h 5079881"/>
              <a:gd name="connsiteX81" fmla="*/ 8225930 w 8848429"/>
              <a:gd name="connsiteY81" fmla="*/ 3681752 h 5079881"/>
              <a:gd name="connsiteX82" fmla="*/ 8420718 w 8848429"/>
              <a:gd name="connsiteY82" fmla="*/ 3947875 h 5079881"/>
              <a:gd name="connsiteX83" fmla="*/ 8118352 w 8848429"/>
              <a:gd name="connsiteY83" fmla="*/ 3874156 h 5079881"/>
              <a:gd name="connsiteX84" fmla="*/ 8277528 w 8848429"/>
              <a:gd name="connsiteY84" fmla="*/ 4141593 h 5079881"/>
              <a:gd name="connsiteX85" fmla="*/ 7965979 w 8848429"/>
              <a:gd name="connsiteY85" fmla="*/ 4033457 h 5079881"/>
              <a:gd name="connsiteX86" fmla="*/ 8105097 w 8848429"/>
              <a:gd name="connsiteY86" fmla="*/ 4332460 h 5079881"/>
              <a:gd name="connsiteX87" fmla="*/ 7822920 w 8848429"/>
              <a:gd name="connsiteY87" fmla="*/ 4201171 h 5079881"/>
              <a:gd name="connsiteX88" fmla="*/ 7926868 w 8848429"/>
              <a:gd name="connsiteY88" fmla="*/ 4494522 h 5079881"/>
              <a:gd name="connsiteX89" fmla="*/ 7642393 w 8848429"/>
              <a:gd name="connsiteY89" fmla="*/ 4327672 h 5079881"/>
              <a:gd name="connsiteX90" fmla="*/ 7720512 w 8848429"/>
              <a:gd name="connsiteY90" fmla="*/ 4648081 h 5079881"/>
              <a:gd name="connsiteX91" fmla="*/ 7469375 w 8848429"/>
              <a:gd name="connsiteY91" fmla="*/ 4464262 h 5079881"/>
              <a:gd name="connsiteX92" fmla="*/ 7514083 w 8848429"/>
              <a:gd name="connsiteY92" fmla="*/ 4772257 h 5079881"/>
              <a:gd name="connsiteX93" fmla="*/ 7267640 w 8848429"/>
              <a:gd name="connsiteY93" fmla="*/ 4553132 h 5079881"/>
              <a:gd name="connsiteX94" fmla="*/ 7281736 w 8848429"/>
              <a:gd name="connsiteY94" fmla="*/ 4882607 h 5079881"/>
              <a:gd name="connsiteX95" fmla="*/ 7071287 w 8848429"/>
              <a:gd name="connsiteY95" fmla="*/ 4653335 h 5079881"/>
              <a:gd name="connsiteX96" fmla="*/ 7055065 w 8848429"/>
              <a:gd name="connsiteY96" fmla="*/ 4964138 h 5079881"/>
              <a:gd name="connsiteX97" fmla="*/ 6856094 w 8848429"/>
              <a:gd name="connsiteY97" fmla="*/ 4701115 h 5079881"/>
              <a:gd name="connsiteX98" fmla="*/ 6805652 w 8848429"/>
              <a:gd name="connsiteY98" fmla="*/ 5027039 h 5079881"/>
              <a:gd name="connsiteX99" fmla="*/ 6643976 w 8848429"/>
              <a:gd name="connsiteY99" fmla="*/ 4761097 h 5079881"/>
              <a:gd name="connsiteX100" fmla="*/ 6567424 w 8848429"/>
              <a:gd name="connsiteY100" fmla="*/ 5062757 h 5079881"/>
              <a:gd name="connsiteX101" fmla="*/ 6423590 w 8848429"/>
              <a:gd name="connsiteY101" fmla="*/ 4765993 h 5079881"/>
              <a:gd name="connsiteX102" fmla="*/ 6329584 w 8848429"/>
              <a:gd name="connsiteY102" fmla="*/ 5075792 h 5079881"/>
              <a:gd name="connsiteX103" fmla="*/ 6203841 w 8848429"/>
              <a:gd name="connsiteY103" fmla="*/ 4758029 h 5079881"/>
              <a:gd name="connsiteX104" fmla="*/ 6087331 w 8848429"/>
              <a:gd name="connsiteY104" fmla="*/ 5075438 h 5079881"/>
              <a:gd name="connsiteX105" fmla="*/ 5986740 w 8848429"/>
              <a:gd name="connsiteY105" fmla="*/ 4762643 h 5079881"/>
              <a:gd name="connsiteX106" fmla="*/ 5874016 w 8848429"/>
              <a:gd name="connsiteY106" fmla="*/ 5064232 h 5079881"/>
              <a:gd name="connsiteX107" fmla="*/ 5778157 w 8848429"/>
              <a:gd name="connsiteY107" fmla="*/ 4751952 h 5079881"/>
              <a:gd name="connsiteX108" fmla="*/ 5664023 w 8848429"/>
              <a:gd name="connsiteY108" fmla="*/ 5071017 h 5079881"/>
              <a:gd name="connsiteX109" fmla="*/ 5572671 w 8848429"/>
              <a:gd name="connsiteY109" fmla="*/ 4748156 h 5079881"/>
              <a:gd name="connsiteX110" fmla="*/ 5455082 w 8848429"/>
              <a:gd name="connsiteY110" fmla="*/ 5063854 h 5079881"/>
              <a:gd name="connsiteX111" fmla="*/ 5371684 w 8848429"/>
              <a:gd name="connsiteY111" fmla="*/ 4743118 h 5079881"/>
              <a:gd name="connsiteX112" fmla="*/ 5258734 w 8848429"/>
              <a:gd name="connsiteY112" fmla="*/ 5064988 h 5079881"/>
              <a:gd name="connsiteX113" fmla="*/ 5173028 w 8848429"/>
              <a:gd name="connsiteY113" fmla="*/ 4732692 h 5079881"/>
              <a:gd name="connsiteX114" fmla="*/ 5065654 w 8848429"/>
              <a:gd name="connsiteY114" fmla="*/ 5079881 h 5079881"/>
              <a:gd name="connsiteX115" fmla="*/ 4967924 w 8848429"/>
              <a:gd name="connsiteY115" fmla="*/ 4733065 h 5079881"/>
              <a:gd name="connsiteX116" fmla="*/ 4859236 w 8848429"/>
              <a:gd name="connsiteY116" fmla="*/ 5070041 h 5079881"/>
              <a:gd name="connsiteX117" fmla="*/ 4757823 w 8848429"/>
              <a:gd name="connsiteY117" fmla="*/ 4733093 h 5079881"/>
              <a:gd name="connsiteX118" fmla="*/ 4642970 w 8848429"/>
              <a:gd name="connsiteY118" fmla="*/ 5062710 h 5079881"/>
              <a:gd name="connsiteX119" fmla="*/ 4539308 w 8848429"/>
              <a:gd name="connsiteY119" fmla="*/ 4729733 h 5079881"/>
              <a:gd name="connsiteX120" fmla="*/ 4427656 w 8848429"/>
              <a:gd name="connsiteY120" fmla="*/ 5073048 h 5079881"/>
              <a:gd name="connsiteX121" fmla="*/ 4326692 w 8848429"/>
              <a:gd name="connsiteY121" fmla="*/ 4731957 h 5079881"/>
              <a:gd name="connsiteX122" fmla="*/ 4237210 w 8848429"/>
              <a:gd name="connsiteY122" fmla="*/ 5062710 h 5079881"/>
              <a:gd name="connsiteX123" fmla="*/ 4123757 w 8848429"/>
              <a:gd name="connsiteY123" fmla="*/ 4721372 h 5079881"/>
              <a:gd name="connsiteX124" fmla="*/ 4017725 w 8848429"/>
              <a:gd name="connsiteY124" fmla="*/ 5067181 h 5079881"/>
              <a:gd name="connsiteX125" fmla="*/ 3906287 w 8848429"/>
              <a:gd name="connsiteY125" fmla="*/ 4711912 h 5079881"/>
              <a:gd name="connsiteX126" fmla="*/ 3817646 w 8848429"/>
              <a:gd name="connsiteY126" fmla="*/ 5070707 h 5079881"/>
              <a:gd name="connsiteX127" fmla="*/ 3679153 w 8848429"/>
              <a:gd name="connsiteY127" fmla="*/ 4718232 h 5079881"/>
              <a:gd name="connsiteX128" fmla="*/ 3515448 w 8848429"/>
              <a:gd name="connsiteY128" fmla="*/ 5066757 h 5079881"/>
              <a:gd name="connsiteX129" fmla="*/ 3362150 w 8848429"/>
              <a:gd name="connsiteY129" fmla="*/ 4761285 h 5079881"/>
              <a:gd name="connsiteX130" fmla="*/ 3212578 w 8848429"/>
              <a:gd name="connsiteY130" fmla="*/ 5072088 h 5079881"/>
              <a:gd name="connsiteX131" fmla="*/ 3089807 w 8848429"/>
              <a:gd name="connsiteY131" fmla="*/ 4751915 h 5079881"/>
              <a:gd name="connsiteX132" fmla="*/ 2963165 w 8848429"/>
              <a:gd name="connsiteY132" fmla="*/ 5071489 h 5079881"/>
              <a:gd name="connsiteX133" fmla="*/ 2871338 w 8848429"/>
              <a:gd name="connsiteY133" fmla="*/ 4761097 h 5079881"/>
              <a:gd name="connsiteX134" fmla="*/ 2737637 w 8848429"/>
              <a:gd name="connsiteY134" fmla="*/ 5075457 h 5079881"/>
              <a:gd name="connsiteX135" fmla="*/ 2650953 w 8848429"/>
              <a:gd name="connsiteY135" fmla="*/ 4765993 h 5079881"/>
              <a:gd name="connsiteX136" fmla="*/ 2512497 w 8848429"/>
              <a:gd name="connsiteY136" fmla="*/ 5075792 h 5079881"/>
              <a:gd name="connsiteX137" fmla="*/ 2456603 w 8848429"/>
              <a:gd name="connsiteY137" fmla="*/ 4777079 h 5079881"/>
              <a:gd name="connsiteX138" fmla="*/ 2297275 w 8848429"/>
              <a:gd name="connsiteY138" fmla="*/ 5064371 h 5079881"/>
              <a:gd name="connsiteX139" fmla="*/ 2214103 w 8848429"/>
              <a:gd name="connsiteY139" fmla="*/ 4745226 h 5079881"/>
              <a:gd name="connsiteX140" fmla="*/ 2042778 w 8848429"/>
              <a:gd name="connsiteY140" fmla="*/ 5027039 h 5079881"/>
              <a:gd name="connsiteX141" fmla="*/ 1995178 w 8848429"/>
              <a:gd name="connsiteY141" fmla="*/ 4719475 h 5079881"/>
              <a:gd name="connsiteX142" fmla="*/ 1809018 w 8848429"/>
              <a:gd name="connsiteY142" fmla="*/ 4968872 h 5079881"/>
              <a:gd name="connsiteX143" fmla="*/ 1789692 w 8848429"/>
              <a:gd name="connsiteY143" fmla="*/ 4639662 h 5079881"/>
              <a:gd name="connsiteX144" fmla="*/ 1566694 w 8848429"/>
              <a:gd name="connsiteY144" fmla="*/ 4882607 h 5079881"/>
              <a:gd name="connsiteX145" fmla="*/ 1579997 w 8848429"/>
              <a:gd name="connsiteY145" fmla="*/ 4571668 h 5079881"/>
              <a:gd name="connsiteX146" fmla="*/ 1348755 w 8848429"/>
              <a:gd name="connsiteY146" fmla="*/ 4779964 h 5079881"/>
              <a:gd name="connsiteX147" fmla="*/ 1394041 w 8848429"/>
              <a:gd name="connsiteY147" fmla="*/ 4453292 h 5079881"/>
              <a:gd name="connsiteX148" fmla="*/ 1127917 w 8848429"/>
              <a:gd name="connsiteY148" fmla="*/ 4648081 h 5079881"/>
              <a:gd name="connsiteX149" fmla="*/ 1201636 w 8848429"/>
              <a:gd name="connsiteY149" fmla="*/ 4345715 h 5079881"/>
              <a:gd name="connsiteX150" fmla="*/ 934199 w 8848429"/>
              <a:gd name="connsiteY150" fmla="*/ 4504891 h 5079881"/>
              <a:gd name="connsiteX151" fmla="*/ 1042336 w 8848429"/>
              <a:gd name="connsiteY151" fmla="*/ 4193343 h 5079881"/>
              <a:gd name="connsiteX152" fmla="*/ 743332 w 8848429"/>
              <a:gd name="connsiteY152" fmla="*/ 4332460 h 5079881"/>
              <a:gd name="connsiteX153" fmla="*/ 874621 w 8848429"/>
              <a:gd name="connsiteY153" fmla="*/ 4050283 h 5079881"/>
              <a:gd name="connsiteX154" fmla="*/ 581271 w 8848429"/>
              <a:gd name="connsiteY154" fmla="*/ 4154231 h 5079881"/>
              <a:gd name="connsiteX155" fmla="*/ 748120 w 8848429"/>
              <a:gd name="connsiteY155" fmla="*/ 3869756 h 5079881"/>
              <a:gd name="connsiteX156" fmla="*/ 427711 w 8848429"/>
              <a:gd name="connsiteY156" fmla="*/ 3947875 h 5079881"/>
              <a:gd name="connsiteX157" fmla="*/ 611531 w 8848429"/>
              <a:gd name="connsiteY157" fmla="*/ 3696738 h 5079881"/>
              <a:gd name="connsiteX158" fmla="*/ 303535 w 8848429"/>
              <a:gd name="connsiteY158" fmla="*/ 3741447 h 5079881"/>
              <a:gd name="connsiteX159" fmla="*/ 522660 w 8848429"/>
              <a:gd name="connsiteY159" fmla="*/ 3495003 h 5079881"/>
              <a:gd name="connsiteX160" fmla="*/ 193185 w 8848429"/>
              <a:gd name="connsiteY160" fmla="*/ 3509099 h 5079881"/>
              <a:gd name="connsiteX161" fmla="*/ 422457 w 8848429"/>
              <a:gd name="connsiteY161" fmla="*/ 3298650 h 5079881"/>
              <a:gd name="connsiteX162" fmla="*/ 111655 w 8848429"/>
              <a:gd name="connsiteY162" fmla="*/ 3282428 h 5079881"/>
              <a:gd name="connsiteX163" fmla="*/ 374679 w 8848429"/>
              <a:gd name="connsiteY163" fmla="*/ 3083457 h 5079881"/>
              <a:gd name="connsiteX164" fmla="*/ 48753 w 8848429"/>
              <a:gd name="connsiteY164" fmla="*/ 3033015 h 5079881"/>
              <a:gd name="connsiteX165" fmla="*/ 314695 w 8848429"/>
              <a:gd name="connsiteY165" fmla="*/ 2871339 h 5079881"/>
              <a:gd name="connsiteX166" fmla="*/ 13035 w 8848429"/>
              <a:gd name="connsiteY166" fmla="*/ 2794787 h 5079881"/>
              <a:gd name="connsiteX167" fmla="*/ 309799 w 8848429"/>
              <a:gd name="connsiteY167" fmla="*/ 2650953 h 5079881"/>
              <a:gd name="connsiteX168" fmla="*/ 0 w 8848429"/>
              <a:gd name="connsiteY168" fmla="*/ 2537897 h 5079881"/>
              <a:gd name="connsiteX169" fmla="*/ 292363 w 8848429"/>
              <a:gd name="connsiteY169" fmla="*/ 2431203 h 5079881"/>
              <a:gd name="connsiteX170" fmla="*/ 11421 w 8848429"/>
              <a:gd name="connsiteY170" fmla="*/ 2297276 h 5079881"/>
              <a:gd name="connsiteX171" fmla="*/ 330566 w 8848429"/>
              <a:gd name="connsiteY171" fmla="*/ 2214104 h 5079881"/>
              <a:gd name="connsiteX172" fmla="*/ 48753 w 8848429"/>
              <a:gd name="connsiteY172" fmla="*/ 2042778 h 5079881"/>
              <a:gd name="connsiteX173" fmla="*/ 356319 w 8848429"/>
              <a:gd name="connsiteY173" fmla="*/ 1995178 h 5079881"/>
              <a:gd name="connsiteX174" fmla="*/ 106922 w 8848429"/>
              <a:gd name="connsiteY174" fmla="*/ 1809018 h 5079881"/>
              <a:gd name="connsiteX175" fmla="*/ 436130 w 8848429"/>
              <a:gd name="connsiteY175" fmla="*/ 1789692 h 5079881"/>
              <a:gd name="connsiteX176" fmla="*/ 193185 w 8848429"/>
              <a:gd name="connsiteY176" fmla="*/ 1566694 h 5079881"/>
              <a:gd name="connsiteX177" fmla="*/ 504124 w 8848429"/>
              <a:gd name="connsiteY177" fmla="*/ 1579997 h 5079881"/>
              <a:gd name="connsiteX178" fmla="*/ 295829 w 8848429"/>
              <a:gd name="connsiteY178" fmla="*/ 1348755 h 5079881"/>
              <a:gd name="connsiteX179" fmla="*/ 622500 w 8848429"/>
              <a:gd name="connsiteY179" fmla="*/ 1394041 h 5079881"/>
              <a:gd name="connsiteX180" fmla="*/ 427711 w 8848429"/>
              <a:gd name="connsiteY180" fmla="*/ 1127917 h 5079881"/>
              <a:gd name="connsiteX181" fmla="*/ 730077 w 8848429"/>
              <a:gd name="connsiteY181" fmla="*/ 1201637 h 5079881"/>
              <a:gd name="connsiteX182" fmla="*/ 570901 w 8848429"/>
              <a:gd name="connsiteY182" fmla="*/ 934199 h 5079881"/>
              <a:gd name="connsiteX183" fmla="*/ 882450 w 8848429"/>
              <a:gd name="connsiteY183" fmla="*/ 1042336 h 5079881"/>
              <a:gd name="connsiteX184" fmla="*/ 743332 w 8848429"/>
              <a:gd name="connsiteY184" fmla="*/ 743332 h 5079881"/>
              <a:gd name="connsiteX185" fmla="*/ 1025509 w 8848429"/>
              <a:gd name="connsiteY185" fmla="*/ 874621 h 5079881"/>
              <a:gd name="connsiteX186" fmla="*/ 921561 w 8848429"/>
              <a:gd name="connsiteY186" fmla="*/ 581271 h 5079881"/>
              <a:gd name="connsiteX187" fmla="*/ 1206036 w 8848429"/>
              <a:gd name="connsiteY187" fmla="*/ 748121 h 5079881"/>
              <a:gd name="connsiteX188" fmla="*/ 1127917 w 8848429"/>
              <a:gd name="connsiteY188" fmla="*/ 427712 h 5079881"/>
              <a:gd name="connsiteX189" fmla="*/ 1379054 w 8848429"/>
              <a:gd name="connsiteY189" fmla="*/ 611531 h 5079881"/>
              <a:gd name="connsiteX190" fmla="*/ 1334346 w 8848429"/>
              <a:gd name="connsiteY190" fmla="*/ 303535 h 5079881"/>
              <a:gd name="connsiteX191" fmla="*/ 1580790 w 8848429"/>
              <a:gd name="connsiteY191" fmla="*/ 522661 h 5079881"/>
              <a:gd name="connsiteX192" fmla="*/ 1566694 w 8848429"/>
              <a:gd name="connsiteY192" fmla="*/ 193185 h 5079881"/>
              <a:gd name="connsiteX193" fmla="*/ 1777142 w 8848429"/>
              <a:gd name="connsiteY193" fmla="*/ 422457 h 5079881"/>
              <a:gd name="connsiteX194" fmla="*/ 1793364 w 8848429"/>
              <a:gd name="connsiteY194" fmla="*/ 111655 h 5079881"/>
              <a:gd name="connsiteX195" fmla="*/ 1992335 w 8848429"/>
              <a:gd name="connsiteY195" fmla="*/ 374679 h 5079881"/>
              <a:gd name="connsiteX196" fmla="*/ 2042778 w 8848429"/>
              <a:gd name="connsiteY196" fmla="*/ 48753 h 5079881"/>
              <a:gd name="connsiteX197" fmla="*/ 2204453 w 8848429"/>
              <a:gd name="connsiteY197" fmla="*/ 314695 h 5079881"/>
              <a:gd name="connsiteX198" fmla="*/ 2281006 w 8848429"/>
              <a:gd name="connsiteY198" fmla="*/ 13035 h 5079881"/>
              <a:gd name="connsiteX199" fmla="*/ 2424840 w 8848429"/>
              <a:gd name="connsiteY199" fmla="*/ 309799 h 5079881"/>
              <a:gd name="connsiteX200" fmla="*/ 2537897 w 8848429"/>
              <a:gd name="connsiteY200" fmla="*/ 0 h 5079881"/>
              <a:gd name="connsiteX0" fmla="*/ 2537897 w 8848429"/>
              <a:gd name="connsiteY0" fmla="*/ 0 h 5082142"/>
              <a:gd name="connsiteX1" fmla="*/ 2644589 w 8848429"/>
              <a:gd name="connsiteY1" fmla="*/ 292362 h 5082142"/>
              <a:gd name="connsiteX2" fmla="*/ 2778516 w 8848429"/>
              <a:gd name="connsiteY2" fmla="*/ 11421 h 5082142"/>
              <a:gd name="connsiteX3" fmla="*/ 2861690 w 8848429"/>
              <a:gd name="connsiteY3" fmla="*/ 330566 h 5082142"/>
              <a:gd name="connsiteX4" fmla="*/ 3033015 w 8848429"/>
              <a:gd name="connsiteY4" fmla="*/ 48753 h 5082142"/>
              <a:gd name="connsiteX5" fmla="*/ 3080616 w 8848429"/>
              <a:gd name="connsiteY5" fmla="*/ 356317 h 5082142"/>
              <a:gd name="connsiteX6" fmla="*/ 3266774 w 8848429"/>
              <a:gd name="connsiteY6" fmla="*/ 106922 h 5082142"/>
              <a:gd name="connsiteX7" fmla="*/ 3286101 w 8848429"/>
              <a:gd name="connsiteY7" fmla="*/ 436131 h 5082142"/>
              <a:gd name="connsiteX8" fmla="*/ 3509098 w 8848429"/>
              <a:gd name="connsiteY8" fmla="*/ 193185 h 5082142"/>
              <a:gd name="connsiteX9" fmla="*/ 3495795 w 8848429"/>
              <a:gd name="connsiteY9" fmla="*/ 504124 h 5082142"/>
              <a:gd name="connsiteX10" fmla="*/ 3727037 w 8848429"/>
              <a:gd name="connsiteY10" fmla="*/ 295829 h 5082142"/>
              <a:gd name="connsiteX11" fmla="*/ 3681751 w 8848429"/>
              <a:gd name="connsiteY11" fmla="*/ 622500 h 5082142"/>
              <a:gd name="connsiteX12" fmla="*/ 3947875 w 8848429"/>
              <a:gd name="connsiteY12" fmla="*/ 427712 h 5082142"/>
              <a:gd name="connsiteX13" fmla="*/ 3874156 w 8848429"/>
              <a:gd name="connsiteY13" fmla="*/ 730077 h 5082142"/>
              <a:gd name="connsiteX14" fmla="*/ 4141593 w 8848429"/>
              <a:gd name="connsiteY14" fmla="*/ 570901 h 5082142"/>
              <a:gd name="connsiteX15" fmla="*/ 4033457 w 8848429"/>
              <a:gd name="connsiteY15" fmla="*/ 882450 h 5082142"/>
              <a:gd name="connsiteX16" fmla="*/ 4332460 w 8848429"/>
              <a:gd name="connsiteY16" fmla="*/ 743332 h 5082142"/>
              <a:gd name="connsiteX17" fmla="*/ 4201171 w 8848429"/>
              <a:gd name="connsiteY17" fmla="*/ 1025509 h 5082142"/>
              <a:gd name="connsiteX18" fmla="*/ 4363624 w 8848429"/>
              <a:gd name="connsiteY18" fmla="*/ 967945 h 5082142"/>
              <a:gd name="connsiteX19" fmla="*/ 4401794 w 8848429"/>
              <a:gd name="connsiteY19" fmla="*/ 954419 h 5082142"/>
              <a:gd name="connsiteX20" fmla="*/ 4462826 w 8848429"/>
              <a:gd name="connsiteY20" fmla="*/ 975603 h 5082142"/>
              <a:gd name="connsiteX21" fmla="*/ 4655087 w 8848429"/>
              <a:gd name="connsiteY21" fmla="*/ 1042336 h 5082142"/>
              <a:gd name="connsiteX22" fmla="*/ 4515970 w 8848429"/>
              <a:gd name="connsiteY22" fmla="*/ 743332 h 5082142"/>
              <a:gd name="connsiteX23" fmla="*/ 4798146 w 8848429"/>
              <a:gd name="connsiteY23" fmla="*/ 874621 h 5082142"/>
              <a:gd name="connsiteX24" fmla="*/ 4694199 w 8848429"/>
              <a:gd name="connsiteY24" fmla="*/ 581271 h 5082142"/>
              <a:gd name="connsiteX25" fmla="*/ 4978673 w 8848429"/>
              <a:gd name="connsiteY25" fmla="*/ 748121 h 5082142"/>
              <a:gd name="connsiteX26" fmla="*/ 4900554 w 8848429"/>
              <a:gd name="connsiteY26" fmla="*/ 427712 h 5082142"/>
              <a:gd name="connsiteX27" fmla="*/ 5151692 w 8848429"/>
              <a:gd name="connsiteY27" fmla="*/ 611531 h 5082142"/>
              <a:gd name="connsiteX28" fmla="*/ 5106984 w 8848429"/>
              <a:gd name="connsiteY28" fmla="*/ 303535 h 5082142"/>
              <a:gd name="connsiteX29" fmla="*/ 5353428 w 8848429"/>
              <a:gd name="connsiteY29" fmla="*/ 522661 h 5082142"/>
              <a:gd name="connsiteX30" fmla="*/ 5339331 w 8848429"/>
              <a:gd name="connsiteY30" fmla="*/ 193185 h 5082142"/>
              <a:gd name="connsiteX31" fmla="*/ 5549779 w 8848429"/>
              <a:gd name="connsiteY31" fmla="*/ 422457 h 5082142"/>
              <a:gd name="connsiteX32" fmla="*/ 5566001 w 8848429"/>
              <a:gd name="connsiteY32" fmla="*/ 111655 h 5082142"/>
              <a:gd name="connsiteX33" fmla="*/ 5764973 w 8848429"/>
              <a:gd name="connsiteY33" fmla="*/ 374679 h 5082142"/>
              <a:gd name="connsiteX34" fmla="*/ 5815415 w 8848429"/>
              <a:gd name="connsiteY34" fmla="*/ 48753 h 5082142"/>
              <a:gd name="connsiteX35" fmla="*/ 5977091 w 8848429"/>
              <a:gd name="connsiteY35" fmla="*/ 314695 h 5082142"/>
              <a:gd name="connsiteX36" fmla="*/ 6053643 w 8848429"/>
              <a:gd name="connsiteY36" fmla="*/ 13035 h 5082142"/>
              <a:gd name="connsiteX37" fmla="*/ 6197477 w 8848429"/>
              <a:gd name="connsiteY37" fmla="*/ 309799 h 5082142"/>
              <a:gd name="connsiteX38" fmla="*/ 6310534 w 8848429"/>
              <a:gd name="connsiteY38" fmla="*/ 0 h 5082142"/>
              <a:gd name="connsiteX39" fmla="*/ 6417226 w 8848429"/>
              <a:gd name="connsiteY39" fmla="*/ 292362 h 5082142"/>
              <a:gd name="connsiteX40" fmla="*/ 6551154 w 8848429"/>
              <a:gd name="connsiteY40" fmla="*/ 11421 h 5082142"/>
              <a:gd name="connsiteX41" fmla="*/ 6634327 w 8848429"/>
              <a:gd name="connsiteY41" fmla="*/ 330566 h 5082142"/>
              <a:gd name="connsiteX42" fmla="*/ 6805652 w 8848429"/>
              <a:gd name="connsiteY42" fmla="*/ 48753 h 5082142"/>
              <a:gd name="connsiteX43" fmla="*/ 6853253 w 8848429"/>
              <a:gd name="connsiteY43" fmla="*/ 356317 h 5082142"/>
              <a:gd name="connsiteX44" fmla="*/ 7039411 w 8848429"/>
              <a:gd name="connsiteY44" fmla="*/ 106922 h 5082142"/>
              <a:gd name="connsiteX45" fmla="*/ 7058738 w 8848429"/>
              <a:gd name="connsiteY45" fmla="*/ 436131 h 5082142"/>
              <a:gd name="connsiteX46" fmla="*/ 7281736 w 8848429"/>
              <a:gd name="connsiteY46" fmla="*/ 193185 h 5082142"/>
              <a:gd name="connsiteX47" fmla="*/ 7268432 w 8848429"/>
              <a:gd name="connsiteY47" fmla="*/ 504124 h 5082142"/>
              <a:gd name="connsiteX48" fmla="*/ 7499674 w 8848429"/>
              <a:gd name="connsiteY48" fmla="*/ 295829 h 5082142"/>
              <a:gd name="connsiteX49" fmla="*/ 7454388 w 8848429"/>
              <a:gd name="connsiteY49" fmla="*/ 622500 h 5082142"/>
              <a:gd name="connsiteX50" fmla="*/ 7720512 w 8848429"/>
              <a:gd name="connsiteY50" fmla="*/ 427712 h 5082142"/>
              <a:gd name="connsiteX51" fmla="*/ 7646793 w 8848429"/>
              <a:gd name="connsiteY51" fmla="*/ 730077 h 5082142"/>
              <a:gd name="connsiteX52" fmla="*/ 7914230 w 8848429"/>
              <a:gd name="connsiteY52" fmla="*/ 570901 h 5082142"/>
              <a:gd name="connsiteX53" fmla="*/ 7806094 w 8848429"/>
              <a:gd name="connsiteY53" fmla="*/ 882450 h 5082142"/>
              <a:gd name="connsiteX54" fmla="*/ 8105097 w 8848429"/>
              <a:gd name="connsiteY54" fmla="*/ 743332 h 5082142"/>
              <a:gd name="connsiteX55" fmla="*/ 7973808 w 8848429"/>
              <a:gd name="connsiteY55" fmla="*/ 1025509 h 5082142"/>
              <a:gd name="connsiteX56" fmla="*/ 8267159 w 8848429"/>
              <a:gd name="connsiteY56" fmla="*/ 921562 h 5082142"/>
              <a:gd name="connsiteX57" fmla="*/ 8100309 w 8848429"/>
              <a:gd name="connsiteY57" fmla="*/ 1206036 h 5082142"/>
              <a:gd name="connsiteX58" fmla="*/ 8420718 w 8848429"/>
              <a:gd name="connsiteY58" fmla="*/ 1127917 h 5082142"/>
              <a:gd name="connsiteX59" fmla="*/ 8236899 w 8848429"/>
              <a:gd name="connsiteY59" fmla="*/ 1379055 h 5082142"/>
              <a:gd name="connsiteX60" fmla="*/ 8544894 w 8848429"/>
              <a:gd name="connsiteY60" fmla="*/ 1334347 h 5082142"/>
              <a:gd name="connsiteX61" fmla="*/ 8325768 w 8848429"/>
              <a:gd name="connsiteY61" fmla="*/ 1580791 h 5082142"/>
              <a:gd name="connsiteX62" fmla="*/ 8655244 w 8848429"/>
              <a:gd name="connsiteY62" fmla="*/ 1566694 h 5082142"/>
              <a:gd name="connsiteX63" fmla="*/ 8425972 w 8848429"/>
              <a:gd name="connsiteY63" fmla="*/ 1777142 h 5082142"/>
              <a:gd name="connsiteX64" fmla="*/ 8736775 w 8848429"/>
              <a:gd name="connsiteY64" fmla="*/ 1793364 h 5082142"/>
              <a:gd name="connsiteX65" fmla="*/ 8473750 w 8848429"/>
              <a:gd name="connsiteY65" fmla="*/ 1992336 h 5082142"/>
              <a:gd name="connsiteX66" fmla="*/ 8799676 w 8848429"/>
              <a:gd name="connsiteY66" fmla="*/ 2042778 h 5082142"/>
              <a:gd name="connsiteX67" fmla="*/ 8533734 w 8848429"/>
              <a:gd name="connsiteY67" fmla="*/ 2204454 h 5082142"/>
              <a:gd name="connsiteX68" fmla="*/ 8835394 w 8848429"/>
              <a:gd name="connsiteY68" fmla="*/ 2281007 h 5082142"/>
              <a:gd name="connsiteX69" fmla="*/ 8538630 w 8848429"/>
              <a:gd name="connsiteY69" fmla="*/ 2424841 h 5082142"/>
              <a:gd name="connsiteX70" fmla="*/ 8848429 w 8848429"/>
              <a:gd name="connsiteY70" fmla="*/ 2537897 h 5082142"/>
              <a:gd name="connsiteX71" fmla="*/ 8556068 w 8848429"/>
              <a:gd name="connsiteY71" fmla="*/ 2644589 h 5082142"/>
              <a:gd name="connsiteX72" fmla="*/ 8837008 w 8848429"/>
              <a:gd name="connsiteY72" fmla="*/ 2778517 h 5082142"/>
              <a:gd name="connsiteX73" fmla="*/ 8517863 w 8848429"/>
              <a:gd name="connsiteY73" fmla="*/ 2861690 h 5082142"/>
              <a:gd name="connsiteX74" fmla="*/ 8799676 w 8848429"/>
              <a:gd name="connsiteY74" fmla="*/ 3033015 h 5082142"/>
              <a:gd name="connsiteX75" fmla="*/ 8492112 w 8848429"/>
              <a:gd name="connsiteY75" fmla="*/ 3080616 h 5082142"/>
              <a:gd name="connsiteX76" fmla="*/ 8741508 w 8848429"/>
              <a:gd name="connsiteY76" fmla="*/ 3266774 h 5082142"/>
              <a:gd name="connsiteX77" fmla="*/ 8412298 w 8848429"/>
              <a:gd name="connsiteY77" fmla="*/ 3286101 h 5082142"/>
              <a:gd name="connsiteX78" fmla="*/ 8655244 w 8848429"/>
              <a:gd name="connsiteY78" fmla="*/ 3509099 h 5082142"/>
              <a:gd name="connsiteX79" fmla="*/ 8344304 w 8848429"/>
              <a:gd name="connsiteY79" fmla="*/ 3495795 h 5082142"/>
              <a:gd name="connsiteX80" fmla="*/ 8552600 w 8848429"/>
              <a:gd name="connsiteY80" fmla="*/ 3727037 h 5082142"/>
              <a:gd name="connsiteX81" fmla="*/ 8225930 w 8848429"/>
              <a:gd name="connsiteY81" fmla="*/ 3681752 h 5082142"/>
              <a:gd name="connsiteX82" fmla="*/ 8420718 w 8848429"/>
              <a:gd name="connsiteY82" fmla="*/ 3947875 h 5082142"/>
              <a:gd name="connsiteX83" fmla="*/ 8118352 w 8848429"/>
              <a:gd name="connsiteY83" fmla="*/ 3874156 h 5082142"/>
              <a:gd name="connsiteX84" fmla="*/ 8277528 w 8848429"/>
              <a:gd name="connsiteY84" fmla="*/ 4141593 h 5082142"/>
              <a:gd name="connsiteX85" fmla="*/ 7965979 w 8848429"/>
              <a:gd name="connsiteY85" fmla="*/ 4033457 h 5082142"/>
              <a:gd name="connsiteX86" fmla="*/ 8105097 w 8848429"/>
              <a:gd name="connsiteY86" fmla="*/ 4332460 h 5082142"/>
              <a:gd name="connsiteX87" fmla="*/ 7822920 w 8848429"/>
              <a:gd name="connsiteY87" fmla="*/ 4201171 h 5082142"/>
              <a:gd name="connsiteX88" fmla="*/ 7926868 w 8848429"/>
              <a:gd name="connsiteY88" fmla="*/ 4494522 h 5082142"/>
              <a:gd name="connsiteX89" fmla="*/ 7642393 w 8848429"/>
              <a:gd name="connsiteY89" fmla="*/ 4327672 h 5082142"/>
              <a:gd name="connsiteX90" fmla="*/ 7720512 w 8848429"/>
              <a:gd name="connsiteY90" fmla="*/ 4648081 h 5082142"/>
              <a:gd name="connsiteX91" fmla="*/ 7469375 w 8848429"/>
              <a:gd name="connsiteY91" fmla="*/ 4464262 h 5082142"/>
              <a:gd name="connsiteX92" fmla="*/ 7514083 w 8848429"/>
              <a:gd name="connsiteY92" fmla="*/ 4772257 h 5082142"/>
              <a:gd name="connsiteX93" fmla="*/ 7267640 w 8848429"/>
              <a:gd name="connsiteY93" fmla="*/ 4553132 h 5082142"/>
              <a:gd name="connsiteX94" fmla="*/ 7281736 w 8848429"/>
              <a:gd name="connsiteY94" fmla="*/ 4882607 h 5082142"/>
              <a:gd name="connsiteX95" fmla="*/ 7071287 w 8848429"/>
              <a:gd name="connsiteY95" fmla="*/ 4653335 h 5082142"/>
              <a:gd name="connsiteX96" fmla="*/ 7055065 w 8848429"/>
              <a:gd name="connsiteY96" fmla="*/ 4964138 h 5082142"/>
              <a:gd name="connsiteX97" fmla="*/ 6856094 w 8848429"/>
              <a:gd name="connsiteY97" fmla="*/ 4701115 h 5082142"/>
              <a:gd name="connsiteX98" fmla="*/ 6805652 w 8848429"/>
              <a:gd name="connsiteY98" fmla="*/ 5027039 h 5082142"/>
              <a:gd name="connsiteX99" fmla="*/ 6643976 w 8848429"/>
              <a:gd name="connsiteY99" fmla="*/ 4761097 h 5082142"/>
              <a:gd name="connsiteX100" fmla="*/ 6567424 w 8848429"/>
              <a:gd name="connsiteY100" fmla="*/ 5062757 h 5082142"/>
              <a:gd name="connsiteX101" fmla="*/ 6423590 w 8848429"/>
              <a:gd name="connsiteY101" fmla="*/ 4765993 h 5082142"/>
              <a:gd name="connsiteX102" fmla="*/ 6329584 w 8848429"/>
              <a:gd name="connsiteY102" fmla="*/ 5075792 h 5082142"/>
              <a:gd name="connsiteX103" fmla="*/ 6203841 w 8848429"/>
              <a:gd name="connsiteY103" fmla="*/ 4758029 h 5082142"/>
              <a:gd name="connsiteX104" fmla="*/ 6087331 w 8848429"/>
              <a:gd name="connsiteY104" fmla="*/ 5075438 h 5082142"/>
              <a:gd name="connsiteX105" fmla="*/ 5986740 w 8848429"/>
              <a:gd name="connsiteY105" fmla="*/ 4762643 h 5082142"/>
              <a:gd name="connsiteX106" fmla="*/ 5874016 w 8848429"/>
              <a:gd name="connsiteY106" fmla="*/ 5064232 h 5082142"/>
              <a:gd name="connsiteX107" fmla="*/ 5778157 w 8848429"/>
              <a:gd name="connsiteY107" fmla="*/ 4751952 h 5082142"/>
              <a:gd name="connsiteX108" fmla="*/ 5664023 w 8848429"/>
              <a:gd name="connsiteY108" fmla="*/ 5071017 h 5082142"/>
              <a:gd name="connsiteX109" fmla="*/ 5572671 w 8848429"/>
              <a:gd name="connsiteY109" fmla="*/ 4748156 h 5082142"/>
              <a:gd name="connsiteX110" fmla="*/ 5455082 w 8848429"/>
              <a:gd name="connsiteY110" fmla="*/ 5063854 h 5082142"/>
              <a:gd name="connsiteX111" fmla="*/ 5371684 w 8848429"/>
              <a:gd name="connsiteY111" fmla="*/ 4743118 h 5082142"/>
              <a:gd name="connsiteX112" fmla="*/ 5258734 w 8848429"/>
              <a:gd name="connsiteY112" fmla="*/ 5064988 h 5082142"/>
              <a:gd name="connsiteX113" fmla="*/ 5173028 w 8848429"/>
              <a:gd name="connsiteY113" fmla="*/ 4732692 h 5082142"/>
              <a:gd name="connsiteX114" fmla="*/ 5065654 w 8848429"/>
              <a:gd name="connsiteY114" fmla="*/ 5079881 h 5082142"/>
              <a:gd name="connsiteX115" fmla="*/ 4967924 w 8848429"/>
              <a:gd name="connsiteY115" fmla="*/ 4733065 h 5082142"/>
              <a:gd name="connsiteX116" fmla="*/ 4859236 w 8848429"/>
              <a:gd name="connsiteY116" fmla="*/ 5070041 h 5082142"/>
              <a:gd name="connsiteX117" fmla="*/ 4757823 w 8848429"/>
              <a:gd name="connsiteY117" fmla="*/ 4733093 h 5082142"/>
              <a:gd name="connsiteX118" fmla="*/ 4642970 w 8848429"/>
              <a:gd name="connsiteY118" fmla="*/ 5062710 h 5082142"/>
              <a:gd name="connsiteX119" fmla="*/ 4539308 w 8848429"/>
              <a:gd name="connsiteY119" fmla="*/ 4729733 h 5082142"/>
              <a:gd name="connsiteX120" fmla="*/ 4427656 w 8848429"/>
              <a:gd name="connsiteY120" fmla="*/ 5073048 h 5082142"/>
              <a:gd name="connsiteX121" fmla="*/ 4326692 w 8848429"/>
              <a:gd name="connsiteY121" fmla="*/ 4731957 h 5082142"/>
              <a:gd name="connsiteX122" fmla="*/ 4237210 w 8848429"/>
              <a:gd name="connsiteY122" fmla="*/ 5062710 h 5082142"/>
              <a:gd name="connsiteX123" fmla="*/ 4123757 w 8848429"/>
              <a:gd name="connsiteY123" fmla="*/ 4721372 h 5082142"/>
              <a:gd name="connsiteX124" fmla="*/ 4017725 w 8848429"/>
              <a:gd name="connsiteY124" fmla="*/ 5067181 h 5082142"/>
              <a:gd name="connsiteX125" fmla="*/ 3906287 w 8848429"/>
              <a:gd name="connsiteY125" fmla="*/ 4711912 h 5082142"/>
              <a:gd name="connsiteX126" fmla="*/ 3817646 w 8848429"/>
              <a:gd name="connsiteY126" fmla="*/ 5070707 h 5082142"/>
              <a:gd name="connsiteX127" fmla="*/ 3679153 w 8848429"/>
              <a:gd name="connsiteY127" fmla="*/ 4718232 h 5082142"/>
              <a:gd name="connsiteX128" fmla="*/ 3515448 w 8848429"/>
              <a:gd name="connsiteY128" fmla="*/ 5066757 h 5082142"/>
              <a:gd name="connsiteX129" fmla="*/ 3362150 w 8848429"/>
              <a:gd name="connsiteY129" fmla="*/ 4761285 h 5082142"/>
              <a:gd name="connsiteX130" fmla="*/ 3212578 w 8848429"/>
              <a:gd name="connsiteY130" fmla="*/ 5072088 h 5082142"/>
              <a:gd name="connsiteX131" fmla="*/ 3089807 w 8848429"/>
              <a:gd name="connsiteY131" fmla="*/ 4751915 h 5082142"/>
              <a:gd name="connsiteX132" fmla="*/ 2963165 w 8848429"/>
              <a:gd name="connsiteY132" fmla="*/ 5071489 h 5082142"/>
              <a:gd name="connsiteX133" fmla="*/ 2871338 w 8848429"/>
              <a:gd name="connsiteY133" fmla="*/ 4761097 h 5082142"/>
              <a:gd name="connsiteX134" fmla="*/ 2737637 w 8848429"/>
              <a:gd name="connsiteY134" fmla="*/ 5075457 h 5082142"/>
              <a:gd name="connsiteX135" fmla="*/ 2650953 w 8848429"/>
              <a:gd name="connsiteY135" fmla="*/ 4765993 h 5082142"/>
              <a:gd name="connsiteX136" fmla="*/ 2525197 w 8848429"/>
              <a:gd name="connsiteY136" fmla="*/ 5082142 h 5082142"/>
              <a:gd name="connsiteX137" fmla="*/ 2456603 w 8848429"/>
              <a:gd name="connsiteY137" fmla="*/ 4777079 h 5082142"/>
              <a:gd name="connsiteX138" fmla="*/ 2297275 w 8848429"/>
              <a:gd name="connsiteY138" fmla="*/ 5064371 h 5082142"/>
              <a:gd name="connsiteX139" fmla="*/ 2214103 w 8848429"/>
              <a:gd name="connsiteY139" fmla="*/ 4745226 h 5082142"/>
              <a:gd name="connsiteX140" fmla="*/ 2042778 w 8848429"/>
              <a:gd name="connsiteY140" fmla="*/ 5027039 h 5082142"/>
              <a:gd name="connsiteX141" fmla="*/ 1995178 w 8848429"/>
              <a:gd name="connsiteY141" fmla="*/ 4719475 h 5082142"/>
              <a:gd name="connsiteX142" fmla="*/ 1809018 w 8848429"/>
              <a:gd name="connsiteY142" fmla="*/ 4968872 h 5082142"/>
              <a:gd name="connsiteX143" fmla="*/ 1789692 w 8848429"/>
              <a:gd name="connsiteY143" fmla="*/ 4639662 h 5082142"/>
              <a:gd name="connsiteX144" fmla="*/ 1566694 w 8848429"/>
              <a:gd name="connsiteY144" fmla="*/ 4882607 h 5082142"/>
              <a:gd name="connsiteX145" fmla="*/ 1579997 w 8848429"/>
              <a:gd name="connsiteY145" fmla="*/ 4571668 h 5082142"/>
              <a:gd name="connsiteX146" fmla="*/ 1348755 w 8848429"/>
              <a:gd name="connsiteY146" fmla="*/ 4779964 h 5082142"/>
              <a:gd name="connsiteX147" fmla="*/ 1394041 w 8848429"/>
              <a:gd name="connsiteY147" fmla="*/ 4453292 h 5082142"/>
              <a:gd name="connsiteX148" fmla="*/ 1127917 w 8848429"/>
              <a:gd name="connsiteY148" fmla="*/ 4648081 h 5082142"/>
              <a:gd name="connsiteX149" fmla="*/ 1201636 w 8848429"/>
              <a:gd name="connsiteY149" fmla="*/ 4345715 h 5082142"/>
              <a:gd name="connsiteX150" fmla="*/ 934199 w 8848429"/>
              <a:gd name="connsiteY150" fmla="*/ 4504891 h 5082142"/>
              <a:gd name="connsiteX151" fmla="*/ 1042336 w 8848429"/>
              <a:gd name="connsiteY151" fmla="*/ 4193343 h 5082142"/>
              <a:gd name="connsiteX152" fmla="*/ 743332 w 8848429"/>
              <a:gd name="connsiteY152" fmla="*/ 4332460 h 5082142"/>
              <a:gd name="connsiteX153" fmla="*/ 874621 w 8848429"/>
              <a:gd name="connsiteY153" fmla="*/ 4050283 h 5082142"/>
              <a:gd name="connsiteX154" fmla="*/ 581271 w 8848429"/>
              <a:gd name="connsiteY154" fmla="*/ 4154231 h 5082142"/>
              <a:gd name="connsiteX155" fmla="*/ 748120 w 8848429"/>
              <a:gd name="connsiteY155" fmla="*/ 3869756 h 5082142"/>
              <a:gd name="connsiteX156" fmla="*/ 427711 w 8848429"/>
              <a:gd name="connsiteY156" fmla="*/ 3947875 h 5082142"/>
              <a:gd name="connsiteX157" fmla="*/ 611531 w 8848429"/>
              <a:gd name="connsiteY157" fmla="*/ 3696738 h 5082142"/>
              <a:gd name="connsiteX158" fmla="*/ 303535 w 8848429"/>
              <a:gd name="connsiteY158" fmla="*/ 3741447 h 5082142"/>
              <a:gd name="connsiteX159" fmla="*/ 522660 w 8848429"/>
              <a:gd name="connsiteY159" fmla="*/ 3495003 h 5082142"/>
              <a:gd name="connsiteX160" fmla="*/ 193185 w 8848429"/>
              <a:gd name="connsiteY160" fmla="*/ 3509099 h 5082142"/>
              <a:gd name="connsiteX161" fmla="*/ 422457 w 8848429"/>
              <a:gd name="connsiteY161" fmla="*/ 3298650 h 5082142"/>
              <a:gd name="connsiteX162" fmla="*/ 111655 w 8848429"/>
              <a:gd name="connsiteY162" fmla="*/ 3282428 h 5082142"/>
              <a:gd name="connsiteX163" fmla="*/ 374679 w 8848429"/>
              <a:gd name="connsiteY163" fmla="*/ 3083457 h 5082142"/>
              <a:gd name="connsiteX164" fmla="*/ 48753 w 8848429"/>
              <a:gd name="connsiteY164" fmla="*/ 3033015 h 5082142"/>
              <a:gd name="connsiteX165" fmla="*/ 314695 w 8848429"/>
              <a:gd name="connsiteY165" fmla="*/ 2871339 h 5082142"/>
              <a:gd name="connsiteX166" fmla="*/ 13035 w 8848429"/>
              <a:gd name="connsiteY166" fmla="*/ 2794787 h 5082142"/>
              <a:gd name="connsiteX167" fmla="*/ 309799 w 8848429"/>
              <a:gd name="connsiteY167" fmla="*/ 2650953 h 5082142"/>
              <a:gd name="connsiteX168" fmla="*/ 0 w 8848429"/>
              <a:gd name="connsiteY168" fmla="*/ 2537897 h 5082142"/>
              <a:gd name="connsiteX169" fmla="*/ 292363 w 8848429"/>
              <a:gd name="connsiteY169" fmla="*/ 2431203 h 5082142"/>
              <a:gd name="connsiteX170" fmla="*/ 11421 w 8848429"/>
              <a:gd name="connsiteY170" fmla="*/ 2297276 h 5082142"/>
              <a:gd name="connsiteX171" fmla="*/ 330566 w 8848429"/>
              <a:gd name="connsiteY171" fmla="*/ 2214104 h 5082142"/>
              <a:gd name="connsiteX172" fmla="*/ 48753 w 8848429"/>
              <a:gd name="connsiteY172" fmla="*/ 2042778 h 5082142"/>
              <a:gd name="connsiteX173" fmla="*/ 356319 w 8848429"/>
              <a:gd name="connsiteY173" fmla="*/ 1995178 h 5082142"/>
              <a:gd name="connsiteX174" fmla="*/ 106922 w 8848429"/>
              <a:gd name="connsiteY174" fmla="*/ 1809018 h 5082142"/>
              <a:gd name="connsiteX175" fmla="*/ 436130 w 8848429"/>
              <a:gd name="connsiteY175" fmla="*/ 1789692 h 5082142"/>
              <a:gd name="connsiteX176" fmla="*/ 193185 w 8848429"/>
              <a:gd name="connsiteY176" fmla="*/ 1566694 h 5082142"/>
              <a:gd name="connsiteX177" fmla="*/ 504124 w 8848429"/>
              <a:gd name="connsiteY177" fmla="*/ 1579997 h 5082142"/>
              <a:gd name="connsiteX178" fmla="*/ 295829 w 8848429"/>
              <a:gd name="connsiteY178" fmla="*/ 1348755 h 5082142"/>
              <a:gd name="connsiteX179" fmla="*/ 622500 w 8848429"/>
              <a:gd name="connsiteY179" fmla="*/ 1394041 h 5082142"/>
              <a:gd name="connsiteX180" fmla="*/ 427711 w 8848429"/>
              <a:gd name="connsiteY180" fmla="*/ 1127917 h 5082142"/>
              <a:gd name="connsiteX181" fmla="*/ 730077 w 8848429"/>
              <a:gd name="connsiteY181" fmla="*/ 1201637 h 5082142"/>
              <a:gd name="connsiteX182" fmla="*/ 570901 w 8848429"/>
              <a:gd name="connsiteY182" fmla="*/ 934199 h 5082142"/>
              <a:gd name="connsiteX183" fmla="*/ 882450 w 8848429"/>
              <a:gd name="connsiteY183" fmla="*/ 1042336 h 5082142"/>
              <a:gd name="connsiteX184" fmla="*/ 743332 w 8848429"/>
              <a:gd name="connsiteY184" fmla="*/ 743332 h 5082142"/>
              <a:gd name="connsiteX185" fmla="*/ 1025509 w 8848429"/>
              <a:gd name="connsiteY185" fmla="*/ 874621 h 5082142"/>
              <a:gd name="connsiteX186" fmla="*/ 921561 w 8848429"/>
              <a:gd name="connsiteY186" fmla="*/ 581271 h 5082142"/>
              <a:gd name="connsiteX187" fmla="*/ 1206036 w 8848429"/>
              <a:gd name="connsiteY187" fmla="*/ 748121 h 5082142"/>
              <a:gd name="connsiteX188" fmla="*/ 1127917 w 8848429"/>
              <a:gd name="connsiteY188" fmla="*/ 427712 h 5082142"/>
              <a:gd name="connsiteX189" fmla="*/ 1379054 w 8848429"/>
              <a:gd name="connsiteY189" fmla="*/ 611531 h 5082142"/>
              <a:gd name="connsiteX190" fmla="*/ 1334346 w 8848429"/>
              <a:gd name="connsiteY190" fmla="*/ 303535 h 5082142"/>
              <a:gd name="connsiteX191" fmla="*/ 1580790 w 8848429"/>
              <a:gd name="connsiteY191" fmla="*/ 522661 h 5082142"/>
              <a:gd name="connsiteX192" fmla="*/ 1566694 w 8848429"/>
              <a:gd name="connsiteY192" fmla="*/ 193185 h 5082142"/>
              <a:gd name="connsiteX193" fmla="*/ 1777142 w 8848429"/>
              <a:gd name="connsiteY193" fmla="*/ 422457 h 5082142"/>
              <a:gd name="connsiteX194" fmla="*/ 1793364 w 8848429"/>
              <a:gd name="connsiteY194" fmla="*/ 111655 h 5082142"/>
              <a:gd name="connsiteX195" fmla="*/ 1992335 w 8848429"/>
              <a:gd name="connsiteY195" fmla="*/ 374679 h 5082142"/>
              <a:gd name="connsiteX196" fmla="*/ 2042778 w 8848429"/>
              <a:gd name="connsiteY196" fmla="*/ 48753 h 5082142"/>
              <a:gd name="connsiteX197" fmla="*/ 2204453 w 8848429"/>
              <a:gd name="connsiteY197" fmla="*/ 314695 h 5082142"/>
              <a:gd name="connsiteX198" fmla="*/ 2281006 w 8848429"/>
              <a:gd name="connsiteY198" fmla="*/ 13035 h 5082142"/>
              <a:gd name="connsiteX199" fmla="*/ 2424840 w 8848429"/>
              <a:gd name="connsiteY199" fmla="*/ 309799 h 5082142"/>
              <a:gd name="connsiteX200" fmla="*/ 2537897 w 8848429"/>
              <a:gd name="connsiteY200" fmla="*/ 0 h 5082142"/>
              <a:gd name="connsiteX0" fmla="*/ 2537897 w 8848429"/>
              <a:gd name="connsiteY0" fmla="*/ 0 h 5088492"/>
              <a:gd name="connsiteX1" fmla="*/ 2644589 w 8848429"/>
              <a:gd name="connsiteY1" fmla="*/ 292362 h 5088492"/>
              <a:gd name="connsiteX2" fmla="*/ 2778516 w 8848429"/>
              <a:gd name="connsiteY2" fmla="*/ 11421 h 5088492"/>
              <a:gd name="connsiteX3" fmla="*/ 2861690 w 8848429"/>
              <a:gd name="connsiteY3" fmla="*/ 330566 h 5088492"/>
              <a:gd name="connsiteX4" fmla="*/ 3033015 w 8848429"/>
              <a:gd name="connsiteY4" fmla="*/ 48753 h 5088492"/>
              <a:gd name="connsiteX5" fmla="*/ 3080616 w 8848429"/>
              <a:gd name="connsiteY5" fmla="*/ 356317 h 5088492"/>
              <a:gd name="connsiteX6" fmla="*/ 3266774 w 8848429"/>
              <a:gd name="connsiteY6" fmla="*/ 106922 h 5088492"/>
              <a:gd name="connsiteX7" fmla="*/ 3286101 w 8848429"/>
              <a:gd name="connsiteY7" fmla="*/ 436131 h 5088492"/>
              <a:gd name="connsiteX8" fmla="*/ 3509098 w 8848429"/>
              <a:gd name="connsiteY8" fmla="*/ 193185 h 5088492"/>
              <a:gd name="connsiteX9" fmla="*/ 3495795 w 8848429"/>
              <a:gd name="connsiteY9" fmla="*/ 504124 h 5088492"/>
              <a:gd name="connsiteX10" fmla="*/ 3727037 w 8848429"/>
              <a:gd name="connsiteY10" fmla="*/ 295829 h 5088492"/>
              <a:gd name="connsiteX11" fmla="*/ 3681751 w 8848429"/>
              <a:gd name="connsiteY11" fmla="*/ 622500 h 5088492"/>
              <a:gd name="connsiteX12" fmla="*/ 3947875 w 8848429"/>
              <a:gd name="connsiteY12" fmla="*/ 427712 h 5088492"/>
              <a:gd name="connsiteX13" fmla="*/ 3874156 w 8848429"/>
              <a:gd name="connsiteY13" fmla="*/ 730077 h 5088492"/>
              <a:gd name="connsiteX14" fmla="*/ 4141593 w 8848429"/>
              <a:gd name="connsiteY14" fmla="*/ 570901 h 5088492"/>
              <a:gd name="connsiteX15" fmla="*/ 4033457 w 8848429"/>
              <a:gd name="connsiteY15" fmla="*/ 882450 h 5088492"/>
              <a:gd name="connsiteX16" fmla="*/ 4332460 w 8848429"/>
              <a:gd name="connsiteY16" fmla="*/ 743332 h 5088492"/>
              <a:gd name="connsiteX17" fmla="*/ 4201171 w 8848429"/>
              <a:gd name="connsiteY17" fmla="*/ 1025509 h 5088492"/>
              <a:gd name="connsiteX18" fmla="*/ 4363624 w 8848429"/>
              <a:gd name="connsiteY18" fmla="*/ 967945 h 5088492"/>
              <a:gd name="connsiteX19" fmla="*/ 4401794 w 8848429"/>
              <a:gd name="connsiteY19" fmla="*/ 954419 h 5088492"/>
              <a:gd name="connsiteX20" fmla="*/ 4462826 w 8848429"/>
              <a:gd name="connsiteY20" fmla="*/ 975603 h 5088492"/>
              <a:gd name="connsiteX21" fmla="*/ 4655087 w 8848429"/>
              <a:gd name="connsiteY21" fmla="*/ 1042336 h 5088492"/>
              <a:gd name="connsiteX22" fmla="*/ 4515970 w 8848429"/>
              <a:gd name="connsiteY22" fmla="*/ 743332 h 5088492"/>
              <a:gd name="connsiteX23" fmla="*/ 4798146 w 8848429"/>
              <a:gd name="connsiteY23" fmla="*/ 874621 h 5088492"/>
              <a:gd name="connsiteX24" fmla="*/ 4694199 w 8848429"/>
              <a:gd name="connsiteY24" fmla="*/ 581271 h 5088492"/>
              <a:gd name="connsiteX25" fmla="*/ 4978673 w 8848429"/>
              <a:gd name="connsiteY25" fmla="*/ 748121 h 5088492"/>
              <a:gd name="connsiteX26" fmla="*/ 4900554 w 8848429"/>
              <a:gd name="connsiteY26" fmla="*/ 427712 h 5088492"/>
              <a:gd name="connsiteX27" fmla="*/ 5151692 w 8848429"/>
              <a:gd name="connsiteY27" fmla="*/ 611531 h 5088492"/>
              <a:gd name="connsiteX28" fmla="*/ 5106984 w 8848429"/>
              <a:gd name="connsiteY28" fmla="*/ 303535 h 5088492"/>
              <a:gd name="connsiteX29" fmla="*/ 5353428 w 8848429"/>
              <a:gd name="connsiteY29" fmla="*/ 522661 h 5088492"/>
              <a:gd name="connsiteX30" fmla="*/ 5339331 w 8848429"/>
              <a:gd name="connsiteY30" fmla="*/ 193185 h 5088492"/>
              <a:gd name="connsiteX31" fmla="*/ 5549779 w 8848429"/>
              <a:gd name="connsiteY31" fmla="*/ 422457 h 5088492"/>
              <a:gd name="connsiteX32" fmla="*/ 5566001 w 8848429"/>
              <a:gd name="connsiteY32" fmla="*/ 111655 h 5088492"/>
              <a:gd name="connsiteX33" fmla="*/ 5764973 w 8848429"/>
              <a:gd name="connsiteY33" fmla="*/ 374679 h 5088492"/>
              <a:gd name="connsiteX34" fmla="*/ 5815415 w 8848429"/>
              <a:gd name="connsiteY34" fmla="*/ 48753 h 5088492"/>
              <a:gd name="connsiteX35" fmla="*/ 5977091 w 8848429"/>
              <a:gd name="connsiteY35" fmla="*/ 314695 h 5088492"/>
              <a:gd name="connsiteX36" fmla="*/ 6053643 w 8848429"/>
              <a:gd name="connsiteY36" fmla="*/ 13035 h 5088492"/>
              <a:gd name="connsiteX37" fmla="*/ 6197477 w 8848429"/>
              <a:gd name="connsiteY37" fmla="*/ 309799 h 5088492"/>
              <a:gd name="connsiteX38" fmla="*/ 6310534 w 8848429"/>
              <a:gd name="connsiteY38" fmla="*/ 0 h 5088492"/>
              <a:gd name="connsiteX39" fmla="*/ 6417226 w 8848429"/>
              <a:gd name="connsiteY39" fmla="*/ 292362 h 5088492"/>
              <a:gd name="connsiteX40" fmla="*/ 6551154 w 8848429"/>
              <a:gd name="connsiteY40" fmla="*/ 11421 h 5088492"/>
              <a:gd name="connsiteX41" fmla="*/ 6634327 w 8848429"/>
              <a:gd name="connsiteY41" fmla="*/ 330566 h 5088492"/>
              <a:gd name="connsiteX42" fmla="*/ 6805652 w 8848429"/>
              <a:gd name="connsiteY42" fmla="*/ 48753 h 5088492"/>
              <a:gd name="connsiteX43" fmla="*/ 6853253 w 8848429"/>
              <a:gd name="connsiteY43" fmla="*/ 356317 h 5088492"/>
              <a:gd name="connsiteX44" fmla="*/ 7039411 w 8848429"/>
              <a:gd name="connsiteY44" fmla="*/ 106922 h 5088492"/>
              <a:gd name="connsiteX45" fmla="*/ 7058738 w 8848429"/>
              <a:gd name="connsiteY45" fmla="*/ 436131 h 5088492"/>
              <a:gd name="connsiteX46" fmla="*/ 7281736 w 8848429"/>
              <a:gd name="connsiteY46" fmla="*/ 193185 h 5088492"/>
              <a:gd name="connsiteX47" fmla="*/ 7268432 w 8848429"/>
              <a:gd name="connsiteY47" fmla="*/ 504124 h 5088492"/>
              <a:gd name="connsiteX48" fmla="*/ 7499674 w 8848429"/>
              <a:gd name="connsiteY48" fmla="*/ 295829 h 5088492"/>
              <a:gd name="connsiteX49" fmla="*/ 7454388 w 8848429"/>
              <a:gd name="connsiteY49" fmla="*/ 622500 h 5088492"/>
              <a:gd name="connsiteX50" fmla="*/ 7720512 w 8848429"/>
              <a:gd name="connsiteY50" fmla="*/ 427712 h 5088492"/>
              <a:gd name="connsiteX51" fmla="*/ 7646793 w 8848429"/>
              <a:gd name="connsiteY51" fmla="*/ 730077 h 5088492"/>
              <a:gd name="connsiteX52" fmla="*/ 7914230 w 8848429"/>
              <a:gd name="connsiteY52" fmla="*/ 570901 h 5088492"/>
              <a:gd name="connsiteX53" fmla="*/ 7806094 w 8848429"/>
              <a:gd name="connsiteY53" fmla="*/ 882450 h 5088492"/>
              <a:gd name="connsiteX54" fmla="*/ 8105097 w 8848429"/>
              <a:gd name="connsiteY54" fmla="*/ 743332 h 5088492"/>
              <a:gd name="connsiteX55" fmla="*/ 7973808 w 8848429"/>
              <a:gd name="connsiteY55" fmla="*/ 1025509 h 5088492"/>
              <a:gd name="connsiteX56" fmla="*/ 8267159 w 8848429"/>
              <a:gd name="connsiteY56" fmla="*/ 921562 h 5088492"/>
              <a:gd name="connsiteX57" fmla="*/ 8100309 w 8848429"/>
              <a:gd name="connsiteY57" fmla="*/ 1206036 h 5088492"/>
              <a:gd name="connsiteX58" fmla="*/ 8420718 w 8848429"/>
              <a:gd name="connsiteY58" fmla="*/ 1127917 h 5088492"/>
              <a:gd name="connsiteX59" fmla="*/ 8236899 w 8848429"/>
              <a:gd name="connsiteY59" fmla="*/ 1379055 h 5088492"/>
              <a:gd name="connsiteX60" fmla="*/ 8544894 w 8848429"/>
              <a:gd name="connsiteY60" fmla="*/ 1334347 h 5088492"/>
              <a:gd name="connsiteX61" fmla="*/ 8325768 w 8848429"/>
              <a:gd name="connsiteY61" fmla="*/ 1580791 h 5088492"/>
              <a:gd name="connsiteX62" fmla="*/ 8655244 w 8848429"/>
              <a:gd name="connsiteY62" fmla="*/ 1566694 h 5088492"/>
              <a:gd name="connsiteX63" fmla="*/ 8425972 w 8848429"/>
              <a:gd name="connsiteY63" fmla="*/ 1777142 h 5088492"/>
              <a:gd name="connsiteX64" fmla="*/ 8736775 w 8848429"/>
              <a:gd name="connsiteY64" fmla="*/ 1793364 h 5088492"/>
              <a:gd name="connsiteX65" fmla="*/ 8473750 w 8848429"/>
              <a:gd name="connsiteY65" fmla="*/ 1992336 h 5088492"/>
              <a:gd name="connsiteX66" fmla="*/ 8799676 w 8848429"/>
              <a:gd name="connsiteY66" fmla="*/ 2042778 h 5088492"/>
              <a:gd name="connsiteX67" fmla="*/ 8533734 w 8848429"/>
              <a:gd name="connsiteY67" fmla="*/ 2204454 h 5088492"/>
              <a:gd name="connsiteX68" fmla="*/ 8835394 w 8848429"/>
              <a:gd name="connsiteY68" fmla="*/ 2281007 h 5088492"/>
              <a:gd name="connsiteX69" fmla="*/ 8538630 w 8848429"/>
              <a:gd name="connsiteY69" fmla="*/ 2424841 h 5088492"/>
              <a:gd name="connsiteX70" fmla="*/ 8848429 w 8848429"/>
              <a:gd name="connsiteY70" fmla="*/ 2537897 h 5088492"/>
              <a:gd name="connsiteX71" fmla="*/ 8556068 w 8848429"/>
              <a:gd name="connsiteY71" fmla="*/ 2644589 h 5088492"/>
              <a:gd name="connsiteX72" fmla="*/ 8837008 w 8848429"/>
              <a:gd name="connsiteY72" fmla="*/ 2778517 h 5088492"/>
              <a:gd name="connsiteX73" fmla="*/ 8517863 w 8848429"/>
              <a:gd name="connsiteY73" fmla="*/ 2861690 h 5088492"/>
              <a:gd name="connsiteX74" fmla="*/ 8799676 w 8848429"/>
              <a:gd name="connsiteY74" fmla="*/ 3033015 h 5088492"/>
              <a:gd name="connsiteX75" fmla="*/ 8492112 w 8848429"/>
              <a:gd name="connsiteY75" fmla="*/ 3080616 h 5088492"/>
              <a:gd name="connsiteX76" fmla="*/ 8741508 w 8848429"/>
              <a:gd name="connsiteY76" fmla="*/ 3266774 h 5088492"/>
              <a:gd name="connsiteX77" fmla="*/ 8412298 w 8848429"/>
              <a:gd name="connsiteY77" fmla="*/ 3286101 h 5088492"/>
              <a:gd name="connsiteX78" fmla="*/ 8655244 w 8848429"/>
              <a:gd name="connsiteY78" fmla="*/ 3509099 h 5088492"/>
              <a:gd name="connsiteX79" fmla="*/ 8344304 w 8848429"/>
              <a:gd name="connsiteY79" fmla="*/ 3495795 h 5088492"/>
              <a:gd name="connsiteX80" fmla="*/ 8552600 w 8848429"/>
              <a:gd name="connsiteY80" fmla="*/ 3727037 h 5088492"/>
              <a:gd name="connsiteX81" fmla="*/ 8225930 w 8848429"/>
              <a:gd name="connsiteY81" fmla="*/ 3681752 h 5088492"/>
              <a:gd name="connsiteX82" fmla="*/ 8420718 w 8848429"/>
              <a:gd name="connsiteY82" fmla="*/ 3947875 h 5088492"/>
              <a:gd name="connsiteX83" fmla="*/ 8118352 w 8848429"/>
              <a:gd name="connsiteY83" fmla="*/ 3874156 h 5088492"/>
              <a:gd name="connsiteX84" fmla="*/ 8277528 w 8848429"/>
              <a:gd name="connsiteY84" fmla="*/ 4141593 h 5088492"/>
              <a:gd name="connsiteX85" fmla="*/ 7965979 w 8848429"/>
              <a:gd name="connsiteY85" fmla="*/ 4033457 h 5088492"/>
              <a:gd name="connsiteX86" fmla="*/ 8105097 w 8848429"/>
              <a:gd name="connsiteY86" fmla="*/ 4332460 h 5088492"/>
              <a:gd name="connsiteX87" fmla="*/ 7822920 w 8848429"/>
              <a:gd name="connsiteY87" fmla="*/ 4201171 h 5088492"/>
              <a:gd name="connsiteX88" fmla="*/ 7926868 w 8848429"/>
              <a:gd name="connsiteY88" fmla="*/ 4494522 h 5088492"/>
              <a:gd name="connsiteX89" fmla="*/ 7642393 w 8848429"/>
              <a:gd name="connsiteY89" fmla="*/ 4327672 h 5088492"/>
              <a:gd name="connsiteX90" fmla="*/ 7720512 w 8848429"/>
              <a:gd name="connsiteY90" fmla="*/ 4648081 h 5088492"/>
              <a:gd name="connsiteX91" fmla="*/ 7469375 w 8848429"/>
              <a:gd name="connsiteY91" fmla="*/ 4464262 h 5088492"/>
              <a:gd name="connsiteX92" fmla="*/ 7514083 w 8848429"/>
              <a:gd name="connsiteY92" fmla="*/ 4772257 h 5088492"/>
              <a:gd name="connsiteX93" fmla="*/ 7267640 w 8848429"/>
              <a:gd name="connsiteY93" fmla="*/ 4553132 h 5088492"/>
              <a:gd name="connsiteX94" fmla="*/ 7281736 w 8848429"/>
              <a:gd name="connsiteY94" fmla="*/ 4882607 h 5088492"/>
              <a:gd name="connsiteX95" fmla="*/ 7071287 w 8848429"/>
              <a:gd name="connsiteY95" fmla="*/ 4653335 h 5088492"/>
              <a:gd name="connsiteX96" fmla="*/ 7055065 w 8848429"/>
              <a:gd name="connsiteY96" fmla="*/ 4964138 h 5088492"/>
              <a:gd name="connsiteX97" fmla="*/ 6856094 w 8848429"/>
              <a:gd name="connsiteY97" fmla="*/ 4701115 h 5088492"/>
              <a:gd name="connsiteX98" fmla="*/ 6805652 w 8848429"/>
              <a:gd name="connsiteY98" fmla="*/ 5027039 h 5088492"/>
              <a:gd name="connsiteX99" fmla="*/ 6643976 w 8848429"/>
              <a:gd name="connsiteY99" fmla="*/ 4761097 h 5088492"/>
              <a:gd name="connsiteX100" fmla="*/ 6567424 w 8848429"/>
              <a:gd name="connsiteY100" fmla="*/ 5062757 h 5088492"/>
              <a:gd name="connsiteX101" fmla="*/ 6423590 w 8848429"/>
              <a:gd name="connsiteY101" fmla="*/ 4765993 h 5088492"/>
              <a:gd name="connsiteX102" fmla="*/ 6329584 w 8848429"/>
              <a:gd name="connsiteY102" fmla="*/ 5075792 h 5088492"/>
              <a:gd name="connsiteX103" fmla="*/ 6203841 w 8848429"/>
              <a:gd name="connsiteY103" fmla="*/ 4758029 h 5088492"/>
              <a:gd name="connsiteX104" fmla="*/ 6087331 w 8848429"/>
              <a:gd name="connsiteY104" fmla="*/ 5075438 h 5088492"/>
              <a:gd name="connsiteX105" fmla="*/ 5986740 w 8848429"/>
              <a:gd name="connsiteY105" fmla="*/ 4762643 h 5088492"/>
              <a:gd name="connsiteX106" fmla="*/ 5874016 w 8848429"/>
              <a:gd name="connsiteY106" fmla="*/ 5064232 h 5088492"/>
              <a:gd name="connsiteX107" fmla="*/ 5778157 w 8848429"/>
              <a:gd name="connsiteY107" fmla="*/ 4751952 h 5088492"/>
              <a:gd name="connsiteX108" fmla="*/ 5664023 w 8848429"/>
              <a:gd name="connsiteY108" fmla="*/ 5071017 h 5088492"/>
              <a:gd name="connsiteX109" fmla="*/ 5572671 w 8848429"/>
              <a:gd name="connsiteY109" fmla="*/ 4748156 h 5088492"/>
              <a:gd name="connsiteX110" fmla="*/ 5455082 w 8848429"/>
              <a:gd name="connsiteY110" fmla="*/ 5063854 h 5088492"/>
              <a:gd name="connsiteX111" fmla="*/ 5371684 w 8848429"/>
              <a:gd name="connsiteY111" fmla="*/ 4743118 h 5088492"/>
              <a:gd name="connsiteX112" fmla="*/ 5258734 w 8848429"/>
              <a:gd name="connsiteY112" fmla="*/ 5064988 h 5088492"/>
              <a:gd name="connsiteX113" fmla="*/ 5173028 w 8848429"/>
              <a:gd name="connsiteY113" fmla="*/ 4732692 h 5088492"/>
              <a:gd name="connsiteX114" fmla="*/ 5065654 w 8848429"/>
              <a:gd name="connsiteY114" fmla="*/ 5079881 h 5088492"/>
              <a:gd name="connsiteX115" fmla="*/ 4967924 w 8848429"/>
              <a:gd name="connsiteY115" fmla="*/ 4733065 h 5088492"/>
              <a:gd name="connsiteX116" fmla="*/ 4859236 w 8848429"/>
              <a:gd name="connsiteY116" fmla="*/ 5070041 h 5088492"/>
              <a:gd name="connsiteX117" fmla="*/ 4757823 w 8848429"/>
              <a:gd name="connsiteY117" fmla="*/ 4733093 h 5088492"/>
              <a:gd name="connsiteX118" fmla="*/ 4642970 w 8848429"/>
              <a:gd name="connsiteY118" fmla="*/ 5062710 h 5088492"/>
              <a:gd name="connsiteX119" fmla="*/ 4539308 w 8848429"/>
              <a:gd name="connsiteY119" fmla="*/ 4729733 h 5088492"/>
              <a:gd name="connsiteX120" fmla="*/ 4427656 w 8848429"/>
              <a:gd name="connsiteY120" fmla="*/ 5073048 h 5088492"/>
              <a:gd name="connsiteX121" fmla="*/ 4326692 w 8848429"/>
              <a:gd name="connsiteY121" fmla="*/ 4731957 h 5088492"/>
              <a:gd name="connsiteX122" fmla="*/ 4237210 w 8848429"/>
              <a:gd name="connsiteY122" fmla="*/ 5062710 h 5088492"/>
              <a:gd name="connsiteX123" fmla="*/ 4123757 w 8848429"/>
              <a:gd name="connsiteY123" fmla="*/ 4721372 h 5088492"/>
              <a:gd name="connsiteX124" fmla="*/ 4017725 w 8848429"/>
              <a:gd name="connsiteY124" fmla="*/ 5067181 h 5088492"/>
              <a:gd name="connsiteX125" fmla="*/ 3906287 w 8848429"/>
              <a:gd name="connsiteY125" fmla="*/ 4711912 h 5088492"/>
              <a:gd name="connsiteX126" fmla="*/ 3817646 w 8848429"/>
              <a:gd name="connsiteY126" fmla="*/ 5070707 h 5088492"/>
              <a:gd name="connsiteX127" fmla="*/ 3679153 w 8848429"/>
              <a:gd name="connsiteY127" fmla="*/ 4718232 h 5088492"/>
              <a:gd name="connsiteX128" fmla="*/ 3515448 w 8848429"/>
              <a:gd name="connsiteY128" fmla="*/ 5066757 h 5088492"/>
              <a:gd name="connsiteX129" fmla="*/ 3362150 w 8848429"/>
              <a:gd name="connsiteY129" fmla="*/ 4761285 h 5088492"/>
              <a:gd name="connsiteX130" fmla="*/ 3212578 w 8848429"/>
              <a:gd name="connsiteY130" fmla="*/ 5072088 h 5088492"/>
              <a:gd name="connsiteX131" fmla="*/ 3089807 w 8848429"/>
              <a:gd name="connsiteY131" fmla="*/ 4751915 h 5088492"/>
              <a:gd name="connsiteX132" fmla="*/ 2963165 w 8848429"/>
              <a:gd name="connsiteY132" fmla="*/ 5071489 h 5088492"/>
              <a:gd name="connsiteX133" fmla="*/ 2871338 w 8848429"/>
              <a:gd name="connsiteY133" fmla="*/ 4761097 h 5088492"/>
              <a:gd name="connsiteX134" fmla="*/ 2737637 w 8848429"/>
              <a:gd name="connsiteY134" fmla="*/ 5075457 h 5088492"/>
              <a:gd name="connsiteX135" fmla="*/ 2650953 w 8848429"/>
              <a:gd name="connsiteY135" fmla="*/ 4765993 h 5088492"/>
              <a:gd name="connsiteX136" fmla="*/ 2506147 w 8848429"/>
              <a:gd name="connsiteY136" fmla="*/ 5088492 h 5088492"/>
              <a:gd name="connsiteX137" fmla="*/ 2456603 w 8848429"/>
              <a:gd name="connsiteY137" fmla="*/ 4777079 h 5088492"/>
              <a:gd name="connsiteX138" fmla="*/ 2297275 w 8848429"/>
              <a:gd name="connsiteY138" fmla="*/ 5064371 h 5088492"/>
              <a:gd name="connsiteX139" fmla="*/ 2214103 w 8848429"/>
              <a:gd name="connsiteY139" fmla="*/ 4745226 h 5088492"/>
              <a:gd name="connsiteX140" fmla="*/ 2042778 w 8848429"/>
              <a:gd name="connsiteY140" fmla="*/ 5027039 h 5088492"/>
              <a:gd name="connsiteX141" fmla="*/ 1995178 w 8848429"/>
              <a:gd name="connsiteY141" fmla="*/ 4719475 h 5088492"/>
              <a:gd name="connsiteX142" fmla="*/ 1809018 w 8848429"/>
              <a:gd name="connsiteY142" fmla="*/ 4968872 h 5088492"/>
              <a:gd name="connsiteX143" fmla="*/ 1789692 w 8848429"/>
              <a:gd name="connsiteY143" fmla="*/ 4639662 h 5088492"/>
              <a:gd name="connsiteX144" fmla="*/ 1566694 w 8848429"/>
              <a:gd name="connsiteY144" fmla="*/ 4882607 h 5088492"/>
              <a:gd name="connsiteX145" fmla="*/ 1579997 w 8848429"/>
              <a:gd name="connsiteY145" fmla="*/ 4571668 h 5088492"/>
              <a:gd name="connsiteX146" fmla="*/ 1348755 w 8848429"/>
              <a:gd name="connsiteY146" fmla="*/ 4779964 h 5088492"/>
              <a:gd name="connsiteX147" fmla="*/ 1394041 w 8848429"/>
              <a:gd name="connsiteY147" fmla="*/ 4453292 h 5088492"/>
              <a:gd name="connsiteX148" fmla="*/ 1127917 w 8848429"/>
              <a:gd name="connsiteY148" fmla="*/ 4648081 h 5088492"/>
              <a:gd name="connsiteX149" fmla="*/ 1201636 w 8848429"/>
              <a:gd name="connsiteY149" fmla="*/ 4345715 h 5088492"/>
              <a:gd name="connsiteX150" fmla="*/ 934199 w 8848429"/>
              <a:gd name="connsiteY150" fmla="*/ 4504891 h 5088492"/>
              <a:gd name="connsiteX151" fmla="*/ 1042336 w 8848429"/>
              <a:gd name="connsiteY151" fmla="*/ 4193343 h 5088492"/>
              <a:gd name="connsiteX152" fmla="*/ 743332 w 8848429"/>
              <a:gd name="connsiteY152" fmla="*/ 4332460 h 5088492"/>
              <a:gd name="connsiteX153" fmla="*/ 874621 w 8848429"/>
              <a:gd name="connsiteY153" fmla="*/ 4050283 h 5088492"/>
              <a:gd name="connsiteX154" fmla="*/ 581271 w 8848429"/>
              <a:gd name="connsiteY154" fmla="*/ 4154231 h 5088492"/>
              <a:gd name="connsiteX155" fmla="*/ 748120 w 8848429"/>
              <a:gd name="connsiteY155" fmla="*/ 3869756 h 5088492"/>
              <a:gd name="connsiteX156" fmla="*/ 427711 w 8848429"/>
              <a:gd name="connsiteY156" fmla="*/ 3947875 h 5088492"/>
              <a:gd name="connsiteX157" fmla="*/ 611531 w 8848429"/>
              <a:gd name="connsiteY157" fmla="*/ 3696738 h 5088492"/>
              <a:gd name="connsiteX158" fmla="*/ 303535 w 8848429"/>
              <a:gd name="connsiteY158" fmla="*/ 3741447 h 5088492"/>
              <a:gd name="connsiteX159" fmla="*/ 522660 w 8848429"/>
              <a:gd name="connsiteY159" fmla="*/ 3495003 h 5088492"/>
              <a:gd name="connsiteX160" fmla="*/ 193185 w 8848429"/>
              <a:gd name="connsiteY160" fmla="*/ 3509099 h 5088492"/>
              <a:gd name="connsiteX161" fmla="*/ 422457 w 8848429"/>
              <a:gd name="connsiteY161" fmla="*/ 3298650 h 5088492"/>
              <a:gd name="connsiteX162" fmla="*/ 111655 w 8848429"/>
              <a:gd name="connsiteY162" fmla="*/ 3282428 h 5088492"/>
              <a:gd name="connsiteX163" fmla="*/ 374679 w 8848429"/>
              <a:gd name="connsiteY163" fmla="*/ 3083457 h 5088492"/>
              <a:gd name="connsiteX164" fmla="*/ 48753 w 8848429"/>
              <a:gd name="connsiteY164" fmla="*/ 3033015 h 5088492"/>
              <a:gd name="connsiteX165" fmla="*/ 314695 w 8848429"/>
              <a:gd name="connsiteY165" fmla="*/ 2871339 h 5088492"/>
              <a:gd name="connsiteX166" fmla="*/ 13035 w 8848429"/>
              <a:gd name="connsiteY166" fmla="*/ 2794787 h 5088492"/>
              <a:gd name="connsiteX167" fmla="*/ 309799 w 8848429"/>
              <a:gd name="connsiteY167" fmla="*/ 2650953 h 5088492"/>
              <a:gd name="connsiteX168" fmla="*/ 0 w 8848429"/>
              <a:gd name="connsiteY168" fmla="*/ 2537897 h 5088492"/>
              <a:gd name="connsiteX169" fmla="*/ 292363 w 8848429"/>
              <a:gd name="connsiteY169" fmla="*/ 2431203 h 5088492"/>
              <a:gd name="connsiteX170" fmla="*/ 11421 w 8848429"/>
              <a:gd name="connsiteY170" fmla="*/ 2297276 h 5088492"/>
              <a:gd name="connsiteX171" fmla="*/ 330566 w 8848429"/>
              <a:gd name="connsiteY171" fmla="*/ 2214104 h 5088492"/>
              <a:gd name="connsiteX172" fmla="*/ 48753 w 8848429"/>
              <a:gd name="connsiteY172" fmla="*/ 2042778 h 5088492"/>
              <a:gd name="connsiteX173" fmla="*/ 356319 w 8848429"/>
              <a:gd name="connsiteY173" fmla="*/ 1995178 h 5088492"/>
              <a:gd name="connsiteX174" fmla="*/ 106922 w 8848429"/>
              <a:gd name="connsiteY174" fmla="*/ 1809018 h 5088492"/>
              <a:gd name="connsiteX175" fmla="*/ 436130 w 8848429"/>
              <a:gd name="connsiteY175" fmla="*/ 1789692 h 5088492"/>
              <a:gd name="connsiteX176" fmla="*/ 193185 w 8848429"/>
              <a:gd name="connsiteY176" fmla="*/ 1566694 h 5088492"/>
              <a:gd name="connsiteX177" fmla="*/ 504124 w 8848429"/>
              <a:gd name="connsiteY177" fmla="*/ 1579997 h 5088492"/>
              <a:gd name="connsiteX178" fmla="*/ 295829 w 8848429"/>
              <a:gd name="connsiteY178" fmla="*/ 1348755 h 5088492"/>
              <a:gd name="connsiteX179" fmla="*/ 622500 w 8848429"/>
              <a:gd name="connsiteY179" fmla="*/ 1394041 h 5088492"/>
              <a:gd name="connsiteX180" fmla="*/ 427711 w 8848429"/>
              <a:gd name="connsiteY180" fmla="*/ 1127917 h 5088492"/>
              <a:gd name="connsiteX181" fmla="*/ 730077 w 8848429"/>
              <a:gd name="connsiteY181" fmla="*/ 1201637 h 5088492"/>
              <a:gd name="connsiteX182" fmla="*/ 570901 w 8848429"/>
              <a:gd name="connsiteY182" fmla="*/ 934199 h 5088492"/>
              <a:gd name="connsiteX183" fmla="*/ 882450 w 8848429"/>
              <a:gd name="connsiteY183" fmla="*/ 1042336 h 5088492"/>
              <a:gd name="connsiteX184" fmla="*/ 743332 w 8848429"/>
              <a:gd name="connsiteY184" fmla="*/ 743332 h 5088492"/>
              <a:gd name="connsiteX185" fmla="*/ 1025509 w 8848429"/>
              <a:gd name="connsiteY185" fmla="*/ 874621 h 5088492"/>
              <a:gd name="connsiteX186" fmla="*/ 921561 w 8848429"/>
              <a:gd name="connsiteY186" fmla="*/ 581271 h 5088492"/>
              <a:gd name="connsiteX187" fmla="*/ 1206036 w 8848429"/>
              <a:gd name="connsiteY187" fmla="*/ 748121 h 5088492"/>
              <a:gd name="connsiteX188" fmla="*/ 1127917 w 8848429"/>
              <a:gd name="connsiteY188" fmla="*/ 427712 h 5088492"/>
              <a:gd name="connsiteX189" fmla="*/ 1379054 w 8848429"/>
              <a:gd name="connsiteY189" fmla="*/ 611531 h 5088492"/>
              <a:gd name="connsiteX190" fmla="*/ 1334346 w 8848429"/>
              <a:gd name="connsiteY190" fmla="*/ 303535 h 5088492"/>
              <a:gd name="connsiteX191" fmla="*/ 1580790 w 8848429"/>
              <a:gd name="connsiteY191" fmla="*/ 522661 h 5088492"/>
              <a:gd name="connsiteX192" fmla="*/ 1566694 w 8848429"/>
              <a:gd name="connsiteY192" fmla="*/ 193185 h 5088492"/>
              <a:gd name="connsiteX193" fmla="*/ 1777142 w 8848429"/>
              <a:gd name="connsiteY193" fmla="*/ 422457 h 5088492"/>
              <a:gd name="connsiteX194" fmla="*/ 1793364 w 8848429"/>
              <a:gd name="connsiteY194" fmla="*/ 111655 h 5088492"/>
              <a:gd name="connsiteX195" fmla="*/ 1992335 w 8848429"/>
              <a:gd name="connsiteY195" fmla="*/ 374679 h 5088492"/>
              <a:gd name="connsiteX196" fmla="*/ 2042778 w 8848429"/>
              <a:gd name="connsiteY196" fmla="*/ 48753 h 5088492"/>
              <a:gd name="connsiteX197" fmla="*/ 2204453 w 8848429"/>
              <a:gd name="connsiteY197" fmla="*/ 314695 h 5088492"/>
              <a:gd name="connsiteX198" fmla="*/ 2281006 w 8848429"/>
              <a:gd name="connsiteY198" fmla="*/ 13035 h 5088492"/>
              <a:gd name="connsiteX199" fmla="*/ 2424840 w 8848429"/>
              <a:gd name="connsiteY199" fmla="*/ 309799 h 5088492"/>
              <a:gd name="connsiteX200" fmla="*/ 2537897 w 8848429"/>
              <a:gd name="connsiteY200" fmla="*/ 0 h 5088492"/>
              <a:gd name="connsiteX0" fmla="*/ 2537897 w 8848429"/>
              <a:gd name="connsiteY0" fmla="*/ 0 h 5088492"/>
              <a:gd name="connsiteX1" fmla="*/ 2644589 w 8848429"/>
              <a:gd name="connsiteY1" fmla="*/ 292362 h 5088492"/>
              <a:gd name="connsiteX2" fmla="*/ 2778516 w 8848429"/>
              <a:gd name="connsiteY2" fmla="*/ 11421 h 5088492"/>
              <a:gd name="connsiteX3" fmla="*/ 2861690 w 8848429"/>
              <a:gd name="connsiteY3" fmla="*/ 330566 h 5088492"/>
              <a:gd name="connsiteX4" fmla="*/ 3033015 w 8848429"/>
              <a:gd name="connsiteY4" fmla="*/ 48753 h 5088492"/>
              <a:gd name="connsiteX5" fmla="*/ 3080616 w 8848429"/>
              <a:gd name="connsiteY5" fmla="*/ 356317 h 5088492"/>
              <a:gd name="connsiteX6" fmla="*/ 3266774 w 8848429"/>
              <a:gd name="connsiteY6" fmla="*/ 106922 h 5088492"/>
              <a:gd name="connsiteX7" fmla="*/ 3286101 w 8848429"/>
              <a:gd name="connsiteY7" fmla="*/ 436131 h 5088492"/>
              <a:gd name="connsiteX8" fmla="*/ 3509098 w 8848429"/>
              <a:gd name="connsiteY8" fmla="*/ 193185 h 5088492"/>
              <a:gd name="connsiteX9" fmla="*/ 3495795 w 8848429"/>
              <a:gd name="connsiteY9" fmla="*/ 504124 h 5088492"/>
              <a:gd name="connsiteX10" fmla="*/ 3727037 w 8848429"/>
              <a:gd name="connsiteY10" fmla="*/ 295829 h 5088492"/>
              <a:gd name="connsiteX11" fmla="*/ 3681751 w 8848429"/>
              <a:gd name="connsiteY11" fmla="*/ 622500 h 5088492"/>
              <a:gd name="connsiteX12" fmla="*/ 3947875 w 8848429"/>
              <a:gd name="connsiteY12" fmla="*/ 427712 h 5088492"/>
              <a:gd name="connsiteX13" fmla="*/ 3874156 w 8848429"/>
              <a:gd name="connsiteY13" fmla="*/ 730077 h 5088492"/>
              <a:gd name="connsiteX14" fmla="*/ 4141593 w 8848429"/>
              <a:gd name="connsiteY14" fmla="*/ 570901 h 5088492"/>
              <a:gd name="connsiteX15" fmla="*/ 4033457 w 8848429"/>
              <a:gd name="connsiteY15" fmla="*/ 882450 h 5088492"/>
              <a:gd name="connsiteX16" fmla="*/ 4332460 w 8848429"/>
              <a:gd name="connsiteY16" fmla="*/ 743332 h 5088492"/>
              <a:gd name="connsiteX17" fmla="*/ 4201171 w 8848429"/>
              <a:gd name="connsiteY17" fmla="*/ 1025509 h 5088492"/>
              <a:gd name="connsiteX18" fmla="*/ 4363624 w 8848429"/>
              <a:gd name="connsiteY18" fmla="*/ 967945 h 5088492"/>
              <a:gd name="connsiteX19" fmla="*/ 4401794 w 8848429"/>
              <a:gd name="connsiteY19" fmla="*/ 954419 h 5088492"/>
              <a:gd name="connsiteX20" fmla="*/ 4462826 w 8848429"/>
              <a:gd name="connsiteY20" fmla="*/ 975603 h 5088492"/>
              <a:gd name="connsiteX21" fmla="*/ 4655087 w 8848429"/>
              <a:gd name="connsiteY21" fmla="*/ 1042336 h 5088492"/>
              <a:gd name="connsiteX22" fmla="*/ 4515970 w 8848429"/>
              <a:gd name="connsiteY22" fmla="*/ 743332 h 5088492"/>
              <a:gd name="connsiteX23" fmla="*/ 4798146 w 8848429"/>
              <a:gd name="connsiteY23" fmla="*/ 874621 h 5088492"/>
              <a:gd name="connsiteX24" fmla="*/ 4694199 w 8848429"/>
              <a:gd name="connsiteY24" fmla="*/ 581271 h 5088492"/>
              <a:gd name="connsiteX25" fmla="*/ 4978673 w 8848429"/>
              <a:gd name="connsiteY25" fmla="*/ 748121 h 5088492"/>
              <a:gd name="connsiteX26" fmla="*/ 4900554 w 8848429"/>
              <a:gd name="connsiteY26" fmla="*/ 427712 h 5088492"/>
              <a:gd name="connsiteX27" fmla="*/ 5151692 w 8848429"/>
              <a:gd name="connsiteY27" fmla="*/ 611531 h 5088492"/>
              <a:gd name="connsiteX28" fmla="*/ 5106984 w 8848429"/>
              <a:gd name="connsiteY28" fmla="*/ 303535 h 5088492"/>
              <a:gd name="connsiteX29" fmla="*/ 5353428 w 8848429"/>
              <a:gd name="connsiteY29" fmla="*/ 522661 h 5088492"/>
              <a:gd name="connsiteX30" fmla="*/ 5339331 w 8848429"/>
              <a:gd name="connsiteY30" fmla="*/ 193185 h 5088492"/>
              <a:gd name="connsiteX31" fmla="*/ 5549779 w 8848429"/>
              <a:gd name="connsiteY31" fmla="*/ 422457 h 5088492"/>
              <a:gd name="connsiteX32" fmla="*/ 5566001 w 8848429"/>
              <a:gd name="connsiteY32" fmla="*/ 111655 h 5088492"/>
              <a:gd name="connsiteX33" fmla="*/ 5764973 w 8848429"/>
              <a:gd name="connsiteY33" fmla="*/ 374679 h 5088492"/>
              <a:gd name="connsiteX34" fmla="*/ 5815415 w 8848429"/>
              <a:gd name="connsiteY34" fmla="*/ 48753 h 5088492"/>
              <a:gd name="connsiteX35" fmla="*/ 5977091 w 8848429"/>
              <a:gd name="connsiteY35" fmla="*/ 314695 h 5088492"/>
              <a:gd name="connsiteX36" fmla="*/ 6053643 w 8848429"/>
              <a:gd name="connsiteY36" fmla="*/ 13035 h 5088492"/>
              <a:gd name="connsiteX37" fmla="*/ 6197477 w 8848429"/>
              <a:gd name="connsiteY37" fmla="*/ 309799 h 5088492"/>
              <a:gd name="connsiteX38" fmla="*/ 6310534 w 8848429"/>
              <a:gd name="connsiteY38" fmla="*/ 0 h 5088492"/>
              <a:gd name="connsiteX39" fmla="*/ 6417226 w 8848429"/>
              <a:gd name="connsiteY39" fmla="*/ 292362 h 5088492"/>
              <a:gd name="connsiteX40" fmla="*/ 6551154 w 8848429"/>
              <a:gd name="connsiteY40" fmla="*/ 11421 h 5088492"/>
              <a:gd name="connsiteX41" fmla="*/ 6634327 w 8848429"/>
              <a:gd name="connsiteY41" fmla="*/ 330566 h 5088492"/>
              <a:gd name="connsiteX42" fmla="*/ 6805652 w 8848429"/>
              <a:gd name="connsiteY42" fmla="*/ 48753 h 5088492"/>
              <a:gd name="connsiteX43" fmla="*/ 6853253 w 8848429"/>
              <a:gd name="connsiteY43" fmla="*/ 356317 h 5088492"/>
              <a:gd name="connsiteX44" fmla="*/ 7039411 w 8848429"/>
              <a:gd name="connsiteY44" fmla="*/ 106922 h 5088492"/>
              <a:gd name="connsiteX45" fmla="*/ 7058738 w 8848429"/>
              <a:gd name="connsiteY45" fmla="*/ 436131 h 5088492"/>
              <a:gd name="connsiteX46" fmla="*/ 7281736 w 8848429"/>
              <a:gd name="connsiteY46" fmla="*/ 193185 h 5088492"/>
              <a:gd name="connsiteX47" fmla="*/ 7268432 w 8848429"/>
              <a:gd name="connsiteY47" fmla="*/ 504124 h 5088492"/>
              <a:gd name="connsiteX48" fmla="*/ 7499674 w 8848429"/>
              <a:gd name="connsiteY48" fmla="*/ 295829 h 5088492"/>
              <a:gd name="connsiteX49" fmla="*/ 7454388 w 8848429"/>
              <a:gd name="connsiteY49" fmla="*/ 622500 h 5088492"/>
              <a:gd name="connsiteX50" fmla="*/ 7720512 w 8848429"/>
              <a:gd name="connsiteY50" fmla="*/ 427712 h 5088492"/>
              <a:gd name="connsiteX51" fmla="*/ 7646793 w 8848429"/>
              <a:gd name="connsiteY51" fmla="*/ 730077 h 5088492"/>
              <a:gd name="connsiteX52" fmla="*/ 7914230 w 8848429"/>
              <a:gd name="connsiteY52" fmla="*/ 570901 h 5088492"/>
              <a:gd name="connsiteX53" fmla="*/ 7806094 w 8848429"/>
              <a:gd name="connsiteY53" fmla="*/ 882450 h 5088492"/>
              <a:gd name="connsiteX54" fmla="*/ 8105097 w 8848429"/>
              <a:gd name="connsiteY54" fmla="*/ 743332 h 5088492"/>
              <a:gd name="connsiteX55" fmla="*/ 7973808 w 8848429"/>
              <a:gd name="connsiteY55" fmla="*/ 1025509 h 5088492"/>
              <a:gd name="connsiteX56" fmla="*/ 8267159 w 8848429"/>
              <a:gd name="connsiteY56" fmla="*/ 921562 h 5088492"/>
              <a:gd name="connsiteX57" fmla="*/ 8100309 w 8848429"/>
              <a:gd name="connsiteY57" fmla="*/ 1206036 h 5088492"/>
              <a:gd name="connsiteX58" fmla="*/ 8420718 w 8848429"/>
              <a:gd name="connsiteY58" fmla="*/ 1127917 h 5088492"/>
              <a:gd name="connsiteX59" fmla="*/ 8236899 w 8848429"/>
              <a:gd name="connsiteY59" fmla="*/ 1379055 h 5088492"/>
              <a:gd name="connsiteX60" fmla="*/ 8544894 w 8848429"/>
              <a:gd name="connsiteY60" fmla="*/ 1334347 h 5088492"/>
              <a:gd name="connsiteX61" fmla="*/ 8325768 w 8848429"/>
              <a:gd name="connsiteY61" fmla="*/ 1580791 h 5088492"/>
              <a:gd name="connsiteX62" fmla="*/ 8655244 w 8848429"/>
              <a:gd name="connsiteY62" fmla="*/ 1566694 h 5088492"/>
              <a:gd name="connsiteX63" fmla="*/ 8425972 w 8848429"/>
              <a:gd name="connsiteY63" fmla="*/ 1777142 h 5088492"/>
              <a:gd name="connsiteX64" fmla="*/ 8736775 w 8848429"/>
              <a:gd name="connsiteY64" fmla="*/ 1793364 h 5088492"/>
              <a:gd name="connsiteX65" fmla="*/ 8473750 w 8848429"/>
              <a:gd name="connsiteY65" fmla="*/ 1992336 h 5088492"/>
              <a:gd name="connsiteX66" fmla="*/ 8799676 w 8848429"/>
              <a:gd name="connsiteY66" fmla="*/ 2042778 h 5088492"/>
              <a:gd name="connsiteX67" fmla="*/ 8533734 w 8848429"/>
              <a:gd name="connsiteY67" fmla="*/ 2204454 h 5088492"/>
              <a:gd name="connsiteX68" fmla="*/ 8835394 w 8848429"/>
              <a:gd name="connsiteY68" fmla="*/ 2281007 h 5088492"/>
              <a:gd name="connsiteX69" fmla="*/ 8538630 w 8848429"/>
              <a:gd name="connsiteY69" fmla="*/ 2424841 h 5088492"/>
              <a:gd name="connsiteX70" fmla="*/ 8848429 w 8848429"/>
              <a:gd name="connsiteY70" fmla="*/ 2537897 h 5088492"/>
              <a:gd name="connsiteX71" fmla="*/ 8556068 w 8848429"/>
              <a:gd name="connsiteY71" fmla="*/ 2644589 h 5088492"/>
              <a:gd name="connsiteX72" fmla="*/ 8837008 w 8848429"/>
              <a:gd name="connsiteY72" fmla="*/ 2778517 h 5088492"/>
              <a:gd name="connsiteX73" fmla="*/ 8517863 w 8848429"/>
              <a:gd name="connsiteY73" fmla="*/ 2861690 h 5088492"/>
              <a:gd name="connsiteX74" fmla="*/ 8799676 w 8848429"/>
              <a:gd name="connsiteY74" fmla="*/ 3033015 h 5088492"/>
              <a:gd name="connsiteX75" fmla="*/ 8492112 w 8848429"/>
              <a:gd name="connsiteY75" fmla="*/ 3080616 h 5088492"/>
              <a:gd name="connsiteX76" fmla="*/ 8741508 w 8848429"/>
              <a:gd name="connsiteY76" fmla="*/ 3266774 h 5088492"/>
              <a:gd name="connsiteX77" fmla="*/ 8412298 w 8848429"/>
              <a:gd name="connsiteY77" fmla="*/ 3286101 h 5088492"/>
              <a:gd name="connsiteX78" fmla="*/ 8655244 w 8848429"/>
              <a:gd name="connsiteY78" fmla="*/ 3509099 h 5088492"/>
              <a:gd name="connsiteX79" fmla="*/ 8344304 w 8848429"/>
              <a:gd name="connsiteY79" fmla="*/ 3495795 h 5088492"/>
              <a:gd name="connsiteX80" fmla="*/ 8552600 w 8848429"/>
              <a:gd name="connsiteY80" fmla="*/ 3727037 h 5088492"/>
              <a:gd name="connsiteX81" fmla="*/ 8225930 w 8848429"/>
              <a:gd name="connsiteY81" fmla="*/ 3681752 h 5088492"/>
              <a:gd name="connsiteX82" fmla="*/ 8420718 w 8848429"/>
              <a:gd name="connsiteY82" fmla="*/ 3947875 h 5088492"/>
              <a:gd name="connsiteX83" fmla="*/ 8118352 w 8848429"/>
              <a:gd name="connsiteY83" fmla="*/ 3874156 h 5088492"/>
              <a:gd name="connsiteX84" fmla="*/ 8277528 w 8848429"/>
              <a:gd name="connsiteY84" fmla="*/ 4141593 h 5088492"/>
              <a:gd name="connsiteX85" fmla="*/ 7965979 w 8848429"/>
              <a:gd name="connsiteY85" fmla="*/ 4033457 h 5088492"/>
              <a:gd name="connsiteX86" fmla="*/ 8105097 w 8848429"/>
              <a:gd name="connsiteY86" fmla="*/ 4332460 h 5088492"/>
              <a:gd name="connsiteX87" fmla="*/ 7822920 w 8848429"/>
              <a:gd name="connsiteY87" fmla="*/ 4201171 h 5088492"/>
              <a:gd name="connsiteX88" fmla="*/ 7926868 w 8848429"/>
              <a:gd name="connsiteY88" fmla="*/ 4494522 h 5088492"/>
              <a:gd name="connsiteX89" fmla="*/ 7642393 w 8848429"/>
              <a:gd name="connsiteY89" fmla="*/ 4327672 h 5088492"/>
              <a:gd name="connsiteX90" fmla="*/ 7720512 w 8848429"/>
              <a:gd name="connsiteY90" fmla="*/ 4648081 h 5088492"/>
              <a:gd name="connsiteX91" fmla="*/ 7469375 w 8848429"/>
              <a:gd name="connsiteY91" fmla="*/ 4464262 h 5088492"/>
              <a:gd name="connsiteX92" fmla="*/ 7514083 w 8848429"/>
              <a:gd name="connsiteY92" fmla="*/ 4772257 h 5088492"/>
              <a:gd name="connsiteX93" fmla="*/ 7267640 w 8848429"/>
              <a:gd name="connsiteY93" fmla="*/ 4553132 h 5088492"/>
              <a:gd name="connsiteX94" fmla="*/ 7281736 w 8848429"/>
              <a:gd name="connsiteY94" fmla="*/ 4882607 h 5088492"/>
              <a:gd name="connsiteX95" fmla="*/ 7071287 w 8848429"/>
              <a:gd name="connsiteY95" fmla="*/ 4653335 h 5088492"/>
              <a:gd name="connsiteX96" fmla="*/ 7055065 w 8848429"/>
              <a:gd name="connsiteY96" fmla="*/ 4964138 h 5088492"/>
              <a:gd name="connsiteX97" fmla="*/ 6856094 w 8848429"/>
              <a:gd name="connsiteY97" fmla="*/ 4701115 h 5088492"/>
              <a:gd name="connsiteX98" fmla="*/ 6805652 w 8848429"/>
              <a:gd name="connsiteY98" fmla="*/ 5027039 h 5088492"/>
              <a:gd name="connsiteX99" fmla="*/ 6643976 w 8848429"/>
              <a:gd name="connsiteY99" fmla="*/ 4761097 h 5088492"/>
              <a:gd name="connsiteX100" fmla="*/ 6567424 w 8848429"/>
              <a:gd name="connsiteY100" fmla="*/ 5062757 h 5088492"/>
              <a:gd name="connsiteX101" fmla="*/ 6423590 w 8848429"/>
              <a:gd name="connsiteY101" fmla="*/ 4765993 h 5088492"/>
              <a:gd name="connsiteX102" fmla="*/ 6329584 w 8848429"/>
              <a:gd name="connsiteY102" fmla="*/ 5075792 h 5088492"/>
              <a:gd name="connsiteX103" fmla="*/ 6203841 w 8848429"/>
              <a:gd name="connsiteY103" fmla="*/ 4758029 h 5088492"/>
              <a:gd name="connsiteX104" fmla="*/ 6087331 w 8848429"/>
              <a:gd name="connsiteY104" fmla="*/ 5075438 h 5088492"/>
              <a:gd name="connsiteX105" fmla="*/ 5986740 w 8848429"/>
              <a:gd name="connsiteY105" fmla="*/ 4762643 h 5088492"/>
              <a:gd name="connsiteX106" fmla="*/ 5874016 w 8848429"/>
              <a:gd name="connsiteY106" fmla="*/ 5064232 h 5088492"/>
              <a:gd name="connsiteX107" fmla="*/ 5778157 w 8848429"/>
              <a:gd name="connsiteY107" fmla="*/ 4751952 h 5088492"/>
              <a:gd name="connsiteX108" fmla="*/ 5664023 w 8848429"/>
              <a:gd name="connsiteY108" fmla="*/ 5071017 h 5088492"/>
              <a:gd name="connsiteX109" fmla="*/ 5572671 w 8848429"/>
              <a:gd name="connsiteY109" fmla="*/ 4748156 h 5088492"/>
              <a:gd name="connsiteX110" fmla="*/ 5455082 w 8848429"/>
              <a:gd name="connsiteY110" fmla="*/ 5063854 h 5088492"/>
              <a:gd name="connsiteX111" fmla="*/ 5371684 w 8848429"/>
              <a:gd name="connsiteY111" fmla="*/ 4743118 h 5088492"/>
              <a:gd name="connsiteX112" fmla="*/ 5258734 w 8848429"/>
              <a:gd name="connsiteY112" fmla="*/ 5064988 h 5088492"/>
              <a:gd name="connsiteX113" fmla="*/ 5173028 w 8848429"/>
              <a:gd name="connsiteY113" fmla="*/ 4732692 h 5088492"/>
              <a:gd name="connsiteX114" fmla="*/ 5065654 w 8848429"/>
              <a:gd name="connsiteY114" fmla="*/ 5079881 h 5088492"/>
              <a:gd name="connsiteX115" fmla="*/ 4967924 w 8848429"/>
              <a:gd name="connsiteY115" fmla="*/ 4733065 h 5088492"/>
              <a:gd name="connsiteX116" fmla="*/ 4859236 w 8848429"/>
              <a:gd name="connsiteY116" fmla="*/ 5070041 h 5088492"/>
              <a:gd name="connsiteX117" fmla="*/ 4757823 w 8848429"/>
              <a:gd name="connsiteY117" fmla="*/ 4733093 h 5088492"/>
              <a:gd name="connsiteX118" fmla="*/ 4642970 w 8848429"/>
              <a:gd name="connsiteY118" fmla="*/ 5062710 h 5088492"/>
              <a:gd name="connsiteX119" fmla="*/ 4539308 w 8848429"/>
              <a:gd name="connsiteY119" fmla="*/ 4729733 h 5088492"/>
              <a:gd name="connsiteX120" fmla="*/ 4427656 w 8848429"/>
              <a:gd name="connsiteY120" fmla="*/ 5073048 h 5088492"/>
              <a:gd name="connsiteX121" fmla="*/ 4326692 w 8848429"/>
              <a:gd name="connsiteY121" fmla="*/ 4731957 h 5088492"/>
              <a:gd name="connsiteX122" fmla="*/ 4237210 w 8848429"/>
              <a:gd name="connsiteY122" fmla="*/ 5062710 h 5088492"/>
              <a:gd name="connsiteX123" fmla="*/ 4123757 w 8848429"/>
              <a:gd name="connsiteY123" fmla="*/ 4721372 h 5088492"/>
              <a:gd name="connsiteX124" fmla="*/ 4017725 w 8848429"/>
              <a:gd name="connsiteY124" fmla="*/ 5067181 h 5088492"/>
              <a:gd name="connsiteX125" fmla="*/ 3906287 w 8848429"/>
              <a:gd name="connsiteY125" fmla="*/ 4711912 h 5088492"/>
              <a:gd name="connsiteX126" fmla="*/ 3817646 w 8848429"/>
              <a:gd name="connsiteY126" fmla="*/ 5070707 h 5088492"/>
              <a:gd name="connsiteX127" fmla="*/ 3679153 w 8848429"/>
              <a:gd name="connsiteY127" fmla="*/ 4718232 h 5088492"/>
              <a:gd name="connsiteX128" fmla="*/ 3515448 w 8848429"/>
              <a:gd name="connsiteY128" fmla="*/ 5066757 h 5088492"/>
              <a:gd name="connsiteX129" fmla="*/ 3362150 w 8848429"/>
              <a:gd name="connsiteY129" fmla="*/ 4761285 h 5088492"/>
              <a:gd name="connsiteX130" fmla="*/ 3212578 w 8848429"/>
              <a:gd name="connsiteY130" fmla="*/ 5072088 h 5088492"/>
              <a:gd name="connsiteX131" fmla="*/ 3089807 w 8848429"/>
              <a:gd name="connsiteY131" fmla="*/ 4751915 h 5088492"/>
              <a:gd name="connsiteX132" fmla="*/ 2963165 w 8848429"/>
              <a:gd name="connsiteY132" fmla="*/ 5071489 h 5088492"/>
              <a:gd name="connsiteX133" fmla="*/ 2871338 w 8848429"/>
              <a:gd name="connsiteY133" fmla="*/ 4761097 h 5088492"/>
              <a:gd name="connsiteX134" fmla="*/ 2737637 w 8848429"/>
              <a:gd name="connsiteY134" fmla="*/ 5075457 h 5088492"/>
              <a:gd name="connsiteX135" fmla="*/ 2631903 w 8848429"/>
              <a:gd name="connsiteY135" fmla="*/ 4765993 h 5088492"/>
              <a:gd name="connsiteX136" fmla="*/ 2506147 w 8848429"/>
              <a:gd name="connsiteY136" fmla="*/ 5088492 h 5088492"/>
              <a:gd name="connsiteX137" fmla="*/ 2456603 w 8848429"/>
              <a:gd name="connsiteY137" fmla="*/ 4777079 h 5088492"/>
              <a:gd name="connsiteX138" fmla="*/ 2297275 w 8848429"/>
              <a:gd name="connsiteY138" fmla="*/ 5064371 h 5088492"/>
              <a:gd name="connsiteX139" fmla="*/ 2214103 w 8848429"/>
              <a:gd name="connsiteY139" fmla="*/ 4745226 h 5088492"/>
              <a:gd name="connsiteX140" fmla="*/ 2042778 w 8848429"/>
              <a:gd name="connsiteY140" fmla="*/ 5027039 h 5088492"/>
              <a:gd name="connsiteX141" fmla="*/ 1995178 w 8848429"/>
              <a:gd name="connsiteY141" fmla="*/ 4719475 h 5088492"/>
              <a:gd name="connsiteX142" fmla="*/ 1809018 w 8848429"/>
              <a:gd name="connsiteY142" fmla="*/ 4968872 h 5088492"/>
              <a:gd name="connsiteX143" fmla="*/ 1789692 w 8848429"/>
              <a:gd name="connsiteY143" fmla="*/ 4639662 h 5088492"/>
              <a:gd name="connsiteX144" fmla="*/ 1566694 w 8848429"/>
              <a:gd name="connsiteY144" fmla="*/ 4882607 h 5088492"/>
              <a:gd name="connsiteX145" fmla="*/ 1579997 w 8848429"/>
              <a:gd name="connsiteY145" fmla="*/ 4571668 h 5088492"/>
              <a:gd name="connsiteX146" fmla="*/ 1348755 w 8848429"/>
              <a:gd name="connsiteY146" fmla="*/ 4779964 h 5088492"/>
              <a:gd name="connsiteX147" fmla="*/ 1394041 w 8848429"/>
              <a:gd name="connsiteY147" fmla="*/ 4453292 h 5088492"/>
              <a:gd name="connsiteX148" fmla="*/ 1127917 w 8848429"/>
              <a:gd name="connsiteY148" fmla="*/ 4648081 h 5088492"/>
              <a:gd name="connsiteX149" fmla="*/ 1201636 w 8848429"/>
              <a:gd name="connsiteY149" fmla="*/ 4345715 h 5088492"/>
              <a:gd name="connsiteX150" fmla="*/ 934199 w 8848429"/>
              <a:gd name="connsiteY150" fmla="*/ 4504891 h 5088492"/>
              <a:gd name="connsiteX151" fmla="*/ 1042336 w 8848429"/>
              <a:gd name="connsiteY151" fmla="*/ 4193343 h 5088492"/>
              <a:gd name="connsiteX152" fmla="*/ 743332 w 8848429"/>
              <a:gd name="connsiteY152" fmla="*/ 4332460 h 5088492"/>
              <a:gd name="connsiteX153" fmla="*/ 874621 w 8848429"/>
              <a:gd name="connsiteY153" fmla="*/ 4050283 h 5088492"/>
              <a:gd name="connsiteX154" fmla="*/ 581271 w 8848429"/>
              <a:gd name="connsiteY154" fmla="*/ 4154231 h 5088492"/>
              <a:gd name="connsiteX155" fmla="*/ 748120 w 8848429"/>
              <a:gd name="connsiteY155" fmla="*/ 3869756 h 5088492"/>
              <a:gd name="connsiteX156" fmla="*/ 427711 w 8848429"/>
              <a:gd name="connsiteY156" fmla="*/ 3947875 h 5088492"/>
              <a:gd name="connsiteX157" fmla="*/ 611531 w 8848429"/>
              <a:gd name="connsiteY157" fmla="*/ 3696738 h 5088492"/>
              <a:gd name="connsiteX158" fmla="*/ 303535 w 8848429"/>
              <a:gd name="connsiteY158" fmla="*/ 3741447 h 5088492"/>
              <a:gd name="connsiteX159" fmla="*/ 522660 w 8848429"/>
              <a:gd name="connsiteY159" fmla="*/ 3495003 h 5088492"/>
              <a:gd name="connsiteX160" fmla="*/ 193185 w 8848429"/>
              <a:gd name="connsiteY160" fmla="*/ 3509099 h 5088492"/>
              <a:gd name="connsiteX161" fmla="*/ 422457 w 8848429"/>
              <a:gd name="connsiteY161" fmla="*/ 3298650 h 5088492"/>
              <a:gd name="connsiteX162" fmla="*/ 111655 w 8848429"/>
              <a:gd name="connsiteY162" fmla="*/ 3282428 h 5088492"/>
              <a:gd name="connsiteX163" fmla="*/ 374679 w 8848429"/>
              <a:gd name="connsiteY163" fmla="*/ 3083457 h 5088492"/>
              <a:gd name="connsiteX164" fmla="*/ 48753 w 8848429"/>
              <a:gd name="connsiteY164" fmla="*/ 3033015 h 5088492"/>
              <a:gd name="connsiteX165" fmla="*/ 314695 w 8848429"/>
              <a:gd name="connsiteY165" fmla="*/ 2871339 h 5088492"/>
              <a:gd name="connsiteX166" fmla="*/ 13035 w 8848429"/>
              <a:gd name="connsiteY166" fmla="*/ 2794787 h 5088492"/>
              <a:gd name="connsiteX167" fmla="*/ 309799 w 8848429"/>
              <a:gd name="connsiteY167" fmla="*/ 2650953 h 5088492"/>
              <a:gd name="connsiteX168" fmla="*/ 0 w 8848429"/>
              <a:gd name="connsiteY168" fmla="*/ 2537897 h 5088492"/>
              <a:gd name="connsiteX169" fmla="*/ 292363 w 8848429"/>
              <a:gd name="connsiteY169" fmla="*/ 2431203 h 5088492"/>
              <a:gd name="connsiteX170" fmla="*/ 11421 w 8848429"/>
              <a:gd name="connsiteY170" fmla="*/ 2297276 h 5088492"/>
              <a:gd name="connsiteX171" fmla="*/ 330566 w 8848429"/>
              <a:gd name="connsiteY171" fmla="*/ 2214104 h 5088492"/>
              <a:gd name="connsiteX172" fmla="*/ 48753 w 8848429"/>
              <a:gd name="connsiteY172" fmla="*/ 2042778 h 5088492"/>
              <a:gd name="connsiteX173" fmla="*/ 356319 w 8848429"/>
              <a:gd name="connsiteY173" fmla="*/ 1995178 h 5088492"/>
              <a:gd name="connsiteX174" fmla="*/ 106922 w 8848429"/>
              <a:gd name="connsiteY174" fmla="*/ 1809018 h 5088492"/>
              <a:gd name="connsiteX175" fmla="*/ 436130 w 8848429"/>
              <a:gd name="connsiteY175" fmla="*/ 1789692 h 5088492"/>
              <a:gd name="connsiteX176" fmla="*/ 193185 w 8848429"/>
              <a:gd name="connsiteY176" fmla="*/ 1566694 h 5088492"/>
              <a:gd name="connsiteX177" fmla="*/ 504124 w 8848429"/>
              <a:gd name="connsiteY177" fmla="*/ 1579997 h 5088492"/>
              <a:gd name="connsiteX178" fmla="*/ 295829 w 8848429"/>
              <a:gd name="connsiteY178" fmla="*/ 1348755 h 5088492"/>
              <a:gd name="connsiteX179" fmla="*/ 622500 w 8848429"/>
              <a:gd name="connsiteY179" fmla="*/ 1394041 h 5088492"/>
              <a:gd name="connsiteX180" fmla="*/ 427711 w 8848429"/>
              <a:gd name="connsiteY180" fmla="*/ 1127917 h 5088492"/>
              <a:gd name="connsiteX181" fmla="*/ 730077 w 8848429"/>
              <a:gd name="connsiteY181" fmla="*/ 1201637 h 5088492"/>
              <a:gd name="connsiteX182" fmla="*/ 570901 w 8848429"/>
              <a:gd name="connsiteY182" fmla="*/ 934199 h 5088492"/>
              <a:gd name="connsiteX183" fmla="*/ 882450 w 8848429"/>
              <a:gd name="connsiteY183" fmla="*/ 1042336 h 5088492"/>
              <a:gd name="connsiteX184" fmla="*/ 743332 w 8848429"/>
              <a:gd name="connsiteY184" fmla="*/ 743332 h 5088492"/>
              <a:gd name="connsiteX185" fmla="*/ 1025509 w 8848429"/>
              <a:gd name="connsiteY185" fmla="*/ 874621 h 5088492"/>
              <a:gd name="connsiteX186" fmla="*/ 921561 w 8848429"/>
              <a:gd name="connsiteY186" fmla="*/ 581271 h 5088492"/>
              <a:gd name="connsiteX187" fmla="*/ 1206036 w 8848429"/>
              <a:gd name="connsiteY187" fmla="*/ 748121 h 5088492"/>
              <a:gd name="connsiteX188" fmla="*/ 1127917 w 8848429"/>
              <a:gd name="connsiteY188" fmla="*/ 427712 h 5088492"/>
              <a:gd name="connsiteX189" fmla="*/ 1379054 w 8848429"/>
              <a:gd name="connsiteY189" fmla="*/ 611531 h 5088492"/>
              <a:gd name="connsiteX190" fmla="*/ 1334346 w 8848429"/>
              <a:gd name="connsiteY190" fmla="*/ 303535 h 5088492"/>
              <a:gd name="connsiteX191" fmla="*/ 1580790 w 8848429"/>
              <a:gd name="connsiteY191" fmla="*/ 522661 h 5088492"/>
              <a:gd name="connsiteX192" fmla="*/ 1566694 w 8848429"/>
              <a:gd name="connsiteY192" fmla="*/ 193185 h 5088492"/>
              <a:gd name="connsiteX193" fmla="*/ 1777142 w 8848429"/>
              <a:gd name="connsiteY193" fmla="*/ 422457 h 5088492"/>
              <a:gd name="connsiteX194" fmla="*/ 1793364 w 8848429"/>
              <a:gd name="connsiteY194" fmla="*/ 111655 h 5088492"/>
              <a:gd name="connsiteX195" fmla="*/ 1992335 w 8848429"/>
              <a:gd name="connsiteY195" fmla="*/ 374679 h 5088492"/>
              <a:gd name="connsiteX196" fmla="*/ 2042778 w 8848429"/>
              <a:gd name="connsiteY196" fmla="*/ 48753 h 5088492"/>
              <a:gd name="connsiteX197" fmla="*/ 2204453 w 8848429"/>
              <a:gd name="connsiteY197" fmla="*/ 314695 h 5088492"/>
              <a:gd name="connsiteX198" fmla="*/ 2281006 w 8848429"/>
              <a:gd name="connsiteY198" fmla="*/ 13035 h 5088492"/>
              <a:gd name="connsiteX199" fmla="*/ 2424840 w 8848429"/>
              <a:gd name="connsiteY199" fmla="*/ 309799 h 5088492"/>
              <a:gd name="connsiteX200" fmla="*/ 2537897 w 8848429"/>
              <a:gd name="connsiteY200" fmla="*/ 0 h 5088492"/>
              <a:gd name="connsiteX0" fmla="*/ 2537897 w 8848429"/>
              <a:gd name="connsiteY0" fmla="*/ 0 h 5088492"/>
              <a:gd name="connsiteX1" fmla="*/ 2644589 w 8848429"/>
              <a:gd name="connsiteY1" fmla="*/ 292362 h 5088492"/>
              <a:gd name="connsiteX2" fmla="*/ 2778516 w 8848429"/>
              <a:gd name="connsiteY2" fmla="*/ 11421 h 5088492"/>
              <a:gd name="connsiteX3" fmla="*/ 2861690 w 8848429"/>
              <a:gd name="connsiteY3" fmla="*/ 330566 h 5088492"/>
              <a:gd name="connsiteX4" fmla="*/ 3033015 w 8848429"/>
              <a:gd name="connsiteY4" fmla="*/ 48753 h 5088492"/>
              <a:gd name="connsiteX5" fmla="*/ 3080616 w 8848429"/>
              <a:gd name="connsiteY5" fmla="*/ 356317 h 5088492"/>
              <a:gd name="connsiteX6" fmla="*/ 3266774 w 8848429"/>
              <a:gd name="connsiteY6" fmla="*/ 106922 h 5088492"/>
              <a:gd name="connsiteX7" fmla="*/ 3286101 w 8848429"/>
              <a:gd name="connsiteY7" fmla="*/ 436131 h 5088492"/>
              <a:gd name="connsiteX8" fmla="*/ 3509098 w 8848429"/>
              <a:gd name="connsiteY8" fmla="*/ 193185 h 5088492"/>
              <a:gd name="connsiteX9" fmla="*/ 3495795 w 8848429"/>
              <a:gd name="connsiteY9" fmla="*/ 504124 h 5088492"/>
              <a:gd name="connsiteX10" fmla="*/ 3727037 w 8848429"/>
              <a:gd name="connsiteY10" fmla="*/ 295829 h 5088492"/>
              <a:gd name="connsiteX11" fmla="*/ 3681751 w 8848429"/>
              <a:gd name="connsiteY11" fmla="*/ 622500 h 5088492"/>
              <a:gd name="connsiteX12" fmla="*/ 3947875 w 8848429"/>
              <a:gd name="connsiteY12" fmla="*/ 427712 h 5088492"/>
              <a:gd name="connsiteX13" fmla="*/ 3874156 w 8848429"/>
              <a:gd name="connsiteY13" fmla="*/ 730077 h 5088492"/>
              <a:gd name="connsiteX14" fmla="*/ 4141593 w 8848429"/>
              <a:gd name="connsiteY14" fmla="*/ 570901 h 5088492"/>
              <a:gd name="connsiteX15" fmla="*/ 4033457 w 8848429"/>
              <a:gd name="connsiteY15" fmla="*/ 882450 h 5088492"/>
              <a:gd name="connsiteX16" fmla="*/ 4332460 w 8848429"/>
              <a:gd name="connsiteY16" fmla="*/ 743332 h 5088492"/>
              <a:gd name="connsiteX17" fmla="*/ 4201171 w 8848429"/>
              <a:gd name="connsiteY17" fmla="*/ 1025509 h 5088492"/>
              <a:gd name="connsiteX18" fmla="*/ 4363624 w 8848429"/>
              <a:gd name="connsiteY18" fmla="*/ 967945 h 5088492"/>
              <a:gd name="connsiteX19" fmla="*/ 4401794 w 8848429"/>
              <a:gd name="connsiteY19" fmla="*/ 954419 h 5088492"/>
              <a:gd name="connsiteX20" fmla="*/ 4462826 w 8848429"/>
              <a:gd name="connsiteY20" fmla="*/ 975603 h 5088492"/>
              <a:gd name="connsiteX21" fmla="*/ 4655087 w 8848429"/>
              <a:gd name="connsiteY21" fmla="*/ 1042336 h 5088492"/>
              <a:gd name="connsiteX22" fmla="*/ 4515970 w 8848429"/>
              <a:gd name="connsiteY22" fmla="*/ 743332 h 5088492"/>
              <a:gd name="connsiteX23" fmla="*/ 4798146 w 8848429"/>
              <a:gd name="connsiteY23" fmla="*/ 874621 h 5088492"/>
              <a:gd name="connsiteX24" fmla="*/ 4694199 w 8848429"/>
              <a:gd name="connsiteY24" fmla="*/ 581271 h 5088492"/>
              <a:gd name="connsiteX25" fmla="*/ 4978673 w 8848429"/>
              <a:gd name="connsiteY25" fmla="*/ 748121 h 5088492"/>
              <a:gd name="connsiteX26" fmla="*/ 4900554 w 8848429"/>
              <a:gd name="connsiteY26" fmla="*/ 427712 h 5088492"/>
              <a:gd name="connsiteX27" fmla="*/ 5151692 w 8848429"/>
              <a:gd name="connsiteY27" fmla="*/ 611531 h 5088492"/>
              <a:gd name="connsiteX28" fmla="*/ 5106984 w 8848429"/>
              <a:gd name="connsiteY28" fmla="*/ 303535 h 5088492"/>
              <a:gd name="connsiteX29" fmla="*/ 5353428 w 8848429"/>
              <a:gd name="connsiteY29" fmla="*/ 522661 h 5088492"/>
              <a:gd name="connsiteX30" fmla="*/ 5339331 w 8848429"/>
              <a:gd name="connsiteY30" fmla="*/ 193185 h 5088492"/>
              <a:gd name="connsiteX31" fmla="*/ 5549779 w 8848429"/>
              <a:gd name="connsiteY31" fmla="*/ 422457 h 5088492"/>
              <a:gd name="connsiteX32" fmla="*/ 5566001 w 8848429"/>
              <a:gd name="connsiteY32" fmla="*/ 111655 h 5088492"/>
              <a:gd name="connsiteX33" fmla="*/ 5764973 w 8848429"/>
              <a:gd name="connsiteY33" fmla="*/ 374679 h 5088492"/>
              <a:gd name="connsiteX34" fmla="*/ 5815415 w 8848429"/>
              <a:gd name="connsiteY34" fmla="*/ 48753 h 5088492"/>
              <a:gd name="connsiteX35" fmla="*/ 5977091 w 8848429"/>
              <a:gd name="connsiteY35" fmla="*/ 314695 h 5088492"/>
              <a:gd name="connsiteX36" fmla="*/ 6053643 w 8848429"/>
              <a:gd name="connsiteY36" fmla="*/ 13035 h 5088492"/>
              <a:gd name="connsiteX37" fmla="*/ 6197477 w 8848429"/>
              <a:gd name="connsiteY37" fmla="*/ 309799 h 5088492"/>
              <a:gd name="connsiteX38" fmla="*/ 6310534 w 8848429"/>
              <a:gd name="connsiteY38" fmla="*/ 0 h 5088492"/>
              <a:gd name="connsiteX39" fmla="*/ 6417226 w 8848429"/>
              <a:gd name="connsiteY39" fmla="*/ 292362 h 5088492"/>
              <a:gd name="connsiteX40" fmla="*/ 6551154 w 8848429"/>
              <a:gd name="connsiteY40" fmla="*/ 11421 h 5088492"/>
              <a:gd name="connsiteX41" fmla="*/ 6634327 w 8848429"/>
              <a:gd name="connsiteY41" fmla="*/ 330566 h 5088492"/>
              <a:gd name="connsiteX42" fmla="*/ 6805652 w 8848429"/>
              <a:gd name="connsiteY42" fmla="*/ 48753 h 5088492"/>
              <a:gd name="connsiteX43" fmla="*/ 6853253 w 8848429"/>
              <a:gd name="connsiteY43" fmla="*/ 356317 h 5088492"/>
              <a:gd name="connsiteX44" fmla="*/ 7039411 w 8848429"/>
              <a:gd name="connsiteY44" fmla="*/ 106922 h 5088492"/>
              <a:gd name="connsiteX45" fmla="*/ 7058738 w 8848429"/>
              <a:gd name="connsiteY45" fmla="*/ 436131 h 5088492"/>
              <a:gd name="connsiteX46" fmla="*/ 7281736 w 8848429"/>
              <a:gd name="connsiteY46" fmla="*/ 193185 h 5088492"/>
              <a:gd name="connsiteX47" fmla="*/ 7268432 w 8848429"/>
              <a:gd name="connsiteY47" fmla="*/ 504124 h 5088492"/>
              <a:gd name="connsiteX48" fmla="*/ 7499674 w 8848429"/>
              <a:gd name="connsiteY48" fmla="*/ 295829 h 5088492"/>
              <a:gd name="connsiteX49" fmla="*/ 7454388 w 8848429"/>
              <a:gd name="connsiteY49" fmla="*/ 622500 h 5088492"/>
              <a:gd name="connsiteX50" fmla="*/ 7720512 w 8848429"/>
              <a:gd name="connsiteY50" fmla="*/ 427712 h 5088492"/>
              <a:gd name="connsiteX51" fmla="*/ 7646793 w 8848429"/>
              <a:gd name="connsiteY51" fmla="*/ 730077 h 5088492"/>
              <a:gd name="connsiteX52" fmla="*/ 7914230 w 8848429"/>
              <a:gd name="connsiteY52" fmla="*/ 570901 h 5088492"/>
              <a:gd name="connsiteX53" fmla="*/ 7806094 w 8848429"/>
              <a:gd name="connsiteY53" fmla="*/ 882450 h 5088492"/>
              <a:gd name="connsiteX54" fmla="*/ 8105097 w 8848429"/>
              <a:gd name="connsiteY54" fmla="*/ 743332 h 5088492"/>
              <a:gd name="connsiteX55" fmla="*/ 7973808 w 8848429"/>
              <a:gd name="connsiteY55" fmla="*/ 1025509 h 5088492"/>
              <a:gd name="connsiteX56" fmla="*/ 8267159 w 8848429"/>
              <a:gd name="connsiteY56" fmla="*/ 921562 h 5088492"/>
              <a:gd name="connsiteX57" fmla="*/ 8100309 w 8848429"/>
              <a:gd name="connsiteY57" fmla="*/ 1206036 h 5088492"/>
              <a:gd name="connsiteX58" fmla="*/ 8420718 w 8848429"/>
              <a:gd name="connsiteY58" fmla="*/ 1127917 h 5088492"/>
              <a:gd name="connsiteX59" fmla="*/ 8236899 w 8848429"/>
              <a:gd name="connsiteY59" fmla="*/ 1379055 h 5088492"/>
              <a:gd name="connsiteX60" fmla="*/ 8544894 w 8848429"/>
              <a:gd name="connsiteY60" fmla="*/ 1334347 h 5088492"/>
              <a:gd name="connsiteX61" fmla="*/ 8325768 w 8848429"/>
              <a:gd name="connsiteY61" fmla="*/ 1580791 h 5088492"/>
              <a:gd name="connsiteX62" fmla="*/ 8655244 w 8848429"/>
              <a:gd name="connsiteY62" fmla="*/ 1566694 h 5088492"/>
              <a:gd name="connsiteX63" fmla="*/ 8425972 w 8848429"/>
              <a:gd name="connsiteY63" fmla="*/ 1777142 h 5088492"/>
              <a:gd name="connsiteX64" fmla="*/ 8736775 w 8848429"/>
              <a:gd name="connsiteY64" fmla="*/ 1793364 h 5088492"/>
              <a:gd name="connsiteX65" fmla="*/ 8473750 w 8848429"/>
              <a:gd name="connsiteY65" fmla="*/ 1992336 h 5088492"/>
              <a:gd name="connsiteX66" fmla="*/ 8799676 w 8848429"/>
              <a:gd name="connsiteY66" fmla="*/ 2042778 h 5088492"/>
              <a:gd name="connsiteX67" fmla="*/ 8533734 w 8848429"/>
              <a:gd name="connsiteY67" fmla="*/ 2204454 h 5088492"/>
              <a:gd name="connsiteX68" fmla="*/ 8835394 w 8848429"/>
              <a:gd name="connsiteY68" fmla="*/ 2281007 h 5088492"/>
              <a:gd name="connsiteX69" fmla="*/ 8538630 w 8848429"/>
              <a:gd name="connsiteY69" fmla="*/ 2424841 h 5088492"/>
              <a:gd name="connsiteX70" fmla="*/ 8848429 w 8848429"/>
              <a:gd name="connsiteY70" fmla="*/ 2537897 h 5088492"/>
              <a:gd name="connsiteX71" fmla="*/ 8556068 w 8848429"/>
              <a:gd name="connsiteY71" fmla="*/ 2644589 h 5088492"/>
              <a:gd name="connsiteX72" fmla="*/ 8837008 w 8848429"/>
              <a:gd name="connsiteY72" fmla="*/ 2778517 h 5088492"/>
              <a:gd name="connsiteX73" fmla="*/ 8517863 w 8848429"/>
              <a:gd name="connsiteY73" fmla="*/ 2861690 h 5088492"/>
              <a:gd name="connsiteX74" fmla="*/ 8799676 w 8848429"/>
              <a:gd name="connsiteY74" fmla="*/ 3033015 h 5088492"/>
              <a:gd name="connsiteX75" fmla="*/ 8492112 w 8848429"/>
              <a:gd name="connsiteY75" fmla="*/ 3080616 h 5088492"/>
              <a:gd name="connsiteX76" fmla="*/ 8741508 w 8848429"/>
              <a:gd name="connsiteY76" fmla="*/ 3266774 h 5088492"/>
              <a:gd name="connsiteX77" fmla="*/ 8412298 w 8848429"/>
              <a:gd name="connsiteY77" fmla="*/ 3286101 h 5088492"/>
              <a:gd name="connsiteX78" fmla="*/ 8655244 w 8848429"/>
              <a:gd name="connsiteY78" fmla="*/ 3509099 h 5088492"/>
              <a:gd name="connsiteX79" fmla="*/ 8344304 w 8848429"/>
              <a:gd name="connsiteY79" fmla="*/ 3495795 h 5088492"/>
              <a:gd name="connsiteX80" fmla="*/ 8552600 w 8848429"/>
              <a:gd name="connsiteY80" fmla="*/ 3727037 h 5088492"/>
              <a:gd name="connsiteX81" fmla="*/ 8225930 w 8848429"/>
              <a:gd name="connsiteY81" fmla="*/ 3681752 h 5088492"/>
              <a:gd name="connsiteX82" fmla="*/ 8420718 w 8848429"/>
              <a:gd name="connsiteY82" fmla="*/ 3947875 h 5088492"/>
              <a:gd name="connsiteX83" fmla="*/ 8118352 w 8848429"/>
              <a:gd name="connsiteY83" fmla="*/ 3874156 h 5088492"/>
              <a:gd name="connsiteX84" fmla="*/ 8277528 w 8848429"/>
              <a:gd name="connsiteY84" fmla="*/ 4141593 h 5088492"/>
              <a:gd name="connsiteX85" fmla="*/ 7965979 w 8848429"/>
              <a:gd name="connsiteY85" fmla="*/ 4033457 h 5088492"/>
              <a:gd name="connsiteX86" fmla="*/ 8105097 w 8848429"/>
              <a:gd name="connsiteY86" fmla="*/ 4332460 h 5088492"/>
              <a:gd name="connsiteX87" fmla="*/ 7822920 w 8848429"/>
              <a:gd name="connsiteY87" fmla="*/ 4201171 h 5088492"/>
              <a:gd name="connsiteX88" fmla="*/ 7926868 w 8848429"/>
              <a:gd name="connsiteY88" fmla="*/ 4494522 h 5088492"/>
              <a:gd name="connsiteX89" fmla="*/ 7642393 w 8848429"/>
              <a:gd name="connsiteY89" fmla="*/ 4327672 h 5088492"/>
              <a:gd name="connsiteX90" fmla="*/ 7720512 w 8848429"/>
              <a:gd name="connsiteY90" fmla="*/ 4648081 h 5088492"/>
              <a:gd name="connsiteX91" fmla="*/ 7469375 w 8848429"/>
              <a:gd name="connsiteY91" fmla="*/ 4464262 h 5088492"/>
              <a:gd name="connsiteX92" fmla="*/ 7514083 w 8848429"/>
              <a:gd name="connsiteY92" fmla="*/ 4772257 h 5088492"/>
              <a:gd name="connsiteX93" fmla="*/ 7267640 w 8848429"/>
              <a:gd name="connsiteY93" fmla="*/ 4553132 h 5088492"/>
              <a:gd name="connsiteX94" fmla="*/ 7281736 w 8848429"/>
              <a:gd name="connsiteY94" fmla="*/ 4882607 h 5088492"/>
              <a:gd name="connsiteX95" fmla="*/ 7071287 w 8848429"/>
              <a:gd name="connsiteY95" fmla="*/ 4653335 h 5088492"/>
              <a:gd name="connsiteX96" fmla="*/ 7055065 w 8848429"/>
              <a:gd name="connsiteY96" fmla="*/ 4964138 h 5088492"/>
              <a:gd name="connsiteX97" fmla="*/ 6856094 w 8848429"/>
              <a:gd name="connsiteY97" fmla="*/ 4701115 h 5088492"/>
              <a:gd name="connsiteX98" fmla="*/ 6805652 w 8848429"/>
              <a:gd name="connsiteY98" fmla="*/ 5027039 h 5088492"/>
              <a:gd name="connsiteX99" fmla="*/ 6643976 w 8848429"/>
              <a:gd name="connsiteY99" fmla="*/ 4761097 h 5088492"/>
              <a:gd name="connsiteX100" fmla="*/ 6567424 w 8848429"/>
              <a:gd name="connsiteY100" fmla="*/ 5062757 h 5088492"/>
              <a:gd name="connsiteX101" fmla="*/ 6423590 w 8848429"/>
              <a:gd name="connsiteY101" fmla="*/ 4765993 h 5088492"/>
              <a:gd name="connsiteX102" fmla="*/ 6329584 w 8848429"/>
              <a:gd name="connsiteY102" fmla="*/ 5075792 h 5088492"/>
              <a:gd name="connsiteX103" fmla="*/ 6203841 w 8848429"/>
              <a:gd name="connsiteY103" fmla="*/ 4758029 h 5088492"/>
              <a:gd name="connsiteX104" fmla="*/ 6087331 w 8848429"/>
              <a:gd name="connsiteY104" fmla="*/ 5075438 h 5088492"/>
              <a:gd name="connsiteX105" fmla="*/ 5986740 w 8848429"/>
              <a:gd name="connsiteY105" fmla="*/ 4762643 h 5088492"/>
              <a:gd name="connsiteX106" fmla="*/ 5874016 w 8848429"/>
              <a:gd name="connsiteY106" fmla="*/ 5064232 h 5088492"/>
              <a:gd name="connsiteX107" fmla="*/ 5778157 w 8848429"/>
              <a:gd name="connsiteY107" fmla="*/ 4751952 h 5088492"/>
              <a:gd name="connsiteX108" fmla="*/ 5664023 w 8848429"/>
              <a:gd name="connsiteY108" fmla="*/ 5071017 h 5088492"/>
              <a:gd name="connsiteX109" fmla="*/ 5572671 w 8848429"/>
              <a:gd name="connsiteY109" fmla="*/ 4748156 h 5088492"/>
              <a:gd name="connsiteX110" fmla="*/ 5455082 w 8848429"/>
              <a:gd name="connsiteY110" fmla="*/ 5063854 h 5088492"/>
              <a:gd name="connsiteX111" fmla="*/ 5371684 w 8848429"/>
              <a:gd name="connsiteY111" fmla="*/ 4743118 h 5088492"/>
              <a:gd name="connsiteX112" fmla="*/ 5258734 w 8848429"/>
              <a:gd name="connsiteY112" fmla="*/ 5064988 h 5088492"/>
              <a:gd name="connsiteX113" fmla="*/ 5173028 w 8848429"/>
              <a:gd name="connsiteY113" fmla="*/ 4732692 h 5088492"/>
              <a:gd name="connsiteX114" fmla="*/ 5065654 w 8848429"/>
              <a:gd name="connsiteY114" fmla="*/ 5079881 h 5088492"/>
              <a:gd name="connsiteX115" fmla="*/ 4967924 w 8848429"/>
              <a:gd name="connsiteY115" fmla="*/ 4733065 h 5088492"/>
              <a:gd name="connsiteX116" fmla="*/ 4859236 w 8848429"/>
              <a:gd name="connsiteY116" fmla="*/ 5070041 h 5088492"/>
              <a:gd name="connsiteX117" fmla="*/ 4757823 w 8848429"/>
              <a:gd name="connsiteY117" fmla="*/ 4733093 h 5088492"/>
              <a:gd name="connsiteX118" fmla="*/ 4642970 w 8848429"/>
              <a:gd name="connsiteY118" fmla="*/ 5062710 h 5088492"/>
              <a:gd name="connsiteX119" fmla="*/ 4539308 w 8848429"/>
              <a:gd name="connsiteY119" fmla="*/ 4729733 h 5088492"/>
              <a:gd name="connsiteX120" fmla="*/ 4427656 w 8848429"/>
              <a:gd name="connsiteY120" fmla="*/ 5073048 h 5088492"/>
              <a:gd name="connsiteX121" fmla="*/ 4326692 w 8848429"/>
              <a:gd name="connsiteY121" fmla="*/ 4731957 h 5088492"/>
              <a:gd name="connsiteX122" fmla="*/ 4237210 w 8848429"/>
              <a:gd name="connsiteY122" fmla="*/ 5062710 h 5088492"/>
              <a:gd name="connsiteX123" fmla="*/ 4123757 w 8848429"/>
              <a:gd name="connsiteY123" fmla="*/ 4721372 h 5088492"/>
              <a:gd name="connsiteX124" fmla="*/ 4017725 w 8848429"/>
              <a:gd name="connsiteY124" fmla="*/ 5067181 h 5088492"/>
              <a:gd name="connsiteX125" fmla="*/ 3906287 w 8848429"/>
              <a:gd name="connsiteY125" fmla="*/ 4711912 h 5088492"/>
              <a:gd name="connsiteX126" fmla="*/ 3817646 w 8848429"/>
              <a:gd name="connsiteY126" fmla="*/ 5070707 h 5088492"/>
              <a:gd name="connsiteX127" fmla="*/ 3679153 w 8848429"/>
              <a:gd name="connsiteY127" fmla="*/ 4718232 h 5088492"/>
              <a:gd name="connsiteX128" fmla="*/ 3515448 w 8848429"/>
              <a:gd name="connsiteY128" fmla="*/ 5066757 h 5088492"/>
              <a:gd name="connsiteX129" fmla="*/ 3362150 w 8848429"/>
              <a:gd name="connsiteY129" fmla="*/ 4761285 h 5088492"/>
              <a:gd name="connsiteX130" fmla="*/ 3212578 w 8848429"/>
              <a:gd name="connsiteY130" fmla="*/ 5072088 h 5088492"/>
              <a:gd name="connsiteX131" fmla="*/ 3089807 w 8848429"/>
              <a:gd name="connsiteY131" fmla="*/ 4751915 h 5088492"/>
              <a:gd name="connsiteX132" fmla="*/ 2963165 w 8848429"/>
              <a:gd name="connsiteY132" fmla="*/ 5071489 h 5088492"/>
              <a:gd name="connsiteX133" fmla="*/ 2871338 w 8848429"/>
              <a:gd name="connsiteY133" fmla="*/ 4761097 h 5088492"/>
              <a:gd name="connsiteX134" fmla="*/ 2737637 w 8848429"/>
              <a:gd name="connsiteY134" fmla="*/ 5075457 h 5088492"/>
              <a:gd name="connsiteX135" fmla="*/ 2670003 w 8848429"/>
              <a:gd name="connsiteY135" fmla="*/ 4785043 h 5088492"/>
              <a:gd name="connsiteX136" fmla="*/ 2506147 w 8848429"/>
              <a:gd name="connsiteY136" fmla="*/ 5088492 h 5088492"/>
              <a:gd name="connsiteX137" fmla="*/ 2456603 w 8848429"/>
              <a:gd name="connsiteY137" fmla="*/ 4777079 h 5088492"/>
              <a:gd name="connsiteX138" fmla="*/ 2297275 w 8848429"/>
              <a:gd name="connsiteY138" fmla="*/ 5064371 h 5088492"/>
              <a:gd name="connsiteX139" fmla="*/ 2214103 w 8848429"/>
              <a:gd name="connsiteY139" fmla="*/ 4745226 h 5088492"/>
              <a:gd name="connsiteX140" fmla="*/ 2042778 w 8848429"/>
              <a:gd name="connsiteY140" fmla="*/ 5027039 h 5088492"/>
              <a:gd name="connsiteX141" fmla="*/ 1995178 w 8848429"/>
              <a:gd name="connsiteY141" fmla="*/ 4719475 h 5088492"/>
              <a:gd name="connsiteX142" fmla="*/ 1809018 w 8848429"/>
              <a:gd name="connsiteY142" fmla="*/ 4968872 h 5088492"/>
              <a:gd name="connsiteX143" fmla="*/ 1789692 w 8848429"/>
              <a:gd name="connsiteY143" fmla="*/ 4639662 h 5088492"/>
              <a:gd name="connsiteX144" fmla="*/ 1566694 w 8848429"/>
              <a:gd name="connsiteY144" fmla="*/ 4882607 h 5088492"/>
              <a:gd name="connsiteX145" fmla="*/ 1579997 w 8848429"/>
              <a:gd name="connsiteY145" fmla="*/ 4571668 h 5088492"/>
              <a:gd name="connsiteX146" fmla="*/ 1348755 w 8848429"/>
              <a:gd name="connsiteY146" fmla="*/ 4779964 h 5088492"/>
              <a:gd name="connsiteX147" fmla="*/ 1394041 w 8848429"/>
              <a:gd name="connsiteY147" fmla="*/ 4453292 h 5088492"/>
              <a:gd name="connsiteX148" fmla="*/ 1127917 w 8848429"/>
              <a:gd name="connsiteY148" fmla="*/ 4648081 h 5088492"/>
              <a:gd name="connsiteX149" fmla="*/ 1201636 w 8848429"/>
              <a:gd name="connsiteY149" fmla="*/ 4345715 h 5088492"/>
              <a:gd name="connsiteX150" fmla="*/ 934199 w 8848429"/>
              <a:gd name="connsiteY150" fmla="*/ 4504891 h 5088492"/>
              <a:gd name="connsiteX151" fmla="*/ 1042336 w 8848429"/>
              <a:gd name="connsiteY151" fmla="*/ 4193343 h 5088492"/>
              <a:gd name="connsiteX152" fmla="*/ 743332 w 8848429"/>
              <a:gd name="connsiteY152" fmla="*/ 4332460 h 5088492"/>
              <a:gd name="connsiteX153" fmla="*/ 874621 w 8848429"/>
              <a:gd name="connsiteY153" fmla="*/ 4050283 h 5088492"/>
              <a:gd name="connsiteX154" fmla="*/ 581271 w 8848429"/>
              <a:gd name="connsiteY154" fmla="*/ 4154231 h 5088492"/>
              <a:gd name="connsiteX155" fmla="*/ 748120 w 8848429"/>
              <a:gd name="connsiteY155" fmla="*/ 3869756 h 5088492"/>
              <a:gd name="connsiteX156" fmla="*/ 427711 w 8848429"/>
              <a:gd name="connsiteY156" fmla="*/ 3947875 h 5088492"/>
              <a:gd name="connsiteX157" fmla="*/ 611531 w 8848429"/>
              <a:gd name="connsiteY157" fmla="*/ 3696738 h 5088492"/>
              <a:gd name="connsiteX158" fmla="*/ 303535 w 8848429"/>
              <a:gd name="connsiteY158" fmla="*/ 3741447 h 5088492"/>
              <a:gd name="connsiteX159" fmla="*/ 522660 w 8848429"/>
              <a:gd name="connsiteY159" fmla="*/ 3495003 h 5088492"/>
              <a:gd name="connsiteX160" fmla="*/ 193185 w 8848429"/>
              <a:gd name="connsiteY160" fmla="*/ 3509099 h 5088492"/>
              <a:gd name="connsiteX161" fmla="*/ 422457 w 8848429"/>
              <a:gd name="connsiteY161" fmla="*/ 3298650 h 5088492"/>
              <a:gd name="connsiteX162" fmla="*/ 111655 w 8848429"/>
              <a:gd name="connsiteY162" fmla="*/ 3282428 h 5088492"/>
              <a:gd name="connsiteX163" fmla="*/ 374679 w 8848429"/>
              <a:gd name="connsiteY163" fmla="*/ 3083457 h 5088492"/>
              <a:gd name="connsiteX164" fmla="*/ 48753 w 8848429"/>
              <a:gd name="connsiteY164" fmla="*/ 3033015 h 5088492"/>
              <a:gd name="connsiteX165" fmla="*/ 314695 w 8848429"/>
              <a:gd name="connsiteY165" fmla="*/ 2871339 h 5088492"/>
              <a:gd name="connsiteX166" fmla="*/ 13035 w 8848429"/>
              <a:gd name="connsiteY166" fmla="*/ 2794787 h 5088492"/>
              <a:gd name="connsiteX167" fmla="*/ 309799 w 8848429"/>
              <a:gd name="connsiteY167" fmla="*/ 2650953 h 5088492"/>
              <a:gd name="connsiteX168" fmla="*/ 0 w 8848429"/>
              <a:gd name="connsiteY168" fmla="*/ 2537897 h 5088492"/>
              <a:gd name="connsiteX169" fmla="*/ 292363 w 8848429"/>
              <a:gd name="connsiteY169" fmla="*/ 2431203 h 5088492"/>
              <a:gd name="connsiteX170" fmla="*/ 11421 w 8848429"/>
              <a:gd name="connsiteY170" fmla="*/ 2297276 h 5088492"/>
              <a:gd name="connsiteX171" fmla="*/ 330566 w 8848429"/>
              <a:gd name="connsiteY171" fmla="*/ 2214104 h 5088492"/>
              <a:gd name="connsiteX172" fmla="*/ 48753 w 8848429"/>
              <a:gd name="connsiteY172" fmla="*/ 2042778 h 5088492"/>
              <a:gd name="connsiteX173" fmla="*/ 356319 w 8848429"/>
              <a:gd name="connsiteY173" fmla="*/ 1995178 h 5088492"/>
              <a:gd name="connsiteX174" fmla="*/ 106922 w 8848429"/>
              <a:gd name="connsiteY174" fmla="*/ 1809018 h 5088492"/>
              <a:gd name="connsiteX175" fmla="*/ 436130 w 8848429"/>
              <a:gd name="connsiteY175" fmla="*/ 1789692 h 5088492"/>
              <a:gd name="connsiteX176" fmla="*/ 193185 w 8848429"/>
              <a:gd name="connsiteY176" fmla="*/ 1566694 h 5088492"/>
              <a:gd name="connsiteX177" fmla="*/ 504124 w 8848429"/>
              <a:gd name="connsiteY177" fmla="*/ 1579997 h 5088492"/>
              <a:gd name="connsiteX178" fmla="*/ 295829 w 8848429"/>
              <a:gd name="connsiteY178" fmla="*/ 1348755 h 5088492"/>
              <a:gd name="connsiteX179" fmla="*/ 622500 w 8848429"/>
              <a:gd name="connsiteY179" fmla="*/ 1394041 h 5088492"/>
              <a:gd name="connsiteX180" fmla="*/ 427711 w 8848429"/>
              <a:gd name="connsiteY180" fmla="*/ 1127917 h 5088492"/>
              <a:gd name="connsiteX181" fmla="*/ 730077 w 8848429"/>
              <a:gd name="connsiteY181" fmla="*/ 1201637 h 5088492"/>
              <a:gd name="connsiteX182" fmla="*/ 570901 w 8848429"/>
              <a:gd name="connsiteY182" fmla="*/ 934199 h 5088492"/>
              <a:gd name="connsiteX183" fmla="*/ 882450 w 8848429"/>
              <a:gd name="connsiteY183" fmla="*/ 1042336 h 5088492"/>
              <a:gd name="connsiteX184" fmla="*/ 743332 w 8848429"/>
              <a:gd name="connsiteY184" fmla="*/ 743332 h 5088492"/>
              <a:gd name="connsiteX185" fmla="*/ 1025509 w 8848429"/>
              <a:gd name="connsiteY185" fmla="*/ 874621 h 5088492"/>
              <a:gd name="connsiteX186" fmla="*/ 921561 w 8848429"/>
              <a:gd name="connsiteY186" fmla="*/ 581271 h 5088492"/>
              <a:gd name="connsiteX187" fmla="*/ 1206036 w 8848429"/>
              <a:gd name="connsiteY187" fmla="*/ 748121 h 5088492"/>
              <a:gd name="connsiteX188" fmla="*/ 1127917 w 8848429"/>
              <a:gd name="connsiteY188" fmla="*/ 427712 h 5088492"/>
              <a:gd name="connsiteX189" fmla="*/ 1379054 w 8848429"/>
              <a:gd name="connsiteY189" fmla="*/ 611531 h 5088492"/>
              <a:gd name="connsiteX190" fmla="*/ 1334346 w 8848429"/>
              <a:gd name="connsiteY190" fmla="*/ 303535 h 5088492"/>
              <a:gd name="connsiteX191" fmla="*/ 1580790 w 8848429"/>
              <a:gd name="connsiteY191" fmla="*/ 522661 h 5088492"/>
              <a:gd name="connsiteX192" fmla="*/ 1566694 w 8848429"/>
              <a:gd name="connsiteY192" fmla="*/ 193185 h 5088492"/>
              <a:gd name="connsiteX193" fmla="*/ 1777142 w 8848429"/>
              <a:gd name="connsiteY193" fmla="*/ 422457 h 5088492"/>
              <a:gd name="connsiteX194" fmla="*/ 1793364 w 8848429"/>
              <a:gd name="connsiteY194" fmla="*/ 111655 h 5088492"/>
              <a:gd name="connsiteX195" fmla="*/ 1992335 w 8848429"/>
              <a:gd name="connsiteY195" fmla="*/ 374679 h 5088492"/>
              <a:gd name="connsiteX196" fmla="*/ 2042778 w 8848429"/>
              <a:gd name="connsiteY196" fmla="*/ 48753 h 5088492"/>
              <a:gd name="connsiteX197" fmla="*/ 2204453 w 8848429"/>
              <a:gd name="connsiteY197" fmla="*/ 314695 h 5088492"/>
              <a:gd name="connsiteX198" fmla="*/ 2281006 w 8848429"/>
              <a:gd name="connsiteY198" fmla="*/ 13035 h 5088492"/>
              <a:gd name="connsiteX199" fmla="*/ 2424840 w 8848429"/>
              <a:gd name="connsiteY199" fmla="*/ 309799 h 5088492"/>
              <a:gd name="connsiteX200" fmla="*/ 2537897 w 8848429"/>
              <a:gd name="connsiteY200" fmla="*/ 0 h 5088492"/>
              <a:gd name="connsiteX0" fmla="*/ 2537897 w 8848429"/>
              <a:gd name="connsiteY0" fmla="*/ 0 h 5088492"/>
              <a:gd name="connsiteX1" fmla="*/ 2644589 w 8848429"/>
              <a:gd name="connsiteY1" fmla="*/ 292362 h 5088492"/>
              <a:gd name="connsiteX2" fmla="*/ 2778516 w 8848429"/>
              <a:gd name="connsiteY2" fmla="*/ 11421 h 5088492"/>
              <a:gd name="connsiteX3" fmla="*/ 2861690 w 8848429"/>
              <a:gd name="connsiteY3" fmla="*/ 330566 h 5088492"/>
              <a:gd name="connsiteX4" fmla="*/ 3033015 w 8848429"/>
              <a:gd name="connsiteY4" fmla="*/ 48753 h 5088492"/>
              <a:gd name="connsiteX5" fmla="*/ 3080616 w 8848429"/>
              <a:gd name="connsiteY5" fmla="*/ 356317 h 5088492"/>
              <a:gd name="connsiteX6" fmla="*/ 3266774 w 8848429"/>
              <a:gd name="connsiteY6" fmla="*/ 106922 h 5088492"/>
              <a:gd name="connsiteX7" fmla="*/ 3286101 w 8848429"/>
              <a:gd name="connsiteY7" fmla="*/ 436131 h 5088492"/>
              <a:gd name="connsiteX8" fmla="*/ 3509098 w 8848429"/>
              <a:gd name="connsiteY8" fmla="*/ 193185 h 5088492"/>
              <a:gd name="connsiteX9" fmla="*/ 3495795 w 8848429"/>
              <a:gd name="connsiteY9" fmla="*/ 504124 h 5088492"/>
              <a:gd name="connsiteX10" fmla="*/ 3727037 w 8848429"/>
              <a:gd name="connsiteY10" fmla="*/ 295829 h 5088492"/>
              <a:gd name="connsiteX11" fmla="*/ 3681751 w 8848429"/>
              <a:gd name="connsiteY11" fmla="*/ 622500 h 5088492"/>
              <a:gd name="connsiteX12" fmla="*/ 3947875 w 8848429"/>
              <a:gd name="connsiteY12" fmla="*/ 427712 h 5088492"/>
              <a:gd name="connsiteX13" fmla="*/ 3874156 w 8848429"/>
              <a:gd name="connsiteY13" fmla="*/ 730077 h 5088492"/>
              <a:gd name="connsiteX14" fmla="*/ 4141593 w 8848429"/>
              <a:gd name="connsiteY14" fmla="*/ 570901 h 5088492"/>
              <a:gd name="connsiteX15" fmla="*/ 4033457 w 8848429"/>
              <a:gd name="connsiteY15" fmla="*/ 882450 h 5088492"/>
              <a:gd name="connsiteX16" fmla="*/ 4332460 w 8848429"/>
              <a:gd name="connsiteY16" fmla="*/ 743332 h 5088492"/>
              <a:gd name="connsiteX17" fmla="*/ 4201171 w 8848429"/>
              <a:gd name="connsiteY17" fmla="*/ 1025509 h 5088492"/>
              <a:gd name="connsiteX18" fmla="*/ 4363624 w 8848429"/>
              <a:gd name="connsiteY18" fmla="*/ 967945 h 5088492"/>
              <a:gd name="connsiteX19" fmla="*/ 4401794 w 8848429"/>
              <a:gd name="connsiteY19" fmla="*/ 954419 h 5088492"/>
              <a:gd name="connsiteX20" fmla="*/ 4462826 w 8848429"/>
              <a:gd name="connsiteY20" fmla="*/ 975603 h 5088492"/>
              <a:gd name="connsiteX21" fmla="*/ 4655087 w 8848429"/>
              <a:gd name="connsiteY21" fmla="*/ 1042336 h 5088492"/>
              <a:gd name="connsiteX22" fmla="*/ 4515970 w 8848429"/>
              <a:gd name="connsiteY22" fmla="*/ 743332 h 5088492"/>
              <a:gd name="connsiteX23" fmla="*/ 4798146 w 8848429"/>
              <a:gd name="connsiteY23" fmla="*/ 874621 h 5088492"/>
              <a:gd name="connsiteX24" fmla="*/ 4694199 w 8848429"/>
              <a:gd name="connsiteY24" fmla="*/ 581271 h 5088492"/>
              <a:gd name="connsiteX25" fmla="*/ 4978673 w 8848429"/>
              <a:gd name="connsiteY25" fmla="*/ 748121 h 5088492"/>
              <a:gd name="connsiteX26" fmla="*/ 4900554 w 8848429"/>
              <a:gd name="connsiteY26" fmla="*/ 427712 h 5088492"/>
              <a:gd name="connsiteX27" fmla="*/ 5151692 w 8848429"/>
              <a:gd name="connsiteY27" fmla="*/ 611531 h 5088492"/>
              <a:gd name="connsiteX28" fmla="*/ 5106984 w 8848429"/>
              <a:gd name="connsiteY28" fmla="*/ 303535 h 5088492"/>
              <a:gd name="connsiteX29" fmla="*/ 5353428 w 8848429"/>
              <a:gd name="connsiteY29" fmla="*/ 522661 h 5088492"/>
              <a:gd name="connsiteX30" fmla="*/ 5339331 w 8848429"/>
              <a:gd name="connsiteY30" fmla="*/ 193185 h 5088492"/>
              <a:gd name="connsiteX31" fmla="*/ 5549779 w 8848429"/>
              <a:gd name="connsiteY31" fmla="*/ 422457 h 5088492"/>
              <a:gd name="connsiteX32" fmla="*/ 5566001 w 8848429"/>
              <a:gd name="connsiteY32" fmla="*/ 111655 h 5088492"/>
              <a:gd name="connsiteX33" fmla="*/ 5764973 w 8848429"/>
              <a:gd name="connsiteY33" fmla="*/ 374679 h 5088492"/>
              <a:gd name="connsiteX34" fmla="*/ 5815415 w 8848429"/>
              <a:gd name="connsiteY34" fmla="*/ 48753 h 5088492"/>
              <a:gd name="connsiteX35" fmla="*/ 5977091 w 8848429"/>
              <a:gd name="connsiteY35" fmla="*/ 314695 h 5088492"/>
              <a:gd name="connsiteX36" fmla="*/ 6053643 w 8848429"/>
              <a:gd name="connsiteY36" fmla="*/ 13035 h 5088492"/>
              <a:gd name="connsiteX37" fmla="*/ 6197477 w 8848429"/>
              <a:gd name="connsiteY37" fmla="*/ 309799 h 5088492"/>
              <a:gd name="connsiteX38" fmla="*/ 6310534 w 8848429"/>
              <a:gd name="connsiteY38" fmla="*/ 0 h 5088492"/>
              <a:gd name="connsiteX39" fmla="*/ 6417226 w 8848429"/>
              <a:gd name="connsiteY39" fmla="*/ 292362 h 5088492"/>
              <a:gd name="connsiteX40" fmla="*/ 6551154 w 8848429"/>
              <a:gd name="connsiteY40" fmla="*/ 11421 h 5088492"/>
              <a:gd name="connsiteX41" fmla="*/ 6634327 w 8848429"/>
              <a:gd name="connsiteY41" fmla="*/ 330566 h 5088492"/>
              <a:gd name="connsiteX42" fmla="*/ 6805652 w 8848429"/>
              <a:gd name="connsiteY42" fmla="*/ 48753 h 5088492"/>
              <a:gd name="connsiteX43" fmla="*/ 6853253 w 8848429"/>
              <a:gd name="connsiteY43" fmla="*/ 356317 h 5088492"/>
              <a:gd name="connsiteX44" fmla="*/ 7039411 w 8848429"/>
              <a:gd name="connsiteY44" fmla="*/ 106922 h 5088492"/>
              <a:gd name="connsiteX45" fmla="*/ 7058738 w 8848429"/>
              <a:gd name="connsiteY45" fmla="*/ 436131 h 5088492"/>
              <a:gd name="connsiteX46" fmla="*/ 7281736 w 8848429"/>
              <a:gd name="connsiteY46" fmla="*/ 193185 h 5088492"/>
              <a:gd name="connsiteX47" fmla="*/ 7268432 w 8848429"/>
              <a:gd name="connsiteY47" fmla="*/ 504124 h 5088492"/>
              <a:gd name="connsiteX48" fmla="*/ 7499674 w 8848429"/>
              <a:gd name="connsiteY48" fmla="*/ 295829 h 5088492"/>
              <a:gd name="connsiteX49" fmla="*/ 7454388 w 8848429"/>
              <a:gd name="connsiteY49" fmla="*/ 622500 h 5088492"/>
              <a:gd name="connsiteX50" fmla="*/ 7720512 w 8848429"/>
              <a:gd name="connsiteY50" fmla="*/ 427712 h 5088492"/>
              <a:gd name="connsiteX51" fmla="*/ 7646793 w 8848429"/>
              <a:gd name="connsiteY51" fmla="*/ 730077 h 5088492"/>
              <a:gd name="connsiteX52" fmla="*/ 7914230 w 8848429"/>
              <a:gd name="connsiteY52" fmla="*/ 570901 h 5088492"/>
              <a:gd name="connsiteX53" fmla="*/ 7806094 w 8848429"/>
              <a:gd name="connsiteY53" fmla="*/ 882450 h 5088492"/>
              <a:gd name="connsiteX54" fmla="*/ 8105097 w 8848429"/>
              <a:gd name="connsiteY54" fmla="*/ 743332 h 5088492"/>
              <a:gd name="connsiteX55" fmla="*/ 7973808 w 8848429"/>
              <a:gd name="connsiteY55" fmla="*/ 1025509 h 5088492"/>
              <a:gd name="connsiteX56" fmla="*/ 8267159 w 8848429"/>
              <a:gd name="connsiteY56" fmla="*/ 921562 h 5088492"/>
              <a:gd name="connsiteX57" fmla="*/ 8100309 w 8848429"/>
              <a:gd name="connsiteY57" fmla="*/ 1206036 h 5088492"/>
              <a:gd name="connsiteX58" fmla="*/ 8420718 w 8848429"/>
              <a:gd name="connsiteY58" fmla="*/ 1127917 h 5088492"/>
              <a:gd name="connsiteX59" fmla="*/ 8236899 w 8848429"/>
              <a:gd name="connsiteY59" fmla="*/ 1379055 h 5088492"/>
              <a:gd name="connsiteX60" fmla="*/ 8544894 w 8848429"/>
              <a:gd name="connsiteY60" fmla="*/ 1334347 h 5088492"/>
              <a:gd name="connsiteX61" fmla="*/ 8325768 w 8848429"/>
              <a:gd name="connsiteY61" fmla="*/ 1580791 h 5088492"/>
              <a:gd name="connsiteX62" fmla="*/ 8655244 w 8848429"/>
              <a:gd name="connsiteY62" fmla="*/ 1566694 h 5088492"/>
              <a:gd name="connsiteX63" fmla="*/ 8425972 w 8848429"/>
              <a:gd name="connsiteY63" fmla="*/ 1777142 h 5088492"/>
              <a:gd name="connsiteX64" fmla="*/ 8736775 w 8848429"/>
              <a:gd name="connsiteY64" fmla="*/ 1793364 h 5088492"/>
              <a:gd name="connsiteX65" fmla="*/ 8473750 w 8848429"/>
              <a:gd name="connsiteY65" fmla="*/ 1992336 h 5088492"/>
              <a:gd name="connsiteX66" fmla="*/ 8799676 w 8848429"/>
              <a:gd name="connsiteY66" fmla="*/ 2042778 h 5088492"/>
              <a:gd name="connsiteX67" fmla="*/ 8533734 w 8848429"/>
              <a:gd name="connsiteY67" fmla="*/ 2204454 h 5088492"/>
              <a:gd name="connsiteX68" fmla="*/ 8835394 w 8848429"/>
              <a:gd name="connsiteY68" fmla="*/ 2281007 h 5088492"/>
              <a:gd name="connsiteX69" fmla="*/ 8538630 w 8848429"/>
              <a:gd name="connsiteY69" fmla="*/ 2424841 h 5088492"/>
              <a:gd name="connsiteX70" fmla="*/ 8848429 w 8848429"/>
              <a:gd name="connsiteY70" fmla="*/ 2537897 h 5088492"/>
              <a:gd name="connsiteX71" fmla="*/ 8556068 w 8848429"/>
              <a:gd name="connsiteY71" fmla="*/ 2644589 h 5088492"/>
              <a:gd name="connsiteX72" fmla="*/ 8837008 w 8848429"/>
              <a:gd name="connsiteY72" fmla="*/ 2778517 h 5088492"/>
              <a:gd name="connsiteX73" fmla="*/ 8517863 w 8848429"/>
              <a:gd name="connsiteY73" fmla="*/ 2861690 h 5088492"/>
              <a:gd name="connsiteX74" fmla="*/ 8799676 w 8848429"/>
              <a:gd name="connsiteY74" fmla="*/ 3033015 h 5088492"/>
              <a:gd name="connsiteX75" fmla="*/ 8492112 w 8848429"/>
              <a:gd name="connsiteY75" fmla="*/ 3080616 h 5088492"/>
              <a:gd name="connsiteX76" fmla="*/ 8741508 w 8848429"/>
              <a:gd name="connsiteY76" fmla="*/ 3266774 h 5088492"/>
              <a:gd name="connsiteX77" fmla="*/ 8412298 w 8848429"/>
              <a:gd name="connsiteY77" fmla="*/ 3286101 h 5088492"/>
              <a:gd name="connsiteX78" fmla="*/ 8655244 w 8848429"/>
              <a:gd name="connsiteY78" fmla="*/ 3509099 h 5088492"/>
              <a:gd name="connsiteX79" fmla="*/ 8344304 w 8848429"/>
              <a:gd name="connsiteY79" fmla="*/ 3495795 h 5088492"/>
              <a:gd name="connsiteX80" fmla="*/ 8552600 w 8848429"/>
              <a:gd name="connsiteY80" fmla="*/ 3727037 h 5088492"/>
              <a:gd name="connsiteX81" fmla="*/ 8225930 w 8848429"/>
              <a:gd name="connsiteY81" fmla="*/ 3681752 h 5088492"/>
              <a:gd name="connsiteX82" fmla="*/ 8420718 w 8848429"/>
              <a:gd name="connsiteY82" fmla="*/ 3947875 h 5088492"/>
              <a:gd name="connsiteX83" fmla="*/ 8118352 w 8848429"/>
              <a:gd name="connsiteY83" fmla="*/ 3874156 h 5088492"/>
              <a:gd name="connsiteX84" fmla="*/ 8277528 w 8848429"/>
              <a:gd name="connsiteY84" fmla="*/ 4141593 h 5088492"/>
              <a:gd name="connsiteX85" fmla="*/ 7965979 w 8848429"/>
              <a:gd name="connsiteY85" fmla="*/ 4033457 h 5088492"/>
              <a:gd name="connsiteX86" fmla="*/ 8105097 w 8848429"/>
              <a:gd name="connsiteY86" fmla="*/ 4332460 h 5088492"/>
              <a:gd name="connsiteX87" fmla="*/ 7822920 w 8848429"/>
              <a:gd name="connsiteY87" fmla="*/ 4201171 h 5088492"/>
              <a:gd name="connsiteX88" fmla="*/ 7926868 w 8848429"/>
              <a:gd name="connsiteY88" fmla="*/ 4494522 h 5088492"/>
              <a:gd name="connsiteX89" fmla="*/ 7642393 w 8848429"/>
              <a:gd name="connsiteY89" fmla="*/ 4327672 h 5088492"/>
              <a:gd name="connsiteX90" fmla="*/ 7720512 w 8848429"/>
              <a:gd name="connsiteY90" fmla="*/ 4648081 h 5088492"/>
              <a:gd name="connsiteX91" fmla="*/ 7469375 w 8848429"/>
              <a:gd name="connsiteY91" fmla="*/ 4464262 h 5088492"/>
              <a:gd name="connsiteX92" fmla="*/ 7514083 w 8848429"/>
              <a:gd name="connsiteY92" fmla="*/ 4772257 h 5088492"/>
              <a:gd name="connsiteX93" fmla="*/ 7267640 w 8848429"/>
              <a:gd name="connsiteY93" fmla="*/ 4553132 h 5088492"/>
              <a:gd name="connsiteX94" fmla="*/ 7281736 w 8848429"/>
              <a:gd name="connsiteY94" fmla="*/ 4882607 h 5088492"/>
              <a:gd name="connsiteX95" fmla="*/ 7071287 w 8848429"/>
              <a:gd name="connsiteY95" fmla="*/ 4653335 h 5088492"/>
              <a:gd name="connsiteX96" fmla="*/ 7055065 w 8848429"/>
              <a:gd name="connsiteY96" fmla="*/ 4964138 h 5088492"/>
              <a:gd name="connsiteX97" fmla="*/ 6856094 w 8848429"/>
              <a:gd name="connsiteY97" fmla="*/ 4701115 h 5088492"/>
              <a:gd name="connsiteX98" fmla="*/ 6805652 w 8848429"/>
              <a:gd name="connsiteY98" fmla="*/ 5027039 h 5088492"/>
              <a:gd name="connsiteX99" fmla="*/ 6643976 w 8848429"/>
              <a:gd name="connsiteY99" fmla="*/ 4761097 h 5088492"/>
              <a:gd name="connsiteX100" fmla="*/ 6567424 w 8848429"/>
              <a:gd name="connsiteY100" fmla="*/ 5062757 h 5088492"/>
              <a:gd name="connsiteX101" fmla="*/ 6423590 w 8848429"/>
              <a:gd name="connsiteY101" fmla="*/ 4765993 h 5088492"/>
              <a:gd name="connsiteX102" fmla="*/ 6329584 w 8848429"/>
              <a:gd name="connsiteY102" fmla="*/ 5075792 h 5088492"/>
              <a:gd name="connsiteX103" fmla="*/ 6203841 w 8848429"/>
              <a:gd name="connsiteY103" fmla="*/ 4758029 h 5088492"/>
              <a:gd name="connsiteX104" fmla="*/ 6087331 w 8848429"/>
              <a:gd name="connsiteY104" fmla="*/ 5075438 h 5088492"/>
              <a:gd name="connsiteX105" fmla="*/ 5986740 w 8848429"/>
              <a:gd name="connsiteY105" fmla="*/ 4762643 h 5088492"/>
              <a:gd name="connsiteX106" fmla="*/ 5874016 w 8848429"/>
              <a:gd name="connsiteY106" fmla="*/ 5064232 h 5088492"/>
              <a:gd name="connsiteX107" fmla="*/ 5778157 w 8848429"/>
              <a:gd name="connsiteY107" fmla="*/ 4751952 h 5088492"/>
              <a:gd name="connsiteX108" fmla="*/ 5664023 w 8848429"/>
              <a:gd name="connsiteY108" fmla="*/ 5071017 h 5088492"/>
              <a:gd name="connsiteX109" fmla="*/ 5572671 w 8848429"/>
              <a:gd name="connsiteY109" fmla="*/ 4748156 h 5088492"/>
              <a:gd name="connsiteX110" fmla="*/ 5455082 w 8848429"/>
              <a:gd name="connsiteY110" fmla="*/ 5063854 h 5088492"/>
              <a:gd name="connsiteX111" fmla="*/ 5371684 w 8848429"/>
              <a:gd name="connsiteY111" fmla="*/ 4743118 h 5088492"/>
              <a:gd name="connsiteX112" fmla="*/ 5258734 w 8848429"/>
              <a:gd name="connsiteY112" fmla="*/ 5064988 h 5088492"/>
              <a:gd name="connsiteX113" fmla="*/ 5173028 w 8848429"/>
              <a:gd name="connsiteY113" fmla="*/ 4732692 h 5088492"/>
              <a:gd name="connsiteX114" fmla="*/ 5065654 w 8848429"/>
              <a:gd name="connsiteY114" fmla="*/ 5079881 h 5088492"/>
              <a:gd name="connsiteX115" fmla="*/ 4967924 w 8848429"/>
              <a:gd name="connsiteY115" fmla="*/ 4733065 h 5088492"/>
              <a:gd name="connsiteX116" fmla="*/ 4859236 w 8848429"/>
              <a:gd name="connsiteY116" fmla="*/ 5070041 h 5088492"/>
              <a:gd name="connsiteX117" fmla="*/ 4757823 w 8848429"/>
              <a:gd name="connsiteY117" fmla="*/ 4733093 h 5088492"/>
              <a:gd name="connsiteX118" fmla="*/ 4642970 w 8848429"/>
              <a:gd name="connsiteY118" fmla="*/ 5062710 h 5088492"/>
              <a:gd name="connsiteX119" fmla="*/ 4539308 w 8848429"/>
              <a:gd name="connsiteY119" fmla="*/ 4729733 h 5088492"/>
              <a:gd name="connsiteX120" fmla="*/ 4427656 w 8848429"/>
              <a:gd name="connsiteY120" fmla="*/ 5073048 h 5088492"/>
              <a:gd name="connsiteX121" fmla="*/ 4326692 w 8848429"/>
              <a:gd name="connsiteY121" fmla="*/ 4731957 h 5088492"/>
              <a:gd name="connsiteX122" fmla="*/ 4237210 w 8848429"/>
              <a:gd name="connsiteY122" fmla="*/ 5062710 h 5088492"/>
              <a:gd name="connsiteX123" fmla="*/ 4123757 w 8848429"/>
              <a:gd name="connsiteY123" fmla="*/ 4721372 h 5088492"/>
              <a:gd name="connsiteX124" fmla="*/ 4017725 w 8848429"/>
              <a:gd name="connsiteY124" fmla="*/ 5067181 h 5088492"/>
              <a:gd name="connsiteX125" fmla="*/ 3906287 w 8848429"/>
              <a:gd name="connsiteY125" fmla="*/ 4711912 h 5088492"/>
              <a:gd name="connsiteX126" fmla="*/ 3817646 w 8848429"/>
              <a:gd name="connsiteY126" fmla="*/ 5070707 h 5088492"/>
              <a:gd name="connsiteX127" fmla="*/ 3679153 w 8848429"/>
              <a:gd name="connsiteY127" fmla="*/ 4718232 h 5088492"/>
              <a:gd name="connsiteX128" fmla="*/ 3515448 w 8848429"/>
              <a:gd name="connsiteY128" fmla="*/ 5066757 h 5088492"/>
              <a:gd name="connsiteX129" fmla="*/ 3362150 w 8848429"/>
              <a:gd name="connsiteY129" fmla="*/ 4761285 h 5088492"/>
              <a:gd name="connsiteX130" fmla="*/ 3212578 w 8848429"/>
              <a:gd name="connsiteY130" fmla="*/ 5072088 h 5088492"/>
              <a:gd name="connsiteX131" fmla="*/ 3089807 w 8848429"/>
              <a:gd name="connsiteY131" fmla="*/ 4751915 h 5088492"/>
              <a:gd name="connsiteX132" fmla="*/ 2963165 w 8848429"/>
              <a:gd name="connsiteY132" fmla="*/ 5071489 h 5088492"/>
              <a:gd name="connsiteX133" fmla="*/ 2871338 w 8848429"/>
              <a:gd name="connsiteY133" fmla="*/ 4761097 h 5088492"/>
              <a:gd name="connsiteX134" fmla="*/ 2737637 w 8848429"/>
              <a:gd name="connsiteY134" fmla="*/ 5075457 h 5088492"/>
              <a:gd name="connsiteX135" fmla="*/ 2657303 w 8848429"/>
              <a:gd name="connsiteY135" fmla="*/ 4778693 h 5088492"/>
              <a:gd name="connsiteX136" fmla="*/ 2506147 w 8848429"/>
              <a:gd name="connsiteY136" fmla="*/ 5088492 h 5088492"/>
              <a:gd name="connsiteX137" fmla="*/ 2456603 w 8848429"/>
              <a:gd name="connsiteY137" fmla="*/ 4777079 h 5088492"/>
              <a:gd name="connsiteX138" fmla="*/ 2297275 w 8848429"/>
              <a:gd name="connsiteY138" fmla="*/ 5064371 h 5088492"/>
              <a:gd name="connsiteX139" fmla="*/ 2214103 w 8848429"/>
              <a:gd name="connsiteY139" fmla="*/ 4745226 h 5088492"/>
              <a:gd name="connsiteX140" fmla="*/ 2042778 w 8848429"/>
              <a:gd name="connsiteY140" fmla="*/ 5027039 h 5088492"/>
              <a:gd name="connsiteX141" fmla="*/ 1995178 w 8848429"/>
              <a:gd name="connsiteY141" fmla="*/ 4719475 h 5088492"/>
              <a:gd name="connsiteX142" fmla="*/ 1809018 w 8848429"/>
              <a:gd name="connsiteY142" fmla="*/ 4968872 h 5088492"/>
              <a:gd name="connsiteX143" fmla="*/ 1789692 w 8848429"/>
              <a:gd name="connsiteY143" fmla="*/ 4639662 h 5088492"/>
              <a:gd name="connsiteX144" fmla="*/ 1566694 w 8848429"/>
              <a:gd name="connsiteY144" fmla="*/ 4882607 h 5088492"/>
              <a:gd name="connsiteX145" fmla="*/ 1579997 w 8848429"/>
              <a:gd name="connsiteY145" fmla="*/ 4571668 h 5088492"/>
              <a:gd name="connsiteX146" fmla="*/ 1348755 w 8848429"/>
              <a:gd name="connsiteY146" fmla="*/ 4779964 h 5088492"/>
              <a:gd name="connsiteX147" fmla="*/ 1394041 w 8848429"/>
              <a:gd name="connsiteY147" fmla="*/ 4453292 h 5088492"/>
              <a:gd name="connsiteX148" fmla="*/ 1127917 w 8848429"/>
              <a:gd name="connsiteY148" fmla="*/ 4648081 h 5088492"/>
              <a:gd name="connsiteX149" fmla="*/ 1201636 w 8848429"/>
              <a:gd name="connsiteY149" fmla="*/ 4345715 h 5088492"/>
              <a:gd name="connsiteX150" fmla="*/ 934199 w 8848429"/>
              <a:gd name="connsiteY150" fmla="*/ 4504891 h 5088492"/>
              <a:gd name="connsiteX151" fmla="*/ 1042336 w 8848429"/>
              <a:gd name="connsiteY151" fmla="*/ 4193343 h 5088492"/>
              <a:gd name="connsiteX152" fmla="*/ 743332 w 8848429"/>
              <a:gd name="connsiteY152" fmla="*/ 4332460 h 5088492"/>
              <a:gd name="connsiteX153" fmla="*/ 874621 w 8848429"/>
              <a:gd name="connsiteY153" fmla="*/ 4050283 h 5088492"/>
              <a:gd name="connsiteX154" fmla="*/ 581271 w 8848429"/>
              <a:gd name="connsiteY154" fmla="*/ 4154231 h 5088492"/>
              <a:gd name="connsiteX155" fmla="*/ 748120 w 8848429"/>
              <a:gd name="connsiteY155" fmla="*/ 3869756 h 5088492"/>
              <a:gd name="connsiteX156" fmla="*/ 427711 w 8848429"/>
              <a:gd name="connsiteY156" fmla="*/ 3947875 h 5088492"/>
              <a:gd name="connsiteX157" fmla="*/ 611531 w 8848429"/>
              <a:gd name="connsiteY157" fmla="*/ 3696738 h 5088492"/>
              <a:gd name="connsiteX158" fmla="*/ 303535 w 8848429"/>
              <a:gd name="connsiteY158" fmla="*/ 3741447 h 5088492"/>
              <a:gd name="connsiteX159" fmla="*/ 522660 w 8848429"/>
              <a:gd name="connsiteY159" fmla="*/ 3495003 h 5088492"/>
              <a:gd name="connsiteX160" fmla="*/ 193185 w 8848429"/>
              <a:gd name="connsiteY160" fmla="*/ 3509099 h 5088492"/>
              <a:gd name="connsiteX161" fmla="*/ 422457 w 8848429"/>
              <a:gd name="connsiteY161" fmla="*/ 3298650 h 5088492"/>
              <a:gd name="connsiteX162" fmla="*/ 111655 w 8848429"/>
              <a:gd name="connsiteY162" fmla="*/ 3282428 h 5088492"/>
              <a:gd name="connsiteX163" fmla="*/ 374679 w 8848429"/>
              <a:gd name="connsiteY163" fmla="*/ 3083457 h 5088492"/>
              <a:gd name="connsiteX164" fmla="*/ 48753 w 8848429"/>
              <a:gd name="connsiteY164" fmla="*/ 3033015 h 5088492"/>
              <a:gd name="connsiteX165" fmla="*/ 314695 w 8848429"/>
              <a:gd name="connsiteY165" fmla="*/ 2871339 h 5088492"/>
              <a:gd name="connsiteX166" fmla="*/ 13035 w 8848429"/>
              <a:gd name="connsiteY166" fmla="*/ 2794787 h 5088492"/>
              <a:gd name="connsiteX167" fmla="*/ 309799 w 8848429"/>
              <a:gd name="connsiteY167" fmla="*/ 2650953 h 5088492"/>
              <a:gd name="connsiteX168" fmla="*/ 0 w 8848429"/>
              <a:gd name="connsiteY168" fmla="*/ 2537897 h 5088492"/>
              <a:gd name="connsiteX169" fmla="*/ 292363 w 8848429"/>
              <a:gd name="connsiteY169" fmla="*/ 2431203 h 5088492"/>
              <a:gd name="connsiteX170" fmla="*/ 11421 w 8848429"/>
              <a:gd name="connsiteY170" fmla="*/ 2297276 h 5088492"/>
              <a:gd name="connsiteX171" fmla="*/ 330566 w 8848429"/>
              <a:gd name="connsiteY171" fmla="*/ 2214104 h 5088492"/>
              <a:gd name="connsiteX172" fmla="*/ 48753 w 8848429"/>
              <a:gd name="connsiteY172" fmla="*/ 2042778 h 5088492"/>
              <a:gd name="connsiteX173" fmla="*/ 356319 w 8848429"/>
              <a:gd name="connsiteY173" fmla="*/ 1995178 h 5088492"/>
              <a:gd name="connsiteX174" fmla="*/ 106922 w 8848429"/>
              <a:gd name="connsiteY174" fmla="*/ 1809018 h 5088492"/>
              <a:gd name="connsiteX175" fmla="*/ 436130 w 8848429"/>
              <a:gd name="connsiteY175" fmla="*/ 1789692 h 5088492"/>
              <a:gd name="connsiteX176" fmla="*/ 193185 w 8848429"/>
              <a:gd name="connsiteY176" fmla="*/ 1566694 h 5088492"/>
              <a:gd name="connsiteX177" fmla="*/ 504124 w 8848429"/>
              <a:gd name="connsiteY177" fmla="*/ 1579997 h 5088492"/>
              <a:gd name="connsiteX178" fmla="*/ 295829 w 8848429"/>
              <a:gd name="connsiteY178" fmla="*/ 1348755 h 5088492"/>
              <a:gd name="connsiteX179" fmla="*/ 622500 w 8848429"/>
              <a:gd name="connsiteY179" fmla="*/ 1394041 h 5088492"/>
              <a:gd name="connsiteX180" fmla="*/ 427711 w 8848429"/>
              <a:gd name="connsiteY180" fmla="*/ 1127917 h 5088492"/>
              <a:gd name="connsiteX181" fmla="*/ 730077 w 8848429"/>
              <a:gd name="connsiteY181" fmla="*/ 1201637 h 5088492"/>
              <a:gd name="connsiteX182" fmla="*/ 570901 w 8848429"/>
              <a:gd name="connsiteY182" fmla="*/ 934199 h 5088492"/>
              <a:gd name="connsiteX183" fmla="*/ 882450 w 8848429"/>
              <a:gd name="connsiteY183" fmla="*/ 1042336 h 5088492"/>
              <a:gd name="connsiteX184" fmla="*/ 743332 w 8848429"/>
              <a:gd name="connsiteY184" fmla="*/ 743332 h 5088492"/>
              <a:gd name="connsiteX185" fmla="*/ 1025509 w 8848429"/>
              <a:gd name="connsiteY185" fmla="*/ 874621 h 5088492"/>
              <a:gd name="connsiteX186" fmla="*/ 921561 w 8848429"/>
              <a:gd name="connsiteY186" fmla="*/ 581271 h 5088492"/>
              <a:gd name="connsiteX187" fmla="*/ 1206036 w 8848429"/>
              <a:gd name="connsiteY187" fmla="*/ 748121 h 5088492"/>
              <a:gd name="connsiteX188" fmla="*/ 1127917 w 8848429"/>
              <a:gd name="connsiteY188" fmla="*/ 427712 h 5088492"/>
              <a:gd name="connsiteX189" fmla="*/ 1379054 w 8848429"/>
              <a:gd name="connsiteY189" fmla="*/ 611531 h 5088492"/>
              <a:gd name="connsiteX190" fmla="*/ 1334346 w 8848429"/>
              <a:gd name="connsiteY190" fmla="*/ 303535 h 5088492"/>
              <a:gd name="connsiteX191" fmla="*/ 1580790 w 8848429"/>
              <a:gd name="connsiteY191" fmla="*/ 522661 h 5088492"/>
              <a:gd name="connsiteX192" fmla="*/ 1566694 w 8848429"/>
              <a:gd name="connsiteY192" fmla="*/ 193185 h 5088492"/>
              <a:gd name="connsiteX193" fmla="*/ 1777142 w 8848429"/>
              <a:gd name="connsiteY193" fmla="*/ 422457 h 5088492"/>
              <a:gd name="connsiteX194" fmla="*/ 1793364 w 8848429"/>
              <a:gd name="connsiteY194" fmla="*/ 111655 h 5088492"/>
              <a:gd name="connsiteX195" fmla="*/ 1992335 w 8848429"/>
              <a:gd name="connsiteY195" fmla="*/ 374679 h 5088492"/>
              <a:gd name="connsiteX196" fmla="*/ 2042778 w 8848429"/>
              <a:gd name="connsiteY196" fmla="*/ 48753 h 5088492"/>
              <a:gd name="connsiteX197" fmla="*/ 2204453 w 8848429"/>
              <a:gd name="connsiteY197" fmla="*/ 314695 h 5088492"/>
              <a:gd name="connsiteX198" fmla="*/ 2281006 w 8848429"/>
              <a:gd name="connsiteY198" fmla="*/ 13035 h 5088492"/>
              <a:gd name="connsiteX199" fmla="*/ 2424840 w 8848429"/>
              <a:gd name="connsiteY199" fmla="*/ 309799 h 5088492"/>
              <a:gd name="connsiteX200" fmla="*/ 2537897 w 8848429"/>
              <a:gd name="connsiteY200" fmla="*/ 0 h 5088492"/>
              <a:gd name="connsiteX0" fmla="*/ 2537897 w 8848429"/>
              <a:gd name="connsiteY0" fmla="*/ 0 h 5094507"/>
              <a:gd name="connsiteX1" fmla="*/ 2644589 w 8848429"/>
              <a:gd name="connsiteY1" fmla="*/ 292362 h 5094507"/>
              <a:gd name="connsiteX2" fmla="*/ 2778516 w 8848429"/>
              <a:gd name="connsiteY2" fmla="*/ 11421 h 5094507"/>
              <a:gd name="connsiteX3" fmla="*/ 2861690 w 8848429"/>
              <a:gd name="connsiteY3" fmla="*/ 330566 h 5094507"/>
              <a:gd name="connsiteX4" fmla="*/ 3033015 w 8848429"/>
              <a:gd name="connsiteY4" fmla="*/ 48753 h 5094507"/>
              <a:gd name="connsiteX5" fmla="*/ 3080616 w 8848429"/>
              <a:gd name="connsiteY5" fmla="*/ 356317 h 5094507"/>
              <a:gd name="connsiteX6" fmla="*/ 3266774 w 8848429"/>
              <a:gd name="connsiteY6" fmla="*/ 106922 h 5094507"/>
              <a:gd name="connsiteX7" fmla="*/ 3286101 w 8848429"/>
              <a:gd name="connsiteY7" fmla="*/ 436131 h 5094507"/>
              <a:gd name="connsiteX8" fmla="*/ 3509098 w 8848429"/>
              <a:gd name="connsiteY8" fmla="*/ 193185 h 5094507"/>
              <a:gd name="connsiteX9" fmla="*/ 3495795 w 8848429"/>
              <a:gd name="connsiteY9" fmla="*/ 504124 h 5094507"/>
              <a:gd name="connsiteX10" fmla="*/ 3727037 w 8848429"/>
              <a:gd name="connsiteY10" fmla="*/ 295829 h 5094507"/>
              <a:gd name="connsiteX11" fmla="*/ 3681751 w 8848429"/>
              <a:gd name="connsiteY11" fmla="*/ 622500 h 5094507"/>
              <a:gd name="connsiteX12" fmla="*/ 3947875 w 8848429"/>
              <a:gd name="connsiteY12" fmla="*/ 427712 h 5094507"/>
              <a:gd name="connsiteX13" fmla="*/ 3874156 w 8848429"/>
              <a:gd name="connsiteY13" fmla="*/ 730077 h 5094507"/>
              <a:gd name="connsiteX14" fmla="*/ 4141593 w 8848429"/>
              <a:gd name="connsiteY14" fmla="*/ 570901 h 5094507"/>
              <a:gd name="connsiteX15" fmla="*/ 4033457 w 8848429"/>
              <a:gd name="connsiteY15" fmla="*/ 882450 h 5094507"/>
              <a:gd name="connsiteX16" fmla="*/ 4332460 w 8848429"/>
              <a:gd name="connsiteY16" fmla="*/ 743332 h 5094507"/>
              <a:gd name="connsiteX17" fmla="*/ 4201171 w 8848429"/>
              <a:gd name="connsiteY17" fmla="*/ 1025509 h 5094507"/>
              <a:gd name="connsiteX18" fmla="*/ 4363624 w 8848429"/>
              <a:gd name="connsiteY18" fmla="*/ 967945 h 5094507"/>
              <a:gd name="connsiteX19" fmla="*/ 4401794 w 8848429"/>
              <a:gd name="connsiteY19" fmla="*/ 954419 h 5094507"/>
              <a:gd name="connsiteX20" fmla="*/ 4462826 w 8848429"/>
              <a:gd name="connsiteY20" fmla="*/ 975603 h 5094507"/>
              <a:gd name="connsiteX21" fmla="*/ 4655087 w 8848429"/>
              <a:gd name="connsiteY21" fmla="*/ 1042336 h 5094507"/>
              <a:gd name="connsiteX22" fmla="*/ 4515970 w 8848429"/>
              <a:gd name="connsiteY22" fmla="*/ 743332 h 5094507"/>
              <a:gd name="connsiteX23" fmla="*/ 4798146 w 8848429"/>
              <a:gd name="connsiteY23" fmla="*/ 874621 h 5094507"/>
              <a:gd name="connsiteX24" fmla="*/ 4694199 w 8848429"/>
              <a:gd name="connsiteY24" fmla="*/ 581271 h 5094507"/>
              <a:gd name="connsiteX25" fmla="*/ 4978673 w 8848429"/>
              <a:gd name="connsiteY25" fmla="*/ 748121 h 5094507"/>
              <a:gd name="connsiteX26" fmla="*/ 4900554 w 8848429"/>
              <a:gd name="connsiteY26" fmla="*/ 427712 h 5094507"/>
              <a:gd name="connsiteX27" fmla="*/ 5151692 w 8848429"/>
              <a:gd name="connsiteY27" fmla="*/ 611531 h 5094507"/>
              <a:gd name="connsiteX28" fmla="*/ 5106984 w 8848429"/>
              <a:gd name="connsiteY28" fmla="*/ 303535 h 5094507"/>
              <a:gd name="connsiteX29" fmla="*/ 5353428 w 8848429"/>
              <a:gd name="connsiteY29" fmla="*/ 522661 h 5094507"/>
              <a:gd name="connsiteX30" fmla="*/ 5339331 w 8848429"/>
              <a:gd name="connsiteY30" fmla="*/ 193185 h 5094507"/>
              <a:gd name="connsiteX31" fmla="*/ 5549779 w 8848429"/>
              <a:gd name="connsiteY31" fmla="*/ 422457 h 5094507"/>
              <a:gd name="connsiteX32" fmla="*/ 5566001 w 8848429"/>
              <a:gd name="connsiteY32" fmla="*/ 111655 h 5094507"/>
              <a:gd name="connsiteX33" fmla="*/ 5764973 w 8848429"/>
              <a:gd name="connsiteY33" fmla="*/ 374679 h 5094507"/>
              <a:gd name="connsiteX34" fmla="*/ 5815415 w 8848429"/>
              <a:gd name="connsiteY34" fmla="*/ 48753 h 5094507"/>
              <a:gd name="connsiteX35" fmla="*/ 5977091 w 8848429"/>
              <a:gd name="connsiteY35" fmla="*/ 314695 h 5094507"/>
              <a:gd name="connsiteX36" fmla="*/ 6053643 w 8848429"/>
              <a:gd name="connsiteY36" fmla="*/ 13035 h 5094507"/>
              <a:gd name="connsiteX37" fmla="*/ 6197477 w 8848429"/>
              <a:gd name="connsiteY37" fmla="*/ 309799 h 5094507"/>
              <a:gd name="connsiteX38" fmla="*/ 6310534 w 8848429"/>
              <a:gd name="connsiteY38" fmla="*/ 0 h 5094507"/>
              <a:gd name="connsiteX39" fmla="*/ 6417226 w 8848429"/>
              <a:gd name="connsiteY39" fmla="*/ 292362 h 5094507"/>
              <a:gd name="connsiteX40" fmla="*/ 6551154 w 8848429"/>
              <a:gd name="connsiteY40" fmla="*/ 11421 h 5094507"/>
              <a:gd name="connsiteX41" fmla="*/ 6634327 w 8848429"/>
              <a:gd name="connsiteY41" fmla="*/ 330566 h 5094507"/>
              <a:gd name="connsiteX42" fmla="*/ 6805652 w 8848429"/>
              <a:gd name="connsiteY42" fmla="*/ 48753 h 5094507"/>
              <a:gd name="connsiteX43" fmla="*/ 6853253 w 8848429"/>
              <a:gd name="connsiteY43" fmla="*/ 356317 h 5094507"/>
              <a:gd name="connsiteX44" fmla="*/ 7039411 w 8848429"/>
              <a:gd name="connsiteY44" fmla="*/ 106922 h 5094507"/>
              <a:gd name="connsiteX45" fmla="*/ 7058738 w 8848429"/>
              <a:gd name="connsiteY45" fmla="*/ 436131 h 5094507"/>
              <a:gd name="connsiteX46" fmla="*/ 7281736 w 8848429"/>
              <a:gd name="connsiteY46" fmla="*/ 193185 h 5094507"/>
              <a:gd name="connsiteX47" fmla="*/ 7268432 w 8848429"/>
              <a:gd name="connsiteY47" fmla="*/ 504124 h 5094507"/>
              <a:gd name="connsiteX48" fmla="*/ 7499674 w 8848429"/>
              <a:gd name="connsiteY48" fmla="*/ 295829 h 5094507"/>
              <a:gd name="connsiteX49" fmla="*/ 7454388 w 8848429"/>
              <a:gd name="connsiteY49" fmla="*/ 622500 h 5094507"/>
              <a:gd name="connsiteX50" fmla="*/ 7720512 w 8848429"/>
              <a:gd name="connsiteY50" fmla="*/ 427712 h 5094507"/>
              <a:gd name="connsiteX51" fmla="*/ 7646793 w 8848429"/>
              <a:gd name="connsiteY51" fmla="*/ 730077 h 5094507"/>
              <a:gd name="connsiteX52" fmla="*/ 7914230 w 8848429"/>
              <a:gd name="connsiteY52" fmla="*/ 570901 h 5094507"/>
              <a:gd name="connsiteX53" fmla="*/ 7806094 w 8848429"/>
              <a:gd name="connsiteY53" fmla="*/ 882450 h 5094507"/>
              <a:gd name="connsiteX54" fmla="*/ 8105097 w 8848429"/>
              <a:gd name="connsiteY54" fmla="*/ 743332 h 5094507"/>
              <a:gd name="connsiteX55" fmla="*/ 7973808 w 8848429"/>
              <a:gd name="connsiteY55" fmla="*/ 1025509 h 5094507"/>
              <a:gd name="connsiteX56" fmla="*/ 8267159 w 8848429"/>
              <a:gd name="connsiteY56" fmla="*/ 921562 h 5094507"/>
              <a:gd name="connsiteX57" fmla="*/ 8100309 w 8848429"/>
              <a:gd name="connsiteY57" fmla="*/ 1206036 h 5094507"/>
              <a:gd name="connsiteX58" fmla="*/ 8420718 w 8848429"/>
              <a:gd name="connsiteY58" fmla="*/ 1127917 h 5094507"/>
              <a:gd name="connsiteX59" fmla="*/ 8236899 w 8848429"/>
              <a:gd name="connsiteY59" fmla="*/ 1379055 h 5094507"/>
              <a:gd name="connsiteX60" fmla="*/ 8544894 w 8848429"/>
              <a:gd name="connsiteY60" fmla="*/ 1334347 h 5094507"/>
              <a:gd name="connsiteX61" fmla="*/ 8325768 w 8848429"/>
              <a:gd name="connsiteY61" fmla="*/ 1580791 h 5094507"/>
              <a:gd name="connsiteX62" fmla="*/ 8655244 w 8848429"/>
              <a:gd name="connsiteY62" fmla="*/ 1566694 h 5094507"/>
              <a:gd name="connsiteX63" fmla="*/ 8425972 w 8848429"/>
              <a:gd name="connsiteY63" fmla="*/ 1777142 h 5094507"/>
              <a:gd name="connsiteX64" fmla="*/ 8736775 w 8848429"/>
              <a:gd name="connsiteY64" fmla="*/ 1793364 h 5094507"/>
              <a:gd name="connsiteX65" fmla="*/ 8473750 w 8848429"/>
              <a:gd name="connsiteY65" fmla="*/ 1992336 h 5094507"/>
              <a:gd name="connsiteX66" fmla="*/ 8799676 w 8848429"/>
              <a:gd name="connsiteY66" fmla="*/ 2042778 h 5094507"/>
              <a:gd name="connsiteX67" fmla="*/ 8533734 w 8848429"/>
              <a:gd name="connsiteY67" fmla="*/ 2204454 h 5094507"/>
              <a:gd name="connsiteX68" fmla="*/ 8835394 w 8848429"/>
              <a:gd name="connsiteY68" fmla="*/ 2281007 h 5094507"/>
              <a:gd name="connsiteX69" fmla="*/ 8538630 w 8848429"/>
              <a:gd name="connsiteY69" fmla="*/ 2424841 h 5094507"/>
              <a:gd name="connsiteX70" fmla="*/ 8848429 w 8848429"/>
              <a:gd name="connsiteY70" fmla="*/ 2537897 h 5094507"/>
              <a:gd name="connsiteX71" fmla="*/ 8556068 w 8848429"/>
              <a:gd name="connsiteY71" fmla="*/ 2644589 h 5094507"/>
              <a:gd name="connsiteX72" fmla="*/ 8837008 w 8848429"/>
              <a:gd name="connsiteY72" fmla="*/ 2778517 h 5094507"/>
              <a:gd name="connsiteX73" fmla="*/ 8517863 w 8848429"/>
              <a:gd name="connsiteY73" fmla="*/ 2861690 h 5094507"/>
              <a:gd name="connsiteX74" fmla="*/ 8799676 w 8848429"/>
              <a:gd name="connsiteY74" fmla="*/ 3033015 h 5094507"/>
              <a:gd name="connsiteX75" fmla="*/ 8492112 w 8848429"/>
              <a:gd name="connsiteY75" fmla="*/ 3080616 h 5094507"/>
              <a:gd name="connsiteX76" fmla="*/ 8741508 w 8848429"/>
              <a:gd name="connsiteY76" fmla="*/ 3266774 h 5094507"/>
              <a:gd name="connsiteX77" fmla="*/ 8412298 w 8848429"/>
              <a:gd name="connsiteY77" fmla="*/ 3286101 h 5094507"/>
              <a:gd name="connsiteX78" fmla="*/ 8655244 w 8848429"/>
              <a:gd name="connsiteY78" fmla="*/ 3509099 h 5094507"/>
              <a:gd name="connsiteX79" fmla="*/ 8344304 w 8848429"/>
              <a:gd name="connsiteY79" fmla="*/ 3495795 h 5094507"/>
              <a:gd name="connsiteX80" fmla="*/ 8552600 w 8848429"/>
              <a:gd name="connsiteY80" fmla="*/ 3727037 h 5094507"/>
              <a:gd name="connsiteX81" fmla="*/ 8225930 w 8848429"/>
              <a:gd name="connsiteY81" fmla="*/ 3681752 h 5094507"/>
              <a:gd name="connsiteX82" fmla="*/ 8420718 w 8848429"/>
              <a:gd name="connsiteY82" fmla="*/ 3947875 h 5094507"/>
              <a:gd name="connsiteX83" fmla="*/ 8118352 w 8848429"/>
              <a:gd name="connsiteY83" fmla="*/ 3874156 h 5094507"/>
              <a:gd name="connsiteX84" fmla="*/ 8277528 w 8848429"/>
              <a:gd name="connsiteY84" fmla="*/ 4141593 h 5094507"/>
              <a:gd name="connsiteX85" fmla="*/ 7965979 w 8848429"/>
              <a:gd name="connsiteY85" fmla="*/ 4033457 h 5094507"/>
              <a:gd name="connsiteX86" fmla="*/ 8105097 w 8848429"/>
              <a:gd name="connsiteY86" fmla="*/ 4332460 h 5094507"/>
              <a:gd name="connsiteX87" fmla="*/ 7822920 w 8848429"/>
              <a:gd name="connsiteY87" fmla="*/ 4201171 h 5094507"/>
              <a:gd name="connsiteX88" fmla="*/ 7926868 w 8848429"/>
              <a:gd name="connsiteY88" fmla="*/ 4494522 h 5094507"/>
              <a:gd name="connsiteX89" fmla="*/ 7642393 w 8848429"/>
              <a:gd name="connsiteY89" fmla="*/ 4327672 h 5094507"/>
              <a:gd name="connsiteX90" fmla="*/ 7720512 w 8848429"/>
              <a:gd name="connsiteY90" fmla="*/ 4648081 h 5094507"/>
              <a:gd name="connsiteX91" fmla="*/ 7469375 w 8848429"/>
              <a:gd name="connsiteY91" fmla="*/ 4464262 h 5094507"/>
              <a:gd name="connsiteX92" fmla="*/ 7514083 w 8848429"/>
              <a:gd name="connsiteY92" fmla="*/ 4772257 h 5094507"/>
              <a:gd name="connsiteX93" fmla="*/ 7267640 w 8848429"/>
              <a:gd name="connsiteY93" fmla="*/ 4553132 h 5094507"/>
              <a:gd name="connsiteX94" fmla="*/ 7281736 w 8848429"/>
              <a:gd name="connsiteY94" fmla="*/ 4882607 h 5094507"/>
              <a:gd name="connsiteX95" fmla="*/ 7071287 w 8848429"/>
              <a:gd name="connsiteY95" fmla="*/ 4653335 h 5094507"/>
              <a:gd name="connsiteX96" fmla="*/ 7055065 w 8848429"/>
              <a:gd name="connsiteY96" fmla="*/ 4964138 h 5094507"/>
              <a:gd name="connsiteX97" fmla="*/ 6856094 w 8848429"/>
              <a:gd name="connsiteY97" fmla="*/ 4701115 h 5094507"/>
              <a:gd name="connsiteX98" fmla="*/ 6805652 w 8848429"/>
              <a:gd name="connsiteY98" fmla="*/ 5027039 h 5094507"/>
              <a:gd name="connsiteX99" fmla="*/ 6643976 w 8848429"/>
              <a:gd name="connsiteY99" fmla="*/ 4761097 h 5094507"/>
              <a:gd name="connsiteX100" fmla="*/ 6567424 w 8848429"/>
              <a:gd name="connsiteY100" fmla="*/ 5062757 h 5094507"/>
              <a:gd name="connsiteX101" fmla="*/ 6423590 w 8848429"/>
              <a:gd name="connsiteY101" fmla="*/ 4765993 h 5094507"/>
              <a:gd name="connsiteX102" fmla="*/ 6329584 w 8848429"/>
              <a:gd name="connsiteY102" fmla="*/ 5075792 h 5094507"/>
              <a:gd name="connsiteX103" fmla="*/ 6203841 w 8848429"/>
              <a:gd name="connsiteY103" fmla="*/ 4758029 h 5094507"/>
              <a:gd name="connsiteX104" fmla="*/ 6087331 w 8848429"/>
              <a:gd name="connsiteY104" fmla="*/ 5075438 h 5094507"/>
              <a:gd name="connsiteX105" fmla="*/ 5986740 w 8848429"/>
              <a:gd name="connsiteY105" fmla="*/ 4762643 h 5094507"/>
              <a:gd name="connsiteX106" fmla="*/ 5874016 w 8848429"/>
              <a:gd name="connsiteY106" fmla="*/ 5064232 h 5094507"/>
              <a:gd name="connsiteX107" fmla="*/ 5778157 w 8848429"/>
              <a:gd name="connsiteY107" fmla="*/ 4751952 h 5094507"/>
              <a:gd name="connsiteX108" fmla="*/ 5664023 w 8848429"/>
              <a:gd name="connsiteY108" fmla="*/ 5071017 h 5094507"/>
              <a:gd name="connsiteX109" fmla="*/ 5572671 w 8848429"/>
              <a:gd name="connsiteY109" fmla="*/ 4748156 h 5094507"/>
              <a:gd name="connsiteX110" fmla="*/ 5455082 w 8848429"/>
              <a:gd name="connsiteY110" fmla="*/ 5063854 h 5094507"/>
              <a:gd name="connsiteX111" fmla="*/ 5371684 w 8848429"/>
              <a:gd name="connsiteY111" fmla="*/ 4743118 h 5094507"/>
              <a:gd name="connsiteX112" fmla="*/ 5258734 w 8848429"/>
              <a:gd name="connsiteY112" fmla="*/ 5064988 h 5094507"/>
              <a:gd name="connsiteX113" fmla="*/ 5173028 w 8848429"/>
              <a:gd name="connsiteY113" fmla="*/ 4732692 h 5094507"/>
              <a:gd name="connsiteX114" fmla="*/ 5065654 w 8848429"/>
              <a:gd name="connsiteY114" fmla="*/ 5079881 h 5094507"/>
              <a:gd name="connsiteX115" fmla="*/ 4967924 w 8848429"/>
              <a:gd name="connsiteY115" fmla="*/ 4733065 h 5094507"/>
              <a:gd name="connsiteX116" fmla="*/ 4859236 w 8848429"/>
              <a:gd name="connsiteY116" fmla="*/ 5070041 h 5094507"/>
              <a:gd name="connsiteX117" fmla="*/ 4757823 w 8848429"/>
              <a:gd name="connsiteY117" fmla="*/ 4733093 h 5094507"/>
              <a:gd name="connsiteX118" fmla="*/ 4642970 w 8848429"/>
              <a:gd name="connsiteY118" fmla="*/ 5062710 h 5094507"/>
              <a:gd name="connsiteX119" fmla="*/ 4539308 w 8848429"/>
              <a:gd name="connsiteY119" fmla="*/ 4729733 h 5094507"/>
              <a:gd name="connsiteX120" fmla="*/ 4427656 w 8848429"/>
              <a:gd name="connsiteY120" fmla="*/ 5073048 h 5094507"/>
              <a:gd name="connsiteX121" fmla="*/ 4326692 w 8848429"/>
              <a:gd name="connsiteY121" fmla="*/ 4731957 h 5094507"/>
              <a:gd name="connsiteX122" fmla="*/ 4237210 w 8848429"/>
              <a:gd name="connsiteY122" fmla="*/ 5062710 h 5094507"/>
              <a:gd name="connsiteX123" fmla="*/ 4123757 w 8848429"/>
              <a:gd name="connsiteY123" fmla="*/ 4721372 h 5094507"/>
              <a:gd name="connsiteX124" fmla="*/ 4017725 w 8848429"/>
              <a:gd name="connsiteY124" fmla="*/ 5067181 h 5094507"/>
              <a:gd name="connsiteX125" fmla="*/ 3906287 w 8848429"/>
              <a:gd name="connsiteY125" fmla="*/ 4711912 h 5094507"/>
              <a:gd name="connsiteX126" fmla="*/ 3817646 w 8848429"/>
              <a:gd name="connsiteY126" fmla="*/ 5070707 h 5094507"/>
              <a:gd name="connsiteX127" fmla="*/ 3679153 w 8848429"/>
              <a:gd name="connsiteY127" fmla="*/ 4718232 h 5094507"/>
              <a:gd name="connsiteX128" fmla="*/ 3515448 w 8848429"/>
              <a:gd name="connsiteY128" fmla="*/ 5066757 h 5094507"/>
              <a:gd name="connsiteX129" fmla="*/ 3362150 w 8848429"/>
              <a:gd name="connsiteY129" fmla="*/ 4761285 h 5094507"/>
              <a:gd name="connsiteX130" fmla="*/ 3212578 w 8848429"/>
              <a:gd name="connsiteY130" fmla="*/ 5072088 h 5094507"/>
              <a:gd name="connsiteX131" fmla="*/ 3089807 w 8848429"/>
              <a:gd name="connsiteY131" fmla="*/ 4751915 h 5094507"/>
              <a:gd name="connsiteX132" fmla="*/ 2963165 w 8848429"/>
              <a:gd name="connsiteY132" fmla="*/ 5071489 h 5094507"/>
              <a:gd name="connsiteX133" fmla="*/ 2871338 w 8848429"/>
              <a:gd name="connsiteY133" fmla="*/ 4761097 h 5094507"/>
              <a:gd name="connsiteX134" fmla="*/ 2756687 w 8848429"/>
              <a:gd name="connsiteY134" fmla="*/ 5094507 h 5094507"/>
              <a:gd name="connsiteX135" fmla="*/ 2657303 w 8848429"/>
              <a:gd name="connsiteY135" fmla="*/ 4778693 h 5094507"/>
              <a:gd name="connsiteX136" fmla="*/ 2506147 w 8848429"/>
              <a:gd name="connsiteY136" fmla="*/ 5088492 h 5094507"/>
              <a:gd name="connsiteX137" fmla="*/ 2456603 w 8848429"/>
              <a:gd name="connsiteY137" fmla="*/ 4777079 h 5094507"/>
              <a:gd name="connsiteX138" fmla="*/ 2297275 w 8848429"/>
              <a:gd name="connsiteY138" fmla="*/ 5064371 h 5094507"/>
              <a:gd name="connsiteX139" fmla="*/ 2214103 w 8848429"/>
              <a:gd name="connsiteY139" fmla="*/ 4745226 h 5094507"/>
              <a:gd name="connsiteX140" fmla="*/ 2042778 w 8848429"/>
              <a:gd name="connsiteY140" fmla="*/ 5027039 h 5094507"/>
              <a:gd name="connsiteX141" fmla="*/ 1995178 w 8848429"/>
              <a:gd name="connsiteY141" fmla="*/ 4719475 h 5094507"/>
              <a:gd name="connsiteX142" fmla="*/ 1809018 w 8848429"/>
              <a:gd name="connsiteY142" fmla="*/ 4968872 h 5094507"/>
              <a:gd name="connsiteX143" fmla="*/ 1789692 w 8848429"/>
              <a:gd name="connsiteY143" fmla="*/ 4639662 h 5094507"/>
              <a:gd name="connsiteX144" fmla="*/ 1566694 w 8848429"/>
              <a:gd name="connsiteY144" fmla="*/ 4882607 h 5094507"/>
              <a:gd name="connsiteX145" fmla="*/ 1579997 w 8848429"/>
              <a:gd name="connsiteY145" fmla="*/ 4571668 h 5094507"/>
              <a:gd name="connsiteX146" fmla="*/ 1348755 w 8848429"/>
              <a:gd name="connsiteY146" fmla="*/ 4779964 h 5094507"/>
              <a:gd name="connsiteX147" fmla="*/ 1394041 w 8848429"/>
              <a:gd name="connsiteY147" fmla="*/ 4453292 h 5094507"/>
              <a:gd name="connsiteX148" fmla="*/ 1127917 w 8848429"/>
              <a:gd name="connsiteY148" fmla="*/ 4648081 h 5094507"/>
              <a:gd name="connsiteX149" fmla="*/ 1201636 w 8848429"/>
              <a:gd name="connsiteY149" fmla="*/ 4345715 h 5094507"/>
              <a:gd name="connsiteX150" fmla="*/ 934199 w 8848429"/>
              <a:gd name="connsiteY150" fmla="*/ 4504891 h 5094507"/>
              <a:gd name="connsiteX151" fmla="*/ 1042336 w 8848429"/>
              <a:gd name="connsiteY151" fmla="*/ 4193343 h 5094507"/>
              <a:gd name="connsiteX152" fmla="*/ 743332 w 8848429"/>
              <a:gd name="connsiteY152" fmla="*/ 4332460 h 5094507"/>
              <a:gd name="connsiteX153" fmla="*/ 874621 w 8848429"/>
              <a:gd name="connsiteY153" fmla="*/ 4050283 h 5094507"/>
              <a:gd name="connsiteX154" fmla="*/ 581271 w 8848429"/>
              <a:gd name="connsiteY154" fmla="*/ 4154231 h 5094507"/>
              <a:gd name="connsiteX155" fmla="*/ 748120 w 8848429"/>
              <a:gd name="connsiteY155" fmla="*/ 3869756 h 5094507"/>
              <a:gd name="connsiteX156" fmla="*/ 427711 w 8848429"/>
              <a:gd name="connsiteY156" fmla="*/ 3947875 h 5094507"/>
              <a:gd name="connsiteX157" fmla="*/ 611531 w 8848429"/>
              <a:gd name="connsiteY157" fmla="*/ 3696738 h 5094507"/>
              <a:gd name="connsiteX158" fmla="*/ 303535 w 8848429"/>
              <a:gd name="connsiteY158" fmla="*/ 3741447 h 5094507"/>
              <a:gd name="connsiteX159" fmla="*/ 522660 w 8848429"/>
              <a:gd name="connsiteY159" fmla="*/ 3495003 h 5094507"/>
              <a:gd name="connsiteX160" fmla="*/ 193185 w 8848429"/>
              <a:gd name="connsiteY160" fmla="*/ 3509099 h 5094507"/>
              <a:gd name="connsiteX161" fmla="*/ 422457 w 8848429"/>
              <a:gd name="connsiteY161" fmla="*/ 3298650 h 5094507"/>
              <a:gd name="connsiteX162" fmla="*/ 111655 w 8848429"/>
              <a:gd name="connsiteY162" fmla="*/ 3282428 h 5094507"/>
              <a:gd name="connsiteX163" fmla="*/ 374679 w 8848429"/>
              <a:gd name="connsiteY163" fmla="*/ 3083457 h 5094507"/>
              <a:gd name="connsiteX164" fmla="*/ 48753 w 8848429"/>
              <a:gd name="connsiteY164" fmla="*/ 3033015 h 5094507"/>
              <a:gd name="connsiteX165" fmla="*/ 314695 w 8848429"/>
              <a:gd name="connsiteY165" fmla="*/ 2871339 h 5094507"/>
              <a:gd name="connsiteX166" fmla="*/ 13035 w 8848429"/>
              <a:gd name="connsiteY166" fmla="*/ 2794787 h 5094507"/>
              <a:gd name="connsiteX167" fmla="*/ 309799 w 8848429"/>
              <a:gd name="connsiteY167" fmla="*/ 2650953 h 5094507"/>
              <a:gd name="connsiteX168" fmla="*/ 0 w 8848429"/>
              <a:gd name="connsiteY168" fmla="*/ 2537897 h 5094507"/>
              <a:gd name="connsiteX169" fmla="*/ 292363 w 8848429"/>
              <a:gd name="connsiteY169" fmla="*/ 2431203 h 5094507"/>
              <a:gd name="connsiteX170" fmla="*/ 11421 w 8848429"/>
              <a:gd name="connsiteY170" fmla="*/ 2297276 h 5094507"/>
              <a:gd name="connsiteX171" fmla="*/ 330566 w 8848429"/>
              <a:gd name="connsiteY171" fmla="*/ 2214104 h 5094507"/>
              <a:gd name="connsiteX172" fmla="*/ 48753 w 8848429"/>
              <a:gd name="connsiteY172" fmla="*/ 2042778 h 5094507"/>
              <a:gd name="connsiteX173" fmla="*/ 356319 w 8848429"/>
              <a:gd name="connsiteY173" fmla="*/ 1995178 h 5094507"/>
              <a:gd name="connsiteX174" fmla="*/ 106922 w 8848429"/>
              <a:gd name="connsiteY174" fmla="*/ 1809018 h 5094507"/>
              <a:gd name="connsiteX175" fmla="*/ 436130 w 8848429"/>
              <a:gd name="connsiteY175" fmla="*/ 1789692 h 5094507"/>
              <a:gd name="connsiteX176" fmla="*/ 193185 w 8848429"/>
              <a:gd name="connsiteY176" fmla="*/ 1566694 h 5094507"/>
              <a:gd name="connsiteX177" fmla="*/ 504124 w 8848429"/>
              <a:gd name="connsiteY177" fmla="*/ 1579997 h 5094507"/>
              <a:gd name="connsiteX178" fmla="*/ 295829 w 8848429"/>
              <a:gd name="connsiteY178" fmla="*/ 1348755 h 5094507"/>
              <a:gd name="connsiteX179" fmla="*/ 622500 w 8848429"/>
              <a:gd name="connsiteY179" fmla="*/ 1394041 h 5094507"/>
              <a:gd name="connsiteX180" fmla="*/ 427711 w 8848429"/>
              <a:gd name="connsiteY180" fmla="*/ 1127917 h 5094507"/>
              <a:gd name="connsiteX181" fmla="*/ 730077 w 8848429"/>
              <a:gd name="connsiteY181" fmla="*/ 1201637 h 5094507"/>
              <a:gd name="connsiteX182" fmla="*/ 570901 w 8848429"/>
              <a:gd name="connsiteY182" fmla="*/ 934199 h 5094507"/>
              <a:gd name="connsiteX183" fmla="*/ 882450 w 8848429"/>
              <a:gd name="connsiteY183" fmla="*/ 1042336 h 5094507"/>
              <a:gd name="connsiteX184" fmla="*/ 743332 w 8848429"/>
              <a:gd name="connsiteY184" fmla="*/ 743332 h 5094507"/>
              <a:gd name="connsiteX185" fmla="*/ 1025509 w 8848429"/>
              <a:gd name="connsiteY185" fmla="*/ 874621 h 5094507"/>
              <a:gd name="connsiteX186" fmla="*/ 921561 w 8848429"/>
              <a:gd name="connsiteY186" fmla="*/ 581271 h 5094507"/>
              <a:gd name="connsiteX187" fmla="*/ 1206036 w 8848429"/>
              <a:gd name="connsiteY187" fmla="*/ 748121 h 5094507"/>
              <a:gd name="connsiteX188" fmla="*/ 1127917 w 8848429"/>
              <a:gd name="connsiteY188" fmla="*/ 427712 h 5094507"/>
              <a:gd name="connsiteX189" fmla="*/ 1379054 w 8848429"/>
              <a:gd name="connsiteY189" fmla="*/ 611531 h 5094507"/>
              <a:gd name="connsiteX190" fmla="*/ 1334346 w 8848429"/>
              <a:gd name="connsiteY190" fmla="*/ 303535 h 5094507"/>
              <a:gd name="connsiteX191" fmla="*/ 1580790 w 8848429"/>
              <a:gd name="connsiteY191" fmla="*/ 522661 h 5094507"/>
              <a:gd name="connsiteX192" fmla="*/ 1566694 w 8848429"/>
              <a:gd name="connsiteY192" fmla="*/ 193185 h 5094507"/>
              <a:gd name="connsiteX193" fmla="*/ 1777142 w 8848429"/>
              <a:gd name="connsiteY193" fmla="*/ 422457 h 5094507"/>
              <a:gd name="connsiteX194" fmla="*/ 1793364 w 8848429"/>
              <a:gd name="connsiteY194" fmla="*/ 111655 h 5094507"/>
              <a:gd name="connsiteX195" fmla="*/ 1992335 w 8848429"/>
              <a:gd name="connsiteY195" fmla="*/ 374679 h 5094507"/>
              <a:gd name="connsiteX196" fmla="*/ 2042778 w 8848429"/>
              <a:gd name="connsiteY196" fmla="*/ 48753 h 5094507"/>
              <a:gd name="connsiteX197" fmla="*/ 2204453 w 8848429"/>
              <a:gd name="connsiteY197" fmla="*/ 314695 h 5094507"/>
              <a:gd name="connsiteX198" fmla="*/ 2281006 w 8848429"/>
              <a:gd name="connsiteY198" fmla="*/ 13035 h 5094507"/>
              <a:gd name="connsiteX199" fmla="*/ 2424840 w 8848429"/>
              <a:gd name="connsiteY199" fmla="*/ 309799 h 5094507"/>
              <a:gd name="connsiteX200" fmla="*/ 2537897 w 8848429"/>
              <a:gd name="connsiteY200" fmla="*/ 0 h 5094507"/>
              <a:gd name="connsiteX0" fmla="*/ 2537897 w 8848429"/>
              <a:gd name="connsiteY0" fmla="*/ 0 h 5094507"/>
              <a:gd name="connsiteX1" fmla="*/ 2644589 w 8848429"/>
              <a:gd name="connsiteY1" fmla="*/ 292362 h 5094507"/>
              <a:gd name="connsiteX2" fmla="*/ 2778516 w 8848429"/>
              <a:gd name="connsiteY2" fmla="*/ 11421 h 5094507"/>
              <a:gd name="connsiteX3" fmla="*/ 2861690 w 8848429"/>
              <a:gd name="connsiteY3" fmla="*/ 330566 h 5094507"/>
              <a:gd name="connsiteX4" fmla="*/ 3033015 w 8848429"/>
              <a:gd name="connsiteY4" fmla="*/ 48753 h 5094507"/>
              <a:gd name="connsiteX5" fmla="*/ 3080616 w 8848429"/>
              <a:gd name="connsiteY5" fmla="*/ 356317 h 5094507"/>
              <a:gd name="connsiteX6" fmla="*/ 3266774 w 8848429"/>
              <a:gd name="connsiteY6" fmla="*/ 106922 h 5094507"/>
              <a:gd name="connsiteX7" fmla="*/ 3286101 w 8848429"/>
              <a:gd name="connsiteY7" fmla="*/ 436131 h 5094507"/>
              <a:gd name="connsiteX8" fmla="*/ 3509098 w 8848429"/>
              <a:gd name="connsiteY8" fmla="*/ 193185 h 5094507"/>
              <a:gd name="connsiteX9" fmla="*/ 3495795 w 8848429"/>
              <a:gd name="connsiteY9" fmla="*/ 504124 h 5094507"/>
              <a:gd name="connsiteX10" fmla="*/ 3727037 w 8848429"/>
              <a:gd name="connsiteY10" fmla="*/ 295829 h 5094507"/>
              <a:gd name="connsiteX11" fmla="*/ 3681751 w 8848429"/>
              <a:gd name="connsiteY11" fmla="*/ 622500 h 5094507"/>
              <a:gd name="connsiteX12" fmla="*/ 3947875 w 8848429"/>
              <a:gd name="connsiteY12" fmla="*/ 427712 h 5094507"/>
              <a:gd name="connsiteX13" fmla="*/ 3874156 w 8848429"/>
              <a:gd name="connsiteY13" fmla="*/ 730077 h 5094507"/>
              <a:gd name="connsiteX14" fmla="*/ 4141593 w 8848429"/>
              <a:gd name="connsiteY14" fmla="*/ 570901 h 5094507"/>
              <a:gd name="connsiteX15" fmla="*/ 4033457 w 8848429"/>
              <a:gd name="connsiteY15" fmla="*/ 882450 h 5094507"/>
              <a:gd name="connsiteX16" fmla="*/ 4332460 w 8848429"/>
              <a:gd name="connsiteY16" fmla="*/ 743332 h 5094507"/>
              <a:gd name="connsiteX17" fmla="*/ 4201171 w 8848429"/>
              <a:gd name="connsiteY17" fmla="*/ 1025509 h 5094507"/>
              <a:gd name="connsiteX18" fmla="*/ 4363624 w 8848429"/>
              <a:gd name="connsiteY18" fmla="*/ 967945 h 5094507"/>
              <a:gd name="connsiteX19" fmla="*/ 4401794 w 8848429"/>
              <a:gd name="connsiteY19" fmla="*/ 954419 h 5094507"/>
              <a:gd name="connsiteX20" fmla="*/ 4462826 w 8848429"/>
              <a:gd name="connsiteY20" fmla="*/ 975603 h 5094507"/>
              <a:gd name="connsiteX21" fmla="*/ 4655087 w 8848429"/>
              <a:gd name="connsiteY21" fmla="*/ 1042336 h 5094507"/>
              <a:gd name="connsiteX22" fmla="*/ 4515970 w 8848429"/>
              <a:gd name="connsiteY22" fmla="*/ 743332 h 5094507"/>
              <a:gd name="connsiteX23" fmla="*/ 4798146 w 8848429"/>
              <a:gd name="connsiteY23" fmla="*/ 874621 h 5094507"/>
              <a:gd name="connsiteX24" fmla="*/ 4694199 w 8848429"/>
              <a:gd name="connsiteY24" fmla="*/ 581271 h 5094507"/>
              <a:gd name="connsiteX25" fmla="*/ 4978673 w 8848429"/>
              <a:gd name="connsiteY25" fmla="*/ 748121 h 5094507"/>
              <a:gd name="connsiteX26" fmla="*/ 4900554 w 8848429"/>
              <a:gd name="connsiteY26" fmla="*/ 427712 h 5094507"/>
              <a:gd name="connsiteX27" fmla="*/ 5151692 w 8848429"/>
              <a:gd name="connsiteY27" fmla="*/ 611531 h 5094507"/>
              <a:gd name="connsiteX28" fmla="*/ 5106984 w 8848429"/>
              <a:gd name="connsiteY28" fmla="*/ 303535 h 5094507"/>
              <a:gd name="connsiteX29" fmla="*/ 5353428 w 8848429"/>
              <a:gd name="connsiteY29" fmla="*/ 522661 h 5094507"/>
              <a:gd name="connsiteX30" fmla="*/ 5339331 w 8848429"/>
              <a:gd name="connsiteY30" fmla="*/ 193185 h 5094507"/>
              <a:gd name="connsiteX31" fmla="*/ 5549779 w 8848429"/>
              <a:gd name="connsiteY31" fmla="*/ 422457 h 5094507"/>
              <a:gd name="connsiteX32" fmla="*/ 5566001 w 8848429"/>
              <a:gd name="connsiteY32" fmla="*/ 111655 h 5094507"/>
              <a:gd name="connsiteX33" fmla="*/ 5764973 w 8848429"/>
              <a:gd name="connsiteY33" fmla="*/ 374679 h 5094507"/>
              <a:gd name="connsiteX34" fmla="*/ 5815415 w 8848429"/>
              <a:gd name="connsiteY34" fmla="*/ 48753 h 5094507"/>
              <a:gd name="connsiteX35" fmla="*/ 5977091 w 8848429"/>
              <a:gd name="connsiteY35" fmla="*/ 314695 h 5094507"/>
              <a:gd name="connsiteX36" fmla="*/ 6053643 w 8848429"/>
              <a:gd name="connsiteY36" fmla="*/ 13035 h 5094507"/>
              <a:gd name="connsiteX37" fmla="*/ 6197477 w 8848429"/>
              <a:gd name="connsiteY37" fmla="*/ 309799 h 5094507"/>
              <a:gd name="connsiteX38" fmla="*/ 6310534 w 8848429"/>
              <a:gd name="connsiteY38" fmla="*/ 0 h 5094507"/>
              <a:gd name="connsiteX39" fmla="*/ 6417226 w 8848429"/>
              <a:gd name="connsiteY39" fmla="*/ 292362 h 5094507"/>
              <a:gd name="connsiteX40" fmla="*/ 6551154 w 8848429"/>
              <a:gd name="connsiteY40" fmla="*/ 11421 h 5094507"/>
              <a:gd name="connsiteX41" fmla="*/ 6634327 w 8848429"/>
              <a:gd name="connsiteY41" fmla="*/ 330566 h 5094507"/>
              <a:gd name="connsiteX42" fmla="*/ 6805652 w 8848429"/>
              <a:gd name="connsiteY42" fmla="*/ 48753 h 5094507"/>
              <a:gd name="connsiteX43" fmla="*/ 6853253 w 8848429"/>
              <a:gd name="connsiteY43" fmla="*/ 356317 h 5094507"/>
              <a:gd name="connsiteX44" fmla="*/ 7039411 w 8848429"/>
              <a:gd name="connsiteY44" fmla="*/ 106922 h 5094507"/>
              <a:gd name="connsiteX45" fmla="*/ 7058738 w 8848429"/>
              <a:gd name="connsiteY45" fmla="*/ 436131 h 5094507"/>
              <a:gd name="connsiteX46" fmla="*/ 7281736 w 8848429"/>
              <a:gd name="connsiteY46" fmla="*/ 193185 h 5094507"/>
              <a:gd name="connsiteX47" fmla="*/ 7268432 w 8848429"/>
              <a:gd name="connsiteY47" fmla="*/ 504124 h 5094507"/>
              <a:gd name="connsiteX48" fmla="*/ 7499674 w 8848429"/>
              <a:gd name="connsiteY48" fmla="*/ 295829 h 5094507"/>
              <a:gd name="connsiteX49" fmla="*/ 7454388 w 8848429"/>
              <a:gd name="connsiteY49" fmla="*/ 622500 h 5094507"/>
              <a:gd name="connsiteX50" fmla="*/ 7720512 w 8848429"/>
              <a:gd name="connsiteY50" fmla="*/ 427712 h 5094507"/>
              <a:gd name="connsiteX51" fmla="*/ 7646793 w 8848429"/>
              <a:gd name="connsiteY51" fmla="*/ 730077 h 5094507"/>
              <a:gd name="connsiteX52" fmla="*/ 7914230 w 8848429"/>
              <a:gd name="connsiteY52" fmla="*/ 570901 h 5094507"/>
              <a:gd name="connsiteX53" fmla="*/ 7806094 w 8848429"/>
              <a:gd name="connsiteY53" fmla="*/ 882450 h 5094507"/>
              <a:gd name="connsiteX54" fmla="*/ 8105097 w 8848429"/>
              <a:gd name="connsiteY54" fmla="*/ 743332 h 5094507"/>
              <a:gd name="connsiteX55" fmla="*/ 7973808 w 8848429"/>
              <a:gd name="connsiteY55" fmla="*/ 1025509 h 5094507"/>
              <a:gd name="connsiteX56" fmla="*/ 8267159 w 8848429"/>
              <a:gd name="connsiteY56" fmla="*/ 921562 h 5094507"/>
              <a:gd name="connsiteX57" fmla="*/ 8100309 w 8848429"/>
              <a:gd name="connsiteY57" fmla="*/ 1206036 h 5094507"/>
              <a:gd name="connsiteX58" fmla="*/ 8420718 w 8848429"/>
              <a:gd name="connsiteY58" fmla="*/ 1127917 h 5094507"/>
              <a:gd name="connsiteX59" fmla="*/ 8236899 w 8848429"/>
              <a:gd name="connsiteY59" fmla="*/ 1379055 h 5094507"/>
              <a:gd name="connsiteX60" fmla="*/ 8544894 w 8848429"/>
              <a:gd name="connsiteY60" fmla="*/ 1334347 h 5094507"/>
              <a:gd name="connsiteX61" fmla="*/ 8325768 w 8848429"/>
              <a:gd name="connsiteY61" fmla="*/ 1580791 h 5094507"/>
              <a:gd name="connsiteX62" fmla="*/ 8655244 w 8848429"/>
              <a:gd name="connsiteY62" fmla="*/ 1566694 h 5094507"/>
              <a:gd name="connsiteX63" fmla="*/ 8425972 w 8848429"/>
              <a:gd name="connsiteY63" fmla="*/ 1777142 h 5094507"/>
              <a:gd name="connsiteX64" fmla="*/ 8736775 w 8848429"/>
              <a:gd name="connsiteY64" fmla="*/ 1793364 h 5094507"/>
              <a:gd name="connsiteX65" fmla="*/ 8473750 w 8848429"/>
              <a:gd name="connsiteY65" fmla="*/ 1992336 h 5094507"/>
              <a:gd name="connsiteX66" fmla="*/ 8799676 w 8848429"/>
              <a:gd name="connsiteY66" fmla="*/ 2042778 h 5094507"/>
              <a:gd name="connsiteX67" fmla="*/ 8533734 w 8848429"/>
              <a:gd name="connsiteY67" fmla="*/ 2204454 h 5094507"/>
              <a:gd name="connsiteX68" fmla="*/ 8835394 w 8848429"/>
              <a:gd name="connsiteY68" fmla="*/ 2281007 h 5094507"/>
              <a:gd name="connsiteX69" fmla="*/ 8538630 w 8848429"/>
              <a:gd name="connsiteY69" fmla="*/ 2424841 h 5094507"/>
              <a:gd name="connsiteX70" fmla="*/ 8848429 w 8848429"/>
              <a:gd name="connsiteY70" fmla="*/ 2537897 h 5094507"/>
              <a:gd name="connsiteX71" fmla="*/ 8556068 w 8848429"/>
              <a:gd name="connsiteY71" fmla="*/ 2644589 h 5094507"/>
              <a:gd name="connsiteX72" fmla="*/ 8837008 w 8848429"/>
              <a:gd name="connsiteY72" fmla="*/ 2778517 h 5094507"/>
              <a:gd name="connsiteX73" fmla="*/ 8517863 w 8848429"/>
              <a:gd name="connsiteY73" fmla="*/ 2861690 h 5094507"/>
              <a:gd name="connsiteX74" fmla="*/ 8799676 w 8848429"/>
              <a:gd name="connsiteY74" fmla="*/ 3033015 h 5094507"/>
              <a:gd name="connsiteX75" fmla="*/ 8492112 w 8848429"/>
              <a:gd name="connsiteY75" fmla="*/ 3080616 h 5094507"/>
              <a:gd name="connsiteX76" fmla="*/ 8741508 w 8848429"/>
              <a:gd name="connsiteY76" fmla="*/ 3266774 h 5094507"/>
              <a:gd name="connsiteX77" fmla="*/ 8412298 w 8848429"/>
              <a:gd name="connsiteY77" fmla="*/ 3286101 h 5094507"/>
              <a:gd name="connsiteX78" fmla="*/ 8655244 w 8848429"/>
              <a:gd name="connsiteY78" fmla="*/ 3509099 h 5094507"/>
              <a:gd name="connsiteX79" fmla="*/ 8344304 w 8848429"/>
              <a:gd name="connsiteY79" fmla="*/ 3495795 h 5094507"/>
              <a:gd name="connsiteX80" fmla="*/ 8552600 w 8848429"/>
              <a:gd name="connsiteY80" fmla="*/ 3727037 h 5094507"/>
              <a:gd name="connsiteX81" fmla="*/ 8225930 w 8848429"/>
              <a:gd name="connsiteY81" fmla="*/ 3681752 h 5094507"/>
              <a:gd name="connsiteX82" fmla="*/ 8420718 w 8848429"/>
              <a:gd name="connsiteY82" fmla="*/ 3947875 h 5094507"/>
              <a:gd name="connsiteX83" fmla="*/ 8118352 w 8848429"/>
              <a:gd name="connsiteY83" fmla="*/ 3874156 h 5094507"/>
              <a:gd name="connsiteX84" fmla="*/ 8277528 w 8848429"/>
              <a:gd name="connsiteY84" fmla="*/ 4141593 h 5094507"/>
              <a:gd name="connsiteX85" fmla="*/ 7965979 w 8848429"/>
              <a:gd name="connsiteY85" fmla="*/ 4033457 h 5094507"/>
              <a:gd name="connsiteX86" fmla="*/ 8105097 w 8848429"/>
              <a:gd name="connsiteY86" fmla="*/ 4332460 h 5094507"/>
              <a:gd name="connsiteX87" fmla="*/ 7822920 w 8848429"/>
              <a:gd name="connsiteY87" fmla="*/ 4201171 h 5094507"/>
              <a:gd name="connsiteX88" fmla="*/ 7926868 w 8848429"/>
              <a:gd name="connsiteY88" fmla="*/ 4494522 h 5094507"/>
              <a:gd name="connsiteX89" fmla="*/ 7642393 w 8848429"/>
              <a:gd name="connsiteY89" fmla="*/ 4327672 h 5094507"/>
              <a:gd name="connsiteX90" fmla="*/ 7720512 w 8848429"/>
              <a:gd name="connsiteY90" fmla="*/ 4648081 h 5094507"/>
              <a:gd name="connsiteX91" fmla="*/ 7469375 w 8848429"/>
              <a:gd name="connsiteY91" fmla="*/ 4464262 h 5094507"/>
              <a:gd name="connsiteX92" fmla="*/ 7514083 w 8848429"/>
              <a:gd name="connsiteY92" fmla="*/ 4772257 h 5094507"/>
              <a:gd name="connsiteX93" fmla="*/ 7267640 w 8848429"/>
              <a:gd name="connsiteY93" fmla="*/ 4553132 h 5094507"/>
              <a:gd name="connsiteX94" fmla="*/ 7281736 w 8848429"/>
              <a:gd name="connsiteY94" fmla="*/ 4882607 h 5094507"/>
              <a:gd name="connsiteX95" fmla="*/ 7071287 w 8848429"/>
              <a:gd name="connsiteY95" fmla="*/ 4653335 h 5094507"/>
              <a:gd name="connsiteX96" fmla="*/ 7055065 w 8848429"/>
              <a:gd name="connsiteY96" fmla="*/ 4964138 h 5094507"/>
              <a:gd name="connsiteX97" fmla="*/ 6856094 w 8848429"/>
              <a:gd name="connsiteY97" fmla="*/ 4701115 h 5094507"/>
              <a:gd name="connsiteX98" fmla="*/ 6805652 w 8848429"/>
              <a:gd name="connsiteY98" fmla="*/ 5027039 h 5094507"/>
              <a:gd name="connsiteX99" fmla="*/ 6643976 w 8848429"/>
              <a:gd name="connsiteY99" fmla="*/ 4761097 h 5094507"/>
              <a:gd name="connsiteX100" fmla="*/ 6567424 w 8848429"/>
              <a:gd name="connsiteY100" fmla="*/ 5062757 h 5094507"/>
              <a:gd name="connsiteX101" fmla="*/ 6423590 w 8848429"/>
              <a:gd name="connsiteY101" fmla="*/ 4765993 h 5094507"/>
              <a:gd name="connsiteX102" fmla="*/ 6329584 w 8848429"/>
              <a:gd name="connsiteY102" fmla="*/ 5075792 h 5094507"/>
              <a:gd name="connsiteX103" fmla="*/ 6203841 w 8848429"/>
              <a:gd name="connsiteY103" fmla="*/ 4758029 h 5094507"/>
              <a:gd name="connsiteX104" fmla="*/ 6087331 w 8848429"/>
              <a:gd name="connsiteY104" fmla="*/ 5075438 h 5094507"/>
              <a:gd name="connsiteX105" fmla="*/ 5986740 w 8848429"/>
              <a:gd name="connsiteY105" fmla="*/ 4762643 h 5094507"/>
              <a:gd name="connsiteX106" fmla="*/ 5874016 w 8848429"/>
              <a:gd name="connsiteY106" fmla="*/ 5064232 h 5094507"/>
              <a:gd name="connsiteX107" fmla="*/ 5778157 w 8848429"/>
              <a:gd name="connsiteY107" fmla="*/ 4751952 h 5094507"/>
              <a:gd name="connsiteX108" fmla="*/ 5664023 w 8848429"/>
              <a:gd name="connsiteY108" fmla="*/ 5071017 h 5094507"/>
              <a:gd name="connsiteX109" fmla="*/ 5572671 w 8848429"/>
              <a:gd name="connsiteY109" fmla="*/ 4748156 h 5094507"/>
              <a:gd name="connsiteX110" fmla="*/ 5455082 w 8848429"/>
              <a:gd name="connsiteY110" fmla="*/ 5063854 h 5094507"/>
              <a:gd name="connsiteX111" fmla="*/ 5371684 w 8848429"/>
              <a:gd name="connsiteY111" fmla="*/ 4743118 h 5094507"/>
              <a:gd name="connsiteX112" fmla="*/ 5258734 w 8848429"/>
              <a:gd name="connsiteY112" fmla="*/ 5064988 h 5094507"/>
              <a:gd name="connsiteX113" fmla="*/ 5173028 w 8848429"/>
              <a:gd name="connsiteY113" fmla="*/ 4732692 h 5094507"/>
              <a:gd name="connsiteX114" fmla="*/ 5065654 w 8848429"/>
              <a:gd name="connsiteY114" fmla="*/ 5079881 h 5094507"/>
              <a:gd name="connsiteX115" fmla="*/ 4967924 w 8848429"/>
              <a:gd name="connsiteY115" fmla="*/ 4733065 h 5094507"/>
              <a:gd name="connsiteX116" fmla="*/ 4859236 w 8848429"/>
              <a:gd name="connsiteY116" fmla="*/ 5070041 h 5094507"/>
              <a:gd name="connsiteX117" fmla="*/ 4757823 w 8848429"/>
              <a:gd name="connsiteY117" fmla="*/ 4733093 h 5094507"/>
              <a:gd name="connsiteX118" fmla="*/ 4642970 w 8848429"/>
              <a:gd name="connsiteY118" fmla="*/ 5062710 h 5094507"/>
              <a:gd name="connsiteX119" fmla="*/ 4539308 w 8848429"/>
              <a:gd name="connsiteY119" fmla="*/ 4729733 h 5094507"/>
              <a:gd name="connsiteX120" fmla="*/ 4427656 w 8848429"/>
              <a:gd name="connsiteY120" fmla="*/ 5073048 h 5094507"/>
              <a:gd name="connsiteX121" fmla="*/ 4326692 w 8848429"/>
              <a:gd name="connsiteY121" fmla="*/ 4731957 h 5094507"/>
              <a:gd name="connsiteX122" fmla="*/ 4237210 w 8848429"/>
              <a:gd name="connsiteY122" fmla="*/ 5062710 h 5094507"/>
              <a:gd name="connsiteX123" fmla="*/ 4123757 w 8848429"/>
              <a:gd name="connsiteY123" fmla="*/ 4721372 h 5094507"/>
              <a:gd name="connsiteX124" fmla="*/ 4017725 w 8848429"/>
              <a:gd name="connsiteY124" fmla="*/ 5067181 h 5094507"/>
              <a:gd name="connsiteX125" fmla="*/ 3906287 w 8848429"/>
              <a:gd name="connsiteY125" fmla="*/ 4711912 h 5094507"/>
              <a:gd name="connsiteX126" fmla="*/ 3817646 w 8848429"/>
              <a:gd name="connsiteY126" fmla="*/ 5070707 h 5094507"/>
              <a:gd name="connsiteX127" fmla="*/ 3679153 w 8848429"/>
              <a:gd name="connsiteY127" fmla="*/ 4718232 h 5094507"/>
              <a:gd name="connsiteX128" fmla="*/ 3515448 w 8848429"/>
              <a:gd name="connsiteY128" fmla="*/ 5066757 h 5094507"/>
              <a:gd name="connsiteX129" fmla="*/ 3362150 w 8848429"/>
              <a:gd name="connsiteY129" fmla="*/ 4761285 h 5094507"/>
              <a:gd name="connsiteX130" fmla="*/ 3212578 w 8848429"/>
              <a:gd name="connsiteY130" fmla="*/ 5072088 h 5094507"/>
              <a:gd name="connsiteX131" fmla="*/ 3089807 w 8848429"/>
              <a:gd name="connsiteY131" fmla="*/ 4751915 h 5094507"/>
              <a:gd name="connsiteX132" fmla="*/ 2963165 w 8848429"/>
              <a:gd name="connsiteY132" fmla="*/ 5071489 h 5094507"/>
              <a:gd name="connsiteX133" fmla="*/ 2903088 w 8848429"/>
              <a:gd name="connsiteY133" fmla="*/ 4761097 h 5094507"/>
              <a:gd name="connsiteX134" fmla="*/ 2756687 w 8848429"/>
              <a:gd name="connsiteY134" fmla="*/ 5094507 h 5094507"/>
              <a:gd name="connsiteX135" fmla="*/ 2657303 w 8848429"/>
              <a:gd name="connsiteY135" fmla="*/ 4778693 h 5094507"/>
              <a:gd name="connsiteX136" fmla="*/ 2506147 w 8848429"/>
              <a:gd name="connsiteY136" fmla="*/ 5088492 h 5094507"/>
              <a:gd name="connsiteX137" fmla="*/ 2456603 w 8848429"/>
              <a:gd name="connsiteY137" fmla="*/ 4777079 h 5094507"/>
              <a:gd name="connsiteX138" fmla="*/ 2297275 w 8848429"/>
              <a:gd name="connsiteY138" fmla="*/ 5064371 h 5094507"/>
              <a:gd name="connsiteX139" fmla="*/ 2214103 w 8848429"/>
              <a:gd name="connsiteY139" fmla="*/ 4745226 h 5094507"/>
              <a:gd name="connsiteX140" fmla="*/ 2042778 w 8848429"/>
              <a:gd name="connsiteY140" fmla="*/ 5027039 h 5094507"/>
              <a:gd name="connsiteX141" fmla="*/ 1995178 w 8848429"/>
              <a:gd name="connsiteY141" fmla="*/ 4719475 h 5094507"/>
              <a:gd name="connsiteX142" fmla="*/ 1809018 w 8848429"/>
              <a:gd name="connsiteY142" fmla="*/ 4968872 h 5094507"/>
              <a:gd name="connsiteX143" fmla="*/ 1789692 w 8848429"/>
              <a:gd name="connsiteY143" fmla="*/ 4639662 h 5094507"/>
              <a:gd name="connsiteX144" fmla="*/ 1566694 w 8848429"/>
              <a:gd name="connsiteY144" fmla="*/ 4882607 h 5094507"/>
              <a:gd name="connsiteX145" fmla="*/ 1579997 w 8848429"/>
              <a:gd name="connsiteY145" fmla="*/ 4571668 h 5094507"/>
              <a:gd name="connsiteX146" fmla="*/ 1348755 w 8848429"/>
              <a:gd name="connsiteY146" fmla="*/ 4779964 h 5094507"/>
              <a:gd name="connsiteX147" fmla="*/ 1394041 w 8848429"/>
              <a:gd name="connsiteY147" fmla="*/ 4453292 h 5094507"/>
              <a:gd name="connsiteX148" fmla="*/ 1127917 w 8848429"/>
              <a:gd name="connsiteY148" fmla="*/ 4648081 h 5094507"/>
              <a:gd name="connsiteX149" fmla="*/ 1201636 w 8848429"/>
              <a:gd name="connsiteY149" fmla="*/ 4345715 h 5094507"/>
              <a:gd name="connsiteX150" fmla="*/ 934199 w 8848429"/>
              <a:gd name="connsiteY150" fmla="*/ 4504891 h 5094507"/>
              <a:gd name="connsiteX151" fmla="*/ 1042336 w 8848429"/>
              <a:gd name="connsiteY151" fmla="*/ 4193343 h 5094507"/>
              <a:gd name="connsiteX152" fmla="*/ 743332 w 8848429"/>
              <a:gd name="connsiteY152" fmla="*/ 4332460 h 5094507"/>
              <a:gd name="connsiteX153" fmla="*/ 874621 w 8848429"/>
              <a:gd name="connsiteY153" fmla="*/ 4050283 h 5094507"/>
              <a:gd name="connsiteX154" fmla="*/ 581271 w 8848429"/>
              <a:gd name="connsiteY154" fmla="*/ 4154231 h 5094507"/>
              <a:gd name="connsiteX155" fmla="*/ 748120 w 8848429"/>
              <a:gd name="connsiteY155" fmla="*/ 3869756 h 5094507"/>
              <a:gd name="connsiteX156" fmla="*/ 427711 w 8848429"/>
              <a:gd name="connsiteY156" fmla="*/ 3947875 h 5094507"/>
              <a:gd name="connsiteX157" fmla="*/ 611531 w 8848429"/>
              <a:gd name="connsiteY157" fmla="*/ 3696738 h 5094507"/>
              <a:gd name="connsiteX158" fmla="*/ 303535 w 8848429"/>
              <a:gd name="connsiteY158" fmla="*/ 3741447 h 5094507"/>
              <a:gd name="connsiteX159" fmla="*/ 522660 w 8848429"/>
              <a:gd name="connsiteY159" fmla="*/ 3495003 h 5094507"/>
              <a:gd name="connsiteX160" fmla="*/ 193185 w 8848429"/>
              <a:gd name="connsiteY160" fmla="*/ 3509099 h 5094507"/>
              <a:gd name="connsiteX161" fmla="*/ 422457 w 8848429"/>
              <a:gd name="connsiteY161" fmla="*/ 3298650 h 5094507"/>
              <a:gd name="connsiteX162" fmla="*/ 111655 w 8848429"/>
              <a:gd name="connsiteY162" fmla="*/ 3282428 h 5094507"/>
              <a:gd name="connsiteX163" fmla="*/ 374679 w 8848429"/>
              <a:gd name="connsiteY163" fmla="*/ 3083457 h 5094507"/>
              <a:gd name="connsiteX164" fmla="*/ 48753 w 8848429"/>
              <a:gd name="connsiteY164" fmla="*/ 3033015 h 5094507"/>
              <a:gd name="connsiteX165" fmla="*/ 314695 w 8848429"/>
              <a:gd name="connsiteY165" fmla="*/ 2871339 h 5094507"/>
              <a:gd name="connsiteX166" fmla="*/ 13035 w 8848429"/>
              <a:gd name="connsiteY166" fmla="*/ 2794787 h 5094507"/>
              <a:gd name="connsiteX167" fmla="*/ 309799 w 8848429"/>
              <a:gd name="connsiteY167" fmla="*/ 2650953 h 5094507"/>
              <a:gd name="connsiteX168" fmla="*/ 0 w 8848429"/>
              <a:gd name="connsiteY168" fmla="*/ 2537897 h 5094507"/>
              <a:gd name="connsiteX169" fmla="*/ 292363 w 8848429"/>
              <a:gd name="connsiteY169" fmla="*/ 2431203 h 5094507"/>
              <a:gd name="connsiteX170" fmla="*/ 11421 w 8848429"/>
              <a:gd name="connsiteY170" fmla="*/ 2297276 h 5094507"/>
              <a:gd name="connsiteX171" fmla="*/ 330566 w 8848429"/>
              <a:gd name="connsiteY171" fmla="*/ 2214104 h 5094507"/>
              <a:gd name="connsiteX172" fmla="*/ 48753 w 8848429"/>
              <a:gd name="connsiteY172" fmla="*/ 2042778 h 5094507"/>
              <a:gd name="connsiteX173" fmla="*/ 356319 w 8848429"/>
              <a:gd name="connsiteY173" fmla="*/ 1995178 h 5094507"/>
              <a:gd name="connsiteX174" fmla="*/ 106922 w 8848429"/>
              <a:gd name="connsiteY174" fmla="*/ 1809018 h 5094507"/>
              <a:gd name="connsiteX175" fmla="*/ 436130 w 8848429"/>
              <a:gd name="connsiteY175" fmla="*/ 1789692 h 5094507"/>
              <a:gd name="connsiteX176" fmla="*/ 193185 w 8848429"/>
              <a:gd name="connsiteY176" fmla="*/ 1566694 h 5094507"/>
              <a:gd name="connsiteX177" fmla="*/ 504124 w 8848429"/>
              <a:gd name="connsiteY177" fmla="*/ 1579997 h 5094507"/>
              <a:gd name="connsiteX178" fmla="*/ 295829 w 8848429"/>
              <a:gd name="connsiteY178" fmla="*/ 1348755 h 5094507"/>
              <a:gd name="connsiteX179" fmla="*/ 622500 w 8848429"/>
              <a:gd name="connsiteY179" fmla="*/ 1394041 h 5094507"/>
              <a:gd name="connsiteX180" fmla="*/ 427711 w 8848429"/>
              <a:gd name="connsiteY180" fmla="*/ 1127917 h 5094507"/>
              <a:gd name="connsiteX181" fmla="*/ 730077 w 8848429"/>
              <a:gd name="connsiteY181" fmla="*/ 1201637 h 5094507"/>
              <a:gd name="connsiteX182" fmla="*/ 570901 w 8848429"/>
              <a:gd name="connsiteY182" fmla="*/ 934199 h 5094507"/>
              <a:gd name="connsiteX183" fmla="*/ 882450 w 8848429"/>
              <a:gd name="connsiteY183" fmla="*/ 1042336 h 5094507"/>
              <a:gd name="connsiteX184" fmla="*/ 743332 w 8848429"/>
              <a:gd name="connsiteY184" fmla="*/ 743332 h 5094507"/>
              <a:gd name="connsiteX185" fmla="*/ 1025509 w 8848429"/>
              <a:gd name="connsiteY185" fmla="*/ 874621 h 5094507"/>
              <a:gd name="connsiteX186" fmla="*/ 921561 w 8848429"/>
              <a:gd name="connsiteY186" fmla="*/ 581271 h 5094507"/>
              <a:gd name="connsiteX187" fmla="*/ 1206036 w 8848429"/>
              <a:gd name="connsiteY187" fmla="*/ 748121 h 5094507"/>
              <a:gd name="connsiteX188" fmla="*/ 1127917 w 8848429"/>
              <a:gd name="connsiteY188" fmla="*/ 427712 h 5094507"/>
              <a:gd name="connsiteX189" fmla="*/ 1379054 w 8848429"/>
              <a:gd name="connsiteY189" fmla="*/ 611531 h 5094507"/>
              <a:gd name="connsiteX190" fmla="*/ 1334346 w 8848429"/>
              <a:gd name="connsiteY190" fmla="*/ 303535 h 5094507"/>
              <a:gd name="connsiteX191" fmla="*/ 1580790 w 8848429"/>
              <a:gd name="connsiteY191" fmla="*/ 522661 h 5094507"/>
              <a:gd name="connsiteX192" fmla="*/ 1566694 w 8848429"/>
              <a:gd name="connsiteY192" fmla="*/ 193185 h 5094507"/>
              <a:gd name="connsiteX193" fmla="*/ 1777142 w 8848429"/>
              <a:gd name="connsiteY193" fmla="*/ 422457 h 5094507"/>
              <a:gd name="connsiteX194" fmla="*/ 1793364 w 8848429"/>
              <a:gd name="connsiteY194" fmla="*/ 111655 h 5094507"/>
              <a:gd name="connsiteX195" fmla="*/ 1992335 w 8848429"/>
              <a:gd name="connsiteY195" fmla="*/ 374679 h 5094507"/>
              <a:gd name="connsiteX196" fmla="*/ 2042778 w 8848429"/>
              <a:gd name="connsiteY196" fmla="*/ 48753 h 5094507"/>
              <a:gd name="connsiteX197" fmla="*/ 2204453 w 8848429"/>
              <a:gd name="connsiteY197" fmla="*/ 314695 h 5094507"/>
              <a:gd name="connsiteX198" fmla="*/ 2281006 w 8848429"/>
              <a:gd name="connsiteY198" fmla="*/ 13035 h 5094507"/>
              <a:gd name="connsiteX199" fmla="*/ 2424840 w 8848429"/>
              <a:gd name="connsiteY199" fmla="*/ 309799 h 5094507"/>
              <a:gd name="connsiteX200" fmla="*/ 2537897 w 8848429"/>
              <a:gd name="connsiteY200" fmla="*/ 0 h 5094507"/>
              <a:gd name="connsiteX0" fmla="*/ 2537897 w 8848429"/>
              <a:gd name="connsiteY0" fmla="*/ 0 h 5094507"/>
              <a:gd name="connsiteX1" fmla="*/ 2644589 w 8848429"/>
              <a:gd name="connsiteY1" fmla="*/ 292362 h 5094507"/>
              <a:gd name="connsiteX2" fmla="*/ 2778516 w 8848429"/>
              <a:gd name="connsiteY2" fmla="*/ 11421 h 5094507"/>
              <a:gd name="connsiteX3" fmla="*/ 2861690 w 8848429"/>
              <a:gd name="connsiteY3" fmla="*/ 330566 h 5094507"/>
              <a:gd name="connsiteX4" fmla="*/ 3033015 w 8848429"/>
              <a:gd name="connsiteY4" fmla="*/ 48753 h 5094507"/>
              <a:gd name="connsiteX5" fmla="*/ 3080616 w 8848429"/>
              <a:gd name="connsiteY5" fmla="*/ 356317 h 5094507"/>
              <a:gd name="connsiteX6" fmla="*/ 3266774 w 8848429"/>
              <a:gd name="connsiteY6" fmla="*/ 106922 h 5094507"/>
              <a:gd name="connsiteX7" fmla="*/ 3286101 w 8848429"/>
              <a:gd name="connsiteY7" fmla="*/ 436131 h 5094507"/>
              <a:gd name="connsiteX8" fmla="*/ 3509098 w 8848429"/>
              <a:gd name="connsiteY8" fmla="*/ 193185 h 5094507"/>
              <a:gd name="connsiteX9" fmla="*/ 3495795 w 8848429"/>
              <a:gd name="connsiteY9" fmla="*/ 504124 h 5094507"/>
              <a:gd name="connsiteX10" fmla="*/ 3727037 w 8848429"/>
              <a:gd name="connsiteY10" fmla="*/ 295829 h 5094507"/>
              <a:gd name="connsiteX11" fmla="*/ 3681751 w 8848429"/>
              <a:gd name="connsiteY11" fmla="*/ 622500 h 5094507"/>
              <a:gd name="connsiteX12" fmla="*/ 3947875 w 8848429"/>
              <a:gd name="connsiteY12" fmla="*/ 427712 h 5094507"/>
              <a:gd name="connsiteX13" fmla="*/ 3874156 w 8848429"/>
              <a:gd name="connsiteY13" fmla="*/ 730077 h 5094507"/>
              <a:gd name="connsiteX14" fmla="*/ 4141593 w 8848429"/>
              <a:gd name="connsiteY14" fmla="*/ 570901 h 5094507"/>
              <a:gd name="connsiteX15" fmla="*/ 4033457 w 8848429"/>
              <a:gd name="connsiteY15" fmla="*/ 882450 h 5094507"/>
              <a:gd name="connsiteX16" fmla="*/ 4332460 w 8848429"/>
              <a:gd name="connsiteY16" fmla="*/ 743332 h 5094507"/>
              <a:gd name="connsiteX17" fmla="*/ 4201171 w 8848429"/>
              <a:gd name="connsiteY17" fmla="*/ 1025509 h 5094507"/>
              <a:gd name="connsiteX18" fmla="*/ 4363624 w 8848429"/>
              <a:gd name="connsiteY18" fmla="*/ 967945 h 5094507"/>
              <a:gd name="connsiteX19" fmla="*/ 4401794 w 8848429"/>
              <a:gd name="connsiteY19" fmla="*/ 954419 h 5094507"/>
              <a:gd name="connsiteX20" fmla="*/ 4462826 w 8848429"/>
              <a:gd name="connsiteY20" fmla="*/ 975603 h 5094507"/>
              <a:gd name="connsiteX21" fmla="*/ 4655087 w 8848429"/>
              <a:gd name="connsiteY21" fmla="*/ 1042336 h 5094507"/>
              <a:gd name="connsiteX22" fmla="*/ 4515970 w 8848429"/>
              <a:gd name="connsiteY22" fmla="*/ 743332 h 5094507"/>
              <a:gd name="connsiteX23" fmla="*/ 4798146 w 8848429"/>
              <a:gd name="connsiteY23" fmla="*/ 874621 h 5094507"/>
              <a:gd name="connsiteX24" fmla="*/ 4694199 w 8848429"/>
              <a:gd name="connsiteY24" fmla="*/ 581271 h 5094507"/>
              <a:gd name="connsiteX25" fmla="*/ 4978673 w 8848429"/>
              <a:gd name="connsiteY25" fmla="*/ 748121 h 5094507"/>
              <a:gd name="connsiteX26" fmla="*/ 4900554 w 8848429"/>
              <a:gd name="connsiteY26" fmla="*/ 427712 h 5094507"/>
              <a:gd name="connsiteX27" fmla="*/ 5151692 w 8848429"/>
              <a:gd name="connsiteY27" fmla="*/ 611531 h 5094507"/>
              <a:gd name="connsiteX28" fmla="*/ 5106984 w 8848429"/>
              <a:gd name="connsiteY28" fmla="*/ 303535 h 5094507"/>
              <a:gd name="connsiteX29" fmla="*/ 5353428 w 8848429"/>
              <a:gd name="connsiteY29" fmla="*/ 522661 h 5094507"/>
              <a:gd name="connsiteX30" fmla="*/ 5339331 w 8848429"/>
              <a:gd name="connsiteY30" fmla="*/ 193185 h 5094507"/>
              <a:gd name="connsiteX31" fmla="*/ 5549779 w 8848429"/>
              <a:gd name="connsiteY31" fmla="*/ 422457 h 5094507"/>
              <a:gd name="connsiteX32" fmla="*/ 5566001 w 8848429"/>
              <a:gd name="connsiteY32" fmla="*/ 111655 h 5094507"/>
              <a:gd name="connsiteX33" fmla="*/ 5764973 w 8848429"/>
              <a:gd name="connsiteY33" fmla="*/ 374679 h 5094507"/>
              <a:gd name="connsiteX34" fmla="*/ 5815415 w 8848429"/>
              <a:gd name="connsiteY34" fmla="*/ 48753 h 5094507"/>
              <a:gd name="connsiteX35" fmla="*/ 5977091 w 8848429"/>
              <a:gd name="connsiteY35" fmla="*/ 314695 h 5094507"/>
              <a:gd name="connsiteX36" fmla="*/ 6053643 w 8848429"/>
              <a:gd name="connsiteY36" fmla="*/ 13035 h 5094507"/>
              <a:gd name="connsiteX37" fmla="*/ 6197477 w 8848429"/>
              <a:gd name="connsiteY37" fmla="*/ 309799 h 5094507"/>
              <a:gd name="connsiteX38" fmla="*/ 6310534 w 8848429"/>
              <a:gd name="connsiteY38" fmla="*/ 0 h 5094507"/>
              <a:gd name="connsiteX39" fmla="*/ 6417226 w 8848429"/>
              <a:gd name="connsiteY39" fmla="*/ 292362 h 5094507"/>
              <a:gd name="connsiteX40" fmla="*/ 6551154 w 8848429"/>
              <a:gd name="connsiteY40" fmla="*/ 11421 h 5094507"/>
              <a:gd name="connsiteX41" fmla="*/ 6634327 w 8848429"/>
              <a:gd name="connsiteY41" fmla="*/ 330566 h 5094507"/>
              <a:gd name="connsiteX42" fmla="*/ 6805652 w 8848429"/>
              <a:gd name="connsiteY42" fmla="*/ 48753 h 5094507"/>
              <a:gd name="connsiteX43" fmla="*/ 6853253 w 8848429"/>
              <a:gd name="connsiteY43" fmla="*/ 356317 h 5094507"/>
              <a:gd name="connsiteX44" fmla="*/ 7039411 w 8848429"/>
              <a:gd name="connsiteY44" fmla="*/ 106922 h 5094507"/>
              <a:gd name="connsiteX45" fmla="*/ 7058738 w 8848429"/>
              <a:gd name="connsiteY45" fmla="*/ 436131 h 5094507"/>
              <a:gd name="connsiteX46" fmla="*/ 7281736 w 8848429"/>
              <a:gd name="connsiteY46" fmla="*/ 193185 h 5094507"/>
              <a:gd name="connsiteX47" fmla="*/ 7268432 w 8848429"/>
              <a:gd name="connsiteY47" fmla="*/ 504124 h 5094507"/>
              <a:gd name="connsiteX48" fmla="*/ 7499674 w 8848429"/>
              <a:gd name="connsiteY48" fmla="*/ 295829 h 5094507"/>
              <a:gd name="connsiteX49" fmla="*/ 7454388 w 8848429"/>
              <a:gd name="connsiteY49" fmla="*/ 622500 h 5094507"/>
              <a:gd name="connsiteX50" fmla="*/ 7720512 w 8848429"/>
              <a:gd name="connsiteY50" fmla="*/ 427712 h 5094507"/>
              <a:gd name="connsiteX51" fmla="*/ 7646793 w 8848429"/>
              <a:gd name="connsiteY51" fmla="*/ 730077 h 5094507"/>
              <a:gd name="connsiteX52" fmla="*/ 7914230 w 8848429"/>
              <a:gd name="connsiteY52" fmla="*/ 570901 h 5094507"/>
              <a:gd name="connsiteX53" fmla="*/ 7806094 w 8848429"/>
              <a:gd name="connsiteY53" fmla="*/ 882450 h 5094507"/>
              <a:gd name="connsiteX54" fmla="*/ 8105097 w 8848429"/>
              <a:gd name="connsiteY54" fmla="*/ 743332 h 5094507"/>
              <a:gd name="connsiteX55" fmla="*/ 7973808 w 8848429"/>
              <a:gd name="connsiteY55" fmla="*/ 1025509 h 5094507"/>
              <a:gd name="connsiteX56" fmla="*/ 8267159 w 8848429"/>
              <a:gd name="connsiteY56" fmla="*/ 921562 h 5094507"/>
              <a:gd name="connsiteX57" fmla="*/ 8100309 w 8848429"/>
              <a:gd name="connsiteY57" fmla="*/ 1206036 h 5094507"/>
              <a:gd name="connsiteX58" fmla="*/ 8420718 w 8848429"/>
              <a:gd name="connsiteY58" fmla="*/ 1127917 h 5094507"/>
              <a:gd name="connsiteX59" fmla="*/ 8236899 w 8848429"/>
              <a:gd name="connsiteY59" fmla="*/ 1379055 h 5094507"/>
              <a:gd name="connsiteX60" fmla="*/ 8544894 w 8848429"/>
              <a:gd name="connsiteY60" fmla="*/ 1334347 h 5094507"/>
              <a:gd name="connsiteX61" fmla="*/ 8325768 w 8848429"/>
              <a:gd name="connsiteY61" fmla="*/ 1580791 h 5094507"/>
              <a:gd name="connsiteX62" fmla="*/ 8655244 w 8848429"/>
              <a:gd name="connsiteY62" fmla="*/ 1566694 h 5094507"/>
              <a:gd name="connsiteX63" fmla="*/ 8425972 w 8848429"/>
              <a:gd name="connsiteY63" fmla="*/ 1777142 h 5094507"/>
              <a:gd name="connsiteX64" fmla="*/ 8736775 w 8848429"/>
              <a:gd name="connsiteY64" fmla="*/ 1793364 h 5094507"/>
              <a:gd name="connsiteX65" fmla="*/ 8473750 w 8848429"/>
              <a:gd name="connsiteY65" fmla="*/ 1992336 h 5094507"/>
              <a:gd name="connsiteX66" fmla="*/ 8799676 w 8848429"/>
              <a:gd name="connsiteY66" fmla="*/ 2042778 h 5094507"/>
              <a:gd name="connsiteX67" fmla="*/ 8533734 w 8848429"/>
              <a:gd name="connsiteY67" fmla="*/ 2204454 h 5094507"/>
              <a:gd name="connsiteX68" fmla="*/ 8835394 w 8848429"/>
              <a:gd name="connsiteY68" fmla="*/ 2281007 h 5094507"/>
              <a:gd name="connsiteX69" fmla="*/ 8538630 w 8848429"/>
              <a:gd name="connsiteY69" fmla="*/ 2424841 h 5094507"/>
              <a:gd name="connsiteX70" fmla="*/ 8848429 w 8848429"/>
              <a:gd name="connsiteY70" fmla="*/ 2537897 h 5094507"/>
              <a:gd name="connsiteX71" fmla="*/ 8556068 w 8848429"/>
              <a:gd name="connsiteY71" fmla="*/ 2644589 h 5094507"/>
              <a:gd name="connsiteX72" fmla="*/ 8837008 w 8848429"/>
              <a:gd name="connsiteY72" fmla="*/ 2778517 h 5094507"/>
              <a:gd name="connsiteX73" fmla="*/ 8517863 w 8848429"/>
              <a:gd name="connsiteY73" fmla="*/ 2861690 h 5094507"/>
              <a:gd name="connsiteX74" fmla="*/ 8799676 w 8848429"/>
              <a:gd name="connsiteY74" fmla="*/ 3033015 h 5094507"/>
              <a:gd name="connsiteX75" fmla="*/ 8492112 w 8848429"/>
              <a:gd name="connsiteY75" fmla="*/ 3080616 h 5094507"/>
              <a:gd name="connsiteX76" fmla="*/ 8741508 w 8848429"/>
              <a:gd name="connsiteY76" fmla="*/ 3266774 h 5094507"/>
              <a:gd name="connsiteX77" fmla="*/ 8412298 w 8848429"/>
              <a:gd name="connsiteY77" fmla="*/ 3286101 h 5094507"/>
              <a:gd name="connsiteX78" fmla="*/ 8655244 w 8848429"/>
              <a:gd name="connsiteY78" fmla="*/ 3509099 h 5094507"/>
              <a:gd name="connsiteX79" fmla="*/ 8344304 w 8848429"/>
              <a:gd name="connsiteY79" fmla="*/ 3495795 h 5094507"/>
              <a:gd name="connsiteX80" fmla="*/ 8552600 w 8848429"/>
              <a:gd name="connsiteY80" fmla="*/ 3727037 h 5094507"/>
              <a:gd name="connsiteX81" fmla="*/ 8225930 w 8848429"/>
              <a:gd name="connsiteY81" fmla="*/ 3681752 h 5094507"/>
              <a:gd name="connsiteX82" fmla="*/ 8420718 w 8848429"/>
              <a:gd name="connsiteY82" fmla="*/ 3947875 h 5094507"/>
              <a:gd name="connsiteX83" fmla="*/ 8118352 w 8848429"/>
              <a:gd name="connsiteY83" fmla="*/ 3874156 h 5094507"/>
              <a:gd name="connsiteX84" fmla="*/ 8277528 w 8848429"/>
              <a:gd name="connsiteY84" fmla="*/ 4141593 h 5094507"/>
              <a:gd name="connsiteX85" fmla="*/ 7965979 w 8848429"/>
              <a:gd name="connsiteY85" fmla="*/ 4033457 h 5094507"/>
              <a:gd name="connsiteX86" fmla="*/ 8105097 w 8848429"/>
              <a:gd name="connsiteY86" fmla="*/ 4332460 h 5094507"/>
              <a:gd name="connsiteX87" fmla="*/ 7822920 w 8848429"/>
              <a:gd name="connsiteY87" fmla="*/ 4201171 h 5094507"/>
              <a:gd name="connsiteX88" fmla="*/ 7926868 w 8848429"/>
              <a:gd name="connsiteY88" fmla="*/ 4494522 h 5094507"/>
              <a:gd name="connsiteX89" fmla="*/ 7642393 w 8848429"/>
              <a:gd name="connsiteY89" fmla="*/ 4327672 h 5094507"/>
              <a:gd name="connsiteX90" fmla="*/ 7720512 w 8848429"/>
              <a:gd name="connsiteY90" fmla="*/ 4648081 h 5094507"/>
              <a:gd name="connsiteX91" fmla="*/ 7469375 w 8848429"/>
              <a:gd name="connsiteY91" fmla="*/ 4464262 h 5094507"/>
              <a:gd name="connsiteX92" fmla="*/ 7514083 w 8848429"/>
              <a:gd name="connsiteY92" fmla="*/ 4772257 h 5094507"/>
              <a:gd name="connsiteX93" fmla="*/ 7267640 w 8848429"/>
              <a:gd name="connsiteY93" fmla="*/ 4553132 h 5094507"/>
              <a:gd name="connsiteX94" fmla="*/ 7281736 w 8848429"/>
              <a:gd name="connsiteY94" fmla="*/ 4882607 h 5094507"/>
              <a:gd name="connsiteX95" fmla="*/ 7071287 w 8848429"/>
              <a:gd name="connsiteY95" fmla="*/ 4653335 h 5094507"/>
              <a:gd name="connsiteX96" fmla="*/ 7055065 w 8848429"/>
              <a:gd name="connsiteY96" fmla="*/ 4964138 h 5094507"/>
              <a:gd name="connsiteX97" fmla="*/ 6856094 w 8848429"/>
              <a:gd name="connsiteY97" fmla="*/ 4701115 h 5094507"/>
              <a:gd name="connsiteX98" fmla="*/ 6805652 w 8848429"/>
              <a:gd name="connsiteY98" fmla="*/ 5027039 h 5094507"/>
              <a:gd name="connsiteX99" fmla="*/ 6643976 w 8848429"/>
              <a:gd name="connsiteY99" fmla="*/ 4761097 h 5094507"/>
              <a:gd name="connsiteX100" fmla="*/ 6567424 w 8848429"/>
              <a:gd name="connsiteY100" fmla="*/ 5062757 h 5094507"/>
              <a:gd name="connsiteX101" fmla="*/ 6423590 w 8848429"/>
              <a:gd name="connsiteY101" fmla="*/ 4765993 h 5094507"/>
              <a:gd name="connsiteX102" fmla="*/ 6329584 w 8848429"/>
              <a:gd name="connsiteY102" fmla="*/ 5075792 h 5094507"/>
              <a:gd name="connsiteX103" fmla="*/ 6203841 w 8848429"/>
              <a:gd name="connsiteY103" fmla="*/ 4758029 h 5094507"/>
              <a:gd name="connsiteX104" fmla="*/ 6087331 w 8848429"/>
              <a:gd name="connsiteY104" fmla="*/ 5075438 h 5094507"/>
              <a:gd name="connsiteX105" fmla="*/ 5986740 w 8848429"/>
              <a:gd name="connsiteY105" fmla="*/ 4762643 h 5094507"/>
              <a:gd name="connsiteX106" fmla="*/ 5874016 w 8848429"/>
              <a:gd name="connsiteY106" fmla="*/ 5064232 h 5094507"/>
              <a:gd name="connsiteX107" fmla="*/ 5778157 w 8848429"/>
              <a:gd name="connsiteY107" fmla="*/ 4751952 h 5094507"/>
              <a:gd name="connsiteX108" fmla="*/ 5664023 w 8848429"/>
              <a:gd name="connsiteY108" fmla="*/ 5071017 h 5094507"/>
              <a:gd name="connsiteX109" fmla="*/ 5572671 w 8848429"/>
              <a:gd name="connsiteY109" fmla="*/ 4748156 h 5094507"/>
              <a:gd name="connsiteX110" fmla="*/ 5455082 w 8848429"/>
              <a:gd name="connsiteY110" fmla="*/ 5063854 h 5094507"/>
              <a:gd name="connsiteX111" fmla="*/ 5371684 w 8848429"/>
              <a:gd name="connsiteY111" fmla="*/ 4743118 h 5094507"/>
              <a:gd name="connsiteX112" fmla="*/ 5258734 w 8848429"/>
              <a:gd name="connsiteY112" fmla="*/ 5064988 h 5094507"/>
              <a:gd name="connsiteX113" fmla="*/ 5173028 w 8848429"/>
              <a:gd name="connsiteY113" fmla="*/ 4732692 h 5094507"/>
              <a:gd name="connsiteX114" fmla="*/ 5065654 w 8848429"/>
              <a:gd name="connsiteY114" fmla="*/ 5079881 h 5094507"/>
              <a:gd name="connsiteX115" fmla="*/ 4967924 w 8848429"/>
              <a:gd name="connsiteY115" fmla="*/ 4733065 h 5094507"/>
              <a:gd name="connsiteX116" fmla="*/ 4859236 w 8848429"/>
              <a:gd name="connsiteY116" fmla="*/ 5070041 h 5094507"/>
              <a:gd name="connsiteX117" fmla="*/ 4757823 w 8848429"/>
              <a:gd name="connsiteY117" fmla="*/ 4733093 h 5094507"/>
              <a:gd name="connsiteX118" fmla="*/ 4642970 w 8848429"/>
              <a:gd name="connsiteY118" fmla="*/ 5062710 h 5094507"/>
              <a:gd name="connsiteX119" fmla="*/ 4539308 w 8848429"/>
              <a:gd name="connsiteY119" fmla="*/ 4729733 h 5094507"/>
              <a:gd name="connsiteX120" fmla="*/ 4427656 w 8848429"/>
              <a:gd name="connsiteY120" fmla="*/ 5073048 h 5094507"/>
              <a:gd name="connsiteX121" fmla="*/ 4326692 w 8848429"/>
              <a:gd name="connsiteY121" fmla="*/ 4731957 h 5094507"/>
              <a:gd name="connsiteX122" fmla="*/ 4237210 w 8848429"/>
              <a:gd name="connsiteY122" fmla="*/ 5062710 h 5094507"/>
              <a:gd name="connsiteX123" fmla="*/ 4123757 w 8848429"/>
              <a:gd name="connsiteY123" fmla="*/ 4721372 h 5094507"/>
              <a:gd name="connsiteX124" fmla="*/ 4017725 w 8848429"/>
              <a:gd name="connsiteY124" fmla="*/ 5067181 h 5094507"/>
              <a:gd name="connsiteX125" fmla="*/ 3906287 w 8848429"/>
              <a:gd name="connsiteY125" fmla="*/ 4711912 h 5094507"/>
              <a:gd name="connsiteX126" fmla="*/ 3817646 w 8848429"/>
              <a:gd name="connsiteY126" fmla="*/ 5070707 h 5094507"/>
              <a:gd name="connsiteX127" fmla="*/ 3679153 w 8848429"/>
              <a:gd name="connsiteY127" fmla="*/ 4718232 h 5094507"/>
              <a:gd name="connsiteX128" fmla="*/ 3515448 w 8848429"/>
              <a:gd name="connsiteY128" fmla="*/ 5066757 h 5094507"/>
              <a:gd name="connsiteX129" fmla="*/ 3362150 w 8848429"/>
              <a:gd name="connsiteY129" fmla="*/ 4761285 h 5094507"/>
              <a:gd name="connsiteX130" fmla="*/ 3212578 w 8848429"/>
              <a:gd name="connsiteY130" fmla="*/ 5072088 h 5094507"/>
              <a:gd name="connsiteX131" fmla="*/ 3089807 w 8848429"/>
              <a:gd name="connsiteY131" fmla="*/ 4751915 h 5094507"/>
              <a:gd name="connsiteX132" fmla="*/ 2963165 w 8848429"/>
              <a:gd name="connsiteY132" fmla="*/ 5071489 h 5094507"/>
              <a:gd name="connsiteX133" fmla="*/ 2903088 w 8848429"/>
              <a:gd name="connsiteY133" fmla="*/ 4761097 h 5094507"/>
              <a:gd name="connsiteX134" fmla="*/ 2782087 w 8848429"/>
              <a:gd name="connsiteY134" fmla="*/ 5094507 h 5094507"/>
              <a:gd name="connsiteX135" fmla="*/ 2657303 w 8848429"/>
              <a:gd name="connsiteY135" fmla="*/ 4778693 h 5094507"/>
              <a:gd name="connsiteX136" fmla="*/ 2506147 w 8848429"/>
              <a:gd name="connsiteY136" fmla="*/ 5088492 h 5094507"/>
              <a:gd name="connsiteX137" fmla="*/ 2456603 w 8848429"/>
              <a:gd name="connsiteY137" fmla="*/ 4777079 h 5094507"/>
              <a:gd name="connsiteX138" fmla="*/ 2297275 w 8848429"/>
              <a:gd name="connsiteY138" fmla="*/ 5064371 h 5094507"/>
              <a:gd name="connsiteX139" fmla="*/ 2214103 w 8848429"/>
              <a:gd name="connsiteY139" fmla="*/ 4745226 h 5094507"/>
              <a:gd name="connsiteX140" fmla="*/ 2042778 w 8848429"/>
              <a:gd name="connsiteY140" fmla="*/ 5027039 h 5094507"/>
              <a:gd name="connsiteX141" fmla="*/ 1995178 w 8848429"/>
              <a:gd name="connsiteY141" fmla="*/ 4719475 h 5094507"/>
              <a:gd name="connsiteX142" fmla="*/ 1809018 w 8848429"/>
              <a:gd name="connsiteY142" fmla="*/ 4968872 h 5094507"/>
              <a:gd name="connsiteX143" fmla="*/ 1789692 w 8848429"/>
              <a:gd name="connsiteY143" fmla="*/ 4639662 h 5094507"/>
              <a:gd name="connsiteX144" fmla="*/ 1566694 w 8848429"/>
              <a:gd name="connsiteY144" fmla="*/ 4882607 h 5094507"/>
              <a:gd name="connsiteX145" fmla="*/ 1579997 w 8848429"/>
              <a:gd name="connsiteY145" fmla="*/ 4571668 h 5094507"/>
              <a:gd name="connsiteX146" fmla="*/ 1348755 w 8848429"/>
              <a:gd name="connsiteY146" fmla="*/ 4779964 h 5094507"/>
              <a:gd name="connsiteX147" fmla="*/ 1394041 w 8848429"/>
              <a:gd name="connsiteY147" fmla="*/ 4453292 h 5094507"/>
              <a:gd name="connsiteX148" fmla="*/ 1127917 w 8848429"/>
              <a:gd name="connsiteY148" fmla="*/ 4648081 h 5094507"/>
              <a:gd name="connsiteX149" fmla="*/ 1201636 w 8848429"/>
              <a:gd name="connsiteY149" fmla="*/ 4345715 h 5094507"/>
              <a:gd name="connsiteX150" fmla="*/ 934199 w 8848429"/>
              <a:gd name="connsiteY150" fmla="*/ 4504891 h 5094507"/>
              <a:gd name="connsiteX151" fmla="*/ 1042336 w 8848429"/>
              <a:gd name="connsiteY151" fmla="*/ 4193343 h 5094507"/>
              <a:gd name="connsiteX152" fmla="*/ 743332 w 8848429"/>
              <a:gd name="connsiteY152" fmla="*/ 4332460 h 5094507"/>
              <a:gd name="connsiteX153" fmla="*/ 874621 w 8848429"/>
              <a:gd name="connsiteY153" fmla="*/ 4050283 h 5094507"/>
              <a:gd name="connsiteX154" fmla="*/ 581271 w 8848429"/>
              <a:gd name="connsiteY154" fmla="*/ 4154231 h 5094507"/>
              <a:gd name="connsiteX155" fmla="*/ 748120 w 8848429"/>
              <a:gd name="connsiteY155" fmla="*/ 3869756 h 5094507"/>
              <a:gd name="connsiteX156" fmla="*/ 427711 w 8848429"/>
              <a:gd name="connsiteY156" fmla="*/ 3947875 h 5094507"/>
              <a:gd name="connsiteX157" fmla="*/ 611531 w 8848429"/>
              <a:gd name="connsiteY157" fmla="*/ 3696738 h 5094507"/>
              <a:gd name="connsiteX158" fmla="*/ 303535 w 8848429"/>
              <a:gd name="connsiteY158" fmla="*/ 3741447 h 5094507"/>
              <a:gd name="connsiteX159" fmla="*/ 522660 w 8848429"/>
              <a:gd name="connsiteY159" fmla="*/ 3495003 h 5094507"/>
              <a:gd name="connsiteX160" fmla="*/ 193185 w 8848429"/>
              <a:gd name="connsiteY160" fmla="*/ 3509099 h 5094507"/>
              <a:gd name="connsiteX161" fmla="*/ 422457 w 8848429"/>
              <a:gd name="connsiteY161" fmla="*/ 3298650 h 5094507"/>
              <a:gd name="connsiteX162" fmla="*/ 111655 w 8848429"/>
              <a:gd name="connsiteY162" fmla="*/ 3282428 h 5094507"/>
              <a:gd name="connsiteX163" fmla="*/ 374679 w 8848429"/>
              <a:gd name="connsiteY163" fmla="*/ 3083457 h 5094507"/>
              <a:gd name="connsiteX164" fmla="*/ 48753 w 8848429"/>
              <a:gd name="connsiteY164" fmla="*/ 3033015 h 5094507"/>
              <a:gd name="connsiteX165" fmla="*/ 314695 w 8848429"/>
              <a:gd name="connsiteY165" fmla="*/ 2871339 h 5094507"/>
              <a:gd name="connsiteX166" fmla="*/ 13035 w 8848429"/>
              <a:gd name="connsiteY166" fmla="*/ 2794787 h 5094507"/>
              <a:gd name="connsiteX167" fmla="*/ 309799 w 8848429"/>
              <a:gd name="connsiteY167" fmla="*/ 2650953 h 5094507"/>
              <a:gd name="connsiteX168" fmla="*/ 0 w 8848429"/>
              <a:gd name="connsiteY168" fmla="*/ 2537897 h 5094507"/>
              <a:gd name="connsiteX169" fmla="*/ 292363 w 8848429"/>
              <a:gd name="connsiteY169" fmla="*/ 2431203 h 5094507"/>
              <a:gd name="connsiteX170" fmla="*/ 11421 w 8848429"/>
              <a:gd name="connsiteY170" fmla="*/ 2297276 h 5094507"/>
              <a:gd name="connsiteX171" fmla="*/ 330566 w 8848429"/>
              <a:gd name="connsiteY171" fmla="*/ 2214104 h 5094507"/>
              <a:gd name="connsiteX172" fmla="*/ 48753 w 8848429"/>
              <a:gd name="connsiteY172" fmla="*/ 2042778 h 5094507"/>
              <a:gd name="connsiteX173" fmla="*/ 356319 w 8848429"/>
              <a:gd name="connsiteY173" fmla="*/ 1995178 h 5094507"/>
              <a:gd name="connsiteX174" fmla="*/ 106922 w 8848429"/>
              <a:gd name="connsiteY174" fmla="*/ 1809018 h 5094507"/>
              <a:gd name="connsiteX175" fmla="*/ 436130 w 8848429"/>
              <a:gd name="connsiteY175" fmla="*/ 1789692 h 5094507"/>
              <a:gd name="connsiteX176" fmla="*/ 193185 w 8848429"/>
              <a:gd name="connsiteY176" fmla="*/ 1566694 h 5094507"/>
              <a:gd name="connsiteX177" fmla="*/ 504124 w 8848429"/>
              <a:gd name="connsiteY177" fmla="*/ 1579997 h 5094507"/>
              <a:gd name="connsiteX178" fmla="*/ 295829 w 8848429"/>
              <a:gd name="connsiteY178" fmla="*/ 1348755 h 5094507"/>
              <a:gd name="connsiteX179" fmla="*/ 622500 w 8848429"/>
              <a:gd name="connsiteY179" fmla="*/ 1394041 h 5094507"/>
              <a:gd name="connsiteX180" fmla="*/ 427711 w 8848429"/>
              <a:gd name="connsiteY180" fmla="*/ 1127917 h 5094507"/>
              <a:gd name="connsiteX181" fmla="*/ 730077 w 8848429"/>
              <a:gd name="connsiteY181" fmla="*/ 1201637 h 5094507"/>
              <a:gd name="connsiteX182" fmla="*/ 570901 w 8848429"/>
              <a:gd name="connsiteY182" fmla="*/ 934199 h 5094507"/>
              <a:gd name="connsiteX183" fmla="*/ 882450 w 8848429"/>
              <a:gd name="connsiteY183" fmla="*/ 1042336 h 5094507"/>
              <a:gd name="connsiteX184" fmla="*/ 743332 w 8848429"/>
              <a:gd name="connsiteY184" fmla="*/ 743332 h 5094507"/>
              <a:gd name="connsiteX185" fmla="*/ 1025509 w 8848429"/>
              <a:gd name="connsiteY185" fmla="*/ 874621 h 5094507"/>
              <a:gd name="connsiteX186" fmla="*/ 921561 w 8848429"/>
              <a:gd name="connsiteY186" fmla="*/ 581271 h 5094507"/>
              <a:gd name="connsiteX187" fmla="*/ 1206036 w 8848429"/>
              <a:gd name="connsiteY187" fmla="*/ 748121 h 5094507"/>
              <a:gd name="connsiteX188" fmla="*/ 1127917 w 8848429"/>
              <a:gd name="connsiteY188" fmla="*/ 427712 h 5094507"/>
              <a:gd name="connsiteX189" fmla="*/ 1379054 w 8848429"/>
              <a:gd name="connsiteY189" fmla="*/ 611531 h 5094507"/>
              <a:gd name="connsiteX190" fmla="*/ 1334346 w 8848429"/>
              <a:gd name="connsiteY190" fmla="*/ 303535 h 5094507"/>
              <a:gd name="connsiteX191" fmla="*/ 1580790 w 8848429"/>
              <a:gd name="connsiteY191" fmla="*/ 522661 h 5094507"/>
              <a:gd name="connsiteX192" fmla="*/ 1566694 w 8848429"/>
              <a:gd name="connsiteY192" fmla="*/ 193185 h 5094507"/>
              <a:gd name="connsiteX193" fmla="*/ 1777142 w 8848429"/>
              <a:gd name="connsiteY193" fmla="*/ 422457 h 5094507"/>
              <a:gd name="connsiteX194" fmla="*/ 1793364 w 8848429"/>
              <a:gd name="connsiteY194" fmla="*/ 111655 h 5094507"/>
              <a:gd name="connsiteX195" fmla="*/ 1992335 w 8848429"/>
              <a:gd name="connsiteY195" fmla="*/ 374679 h 5094507"/>
              <a:gd name="connsiteX196" fmla="*/ 2042778 w 8848429"/>
              <a:gd name="connsiteY196" fmla="*/ 48753 h 5094507"/>
              <a:gd name="connsiteX197" fmla="*/ 2204453 w 8848429"/>
              <a:gd name="connsiteY197" fmla="*/ 314695 h 5094507"/>
              <a:gd name="connsiteX198" fmla="*/ 2281006 w 8848429"/>
              <a:gd name="connsiteY198" fmla="*/ 13035 h 5094507"/>
              <a:gd name="connsiteX199" fmla="*/ 2424840 w 8848429"/>
              <a:gd name="connsiteY199" fmla="*/ 309799 h 5094507"/>
              <a:gd name="connsiteX200" fmla="*/ 2537897 w 8848429"/>
              <a:gd name="connsiteY200" fmla="*/ 0 h 5094507"/>
              <a:gd name="connsiteX0" fmla="*/ 2537897 w 8848429"/>
              <a:gd name="connsiteY0" fmla="*/ 0 h 5094507"/>
              <a:gd name="connsiteX1" fmla="*/ 2644589 w 8848429"/>
              <a:gd name="connsiteY1" fmla="*/ 292362 h 5094507"/>
              <a:gd name="connsiteX2" fmla="*/ 2778516 w 8848429"/>
              <a:gd name="connsiteY2" fmla="*/ 11421 h 5094507"/>
              <a:gd name="connsiteX3" fmla="*/ 2861690 w 8848429"/>
              <a:gd name="connsiteY3" fmla="*/ 330566 h 5094507"/>
              <a:gd name="connsiteX4" fmla="*/ 3033015 w 8848429"/>
              <a:gd name="connsiteY4" fmla="*/ 48753 h 5094507"/>
              <a:gd name="connsiteX5" fmla="*/ 3080616 w 8848429"/>
              <a:gd name="connsiteY5" fmla="*/ 356317 h 5094507"/>
              <a:gd name="connsiteX6" fmla="*/ 3266774 w 8848429"/>
              <a:gd name="connsiteY6" fmla="*/ 106922 h 5094507"/>
              <a:gd name="connsiteX7" fmla="*/ 3286101 w 8848429"/>
              <a:gd name="connsiteY7" fmla="*/ 436131 h 5094507"/>
              <a:gd name="connsiteX8" fmla="*/ 3509098 w 8848429"/>
              <a:gd name="connsiteY8" fmla="*/ 193185 h 5094507"/>
              <a:gd name="connsiteX9" fmla="*/ 3495795 w 8848429"/>
              <a:gd name="connsiteY9" fmla="*/ 504124 h 5094507"/>
              <a:gd name="connsiteX10" fmla="*/ 3727037 w 8848429"/>
              <a:gd name="connsiteY10" fmla="*/ 295829 h 5094507"/>
              <a:gd name="connsiteX11" fmla="*/ 3681751 w 8848429"/>
              <a:gd name="connsiteY11" fmla="*/ 622500 h 5094507"/>
              <a:gd name="connsiteX12" fmla="*/ 3947875 w 8848429"/>
              <a:gd name="connsiteY12" fmla="*/ 427712 h 5094507"/>
              <a:gd name="connsiteX13" fmla="*/ 3874156 w 8848429"/>
              <a:gd name="connsiteY13" fmla="*/ 730077 h 5094507"/>
              <a:gd name="connsiteX14" fmla="*/ 4141593 w 8848429"/>
              <a:gd name="connsiteY14" fmla="*/ 570901 h 5094507"/>
              <a:gd name="connsiteX15" fmla="*/ 4033457 w 8848429"/>
              <a:gd name="connsiteY15" fmla="*/ 882450 h 5094507"/>
              <a:gd name="connsiteX16" fmla="*/ 4332460 w 8848429"/>
              <a:gd name="connsiteY16" fmla="*/ 743332 h 5094507"/>
              <a:gd name="connsiteX17" fmla="*/ 4201171 w 8848429"/>
              <a:gd name="connsiteY17" fmla="*/ 1025509 h 5094507"/>
              <a:gd name="connsiteX18" fmla="*/ 4363624 w 8848429"/>
              <a:gd name="connsiteY18" fmla="*/ 967945 h 5094507"/>
              <a:gd name="connsiteX19" fmla="*/ 4401794 w 8848429"/>
              <a:gd name="connsiteY19" fmla="*/ 954419 h 5094507"/>
              <a:gd name="connsiteX20" fmla="*/ 4462826 w 8848429"/>
              <a:gd name="connsiteY20" fmla="*/ 975603 h 5094507"/>
              <a:gd name="connsiteX21" fmla="*/ 4655087 w 8848429"/>
              <a:gd name="connsiteY21" fmla="*/ 1042336 h 5094507"/>
              <a:gd name="connsiteX22" fmla="*/ 4515970 w 8848429"/>
              <a:gd name="connsiteY22" fmla="*/ 743332 h 5094507"/>
              <a:gd name="connsiteX23" fmla="*/ 4798146 w 8848429"/>
              <a:gd name="connsiteY23" fmla="*/ 874621 h 5094507"/>
              <a:gd name="connsiteX24" fmla="*/ 4694199 w 8848429"/>
              <a:gd name="connsiteY24" fmla="*/ 581271 h 5094507"/>
              <a:gd name="connsiteX25" fmla="*/ 4978673 w 8848429"/>
              <a:gd name="connsiteY25" fmla="*/ 748121 h 5094507"/>
              <a:gd name="connsiteX26" fmla="*/ 4900554 w 8848429"/>
              <a:gd name="connsiteY26" fmla="*/ 427712 h 5094507"/>
              <a:gd name="connsiteX27" fmla="*/ 5151692 w 8848429"/>
              <a:gd name="connsiteY27" fmla="*/ 611531 h 5094507"/>
              <a:gd name="connsiteX28" fmla="*/ 5106984 w 8848429"/>
              <a:gd name="connsiteY28" fmla="*/ 303535 h 5094507"/>
              <a:gd name="connsiteX29" fmla="*/ 5353428 w 8848429"/>
              <a:gd name="connsiteY29" fmla="*/ 522661 h 5094507"/>
              <a:gd name="connsiteX30" fmla="*/ 5339331 w 8848429"/>
              <a:gd name="connsiteY30" fmla="*/ 193185 h 5094507"/>
              <a:gd name="connsiteX31" fmla="*/ 5549779 w 8848429"/>
              <a:gd name="connsiteY31" fmla="*/ 422457 h 5094507"/>
              <a:gd name="connsiteX32" fmla="*/ 5566001 w 8848429"/>
              <a:gd name="connsiteY32" fmla="*/ 111655 h 5094507"/>
              <a:gd name="connsiteX33" fmla="*/ 5764973 w 8848429"/>
              <a:gd name="connsiteY33" fmla="*/ 374679 h 5094507"/>
              <a:gd name="connsiteX34" fmla="*/ 5815415 w 8848429"/>
              <a:gd name="connsiteY34" fmla="*/ 48753 h 5094507"/>
              <a:gd name="connsiteX35" fmla="*/ 5977091 w 8848429"/>
              <a:gd name="connsiteY35" fmla="*/ 314695 h 5094507"/>
              <a:gd name="connsiteX36" fmla="*/ 6053643 w 8848429"/>
              <a:gd name="connsiteY36" fmla="*/ 13035 h 5094507"/>
              <a:gd name="connsiteX37" fmla="*/ 6197477 w 8848429"/>
              <a:gd name="connsiteY37" fmla="*/ 309799 h 5094507"/>
              <a:gd name="connsiteX38" fmla="*/ 6310534 w 8848429"/>
              <a:gd name="connsiteY38" fmla="*/ 0 h 5094507"/>
              <a:gd name="connsiteX39" fmla="*/ 6417226 w 8848429"/>
              <a:gd name="connsiteY39" fmla="*/ 292362 h 5094507"/>
              <a:gd name="connsiteX40" fmla="*/ 6551154 w 8848429"/>
              <a:gd name="connsiteY40" fmla="*/ 11421 h 5094507"/>
              <a:gd name="connsiteX41" fmla="*/ 6634327 w 8848429"/>
              <a:gd name="connsiteY41" fmla="*/ 330566 h 5094507"/>
              <a:gd name="connsiteX42" fmla="*/ 6805652 w 8848429"/>
              <a:gd name="connsiteY42" fmla="*/ 48753 h 5094507"/>
              <a:gd name="connsiteX43" fmla="*/ 6853253 w 8848429"/>
              <a:gd name="connsiteY43" fmla="*/ 356317 h 5094507"/>
              <a:gd name="connsiteX44" fmla="*/ 7039411 w 8848429"/>
              <a:gd name="connsiteY44" fmla="*/ 106922 h 5094507"/>
              <a:gd name="connsiteX45" fmla="*/ 7058738 w 8848429"/>
              <a:gd name="connsiteY45" fmla="*/ 436131 h 5094507"/>
              <a:gd name="connsiteX46" fmla="*/ 7281736 w 8848429"/>
              <a:gd name="connsiteY46" fmla="*/ 193185 h 5094507"/>
              <a:gd name="connsiteX47" fmla="*/ 7268432 w 8848429"/>
              <a:gd name="connsiteY47" fmla="*/ 504124 h 5094507"/>
              <a:gd name="connsiteX48" fmla="*/ 7499674 w 8848429"/>
              <a:gd name="connsiteY48" fmla="*/ 295829 h 5094507"/>
              <a:gd name="connsiteX49" fmla="*/ 7454388 w 8848429"/>
              <a:gd name="connsiteY49" fmla="*/ 622500 h 5094507"/>
              <a:gd name="connsiteX50" fmla="*/ 7720512 w 8848429"/>
              <a:gd name="connsiteY50" fmla="*/ 427712 h 5094507"/>
              <a:gd name="connsiteX51" fmla="*/ 7646793 w 8848429"/>
              <a:gd name="connsiteY51" fmla="*/ 730077 h 5094507"/>
              <a:gd name="connsiteX52" fmla="*/ 7914230 w 8848429"/>
              <a:gd name="connsiteY52" fmla="*/ 570901 h 5094507"/>
              <a:gd name="connsiteX53" fmla="*/ 7806094 w 8848429"/>
              <a:gd name="connsiteY53" fmla="*/ 882450 h 5094507"/>
              <a:gd name="connsiteX54" fmla="*/ 8105097 w 8848429"/>
              <a:gd name="connsiteY54" fmla="*/ 743332 h 5094507"/>
              <a:gd name="connsiteX55" fmla="*/ 7973808 w 8848429"/>
              <a:gd name="connsiteY55" fmla="*/ 1025509 h 5094507"/>
              <a:gd name="connsiteX56" fmla="*/ 8267159 w 8848429"/>
              <a:gd name="connsiteY56" fmla="*/ 921562 h 5094507"/>
              <a:gd name="connsiteX57" fmla="*/ 8100309 w 8848429"/>
              <a:gd name="connsiteY57" fmla="*/ 1206036 h 5094507"/>
              <a:gd name="connsiteX58" fmla="*/ 8420718 w 8848429"/>
              <a:gd name="connsiteY58" fmla="*/ 1127917 h 5094507"/>
              <a:gd name="connsiteX59" fmla="*/ 8236899 w 8848429"/>
              <a:gd name="connsiteY59" fmla="*/ 1379055 h 5094507"/>
              <a:gd name="connsiteX60" fmla="*/ 8544894 w 8848429"/>
              <a:gd name="connsiteY60" fmla="*/ 1334347 h 5094507"/>
              <a:gd name="connsiteX61" fmla="*/ 8325768 w 8848429"/>
              <a:gd name="connsiteY61" fmla="*/ 1580791 h 5094507"/>
              <a:gd name="connsiteX62" fmla="*/ 8655244 w 8848429"/>
              <a:gd name="connsiteY62" fmla="*/ 1566694 h 5094507"/>
              <a:gd name="connsiteX63" fmla="*/ 8425972 w 8848429"/>
              <a:gd name="connsiteY63" fmla="*/ 1777142 h 5094507"/>
              <a:gd name="connsiteX64" fmla="*/ 8736775 w 8848429"/>
              <a:gd name="connsiteY64" fmla="*/ 1793364 h 5094507"/>
              <a:gd name="connsiteX65" fmla="*/ 8473750 w 8848429"/>
              <a:gd name="connsiteY65" fmla="*/ 1992336 h 5094507"/>
              <a:gd name="connsiteX66" fmla="*/ 8799676 w 8848429"/>
              <a:gd name="connsiteY66" fmla="*/ 2042778 h 5094507"/>
              <a:gd name="connsiteX67" fmla="*/ 8533734 w 8848429"/>
              <a:gd name="connsiteY67" fmla="*/ 2204454 h 5094507"/>
              <a:gd name="connsiteX68" fmla="*/ 8835394 w 8848429"/>
              <a:gd name="connsiteY68" fmla="*/ 2281007 h 5094507"/>
              <a:gd name="connsiteX69" fmla="*/ 8538630 w 8848429"/>
              <a:gd name="connsiteY69" fmla="*/ 2424841 h 5094507"/>
              <a:gd name="connsiteX70" fmla="*/ 8848429 w 8848429"/>
              <a:gd name="connsiteY70" fmla="*/ 2537897 h 5094507"/>
              <a:gd name="connsiteX71" fmla="*/ 8556068 w 8848429"/>
              <a:gd name="connsiteY71" fmla="*/ 2644589 h 5094507"/>
              <a:gd name="connsiteX72" fmla="*/ 8837008 w 8848429"/>
              <a:gd name="connsiteY72" fmla="*/ 2778517 h 5094507"/>
              <a:gd name="connsiteX73" fmla="*/ 8517863 w 8848429"/>
              <a:gd name="connsiteY73" fmla="*/ 2861690 h 5094507"/>
              <a:gd name="connsiteX74" fmla="*/ 8799676 w 8848429"/>
              <a:gd name="connsiteY74" fmla="*/ 3033015 h 5094507"/>
              <a:gd name="connsiteX75" fmla="*/ 8492112 w 8848429"/>
              <a:gd name="connsiteY75" fmla="*/ 3080616 h 5094507"/>
              <a:gd name="connsiteX76" fmla="*/ 8741508 w 8848429"/>
              <a:gd name="connsiteY76" fmla="*/ 3266774 h 5094507"/>
              <a:gd name="connsiteX77" fmla="*/ 8412298 w 8848429"/>
              <a:gd name="connsiteY77" fmla="*/ 3286101 h 5094507"/>
              <a:gd name="connsiteX78" fmla="*/ 8655244 w 8848429"/>
              <a:gd name="connsiteY78" fmla="*/ 3509099 h 5094507"/>
              <a:gd name="connsiteX79" fmla="*/ 8344304 w 8848429"/>
              <a:gd name="connsiteY79" fmla="*/ 3495795 h 5094507"/>
              <a:gd name="connsiteX80" fmla="*/ 8552600 w 8848429"/>
              <a:gd name="connsiteY80" fmla="*/ 3727037 h 5094507"/>
              <a:gd name="connsiteX81" fmla="*/ 8225930 w 8848429"/>
              <a:gd name="connsiteY81" fmla="*/ 3681752 h 5094507"/>
              <a:gd name="connsiteX82" fmla="*/ 8420718 w 8848429"/>
              <a:gd name="connsiteY82" fmla="*/ 3947875 h 5094507"/>
              <a:gd name="connsiteX83" fmla="*/ 8118352 w 8848429"/>
              <a:gd name="connsiteY83" fmla="*/ 3874156 h 5094507"/>
              <a:gd name="connsiteX84" fmla="*/ 8277528 w 8848429"/>
              <a:gd name="connsiteY84" fmla="*/ 4141593 h 5094507"/>
              <a:gd name="connsiteX85" fmla="*/ 7965979 w 8848429"/>
              <a:gd name="connsiteY85" fmla="*/ 4033457 h 5094507"/>
              <a:gd name="connsiteX86" fmla="*/ 8105097 w 8848429"/>
              <a:gd name="connsiteY86" fmla="*/ 4332460 h 5094507"/>
              <a:gd name="connsiteX87" fmla="*/ 7822920 w 8848429"/>
              <a:gd name="connsiteY87" fmla="*/ 4201171 h 5094507"/>
              <a:gd name="connsiteX88" fmla="*/ 7926868 w 8848429"/>
              <a:gd name="connsiteY88" fmla="*/ 4494522 h 5094507"/>
              <a:gd name="connsiteX89" fmla="*/ 7642393 w 8848429"/>
              <a:gd name="connsiteY89" fmla="*/ 4327672 h 5094507"/>
              <a:gd name="connsiteX90" fmla="*/ 7720512 w 8848429"/>
              <a:gd name="connsiteY90" fmla="*/ 4648081 h 5094507"/>
              <a:gd name="connsiteX91" fmla="*/ 7469375 w 8848429"/>
              <a:gd name="connsiteY91" fmla="*/ 4464262 h 5094507"/>
              <a:gd name="connsiteX92" fmla="*/ 7514083 w 8848429"/>
              <a:gd name="connsiteY92" fmla="*/ 4772257 h 5094507"/>
              <a:gd name="connsiteX93" fmla="*/ 7267640 w 8848429"/>
              <a:gd name="connsiteY93" fmla="*/ 4553132 h 5094507"/>
              <a:gd name="connsiteX94" fmla="*/ 7281736 w 8848429"/>
              <a:gd name="connsiteY94" fmla="*/ 4882607 h 5094507"/>
              <a:gd name="connsiteX95" fmla="*/ 7071287 w 8848429"/>
              <a:gd name="connsiteY95" fmla="*/ 4653335 h 5094507"/>
              <a:gd name="connsiteX96" fmla="*/ 7055065 w 8848429"/>
              <a:gd name="connsiteY96" fmla="*/ 4964138 h 5094507"/>
              <a:gd name="connsiteX97" fmla="*/ 6856094 w 8848429"/>
              <a:gd name="connsiteY97" fmla="*/ 4701115 h 5094507"/>
              <a:gd name="connsiteX98" fmla="*/ 6805652 w 8848429"/>
              <a:gd name="connsiteY98" fmla="*/ 5027039 h 5094507"/>
              <a:gd name="connsiteX99" fmla="*/ 6643976 w 8848429"/>
              <a:gd name="connsiteY99" fmla="*/ 4761097 h 5094507"/>
              <a:gd name="connsiteX100" fmla="*/ 6567424 w 8848429"/>
              <a:gd name="connsiteY100" fmla="*/ 5062757 h 5094507"/>
              <a:gd name="connsiteX101" fmla="*/ 6423590 w 8848429"/>
              <a:gd name="connsiteY101" fmla="*/ 4765993 h 5094507"/>
              <a:gd name="connsiteX102" fmla="*/ 6329584 w 8848429"/>
              <a:gd name="connsiteY102" fmla="*/ 5075792 h 5094507"/>
              <a:gd name="connsiteX103" fmla="*/ 6203841 w 8848429"/>
              <a:gd name="connsiteY103" fmla="*/ 4758029 h 5094507"/>
              <a:gd name="connsiteX104" fmla="*/ 6087331 w 8848429"/>
              <a:gd name="connsiteY104" fmla="*/ 5075438 h 5094507"/>
              <a:gd name="connsiteX105" fmla="*/ 5986740 w 8848429"/>
              <a:gd name="connsiteY105" fmla="*/ 4762643 h 5094507"/>
              <a:gd name="connsiteX106" fmla="*/ 5874016 w 8848429"/>
              <a:gd name="connsiteY106" fmla="*/ 5064232 h 5094507"/>
              <a:gd name="connsiteX107" fmla="*/ 5778157 w 8848429"/>
              <a:gd name="connsiteY107" fmla="*/ 4751952 h 5094507"/>
              <a:gd name="connsiteX108" fmla="*/ 5664023 w 8848429"/>
              <a:gd name="connsiteY108" fmla="*/ 5071017 h 5094507"/>
              <a:gd name="connsiteX109" fmla="*/ 5572671 w 8848429"/>
              <a:gd name="connsiteY109" fmla="*/ 4748156 h 5094507"/>
              <a:gd name="connsiteX110" fmla="*/ 5455082 w 8848429"/>
              <a:gd name="connsiteY110" fmla="*/ 5063854 h 5094507"/>
              <a:gd name="connsiteX111" fmla="*/ 5371684 w 8848429"/>
              <a:gd name="connsiteY111" fmla="*/ 4743118 h 5094507"/>
              <a:gd name="connsiteX112" fmla="*/ 5258734 w 8848429"/>
              <a:gd name="connsiteY112" fmla="*/ 5064988 h 5094507"/>
              <a:gd name="connsiteX113" fmla="*/ 5173028 w 8848429"/>
              <a:gd name="connsiteY113" fmla="*/ 4732692 h 5094507"/>
              <a:gd name="connsiteX114" fmla="*/ 5065654 w 8848429"/>
              <a:gd name="connsiteY114" fmla="*/ 5079881 h 5094507"/>
              <a:gd name="connsiteX115" fmla="*/ 4967924 w 8848429"/>
              <a:gd name="connsiteY115" fmla="*/ 4733065 h 5094507"/>
              <a:gd name="connsiteX116" fmla="*/ 4859236 w 8848429"/>
              <a:gd name="connsiteY116" fmla="*/ 5070041 h 5094507"/>
              <a:gd name="connsiteX117" fmla="*/ 4757823 w 8848429"/>
              <a:gd name="connsiteY117" fmla="*/ 4733093 h 5094507"/>
              <a:gd name="connsiteX118" fmla="*/ 4642970 w 8848429"/>
              <a:gd name="connsiteY118" fmla="*/ 5062710 h 5094507"/>
              <a:gd name="connsiteX119" fmla="*/ 4539308 w 8848429"/>
              <a:gd name="connsiteY119" fmla="*/ 4729733 h 5094507"/>
              <a:gd name="connsiteX120" fmla="*/ 4427656 w 8848429"/>
              <a:gd name="connsiteY120" fmla="*/ 5073048 h 5094507"/>
              <a:gd name="connsiteX121" fmla="*/ 4326692 w 8848429"/>
              <a:gd name="connsiteY121" fmla="*/ 4731957 h 5094507"/>
              <a:gd name="connsiteX122" fmla="*/ 4237210 w 8848429"/>
              <a:gd name="connsiteY122" fmla="*/ 5062710 h 5094507"/>
              <a:gd name="connsiteX123" fmla="*/ 4123757 w 8848429"/>
              <a:gd name="connsiteY123" fmla="*/ 4721372 h 5094507"/>
              <a:gd name="connsiteX124" fmla="*/ 4017725 w 8848429"/>
              <a:gd name="connsiteY124" fmla="*/ 5067181 h 5094507"/>
              <a:gd name="connsiteX125" fmla="*/ 3906287 w 8848429"/>
              <a:gd name="connsiteY125" fmla="*/ 4711912 h 5094507"/>
              <a:gd name="connsiteX126" fmla="*/ 3817646 w 8848429"/>
              <a:gd name="connsiteY126" fmla="*/ 5070707 h 5094507"/>
              <a:gd name="connsiteX127" fmla="*/ 3679153 w 8848429"/>
              <a:gd name="connsiteY127" fmla="*/ 4718232 h 5094507"/>
              <a:gd name="connsiteX128" fmla="*/ 3515448 w 8848429"/>
              <a:gd name="connsiteY128" fmla="*/ 5066757 h 5094507"/>
              <a:gd name="connsiteX129" fmla="*/ 3362150 w 8848429"/>
              <a:gd name="connsiteY129" fmla="*/ 4761285 h 5094507"/>
              <a:gd name="connsiteX130" fmla="*/ 3212578 w 8848429"/>
              <a:gd name="connsiteY130" fmla="*/ 5072088 h 5094507"/>
              <a:gd name="connsiteX131" fmla="*/ 3089807 w 8848429"/>
              <a:gd name="connsiteY131" fmla="*/ 4751915 h 5094507"/>
              <a:gd name="connsiteX132" fmla="*/ 2963165 w 8848429"/>
              <a:gd name="connsiteY132" fmla="*/ 5071489 h 5094507"/>
              <a:gd name="connsiteX133" fmla="*/ 2903088 w 8848429"/>
              <a:gd name="connsiteY133" fmla="*/ 4761097 h 5094507"/>
              <a:gd name="connsiteX134" fmla="*/ 2750337 w 8848429"/>
              <a:gd name="connsiteY134" fmla="*/ 5094507 h 5094507"/>
              <a:gd name="connsiteX135" fmla="*/ 2657303 w 8848429"/>
              <a:gd name="connsiteY135" fmla="*/ 4778693 h 5094507"/>
              <a:gd name="connsiteX136" fmla="*/ 2506147 w 8848429"/>
              <a:gd name="connsiteY136" fmla="*/ 5088492 h 5094507"/>
              <a:gd name="connsiteX137" fmla="*/ 2456603 w 8848429"/>
              <a:gd name="connsiteY137" fmla="*/ 4777079 h 5094507"/>
              <a:gd name="connsiteX138" fmla="*/ 2297275 w 8848429"/>
              <a:gd name="connsiteY138" fmla="*/ 5064371 h 5094507"/>
              <a:gd name="connsiteX139" fmla="*/ 2214103 w 8848429"/>
              <a:gd name="connsiteY139" fmla="*/ 4745226 h 5094507"/>
              <a:gd name="connsiteX140" fmla="*/ 2042778 w 8848429"/>
              <a:gd name="connsiteY140" fmla="*/ 5027039 h 5094507"/>
              <a:gd name="connsiteX141" fmla="*/ 1995178 w 8848429"/>
              <a:gd name="connsiteY141" fmla="*/ 4719475 h 5094507"/>
              <a:gd name="connsiteX142" fmla="*/ 1809018 w 8848429"/>
              <a:gd name="connsiteY142" fmla="*/ 4968872 h 5094507"/>
              <a:gd name="connsiteX143" fmla="*/ 1789692 w 8848429"/>
              <a:gd name="connsiteY143" fmla="*/ 4639662 h 5094507"/>
              <a:gd name="connsiteX144" fmla="*/ 1566694 w 8848429"/>
              <a:gd name="connsiteY144" fmla="*/ 4882607 h 5094507"/>
              <a:gd name="connsiteX145" fmla="*/ 1579997 w 8848429"/>
              <a:gd name="connsiteY145" fmla="*/ 4571668 h 5094507"/>
              <a:gd name="connsiteX146" fmla="*/ 1348755 w 8848429"/>
              <a:gd name="connsiteY146" fmla="*/ 4779964 h 5094507"/>
              <a:gd name="connsiteX147" fmla="*/ 1394041 w 8848429"/>
              <a:gd name="connsiteY147" fmla="*/ 4453292 h 5094507"/>
              <a:gd name="connsiteX148" fmla="*/ 1127917 w 8848429"/>
              <a:gd name="connsiteY148" fmla="*/ 4648081 h 5094507"/>
              <a:gd name="connsiteX149" fmla="*/ 1201636 w 8848429"/>
              <a:gd name="connsiteY149" fmla="*/ 4345715 h 5094507"/>
              <a:gd name="connsiteX150" fmla="*/ 934199 w 8848429"/>
              <a:gd name="connsiteY150" fmla="*/ 4504891 h 5094507"/>
              <a:gd name="connsiteX151" fmla="*/ 1042336 w 8848429"/>
              <a:gd name="connsiteY151" fmla="*/ 4193343 h 5094507"/>
              <a:gd name="connsiteX152" fmla="*/ 743332 w 8848429"/>
              <a:gd name="connsiteY152" fmla="*/ 4332460 h 5094507"/>
              <a:gd name="connsiteX153" fmla="*/ 874621 w 8848429"/>
              <a:gd name="connsiteY153" fmla="*/ 4050283 h 5094507"/>
              <a:gd name="connsiteX154" fmla="*/ 581271 w 8848429"/>
              <a:gd name="connsiteY154" fmla="*/ 4154231 h 5094507"/>
              <a:gd name="connsiteX155" fmla="*/ 748120 w 8848429"/>
              <a:gd name="connsiteY155" fmla="*/ 3869756 h 5094507"/>
              <a:gd name="connsiteX156" fmla="*/ 427711 w 8848429"/>
              <a:gd name="connsiteY156" fmla="*/ 3947875 h 5094507"/>
              <a:gd name="connsiteX157" fmla="*/ 611531 w 8848429"/>
              <a:gd name="connsiteY157" fmla="*/ 3696738 h 5094507"/>
              <a:gd name="connsiteX158" fmla="*/ 303535 w 8848429"/>
              <a:gd name="connsiteY158" fmla="*/ 3741447 h 5094507"/>
              <a:gd name="connsiteX159" fmla="*/ 522660 w 8848429"/>
              <a:gd name="connsiteY159" fmla="*/ 3495003 h 5094507"/>
              <a:gd name="connsiteX160" fmla="*/ 193185 w 8848429"/>
              <a:gd name="connsiteY160" fmla="*/ 3509099 h 5094507"/>
              <a:gd name="connsiteX161" fmla="*/ 422457 w 8848429"/>
              <a:gd name="connsiteY161" fmla="*/ 3298650 h 5094507"/>
              <a:gd name="connsiteX162" fmla="*/ 111655 w 8848429"/>
              <a:gd name="connsiteY162" fmla="*/ 3282428 h 5094507"/>
              <a:gd name="connsiteX163" fmla="*/ 374679 w 8848429"/>
              <a:gd name="connsiteY163" fmla="*/ 3083457 h 5094507"/>
              <a:gd name="connsiteX164" fmla="*/ 48753 w 8848429"/>
              <a:gd name="connsiteY164" fmla="*/ 3033015 h 5094507"/>
              <a:gd name="connsiteX165" fmla="*/ 314695 w 8848429"/>
              <a:gd name="connsiteY165" fmla="*/ 2871339 h 5094507"/>
              <a:gd name="connsiteX166" fmla="*/ 13035 w 8848429"/>
              <a:gd name="connsiteY166" fmla="*/ 2794787 h 5094507"/>
              <a:gd name="connsiteX167" fmla="*/ 309799 w 8848429"/>
              <a:gd name="connsiteY167" fmla="*/ 2650953 h 5094507"/>
              <a:gd name="connsiteX168" fmla="*/ 0 w 8848429"/>
              <a:gd name="connsiteY168" fmla="*/ 2537897 h 5094507"/>
              <a:gd name="connsiteX169" fmla="*/ 292363 w 8848429"/>
              <a:gd name="connsiteY169" fmla="*/ 2431203 h 5094507"/>
              <a:gd name="connsiteX170" fmla="*/ 11421 w 8848429"/>
              <a:gd name="connsiteY170" fmla="*/ 2297276 h 5094507"/>
              <a:gd name="connsiteX171" fmla="*/ 330566 w 8848429"/>
              <a:gd name="connsiteY171" fmla="*/ 2214104 h 5094507"/>
              <a:gd name="connsiteX172" fmla="*/ 48753 w 8848429"/>
              <a:gd name="connsiteY172" fmla="*/ 2042778 h 5094507"/>
              <a:gd name="connsiteX173" fmla="*/ 356319 w 8848429"/>
              <a:gd name="connsiteY173" fmla="*/ 1995178 h 5094507"/>
              <a:gd name="connsiteX174" fmla="*/ 106922 w 8848429"/>
              <a:gd name="connsiteY174" fmla="*/ 1809018 h 5094507"/>
              <a:gd name="connsiteX175" fmla="*/ 436130 w 8848429"/>
              <a:gd name="connsiteY175" fmla="*/ 1789692 h 5094507"/>
              <a:gd name="connsiteX176" fmla="*/ 193185 w 8848429"/>
              <a:gd name="connsiteY176" fmla="*/ 1566694 h 5094507"/>
              <a:gd name="connsiteX177" fmla="*/ 504124 w 8848429"/>
              <a:gd name="connsiteY177" fmla="*/ 1579997 h 5094507"/>
              <a:gd name="connsiteX178" fmla="*/ 295829 w 8848429"/>
              <a:gd name="connsiteY178" fmla="*/ 1348755 h 5094507"/>
              <a:gd name="connsiteX179" fmla="*/ 622500 w 8848429"/>
              <a:gd name="connsiteY179" fmla="*/ 1394041 h 5094507"/>
              <a:gd name="connsiteX180" fmla="*/ 427711 w 8848429"/>
              <a:gd name="connsiteY180" fmla="*/ 1127917 h 5094507"/>
              <a:gd name="connsiteX181" fmla="*/ 730077 w 8848429"/>
              <a:gd name="connsiteY181" fmla="*/ 1201637 h 5094507"/>
              <a:gd name="connsiteX182" fmla="*/ 570901 w 8848429"/>
              <a:gd name="connsiteY182" fmla="*/ 934199 h 5094507"/>
              <a:gd name="connsiteX183" fmla="*/ 882450 w 8848429"/>
              <a:gd name="connsiteY183" fmla="*/ 1042336 h 5094507"/>
              <a:gd name="connsiteX184" fmla="*/ 743332 w 8848429"/>
              <a:gd name="connsiteY184" fmla="*/ 743332 h 5094507"/>
              <a:gd name="connsiteX185" fmla="*/ 1025509 w 8848429"/>
              <a:gd name="connsiteY185" fmla="*/ 874621 h 5094507"/>
              <a:gd name="connsiteX186" fmla="*/ 921561 w 8848429"/>
              <a:gd name="connsiteY186" fmla="*/ 581271 h 5094507"/>
              <a:gd name="connsiteX187" fmla="*/ 1206036 w 8848429"/>
              <a:gd name="connsiteY187" fmla="*/ 748121 h 5094507"/>
              <a:gd name="connsiteX188" fmla="*/ 1127917 w 8848429"/>
              <a:gd name="connsiteY188" fmla="*/ 427712 h 5094507"/>
              <a:gd name="connsiteX189" fmla="*/ 1379054 w 8848429"/>
              <a:gd name="connsiteY189" fmla="*/ 611531 h 5094507"/>
              <a:gd name="connsiteX190" fmla="*/ 1334346 w 8848429"/>
              <a:gd name="connsiteY190" fmla="*/ 303535 h 5094507"/>
              <a:gd name="connsiteX191" fmla="*/ 1580790 w 8848429"/>
              <a:gd name="connsiteY191" fmla="*/ 522661 h 5094507"/>
              <a:gd name="connsiteX192" fmla="*/ 1566694 w 8848429"/>
              <a:gd name="connsiteY192" fmla="*/ 193185 h 5094507"/>
              <a:gd name="connsiteX193" fmla="*/ 1777142 w 8848429"/>
              <a:gd name="connsiteY193" fmla="*/ 422457 h 5094507"/>
              <a:gd name="connsiteX194" fmla="*/ 1793364 w 8848429"/>
              <a:gd name="connsiteY194" fmla="*/ 111655 h 5094507"/>
              <a:gd name="connsiteX195" fmla="*/ 1992335 w 8848429"/>
              <a:gd name="connsiteY195" fmla="*/ 374679 h 5094507"/>
              <a:gd name="connsiteX196" fmla="*/ 2042778 w 8848429"/>
              <a:gd name="connsiteY196" fmla="*/ 48753 h 5094507"/>
              <a:gd name="connsiteX197" fmla="*/ 2204453 w 8848429"/>
              <a:gd name="connsiteY197" fmla="*/ 314695 h 5094507"/>
              <a:gd name="connsiteX198" fmla="*/ 2281006 w 8848429"/>
              <a:gd name="connsiteY198" fmla="*/ 13035 h 5094507"/>
              <a:gd name="connsiteX199" fmla="*/ 2424840 w 8848429"/>
              <a:gd name="connsiteY199" fmla="*/ 309799 h 5094507"/>
              <a:gd name="connsiteX200" fmla="*/ 2537897 w 8848429"/>
              <a:gd name="connsiteY200" fmla="*/ 0 h 5094507"/>
              <a:gd name="connsiteX0" fmla="*/ 2537897 w 8848429"/>
              <a:gd name="connsiteY0" fmla="*/ 0 h 5094507"/>
              <a:gd name="connsiteX1" fmla="*/ 2644589 w 8848429"/>
              <a:gd name="connsiteY1" fmla="*/ 292362 h 5094507"/>
              <a:gd name="connsiteX2" fmla="*/ 2778516 w 8848429"/>
              <a:gd name="connsiteY2" fmla="*/ 11421 h 5094507"/>
              <a:gd name="connsiteX3" fmla="*/ 2861690 w 8848429"/>
              <a:gd name="connsiteY3" fmla="*/ 330566 h 5094507"/>
              <a:gd name="connsiteX4" fmla="*/ 3033015 w 8848429"/>
              <a:gd name="connsiteY4" fmla="*/ 48753 h 5094507"/>
              <a:gd name="connsiteX5" fmla="*/ 3080616 w 8848429"/>
              <a:gd name="connsiteY5" fmla="*/ 356317 h 5094507"/>
              <a:gd name="connsiteX6" fmla="*/ 3266774 w 8848429"/>
              <a:gd name="connsiteY6" fmla="*/ 106922 h 5094507"/>
              <a:gd name="connsiteX7" fmla="*/ 3286101 w 8848429"/>
              <a:gd name="connsiteY7" fmla="*/ 436131 h 5094507"/>
              <a:gd name="connsiteX8" fmla="*/ 3509098 w 8848429"/>
              <a:gd name="connsiteY8" fmla="*/ 193185 h 5094507"/>
              <a:gd name="connsiteX9" fmla="*/ 3495795 w 8848429"/>
              <a:gd name="connsiteY9" fmla="*/ 504124 h 5094507"/>
              <a:gd name="connsiteX10" fmla="*/ 3727037 w 8848429"/>
              <a:gd name="connsiteY10" fmla="*/ 295829 h 5094507"/>
              <a:gd name="connsiteX11" fmla="*/ 3681751 w 8848429"/>
              <a:gd name="connsiteY11" fmla="*/ 622500 h 5094507"/>
              <a:gd name="connsiteX12" fmla="*/ 3947875 w 8848429"/>
              <a:gd name="connsiteY12" fmla="*/ 427712 h 5094507"/>
              <a:gd name="connsiteX13" fmla="*/ 3874156 w 8848429"/>
              <a:gd name="connsiteY13" fmla="*/ 730077 h 5094507"/>
              <a:gd name="connsiteX14" fmla="*/ 4141593 w 8848429"/>
              <a:gd name="connsiteY14" fmla="*/ 570901 h 5094507"/>
              <a:gd name="connsiteX15" fmla="*/ 4033457 w 8848429"/>
              <a:gd name="connsiteY15" fmla="*/ 882450 h 5094507"/>
              <a:gd name="connsiteX16" fmla="*/ 4332460 w 8848429"/>
              <a:gd name="connsiteY16" fmla="*/ 743332 h 5094507"/>
              <a:gd name="connsiteX17" fmla="*/ 4201171 w 8848429"/>
              <a:gd name="connsiteY17" fmla="*/ 1025509 h 5094507"/>
              <a:gd name="connsiteX18" fmla="*/ 4363624 w 8848429"/>
              <a:gd name="connsiteY18" fmla="*/ 967945 h 5094507"/>
              <a:gd name="connsiteX19" fmla="*/ 4401794 w 8848429"/>
              <a:gd name="connsiteY19" fmla="*/ 954419 h 5094507"/>
              <a:gd name="connsiteX20" fmla="*/ 4462826 w 8848429"/>
              <a:gd name="connsiteY20" fmla="*/ 975603 h 5094507"/>
              <a:gd name="connsiteX21" fmla="*/ 4655087 w 8848429"/>
              <a:gd name="connsiteY21" fmla="*/ 1042336 h 5094507"/>
              <a:gd name="connsiteX22" fmla="*/ 4515970 w 8848429"/>
              <a:gd name="connsiteY22" fmla="*/ 743332 h 5094507"/>
              <a:gd name="connsiteX23" fmla="*/ 4798146 w 8848429"/>
              <a:gd name="connsiteY23" fmla="*/ 874621 h 5094507"/>
              <a:gd name="connsiteX24" fmla="*/ 4694199 w 8848429"/>
              <a:gd name="connsiteY24" fmla="*/ 581271 h 5094507"/>
              <a:gd name="connsiteX25" fmla="*/ 4978673 w 8848429"/>
              <a:gd name="connsiteY25" fmla="*/ 748121 h 5094507"/>
              <a:gd name="connsiteX26" fmla="*/ 4900554 w 8848429"/>
              <a:gd name="connsiteY26" fmla="*/ 427712 h 5094507"/>
              <a:gd name="connsiteX27" fmla="*/ 5151692 w 8848429"/>
              <a:gd name="connsiteY27" fmla="*/ 611531 h 5094507"/>
              <a:gd name="connsiteX28" fmla="*/ 5106984 w 8848429"/>
              <a:gd name="connsiteY28" fmla="*/ 303535 h 5094507"/>
              <a:gd name="connsiteX29" fmla="*/ 5353428 w 8848429"/>
              <a:gd name="connsiteY29" fmla="*/ 522661 h 5094507"/>
              <a:gd name="connsiteX30" fmla="*/ 5339331 w 8848429"/>
              <a:gd name="connsiteY30" fmla="*/ 193185 h 5094507"/>
              <a:gd name="connsiteX31" fmla="*/ 5549779 w 8848429"/>
              <a:gd name="connsiteY31" fmla="*/ 422457 h 5094507"/>
              <a:gd name="connsiteX32" fmla="*/ 5566001 w 8848429"/>
              <a:gd name="connsiteY32" fmla="*/ 111655 h 5094507"/>
              <a:gd name="connsiteX33" fmla="*/ 5764973 w 8848429"/>
              <a:gd name="connsiteY33" fmla="*/ 374679 h 5094507"/>
              <a:gd name="connsiteX34" fmla="*/ 5815415 w 8848429"/>
              <a:gd name="connsiteY34" fmla="*/ 48753 h 5094507"/>
              <a:gd name="connsiteX35" fmla="*/ 5977091 w 8848429"/>
              <a:gd name="connsiteY35" fmla="*/ 314695 h 5094507"/>
              <a:gd name="connsiteX36" fmla="*/ 6053643 w 8848429"/>
              <a:gd name="connsiteY36" fmla="*/ 13035 h 5094507"/>
              <a:gd name="connsiteX37" fmla="*/ 6197477 w 8848429"/>
              <a:gd name="connsiteY37" fmla="*/ 309799 h 5094507"/>
              <a:gd name="connsiteX38" fmla="*/ 6310534 w 8848429"/>
              <a:gd name="connsiteY38" fmla="*/ 0 h 5094507"/>
              <a:gd name="connsiteX39" fmla="*/ 6417226 w 8848429"/>
              <a:gd name="connsiteY39" fmla="*/ 292362 h 5094507"/>
              <a:gd name="connsiteX40" fmla="*/ 6551154 w 8848429"/>
              <a:gd name="connsiteY40" fmla="*/ 11421 h 5094507"/>
              <a:gd name="connsiteX41" fmla="*/ 6634327 w 8848429"/>
              <a:gd name="connsiteY41" fmla="*/ 330566 h 5094507"/>
              <a:gd name="connsiteX42" fmla="*/ 6805652 w 8848429"/>
              <a:gd name="connsiteY42" fmla="*/ 48753 h 5094507"/>
              <a:gd name="connsiteX43" fmla="*/ 6853253 w 8848429"/>
              <a:gd name="connsiteY43" fmla="*/ 356317 h 5094507"/>
              <a:gd name="connsiteX44" fmla="*/ 7039411 w 8848429"/>
              <a:gd name="connsiteY44" fmla="*/ 106922 h 5094507"/>
              <a:gd name="connsiteX45" fmla="*/ 7058738 w 8848429"/>
              <a:gd name="connsiteY45" fmla="*/ 436131 h 5094507"/>
              <a:gd name="connsiteX46" fmla="*/ 7281736 w 8848429"/>
              <a:gd name="connsiteY46" fmla="*/ 193185 h 5094507"/>
              <a:gd name="connsiteX47" fmla="*/ 7268432 w 8848429"/>
              <a:gd name="connsiteY47" fmla="*/ 504124 h 5094507"/>
              <a:gd name="connsiteX48" fmla="*/ 7499674 w 8848429"/>
              <a:gd name="connsiteY48" fmla="*/ 295829 h 5094507"/>
              <a:gd name="connsiteX49" fmla="*/ 7454388 w 8848429"/>
              <a:gd name="connsiteY49" fmla="*/ 622500 h 5094507"/>
              <a:gd name="connsiteX50" fmla="*/ 7720512 w 8848429"/>
              <a:gd name="connsiteY50" fmla="*/ 427712 h 5094507"/>
              <a:gd name="connsiteX51" fmla="*/ 7646793 w 8848429"/>
              <a:gd name="connsiteY51" fmla="*/ 730077 h 5094507"/>
              <a:gd name="connsiteX52" fmla="*/ 7914230 w 8848429"/>
              <a:gd name="connsiteY52" fmla="*/ 570901 h 5094507"/>
              <a:gd name="connsiteX53" fmla="*/ 7806094 w 8848429"/>
              <a:gd name="connsiteY53" fmla="*/ 882450 h 5094507"/>
              <a:gd name="connsiteX54" fmla="*/ 8105097 w 8848429"/>
              <a:gd name="connsiteY54" fmla="*/ 743332 h 5094507"/>
              <a:gd name="connsiteX55" fmla="*/ 7973808 w 8848429"/>
              <a:gd name="connsiteY55" fmla="*/ 1025509 h 5094507"/>
              <a:gd name="connsiteX56" fmla="*/ 8267159 w 8848429"/>
              <a:gd name="connsiteY56" fmla="*/ 921562 h 5094507"/>
              <a:gd name="connsiteX57" fmla="*/ 8100309 w 8848429"/>
              <a:gd name="connsiteY57" fmla="*/ 1206036 h 5094507"/>
              <a:gd name="connsiteX58" fmla="*/ 8420718 w 8848429"/>
              <a:gd name="connsiteY58" fmla="*/ 1127917 h 5094507"/>
              <a:gd name="connsiteX59" fmla="*/ 8236899 w 8848429"/>
              <a:gd name="connsiteY59" fmla="*/ 1379055 h 5094507"/>
              <a:gd name="connsiteX60" fmla="*/ 8544894 w 8848429"/>
              <a:gd name="connsiteY60" fmla="*/ 1334347 h 5094507"/>
              <a:gd name="connsiteX61" fmla="*/ 8325768 w 8848429"/>
              <a:gd name="connsiteY61" fmla="*/ 1580791 h 5094507"/>
              <a:gd name="connsiteX62" fmla="*/ 8655244 w 8848429"/>
              <a:gd name="connsiteY62" fmla="*/ 1566694 h 5094507"/>
              <a:gd name="connsiteX63" fmla="*/ 8425972 w 8848429"/>
              <a:gd name="connsiteY63" fmla="*/ 1777142 h 5094507"/>
              <a:gd name="connsiteX64" fmla="*/ 8736775 w 8848429"/>
              <a:gd name="connsiteY64" fmla="*/ 1793364 h 5094507"/>
              <a:gd name="connsiteX65" fmla="*/ 8473750 w 8848429"/>
              <a:gd name="connsiteY65" fmla="*/ 1992336 h 5094507"/>
              <a:gd name="connsiteX66" fmla="*/ 8799676 w 8848429"/>
              <a:gd name="connsiteY66" fmla="*/ 2042778 h 5094507"/>
              <a:gd name="connsiteX67" fmla="*/ 8533734 w 8848429"/>
              <a:gd name="connsiteY67" fmla="*/ 2204454 h 5094507"/>
              <a:gd name="connsiteX68" fmla="*/ 8835394 w 8848429"/>
              <a:gd name="connsiteY68" fmla="*/ 2281007 h 5094507"/>
              <a:gd name="connsiteX69" fmla="*/ 8538630 w 8848429"/>
              <a:gd name="connsiteY69" fmla="*/ 2424841 h 5094507"/>
              <a:gd name="connsiteX70" fmla="*/ 8848429 w 8848429"/>
              <a:gd name="connsiteY70" fmla="*/ 2537897 h 5094507"/>
              <a:gd name="connsiteX71" fmla="*/ 8556068 w 8848429"/>
              <a:gd name="connsiteY71" fmla="*/ 2644589 h 5094507"/>
              <a:gd name="connsiteX72" fmla="*/ 8837008 w 8848429"/>
              <a:gd name="connsiteY72" fmla="*/ 2778517 h 5094507"/>
              <a:gd name="connsiteX73" fmla="*/ 8517863 w 8848429"/>
              <a:gd name="connsiteY73" fmla="*/ 2861690 h 5094507"/>
              <a:gd name="connsiteX74" fmla="*/ 8799676 w 8848429"/>
              <a:gd name="connsiteY74" fmla="*/ 3033015 h 5094507"/>
              <a:gd name="connsiteX75" fmla="*/ 8492112 w 8848429"/>
              <a:gd name="connsiteY75" fmla="*/ 3080616 h 5094507"/>
              <a:gd name="connsiteX76" fmla="*/ 8741508 w 8848429"/>
              <a:gd name="connsiteY76" fmla="*/ 3266774 h 5094507"/>
              <a:gd name="connsiteX77" fmla="*/ 8412298 w 8848429"/>
              <a:gd name="connsiteY77" fmla="*/ 3286101 h 5094507"/>
              <a:gd name="connsiteX78" fmla="*/ 8655244 w 8848429"/>
              <a:gd name="connsiteY78" fmla="*/ 3509099 h 5094507"/>
              <a:gd name="connsiteX79" fmla="*/ 8344304 w 8848429"/>
              <a:gd name="connsiteY79" fmla="*/ 3495795 h 5094507"/>
              <a:gd name="connsiteX80" fmla="*/ 8552600 w 8848429"/>
              <a:gd name="connsiteY80" fmla="*/ 3727037 h 5094507"/>
              <a:gd name="connsiteX81" fmla="*/ 8225930 w 8848429"/>
              <a:gd name="connsiteY81" fmla="*/ 3681752 h 5094507"/>
              <a:gd name="connsiteX82" fmla="*/ 8420718 w 8848429"/>
              <a:gd name="connsiteY82" fmla="*/ 3947875 h 5094507"/>
              <a:gd name="connsiteX83" fmla="*/ 8118352 w 8848429"/>
              <a:gd name="connsiteY83" fmla="*/ 3874156 h 5094507"/>
              <a:gd name="connsiteX84" fmla="*/ 8277528 w 8848429"/>
              <a:gd name="connsiteY84" fmla="*/ 4141593 h 5094507"/>
              <a:gd name="connsiteX85" fmla="*/ 7965979 w 8848429"/>
              <a:gd name="connsiteY85" fmla="*/ 4033457 h 5094507"/>
              <a:gd name="connsiteX86" fmla="*/ 8105097 w 8848429"/>
              <a:gd name="connsiteY86" fmla="*/ 4332460 h 5094507"/>
              <a:gd name="connsiteX87" fmla="*/ 7822920 w 8848429"/>
              <a:gd name="connsiteY87" fmla="*/ 4201171 h 5094507"/>
              <a:gd name="connsiteX88" fmla="*/ 7926868 w 8848429"/>
              <a:gd name="connsiteY88" fmla="*/ 4494522 h 5094507"/>
              <a:gd name="connsiteX89" fmla="*/ 7642393 w 8848429"/>
              <a:gd name="connsiteY89" fmla="*/ 4327672 h 5094507"/>
              <a:gd name="connsiteX90" fmla="*/ 7720512 w 8848429"/>
              <a:gd name="connsiteY90" fmla="*/ 4648081 h 5094507"/>
              <a:gd name="connsiteX91" fmla="*/ 7469375 w 8848429"/>
              <a:gd name="connsiteY91" fmla="*/ 4464262 h 5094507"/>
              <a:gd name="connsiteX92" fmla="*/ 7514083 w 8848429"/>
              <a:gd name="connsiteY92" fmla="*/ 4772257 h 5094507"/>
              <a:gd name="connsiteX93" fmla="*/ 7267640 w 8848429"/>
              <a:gd name="connsiteY93" fmla="*/ 4553132 h 5094507"/>
              <a:gd name="connsiteX94" fmla="*/ 7281736 w 8848429"/>
              <a:gd name="connsiteY94" fmla="*/ 4882607 h 5094507"/>
              <a:gd name="connsiteX95" fmla="*/ 7071287 w 8848429"/>
              <a:gd name="connsiteY95" fmla="*/ 4653335 h 5094507"/>
              <a:gd name="connsiteX96" fmla="*/ 7055065 w 8848429"/>
              <a:gd name="connsiteY96" fmla="*/ 4964138 h 5094507"/>
              <a:gd name="connsiteX97" fmla="*/ 6856094 w 8848429"/>
              <a:gd name="connsiteY97" fmla="*/ 4701115 h 5094507"/>
              <a:gd name="connsiteX98" fmla="*/ 6805652 w 8848429"/>
              <a:gd name="connsiteY98" fmla="*/ 5027039 h 5094507"/>
              <a:gd name="connsiteX99" fmla="*/ 6643976 w 8848429"/>
              <a:gd name="connsiteY99" fmla="*/ 4761097 h 5094507"/>
              <a:gd name="connsiteX100" fmla="*/ 6567424 w 8848429"/>
              <a:gd name="connsiteY100" fmla="*/ 5062757 h 5094507"/>
              <a:gd name="connsiteX101" fmla="*/ 6423590 w 8848429"/>
              <a:gd name="connsiteY101" fmla="*/ 4765993 h 5094507"/>
              <a:gd name="connsiteX102" fmla="*/ 6329584 w 8848429"/>
              <a:gd name="connsiteY102" fmla="*/ 5075792 h 5094507"/>
              <a:gd name="connsiteX103" fmla="*/ 6203841 w 8848429"/>
              <a:gd name="connsiteY103" fmla="*/ 4758029 h 5094507"/>
              <a:gd name="connsiteX104" fmla="*/ 6087331 w 8848429"/>
              <a:gd name="connsiteY104" fmla="*/ 5075438 h 5094507"/>
              <a:gd name="connsiteX105" fmla="*/ 5986740 w 8848429"/>
              <a:gd name="connsiteY105" fmla="*/ 4762643 h 5094507"/>
              <a:gd name="connsiteX106" fmla="*/ 5874016 w 8848429"/>
              <a:gd name="connsiteY106" fmla="*/ 5064232 h 5094507"/>
              <a:gd name="connsiteX107" fmla="*/ 5778157 w 8848429"/>
              <a:gd name="connsiteY107" fmla="*/ 4751952 h 5094507"/>
              <a:gd name="connsiteX108" fmla="*/ 5664023 w 8848429"/>
              <a:gd name="connsiteY108" fmla="*/ 5071017 h 5094507"/>
              <a:gd name="connsiteX109" fmla="*/ 5572671 w 8848429"/>
              <a:gd name="connsiteY109" fmla="*/ 4748156 h 5094507"/>
              <a:gd name="connsiteX110" fmla="*/ 5455082 w 8848429"/>
              <a:gd name="connsiteY110" fmla="*/ 5063854 h 5094507"/>
              <a:gd name="connsiteX111" fmla="*/ 5371684 w 8848429"/>
              <a:gd name="connsiteY111" fmla="*/ 4743118 h 5094507"/>
              <a:gd name="connsiteX112" fmla="*/ 5258734 w 8848429"/>
              <a:gd name="connsiteY112" fmla="*/ 5064988 h 5094507"/>
              <a:gd name="connsiteX113" fmla="*/ 5173028 w 8848429"/>
              <a:gd name="connsiteY113" fmla="*/ 4732692 h 5094507"/>
              <a:gd name="connsiteX114" fmla="*/ 5065654 w 8848429"/>
              <a:gd name="connsiteY114" fmla="*/ 5079881 h 5094507"/>
              <a:gd name="connsiteX115" fmla="*/ 4967924 w 8848429"/>
              <a:gd name="connsiteY115" fmla="*/ 4733065 h 5094507"/>
              <a:gd name="connsiteX116" fmla="*/ 4859236 w 8848429"/>
              <a:gd name="connsiteY116" fmla="*/ 5070041 h 5094507"/>
              <a:gd name="connsiteX117" fmla="*/ 4757823 w 8848429"/>
              <a:gd name="connsiteY117" fmla="*/ 4733093 h 5094507"/>
              <a:gd name="connsiteX118" fmla="*/ 4642970 w 8848429"/>
              <a:gd name="connsiteY118" fmla="*/ 5062710 h 5094507"/>
              <a:gd name="connsiteX119" fmla="*/ 4539308 w 8848429"/>
              <a:gd name="connsiteY119" fmla="*/ 4729733 h 5094507"/>
              <a:gd name="connsiteX120" fmla="*/ 4427656 w 8848429"/>
              <a:gd name="connsiteY120" fmla="*/ 5073048 h 5094507"/>
              <a:gd name="connsiteX121" fmla="*/ 4326692 w 8848429"/>
              <a:gd name="connsiteY121" fmla="*/ 4731957 h 5094507"/>
              <a:gd name="connsiteX122" fmla="*/ 4237210 w 8848429"/>
              <a:gd name="connsiteY122" fmla="*/ 5062710 h 5094507"/>
              <a:gd name="connsiteX123" fmla="*/ 4123757 w 8848429"/>
              <a:gd name="connsiteY123" fmla="*/ 4721372 h 5094507"/>
              <a:gd name="connsiteX124" fmla="*/ 4017725 w 8848429"/>
              <a:gd name="connsiteY124" fmla="*/ 5067181 h 5094507"/>
              <a:gd name="connsiteX125" fmla="*/ 3906287 w 8848429"/>
              <a:gd name="connsiteY125" fmla="*/ 4711912 h 5094507"/>
              <a:gd name="connsiteX126" fmla="*/ 3817646 w 8848429"/>
              <a:gd name="connsiteY126" fmla="*/ 5070707 h 5094507"/>
              <a:gd name="connsiteX127" fmla="*/ 3679153 w 8848429"/>
              <a:gd name="connsiteY127" fmla="*/ 4718232 h 5094507"/>
              <a:gd name="connsiteX128" fmla="*/ 3515448 w 8848429"/>
              <a:gd name="connsiteY128" fmla="*/ 5066757 h 5094507"/>
              <a:gd name="connsiteX129" fmla="*/ 3362150 w 8848429"/>
              <a:gd name="connsiteY129" fmla="*/ 4761285 h 5094507"/>
              <a:gd name="connsiteX130" fmla="*/ 3212578 w 8848429"/>
              <a:gd name="connsiteY130" fmla="*/ 5072088 h 5094507"/>
              <a:gd name="connsiteX131" fmla="*/ 3089807 w 8848429"/>
              <a:gd name="connsiteY131" fmla="*/ 4751915 h 5094507"/>
              <a:gd name="connsiteX132" fmla="*/ 2963165 w 8848429"/>
              <a:gd name="connsiteY132" fmla="*/ 5071489 h 5094507"/>
              <a:gd name="connsiteX133" fmla="*/ 2903088 w 8848429"/>
              <a:gd name="connsiteY133" fmla="*/ 4761097 h 5094507"/>
              <a:gd name="connsiteX134" fmla="*/ 2750337 w 8848429"/>
              <a:gd name="connsiteY134" fmla="*/ 5094507 h 5094507"/>
              <a:gd name="connsiteX135" fmla="*/ 2657303 w 8848429"/>
              <a:gd name="connsiteY135" fmla="*/ 4778693 h 5094507"/>
              <a:gd name="connsiteX136" fmla="*/ 2506147 w 8848429"/>
              <a:gd name="connsiteY136" fmla="*/ 5088492 h 5094507"/>
              <a:gd name="connsiteX137" fmla="*/ 2424853 w 8848429"/>
              <a:gd name="connsiteY137" fmla="*/ 4777079 h 5094507"/>
              <a:gd name="connsiteX138" fmla="*/ 2297275 w 8848429"/>
              <a:gd name="connsiteY138" fmla="*/ 5064371 h 5094507"/>
              <a:gd name="connsiteX139" fmla="*/ 2214103 w 8848429"/>
              <a:gd name="connsiteY139" fmla="*/ 4745226 h 5094507"/>
              <a:gd name="connsiteX140" fmla="*/ 2042778 w 8848429"/>
              <a:gd name="connsiteY140" fmla="*/ 5027039 h 5094507"/>
              <a:gd name="connsiteX141" fmla="*/ 1995178 w 8848429"/>
              <a:gd name="connsiteY141" fmla="*/ 4719475 h 5094507"/>
              <a:gd name="connsiteX142" fmla="*/ 1809018 w 8848429"/>
              <a:gd name="connsiteY142" fmla="*/ 4968872 h 5094507"/>
              <a:gd name="connsiteX143" fmla="*/ 1789692 w 8848429"/>
              <a:gd name="connsiteY143" fmla="*/ 4639662 h 5094507"/>
              <a:gd name="connsiteX144" fmla="*/ 1566694 w 8848429"/>
              <a:gd name="connsiteY144" fmla="*/ 4882607 h 5094507"/>
              <a:gd name="connsiteX145" fmla="*/ 1579997 w 8848429"/>
              <a:gd name="connsiteY145" fmla="*/ 4571668 h 5094507"/>
              <a:gd name="connsiteX146" fmla="*/ 1348755 w 8848429"/>
              <a:gd name="connsiteY146" fmla="*/ 4779964 h 5094507"/>
              <a:gd name="connsiteX147" fmla="*/ 1394041 w 8848429"/>
              <a:gd name="connsiteY147" fmla="*/ 4453292 h 5094507"/>
              <a:gd name="connsiteX148" fmla="*/ 1127917 w 8848429"/>
              <a:gd name="connsiteY148" fmla="*/ 4648081 h 5094507"/>
              <a:gd name="connsiteX149" fmla="*/ 1201636 w 8848429"/>
              <a:gd name="connsiteY149" fmla="*/ 4345715 h 5094507"/>
              <a:gd name="connsiteX150" fmla="*/ 934199 w 8848429"/>
              <a:gd name="connsiteY150" fmla="*/ 4504891 h 5094507"/>
              <a:gd name="connsiteX151" fmla="*/ 1042336 w 8848429"/>
              <a:gd name="connsiteY151" fmla="*/ 4193343 h 5094507"/>
              <a:gd name="connsiteX152" fmla="*/ 743332 w 8848429"/>
              <a:gd name="connsiteY152" fmla="*/ 4332460 h 5094507"/>
              <a:gd name="connsiteX153" fmla="*/ 874621 w 8848429"/>
              <a:gd name="connsiteY153" fmla="*/ 4050283 h 5094507"/>
              <a:gd name="connsiteX154" fmla="*/ 581271 w 8848429"/>
              <a:gd name="connsiteY154" fmla="*/ 4154231 h 5094507"/>
              <a:gd name="connsiteX155" fmla="*/ 748120 w 8848429"/>
              <a:gd name="connsiteY155" fmla="*/ 3869756 h 5094507"/>
              <a:gd name="connsiteX156" fmla="*/ 427711 w 8848429"/>
              <a:gd name="connsiteY156" fmla="*/ 3947875 h 5094507"/>
              <a:gd name="connsiteX157" fmla="*/ 611531 w 8848429"/>
              <a:gd name="connsiteY157" fmla="*/ 3696738 h 5094507"/>
              <a:gd name="connsiteX158" fmla="*/ 303535 w 8848429"/>
              <a:gd name="connsiteY158" fmla="*/ 3741447 h 5094507"/>
              <a:gd name="connsiteX159" fmla="*/ 522660 w 8848429"/>
              <a:gd name="connsiteY159" fmla="*/ 3495003 h 5094507"/>
              <a:gd name="connsiteX160" fmla="*/ 193185 w 8848429"/>
              <a:gd name="connsiteY160" fmla="*/ 3509099 h 5094507"/>
              <a:gd name="connsiteX161" fmla="*/ 422457 w 8848429"/>
              <a:gd name="connsiteY161" fmla="*/ 3298650 h 5094507"/>
              <a:gd name="connsiteX162" fmla="*/ 111655 w 8848429"/>
              <a:gd name="connsiteY162" fmla="*/ 3282428 h 5094507"/>
              <a:gd name="connsiteX163" fmla="*/ 374679 w 8848429"/>
              <a:gd name="connsiteY163" fmla="*/ 3083457 h 5094507"/>
              <a:gd name="connsiteX164" fmla="*/ 48753 w 8848429"/>
              <a:gd name="connsiteY164" fmla="*/ 3033015 h 5094507"/>
              <a:gd name="connsiteX165" fmla="*/ 314695 w 8848429"/>
              <a:gd name="connsiteY165" fmla="*/ 2871339 h 5094507"/>
              <a:gd name="connsiteX166" fmla="*/ 13035 w 8848429"/>
              <a:gd name="connsiteY166" fmla="*/ 2794787 h 5094507"/>
              <a:gd name="connsiteX167" fmla="*/ 309799 w 8848429"/>
              <a:gd name="connsiteY167" fmla="*/ 2650953 h 5094507"/>
              <a:gd name="connsiteX168" fmla="*/ 0 w 8848429"/>
              <a:gd name="connsiteY168" fmla="*/ 2537897 h 5094507"/>
              <a:gd name="connsiteX169" fmla="*/ 292363 w 8848429"/>
              <a:gd name="connsiteY169" fmla="*/ 2431203 h 5094507"/>
              <a:gd name="connsiteX170" fmla="*/ 11421 w 8848429"/>
              <a:gd name="connsiteY170" fmla="*/ 2297276 h 5094507"/>
              <a:gd name="connsiteX171" fmla="*/ 330566 w 8848429"/>
              <a:gd name="connsiteY171" fmla="*/ 2214104 h 5094507"/>
              <a:gd name="connsiteX172" fmla="*/ 48753 w 8848429"/>
              <a:gd name="connsiteY172" fmla="*/ 2042778 h 5094507"/>
              <a:gd name="connsiteX173" fmla="*/ 356319 w 8848429"/>
              <a:gd name="connsiteY173" fmla="*/ 1995178 h 5094507"/>
              <a:gd name="connsiteX174" fmla="*/ 106922 w 8848429"/>
              <a:gd name="connsiteY174" fmla="*/ 1809018 h 5094507"/>
              <a:gd name="connsiteX175" fmla="*/ 436130 w 8848429"/>
              <a:gd name="connsiteY175" fmla="*/ 1789692 h 5094507"/>
              <a:gd name="connsiteX176" fmla="*/ 193185 w 8848429"/>
              <a:gd name="connsiteY176" fmla="*/ 1566694 h 5094507"/>
              <a:gd name="connsiteX177" fmla="*/ 504124 w 8848429"/>
              <a:gd name="connsiteY177" fmla="*/ 1579997 h 5094507"/>
              <a:gd name="connsiteX178" fmla="*/ 295829 w 8848429"/>
              <a:gd name="connsiteY178" fmla="*/ 1348755 h 5094507"/>
              <a:gd name="connsiteX179" fmla="*/ 622500 w 8848429"/>
              <a:gd name="connsiteY179" fmla="*/ 1394041 h 5094507"/>
              <a:gd name="connsiteX180" fmla="*/ 427711 w 8848429"/>
              <a:gd name="connsiteY180" fmla="*/ 1127917 h 5094507"/>
              <a:gd name="connsiteX181" fmla="*/ 730077 w 8848429"/>
              <a:gd name="connsiteY181" fmla="*/ 1201637 h 5094507"/>
              <a:gd name="connsiteX182" fmla="*/ 570901 w 8848429"/>
              <a:gd name="connsiteY182" fmla="*/ 934199 h 5094507"/>
              <a:gd name="connsiteX183" fmla="*/ 882450 w 8848429"/>
              <a:gd name="connsiteY183" fmla="*/ 1042336 h 5094507"/>
              <a:gd name="connsiteX184" fmla="*/ 743332 w 8848429"/>
              <a:gd name="connsiteY184" fmla="*/ 743332 h 5094507"/>
              <a:gd name="connsiteX185" fmla="*/ 1025509 w 8848429"/>
              <a:gd name="connsiteY185" fmla="*/ 874621 h 5094507"/>
              <a:gd name="connsiteX186" fmla="*/ 921561 w 8848429"/>
              <a:gd name="connsiteY186" fmla="*/ 581271 h 5094507"/>
              <a:gd name="connsiteX187" fmla="*/ 1206036 w 8848429"/>
              <a:gd name="connsiteY187" fmla="*/ 748121 h 5094507"/>
              <a:gd name="connsiteX188" fmla="*/ 1127917 w 8848429"/>
              <a:gd name="connsiteY188" fmla="*/ 427712 h 5094507"/>
              <a:gd name="connsiteX189" fmla="*/ 1379054 w 8848429"/>
              <a:gd name="connsiteY189" fmla="*/ 611531 h 5094507"/>
              <a:gd name="connsiteX190" fmla="*/ 1334346 w 8848429"/>
              <a:gd name="connsiteY190" fmla="*/ 303535 h 5094507"/>
              <a:gd name="connsiteX191" fmla="*/ 1580790 w 8848429"/>
              <a:gd name="connsiteY191" fmla="*/ 522661 h 5094507"/>
              <a:gd name="connsiteX192" fmla="*/ 1566694 w 8848429"/>
              <a:gd name="connsiteY192" fmla="*/ 193185 h 5094507"/>
              <a:gd name="connsiteX193" fmla="*/ 1777142 w 8848429"/>
              <a:gd name="connsiteY193" fmla="*/ 422457 h 5094507"/>
              <a:gd name="connsiteX194" fmla="*/ 1793364 w 8848429"/>
              <a:gd name="connsiteY194" fmla="*/ 111655 h 5094507"/>
              <a:gd name="connsiteX195" fmla="*/ 1992335 w 8848429"/>
              <a:gd name="connsiteY195" fmla="*/ 374679 h 5094507"/>
              <a:gd name="connsiteX196" fmla="*/ 2042778 w 8848429"/>
              <a:gd name="connsiteY196" fmla="*/ 48753 h 5094507"/>
              <a:gd name="connsiteX197" fmla="*/ 2204453 w 8848429"/>
              <a:gd name="connsiteY197" fmla="*/ 314695 h 5094507"/>
              <a:gd name="connsiteX198" fmla="*/ 2281006 w 8848429"/>
              <a:gd name="connsiteY198" fmla="*/ 13035 h 5094507"/>
              <a:gd name="connsiteX199" fmla="*/ 2424840 w 8848429"/>
              <a:gd name="connsiteY199" fmla="*/ 309799 h 5094507"/>
              <a:gd name="connsiteX200" fmla="*/ 2537897 w 8848429"/>
              <a:gd name="connsiteY200" fmla="*/ 0 h 5094507"/>
              <a:gd name="connsiteX0" fmla="*/ 2537897 w 8848429"/>
              <a:gd name="connsiteY0" fmla="*/ 0 h 5094507"/>
              <a:gd name="connsiteX1" fmla="*/ 2644589 w 8848429"/>
              <a:gd name="connsiteY1" fmla="*/ 292362 h 5094507"/>
              <a:gd name="connsiteX2" fmla="*/ 2778516 w 8848429"/>
              <a:gd name="connsiteY2" fmla="*/ 11421 h 5094507"/>
              <a:gd name="connsiteX3" fmla="*/ 2861690 w 8848429"/>
              <a:gd name="connsiteY3" fmla="*/ 330566 h 5094507"/>
              <a:gd name="connsiteX4" fmla="*/ 3033015 w 8848429"/>
              <a:gd name="connsiteY4" fmla="*/ 48753 h 5094507"/>
              <a:gd name="connsiteX5" fmla="*/ 3080616 w 8848429"/>
              <a:gd name="connsiteY5" fmla="*/ 356317 h 5094507"/>
              <a:gd name="connsiteX6" fmla="*/ 3266774 w 8848429"/>
              <a:gd name="connsiteY6" fmla="*/ 106922 h 5094507"/>
              <a:gd name="connsiteX7" fmla="*/ 3286101 w 8848429"/>
              <a:gd name="connsiteY7" fmla="*/ 436131 h 5094507"/>
              <a:gd name="connsiteX8" fmla="*/ 3509098 w 8848429"/>
              <a:gd name="connsiteY8" fmla="*/ 193185 h 5094507"/>
              <a:gd name="connsiteX9" fmla="*/ 3495795 w 8848429"/>
              <a:gd name="connsiteY9" fmla="*/ 504124 h 5094507"/>
              <a:gd name="connsiteX10" fmla="*/ 3727037 w 8848429"/>
              <a:gd name="connsiteY10" fmla="*/ 295829 h 5094507"/>
              <a:gd name="connsiteX11" fmla="*/ 3681751 w 8848429"/>
              <a:gd name="connsiteY11" fmla="*/ 622500 h 5094507"/>
              <a:gd name="connsiteX12" fmla="*/ 3947875 w 8848429"/>
              <a:gd name="connsiteY12" fmla="*/ 427712 h 5094507"/>
              <a:gd name="connsiteX13" fmla="*/ 3874156 w 8848429"/>
              <a:gd name="connsiteY13" fmla="*/ 730077 h 5094507"/>
              <a:gd name="connsiteX14" fmla="*/ 4141593 w 8848429"/>
              <a:gd name="connsiteY14" fmla="*/ 570901 h 5094507"/>
              <a:gd name="connsiteX15" fmla="*/ 4033457 w 8848429"/>
              <a:gd name="connsiteY15" fmla="*/ 882450 h 5094507"/>
              <a:gd name="connsiteX16" fmla="*/ 4332460 w 8848429"/>
              <a:gd name="connsiteY16" fmla="*/ 743332 h 5094507"/>
              <a:gd name="connsiteX17" fmla="*/ 4201171 w 8848429"/>
              <a:gd name="connsiteY17" fmla="*/ 1025509 h 5094507"/>
              <a:gd name="connsiteX18" fmla="*/ 4363624 w 8848429"/>
              <a:gd name="connsiteY18" fmla="*/ 967945 h 5094507"/>
              <a:gd name="connsiteX19" fmla="*/ 4401794 w 8848429"/>
              <a:gd name="connsiteY19" fmla="*/ 954419 h 5094507"/>
              <a:gd name="connsiteX20" fmla="*/ 4462826 w 8848429"/>
              <a:gd name="connsiteY20" fmla="*/ 975603 h 5094507"/>
              <a:gd name="connsiteX21" fmla="*/ 4655087 w 8848429"/>
              <a:gd name="connsiteY21" fmla="*/ 1042336 h 5094507"/>
              <a:gd name="connsiteX22" fmla="*/ 4515970 w 8848429"/>
              <a:gd name="connsiteY22" fmla="*/ 743332 h 5094507"/>
              <a:gd name="connsiteX23" fmla="*/ 4798146 w 8848429"/>
              <a:gd name="connsiteY23" fmla="*/ 874621 h 5094507"/>
              <a:gd name="connsiteX24" fmla="*/ 4694199 w 8848429"/>
              <a:gd name="connsiteY24" fmla="*/ 581271 h 5094507"/>
              <a:gd name="connsiteX25" fmla="*/ 4978673 w 8848429"/>
              <a:gd name="connsiteY25" fmla="*/ 748121 h 5094507"/>
              <a:gd name="connsiteX26" fmla="*/ 4900554 w 8848429"/>
              <a:gd name="connsiteY26" fmla="*/ 427712 h 5094507"/>
              <a:gd name="connsiteX27" fmla="*/ 5151692 w 8848429"/>
              <a:gd name="connsiteY27" fmla="*/ 611531 h 5094507"/>
              <a:gd name="connsiteX28" fmla="*/ 5106984 w 8848429"/>
              <a:gd name="connsiteY28" fmla="*/ 303535 h 5094507"/>
              <a:gd name="connsiteX29" fmla="*/ 5353428 w 8848429"/>
              <a:gd name="connsiteY29" fmla="*/ 522661 h 5094507"/>
              <a:gd name="connsiteX30" fmla="*/ 5339331 w 8848429"/>
              <a:gd name="connsiteY30" fmla="*/ 193185 h 5094507"/>
              <a:gd name="connsiteX31" fmla="*/ 5549779 w 8848429"/>
              <a:gd name="connsiteY31" fmla="*/ 422457 h 5094507"/>
              <a:gd name="connsiteX32" fmla="*/ 5566001 w 8848429"/>
              <a:gd name="connsiteY32" fmla="*/ 111655 h 5094507"/>
              <a:gd name="connsiteX33" fmla="*/ 5764973 w 8848429"/>
              <a:gd name="connsiteY33" fmla="*/ 374679 h 5094507"/>
              <a:gd name="connsiteX34" fmla="*/ 5815415 w 8848429"/>
              <a:gd name="connsiteY34" fmla="*/ 48753 h 5094507"/>
              <a:gd name="connsiteX35" fmla="*/ 5977091 w 8848429"/>
              <a:gd name="connsiteY35" fmla="*/ 314695 h 5094507"/>
              <a:gd name="connsiteX36" fmla="*/ 6053643 w 8848429"/>
              <a:gd name="connsiteY36" fmla="*/ 13035 h 5094507"/>
              <a:gd name="connsiteX37" fmla="*/ 6197477 w 8848429"/>
              <a:gd name="connsiteY37" fmla="*/ 309799 h 5094507"/>
              <a:gd name="connsiteX38" fmla="*/ 6310534 w 8848429"/>
              <a:gd name="connsiteY38" fmla="*/ 0 h 5094507"/>
              <a:gd name="connsiteX39" fmla="*/ 6417226 w 8848429"/>
              <a:gd name="connsiteY39" fmla="*/ 292362 h 5094507"/>
              <a:gd name="connsiteX40" fmla="*/ 6551154 w 8848429"/>
              <a:gd name="connsiteY40" fmla="*/ 11421 h 5094507"/>
              <a:gd name="connsiteX41" fmla="*/ 6634327 w 8848429"/>
              <a:gd name="connsiteY41" fmla="*/ 330566 h 5094507"/>
              <a:gd name="connsiteX42" fmla="*/ 6805652 w 8848429"/>
              <a:gd name="connsiteY42" fmla="*/ 48753 h 5094507"/>
              <a:gd name="connsiteX43" fmla="*/ 6853253 w 8848429"/>
              <a:gd name="connsiteY43" fmla="*/ 356317 h 5094507"/>
              <a:gd name="connsiteX44" fmla="*/ 7039411 w 8848429"/>
              <a:gd name="connsiteY44" fmla="*/ 106922 h 5094507"/>
              <a:gd name="connsiteX45" fmla="*/ 7058738 w 8848429"/>
              <a:gd name="connsiteY45" fmla="*/ 436131 h 5094507"/>
              <a:gd name="connsiteX46" fmla="*/ 7281736 w 8848429"/>
              <a:gd name="connsiteY46" fmla="*/ 193185 h 5094507"/>
              <a:gd name="connsiteX47" fmla="*/ 7268432 w 8848429"/>
              <a:gd name="connsiteY47" fmla="*/ 504124 h 5094507"/>
              <a:gd name="connsiteX48" fmla="*/ 7499674 w 8848429"/>
              <a:gd name="connsiteY48" fmla="*/ 295829 h 5094507"/>
              <a:gd name="connsiteX49" fmla="*/ 7454388 w 8848429"/>
              <a:gd name="connsiteY49" fmla="*/ 622500 h 5094507"/>
              <a:gd name="connsiteX50" fmla="*/ 7720512 w 8848429"/>
              <a:gd name="connsiteY50" fmla="*/ 427712 h 5094507"/>
              <a:gd name="connsiteX51" fmla="*/ 7646793 w 8848429"/>
              <a:gd name="connsiteY51" fmla="*/ 730077 h 5094507"/>
              <a:gd name="connsiteX52" fmla="*/ 7914230 w 8848429"/>
              <a:gd name="connsiteY52" fmla="*/ 570901 h 5094507"/>
              <a:gd name="connsiteX53" fmla="*/ 7806094 w 8848429"/>
              <a:gd name="connsiteY53" fmla="*/ 882450 h 5094507"/>
              <a:gd name="connsiteX54" fmla="*/ 8105097 w 8848429"/>
              <a:gd name="connsiteY54" fmla="*/ 743332 h 5094507"/>
              <a:gd name="connsiteX55" fmla="*/ 7973808 w 8848429"/>
              <a:gd name="connsiteY55" fmla="*/ 1025509 h 5094507"/>
              <a:gd name="connsiteX56" fmla="*/ 8267159 w 8848429"/>
              <a:gd name="connsiteY56" fmla="*/ 921562 h 5094507"/>
              <a:gd name="connsiteX57" fmla="*/ 8100309 w 8848429"/>
              <a:gd name="connsiteY57" fmla="*/ 1206036 h 5094507"/>
              <a:gd name="connsiteX58" fmla="*/ 8420718 w 8848429"/>
              <a:gd name="connsiteY58" fmla="*/ 1127917 h 5094507"/>
              <a:gd name="connsiteX59" fmla="*/ 8236899 w 8848429"/>
              <a:gd name="connsiteY59" fmla="*/ 1379055 h 5094507"/>
              <a:gd name="connsiteX60" fmla="*/ 8544894 w 8848429"/>
              <a:gd name="connsiteY60" fmla="*/ 1334347 h 5094507"/>
              <a:gd name="connsiteX61" fmla="*/ 8325768 w 8848429"/>
              <a:gd name="connsiteY61" fmla="*/ 1580791 h 5094507"/>
              <a:gd name="connsiteX62" fmla="*/ 8655244 w 8848429"/>
              <a:gd name="connsiteY62" fmla="*/ 1566694 h 5094507"/>
              <a:gd name="connsiteX63" fmla="*/ 8425972 w 8848429"/>
              <a:gd name="connsiteY63" fmla="*/ 1777142 h 5094507"/>
              <a:gd name="connsiteX64" fmla="*/ 8736775 w 8848429"/>
              <a:gd name="connsiteY64" fmla="*/ 1793364 h 5094507"/>
              <a:gd name="connsiteX65" fmla="*/ 8473750 w 8848429"/>
              <a:gd name="connsiteY65" fmla="*/ 1992336 h 5094507"/>
              <a:gd name="connsiteX66" fmla="*/ 8799676 w 8848429"/>
              <a:gd name="connsiteY66" fmla="*/ 2042778 h 5094507"/>
              <a:gd name="connsiteX67" fmla="*/ 8533734 w 8848429"/>
              <a:gd name="connsiteY67" fmla="*/ 2204454 h 5094507"/>
              <a:gd name="connsiteX68" fmla="*/ 8835394 w 8848429"/>
              <a:gd name="connsiteY68" fmla="*/ 2281007 h 5094507"/>
              <a:gd name="connsiteX69" fmla="*/ 8538630 w 8848429"/>
              <a:gd name="connsiteY69" fmla="*/ 2424841 h 5094507"/>
              <a:gd name="connsiteX70" fmla="*/ 8848429 w 8848429"/>
              <a:gd name="connsiteY70" fmla="*/ 2537897 h 5094507"/>
              <a:gd name="connsiteX71" fmla="*/ 8556068 w 8848429"/>
              <a:gd name="connsiteY71" fmla="*/ 2644589 h 5094507"/>
              <a:gd name="connsiteX72" fmla="*/ 8837008 w 8848429"/>
              <a:gd name="connsiteY72" fmla="*/ 2778517 h 5094507"/>
              <a:gd name="connsiteX73" fmla="*/ 8517863 w 8848429"/>
              <a:gd name="connsiteY73" fmla="*/ 2861690 h 5094507"/>
              <a:gd name="connsiteX74" fmla="*/ 8799676 w 8848429"/>
              <a:gd name="connsiteY74" fmla="*/ 3033015 h 5094507"/>
              <a:gd name="connsiteX75" fmla="*/ 8492112 w 8848429"/>
              <a:gd name="connsiteY75" fmla="*/ 3080616 h 5094507"/>
              <a:gd name="connsiteX76" fmla="*/ 8741508 w 8848429"/>
              <a:gd name="connsiteY76" fmla="*/ 3266774 h 5094507"/>
              <a:gd name="connsiteX77" fmla="*/ 8412298 w 8848429"/>
              <a:gd name="connsiteY77" fmla="*/ 3286101 h 5094507"/>
              <a:gd name="connsiteX78" fmla="*/ 8655244 w 8848429"/>
              <a:gd name="connsiteY78" fmla="*/ 3509099 h 5094507"/>
              <a:gd name="connsiteX79" fmla="*/ 8344304 w 8848429"/>
              <a:gd name="connsiteY79" fmla="*/ 3495795 h 5094507"/>
              <a:gd name="connsiteX80" fmla="*/ 8552600 w 8848429"/>
              <a:gd name="connsiteY80" fmla="*/ 3727037 h 5094507"/>
              <a:gd name="connsiteX81" fmla="*/ 8225930 w 8848429"/>
              <a:gd name="connsiteY81" fmla="*/ 3681752 h 5094507"/>
              <a:gd name="connsiteX82" fmla="*/ 8420718 w 8848429"/>
              <a:gd name="connsiteY82" fmla="*/ 3947875 h 5094507"/>
              <a:gd name="connsiteX83" fmla="*/ 8118352 w 8848429"/>
              <a:gd name="connsiteY83" fmla="*/ 3874156 h 5094507"/>
              <a:gd name="connsiteX84" fmla="*/ 8277528 w 8848429"/>
              <a:gd name="connsiteY84" fmla="*/ 4141593 h 5094507"/>
              <a:gd name="connsiteX85" fmla="*/ 7965979 w 8848429"/>
              <a:gd name="connsiteY85" fmla="*/ 4033457 h 5094507"/>
              <a:gd name="connsiteX86" fmla="*/ 8105097 w 8848429"/>
              <a:gd name="connsiteY86" fmla="*/ 4332460 h 5094507"/>
              <a:gd name="connsiteX87" fmla="*/ 7822920 w 8848429"/>
              <a:gd name="connsiteY87" fmla="*/ 4201171 h 5094507"/>
              <a:gd name="connsiteX88" fmla="*/ 7926868 w 8848429"/>
              <a:gd name="connsiteY88" fmla="*/ 4494522 h 5094507"/>
              <a:gd name="connsiteX89" fmla="*/ 7642393 w 8848429"/>
              <a:gd name="connsiteY89" fmla="*/ 4327672 h 5094507"/>
              <a:gd name="connsiteX90" fmla="*/ 7720512 w 8848429"/>
              <a:gd name="connsiteY90" fmla="*/ 4648081 h 5094507"/>
              <a:gd name="connsiteX91" fmla="*/ 7469375 w 8848429"/>
              <a:gd name="connsiteY91" fmla="*/ 4464262 h 5094507"/>
              <a:gd name="connsiteX92" fmla="*/ 7514083 w 8848429"/>
              <a:gd name="connsiteY92" fmla="*/ 4772257 h 5094507"/>
              <a:gd name="connsiteX93" fmla="*/ 7267640 w 8848429"/>
              <a:gd name="connsiteY93" fmla="*/ 4553132 h 5094507"/>
              <a:gd name="connsiteX94" fmla="*/ 7281736 w 8848429"/>
              <a:gd name="connsiteY94" fmla="*/ 4882607 h 5094507"/>
              <a:gd name="connsiteX95" fmla="*/ 7071287 w 8848429"/>
              <a:gd name="connsiteY95" fmla="*/ 4653335 h 5094507"/>
              <a:gd name="connsiteX96" fmla="*/ 7055065 w 8848429"/>
              <a:gd name="connsiteY96" fmla="*/ 4964138 h 5094507"/>
              <a:gd name="connsiteX97" fmla="*/ 6856094 w 8848429"/>
              <a:gd name="connsiteY97" fmla="*/ 4701115 h 5094507"/>
              <a:gd name="connsiteX98" fmla="*/ 6805652 w 8848429"/>
              <a:gd name="connsiteY98" fmla="*/ 5027039 h 5094507"/>
              <a:gd name="connsiteX99" fmla="*/ 6643976 w 8848429"/>
              <a:gd name="connsiteY99" fmla="*/ 4761097 h 5094507"/>
              <a:gd name="connsiteX100" fmla="*/ 6567424 w 8848429"/>
              <a:gd name="connsiteY100" fmla="*/ 5062757 h 5094507"/>
              <a:gd name="connsiteX101" fmla="*/ 6423590 w 8848429"/>
              <a:gd name="connsiteY101" fmla="*/ 4765993 h 5094507"/>
              <a:gd name="connsiteX102" fmla="*/ 6329584 w 8848429"/>
              <a:gd name="connsiteY102" fmla="*/ 5075792 h 5094507"/>
              <a:gd name="connsiteX103" fmla="*/ 6203841 w 8848429"/>
              <a:gd name="connsiteY103" fmla="*/ 4758029 h 5094507"/>
              <a:gd name="connsiteX104" fmla="*/ 6087331 w 8848429"/>
              <a:gd name="connsiteY104" fmla="*/ 5075438 h 5094507"/>
              <a:gd name="connsiteX105" fmla="*/ 5986740 w 8848429"/>
              <a:gd name="connsiteY105" fmla="*/ 4762643 h 5094507"/>
              <a:gd name="connsiteX106" fmla="*/ 5874016 w 8848429"/>
              <a:gd name="connsiteY106" fmla="*/ 5064232 h 5094507"/>
              <a:gd name="connsiteX107" fmla="*/ 5778157 w 8848429"/>
              <a:gd name="connsiteY107" fmla="*/ 4751952 h 5094507"/>
              <a:gd name="connsiteX108" fmla="*/ 5664023 w 8848429"/>
              <a:gd name="connsiteY108" fmla="*/ 5071017 h 5094507"/>
              <a:gd name="connsiteX109" fmla="*/ 5572671 w 8848429"/>
              <a:gd name="connsiteY109" fmla="*/ 4748156 h 5094507"/>
              <a:gd name="connsiteX110" fmla="*/ 5455082 w 8848429"/>
              <a:gd name="connsiteY110" fmla="*/ 5063854 h 5094507"/>
              <a:gd name="connsiteX111" fmla="*/ 5371684 w 8848429"/>
              <a:gd name="connsiteY111" fmla="*/ 4743118 h 5094507"/>
              <a:gd name="connsiteX112" fmla="*/ 5258734 w 8848429"/>
              <a:gd name="connsiteY112" fmla="*/ 5064988 h 5094507"/>
              <a:gd name="connsiteX113" fmla="*/ 5173028 w 8848429"/>
              <a:gd name="connsiteY113" fmla="*/ 4732692 h 5094507"/>
              <a:gd name="connsiteX114" fmla="*/ 5065654 w 8848429"/>
              <a:gd name="connsiteY114" fmla="*/ 5079881 h 5094507"/>
              <a:gd name="connsiteX115" fmla="*/ 4967924 w 8848429"/>
              <a:gd name="connsiteY115" fmla="*/ 4733065 h 5094507"/>
              <a:gd name="connsiteX116" fmla="*/ 4859236 w 8848429"/>
              <a:gd name="connsiteY116" fmla="*/ 5070041 h 5094507"/>
              <a:gd name="connsiteX117" fmla="*/ 4757823 w 8848429"/>
              <a:gd name="connsiteY117" fmla="*/ 4733093 h 5094507"/>
              <a:gd name="connsiteX118" fmla="*/ 4642970 w 8848429"/>
              <a:gd name="connsiteY118" fmla="*/ 5062710 h 5094507"/>
              <a:gd name="connsiteX119" fmla="*/ 4539308 w 8848429"/>
              <a:gd name="connsiteY119" fmla="*/ 4729733 h 5094507"/>
              <a:gd name="connsiteX120" fmla="*/ 4427656 w 8848429"/>
              <a:gd name="connsiteY120" fmla="*/ 5073048 h 5094507"/>
              <a:gd name="connsiteX121" fmla="*/ 4326692 w 8848429"/>
              <a:gd name="connsiteY121" fmla="*/ 4731957 h 5094507"/>
              <a:gd name="connsiteX122" fmla="*/ 4237210 w 8848429"/>
              <a:gd name="connsiteY122" fmla="*/ 5062710 h 5094507"/>
              <a:gd name="connsiteX123" fmla="*/ 4123757 w 8848429"/>
              <a:gd name="connsiteY123" fmla="*/ 4721372 h 5094507"/>
              <a:gd name="connsiteX124" fmla="*/ 4017725 w 8848429"/>
              <a:gd name="connsiteY124" fmla="*/ 5067181 h 5094507"/>
              <a:gd name="connsiteX125" fmla="*/ 3906287 w 8848429"/>
              <a:gd name="connsiteY125" fmla="*/ 4711912 h 5094507"/>
              <a:gd name="connsiteX126" fmla="*/ 3817646 w 8848429"/>
              <a:gd name="connsiteY126" fmla="*/ 5070707 h 5094507"/>
              <a:gd name="connsiteX127" fmla="*/ 3679153 w 8848429"/>
              <a:gd name="connsiteY127" fmla="*/ 4718232 h 5094507"/>
              <a:gd name="connsiteX128" fmla="*/ 3515448 w 8848429"/>
              <a:gd name="connsiteY128" fmla="*/ 5066757 h 5094507"/>
              <a:gd name="connsiteX129" fmla="*/ 3362150 w 8848429"/>
              <a:gd name="connsiteY129" fmla="*/ 4761285 h 5094507"/>
              <a:gd name="connsiteX130" fmla="*/ 3212578 w 8848429"/>
              <a:gd name="connsiteY130" fmla="*/ 5072088 h 5094507"/>
              <a:gd name="connsiteX131" fmla="*/ 3089807 w 8848429"/>
              <a:gd name="connsiteY131" fmla="*/ 4751915 h 5094507"/>
              <a:gd name="connsiteX132" fmla="*/ 2963165 w 8848429"/>
              <a:gd name="connsiteY132" fmla="*/ 5071489 h 5094507"/>
              <a:gd name="connsiteX133" fmla="*/ 2903088 w 8848429"/>
              <a:gd name="connsiteY133" fmla="*/ 4761097 h 5094507"/>
              <a:gd name="connsiteX134" fmla="*/ 2750337 w 8848429"/>
              <a:gd name="connsiteY134" fmla="*/ 5094507 h 5094507"/>
              <a:gd name="connsiteX135" fmla="*/ 2657303 w 8848429"/>
              <a:gd name="connsiteY135" fmla="*/ 4778693 h 5094507"/>
              <a:gd name="connsiteX136" fmla="*/ 2506147 w 8848429"/>
              <a:gd name="connsiteY136" fmla="*/ 5088492 h 5094507"/>
              <a:gd name="connsiteX137" fmla="*/ 2424853 w 8848429"/>
              <a:gd name="connsiteY137" fmla="*/ 4777079 h 5094507"/>
              <a:gd name="connsiteX138" fmla="*/ 2284575 w 8848429"/>
              <a:gd name="connsiteY138" fmla="*/ 5070721 h 5094507"/>
              <a:gd name="connsiteX139" fmla="*/ 2214103 w 8848429"/>
              <a:gd name="connsiteY139" fmla="*/ 4745226 h 5094507"/>
              <a:gd name="connsiteX140" fmla="*/ 2042778 w 8848429"/>
              <a:gd name="connsiteY140" fmla="*/ 5027039 h 5094507"/>
              <a:gd name="connsiteX141" fmla="*/ 1995178 w 8848429"/>
              <a:gd name="connsiteY141" fmla="*/ 4719475 h 5094507"/>
              <a:gd name="connsiteX142" fmla="*/ 1809018 w 8848429"/>
              <a:gd name="connsiteY142" fmla="*/ 4968872 h 5094507"/>
              <a:gd name="connsiteX143" fmla="*/ 1789692 w 8848429"/>
              <a:gd name="connsiteY143" fmla="*/ 4639662 h 5094507"/>
              <a:gd name="connsiteX144" fmla="*/ 1566694 w 8848429"/>
              <a:gd name="connsiteY144" fmla="*/ 4882607 h 5094507"/>
              <a:gd name="connsiteX145" fmla="*/ 1579997 w 8848429"/>
              <a:gd name="connsiteY145" fmla="*/ 4571668 h 5094507"/>
              <a:gd name="connsiteX146" fmla="*/ 1348755 w 8848429"/>
              <a:gd name="connsiteY146" fmla="*/ 4779964 h 5094507"/>
              <a:gd name="connsiteX147" fmla="*/ 1394041 w 8848429"/>
              <a:gd name="connsiteY147" fmla="*/ 4453292 h 5094507"/>
              <a:gd name="connsiteX148" fmla="*/ 1127917 w 8848429"/>
              <a:gd name="connsiteY148" fmla="*/ 4648081 h 5094507"/>
              <a:gd name="connsiteX149" fmla="*/ 1201636 w 8848429"/>
              <a:gd name="connsiteY149" fmla="*/ 4345715 h 5094507"/>
              <a:gd name="connsiteX150" fmla="*/ 934199 w 8848429"/>
              <a:gd name="connsiteY150" fmla="*/ 4504891 h 5094507"/>
              <a:gd name="connsiteX151" fmla="*/ 1042336 w 8848429"/>
              <a:gd name="connsiteY151" fmla="*/ 4193343 h 5094507"/>
              <a:gd name="connsiteX152" fmla="*/ 743332 w 8848429"/>
              <a:gd name="connsiteY152" fmla="*/ 4332460 h 5094507"/>
              <a:gd name="connsiteX153" fmla="*/ 874621 w 8848429"/>
              <a:gd name="connsiteY153" fmla="*/ 4050283 h 5094507"/>
              <a:gd name="connsiteX154" fmla="*/ 581271 w 8848429"/>
              <a:gd name="connsiteY154" fmla="*/ 4154231 h 5094507"/>
              <a:gd name="connsiteX155" fmla="*/ 748120 w 8848429"/>
              <a:gd name="connsiteY155" fmla="*/ 3869756 h 5094507"/>
              <a:gd name="connsiteX156" fmla="*/ 427711 w 8848429"/>
              <a:gd name="connsiteY156" fmla="*/ 3947875 h 5094507"/>
              <a:gd name="connsiteX157" fmla="*/ 611531 w 8848429"/>
              <a:gd name="connsiteY157" fmla="*/ 3696738 h 5094507"/>
              <a:gd name="connsiteX158" fmla="*/ 303535 w 8848429"/>
              <a:gd name="connsiteY158" fmla="*/ 3741447 h 5094507"/>
              <a:gd name="connsiteX159" fmla="*/ 522660 w 8848429"/>
              <a:gd name="connsiteY159" fmla="*/ 3495003 h 5094507"/>
              <a:gd name="connsiteX160" fmla="*/ 193185 w 8848429"/>
              <a:gd name="connsiteY160" fmla="*/ 3509099 h 5094507"/>
              <a:gd name="connsiteX161" fmla="*/ 422457 w 8848429"/>
              <a:gd name="connsiteY161" fmla="*/ 3298650 h 5094507"/>
              <a:gd name="connsiteX162" fmla="*/ 111655 w 8848429"/>
              <a:gd name="connsiteY162" fmla="*/ 3282428 h 5094507"/>
              <a:gd name="connsiteX163" fmla="*/ 374679 w 8848429"/>
              <a:gd name="connsiteY163" fmla="*/ 3083457 h 5094507"/>
              <a:gd name="connsiteX164" fmla="*/ 48753 w 8848429"/>
              <a:gd name="connsiteY164" fmla="*/ 3033015 h 5094507"/>
              <a:gd name="connsiteX165" fmla="*/ 314695 w 8848429"/>
              <a:gd name="connsiteY165" fmla="*/ 2871339 h 5094507"/>
              <a:gd name="connsiteX166" fmla="*/ 13035 w 8848429"/>
              <a:gd name="connsiteY166" fmla="*/ 2794787 h 5094507"/>
              <a:gd name="connsiteX167" fmla="*/ 309799 w 8848429"/>
              <a:gd name="connsiteY167" fmla="*/ 2650953 h 5094507"/>
              <a:gd name="connsiteX168" fmla="*/ 0 w 8848429"/>
              <a:gd name="connsiteY168" fmla="*/ 2537897 h 5094507"/>
              <a:gd name="connsiteX169" fmla="*/ 292363 w 8848429"/>
              <a:gd name="connsiteY169" fmla="*/ 2431203 h 5094507"/>
              <a:gd name="connsiteX170" fmla="*/ 11421 w 8848429"/>
              <a:gd name="connsiteY170" fmla="*/ 2297276 h 5094507"/>
              <a:gd name="connsiteX171" fmla="*/ 330566 w 8848429"/>
              <a:gd name="connsiteY171" fmla="*/ 2214104 h 5094507"/>
              <a:gd name="connsiteX172" fmla="*/ 48753 w 8848429"/>
              <a:gd name="connsiteY172" fmla="*/ 2042778 h 5094507"/>
              <a:gd name="connsiteX173" fmla="*/ 356319 w 8848429"/>
              <a:gd name="connsiteY173" fmla="*/ 1995178 h 5094507"/>
              <a:gd name="connsiteX174" fmla="*/ 106922 w 8848429"/>
              <a:gd name="connsiteY174" fmla="*/ 1809018 h 5094507"/>
              <a:gd name="connsiteX175" fmla="*/ 436130 w 8848429"/>
              <a:gd name="connsiteY175" fmla="*/ 1789692 h 5094507"/>
              <a:gd name="connsiteX176" fmla="*/ 193185 w 8848429"/>
              <a:gd name="connsiteY176" fmla="*/ 1566694 h 5094507"/>
              <a:gd name="connsiteX177" fmla="*/ 504124 w 8848429"/>
              <a:gd name="connsiteY177" fmla="*/ 1579997 h 5094507"/>
              <a:gd name="connsiteX178" fmla="*/ 295829 w 8848429"/>
              <a:gd name="connsiteY178" fmla="*/ 1348755 h 5094507"/>
              <a:gd name="connsiteX179" fmla="*/ 622500 w 8848429"/>
              <a:gd name="connsiteY179" fmla="*/ 1394041 h 5094507"/>
              <a:gd name="connsiteX180" fmla="*/ 427711 w 8848429"/>
              <a:gd name="connsiteY180" fmla="*/ 1127917 h 5094507"/>
              <a:gd name="connsiteX181" fmla="*/ 730077 w 8848429"/>
              <a:gd name="connsiteY181" fmla="*/ 1201637 h 5094507"/>
              <a:gd name="connsiteX182" fmla="*/ 570901 w 8848429"/>
              <a:gd name="connsiteY182" fmla="*/ 934199 h 5094507"/>
              <a:gd name="connsiteX183" fmla="*/ 882450 w 8848429"/>
              <a:gd name="connsiteY183" fmla="*/ 1042336 h 5094507"/>
              <a:gd name="connsiteX184" fmla="*/ 743332 w 8848429"/>
              <a:gd name="connsiteY184" fmla="*/ 743332 h 5094507"/>
              <a:gd name="connsiteX185" fmla="*/ 1025509 w 8848429"/>
              <a:gd name="connsiteY185" fmla="*/ 874621 h 5094507"/>
              <a:gd name="connsiteX186" fmla="*/ 921561 w 8848429"/>
              <a:gd name="connsiteY186" fmla="*/ 581271 h 5094507"/>
              <a:gd name="connsiteX187" fmla="*/ 1206036 w 8848429"/>
              <a:gd name="connsiteY187" fmla="*/ 748121 h 5094507"/>
              <a:gd name="connsiteX188" fmla="*/ 1127917 w 8848429"/>
              <a:gd name="connsiteY188" fmla="*/ 427712 h 5094507"/>
              <a:gd name="connsiteX189" fmla="*/ 1379054 w 8848429"/>
              <a:gd name="connsiteY189" fmla="*/ 611531 h 5094507"/>
              <a:gd name="connsiteX190" fmla="*/ 1334346 w 8848429"/>
              <a:gd name="connsiteY190" fmla="*/ 303535 h 5094507"/>
              <a:gd name="connsiteX191" fmla="*/ 1580790 w 8848429"/>
              <a:gd name="connsiteY191" fmla="*/ 522661 h 5094507"/>
              <a:gd name="connsiteX192" fmla="*/ 1566694 w 8848429"/>
              <a:gd name="connsiteY192" fmla="*/ 193185 h 5094507"/>
              <a:gd name="connsiteX193" fmla="*/ 1777142 w 8848429"/>
              <a:gd name="connsiteY193" fmla="*/ 422457 h 5094507"/>
              <a:gd name="connsiteX194" fmla="*/ 1793364 w 8848429"/>
              <a:gd name="connsiteY194" fmla="*/ 111655 h 5094507"/>
              <a:gd name="connsiteX195" fmla="*/ 1992335 w 8848429"/>
              <a:gd name="connsiteY195" fmla="*/ 374679 h 5094507"/>
              <a:gd name="connsiteX196" fmla="*/ 2042778 w 8848429"/>
              <a:gd name="connsiteY196" fmla="*/ 48753 h 5094507"/>
              <a:gd name="connsiteX197" fmla="*/ 2204453 w 8848429"/>
              <a:gd name="connsiteY197" fmla="*/ 314695 h 5094507"/>
              <a:gd name="connsiteX198" fmla="*/ 2281006 w 8848429"/>
              <a:gd name="connsiteY198" fmla="*/ 13035 h 5094507"/>
              <a:gd name="connsiteX199" fmla="*/ 2424840 w 8848429"/>
              <a:gd name="connsiteY199" fmla="*/ 309799 h 5094507"/>
              <a:gd name="connsiteX200" fmla="*/ 2537897 w 8848429"/>
              <a:gd name="connsiteY200" fmla="*/ 0 h 5094507"/>
              <a:gd name="connsiteX0" fmla="*/ 2537897 w 8848429"/>
              <a:gd name="connsiteY0" fmla="*/ 0 h 5094507"/>
              <a:gd name="connsiteX1" fmla="*/ 2644589 w 8848429"/>
              <a:gd name="connsiteY1" fmla="*/ 292362 h 5094507"/>
              <a:gd name="connsiteX2" fmla="*/ 2778516 w 8848429"/>
              <a:gd name="connsiteY2" fmla="*/ 11421 h 5094507"/>
              <a:gd name="connsiteX3" fmla="*/ 2861690 w 8848429"/>
              <a:gd name="connsiteY3" fmla="*/ 330566 h 5094507"/>
              <a:gd name="connsiteX4" fmla="*/ 3033015 w 8848429"/>
              <a:gd name="connsiteY4" fmla="*/ 48753 h 5094507"/>
              <a:gd name="connsiteX5" fmla="*/ 3080616 w 8848429"/>
              <a:gd name="connsiteY5" fmla="*/ 356317 h 5094507"/>
              <a:gd name="connsiteX6" fmla="*/ 3266774 w 8848429"/>
              <a:gd name="connsiteY6" fmla="*/ 106922 h 5094507"/>
              <a:gd name="connsiteX7" fmla="*/ 3286101 w 8848429"/>
              <a:gd name="connsiteY7" fmla="*/ 436131 h 5094507"/>
              <a:gd name="connsiteX8" fmla="*/ 3509098 w 8848429"/>
              <a:gd name="connsiteY8" fmla="*/ 193185 h 5094507"/>
              <a:gd name="connsiteX9" fmla="*/ 3495795 w 8848429"/>
              <a:gd name="connsiteY9" fmla="*/ 504124 h 5094507"/>
              <a:gd name="connsiteX10" fmla="*/ 3727037 w 8848429"/>
              <a:gd name="connsiteY10" fmla="*/ 295829 h 5094507"/>
              <a:gd name="connsiteX11" fmla="*/ 3681751 w 8848429"/>
              <a:gd name="connsiteY11" fmla="*/ 622500 h 5094507"/>
              <a:gd name="connsiteX12" fmla="*/ 3947875 w 8848429"/>
              <a:gd name="connsiteY12" fmla="*/ 427712 h 5094507"/>
              <a:gd name="connsiteX13" fmla="*/ 3874156 w 8848429"/>
              <a:gd name="connsiteY13" fmla="*/ 730077 h 5094507"/>
              <a:gd name="connsiteX14" fmla="*/ 4141593 w 8848429"/>
              <a:gd name="connsiteY14" fmla="*/ 570901 h 5094507"/>
              <a:gd name="connsiteX15" fmla="*/ 4033457 w 8848429"/>
              <a:gd name="connsiteY15" fmla="*/ 882450 h 5094507"/>
              <a:gd name="connsiteX16" fmla="*/ 4332460 w 8848429"/>
              <a:gd name="connsiteY16" fmla="*/ 743332 h 5094507"/>
              <a:gd name="connsiteX17" fmla="*/ 4201171 w 8848429"/>
              <a:gd name="connsiteY17" fmla="*/ 1025509 h 5094507"/>
              <a:gd name="connsiteX18" fmla="*/ 4363624 w 8848429"/>
              <a:gd name="connsiteY18" fmla="*/ 967945 h 5094507"/>
              <a:gd name="connsiteX19" fmla="*/ 4401794 w 8848429"/>
              <a:gd name="connsiteY19" fmla="*/ 954419 h 5094507"/>
              <a:gd name="connsiteX20" fmla="*/ 4462826 w 8848429"/>
              <a:gd name="connsiteY20" fmla="*/ 975603 h 5094507"/>
              <a:gd name="connsiteX21" fmla="*/ 4655087 w 8848429"/>
              <a:gd name="connsiteY21" fmla="*/ 1042336 h 5094507"/>
              <a:gd name="connsiteX22" fmla="*/ 4515970 w 8848429"/>
              <a:gd name="connsiteY22" fmla="*/ 743332 h 5094507"/>
              <a:gd name="connsiteX23" fmla="*/ 4798146 w 8848429"/>
              <a:gd name="connsiteY23" fmla="*/ 874621 h 5094507"/>
              <a:gd name="connsiteX24" fmla="*/ 4694199 w 8848429"/>
              <a:gd name="connsiteY24" fmla="*/ 581271 h 5094507"/>
              <a:gd name="connsiteX25" fmla="*/ 4978673 w 8848429"/>
              <a:gd name="connsiteY25" fmla="*/ 748121 h 5094507"/>
              <a:gd name="connsiteX26" fmla="*/ 4900554 w 8848429"/>
              <a:gd name="connsiteY26" fmla="*/ 427712 h 5094507"/>
              <a:gd name="connsiteX27" fmla="*/ 5151692 w 8848429"/>
              <a:gd name="connsiteY27" fmla="*/ 611531 h 5094507"/>
              <a:gd name="connsiteX28" fmla="*/ 5106984 w 8848429"/>
              <a:gd name="connsiteY28" fmla="*/ 303535 h 5094507"/>
              <a:gd name="connsiteX29" fmla="*/ 5353428 w 8848429"/>
              <a:gd name="connsiteY29" fmla="*/ 522661 h 5094507"/>
              <a:gd name="connsiteX30" fmla="*/ 5339331 w 8848429"/>
              <a:gd name="connsiteY30" fmla="*/ 193185 h 5094507"/>
              <a:gd name="connsiteX31" fmla="*/ 5549779 w 8848429"/>
              <a:gd name="connsiteY31" fmla="*/ 422457 h 5094507"/>
              <a:gd name="connsiteX32" fmla="*/ 5566001 w 8848429"/>
              <a:gd name="connsiteY32" fmla="*/ 111655 h 5094507"/>
              <a:gd name="connsiteX33" fmla="*/ 5764973 w 8848429"/>
              <a:gd name="connsiteY33" fmla="*/ 374679 h 5094507"/>
              <a:gd name="connsiteX34" fmla="*/ 5815415 w 8848429"/>
              <a:gd name="connsiteY34" fmla="*/ 48753 h 5094507"/>
              <a:gd name="connsiteX35" fmla="*/ 5977091 w 8848429"/>
              <a:gd name="connsiteY35" fmla="*/ 314695 h 5094507"/>
              <a:gd name="connsiteX36" fmla="*/ 6053643 w 8848429"/>
              <a:gd name="connsiteY36" fmla="*/ 13035 h 5094507"/>
              <a:gd name="connsiteX37" fmla="*/ 6197477 w 8848429"/>
              <a:gd name="connsiteY37" fmla="*/ 309799 h 5094507"/>
              <a:gd name="connsiteX38" fmla="*/ 6310534 w 8848429"/>
              <a:gd name="connsiteY38" fmla="*/ 0 h 5094507"/>
              <a:gd name="connsiteX39" fmla="*/ 6417226 w 8848429"/>
              <a:gd name="connsiteY39" fmla="*/ 292362 h 5094507"/>
              <a:gd name="connsiteX40" fmla="*/ 6551154 w 8848429"/>
              <a:gd name="connsiteY40" fmla="*/ 11421 h 5094507"/>
              <a:gd name="connsiteX41" fmla="*/ 6634327 w 8848429"/>
              <a:gd name="connsiteY41" fmla="*/ 330566 h 5094507"/>
              <a:gd name="connsiteX42" fmla="*/ 6805652 w 8848429"/>
              <a:gd name="connsiteY42" fmla="*/ 48753 h 5094507"/>
              <a:gd name="connsiteX43" fmla="*/ 6853253 w 8848429"/>
              <a:gd name="connsiteY43" fmla="*/ 356317 h 5094507"/>
              <a:gd name="connsiteX44" fmla="*/ 7039411 w 8848429"/>
              <a:gd name="connsiteY44" fmla="*/ 106922 h 5094507"/>
              <a:gd name="connsiteX45" fmla="*/ 7058738 w 8848429"/>
              <a:gd name="connsiteY45" fmla="*/ 436131 h 5094507"/>
              <a:gd name="connsiteX46" fmla="*/ 7281736 w 8848429"/>
              <a:gd name="connsiteY46" fmla="*/ 193185 h 5094507"/>
              <a:gd name="connsiteX47" fmla="*/ 7268432 w 8848429"/>
              <a:gd name="connsiteY47" fmla="*/ 504124 h 5094507"/>
              <a:gd name="connsiteX48" fmla="*/ 7499674 w 8848429"/>
              <a:gd name="connsiteY48" fmla="*/ 295829 h 5094507"/>
              <a:gd name="connsiteX49" fmla="*/ 7454388 w 8848429"/>
              <a:gd name="connsiteY49" fmla="*/ 622500 h 5094507"/>
              <a:gd name="connsiteX50" fmla="*/ 7720512 w 8848429"/>
              <a:gd name="connsiteY50" fmla="*/ 427712 h 5094507"/>
              <a:gd name="connsiteX51" fmla="*/ 7646793 w 8848429"/>
              <a:gd name="connsiteY51" fmla="*/ 730077 h 5094507"/>
              <a:gd name="connsiteX52" fmla="*/ 7914230 w 8848429"/>
              <a:gd name="connsiteY52" fmla="*/ 570901 h 5094507"/>
              <a:gd name="connsiteX53" fmla="*/ 7806094 w 8848429"/>
              <a:gd name="connsiteY53" fmla="*/ 882450 h 5094507"/>
              <a:gd name="connsiteX54" fmla="*/ 8105097 w 8848429"/>
              <a:gd name="connsiteY54" fmla="*/ 743332 h 5094507"/>
              <a:gd name="connsiteX55" fmla="*/ 7973808 w 8848429"/>
              <a:gd name="connsiteY55" fmla="*/ 1025509 h 5094507"/>
              <a:gd name="connsiteX56" fmla="*/ 8267159 w 8848429"/>
              <a:gd name="connsiteY56" fmla="*/ 921562 h 5094507"/>
              <a:gd name="connsiteX57" fmla="*/ 8100309 w 8848429"/>
              <a:gd name="connsiteY57" fmla="*/ 1206036 h 5094507"/>
              <a:gd name="connsiteX58" fmla="*/ 8420718 w 8848429"/>
              <a:gd name="connsiteY58" fmla="*/ 1127917 h 5094507"/>
              <a:gd name="connsiteX59" fmla="*/ 8236899 w 8848429"/>
              <a:gd name="connsiteY59" fmla="*/ 1379055 h 5094507"/>
              <a:gd name="connsiteX60" fmla="*/ 8544894 w 8848429"/>
              <a:gd name="connsiteY60" fmla="*/ 1334347 h 5094507"/>
              <a:gd name="connsiteX61" fmla="*/ 8325768 w 8848429"/>
              <a:gd name="connsiteY61" fmla="*/ 1580791 h 5094507"/>
              <a:gd name="connsiteX62" fmla="*/ 8655244 w 8848429"/>
              <a:gd name="connsiteY62" fmla="*/ 1566694 h 5094507"/>
              <a:gd name="connsiteX63" fmla="*/ 8425972 w 8848429"/>
              <a:gd name="connsiteY63" fmla="*/ 1777142 h 5094507"/>
              <a:gd name="connsiteX64" fmla="*/ 8736775 w 8848429"/>
              <a:gd name="connsiteY64" fmla="*/ 1793364 h 5094507"/>
              <a:gd name="connsiteX65" fmla="*/ 8473750 w 8848429"/>
              <a:gd name="connsiteY65" fmla="*/ 1992336 h 5094507"/>
              <a:gd name="connsiteX66" fmla="*/ 8799676 w 8848429"/>
              <a:gd name="connsiteY66" fmla="*/ 2042778 h 5094507"/>
              <a:gd name="connsiteX67" fmla="*/ 8533734 w 8848429"/>
              <a:gd name="connsiteY67" fmla="*/ 2204454 h 5094507"/>
              <a:gd name="connsiteX68" fmla="*/ 8835394 w 8848429"/>
              <a:gd name="connsiteY68" fmla="*/ 2281007 h 5094507"/>
              <a:gd name="connsiteX69" fmla="*/ 8538630 w 8848429"/>
              <a:gd name="connsiteY69" fmla="*/ 2424841 h 5094507"/>
              <a:gd name="connsiteX70" fmla="*/ 8848429 w 8848429"/>
              <a:gd name="connsiteY70" fmla="*/ 2537897 h 5094507"/>
              <a:gd name="connsiteX71" fmla="*/ 8556068 w 8848429"/>
              <a:gd name="connsiteY71" fmla="*/ 2644589 h 5094507"/>
              <a:gd name="connsiteX72" fmla="*/ 8837008 w 8848429"/>
              <a:gd name="connsiteY72" fmla="*/ 2778517 h 5094507"/>
              <a:gd name="connsiteX73" fmla="*/ 8517863 w 8848429"/>
              <a:gd name="connsiteY73" fmla="*/ 2861690 h 5094507"/>
              <a:gd name="connsiteX74" fmla="*/ 8799676 w 8848429"/>
              <a:gd name="connsiteY74" fmla="*/ 3033015 h 5094507"/>
              <a:gd name="connsiteX75" fmla="*/ 8492112 w 8848429"/>
              <a:gd name="connsiteY75" fmla="*/ 3080616 h 5094507"/>
              <a:gd name="connsiteX76" fmla="*/ 8741508 w 8848429"/>
              <a:gd name="connsiteY76" fmla="*/ 3266774 h 5094507"/>
              <a:gd name="connsiteX77" fmla="*/ 8412298 w 8848429"/>
              <a:gd name="connsiteY77" fmla="*/ 3286101 h 5094507"/>
              <a:gd name="connsiteX78" fmla="*/ 8655244 w 8848429"/>
              <a:gd name="connsiteY78" fmla="*/ 3509099 h 5094507"/>
              <a:gd name="connsiteX79" fmla="*/ 8344304 w 8848429"/>
              <a:gd name="connsiteY79" fmla="*/ 3495795 h 5094507"/>
              <a:gd name="connsiteX80" fmla="*/ 8552600 w 8848429"/>
              <a:gd name="connsiteY80" fmla="*/ 3727037 h 5094507"/>
              <a:gd name="connsiteX81" fmla="*/ 8225930 w 8848429"/>
              <a:gd name="connsiteY81" fmla="*/ 3681752 h 5094507"/>
              <a:gd name="connsiteX82" fmla="*/ 8420718 w 8848429"/>
              <a:gd name="connsiteY82" fmla="*/ 3947875 h 5094507"/>
              <a:gd name="connsiteX83" fmla="*/ 8118352 w 8848429"/>
              <a:gd name="connsiteY83" fmla="*/ 3874156 h 5094507"/>
              <a:gd name="connsiteX84" fmla="*/ 8277528 w 8848429"/>
              <a:gd name="connsiteY84" fmla="*/ 4141593 h 5094507"/>
              <a:gd name="connsiteX85" fmla="*/ 7965979 w 8848429"/>
              <a:gd name="connsiteY85" fmla="*/ 4033457 h 5094507"/>
              <a:gd name="connsiteX86" fmla="*/ 8105097 w 8848429"/>
              <a:gd name="connsiteY86" fmla="*/ 4332460 h 5094507"/>
              <a:gd name="connsiteX87" fmla="*/ 7822920 w 8848429"/>
              <a:gd name="connsiteY87" fmla="*/ 4201171 h 5094507"/>
              <a:gd name="connsiteX88" fmla="*/ 7926868 w 8848429"/>
              <a:gd name="connsiteY88" fmla="*/ 4494522 h 5094507"/>
              <a:gd name="connsiteX89" fmla="*/ 7642393 w 8848429"/>
              <a:gd name="connsiteY89" fmla="*/ 4327672 h 5094507"/>
              <a:gd name="connsiteX90" fmla="*/ 7720512 w 8848429"/>
              <a:gd name="connsiteY90" fmla="*/ 4648081 h 5094507"/>
              <a:gd name="connsiteX91" fmla="*/ 7469375 w 8848429"/>
              <a:gd name="connsiteY91" fmla="*/ 4464262 h 5094507"/>
              <a:gd name="connsiteX92" fmla="*/ 7514083 w 8848429"/>
              <a:gd name="connsiteY92" fmla="*/ 4772257 h 5094507"/>
              <a:gd name="connsiteX93" fmla="*/ 7267640 w 8848429"/>
              <a:gd name="connsiteY93" fmla="*/ 4553132 h 5094507"/>
              <a:gd name="connsiteX94" fmla="*/ 7281736 w 8848429"/>
              <a:gd name="connsiteY94" fmla="*/ 4882607 h 5094507"/>
              <a:gd name="connsiteX95" fmla="*/ 7071287 w 8848429"/>
              <a:gd name="connsiteY95" fmla="*/ 4653335 h 5094507"/>
              <a:gd name="connsiteX96" fmla="*/ 7055065 w 8848429"/>
              <a:gd name="connsiteY96" fmla="*/ 4964138 h 5094507"/>
              <a:gd name="connsiteX97" fmla="*/ 6856094 w 8848429"/>
              <a:gd name="connsiteY97" fmla="*/ 4701115 h 5094507"/>
              <a:gd name="connsiteX98" fmla="*/ 6805652 w 8848429"/>
              <a:gd name="connsiteY98" fmla="*/ 5027039 h 5094507"/>
              <a:gd name="connsiteX99" fmla="*/ 6643976 w 8848429"/>
              <a:gd name="connsiteY99" fmla="*/ 4761097 h 5094507"/>
              <a:gd name="connsiteX100" fmla="*/ 6567424 w 8848429"/>
              <a:gd name="connsiteY100" fmla="*/ 5062757 h 5094507"/>
              <a:gd name="connsiteX101" fmla="*/ 6423590 w 8848429"/>
              <a:gd name="connsiteY101" fmla="*/ 4765993 h 5094507"/>
              <a:gd name="connsiteX102" fmla="*/ 6329584 w 8848429"/>
              <a:gd name="connsiteY102" fmla="*/ 5075792 h 5094507"/>
              <a:gd name="connsiteX103" fmla="*/ 6203841 w 8848429"/>
              <a:gd name="connsiteY103" fmla="*/ 4758029 h 5094507"/>
              <a:gd name="connsiteX104" fmla="*/ 6087331 w 8848429"/>
              <a:gd name="connsiteY104" fmla="*/ 5075438 h 5094507"/>
              <a:gd name="connsiteX105" fmla="*/ 5986740 w 8848429"/>
              <a:gd name="connsiteY105" fmla="*/ 4762643 h 5094507"/>
              <a:gd name="connsiteX106" fmla="*/ 5874016 w 8848429"/>
              <a:gd name="connsiteY106" fmla="*/ 5064232 h 5094507"/>
              <a:gd name="connsiteX107" fmla="*/ 5778157 w 8848429"/>
              <a:gd name="connsiteY107" fmla="*/ 4751952 h 5094507"/>
              <a:gd name="connsiteX108" fmla="*/ 5664023 w 8848429"/>
              <a:gd name="connsiteY108" fmla="*/ 5071017 h 5094507"/>
              <a:gd name="connsiteX109" fmla="*/ 5572671 w 8848429"/>
              <a:gd name="connsiteY109" fmla="*/ 4748156 h 5094507"/>
              <a:gd name="connsiteX110" fmla="*/ 5455082 w 8848429"/>
              <a:gd name="connsiteY110" fmla="*/ 5063854 h 5094507"/>
              <a:gd name="connsiteX111" fmla="*/ 5371684 w 8848429"/>
              <a:gd name="connsiteY111" fmla="*/ 4743118 h 5094507"/>
              <a:gd name="connsiteX112" fmla="*/ 5258734 w 8848429"/>
              <a:gd name="connsiteY112" fmla="*/ 5064988 h 5094507"/>
              <a:gd name="connsiteX113" fmla="*/ 5173028 w 8848429"/>
              <a:gd name="connsiteY113" fmla="*/ 4732692 h 5094507"/>
              <a:gd name="connsiteX114" fmla="*/ 5065654 w 8848429"/>
              <a:gd name="connsiteY114" fmla="*/ 5079881 h 5094507"/>
              <a:gd name="connsiteX115" fmla="*/ 4967924 w 8848429"/>
              <a:gd name="connsiteY115" fmla="*/ 4733065 h 5094507"/>
              <a:gd name="connsiteX116" fmla="*/ 4859236 w 8848429"/>
              <a:gd name="connsiteY116" fmla="*/ 5070041 h 5094507"/>
              <a:gd name="connsiteX117" fmla="*/ 4757823 w 8848429"/>
              <a:gd name="connsiteY117" fmla="*/ 4733093 h 5094507"/>
              <a:gd name="connsiteX118" fmla="*/ 4642970 w 8848429"/>
              <a:gd name="connsiteY118" fmla="*/ 5062710 h 5094507"/>
              <a:gd name="connsiteX119" fmla="*/ 4539308 w 8848429"/>
              <a:gd name="connsiteY119" fmla="*/ 4729733 h 5094507"/>
              <a:gd name="connsiteX120" fmla="*/ 4427656 w 8848429"/>
              <a:gd name="connsiteY120" fmla="*/ 5073048 h 5094507"/>
              <a:gd name="connsiteX121" fmla="*/ 4326692 w 8848429"/>
              <a:gd name="connsiteY121" fmla="*/ 4731957 h 5094507"/>
              <a:gd name="connsiteX122" fmla="*/ 4237210 w 8848429"/>
              <a:gd name="connsiteY122" fmla="*/ 5062710 h 5094507"/>
              <a:gd name="connsiteX123" fmla="*/ 4123757 w 8848429"/>
              <a:gd name="connsiteY123" fmla="*/ 4721372 h 5094507"/>
              <a:gd name="connsiteX124" fmla="*/ 4017725 w 8848429"/>
              <a:gd name="connsiteY124" fmla="*/ 5067181 h 5094507"/>
              <a:gd name="connsiteX125" fmla="*/ 3906287 w 8848429"/>
              <a:gd name="connsiteY125" fmla="*/ 4711912 h 5094507"/>
              <a:gd name="connsiteX126" fmla="*/ 3817646 w 8848429"/>
              <a:gd name="connsiteY126" fmla="*/ 5070707 h 5094507"/>
              <a:gd name="connsiteX127" fmla="*/ 3679153 w 8848429"/>
              <a:gd name="connsiteY127" fmla="*/ 4718232 h 5094507"/>
              <a:gd name="connsiteX128" fmla="*/ 3515448 w 8848429"/>
              <a:gd name="connsiteY128" fmla="*/ 5066757 h 5094507"/>
              <a:gd name="connsiteX129" fmla="*/ 3362150 w 8848429"/>
              <a:gd name="connsiteY129" fmla="*/ 4761285 h 5094507"/>
              <a:gd name="connsiteX130" fmla="*/ 3212578 w 8848429"/>
              <a:gd name="connsiteY130" fmla="*/ 5072088 h 5094507"/>
              <a:gd name="connsiteX131" fmla="*/ 3089807 w 8848429"/>
              <a:gd name="connsiteY131" fmla="*/ 4751915 h 5094507"/>
              <a:gd name="connsiteX132" fmla="*/ 2963165 w 8848429"/>
              <a:gd name="connsiteY132" fmla="*/ 5071489 h 5094507"/>
              <a:gd name="connsiteX133" fmla="*/ 2903088 w 8848429"/>
              <a:gd name="connsiteY133" fmla="*/ 4761097 h 5094507"/>
              <a:gd name="connsiteX134" fmla="*/ 2750337 w 8848429"/>
              <a:gd name="connsiteY134" fmla="*/ 5094507 h 5094507"/>
              <a:gd name="connsiteX135" fmla="*/ 2657303 w 8848429"/>
              <a:gd name="connsiteY135" fmla="*/ 4778693 h 5094507"/>
              <a:gd name="connsiteX136" fmla="*/ 2487097 w 8848429"/>
              <a:gd name="connsiteY136" fmla="*/ 5088492 h 5094507"/>
              <a:gd name="connsiteX137" fmla="*/ 2424853 w 8848429"/>
              <a:gd name="connsiteY137" fmla="*/ 4777079 h 5094507"/>
              <a:gd name="connsiteX138" fmla="*/ 2284575 w 8848429"/>
              <a:gd name="connsiteY138" fmla="*/ 5070721 h 5094507"/>
              <a:gd name="connsiteX139" fmla="*/ 2214103 w 8848429"/>
              <a:gd name="connsiteY139" fmla="*/ 4745226 h 5094507"/>
              <a:gd name="connsiteX140" fmla="*/ 2042778 w 8848429"/>
              <a:gd name="connsiteY140" fmla="*/ 5027039 h 5094507"/>
              <a:gd name="connsiteX141" fmla="*/ 1995178 w 8848429"/>
              <a:gd name="connsiteY141" fmla="*/ 4719475 h 5094507"/>
              <a:gd name="connsiteX142" fmla="*/ 1809018 w 8848429"/>
              <a:gd name="connsiteY142" fmla="*/ 4968872 h 5094507"/>
              <a:gd name="connsiteX143" fmla="*/ 1789692 w 8848429"/>
              <a:gd name="connsiteY143" fmla="*/ 4639662 h 5094507"/>
              <a:gd name="connsiteX144" fmla="*/ 1566694 w 8848429"/>
              <a:gd name="connsiteY144" fmla="*/ 4882607 h 5094507"/>
              <a:gd name="connsiteX145" fmla="*/ 1579997 w 8848429"/>
              <a:gd name="connsiteY145" fmla="*/ 4571668 h 5094507"/>
              <a:gd name="connsiteX146" fmla="*/ 1348755 w 8848429"/>
              <a:gd name="connsiteY146" fmla="*/ 4779964 h 5094507"/>
              <a:gd name="connsiteX147" fmla="*/ 1394041 w 8848429"/>
              <a:gd name="connsiteY147" fmla="*/ 4453292 h 5094507"/>
              <a:gd name="connsiteX148" fmla="*/ 1127917 w 8848429"/>
              <a:gd name="connsiteY148" fmla="*/ 4648081 h 5094507"/>
              <a:gd name="connsiteX149" fmla="*/ 1201636 w 8848429"/>
              <a:gd name="connsiteY149" fmla="*/ 4345715 h 5094507"/>
              <a:gd name="connsiteX150" fmla="*/ 934199 w 8848429"/>
              <a:gd name="connsiteY150" fmla="*/ 4504891 h 5094507"/>
              <a:gd name="connsiteX151" fmla="*/ 1042336 w 8848429"/>
              <a:gd name="connsiteY151" fmla="*/ 4193343 h 5094507"/>
              <a:gd name="connsiteX152" fmla="*/ 743332 w 8848429"/>
              <a:gd name="connsiteY152" fmla="*/ 4332460 h 5094507"/>
              <a:gd name="connsiteX153" fmla="*/ 874621 w 8848429"/>
              <a:gd name="connsiteY153" fmla="*/ 4050283 h 5094507"/>
              <a:gd name="connsiteX154" fmla="*/ 581271 w 8848429"/>
              <a:gd name="connsiteY154" fmla="*/ 4154231 h 5094507"/>
              <a:gd name="connsiteX155" fmla="*/ 748120 w 8848429"/>
              <a:gd name="connsiteY155" fmla="*/ 3869756 h 5094507"/>
              <a:gd name="connsiteX156" fmla="*/ 427711 w 8848429"/>
              <a:gd name="connsiteY156" fmla="*/ 3947875 h 5094507"/>
              <a:gd name="connsiteX157" fmla="*/ 611531 w 8848429"/>
              <a:gd name="connsiteY157" fmla="*/ 3696738 h 5094507"/>
              <a:gd name="connsiteX158" fmla="*/ 303535 w 8848429"/>
              <a:gd name="connsiteY158" fmla="*/ 3741447 h 5094507"/>
              <a:gd name="connsiteX159" fmla="*/ 522660 w 8848429"/>
              <a:gd name="connsiteY159" fmla="*/ 3495003 h 5094507"/>
              <a:gd name="connsiteX160" fmla="*/ 193185 w 8848429"/>
              <a:gd name="connsiteY160" fmla="*/ 3509099 h 5094507"/>
              <a:gd name="connsiteX161" fmla="*/ 422457 w 8848429"/>
              <a:gd name="connsiteY161" fmla="*/ 3298650 h 5094507"/>
              <a:gd name="connsiteX162" fmla="*/ 111655 w 8848429"/>
              <a:gd name="connsiteY162" fmla="*/ 3282428 h 5094507"/>
              <a:gd name="connsiteX163" fmla="*/ 374679 w 8848429"/>
              <a:gd name="connsiteY163" fmla="*/ 3083457 h 5094507"/>
              <a:gd name="connsiteX164" fmla="*/ 48753 w 8848429"/>
              <a:gd name="connsiteY164" fmla="*/ 3033015 h 5094507"/>
              <a:gd name="connsiteX165" fmla="*/ 314695 w 8848429"/>
              <a:gd name="connsiteY165" fmla="*/ 2871339 h 5094507"/>
              <a:gd name="connsiteX166" fmla="*/ 13035 w 8848429"/>
              <a:gd name="connsiteY166" fmla="*/ 2794787 h 5094507"/>
              <a:gd name="connsiteX167" fmla="*/ 309799 w 8848429"/>
              <a:gd name="connsiteY167" fmla="*/ 2650953 h 5094507"/>
              <a:gd name="connsiteX168" fmla="*/ 0 w 8848429"/>
              <a:gd name="connsiteY168" fmla="*/ 2537897 h 5094507"/>
              <a:gd name="connsiteX169" fmla="*/ 292363 w 8848429"/>
              <a:gd name="connsiteY169" fmla="*/ 2431203 h 5094507"/>
              <a:gd name="connsiteX170" fmla="*/ 11421 w 8848429"/>
              <a:gd name="connsiteY170" fmla="*/ 2297276 h 5094507"/>
              <a:gd name="connsiteX171" fmla="*/ 330566 w 8848429"/>
              <a:gd name="connsiteY171" fmla="*/ 2214104 h 5094507"/>
              <a:gd name="connsiteX172" fmla="*/ 48753 w 8848429"/>
              <a:gd name="connsiteY172" fmla="*/ 2042778 h 5094507"/>
              <a:gd name="connsiteX173" fmla="*/ 356319 w 8848429"/>
              <a:gd name="connsiteY173" fmla="*/ 1995178 h 5094507"/>
              <a:gd name="connsiteX174" fmla="*/ 106922 w 8848429"/>
              <a:gd name="connsiteY174" fmla="*/ 1809018 h 5094507"/>
              <a:gd name="connsiteX175" fmla="*/ 436130 w 8848429"/>
              <a:gd name="connsiteY175" fmla="*/ 1789692 h 5094507"/>
              <a:gd name="connsiteX176" fmla="*/ 193185 w 8848429"/>
              <a:gd name="connsiteY176" fmla="*/ 1566694 h 5094507"/>
              <a:gd name="connsiteX177" fmla="*/ 504124 w 8848429"/>
              <a:gd name="connsiteY177" fmla="*/ 1579997 h 5094507"/>
              <a:gd name="connsiteX178" fmla="*/ 295829 w 8848429"/>
              <a:gd name="connsiteY178" fmla="*/ 1348755 h 5094507"/>
              <a:gd name="connsiteX179" fmla="*/ 622500 w 8848429"/>
              <a:gd name="connsiteY179" fmla="*/ 1394041 h 5094507"/>
              <a:gd name="connsiteX180" fmla="*/ 427711 w 8848429"/>
              <a:gd name="connsiteY180" fmla="*/ 1127917 h 5094507"/>
              <a:gd name="connsiteX181" fmla="*/ 730077 w 8848429"/>
              <a:gd name="connsiteY181" fmla="*/ 1201637 h 5094507"/>
              <a:gd name="connsiteX182" fmla="*/ 570901 w 8848429"/>
              <a:gd name="connsiteY182" fmla="*/ 934199 h 5094507"/>
              <a:gd name="connsiteX183" fmla="*/ 882450 w 8848429"/>
              <a:gd name="connsiteY183" fmla="*/ 1042336 h 5094507"/>
              <a:gd name="connsiteX184" fmla="*/ 743332 w 8848429"/>
              <a:gd name="connsiteY184" fmla="*/ 743332 h 5094507"/>
              <a:gd name="connsiteX185" fmla="*/ 1025509 w 8848429"/>
              <a:gd name="connsiteY185" fmla="*/ 874621 h 5094507"/>
              <a:gd name="connsiteX186" fmla="*/ 921561 w 8848429"/>
              <a:gd name="connsiteY186" fmla="*/ 581271 h 5094507"/>
              <a:gd name="connsiteX187" fmla="*/ 1206036 w 8848429"/>
              <a:gd name="connsiteY187" fmla="*/ 748121 h 5094507"/>
              <a:gd name="connsiteX188" fmla="*/ 1127917 w 8848429"/>
              <a:gd name="connsiteY188" fmla="*/ 427712 h 5094507"/>
              <a:gd name="connsiteX189" fmla="*/ 1379054 w 8848429"/>
              <a:gd name="connsiteY189" fmla="*/ 611531 h 5094507"/>
              <a:gd name="connsiteX190" fmla="*/ 1334346 w 8848429"/>
              <a:gd name="connsiteY190" fmla="*/ 303535 h 5094507"/>
              <a:gd name="connsiteX191" fmla="*/ 1580790 w 8848429"/>
              <a:gd name="connsiteY191" fmla="*/ 522661 h 5094507"/>
              <a:gd name="connsiteX192" fmla="*/ 1566694 w 8848429"/>
              <a:gd name="connsiteY192" fmla="*/ 193185 h 5094507"/>
              <a:gd name="connsiteX193" fmla="*/ 1777142 w 8848429"/>
              <a:gd name="connsiteY193" fmla="*/ 422457 h 5094507"/>
              <a:gd name="connsiteX194" fmla="*/ 1793364 w 8848429"/>
              <a:gd name="connsiteY194" fmla="*/ 111655 h 5094507"/>
              <a:gd name="connsiteX195" fmla="*/ 1992335 w 8848429"/>
              <a:gd name="connsiteY195" fmla="*/ 374679 h 5094507"/>
              <a:gd name="connsiteX196" fmla="*/ 2042778 w 8848429"/>
              <a:gd name="connsiteY196" fmla="*/ 48753 h 5094507"/>
              <a:gd name="connsiteX197" fmla="*/ 2204453 w 8848429"/>
              <a:gd name="connsiteY197" fmla="*/ 314695 h 5094507"/>
              <a:gd name="connsiteX198" fmla="*/ 2281006 w 8848429"/>
              <a:gd name="connsiteY198" fmla="*/ 13035 h 5094507"/>
              <a:gd name="connsiteX199" fmla="*/ 2424840 w 8848429"/>
              <a:gd name="connsiteY199" fmla="*/ 309799 h 5094507"/>
              <a:gd name="connsiteX200" fmla="*/ 2537897 w 8848429"/>
              <a:gd name="connsiteY200" fmla="*/ 0 h 5094507"/>
              <a:gd name="connsiteX0" fmla="*/ 2537897 w 8848429"/>
              <a:gd name="connsiteY0" fmla="*/ 0 h 5094507"/>
              <a:gd name="connsiteX1" fmla="*/ 2644589 w 8848429"/>
              <a:gd name="connsiteY1" fmla="*/ 292362 h 5094507"/>
              <a:gd name="connsiteX2" fmla="*/ 2778516 w 8848429"/>
              <a:gd name="connsiteY2" fmla="*/ 11421 h 5094507"/>
              <a:gd name="connsiteX3" fmla="*/ 2861690 w 8848429"/>
              <a:gd name="connsiteY3" fmla="*/ 330566 h 5094507"/>
              <a:gd name="connsiteX4" fmla="*/ 3033015 w 8848429"/>
              <a:gd name="connsiteY4" fmla="*/ 48753 h 5094507"/>
              <a:gd name="connsiteX5" fmla="*/ 3080616 w 8848429"/>
              <a:gd name="connsiteY5" fmla="*/ 356317 h 5094507"/>
              <a:gd name="connsiteX6" fmla="*/ 3266774 w 8848429"/>
              <a:gd name="connsiteY6" fmla="*/ 106922 h 5094507"/>
              <a:gd name="connsiteX7" fmla="*/ 3286101 w 8848429"/>
              <a:gd name="connsiteY7" fmla="*/ 436131 h 5094507"/>
              <a:gd name="connsiteX8" fmla="*/ 3509098 w 8848429"/>
              <a:gd name="connsiteY8" fmla="*/ 193185 h 5094507"/>
              <a:gd name="connsiteX9" fmla="*/ 3495795 w 8848429"/>
              <a:gd name="connsiteY9" fmla="*/ 504124 h 5094507"/>
              <a:gd name="connsiteX10" fmla="*/ 3727037 w 8848429"/>
              <a:gd name="connsiteY10" fmla="*/ 295829 h 5094507"/>
              <a:gd name="connsiteX11" fmla="*/ 3681751 w 8848429"/>
              <a:gd name="connsiteY11" fmla="*/ 622500 h 5094507"/>
              <a:gd name="connsiteX12" fmla="*/ 3947875 w 8848429"/>
              <a:gd name="connsiteY12" fmla="*/ 427712 h 5094507"/>
              <a:gd name="connsiteX13" fmla="*/ 3874156 w 8848429"/>
              <a:gd name="connsiteY13" fmla="*/ 730077 h 5094507"/>
              <a:gd name="connsiteX14" fmla="*/ 4141593 w 8848429"/>
              <a:gd name="connsiteY14" fmla="*/ 570901 h 5094507"/>
              <a:gd name="connsiteX15" fmla="*/ 4033457 w 8848429"/>
              <a:gd name="connsiteY15" fmla="*/ 882450 h 5094507"/>
              <a:gd name="connsiteX16" fmla="*/ 4332460 w 8848429"/>
              <a:gd name="connsiteY16" fmla="*/ 743332 h 5094507"/>
              <a:gd name="connsiteX17" fmla="*/ 4201171 w 8848429"/>
              <a:gd name="connsiteY17" fmla="*/ 1025509 h 5094507"/>
              <a:gd name="connsiteX18" fmla="*/ 4363624 w 8848429"/>
              <a:gd name="connsiteY18" fmla="*/ 967945 h 5094507"/>
              <a:gd name="connsiteX19" fmla="*/ 4401794 w 8848429"/>
              <a:gd name="connsiteY19" fmla="*/ 954419 h 5094507"/>
              <a:gd name="connsiteX20" fmla="*/ 4462826 w 8848429"/>
              <a:gd name="connsiteY20" fmla="*/ 975603 h 5094507"/>
              <a:gd name="connsiteX21" fmla="*/ 4655087 w 8848429"/>
              <a:gd name="connsiteY21" fmla="*/ 1042336 h 5094507"/>
              <a:gd name="connsiteX22" fmla="*/ 4515970 w 8848429"/>
              <a:gd name="connsiteY22" fmla="*/ 743332 h 5094507"/>
              <a:gd name="connsiteX23" fmla="*/ 4798146 w 8848429"/>
              <a:gd name="connsiteY23" fmla="*/ 874621 h 5094507"/>
              <a:gd name="connsiteX24" fmla="*/ 4694199 w 8848429"/>
              <a:gd name="connsiteY24" fmla="*/ 581271 h 5094507"/>
              <a:gd name="connsiteX25" fmla="*/ 4978673 w 8848429"/>
              <a:gd name="connsiteY25" fmla="*/ 748121 h 5094507"/>
              <a:gd name="connsiteX26" fmla="*/ 4900554 w 8848429"/>
              <a:gd name="connsiteY26" fmla="*/ 427712 h 5094507"/>
              <a:gd name="connsiteX27" fmla="*/ 5151692 w 8848429"/>
              <a:gd name="connsiteY27" fmla="*/ 611531 h 5094507"/>
              <a:gd name="connsiteX28" fmla="*/ 5106984 w 8848429"/>
              <a:gd name="connsiteY28" fmla="*/ 303535 h 5094507"/>
              <a:gd name="connsiteX29" fmla="*/ 5353428 w 8848429"/>
              <a:gd name="connsiteY29" fmla="*/ 522661 h 5094507"/>
              <a:gd name="connsiteX30" fmla="*/ 5339331 w 8848429"/>
              <a:gd name="connsiteY30" fmla="*/ 193185 h 5094507"/>
              <a:gd name="connsiteX31" fmla="*/ 5549779 w 8848429"/>
              <a:gd name="connsiteY31" fmla="*/ 422457 h 5094507"/>
              <a:gd name="connsiteX32" fmla="*/ 5566001 w 8848429"/>
              <a:gd name="connsiteY32" fmla="*/ 111655 h 5094507"/>
              <a:gd name="connsiteX33" fmla="*/ 5764973 w 8848429"/>
              <a:gd name="connsiteY33" fmla="*/ 374679 h 5094507"/>
              <a:gd name="connsiteX34" fmla="*/ 5815415 w 8848429"/>
              <a:gd name="connsiteY34" fmla="*/ 48753 h 5094507"/>
              <a:gd name="connsiteX35" fmla="*/ 5977091 w 8848429"/>
              <a:gd name="connsiteY35" fmla="*/ 314695 h 5094507"/>
              <a:gd name="connsiteX36" fmla="*/ 6053643 w 8848429"/>
              <a:gd name="connsiteY36" fmla="*/ 13035 h 5094507"/>
              <a:gd name="connsiteX37" fmla="*/ 6197477 w 8848429"/>
              <a:gd name="connsiteY37" fmla="*/ 309799 h 5094507"/>
              <a:gd name="connsiteX38" fmla="*/ 6310534 w 8848429"/>
              <a:gd name="connsiteY38" fmla="*/ 0 h 5094507"/>
              <a:gd name="connsiteX39" fmla="*/ 6417226 w 8848429"/>
              <a:gd name="connsiteY39" fmla="*/ 292362 h 5094507"/>
              <a:gd name="connsiteX40" fmla="*/ 6551154 w 8848429"/>
              <a:gd name="connsiteY40" fmla="*/ 11421 h 5094507"/>
              <a:gd name="connsiteX41" fmla="*/ 6634327 w 8848429"/>
              <a:gd name="connsiteY41" fmla="*/ 330566 h 5094507"/>
              <a:gd name="connsiteX42" fmla="*/ 6805652 w 8848429"/>
              <a:gd name="connsiteY42" fmla="*/ 48753 h 5094507"/>
              <a:gd name="connsiteX43" fmla="*/ 6853253 w 8848429"/>
              <a:gd name="connsiteY43" fmla="*/ 356317 h 5094507"/>
              <a:gd name="connsiteX44" fmla="*/ 7039411 w 8848429"/>
              <a:gd name="connsiteY44" fmla="*/ 106922 h 5094507"/>
              <a:gd name="connsiteX45" fmla="*/ 7058738 w 8848429"/>
              <a:gd name="connsiteY45" fmla="*/ 436131 h 5094507"/>
              <a:gd name="connsiteX46" fmla="*/ 7281736 w 8848429"/>
              <a:gd name="connsiteY46" fmla="*/ 193185 h 5094507"/>
              <a:gd name="connsiteX47" fmla="*/ 7268432 w 8848429"/>
              <a:gd name="connsiteY47" fmla="*/ 504124 h 5094507"/>
              <a:gd name="connsiteX48" fmla="*/ 7499674 w 8848429"/>
              <a:gd name="connsiteY48" fmla="*/ 295829 h 5094507"/>
              <a:gd name="connsiteX49" fmla="*/ 7454388 w 8848429"/>
              <a:gd name="connsiteY49" fmla="*/ 622500 h 5094507"/>
              <a:gd name="connsiteX50" fmla="*/ 7720512 w 8848429"/>
              <a:gd name="connsiteY50" fmla="*/ 427712 h 5094507"/>
              <a:gd name="connsiteX51" fmla="*/ 7646793 w 8848429"/>
              <a:gd name="connsiteY51" fmla="*/ 730077 h 5094507"/>
              <a:gd name="connsiteX52" fmla="*/ 7914230 w 8848429"/>
              <a:gd name="connsiteY52" fmla="*/ 570901 h 5094507"/>
              <a:gd name="connsiteX53" fmla="*/ 7806094 w 8848429"/>
              <a:gd name="connsiteY53" fmla="*/ 882450 h 5094507"/>
              <a:gd name="connsiteX54" fmla="*/ 8105097 w 8848429"/>
              <a:gd name="connsiteY54" fmla="*/ 743332 h 5094507"/>
              <a:gd name="connsiteX55" fmla="*/ 7973808 w 8848429"/>
              <a:gd name="connsiteY55" fmla="*/ 1025509 h 5094507"/>
              <a:gd name="connsiteX56" fmla="*/ 8267159 w 8848429"/>
              <a:gd name="connsiteY56" fmla="*/ 921562 h 5094507"/>
              <a:gd name="connsiteX57" fmla="*/ 8100309 w 8848429"/>
              <a:gd name="connsiteY57" fmla="*/ 1206036 h 5094507"/>
              <a:gd name="connsiteX58" fmla="*/ 8420718 w 8848429"/>
              <a:gd name="connsiteY58" fmla="*/ 1127917 h 5094507"/>
              <a:gd name="connsiteX59" fmla="*/ 8236899 w 8848429"/>
              <a:gd name="connsiteY59" fmla="*/ 1379055 h 5094507"/>
              <a:gd name="connsiteX60" fmla="*/ 8544894 w 8848429"/>
              <a:gd name="connsiteY60" fmla="*/ 1334347 h 5094507"/>
              <a:gd name="connsiteX61" fmla="*/ 8325768 w 8848429"/>
              <a:gd name="connsiteY61" fmla="*/ 1580791 h 5094507"/>
              <a:gd name="connsiteX62" fmla="*/ 8655244 w 8848429"/>
              <a:gd name="connsiteY62" fmla="*/ 1566694 h 5094507"/>
              <a:gd name="connsiteX63" fmla="*/ 8425972 w 8848429"/>
              <a:gd name="connsiteY63" fmla="*/ 1777142 h 5094507"/>
              <a:gd name="connsiteX64" fmla="*/ 8736775 w 8848429"/>
              <a:gd name="connsiteY64" fmla="*/ 1793364 h 5094507"/>
              <a:gd name="connsiteX65" fmla="*/ 8473750 w 8848429"/>
              <a:gd name="connsiteY65" fmla="*/ 1992336 h 5094507"/>
              <a:gd name="connsiteX66" fmla="*/ 8799676 w 8848429"/>
              <a:gd name="connsiteY66" fmla="*/ 2042778 h 5094507"/>
              <a:gd name="connsiteX67" fmla="*/ 8533734 w 8848429"/>
              <a:gd name="connsiteY67" fmla="*/ 2204454 h 5094507"/>
              <a:gd name="connsiteX68" fmla="*/ 8835394 w 8848429"/>
              <a:gd name="connsiteY68" fmla="*/ 2281007 h 5094507"/>
              <a:gd name="connsiteX69" fmla="*/ 8538630 w 8848429"/>
              <a:gd name="connsiteY69" fmla="*/ 2424841 h 5094507"/>
              <a:gd name="connsiteX70" fmla="*/ 8848429 w 8848429"/>
              <a:gd name="connsiteY70" fmla="*/ 2537897 h 5094507"/>
              <a:gd name="connsiteX71" fmla="*/ 8556068 w 8848429"/>
              <a:gd name="connsiteY71" fmla="*/ 2644589 h 5094507"/>
              <a:gd name="connsiteX72" fmla="*/ 8837008 w 8848429"/>
              <a:gd name="connsiteY72" fmla="*/ 2778517 h 5094507"/>
              <a:gd name="connsiteX73" fmla="*/ 8517863 w 8848429"/>
              <a:gd name="connsiteY73" fmla="*/ 2861690 h 5094507"/>
              <a:gd name="connsiteX74" fmla="*/ 8799676 w 8848429"/>
              <a:gd name="connsiteY74" fmla="*/ 3033015 h 5094507"/>
              <a:gd name="connsiteX75" fmla="*/ 8492112 w 8848429"/>
              <a:gd name="connsiteY75" fmla="*/ 3080616 h 5094507"/>
              <a:gd name="connsiteX76" fmla="*/ 8741508 w 8848429"/>
              <a:gd name="connsiteY76" fmla="*/ 3266774 h 5094507"/>
              <a:gd name="connsiteX77" fmla="*/ 8412298 w 8848429"/>
              <a:gd name="connsiteY77" fmla="*/ 3286101 h 5094507"/>
              <a:gd name="connsiteX78" fmla="*/ 8655244 w 8848429"/>
              <a:gd name="connsiteY78" fmla="*/ 3509099 h 5094507"/>
              <a:gd name="connsiteX79" fmla="*/ 8344304 w 8848429"/>
              <a:gd name="connsiteY79" fmla="*/ 3495795 h 5094507"/>
              <a:gd name="connsiteX80" fmla="*/ 8552600 w 8848429"/>
              <a:gd name="connsiteY80" fmla="*/ 3727037 h 5094507"/>
              <a:gd name="connsiteX81" fmla="*/ 8225930 w 8848429"/>
              <a:gd name="connsiteY81" fmla="*/ 3681752 h 5094507"/>
              <a:gd name="connsiteX82" fmla="*/ 8420718 w 8848429"/>
              <a:gd name="connsiteY82" fmla="*/ 3947875 h 5094507"/>
              <a:gd name="connsiteX83" fmla="*/ 8118352 w 8848429"/>
              <a:gd name="connsiteY83" fmla="*/ 3874156 h 5094507"/>
              <a:gd name="connsiteX84" fmla="*/ 8277528 w 8848429"/>
              <a:gd name="connsiteY84" fmla="*/ 4141593 h 5094507"/>
              <a:gd name="connsiteX85" fmla="*/ 7965979 w 8848429"/>
              <a:gd name="connsiteY85" fmla="*/ 4033457 h 5094507"/>
              <a:gd name="connsiteX86" fmla="*/ 8105097 w 8848429"/>
              <a:gd name="connsiteY86" fmla="*/ 4332460 h 5094507"/>
              <a:gd name="connsiteX87" fmla="*/ 7822920 w 8848429"/>
              <a:gd name="connsiteY87" fmla="*/ 4201171 h 5094507"/>
              <a:gd name="connsiteX88" fmla="*/ 7926868 w 8848429"/>
              <a:gd name="connsiteY88" fmla="*/ 4494522 h 5094507"/>
              <a:gd name="connsiteX89" fmla="*/ 7642393 w 8848429"/>
              <a:gd name="connsiteY89" fmla="*/ 4327672 h 5094507"/>
              <a:gd name="connsiteX90" fmla="*/ 7720512 w 8848429"/>
              <a:gd name="connsiteY90" fmla="*/ 4648081 h 5094507"/>
              <a:gd name="connsiteX91" fmla="*/ 7469375 w 8848429"/>
              <a:gd name="connsiteY91" fmla="*/ 4464262 h 5094507"/>
              <a:gd name="connsiteX92" fmla="*/ 7514083 w 8848429"/>
              <a:gd name="connsiteY92" fmla="*/ 4772257 h 5094507"/>
              <a:gd name="connsiteX93" fmla="*/ 7267640 w 8848429"/>
              <a:gd name="connsiteY93" fmla="*/ 4553132 h 5094507"/>
              <a:gd name="connsiteX94" fmla="*/ 7281736 w 8848429"/>
              <a:gd name="connsiteY94" fmla="*/ 4882607 h 5094507"/>
              <a:gd name="connsiteX95" fmla="*/ 7071287 w 8848429"/>
              <a:gd name="connsiteY95" fmla="*/ 4653335 h 5094507"/>
              <a:gd name="connsiteX96" fmla="*/ 7055065 w 8848429"/>
              <a:gd name="connsiteY96" fmla="*/ 4964138 h 5094507"/>
              <a:gd name="connsiteX97" fmla="*/ 6856094 w 8848429"/>
              <a:gd name="connsiteY97" fmla="*/ 4701115 h 5094507"/>
              <a:gd name="connsiteX98" fmla="*/ 6805652 w 8848429"/>
              <a:gd name="connsiteY98" fmla="*/ 5027039 h 5094507"/>
              <a:gd name="connsiteX99" fmla="*/ 6643976 w 8848429"/>
              <a:gd name="connsiteY99" fmla="*/ 4761097 h 5094507"/>
              <a:gd name="connsiteX100" fmla="*/ 6567424 w 8848429"/>
              <a:gd name="connsiteY100" fmla="*/ 5062757 h 5094507"/>
              <a:gd name="connsiteX101" fmla="*/ 6423590 w 8848429"/>
              <a:gd name="connsiteY101" fmla="*/ 4765993 h 5094507"/>
              <a:gd name="connsiteX102" fmla="*/ 6329584 w 8848429"/>
              <a:gd name="connsiteY102" fmla="*/ 5075792 h 5094507"/>
              <a:gd name="connsiteX103" fmla="*/ 6203841 w 8848429"/>
              <a:gd name="connsiteY103" fmla="*/ 4758029 h 5094507"/>
              <a:gd name="connsiteX104" fmla="*/ 6087331 w 8848429"/>
              <a:gd name="connsiteY104" fmla="*/ 5075438 h 5094507"/>
              <a:gd name="connsiteX105" fmla="*/ 5986740 w 8848429"/>
              <a:gd name="connsiteY105" fmla="*/ 4762643 h 5094507"/>
              <a:gd name="connsiteX106" fmla="*/ 5874016 w 8848429"/>
              <a:gd name="connsiteY106" fmla="*/ 5064232 h 5094507"/>
              <a:gd name="connsiteX107" fmla="*/ 5778157 w 8848429"/>
              <a:gd name="connsiteY107" fmla="*/ 4751952 h 5094507"/>
              <a:gd name="connsiteX108" fmla="*/ 5664023 w 8848429"/>
              <a:gd name="connsiteY108" fmla="*/ 5071017 h 5094507"/>
              <a:gd name="connsiteX109" fmla="*/ 5572671 w 8848429"/>
              <a:gd name="connsiteY109" fmla="*/ 4748156 h 5094507"/>
              <a:gd name="connsiteX110" fmla="*/ 5455082 w 8848429"/>
              <a:gd name="connsiteY110" fmla="*/ 5063854 h 5094507"/>
              <a:gd name="connsiteX111" fmla="*/ 5371684 w 8848429"/>
              <a:gd name="connsiteY111" fmla="*/ 4743118 h 5094507"/>
              <a:gd name="connsiteX112" fmla="*/ 5258734 w 8848429"/>
              <a:gd name="connsiteY112" fmla="*/ 5064988 h 5094507"/>
              <a:gd name="connsiteX113" fmla="*/ 5173028 w 8848429"/>
              <a:gd name="connsiteY113" fmla="*/ 4732692 h 5094507"/>
              <a:gd name="connsiteX114" fmla="*/ 5065654 w 8848429"/>
              <a:gd name="connsiteY114" fmla="*/ 5079881 h 5094507"/>
              <a:gd name="connsiteX115" fmla="*/ 4967924 w 8848429"/>
              <a:gd name="connsiteY115" fmla="*/ 4733065 h 5094507"/>
              <a:gd name="connsiteX116" fmla="*/ 4859236 w 8848429"/>
              <a:gd name="connsiteY116" fmla="*/ 5070041 h 5094507"/>
              <a:gd name="connsiteX117" fmla="*/ 4757823 w 8848429"/>
              <a:gd name="connsiteY117" fmla="*/ 4733093 h 5094507"/>
              <a:gd name="connsiteX118" fmla="*/ 4642970 w 8848429"/>
              <a:gd name="connsiteY118" fmla="*/ 5062710 h 5094507"/>
              <a:gd name="connsiteX119" fmla="*/ 4539308 w 8848429"/>
              <a:gd name="connsiteY119" fmla="*/ 4729733 h 5094507"/>
              <a:gd name="connsiteX120" fmla="*/ 4427656 w 8848429"/>
              <a:gd name="connsiteY120" fmla="*/ 5073048 h 5094507"/>
              <a:gd name="connsiteX121" fmla="*/ 4326692 w 8848429"/>
              <a:gd name="connsiteY121" fmla="*/ 4731957 h 5094507"/>
              <a:gd name="connsiteX122" fmla="*/ 4237210 w 8848429"/>
              <a:gd name="connsiteY122" fmla="*/ 5062710 h 5094507"/>
              <a:gd name="connsiteX123" fmla="*/ 4123757 w 8848429"/>
              <a:gd name="connsiteY123" fmla="*/ 4721372 h 5094507"/>
              <a:gd name="connsiteX124" fmla="*/ 4017725 w 8848429"/>
              <a:gd name="connsiteY124" fmla="*/ 5067181 h 5094507"/>
              <a:gd name="connsiteX125" fmla="*/ 3906287 w 8848429"/>
              <a:gd name="connsiteY125" fmla="*/ 4711912 h 5094507"/>
              <a:gd name="connsiteX126" fmla="*/ 3817646 w 8848429"/>
              <a:gd name="connsiteY126" fmla="*/ 5070707 h 5094507"/>
              <a:gd name="connsiteX127" fmla="*/ 3679153 w 8848429"/>
              <a:gd name="connsiteY127" fmla="*/ 4718232 h 5094507"/>
              <a:gd name="connsiteX128" fmla="*/ 3515448 w 8848429"/>
              <a:gd name="connsiteY128" fmla="*/ 5066757 h 5094507"/>
              <a:gd name="connsiteX129" fmla="*/ 3362150 w 8848429"/>
              <a:gd name="connsiteY129" fmla="*/ 4761285 h 5094507"/>
              <a:gd name="connsiteX130" fmla="*/ 3212578 w 8848429"/>
              <a:gd name="connsiteY130" fmla="*/ 5072088 h 5094507"/>
              <a:gd name="connsiteX131" fmla="*/ 3089807 w 8848429"/>
              <a:gd name="connsiteY131" fmla="*/ 4751915 h 5094507"/>
              <a:gd name="connsiteX132" fmla="*/ 2963165 w 8848429"/>
              <a:gd name="connsiteY132" fmla="*/ 5071489 h 5094507"/>
              <a:gd name="connsiteX133" fmla="*/ 2903088 w 8848429"/>
              <a:gd name="connsiteY133" fmla="*/ 4761097 h 5094507"/>
              <a:gd name="connsiteX134" fmla="*/ 2750337 w 8848429"/>
              <a:gd name="connsiteY134" fmla="*/ 5094507 h 5094507"/>
              <a:gd name="connsiteX135" fmla="*/ 2619203 w 8848429"/>
              <a:gd name="connsiteY135" fmla="*/ 4785043 h 5094507"/>
              <a:gd name="connsiteX136" fmla="*/ 2487097 w 8848429"/>
              <a:gd name="connsiteY136" fmla="*/ 5088492 h 5094507"/>
              <a:gd name="connsiteX137" fmla="*/ 2424853 w 8848429"/>
              <a:gd name="connsiteY137" fmla="*/ 4777079 h 5094507"/>
              <a:gd name="connsiteX138" fmla="*/ 2284575 w 8848429"/>
              <a:gd name="connsiteY138" fmla="*/ 5070721 h 5094507"/>
              <a:gd name="connsiteX139" fmla="*/ 2214103 w 8848429"/>
              <a:gd name="connsiteY139" fmla="*/ 4745226 h 5094507"/>
              <a:gd name="connsiteX140" fmla="*/ 2042778 w 8848429"/>
              <a:gd name="connsiteY140" fmla="*/ 5027039 h 5094507"/>
              <a:gd name="connsiteX141" fmla="*/ 1995178 w 8848429"/>
              <a:gd name="connsiteY141" fmla="*/ 4719475 h 5094507"/>
              <a:gd name="connsiteX142" fmla="*/ 1809018 w 8848429"/>
              <a:gd name="connsiteY142" fmla="*/ 4968872 h 5094507"/>
              <a:gd name="connsiteX143" fmla="*/ 1789692 w 8848429"/>
              <a:gd name="connsiteY143" fmla="*/ 4639662 h 5094507"/>
              <a:gd name="connsiteX144" fmla="*/ 1566694 w 8848429"/>
              <a:gd name="connsiteY144" fmla="*/ 4882607 h 5094507"/>
              <a:gd name="connsiteX145" fmla="*/ 1579997 w 8848429"/>
              <a:gd name="connsiteY145" fmla="*/ 4571668 h 5094507"/>
              <a:gd name="connsiteX146" fmla="*/ 1348755 w 8848429"/>
              <a:gd name="connsiteY146" fmla="*/ 4779964 h 5094507"/>
              <a:gd name="connsiteX147" fmla="*/ 1394041 w 8848429"/>
              <a:gd name="connsiteY147" fmla="*/ 4453292 h 5094507"/>
              <a:gd name="connsiteX148" fmla="*/ 1127917 w 8848429"/>
              <a:gd name="connsiteY148" fmla="*/ 4648081 h 5094507"/>
              <a:gd name="connsiteX149" fmla="*/ 1201636 w 8848429"/>
              <a:gd name="connsiteY149" fmla="*/ 4345715 h 5094507"/>
              <a:gd name="connsiteX150" fmla="*/ 934199 w 8848429"/>
              <a:gd name="connsiteY150" fmla="*/ 4504891 h 5094507"/>
              <a:gd name="connsiteX151" fmla="*/ 1042336 w 8848429"/>
              <a:gd name="connsiteY151" fmla="*/ 4193343 h 5094507"/>
              <a:gd name="connsiteX152" fmla="*/ 743332 w 8848429"/>
              <a:gd name="connsiteY152" fmla="*/ 4332460 h 5094507"/>
              <a:gd name="connsiteX153" fmla="*/ 874621 w 8848429"/>
              <a:gd name="connsiteY153" fmla="*/ 4050283 h 5094507"/>
              <a:gd name="connsiteX154" fmla="*/ 581271 w 8848429"/>
              <a:gd name="connsiteY154" fmla="*/ 4154231 h 5094507"/>
              <a:gd name="connsiteX155" fmla="*/ 748120 w 8848429"/>
              <a:gd name="connsiteY155" fmla="*/ 3869756 h 5094507"/>
              <a:gd name="connsiteX156" fmla="*/ 427711 w 8848429"/>
              <a:gd name="connsiteY156" fmla="*/ 3947875 h 5094507"/>
              <a:gd name="connsiteX157" fmla="*/ 611531 w 8848429"/>
              <a:gd name="connsiteY157" fmla="*/ 3696738 h 5094507"/>
              <a:gd name="connsiteX158" fmla="*/ 303535 w 8848429"/>
              <a:gd name="connsiteY158" fmla="*/ 3741447 h 5094507"/>
              <a:gd name="connsiteX159" fmla="*/ 522660 w 8848429"/>
              <a:gd name="connsiteY159" fmla="*/ 3495003 h 5094507"/>
              <a:gd name="connsiteX160" fmla="*/ 193185 w 8848429"/>
              <a:gd name="connsiteY160" fmla="*/ 3509099 h 5094507"/>
              <a:gd name="connsiteX161" fmla="*/ 422457 w 8848429"/>
              <a:gd name="connsiteY161" fmla="*/ 3298650 h 5094507"/>
              <a:gd name="connsiteX162" fmla="*/ 111655 w 8848429"/>
              <a:gd name="connsiteY162" fmla="*/ 3282428 h 5094507"/>
              <a:gd name="connsiteX163" fmla="*/ 374679 w 8848429"/>
              <a:gd name="connsiteY163" fmla="*/ 3083457 h 5094507"/>
              <a:gd name="connsiteX164" fmla="*/ 48753 w 8848429"/>
              <a:gd name="connsiteY164" fmla="*/ 3033015 h 5094507"/>
              <a:gd name="connsiteX165" fmla="*/ 314695 w 8848429"/>
              <a:gd name="connsiteY165" fmla="*/ 2871339 h 5094507"/>
              <a:gd name="connsiteX166" fmla="*/ 13035 w 8848429"/>
              <a:gd name="connsiteY166" fmla="*/ 2794787 h 5094507"/>
              <a:gd name="connsiteX167" fmla="*/ 309799 w 8848429"/>
              <a:gd name="connsiteY167" fmla="*/ 2650953 h 5094507"/>
              <a:gd name="connsiteX168" fmla="*/ 0 w 8848429"/>
              <a:gd name="connsiteY168" fmla="*/ 2537897 h 5094507"/>
              <a:gd name="connsiteX169" fmla="*/ 292363 w 8848429"/>
              <a:gd name="connsiteY169" fmla="*/ 2431203 h 5094507"/>
              <a:gd name="connsiteX170" fmla="*/ 11421 w 8848429"/>
              <a:gd name="connsiteY170" fmla="*/ 2297276 h 5094507"/>
              <a:gd name="connsiteX171" fmla="*/ 330566 w 8848429"/>
              <a:gd name="connsiteY171" fmla="*/ 2214104 h 5094507"/>
              <a:gd name="connsiteX172" fmla="*/ 48753 w 8848429"/>
              <a:gd name="connsiteY172" fmla="*/ 2042778 h 5094507"/>
              <a:gd name="connsiteX173" fmla="*/ 356319 w 8848429"/>
              <a:gd name="connsiteY173" fmla="*/ 1995178 h 5094507"/>
              <a:gd name="connsiteX174" fmla="*/ 106922 w 8848429"/>
              <a:gd name="connsiteY174" fmla="*/ 1809018 h 5094507"/>
              <a:gd name="connsiteX175" fmla="*/ 436130 w 8848429"/>
              <a:gd name="connsiteY175" fmla="*/ 1789692 h 5094507"/>
              <a:gd name="connsiteX176" fmla="*/ 193185 w 8848429"/>
              <a:gd name="connsiteY176" fmla="*/ 1566694 h 5094507"/>
              <a:gd name="connsiteX177" fmla="*/ 504124 w 8848429"/>
              <a:gd name="connsiteY177" fmla="*/ 1579997 h 5094507"/>
              <a:gd name="connsiteX178" fmla="*/ 295829 w 8848429"/>
              <a:gd name="connsiteY178" fmla="*/ 1348755 h 5094507"/>
              <a:gd name="connsiteX179" fmla="*/ 622500 w 8848429"/>
              <a:gd name="connsiteY179" fmla="*/ 1394041 h 5094507"/>
              <a:gd name="connsiteX180" fmla="*/ 427711 w 8848429"/>
              <a:gd name="connsiteY180" fmla="*/ 1127917 h 5094507"/>
              <a:gd name="connsiteX181" fmla="*/ 730077 w 8848429"/>
              <a:gd name="connsiteY181" fmla="*/ 1201637 h 5094507"/>
              <a:gd name="connsiteX182" fmla="*/ 570901 w 8848429"/>
              <a:gd name="connsiteY182" fmla="*/ 934199 h 5094507"/>
              <a:gd name="connsiteX183" fmla="*/ 882450 w 8848429"/>
              <a:gd name="connsiteY183" fmla="*/ 1042336 h 5094507"/>
              <a:gd name="connsiteX184" fmla="*/ 743332 w 8848429"/>
              <a:gd name="connsiteY184" fmla="*/ 743332 h 5094507"/>
              <a:gd name="connsiteX185" fmla="*/ 1025509 w 8848429"/>
              <a:gd name="connsiteY185" fmla="*/ 874621 h 5094507"/>
              <a:gd name="connsiteX186" fmla="*/ 921561 w 8848429"/>
              <a:gd name="connsiteY186" fmla="*/ 581271 h 5094507"/>
              <a:gd name="connsiteX187" fmla="*/ 1206036 w 8848429"/>
              <a:gd name="connsiteY187" fmla="*/ 748121 h 5094507"/>
              <a:gd name="connsiteX188" fmla="*/ 1127917 w 8848429"/>
              <a:gd name="connsiteY188" fmla="*/ 427712 h 5094507"/>
              <a:gd name="connsiteX189" fmla="*/ 1379054 w 8848429"/>
              <a:gd name="connsiteY189" fmla="*/ 611531 h 5094507"/>
              <a:gd name="connsiteX190" fmla="*/ 1334346 w 8848429"/>
              <a:gd name="connsiteY190" fmla="*/ 303535 h 5094507"/>
              <a:gd name="connsiteX191" fmla="*/ 1580790 w 8848429"/>
              <a:gd name="connsiteY191" fmla="*/ 522661 h 5094507"/>
              <a:gd name="connsiteX192" fmla="*/ 1566694 w 8848429"/>
              <a:gd name="connsiteY192" fmla="*/ 193185 h 5094507"/>
              <a:gd name="connsiteX193" fmla="*/ 1777142 w 8848429"/>
              <a:gd name="connsiteY193" fmla="*/ 422457 h 5094507"/>
              <a:gd name="connsiteX194" fmla="*/ 1793364 w 8848429"/>
              <a:gd name="connsiteY194" fmla="*/ 111655 h 5094507"/>
              <a:gd name="connsiteX195" fmla="*/ 1992335 w 8848429"/>
              <a:gd name="connsiteY195" fmla="*/ 374679 h 5094507"/>
              <a:gd name="connsiteX196" fmla="*/ 2042778 w 8848429"/>
              <a:gd name="connsiteY196" fmla="*/ 48753 h 5094507"/>
              <a:gd name="connsiteX197" fmla="*/ 2204453 w 8848429"/>
              <a:gd name="connsiteY197" fmla="*/ 314695 h 5094507"/>
              <a:gd name="connsiteX198" fmla="*/ 2281006 w 8848429"/>
              <a:gd name="connsiteY198" fmla="*/ 13035 h 5094507"/>
              <a:gd name="connsiteX199" fmla="*/ 2424840 w 8848429"/>
              <a:gd name="connsiteY199" fmla="*/ 309799 h 5094507"/>
              <a:gd name="connsiteX200" fmla="*/ 2537897 w 8848429"/>
              <a:gd name="connsiteY200" fmla="*/ 0 h 5094507"/>
              <a:gd name="connsiteX0" fmla="*/ 2537897 w 8848429"/>
              <a:gd name="connsiteY0" fmla="*/ 0 h 5094842"/>
              <a:gd name="connsiteX1" fmla="*/ 2644589 w 8848429"/>
              <a:gd name="connsiteY1" fmla="*/ 292362 h 5094842"/>
              <a:gd name="connsiteX2" fmla="*/ 2778516 w 8848429"/>
              <a:gd name="connsiteY2" fmla="*/ 11421 h 5094842"/>
              <a:gd name="connsiteX3" fmla="*/ 2861690 w 8848429"/>
              <a:gd name="connsiteY3" fmla="*/ 330566 h 5094842"/>
              <a:gd name="connsiteX4" fmla="*/ 3033015 w 8848429"/>
              <a:gd name="connsiteY4" fmla="*/ 48753 h 5094842"/>
              <a:gd name="connsiteX5" fmla="*/ 3080616 w 8848429"/>
              <a:gd name="connsiteY5" fmla="*/ 356317 h 5094842"/>
              <a:gd name="connsiteX6" fmla="*/ 3266774 w 8848429"/>
              <a:gd name="connsiteY6" fmla="*/ 106922 h 5094842"/>
              <a:gd name="connsiteX7" fmla="*/ 3286101 w 8848429"/>
              <a:gd name="connsiteY7" fmla="*/ 436131 h 5094842"/>
              <a:gd name="connsiteX8" fmla="*/ 3509098 w 8848429"/>
              <a:gd name="connsiteY8" fmla="*/ 193185 h 5094842"/>
              <a:gd name="connsiteX9" fmla="*/ 3495795 w 8848429"/>
              <a:gd name="connsiteY9" fmla="*/ 504124 h 5094842"/>
              <a:gd name="connsiteX10" fmla="*/ 3727037 w 8848429"/>
              <a:gd name="connsiteY10" fmla="*/ 295829 h 5094842"/>
              <a:gd name="connsiteX11" fmla="*/ 3681751 w 8848429"/>
              <a:gd name="connsiteY11" fmla="*/ 622500 h 5094842"/>
              <a:gd name="connsiteX12" fmla="*/ 3947875 w 8848429"/>
              <a:gd name="connsiteY12" fmla="*/ 427712 h 5094842"/>
              <a:gd name="connsiteX13" fmla="*/ 3874156 w 8848429"/>
              <a:gd name="connsiteY13" fmla="*/ 730077 h 5094842"/>
              <a:gd name="connsiteX14" fmla="*/ 4141593 w 8848429"/>
              <a:gd name="connsiteY14" fmla="*/ 570901 h 5094842"/>
              <a:gd name="connsiteX15" fmla="*/ 4033457 w 8848429"/>
              <a:gd name="connsiteY15" fmla="*/ 882450 h 5094842"/>
              <a:gd name="connsiteX16" fmla="*/ 4332460 w 8848429"/>
              <a:gd name="connsiteY16" fmla="*/ 743332 h 5094842"/>
              <a:gd name="connsiteX17" fmla="*/ 4201171 w 8848429"/>
              <a:gd name="connsiteY17" fmla="*/ 1025509 h 5094842"/>
              <a:gd name="connsiteX18" fmla="*/ 4363624 w 8848429"/>
              <a:gd name="connsiteY18" fmla="*/ 967945 h 5094842"/>
              <a:gd name="connsiteX19" fmla="*/ 4401794 w 8848429"/>
              <a:gd name="connsiteY19" fmla="*/ 954419 h 5094842"/>
              <a:gd name="connsiteX20" fmla="*/ 4462826 w 8848429"/>
              <a:gd name="connsiteY20" fmla="*/ 975603 h 5094842"/>
              <a:gd name="connsiteX21" fmla="*/ 4655087 w 8848429"/>
              <a:gd name="connsiteY21" fmla="*/ 1042336 h 5094842"/>
              <a:gd name="connsiteX22" fmla="*/ 4515970 w 8848429"/>
              <a:gd name="connsiteY22" fmla="*/ 743332 h 5094842"/>
              <a:gd name="connsiteX23" fmla="*/ 4798146 w 8848429"/>
              <a:gd name="connsiteY23" fmla="*/ 874621 h 5094842"/>
              <a:gd name="connsiteX24" fmla="*/ 4694199 w 8848429"/>
              <a:gd name="connsiteY24" fmla="*/ 581271 h 5094842"/>
              <a:gd name="connsiteX25" fmla="*/ 4978673 w 8848429"/>
              <a:gd name="connsiteY25" fmla="*/ 748121 h 5094842"/>
              <a:gd name="connsiteX26" fmla="*/ 4900554 w 8848429"/>
              <a:gd name="connsiteY26" fmla="*/ 427712 h 5094842"/>
              <a:gd name="connsiteX27" fmla="*/ 5151692 w 8848429"/>
              <a:gd name="connsiteY27" fmla="*/ 611531 h 5094842"/>
              <a:gd name="connsiteX28" fmla="*/ 5106984 w 8848429"/>
              <a:gd name="connsiteY28" fmla="*/ 303535 h 5094842"/>
              <a:gd name="connsiteX29" fmla="*/ 5353428 w 8848429"/>
              <a:gd name="connsiteY29" fmla="*/ 522661 h 5094842"/>
              <a:gd name="connsiteX30" fmla="*/ 5339331 w 8848429"/>
              <a:gd name="connsiteY30" fmla="*/ 193185 h 5094842"/>
              <a:gd name="connsiteX31" fmla="*/ 5549779 w 8848429"/>
              <a:gd name="connsiteY31" fmla="*/ 422457 h 5094842"/>
              <a:gd name="connsiteX32" fmla="*/ 5566001 w 8848429"/>
              <a:gd name="connsiteY32" fmla="*/ 111655 h 5094842"/>
              <a:gd name="connsiteX33" fmla="*/ 5764973 w 8848429"/>
              <a:gd name="connsiteY33" fmla="*/ 374679 h 5094842"/>
              <a:gd name="connsiteX34" fmla="*/ 5815415 w 8848429"/>
              <a:gd name="connsiteY34" fmla="*/ 48753 h 5094842"/>
              <a:gd name="connsiteX35" fmla="*/ 5977091 w 8848429"/>
              <a:gd name="connsiteY35" fmla="*/ 314695 h 5094842"/>
              <a:gd name="connsiteX36" fmla="*/ 6053643 w 8848429"/>
              <a:gd name="connsiteY36" fmla="*/ 13035 h 5094842"/>
              <a:gd name="connsiteX37" fmla="*/ 6197477 w 8848429"/>
              <a:gd name="connsiteY37" fmla="*/ 309799 h 5094842"/>
              <a:gd name="connsiteX38" fmla="*/ 6310534 w 8848429"/>
              <a:gd name="connsiteY38" fmla="*/ 0 h 5094842"/>
              <a:gd name="connsiteX39" fmla="*/ 6417226 w 8848429"/>
              <a:gd name="connsiteY39" fmla="*/ 292362 h 5094842"/>
              <a:gd name="connsiteX40" fmla="*/ 6551154 w 8848429"/>
              <a:gd name="connsiteY40" fmla="*/ 11421 h 5094842"/>
              <a:gd name="connsiteX41" fmla="*/ 6634327 w 8848429"/>
              <a:gd name="connsiteY41" fmla="*/ 330566 h 5094842"/>
              <a:gd name="connsiteX42" fmla="*/ 6805652 w 8848429"/>
              <a:gd name="connsiteY42" fmla="*/ 48753 h 5094842"/>
              <a:gd name="connsiteX43" fmla="*/ 6853253 w 8848429"/>
              <a:gd name="connsiteY43" fmla="*/ 356317 h 5094842"/>
              <a:gd name="connsiteX44" fmla="*/ 7039411 w 8848429"/>
              <a:gd name="connsiteY44" fmla="*/ 106922 h 5094842"/>
              <a:gd name="connsiteX45" fmla="*/ 7058738 w 8848429"/>
              <a:gd name="connsiteY45" fmla="*/ 436131 h 5094842"/>
              <a:gd name="connsiteX46" fmla="*/ 7281736 w 8848429"/>
              <a:gd name="connsiteY46" fmla="*/ 193185 h 5094842"/>
              <a:gd name="connsiteX47" fmla="*/ 7268432 w 8848429"/>
              <a:gd name="connsiteY47" fmla="*/ 504124 h 5094842"/>
              <a:gd name="connsiteX48" fmla="*/ 7499674 w 8848429"/>
              <a:gd name="connsiteY48" fmla="*/ 295829 h 5094842"/>
              <a:gd name="connsiteX49" fmla="*/ 7454388 w 8848429"/>
              <a:gd name="connsiteY49" fmla="*/ 622500 h 5094842"/>
              <a:gd name="connsiteX50" fmla="*/ 7720512 w 8848429"/>
              <a:gd name="connsiteY50" fmla="*/ 427712 h 5094842"/>
              <a:gd name="connsiteX51" fmla="*/ 7646793 w 8848429"/>
              <a:gd name="connsiteY51" fmla="*/ 730077 h 5094842"/>
              <a:gd name="connsiteX52" fmla="*/ 7914230 w 8848429"/>
              <a:gd name="connsiteY52" fmla="*/ 570901 h 5094842"/>
              <a:gd name="connsiteX53" fmla="*/ 7806094 w 8848429"/>
              <a:gd name="connsiteY53" fmla="*/ 882450 h 5094842"/>
              <a:gd name="connsiteX54" fmla="*/ 8105097 w 8848429"/>
              <a:gd name="connsiteY54" fmla="*/ 743332 h 5094842"/>
              <a:gd name="connsiteX55" fmla="*/ 7973808 w 8848429"/>
              <a:gd name="connsiteY55" fmla="*/ 1025509 h 5094842"/>
              <a:gd name="connsiteX56" fmla="*/ 8267159 w 8848429"/>
              <a:gd name="connsiteY56" fmla="*/ 921562 h 5094842"/>
              <a:gd name="connsiteX57" fmla="*/ 8100309 w 8848429"/>
              <a:gd name="connsiteY57" fmla="*/ 1206036 h 5094842"/>
              <a:gd name="connsiteX58" fmla="*/ 8420718 w 8848429"/>
              <a:gd name="connsiteY58" fmla="*/ 1127917 h 5094842"/>
              <a:gd name="connsiteX59" fmla="*/ 8236899 w 8848429"/>
              <a:gd name="connsiteY59" fmla="*/ 1379055 h 5094842"/>
              <a:gd name="connsiteX60" fmla="*/ 8544894 w 8848429"/>
              <a:gd name="connsiteY60" fmla="*/ 1334347 h 5094842"/>
              <a:gd name="connsiteX61" fmla="*/ 8325768 w 8848429"/>
              <a:gd name="connsiteY61" fmla="*/ 1580791 h 5094842"/>
              <a:gd name="connsiteX62" fmla="*/ 8655244 w 8848429"/>
              <a:gd name="connsiteY62" fmla="*/ 1566694 h 5094842"/>
              <a:gd name="connsiteX63" fmla="*/ 8425972 w 8848429"/>
              <a:gd name="connsiteY63" fmla="*/ 1777142 h 5094842"/>
              <a:gd name="connsiteX64" fmla="*/ 8736775 w 8848429"/>
              <a:gd name="connsiteY64" fmla="*/ 1793364 h 5094842"/>
              <a:gd name="connsiteX65" fmla="*/ 8473750 w 8848429"/>
              <a:gd name="connsiteY65" fmla="*/ 1992336 h 5094842"/>
              <a:gd name="connsiteX66" fmla="*/ 8799676 w 8848429"/>
              <a:gd name="connsiteY66" fmla="*/ 2042778 h 5094842"/>
              <a:gd name="connsiteX67" fmla="*/ 8533734 w 8848429"/>
              <a:gd name="connsiteY67" fmla="*/ 2204454 h 5094842"/>
              <a:gd name="connsiteX68" fmla="*/ 8835394 w 8848429"/>
              <a:gd name="connsiteY68" fmla="*/ 2281007 h 5094842"/>
              <a:gd name="connsiteX69" fmla="*/ 8538630 w 8848429"/>
              <a:gd name="connsiteY69" fmla="*/ 2424841 h 5094842"/>
              <a:gd name="connsiteX70" fmla="*/ 8848429 w 8848429"/>
              <a:gd name="connsiteY70" fmla="*/ 2537897 h 5094842"/>
              <a:gd name="connsiteX71" fmla="*/ 8556068 w 8848429"/>
              <a:gd name="connsiteY71" fmla="*/ 2644589 h 5094842"/>
              <a:gd name="connsiteX72" fmla="*/ 8837008 w 8848429"/>
              <a:gd name="connsiteY72" fmla="*/ 2778517 h 5094842"/>
              <a:gd name="connsiteX73" fmla="*/ 8517863 w 8848429"/>
              <a:gd name="connsiteY73" fmla="*/ 2861690 h 5094842"/>
              <a:gd name="connsiteX74" fmla="*/ 8799676 w 8848429"/>
              <a:gd name="connsiteY74" fmla="*/ 3033015 h 5094842"/>
              <a:gd name="connsiteX75" fmla="*/ 8492112 w 8848429"/>
              <a:gd name="connsiteY75" fmla="*/ 3080616 h 5094842"/>
              <a:gd name="connsiteX76" fmla="*/ 8741508 w 8848429"/>
              <a:gd name="connsiteY76" fmla="*/ 3266774 h 5094842"/>
              <a:gd name="connsiteX77" fmla="*/ 8412298 w 8848429"/>
              <a:gd name="connsiteY77" fmla="*/ 3286101 h 5094842"/>
              <a:gd name="connsiteX78" fmla="*/ 8655244 w 8848429"/>
              <a:gd name="connsiteY78" fmla="*/ 3509099 h 5094842"/>
              <a:gd name="connsiteX79" fmla="*/ 8344304 w 8848429"/>
              <a:gd name="connsiteY79" fmla="*/ 3495795 h 5094842"/>
              <a:gd name="connsiteX80" fmla="*/ 8552600 w 8848429"/>
              <a:gd name="connsiteY80" fmla="*/ 3727037 h 5094842"/>
              <a:gd name="connsiteX81" fmla="*/ 8225930 w 8848429"/>
              <a:gd name="connsiteY81" fmla="*/ 3681752 h 5094842"/>
              <a:gd name="connsiteX82" fmla="*/ 8420718 w 8848429"/>
              <a:gd name="connsiteY82" fmla="*/ 3947875 h 5094842"/>
              <a:gd name="connsiteX83" fmla="*/ 8118352 w 8848429"/>
              <a:gd name="connsiteY83" fmla="*/ 3874156 h 5094842"/>
              <a:gd name="connsiteX84" fmla="*/ 8277528 w 8848429"/>
              <a:gd name="connsiteY84" fmla="*/ 4141593 h 5094842"/>
              <a:gd name="connsiteX85" fmla="*/ 7965979 w 8848429"/>
              <a:gd name="connsiteY85" fmla="*/ 4033457 h 5094842"/>
              <a:gd name="connsiteX86" fmla="*/ 8105097 w 8848429"/>
              <a:gd name="connsiteY86" fmla="*/ 4332460 h 5094842"/>
              <a:gd name="connsiteX87" fmla="*/ 7822920 w 8848429"/>
              <a:gd name="connsiteY87" fmla="*/ 4201171 h 5094842"/>
              <a:gd name="connsiteX88" fmla="*/ 7926868 w 8848429"/>
              <a:gd name="connsiteY88" fmla="*/ 4494522 h 5094842"/>
              <a:gd name="connsiteX89" fmla="*/ 7642393 w 8848429"/>
              <a:gd name="connsiteY89" fmla="*/ 4327672 h 5094842"/>
              <a:gd name="connsiteX90" fmla="*/ 7720512 w 8848429"/>
              <a:gd name="connsiteY90" fmla="*/ 4648081 h 5094842"/>
              <a:gd name="connsiteX91" fmla="*/ 7469375 w 8848429"/>
              <a:gd name="connsiteY91" fmla="*/ 4464262 h 5094842"/>
              <a:gd name="connsiteX92" fmla="*/ 7514083 w 8848429"/>
              <a:gd name="connsiteY92" fmla="*/ 4772257 h 5094842"/>
              <a:gd name="connsiteX93" fmla="*/ 7267640 w 8848429"/>
              <a:gd name="connsiteY93" fmla="*/ 4553132 h 5094842"/>
              <a:gd name="connsiteX94" fmla="*/ 7281736 w 8848429"/>
              <a:gd name="connsiteY94" fmla="*/ 4882607 h 5094842"/>
              <a:gd name="connsiteX95" fmla="*/ 7071287 w 8848429"/>
              <a:gd name="connsiteY95" fmla="*/ 4653335 h 5094842"/>
              <a:gd name="connsiteX96" fmla="*/ 7055065 w 8848429"/>
              <a:gd name="connsiteY96" fmla="*/ 4964138 h 5094842"/>
              <a:gd name="connsiteX97" fmla="*/ 6856094 w 8848429"/>
              <a:gd name="connsiteY97" fmla="*/ 4701115 h 5094842"/>
              <a:gd name="connsiteX98" fmla="*/ 6805652 w 8848429"/>
              <a:gd name="connsiteY98" fmla="*/ 5027039 h 5094842"/>
              <a:gd name="connsiteX99" fmla="*/ 6643976 w 8848429"/>
              <a:gd name="connsiteY99" fmla="*/ 4761097 h 5094842"/>
              <a:gd name="connsiteX100" fmla="*/ 6567424 w 8848429"/>
              <a:gd name="connsiteY100" fmla="*/ 5062757 h 5094842"/>
              <a:gd name="connsiteX101" fmla="*/ 6423590 w 8848429"/>
              <a:gd name="connsiteY101" fmla="*/ 4765993 h 5094842"/>
              <a:gd name="connsiteX102" fmla="*/ 6329584 w 8848429"/>
              <a:gd name="connsiteY102" fmla="*/ 5075792 h 5094842"/>
              <a:gd name="connsiteX103" fmla="*/ 6203841 w 8848429"/>
              <a:gd name="connsiteY103" fmla="*/ 4758029 h 5094842"/>
              <a:gd name="connsiteX104" fmla="*/ 6087331 w 8848429"/>
              <a:gd name="connsiteY104" fmla="*/ 5075438 h 5094842"/>
              <a:gd name="connsiteX105" fmla="*/ 5986740 w 8848429"/>
              <a:gd name="connsiteY105" fmla="*/ 4762643 h 5094842"/>
              <a:gd name="connsiteX106" fmla="*/ 5874016 w 8848429"/>
              <a:gd name="connsiteY106" fmla="*/ 5064232 h 5094842"/>
              <a:gd name="connsiteX107" fmla="*/ 5778157 w 8848429"/>
              <a:gd name="connsiteY107" fmla="*/ 4751952 h 5094842"/>
              <a:gd name="connsiteX108" fmla="*/ 5664023 w 8848429"/>
              <a:gd name="connsiteY108" fmla="*/ 5071017 h 5094842"/>
              <a:gd name="connsiteX109" fmla="*/ 5572671 w 8848429"/>
              <a:gd name="connsiteY109" fmla="*/ 4748156 h 5094842"/>
              <a:gd name="connsiteX110" fmla="*/ 5455082 w 8848429"/>
              <a:gd name="connsiteY110" fmla="*/ 5063854 h 5094842"/>
              <a:gd name="connsiteX111" fmla="*/ 5371684 w 8848429"/>
              <a:gd name="connsiteY111" fmla="*/ 4743118 h 5094842"/>
              <a:gd name="connsiteX112" fmla="*/ 5258734 w 8848429"/>
              <a:gd name="connsiteY112" fmla="*/ 5064988 h 5094842"/>
              <a:gd name="connsiteX113" fmla="*/ 5173028 w 8848429"/>
              <a:gd name="connsiteY113" fmla="*/ 4732692 h 5094842"/>
              <a:gd name="connsiteX114" fmla="*/ 5065654 w 8848429"/>
              <a:gd name="connsiteY114" fmla="*/ 5079881 h 5094842"/>
              <a:gd name="connsiteX115" fmla="*/ 4967924 w 8848429"/>
              <a:gd name="connsiteY115" fmla="*/ 4733065 h 5094842"/>
              <a:gd name="connsiteX116" fmla="*/ 4859236 w 8848429"/>
              <a:gd name="connsiteY116" fmla="*/ 5070041 h 5094842"/>
              <a:gd name="connsiteX117" fmla="*/ 4757823 w 8848429"/>
              <a:gd name="connsiteY117" fmla="*/ 4733093 h 5094842"/>
              <a:gd name="connsiteX118" fmla="*/ 4642970 w 8848429"/>
              <a:gd name="connsiteY118" fmla="*/ 5062710 h 5094842"/>
              <a:gd name="connsiteX119" fmla="*/ 4539308 w 8848429"/>
              <a:gd name="connsiteY119" fmla="*/ 4729733 h 5094842"/>
              <a:gd name="connsiteX120" fmla="*/ 4427656 w 8848429"/>
              <a:gd name="connsiteY120" fmla="*/ 5073048 h 5094842"/>
              <a:gd name="connsiteX121" fmla="*/ 4326692 w 8848429"/>
              <a:gd name="connsiteY121" fmla="*/ 4731957 h 5094842"/>
              <a:gd name="connsiteX122" fmla="*/ 4237210 w 8848429"/>
              <a:gd name="connsiteY122" fmla="*/ 5062710 h 5094842"/>
              <a:gd name="connsiteX123" fmla="*/ 4123757 w 8848429"/>
              <a:gd name="connsiteY123" fmla="*/ 4721372 h 5094842"/>
              <a:gd name="connsiteX124" fmla="*/ 4017725 w 8848429"/>
              <a:gd name="connsiteY124" fmla="*/ 5067181 h 5094842"/>
              <a:gd name="connsiteX125" fmla="*/ 3906287 w 8848429"/>
              <a:gd name="connsiteY125" fmla="*/ 4711912 h 5094842"/>
              <a:gd name="connsiteX126" fmla="*/ 3817646 w 8848429"/>
              <a:gd name="connsiteY126" fmla="*/ 5070707 h 5094842"/>
              <a:gd name="connsiteX127" fmla="*/ 3679153 w 8848429"/>
              <a:gd name="connsiteY127" fmla="*/ 4718232 h 5094842"/>
              <a:gd name="connsiteX128" fmla="*/ 3515448 w 8848429"/>
              <a:gd name="connsiteY128" fmla="*/ 5066757 h 5094842"/>
              <a:gd name="connsiteX129" fmla="*/ 3362150 w 8848429"/>
              <a:gd name="connsiteY129" fmla="*/ 4761285 h 5094842"/>
              <a:gd name="connsiteX130" fmla="*/ 3212578 w 8848429"/>
              <a:gd name="connsiteY130" fmla="*/ 5072088 h 5094842"/>
              <a:gd name="connsiteX131" fmla="*/ 3089807 w 8848429"/>
              <a:gd name="connsiteY131" fmla="*/ 4751915 h 5094842"/>
              <a:gd name="connsiteX132" fmla="*/ 2963165 w 8848429"/>
              <a:gd name="connsiteY132" fmla="*/ 5071489 h 5094842"/>
              <a:gd name="connsiteX133" fmla="*/ 2903088 w 8848429"/>
              <a:gd name="connsiteY133" fmla="*/ 4761097 h 5094842"/>
              <a:gd name="connsiteX134" fmla="*/ 2750337 w 8848429"/>
              <a:gd name="connsiteY134" fmla="*/ 5094507 h 5094842"/>
              <a:gd name="connsiteX135" fmla="*/ 2619203 w 8848429"/>
              <a:gd name="connsiteY135" fmla="*/ 4785043 h 5094842"/>
              <a:gd name="connsiteX136" fmla="*/ 2474397 w 8848429"/>
              <a:gd name="connsiteY136" fmla="*/ 5094842 h 5094842"/>
              <a:gd name="connsiteX137" fmla="*/ 2424853 w 8848429"/>
              <a:gd name="connsiteY137" fmla="*/ 4777079 h 5094842"/>
              <a:gd name="connsiteX138" fmla="*/ 2284575 w 8848429"/>
              <a:gd name="connsiteY138" fmla="*/ 5070721 h 5094842"/>
              <a:gd name="connsiteX139" fmla="*/ 2214103 w 8848429"/>
              <a:gd name="connsiteY139" fmla="*/ 4745226 h 5094842"/>
              <a:gd name="connsiteX140" fmla="*/ 2042778 w 8848429"/>
              <a:gd name="connsiteY140" fmla="*/ 5027039 h 5094842"/>
              <a:gd name="connsiteX141" fmla="*/ 1995178 w 8848429"/>
              <a:gd name="connsiteY141" fmla="*/ 4719475 h 5094842"/>
              <a:gd name="connsiteX142" fmla="*/ 1809018 w 8848429"/>
              <a:gd name="connsiteY142" fmla="*/ 4968872 h 5094842"/>
              <a:gd name="connsiteX143" fmla="*/ 1789692 w 8848429"/>
              <a:gd name="connsiteY143" fmla="*/ 4639662 h 5094842"/>
              <a:gd name="connsiteX144" fmla="*/ 1566694 w 8848429"/>
              <a:gd name="connsiteY144" fmla="*/ 4882607 h 5094842"/>
              <a:gd name="connsiteX145" fmla="*/ 1579997 w 8848429"/>
              <a:gd name="connsiteY145" fmla="*/ 4571668 h 5094842"/>
              <a:gd name="connsiteX146" fmla="*/ 1348755 w 8848429"/>
              <a:gd name="connsiteY146" fmla="*/ 4779964 h 5094842"/>
              <a:gd name="connsiteX147" fmla="*/ 1394041 w 8848429"/>
              <a:gd name="connsiteY147" fmla="*/ 4453292 h 5094842"/>
              <a:gd name="connsiteX148" fmla="*/ 1127917 w 8848429"/>
              <a:gd name="connsiteY148" fmla="*/ 4648081 h 5094842"/>
              <a:gd name="connsiteX149" fmla="*/ 1201636 w 8848429"/>
              <a:gd name="connsiteY149" fmla="*/ 4345715 h 5094842"/>
              <a:gd name="connsiteX150" fmla="*/ 934199 w 8848429"/>
              <a:gd name="connsiteY150" fmla="*/ 4504891 h 5094842"/>
              <a:gd name="connsiteX151" fmla="*/ 1042336 w 8848429"/>
              <a:gd name="connsiteY151" fmla="*/ 4193343 h 5094842"/>
              <a:gd name="connsiteX152" fmla="*/ 743332 w 8848429"/>
              <a:gd name="connsiteY152" fmla="*/ 4332460 h 5094842"/>
              <a:gd name="connsiteX153" fmla="*/ 874621 w 8848429"/>
              <a:gd name="connsiteY153" fmla="*/ 4050283 h 5094842"/>
              <a:gd name="connsiteX154" fmla="*/ 581271 w 8848429"/>
              <a:gd name="connsiteY154" fmla="*/ 4154231 h 5094842"/>
              <a:gd name="connsiteX155" fmla="*/ 748120 w 8848429"/>
              <a:gd name="connsiteY155" fmla="*/ 3869756 h 5094842"/>
              <a:gd name="connsiteX156" fmla="*/ 427711 w 8848429"/>
              <a:gd name="connsiteY156" fmla="*/ 3947875 h 5094842"/>
              <a:gd name="connsiteX157" fmla="*/ 611531 w 8848429"/>
              <a:gd name="connsiteY157" fmla="*/ 3696738 h 5094842"/>
              <a:gd name="connsiteX158" fmla="*/ 303535 w 8848429"/>
              <a:gd name="connsiteY158" fmla="*/ 3741447 h 5094842"/>
              <a:gd name="connsiteX159" fmla="*/ 522660 w 8848429"/>
              <a:gd name="connsiteY159" fmla="*/ 3495003 h 5094842"/>
              <a:gd name="connsiteX160" fmla="*/ 193185 w 8848429"/>
              <a:gd name="connsiteY160" fmla="*/ 3509099 h 5094842"/>
              <a:gd name="connsiteX161" fmla="*/ 422457 w 8848429"/>
              <a:gd name="connsiteY161" fmla="*/ 3298650 h 5094842"/>
              <a:gd name="connsiteX162" fmla="*/ 111655 w 8848429"/>
              <a:gd name="connsiteY162" fmla="*/ 3282428 h 5094842"/>
              <a:gd name="connsiteX163" fmla="*/ 374679 w 8848429"/>
              <a:gd name="connsiteY163" fmla="*/ 3083457 h 5094842"/>
              <a:gd name="connsiteX164" fmla="*/ 48753 w 8848429"/>
              <a:gd name="connsiteY164" fmla="*/ 3033015 h 5094842"/>
              <a:gd name="connsiteX165" fmla="*/ 314695 w 8848429"/>
              <a:gd name="connsiteY165" fmla="*/ 2871339 h 5094842"/>
              <a:gd name="connsiteX166" fmla="*/ 13035 w 8848429"/>
              <a:gd name="connsiteY166" fmla="*/ 2794787 h 5094842"/>
              <a:gd name="connsiteX167" fmla="*/ 309799 w 8848429"/>
              <a:gd name="connsiteY167" fmla="*/ 2650953 h 5094842"/>
              <a:gd name="connsiteX168" fmla="*/ 0 w 8848429"/>
              <a:gd name="connsiteY168" fmla="*/ 2537897 h 5094842"/>
              <a:gd name="connsiteX169" fmla="*/ 292363 w 8848429"/>
              <a:gd name="connsiteY169" fmla="*/ 2431203 h 5094842"/>
              <a:gd name="connsiteX170" fmla="*/ 11421 w 8848429"/>
              <a:gd name="connsiteY170" fmla="*/ 2297276 h 5094842"/>
              <a:gd name="connsiteX171" fmla="*/ 330566 w 8848429"/>
              <a:gd name="connsiteY171" fmla="*/ 2214104 h 5094842"/>
              <a:gd name="connsiteX172" fmla="*/ 48753 w 8848429"/>
              <a:gd name="connsiteY172" fmla="*/ 2042778 h 5094842"/>
              <a:gd name="connsiteX173" fmla="*/ 356319 w 8848429"/>
              <a:gd name="connsiteY173" fmla="*/ 1995178 h 5094842"/>
              <a:gd name="connsiteX174" fmla="*/ 106922 w 8848429"/>
              <a:gd name="connsiteY174" fmla="*/ 1809018 h 5094842"/>
              <a:gd name="connsiteX175" fmla="*/ 436130 w 8848429"/>
              <a:gd name="connsiteY175" fmla="*/ 1789692 h 5094842"/>
              <a:gd name="connsiteX176" fmla="*/ 193185 w 8848429"/>
              <a:gd name="connsiteY176" fmla="*/ 1566694 h 5094842"/>
              <a:gd name="connsiteX177" fmla="*/ 504124 w 8848429"/>
              <a:gd name="connsiteY177" fmla="*/ 1579997 h 5094842"/>
              <a:gd name="connsiteX178" fmla="*/ 295829 w 8848429"/>
              <a:gd name="connsiteY178" fmla="*/ 1348755 h 5094842"/>
              <a:gd name="connsiteX179" fmla="*/ 622500 w 8848429"/>
              <a:gd name="connsiteY179" fmla="*/ 1394041 h 5094842"/>
              <a:gd name="connsiteX180" fmla="*/ 427711 w 8848429"/>
              <a:gd name="connsiteY180" fmla="*/ 1127917 h 5094842"/>
              <a:gd name="connsiteX181" fmla="*/ 730077 w 8848429"/>
              <a:gd name="connsiteY181" fmla="*/ 1201637 h 5094842"/>
              <a:gd name="connsiteX182" fmla="*/ 570901 w 8848429"/>
              <a:gd name="connsiteY182" fmla="*/ 934199 h 5094842"/>
              <a:gd name="connsiteX183" fmla="*/ 882450 w 8848429"/>
              <a:gd name="connsiteY183" fmla="*/ 1042336 h 5094842"/>
              <a:gd name="connsiteX184" fmla="*/ 743332 w 8848429"/>
              <a:gd name="connsiteY184" fmla="*/ 743332 h 5094842"/>
              <a:gd name="connsiteX185" fmla="*/ 1025509 w 8848429"/>
              <a:gd name="connsiteY185" fmla="*/ 874621 h 5094842"/>
              <a:gd name="connsiteX186" fmla="*/ 921561 w 8848429"/>
              <a:gd name="connsiteY186" fmla="*/ 581271 h 5094842"/>
              <a:gd name="connsiteX187" fmla="*/ 1206036 w 8848429"/>
              <a:gd name="connsiteY187" fmla="*/ 748121 h 5094842"/>
              <a:gd name="connsiteX188" fmla="*/ 1127917 w 8848429"/>
              <a:gd name="connsiteY188" fmla="*/ 427712 h 5094842"/>
              <a:gd name="connsiteX189" fmla="*/ 1379054 w 8848429"/>
              <a:gd name="connsiteY189" fmla="*/ 611531 h 5094842"/>
              <a:gd name="connsiteX190" fmla="*/ 1334346 w 8848429"/>
              <a:gd name="connsiteY190" fmla="*/ 303535 h 5094842"/>
              <a:gd name="connsiteX191" fmla="*/ 1580790 w 8848429"/>
              <a:gd name="connsiteY191" fmla="*/ 522661 h 5094842"/>
              <a:gd name="connsiteX192" fmla="*/ 1566694 w 8848429"/>
              <a:gd name="connsiteY192" fmla="*/ 193185 h 5094842"/>
              <a:gd name="connsiteX193" fmla="*/ 1777142 w 8848429"/>
              <a:gd name="connsiteY193" fmla="*/ 422457 h 5094842"/>
              <a:gd name="connsiteX194" fmla="*/ 1793364 w 8848429"/>
              <a:gd name="connsiteY194" fmla="*/ 111655 h 5094842"/>
              <a:gd name="connsiteX195" fmla="*/ 1992335 w 8848429"/>
              <a:gd name="connsiteY195" fmla="*/ 374679 h 5094842"/>
              <a:gd name="connsiteX196" fmla="*/ 2042778 w 8848429"/>
              <a:gd name="connsiteY196" fmla="*/ 48753 h 5094842"/>
              <a:gd name="connsiteX197" fmla="*/ 2204453 w 8848429"/>
              <a:gd name="connsiteY197" fmla="*/ 314695 h 5094842"/>
              <a:gd name="connsiteX198" fmla="*/ 2281006 w 8848429"/>
              <a:gd name="connsiteY198" fmla="*/ 13035 h 5094842"/>
              <a:gd name="connsiteX199" fmla="*/ 2424840 w 8848429"/>
              <a:gd name="connsiteY199" fmla="*/ 309799 h 5094842"/>
              <a:gd name="connsiteX200" fmla="*/ 2537897 w 8848429"/>
              <a:gd name="connsiteY200" fmla="*/ 0 h 5094842"/>
              <a:gd name="connsiteX0" fmla="*/ 2537897 w 8848429"/>
              <a:gd name="connsiteY0" fmla="*/ 0 h 5094842"/>
              <a:gd name="connsiteX1" fmla="*/ 2644589 w 8848429"/>
              <a:gd name="connsiteY1" fmla="*/ 292362 h 5094842"/>
              <a:gd name="connsiteX2" fmla="*/ 2778516 w 8848429"/>
              <a:gd name="connsiteY2" fmla="*/ 11421 h 5094842"/>
              <a:gd name="connsiteX3" fmla="*/ 2861690 w 8848429"/>
              <a:gd name="connsiteY3" fmla="*/ 330566 h 5094842"/>
              <a:gd name="connsiteX4" fmla="*/ 3033015 w 8848429"/>
              <a:gd name="connsiteY4" fmla="*/ 48753 h 5094842"/>
              <a:gd name="connsiteX5" fmla="*/ 3080616 w 8848429"/>
              <a:gd name="connsiteY5" fmla="*/ 356317 h 5094842"/>
              <a:gd name="connsiteX6" fmla="*/ 3266774 w 8848429"/>
              <a:gd name="connsiteY6" fmla="*/ 106922 h 5094842"/>
              <a:gd name="connsiteX7" fmla="*/ 3286101 w 8848429"/>
              <a:gd name="connsiteY7" fmla="*/ 436131 h 5094842"/>
              <a:gd name="connsiteX8" fmla="*/ 3509098 w 8848429"/>
              <a:gd name="connsiteY8" fmla="*/ 193185 h 5094842"/>
              <a:gd name="connsiteX9" fmla="*/ 3495795 w 8848429"/>
              <a:gd name="connsiteY9" fmla="*/ 504124 h 5094842"/>
              <a:gd name="connsiteX10" fmla="*/ 3727037 w 8848429"/>
              <a:gd name="connsiteY10" fmla="*/ 295829 h 5094842"/>
              <a:gd name="connsiteX11" fmla="*/ 3681751 w 8848429"/>
              <a:gd name="connsiteY11" fmla="*/ 622500 h 5094842"/>
              <a:gd name="connsiteX12" fmla="*/ 3947875 w 8848429"/>
              <a:gd name="connsiteY12" fmla="*/ 427712 h 5094842"/>
              <a:gd name="connsiteX13" fmla="*/ 3874156 w 8848429"/>
              <a:gd name="connsiteY13" fmla="*/ 730077 h 5094842"/>
              <a:gd name="connsiteX14" fmla="*/ 4141593 w 8848429"/>
              <a:gd name="connsiteY14" fmla="*/ 570901 h 5094842"/>
              <a:gd name="connsiteX15" fmla="*/ 4033457 w 8848429"/>
              <a:gd name="connsiteY15" fmla="*/ 882450 h 5094842"/>
              <a:gd name="connsiteX16" fmla="*/ 4332460 w 8848429"/>
              <a:gd name="connsiteY16" fmla="*/ 743332 h 5094842"/>
              <a:gd name="connsiteX17" fmla="*/ 4201171 w 8848429"/>
              <a:gd name="connsiteY17" fmla="*/ 1025509 h 5094842"/>
              <a:gd name="connsiteX18" fmla="*/ 4363624 w 8848429"/>
              <a:gd name="connsiteY18" fmla="*/ 967945 h 5094842"/>
              <a:gd name="connsiteX19" fmla="*/ 4401794 w 8848429"/>
              <a:gd name="connsiteY19" fmla="*/ 954419 h 5094842"/>
              <a:gd name="connsiteX20" fmla="*/ 4462826 w 8848429"/>
              <a:gd name="connsiteY20" fmla="*/ 975603 h 5094842"/>
              <a:gd name="connsiteX21" fmla="*/ 4655087 w 8848429"/>
              <a:gd name="connsiteY21" fmla="*/ 1042336 h 5094842"/>
              <a:gd name="connsiteX22" fmla="*/ 4515970 w 8848429"/>
              <a:gd name="connsiteY22" fmla="*/ 743332 h 5094842"/>
              <a:gd name="connsiteX23" fmla="*/ 4798146 w 8848429"/>
              <a:gd name="connsiteY23" fmla="*/ 874621 h 5094842"/>
              <a:gd name="connsiteX24" fmla="*/ 4694199 w 8848429"/>
              <a:gd name="connsiteY24" fmla="*/ 581271 h 5094842"/>
              <a:gd name="connsiteX25" fmla="*/ 4978673 w 8848429"/>
              <a:gd name="connsiteY25" fmla="*/ 748121 h 5094842"/>
              <a:gd name="connsiteX26" fmla="*/ 4900554 w 8848429"/>
              <a:gd name="connsiteY26" fmla="*/ 427712 h 5094842"/>
              <a:gd name="connsiteX27" fmla="*/ 5151692 w 8848429"/>
              <a:gd name="connsiteY27" fmla="*/ 611531 h 5094842"/>
              <a:gd name="connsiteX28" fmla="*/ 5106984 w 8848429"/>
              <a:gd name="connsiteY28" fmla="*/ 303535 h 5094842"/>
              <a:gd name="connsiteX29" fmla="*/ 5353428 w 8848429"/>
              <a:gd name="connsiteY29" fmla="*/ 522661 h 5094842"/>
              <a:gd name="connsiteX30" fmla="*/ 5339331 w 8848429"/>
              <a:gd name="connsiteY30" fmla="*/ 193185 h 5094842"/>
              <a:gd name="connsiteX31" fmla="*/ 5549779 w 8848429"/>
              <a:gd name="connsiteY31" fmla="*/ 422457 h 5094842"/>
              <a:gd name="connsiteX32" fmla="*/ 5566001 w 8848429"/>
              <a:gd name="connsiteY32" fmla="*/ 111655 h 5094842"/>
              <a:gd name="connsiteX33" fmla="*/ 5764973 w 8848429"/>
              <a:gd name="connsiteY33" fmla="*/ 374679 h 5094842"/>
              <a:gd name="connsiteX34" fmla="*/ 5815415 w 8848429"/>
              <a:gd name="connsiteY34" fmla="*/ 48753 h 5094842"/>
              <a:gd name="connsiteX35" fmla="*/ 5977091 w 8848429"/>
              <a:gd name="connsiteY35" fmla="*/ 314695 h 5094842"/>
              <a:gd name="connsiteX36" fmla="*/ 6053643 w 8848429"/>
              <a:gd name="connsiteY36" fmla="*/ 13035 h 5094842"/>
              <a:gd name="connsiteX37" fmla="*/ 6197477 w 8848429"/>
              <a:gd name="connsiteY37" fmla="*/ 309799 h 5094842"/>
              <a:gd name="connsiteX38" fmla="*/ 6310534 w 8848429"/>
              <a:gd name="connsiteY38" fmla="*/ 0 h 5094842"/>
              <a:gd name="connsiteX39" fmla="*/ 6417226 w 8848429"/>
              <a:gd name="connsiteY39" fmla="*/ 292362 h 5094842"/>
              <a:gd name="connsiteX40" fmla="*/ 6551154 w 8848429"/>
              <a:gd name="connsiteY40" fmla="*/ 11421 h 5094842"/>
              <a:gd name="connsiteX41" fmla="*/ 6634327 w 8848429"/>
              <a:gd name="connsiteY41" fmla="*/ 330566 h 5094842"/>
              <a:gd name="connsiteX42" fmla="*/ 6805652 w 8848429"/>
              <a:gd name="connsiteY42" fmla="*/ 48753 h 5094842"/>
              <a:gd name="connsiteX43" fmla="*/ 6853253 w 8848429"/>
              <a:gd name="connsiteY43" fmla="*/ 356317 h 5094842"/>
              <a:gd name="connsiteX44" fmla="*/ 7039411 w 8848429"/>
              <a:gd name="connsiteY44" fmla="*/ 106922 h 5094842"/>
              <a:gd name="connsiteX45" fmla="*/ 7058738 w 8848429"/>
              <a:gd name="connsiteY45" fmla="*/ 436131 h 5094842"/>
              <a:gd name="connsiteX46" fmla="*/ 7281736 w 8848429"/>
              <a:gd name="connsiteY46" fmla="*/ 193185 h 5094842"/>
              <a:gd name="connsiteX47" fmla="*/ 7268432 w 8848429"/>
              <a:gd name="connsiteY47" fmla="*/ 504124 h 5094842"/>
              <a:gd name="connsiteX48" fmla="*/ 7499674 w 8848429"/>
              <a:gd name="connsiteY48" fmla="*/ 295829 h 5094842"/>
              <a:gd name="connsiteX49" fmla="*/ 7454388 w 8848429"/>
              <a:gd name="connsiteY49" fmla="*/ 622500 h 5094842"/>
              <a:gd name="connsiteX50" fmla="*/ 7720512 w 8848429"/>
              <a:gd name="connsiteY50" fmla="*/ 427712 h 5094842"/>
              <a:gd name="connsiteX51" fmla="*/ 7646793 w 8848429"/>
              <a:gd name="connsiteY51" fmla="*/ 730077 h 5094842"/>
              <a:gd name="connsiteX52" fmla="*/ 7914230 w 8848429"/>
              <a:gd name="connsiteY52" fmla="*/ 570901 h 5094842"/>
              <a:gd name="connsiteX53" fmla="*/ 7806094 w 8848429"/>
              <a:gd name="connsiteY53" fmla="*/ 882450 h 5094842"/>
              <a:gd name="connsiteX54" fmla="*/ 8105097 w 8848429"/>
              <a:gd name="connsiteY54" fmla="*/ 743332 h 5094842"/>
              <a:gd name="connsiteX55" fmla="*/ 7973808 w 8848429"/>
              <a:gd name="connsiteY55" fmla="*/ 1025509 h 5094842"/>
              <a:gd name="connsiteX56" fmla="*/ 8267159 w 8848429"/>
              <a:gd name="connsiteY56" fmla="*/ 921562 h 5094842"/>
              <a:gd name="connsiteX57" fmla="*/ 8100309 w 8848429"/>
              <a:gd name="connsiteY57" fmla="*/ 1206036 h 5094842"/>
              <a:gd name="connsiteX58" fmla="*/ 8420718 w 8848429"/>
              <a:gd name="connsiteY58" fmla="*/ 1127917 h 5094842"/>
              <a:gd name="connsiteX59" fmla="*/ 8236899 w 8848429"/>
              <a:gd name="connsiteY59" fmla="*/ 1379055 h 5094842"/>
              <a:gd name="connsiteX60" fmla="*/ 8544894 w 8848429"/>
              <a:gd name="connsiteY60" fmla="*/ 1334347 h 5094842"/>
              <a:gd name="connsiteX61" fmla="*/ 8325768 w 8848429"/>
              <a:gd name="connsiteY61" fmla="*/ 1580791 h 5094842"/>
              <a:gd name="connsiteX62" fmla="*/ 8655244 w 8848429"/>
              <a:gd name="connsiteY62" fmla="*/ 1566694 h 5094842"/>
              <a:gd name="connsiteX63" fmla="*/ 8425972 w 8848429"/>
              <a:gd name="connsiteY63" fmla="*/ 1777142 h 5094842"/>
              <a:gd name="connsiteX64" fmla="*/ 8736775 w 8848429"/>
              <a:gd name="connsiteY64" fmla="*/ 1793364 h 5094842"/>
              <a:gd name="connsiteX65" fmla="*/ 8473750 w 8848429"/>
              <a:gd name="connsiteY65" fmla="*/ 1992336 h 5094842"/>
              <a:gd name="connsiteX66" fmla="*/ 8799676 w 8848429"/>
              <a:gd name="connsiteY66" fmla="*/ 2042778 h 5094842"/>
              <a:gd name="connsiteX67" fmla="*/ 8533734 w 8848429"/>
              <a:gd name="connsiteY67" fmla="*/ 2204454 h 5094842"/>
              <a:gd name="connsiteX68" fmla="*/ 8835394 w 8848429"/>
              <a:gd name="connsiteY68" fmla="*/ 2281007 h 5094842"/>
              <a:gd name="connsiteX69" fmla="*/ 8538630 w 8848429"/>
              <a:gd name="connsiteY69" fmla="*/ 2424841 h 5094842"/>
              <a:gd name="connsiteX70" fmla="*/ 8848429 w 8848429"/>
              <a:gd name="connsiteY70" fmla="*/ 2537897 h 5094842"/>
              <a:gd name="connsiteX71" fmla="*/ 8556068 w 8848429"/>
              <a:gd name="connsiteY71" fmla="*/ 2644589 h 5094842"/>
              <a:gd name="connsiteX72" fmla="*/ 8837008 w 8848429"/>
              <a:gd name="connsiteY72" fmla="*/ 2778517 h 5094842"/>
              <a:gd name="connsiteX73" fmla="*/ 8517863 w 8848429"/>
              <a:gd name="connsiteY73" fmla="*/ 2861690 h 5094842"/>
              <a:gd name="connsiteX74" fmla="*/ 8799676 w 8848429"/>
              <a:gd name="connsiteY74" fmla="*/ 3033015 h 5094842"/>
              <a:gd name="connsiteX75" fmla="*/ 8492112 w 8848429"/>
              <a:gd name="connsiteY75" fmla="*/ 3080616 h 5094842"/>
              <a:gd name="connsiteX76" fmla="*/ 8741508 w 8848429"/>
              <a:gd name="connsiteY76" fmla="*/ 3266774 h 5094842"/>
              <a:gd name="connsiteX77" fmla="*/ 8412298 w 8848429"/>
              <a:gd name="connsiteY77" fmla="*/ 3286101 h 5094842"/>
              <a:gd name="connsiteX78" fmla="*/ 8655244 w 8848429"/>
              <a:gd name="connsiteY78" fmla="*/ 3509099 h 5094842"/>
              <a:gd name="connsiteX79" fmla="*/ 8344304 w 8848429"/>
              <a:gd name="connsiteY79" fmla="*/ 3495795 h 5094842"/>
              <a:gd name="connsiteX80" fmla="*/ 8552600 w 8848429"/>
              <a:gd name="connsiteY80" fmla="*/ 3727037 h 5094842"/>
              <a:gd name="connsiteX81" fmla="*/ 8225930 w 8848429"/>
              <a:gd name="connsiteY81" fmla="*/ 3681752 h 5094842"/>
              <a:gd name="connsiteX82" fmla="*/ 8420718 w 8848429"/>
              <a:gd name="connsiteY82" fmla="*/ 3947875 h 5094842"/>
              <a:gd name="connsiteX83" fmla="*/ 8118352 w 8848429"/>
              <a:gd name="connsiteY83" fmla="*/ 3874156 h 5094842"/>
              <a:gd name="connsiteX84" fmla="*/ 8277528 w 8848429"/>
              <a:gd name="connsiteY84" fmla="*/ 4141593 h 5094842"/>
              <a:gd name="connsiteX85" fmla="*/ 7965979 w 8848429"/>
              <a:gd name="connsiteY85" fmla="*/ 4033457 h 5094842"/>
              <a:gd name="connsiteX86" fmla="*/ 8105097 w 8848429"/>
              <a:gd name="connsiteY86" fmla="*/ 4332460 h 5094842"/>
              <a:gd name="connsiteX87" fmla="*/ 7822920 w 8848429"/>
              <a:gd name="connsiteY87" fmla="*/ 4201171 h 5094842"/>
              <a:gd name="connsiteX88" fmla="*/ 7926868 w 8848429"/>
              <a:gd name="connsiteY88" fmla="*/ 4494522 h 5094842"/>
              <a:gd name="connsiteX89" fmla="*/ 7642393 w 8848429"/>
              <a:gd name="connsiteY89" fmla="*/ 4327672 h 5094842"/>
              <a:gd name="connsiteX90" fmla="*/ 7720512 w 8848429"/>
              <a:gd name="connsiteY90" fmla="*/ 4648081 h 5094842"/>
              <a:gd name="connsiteX91" fmla="*/ 7469375 w 8848429"/>
              <a:gd name="connsiteY91" fmla="*/ 4464262 h 5094842"/>
              <a:gd name="connsiteX92" fmla="*/ 7514083 w 8848429"/>
              <a:gd name="connsiteY92" fmla="*/ 4772257 h 5094842"/>
              <a:gd name="connsiteX93" fmla="*/ 7267640 w 8848429"/>
              <a:gd name="connsiteY93" fmla="*/ 4553132 h 5094842"/>
              <a:gd name="connsiteX94" fmla="*/ 7281736 w 8848429"/>
              <a:gd name="connsiteY94" fmla="*/ 4882607 h 5094842"/>
              <a:gd name="connsiteX95" fmla="*/ 7071287 w 8848429"/>
              <a:gd name="connsiteY95" fmla="*/ 4653335 h 5094842"/>
              <a:gd name="connsiteX96" fmla="*/ 7055065 w 8848429"/>
              <a:gd name="connsiteY96" fmla="*/ 4964138 h 5094842"/>
              <a:gd name="connsiteX97" fmla="*/ 6856094 w 8848429"/>
              <a:gd name="connsiteY97" fmla="*/ 4701115 h 5094842"/>
              <a:gd name="connsiteX98" fmla="*/ 6805652 w 8848429"/>
              <a:gd name="connsiteY98" fmla="*/ 5027039 h 5094842"/>
              <a:gd name="connsiteX99" fmla="*/ 6643976 w 8848429"/>
              <a:gd name="connsiteY99" fmla="*/ 4761097 h 5094842"/>
              <a:gd name="connsiteX100" fmla="*/ 6567424 w 8848429"/>
              <a:gd name="connsiteY100" fmla="*/ 5062757 h 5094842"/>
              <a:gd name="connsiteX101" fmla="*/ 6423590 w 8848429"/>
              <a:gd name="connsiteY101" fmla="*/ 4765993 h 5094842"/>
              <a:gd name="connsiteX102" fmla="*/ 6329584 w 8848429"/>
              <a:gd name="connsiteY102" fmla="*/ 5075792 h 5094842"/>
              <a:gd name="connsiteX103" fmla="*/ 6203841 w 8848429"/>
              <a:gd name="connsiteY103" fmla="*/ 4758029 h 5094842"/>
              <a:gd name="connsiteX104" fmla="*/ 6087331 w 8848429"/>
              <a:gd name="connsiteY104" fmla="*/ 5075438 h 5094842"/>
              <a:gd name="connsiteX105" fmla="*/ 5986740 w 8848429"/>
              <a:gd name="connsiteY105" fmla="*/ 4762643 h 5094842"/>
              <a:gd name="connsiteX106" fmla="*/ 5874016 w 8848429"/>
              <a:gd name="connsiteY106" fmla="*/ 5064232 h 5094842"/>
              <a:gd name="connsiteX107" fmla="*/ 5778157 w 8848429"/>
              <a:gd name="connsiteY107" fmla="*/ 4751952 h 5094842"/>
              <a:gd name="connsiteX108" fmla="*/ 5664023 w 8848429"/>
              <a:gd name="connsiteY108" fmla="*/ 5071017 h 5094842"/>
              <a:gd name="connsiteX109" fmla="*/ 5572671 w 8848429"/>
              <a:gd name="connsiteY109" fmla="*/ 4748156 h 5094842"/>
              <a:gd name="connsiteX110" fmla="*/ 5455082 w 8848429"/>
              <a:gd name="connsiteY110" fmla="*/ 5063854 h 5094842"/>
              <a:gd name="connsiteX111" fmla="*/ 5371684 w 8848429"/>
              <a:gd name="connsiteY111" fmla="*/ 4743118 h 5094842"/>
              <a:gd name="connsiteX112" fmla="*/ 5258734 w 8848429"/>
              <a:gd name="connsiteY112" fmla="*/ 5064988 h 5094842"/>
              <a:gd name="connsiteX113" fmla="*/ 5173028 w 8848429"/>
              <a:gd name="connsiteY113" fmla="*/ 4732692 h 5094842"/>
              <a:gd name="connsiteX114" fmla="*/ 5065654 w 8848429"/>
              <a:gd name="connsiteY114" fmla="*/ 5079881 h 5094842"/>
              <a:gd name="connsiteX115" fmla="*/ 4967924 w 8848429"/>
              <a:gd name="connsiteY115" fmla="*/ 4733065 h 5094842"/>
              <a:gd name="connsiteX116" fmla="*/ 4859236 w 8848429"/>
              <a:gd name="connsiteY116" fmla="*/ 5070041 h 5094842"/>
              <a:gd name="connsiteX117" fmla="*/ 4757823 w 8848429"/>
              <a:gd name="connsiteY117" fmla="*/ 4733093 h 5094842"/>
              <a:gd name="connsiteX118" fmla="*/ 4642970 w 8848429"/>
              <a:gd name="connsiteY118" fmla="*/ 5062710 h 5094842"/>
              <a:gd name="connsiteX119" fmla="*/ 4539308 w 8848429"/>
              <a:gd name="connsiteY119" fmla="*/ 4729733 h 5094842"/>
              <a:gd name="connsiteX120" fmla="*/ 4427656 w 8848429"/>
              <a:gd name="connsiteY120" fmla="*/ 5073048 h 5094842"/>
              <a:gd name="connsiteX121" fmla="*/ 4326692 w 8848429"/>
              <a:gd name="connsiteY121" fmla="*/ 4731957 h 5094842"/>
              <a:gd name="connsiteX122" fmla="*/ 4237210 w 8848429"/>
              <a:gd name="connsiteY122" fmla="*/ 5062710 h 5094842"/>
              <a:gd name="connsiteX123" fmla="*/ 4123757 w 8848429"/>
              <a:gd name="connsiteY123" fmla="*/ 4721372 h 5094842"/>
              <a:gd name="connsiteX124" fmla="*/ 4017725 w 8848429"/>
              <a:gd name="connsiteY124" fmla="*/ 5067181 h 5094842"/>
              <a:gd name="connsiteX125" fmla="*/ 3906287 w 8848429"/>
              <a:gd name="connsiteY125" fmla="*/ 4711912 h 5094842"/>
              <a:gd name="connsiteX126" fmla="*/ 3817646 w 8848429"/>
              <a:gd name="connsiteY126" fmla="*/ 5070707 h 5094842"/>
              <a:gd name="connsiteX127" fmla="*/ 3679153 w 8848429"/>
              <a:gd name="connsiteY127" fmla="*/ 4718232 h 5094842"/>
              <a:gd name="connsiteX128" fmla="*/ 3515448 w 8848429"/>
              <a:gd name="connsiteY128" fmla="*/ 5066757 h 5094842"/>
              <a:gd name="connsiteX129" fmla="*/ 3362150 w 8848429"/>
              <a:gd name="connsiteY129" fmla="*/ 4761285 h 5094842"/>
              <a:gd name="connsiteX130" fmla="*/ 3212578 w 8848429"/>
              <a:gd name="connsiteY130" fmla="*/ 5072088 h 5094842"/>
              <a:gd name="connsiteX131" fmla="*/ 3089807 w 8848429"/>
              <a:gd name="connsiteY131" fmla="*/ 4751915 h 5094842"/>
              <a:gd name="connsiteX132" fmla="*/ 2963165 w 8848429"/>
              <a:gd name="connsiteY132" fmla="*/ 5071489 h 5094842"/>
              <a:gd name="connsiteX133" fmla="*/ 2903088 w 8848429"/>
              <a:gd name="connsiteY133" fmla="*/ 4761097 h 5094842"/>
              <a:gd name="connsiteX134" fmla="*/ 2750337 w 8848429"/>
              <a:gd name="connsiteY134" fmla="*/ 5094507 h 5094842"/>
              <a:gd name="connsiteX135" fmla="*/ 2600153 w 8848429"/>
              <a:gd name="connsiteY135" fmla="*/ 4785043 h 5094842"/>
              <a:gd name="connsiteX136" fmla="*/ 2474397 w 8848429"/>
              <a:gd name="connsiteY136" fmla="*/ 5094842 h 5094842"/>
              <a:gd name="connsiteX137" fmla="*/ 2424853 w 8848429"/>
              <a:gd name="connsiteY137" fmla="*/ 4777079 h 5094842"/>
              <a:gd name="connsiteX138" fmla="*/ 2284575 w 8848429"/>
              <a:gd name="connsiteY138" fmla="*/ 5070721 h 5094842"/>
              <a:gd name="connsiteX139" fmla="*/ 2214103 w 8848429"/>
              <a:gd name="connsiteY139" fmla="*/ 4745226 h 5094842"/>
              <a:gd name="connsiteX140" fmla="*/ 2042778 w 8848429"/>
              <a:gd name="connsiteY140" fmla="*/ 5027039 h 5094842"/>
              <a:gd name="connsiteX141" fmla="*/ 1995178 w 8848429"/>
              <a:gd name="connsiteY141" fmla="*/ 4719475 h 5094842"/>
              <a:gd name="connsiteX142" fmla="*/ 1809018 w 8848429"/>
              <a:gd name="connsiteY142" fmla="*/ 4968872 h 5094842"/>
              <a:gd name="connsiteX143" fmla="*/ 1789692 w 8848429"/>
              <a:gd name="connsiteY143" fmla="*/ 4639662 h 5094842"/>
              <a:gd name="connsiteX144" fmla="*/ 1566694 w 8848429"/>
              <a:gd name="connsiteY144" fmla="*/ 4882607 h 5094842"/>
              <a:gd name="connsiteX145" fmla="*/ 1579997 w 8848429"/>
              <a:gd name="connsiteY145" fmla="*/ 4571668 h 5094842"/>
              <a:gd name="connsiteX146" fmla="*/ 1348755 w 8848429"/>
              <a:gd name="connsiteY146" fmla="*/ 4779964 h 5094842"/>
              <a:gd name="connsiteX147" fmla="*/ 1394041 w 8848429"/>
              <a:gd name="connsiteY147" fmla="*/ 4453292 h 5094842"/>
              <a:gd name="connsiteX148" fmla="*/ 1127917 w 8848429"/>
              <a:gd name="connsiteY148" fmla="*/ 4648081 h 5094842"/>
              <a:gd name="connsiteX149" fmla="*/ 1201636 w 8848429"/>
              <a:gd name="connsiteY149" fmla="*/ 4345715 h 5094842"/>
              <a:gd name="connsiteX150" fmla="*/ 934199 w 8848429"/>
              <a:gd name="connsiteY150" fmla="*/ 4504891 h 5094842"/>
              <a:gd name="connsiteX151" fmla="*/ 1042336 w 8848429"/>
              <a:gd name="connsiteY151" fmla="*/ 4193343 h 5094842"/>
              <a:gd name="connsiteX152" fmla="*/ 743332 w 8848429"/>
              <a:gd name="connsiteY152" fmla="*/ 4332460 h 5094842"/>
              <a:gd name="connsiteX153" fmla="*/ 874621 w 8848429"/>
              <a:gd name="connsiteY153" fmla="*/ 4050283 h 5094842"/>
              <a:gd name="connsiteX154" fmla="*/ 581271 w 8848429"/>
              <a:gd name="connsiteY154" fmla="*/ 4154231 h 5094842"/>
              <a:gd name="connsiteX155" fmla="*/ 748120 w 8848429"/>
              <a:gd name="connsiteY155" fmla="*/ 3869756 h 5094842"/>
              <a:gd name="connsiteX156" fmla="*/ 427711 w 8848429"/>
              <a:gd name="connsiteY156" fmla="*/ 3947875 h 5094842"/>
              <a:gd name="connsiteX157" fmla="*/ 611531 w 8848429"/>
              <a:gd name="connsiteY157" fmla="*/ 3696738 h 5094842"/>
              <a:gd name="connsiteX158" fmla="*/ 303535 w 8848429"/>
              <a:gd name="connsiteY158" fmla="*/ 3741447 h 5094842"/>
              <a:gd name="connsiteX159" fmla="*/ 522660 w 8848429"/>
              <a:gd name="connsiteY159" fmla="*/ 3495003 h 5094842"/>
              <a:gd name="connsiteX160" fmla="*/ 193185 w 8848429"/>
              <a:gd name="connsiteY160" fmla="*/ 3509099 h 5094842"/>
              <a:gd name="connsiteX161" fmla="*/ 422457 w 8848429"/>
              <a:gd name="connsiteY161" fmla="*/ 3298650 h 5094842"/>
              <a:gd name="connsiteX162" fmla="*/ 111655 w 8848429"/>
              <a:gd name="connsiteY162" fmla="*/ 3282428 h 5094842"/>
              <a:gd name="connsiteX163" fmla="*/ 374679 w 8848429"/>
              <a:gd name="connsiteY163" fmla="*/ 3083457 h 5094842"/>
              <a:gd name="connsiteX164" fmla="*/ 48753 w 8848429"/>
              <a:gd name="connsiteY164" fmla="*/ 3033015 h 5094842"/>
              <a:gd name="connsiteX165" fmla="*/ 314695 w 8848429"/>
              <a:gd name="connsiteY165" fmla="*/ 2871339 h 5094842"/>
              <a:gd name="connsiteX166" fmla="*/ 13035 w 8848429"/>
              <a:gd name="connsiteY166" fmla="*/ 2794787 h 5094842"/>
              <a:gd name="connsiteX167" fmla="*/ 309799 w 8848429"/>
              <a:gd name="connsiteY167" fmla="*/ 2650953 h 5094842"/>
              <a:gd name="connsiteX168" fmla="*/ 0 w 8848429"/>
              <a:gd name="connsiteY168" fmla="*/ 2537897 h 5094842"/>
              <a:gd name="connsiteX169" fmla="*/ 292363 w 8848429"/>
              <a:gd name="connsiteY169" fmla="*/ 2431203 h 5094842"/>
              <a:gd name="connsiteX170" fmla="*/ 11421 w 8848429"/>
              <a:gd name="connsiteY170" fmla="*/ 2297276 h 5094842"/>
              <a:gd name="connsiteX171" fmla="*/ 330566 w 8848429"/>
              <a:gd name="connsiteY171" fmla="*/ 2214104 h 5094842"/>
              <a:gd name="connsiteX172" fmla="*/ 48753 w 8848429"/>
              <a:gd name="connsiteY172" fmla="*/ 2042778 h 5094842"/>
              <a:gd name="connsiteX173" fmla="*/ 356319 w 8848429"/>
              <a:gd name="connsiteY173" fmla="*/ 1995178 h 5094842"/>
              <a:gd name="connsiteX174" fmla="*/ 106922 w 8848429"/>
              <a:gd name="connsiteY174" fmla="*/ 1809018 h 5094842"/>
              <a:gd name="connsiteX175" fmla="*/ 436130 w 8848429"/>
              <a:gd name="connsiteY175" fmla="*/ 1789692 h 5094842"/>
              <a:gd name="connsiteX176" fmla="*/ 193185 w 8848429"/>
              <a:gd name="connsiteY176" fmla="*/ 1566694 h 5094842"/>
              <a:gd name="connsiteX177" fmla="*/ 504124 w 8848429"/>
              <a:gd name="connsiteY177" fmla="*/ 1579997 h 5094842"/>
              <a:gd name="connsiteX178" fmla="*/ 295829 w 8848429"/>
              <a:gd name="connsiteY178" fmla="*/ 1348755 h 5094842"/>
              <a:gd name="connsiteX179" fmla="*/ 622500 w 8848429"/>
              <a:gd name="connsiteY179" fmla="*/ 1394041 h 5094842"/>
              <a:gd name="connsiteX180" fmla="*/ 427711 w 8848429"/>
              <a:gd name="connsiteY180" fmla="*/ 1127917 h 5094842"/>
              <a:gd name="connsiteX181" fmla="*/ 730077 w 8848429"/>
              <a:gd name="connsiteY181" fmla="*/ 1201637 h 5094842"/>
              <a:gd name="connsiteX182" fmla="*/ 570901 w 8848429"/>
              <a:gd name="connsiteY182" fmla="*/ 934199 h 5094842"/>
              <a:gd name="connsiteX183" fmla="*/ 882450 w 8848429"/>
              <a:gd name="connsiteY183" fmla="*/ 1042336 h 5094842"/>
              <a:gd name="connsiteX184" fmla="*/ 743332 w 8848429"/>
              <a:gd name="connsiteY184" fmla="*/ 743332 h 5094842"/>
              <a:gd name="connsiteX185" fmla="*/ 1025509 w 8848429"/>
              <a:gd name="connsiteY185" fmla="*/ 874621 h 5094842"/>
              <a:gd name="connsiteX186" fmla="*/ 921561 w 8848429"/>
              <a:gd name="connsiteY186" fmla="*/ 581271 h 5094842"/>
              <a:gd name="connsiteX187" fmla="*/ 1206036 w 8848429"/>
              <a:gd name="connsiteY187" fmla="*/ 748121 h 5094842"/>
              <a:gd name="connsiteX188" fmla="*/ 1127917 w 8848429"/>
              <a:gd name="connsiteY188" fmla="*/ 427712 h 5094842"/>
              <a:gd name="connsiteX189" fmla="*/ 1379054 w 8848429"/>
              <a:gd name="connsiteY189" fmla="*/ 611531 h 5094842"/>
              <a:gd name="connsiteX190" fmla="*/ 1334346 w 8848429"/>
              <a:gd name="connsiteY190" fmla="*/ 303535 h 5094842"/>
              <a:gd name="connsiteX191" fmla="*/ 1580790 w 8848429"/>
              <a:gd name="connsiteY191" fmla="*/ 522661 h 5094842"/>
              <a:gd name="connsiteX192" fmla="*/ 1566694 w 8848429"/>
              <a:gd name="connsiteY192" fmla="*/ 193185 h 5094842"/>
              <a:gd name="connsiteX193" fmla="*/ 1777142 w 8848429"/>
              <a:gd name="connsiteY193" fmla="*/ 422457 h 5094842"/>
              <a:gd name="connsiteX194" fmla="*/ 1793364 w 8848429"/>
              <a:gd name="connsiteY194" fmla="*/ 111655 h 5094842"/>
              <a:gd name="connsiteX195" fmla="*/ 1992335 w 8848429"/>
              <a:gd name="connsiteY195" fmla="*/ 374679 h 5094842"/>
              <a:gd name="connsiteX196" fmla="*/ 2042778 w 8848429"/>
              <a:gd name="connsiteY196" fmla="*/ 48753 h 5094842"/>
              <a:gd name="connsiteX197" fmla="*/ 2204453 w 8848429"/>
              <a:gd name="connsiteY197" fmla="*/ 314695 h 5094842"/>
              <a:gd name="connsiteX198" fmla="*/ 2281006 w 8848429"/>
              <a:gd name="connsiteY198" fmla="*/ 13035 h 5094842"/>
              <a:gd name="connsiteX199" fmla="*/ 2424840 w 8848429"/>
              <a:gd name="connsiteY199" fmla="*/ 309799 h 5094842"/>
              <a:gd name="connsiteX200" fmla="*/ 2537897 w 8848429"/>
              <a:gd name="connsiteY200" fmla="*/ 0 h 5094842"/>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4017725 w 8848429"/>
              <a:gd name="connsiteY124" fmla="*/ 5067181 h 5100857"/>
              <a:gd name="connsiteX125" fmla="*/ 3906287 w 8848429"/>
              <a:gd name="connsiteY125" fmla="*/ 4711912 h 5100857"/>
              <a:gd name="connsiteX126" fmla="*/ 3817646 w 8848429"/>
              <a:gd name="connsiteY126" fmla="*/ 5070707 h 5100857"/>
              <a:gd name="connsiteX127" fmla="*/ 3679153 w 8848429"/>
              <a:gd name="connsiteY127" fmla="*/ 4718232 h 5100857"/>
              <a:gd name="connsiteX128" fmla="*/ 3515448 w 8848429"/>
              <a:gd name="connsiteY128" fmla="*/ 5066757 h 5100857"/>
              <a:gd name="connsiteX129" fmla="*/ 3362150 w 8848429"/>
              <a:gd name="connsiteY129" fmla="*/ 4761285 h 5100857"/>
              <a:gd name="connsiteX130" fmla="*/ 3212578 w 8848429"/>
              <a:gd name="connsiteY130" fmla="*/ 5072088 h 5100857"/>
              <a:gd name="connsiteX131" fmla="*/ 3089807 w 8848429"/>
              <a:gd name="connsiteY131" fmla="*/ 4751915 h 5100857"/>
              <a:gd name="connsiteX132" fmla="*/ 2963165 w 8848429"/>
              <a:gd name="connsiteY132" fmla="*/ 5071489 h 5100857"/>
              <a:gd name="connsiteX133" fmla="*/ 2903088 w 8848429"/>
              <a:gd name="connsiteY133" fmla="*/ 4761097 h 5100857"/>
              <a:gd name="connsiteX134" fmla="*/ 2680487 w 8848429"/>
              <a:gd name="connsiteY134" fmla="*/ 5100857 h 5100857"/>
              <a:gd name="connsiteX135" fmla="*/ 2600153 w 8848429"/>
              <a:gd name="connsiteY135" fmla="*/ 4785043 h 5100857"/>
              <a:gd name="connsiteX136" fmla="*/ 2474397 w 8848429"/>
              <a:gd name="connsiteY136" fmla="*/ 5094842 h 5100857"/>
              <a:gd name="connsiteX137" fmla="*/ 2424853 w 8848429"/>
              <a:gd name="connsiteY137" fmla="*/ 4777079 h 5100857"/>
              <a:gd name="connsiteX138" fmla="*/ 2284575 w 8848429"/>
              <a:gd name="connsiteY138" fmla="*/ 5070721 h 5100857"/>
              <a:gd name="connsiteX139" fmla="*/ 2214103 w 8848429"/>
              <a:gd name="connsiteY139" fmla="*/ 4745226 h 5100857"/>
              <a:gd name="connsiteX140" fmla="*/ 2042778 w 8848429"/>
              <a:gd name="connsiteY140" fmla="*/ 5027039 h 5100857"/>
              <a:gd name="connsiteX141" fmla="*/ 1995178 w 8848429"/>
              <a:gd name="connsiteY141" fmla="*/ 4719475 h 5100857"/>
              <a:gd name="connsiteX142" fmla="*/ 1809018 w 8848429"/>
              <a:gd name="connsiteY142" fmla="*/ 4968872 h 5100857"/>
              <a:gd name="connsiteX143" fmla="*/ 1789692 w 8848429"/>
              <a:gd name="connsiteY143" fmla="*/ 4639662 h 5100857"/>
              <a:gd name="connsiteX144" fmla="*/ 1566694 w 8848429"/>
              <a:gd name="connsiteY144" fmla="*/ 4882607 h 5100857"/>
              <a:gd name="connsiteX145" fmla="*/ 1579997 w 8848429"/>
              <a:gd name="connsiteY145" fmla="*/ 4571668 h 5100857"/>
              <a:gd name="connsiteX146" fmla="*/ 1348755 w 8848429"/>
              <a:gd name="connsiteY146" fmla="*/ 4779964 h 5100857"/>
              <a:gd name="connsiteX147" fmla="*/ 1394041 w 8848429"/>
              <a:gd name="connsiteY147" fmla="*/ 4453292 h 5100857"/>
              <a:gd name="connsiteX148" fmla="*/ 1127917 w 8848429"/>
              <a:gd name="connsiteY148" fmla="*/ 4648081 h 5100857"/>
              <a:gd name="connsiteX149" fmla="*/ 1201636 w 8848429"/>
              <a:gd name="connsiteY149" fmla="*/ 4345715 h 5100857"/>
              <a:gd name="connsiteX150" fmla="*/ 934199 w 8848429"/>
              <a:gd name="connsiteY150" fmla="*/ 4504891 h 5100857"/>
              <a:gd name="connsiteX151" fmla="*/ 1042336 w 8848429"/>
              <a:gd name="connsiteY151" fmla="*/ 4193343 h 5100857"/>
              <a:gd name="connsiteX152" fmla="*/ 743332 w 8848429"/>
              <a:gd name="connsiteY152" fmla="*/ 4332460 h 5100857"/>
              <a:gd name="connsiteX153" fmla="*/ 874621 w 8848429"/>
              <a:gd name="connsiteY153" fmla="*/ 4050283 h 5100857"/>
              <a:gd name="connsiteX154" fmla="*/ 581271 w 8848429"/>
              <a:gd name="connsiteY154" fmla="*/ 4154231 h 5100857"/>
              <a:gd name="connsiteX155" fmla="*/ 748120 w 8848429"/>
              <a:gd name="connsiteY155" fmla="*/ 3869756 h 5100857"/>
              <a:gd name="connsiteX156" fmla="*/ 427711 w 8848429"/>
              <a:gd name="connsiteY156" fmla="*/ 3947875 h 5100857"/>
              <a:gd name="connsiteX157" fmla="*/ 611531 w 8848429"/>
              <a:gd name="connsiteY157" fmla="*/ 3696738 h 5100857"/>
              <a:gd name="connsiteX158" fmla="*/ 303535 w 8848429"/>
              <a:gd name="connsiteY158" fmla="*/ 3741447 h 5100857"/>
              <a:gd name="connsiteX159" fmla="*/ 522660 w 8848429"/>
              <a:gd name="connsiteY159" fmla="*/ 3495003 h 5100857"/>
              <a:gd name="connsiteX160" fmla="*/ 193185 w 8848429"/>
              <a:gd name="connsiteY160" fmla="*/ 3509099 h 5100857"/>
              <a:gd name="connsiteX161" fmla="*/ 422457 w 8848429"/>
              <a:gd name="connsiteY161" fmla="*/ 3298650 h 5100857"/>
              <a:gd name="connsiteX162" fmla="*/ 111655 w 8848429"/>
              <a:gd name="connsiteY162" fmla="*/ 3282428 h 5100857"/>
              <a:gd name="connsiteX163" fmla="*/ 374679 w 8848429"/>
              <a:gd name="connsiteY163" fmla="*/ 3083457 h 5100857"/>
              <a:gd name="connsiteX164" fmla="*/ 48753 w 8848429"/>
              <a:gd name="connsiteY164" fmla="*/ 3033015 h 5100857"/>
              <a:gd name="connsiteX165" fmla="*/ 314695 w 8848429"/>
              <a:gd name="connsiteY165" fmla="*/ 2871339 h 5100857"/>
              <a:gd name="connsiteX166" fmla="*/ 13035 w 8848429"/>
              <a:gd name="connsiteY166" fmla="*/ 2794787 h 5100857"/>
              <a:gd name="connsiteX167" fmla="*/ 309799 w 8848429"/>
              <a:gd name="connsiteY167" fmla="*/ 2650953 h 5100857"/>
              <a:gd name="connsiteX168" fmla="*/ 0 w 8848429"/>
              <a:gd name="connsiteY168" fmla="*/ 2537897 h 5100857"/>
              <a:gd name="connsiteX169" fmla="*/ 292363 w 8848429"/>
              <a:gd name="connsiteY169" fmla="*/ 2431203 h 5100857"/>
              <a:gd name="connsiteX170" fmla="*/ 11421 w 8848429"/>
              <a:gd name="connsiteY170" fmla="*/ 2297276 h 5100857"/>
              <a:gd name="connsiteX171" fmla="*/ 330566 w 8848429"/>
              <a:gd name="connsiteY171" fmla="*/ 2214104 h 5100857"/>
              <a:gd name="connsiteX172" fmla="*/ 48753 w 8848429"/>
              <a:gd name="connsiteY172" fmla="*/ 2042778 h 5100857"/>
              <a:gd name="connsiteX173" fmla="*/ 356319 w 8848429"/>
              <a:gd name="connsiteY173" fmla="*/ 1995178 h 5100857"/>
              <a:gd name="connsiteX174" fmla="*/ 106922 w 8848429"/>
              <a:gd name="connsiteY174" fmla="*/ 1809018 h 5100857"/>
              <a:gd name="connsiteX175" fmla="*/ 436130 w 8848429"/>
              <a:gd name="connsiteY175" fmla="*/ 1789692 h 5100857"/>
              <a:gd name="connsiteX176" fmla="*/ 193185 w 8848429"/>
              <a:gd name="connsiteY176" fmla="*/ 1566694 h 5100857"/>
              <a:gd name="connsiteX177" fmla="*/ 504124 w 8848429"/>
              <a:gd name="connsiteY177" fmla="*/ 1579997 h 5100857"/>
              <a:gd name="connsiteX178" fmla="*/ 295829 w 8848429"/>
              <a:gd name="connsiteY178" fmla="*/ 1348755 h 5100857"/>
              <a:gd name="connsiteX179" fmla="*/ 622500 w 8848429"/>
              <a:gd name="connsiteY179" fmla="*/ 1394041 h 5100857"/>
              <a:gd name="connsiteX180" fmla="*/ 427711 w 8848429"/>
              <a:gd name="connsiteY180" fmla="*/ 1127917 h 5100857"/>
              <a:gd name="connsiteX181" fmla="*/ 730077 w 8848429"/>
              <a:gd name="connsiteY181" fmla="*/ 1201637 h 5100857"/>
              <a:gd name="connsiteX182" fmla="*/ 570901 w 8848429"/>
              <a:gd name="connsiteY182" fmla="*/ 934199 h 5100857"/>
              <a:gd name="connsiteX183" fmla="*/ 882450 w 8848429"/>
              <a:gd name="connsiteY183" fmla="*/ 1042336 h 5100857"/>
              <a:gd name="connsiteX184" fmla="*/ 743332 w 8848429"/>
              <a:gd name="connsiteY184" fmla="*/ 743332 h 5100857"/>
              <a:gd name="connsiteX185" fmla="*/ 1025509 w 8848429"/>
              <a:gd name="connsiteY185" fmla="*/ 874621 h 5100857"/>
              <a:gd name="connsiteX186" fmla="*/ 921561 w 8848429"/>
              <a:gd name="connsiteY186" fmla="*/ 581271 h 5100857"/>
              <a:gd name="connsiteX187" fmla="*/ 1206036 w 8848429"/>
              <a:gd name="connsiteY187" fmla="*/ 748121 h 5100857"/>
              <a:gd name="connsiteX188" fmla="*/ 1127917 w 8848429"/>
              <a:gd name="connsiteY188" fmla="*/ 427712 h 5100857"/>
              <a:gd name="connsiteX189" fmla="*/ 1379054 w 8848429"/>
              <a:gd name="connsiteY189" fmla="*/ 611531 h 5100857"/>
              <a:gd name="connsiteX190" fmla="*/ 1334346 w 8848429"/>
              <a:gd name="connsiteY190" fmla="*/ 303535 h 5100857"/>
              <a:gd name="connsiteX191" fmla="*/ 1580790 w 8848429"/>
              <a:gd name="connsiteY191" fmla="*/ 522661 h 5100857"/>
              <a:gd name="connsiteX192" fmla="*/ 1566694 w 8848429"/>
              <a:gd name="connsiteY192" fmla="*/ 193185 h 5100857"/>
              <a:gd name="connsiteX193" fmla="*/ 1777142 w 8848429"/>
              <a:gd name="connsiteY193" fmla="*/ 422457 h 5100857"/>
              <a:gd name="connsiteX194" fmla="*/ 1793364 w 8848429"/>
              <a:gd name="connsiteY194" fmla="*/ 111655 h 5100857"/>
              <a:gd name="connsiteX195" fmla="*/ 1992335 w 8848429"/>
              <a:gd name="connsiteY195" fmla="*/ 374679 h 5100857"/>
              <a:gd name="connsiteX196" fmla="*/ 2042778 w 8848429"/>
              <a:gd name="connsiteY196" fmla="*/ 48753 h 5100857"/>
              <a:gd name="connsiteX197" fmla="*/ 2204453 w 8848429"/>
              <a:gd name="connsiteY197" fmla="*/ 314695 h 5100857"/>
              <a:gd name="connsiteX198" fmla="*/ 2281006 w 8848429"/>
              <a:gd name="connsiteY198" fmla="*/ 13035 h 5100857"/>
              <a:gd name="connsiteX199" fmla="*/ 2424840 w 8848429"/>
              <a:gd name="connsiteY199" fmla="*/ 309799 h 5100857"/>
              <a:gd name="connsiteX200" fmla="*/ 2537897 w 8848429"/>
              <a:gd name="connsiteY200"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4017725 w 8848429"/>
              <a:gd name="connsiteY124" fmla="*/ 5067181 h 5100857"/>
              <a:gd name="connsiteX125" fmla="*/ 3906287 w 8848429"/>
              <a:gd name="connsiteY125" fmla="*/ 4711912 h 5100857"/>
              <a:gd name="connsiteX126" fmla="*/ 3817646 w 8848429"/>
              <a:gd name="connsiteY126" fmla="*/ 5070707 h 5100857"/>
              <a:gd name="connsiteX127" fmla="*/ 3679153 w 8848429"/>
              <a:gd name="connsiteY127" fmla="*/ 4718232 h 5100857"/>
              <a:gd name="connsiteX128" fmla="*/ 3515448 w 8848429"/>
              <a:gd name="connsiteY128" fmla="*/ 5066757 h 5100857"/>
              <a:gd name="connsiteX129" fmla="*/ 3362150 w 8848429"/>
              <a:gd name="connsiteY129" fmla="*/ 4761285 h 5100857"/>
              <a:gd name="connsiteX130" fmla="*/ 3212578 w 8848429"/>
              <a:gd name="connsiteY130" fmla="*/ 5072088 h 5100857"/>
              <a:gd name="connsiteX131" fmla="*/ 3089807 w 8848429"/>
              <a:gd name="connsiteY131" fmla="*/ 4751915 h 5100857"/>
              <a:gd name="connsiteX132" fmla="*/ 2963165 w 8848429"/>
              <a:gd name="connsiteY132" fmla="*/ 5071489 h 5100857"/>
              <a:gd name="connsiteX133" fmla="*/ 2814188 w 8848429"/>
              <a:gd name="connsiteY133" fmla="*/ 4761097 h 5100857"/>
              <a:gd name="connsiteX134" fmla="*/ 2680487 w 8848429"/>
              <a:gd name="connsiteY134" fmla="*/ 5100857 h 5100857"/>
              <a:gd name="connsiteX135" fmla="*/ 2600153 w 8848429"/>
              <a:gd name="connsiteY135" fmla="*/ 4785043 h 5100857"/>
              <a:gd name="connsiteX136" fmla="*/ 2474397 w 8848429"/>
              <a:gd name="connsiteY136" fmla="*/ 5094842 h 5100857"/>
              <a:gd name="connsiteX137" fmla="*/ 2424853 w 8848429"/>
              <a:gd name="connsiteY137" fmla="*/ 4777079 h 5100857"/>
              <a:gd name="connsiteX138" fmla="*/ 2284575 w 8848429"/>
              <a:gd name="connsiteY138" fmla="*/ 5070721 h 5100857"/>
              <a:gd name="connsiteX139" fmla="*/ 2214103 w 8848429"/>
              <a:gd name="connsiteY139" fmla="*/ 4745226 h 5100857"/>
              <a:gd name="connsiteX140" fmla="*/ 2042778 w 8848429"/>
              <a:gd name="connsiteY140" fmla="*/ 5027039 h 5100857"/>
              <a:gd name="connsiteX141" fmla="*/ 1995178 w 8848429"/>
              <a:gd name="connsiteY141" fmla="*/ 4719475 h 5100857"/>
              <a:gd name="connsiteX142" fmla="*/ 1809018 w 8848429"/>
              <a:gd name="connsiteY142" fmla="*/ 4968872 h 5100857"/>
              <a:gd name="connsiteX143" fmla="*/ 1789692 w 8848429"/>
              <a:gd name="connsiteY143" fmla="*/ 4639662 h 5100857"/>
              <a:gd name="connsiteX144" fmla="*/ 1566694 w 8848429"/>
              <a:gd name="connsiteY144" fmla="*/ 4882607 h 5100857"/>
              <a:gd name="connsiteX145" fmla="*/ 1579997 w 8848429"/>
              <a:gd name="connsiteY145" fmla="*/ 4571668 h 5100857"/>
              <a:gd name="connsiteX146" fmla="*/ 1348755 w 8848429"/>
              <a:gd name="connsiteY146" fmla="*/ 4779964 h 5100857"/>
              <a:gd name="connsiteX147" fmla="*/ 1394041 w 8848429"/>
              <a:gd name="connsiteY147" fmla="*/ 4453292 h 5100857"/>
              <a:gd name="connsiteX148" fmla="*/ 1127917 w 8848429"/>
              <a:gd name="connsiteY148" fmla="*/ 4648081 h 5100857"/>
              <a:gd name="connsiteX149" fmla="*/ 1201636 w 8848429"/>
              <a:gd name="connsiteY149" fmla="*/ 4345715 h 5100857"/>
              <a:gd name="connsiteX150" fmla="*/ 934199 w 8848429"/>
              <a:gd name="connsiteY150" fmla="*/ 4504891 h 5100857"/>
              <a:gd name="connsiteX151" fmla="*/ 1042336 w 8848429"/>
              <a:gd name="connsiteY151" fmla="*/ 4193343 h 5100857"/>
              <a:gd name="connsiteX152" fmla="*/ 743332 w 8848429"/>
              <a:gd name="connsiteY152" fmla="*/ 4332460 h 5100857"/>
              <a:gd name="connsiteX153" fmla="*/ 874621 w 8848429"/>
              <a:gd name="connsiteY153" fmla="*/ 4050283 h 5100857"/>
              <a:gd name="connsiteX154" fmla="*/ 581271 w 8848429"/>
              <a:gd name="connsiteY154" fmla="*/ 4154231 h 5100857"/>
              <a:gd name="connsiteX155" fmla="*/ 748120 w 8848429"/>
              <a:gd name="connsiteY155" fmla="*/ 3869756 h 5100857"/>
              <a:gd name="connsiteX156" fmla="*/ 427711 w 8848429"/>
              <a:gd name="connsiteY156" fmla="*/ 3947875 h 5100857"/>
              <a:gd name="connsiteX157" fmla="*/ 611531 w 8848429"/>
              <a:gd name="connsiteY157" fmla="*/ 3696738 h 5100857"/>
              <a:gd name="connsiteX158" fmla="*/ 303535 w 8848429"/>
              <a:gd name="connsiteY158" fmla="*/ 3741447 h 5100857"/>
              <a:gd name="connsiteX159" fmla="*/ 522660 w 8848429"/>
              <a:gd name="connsiteY159" fmla="*/ 3495003 h 5100857"/>
              <a:gd name="connsiteX160" fmla="*/ 193185 w 8848429"/>
              <a:gd name="connsiteY160" fmla="*/ 3509099 h 5100857"/>
              <a:gd name="connsiteX161" fmla="*/ 422457 w 8848429"/>
              <a:gd name="connsiteY161" fmla="*/ 3298650 h 5100857"/>
              <a:gd name="connsiteX162" fmla="*/ 111655 w 8848429"/>
              <a:gd name="connsiteY162" fmla="*/ 3282428 h 5100857"/>
              <a:gd name="connsiteX163" fmla="*/ 374679 w 8848429"/>
              <a:gd name="connsiteY163" fmla="*/ 3083457 h 5100857"/>
              <a:gd name="connsiteX164" fmla="*/ 48753 w 8848429"/>
              <a:gd name="connsiteY164" fmla="*/ 3033015 h 5100857"/>
              <a:gd name="connsiteX165" fmla="*/ 314695 w 8848429"/>
              <a:gd name="connsiteY165" fmla="*/ 2871339 h 5100857"/>
              <a:gd name="connsiteX166" fmla="*/ 13035 w 8848429"/>
              <a:gd name="connsiteY166" fmla="*/ 2794787 h 5100857"/>
              <a:gd name="connsiteX167" fmla="*/ 309799 w 8848429"/>
              <a:gd name="connsiteY167" fmla="*/ 2650953 h 5100857"/>
              <a:gd name="connsiteX168" fmla="*/ 0 w 8848429"/>
              <a:gd name="connsiteY168" fmla="*/ 2537897 h 5100857"/>
              <a:gd name="connsiteX169" fmla="*/ 292363 w 8848429"/>
              <a:gd name="connsiteY169" fmla="*/ 2431203 h 5100857"/>
              <a:gd name="connsiteX170" fmla="*/ 11421 w 8848429"/>
              <a:gd name="connsiteY170" fmla="*/ 2297276 h 5100857"/>
              <a:gd name="connsiteX171" fmla="*/ 330566 w 8848429"/>
              <a:gd name="connsiteY171" fmla="*/ 2214104 h 5100857"/>
              <a:gd name="connsiteX172" fmla="*/ 48753 w 8848429"/>
              <a:gd name="connsiteY172" fmla="*/ 2042778 h 5100857"/>
              <a:gd name="connsiteX173" fmla="*/ 356319 w 8848429"/>
              <a:gd name="connsiteY173" fmla="*/ 1995178 h 5100857"/>
              <a:gd name="connsiteX174" fmla="*/ 106922 w 8848429"/>
              <a:gd name="connsiteY174" fmla="*/ 1809018 h 5100857"/>
              <a:gd name="connsiteX175" fmla="*/ 436130 w 8848429"/>
              <a:gd name="connsiteY175" fmla="*/ 1789692 h 5100857"/>
              <a:gd name="connsiteX176" fmla="*/ 193185 w 8848429"/>
              <a:gd name="connsiteY176" fmla="*/ 1566694 h 5100857"/>
              <a:gd name="connsiteX177" fmla="*/ 504124 w 8848429"/>
              <a:gd name="connsiteY177" fmla="*/ 1579997 h 5100857"/>
              <a:gd name="connsiteX178" fmla="*/ 295829 w 8848429"/>
              <a:gd name="connsiteY178" fmla="*/ 1348755 h 5100857"/>
              <a:gd name="connsiteX179" fmla="*/ 622500 w 8848429"/>
              <a:gd name="connsiteY179" fmla="*/ 1394041 h 5100857"/>
              <a:gd name="connsiteX180" fmla="*/ 427711 w 8848429"/>
              <a:gd name="connsiteY180" fmla="*/ 1127917 h 5100857"/>
              <a:gd name="connsiteX181" fmla="*/ 730077 w 8848429"/>
              <a:gd name="connsiteY181" fmla="*/ 1201637 h 5100857"/>
              <a:gd name="connsiteX182" fmla="*/ 570901 w 8848429"/>
              <a:gd name="connsiteY182" fmla="*/ 934199 h 5100857"/>
              <a:gd name="connsiteX183" fmla="*/ 882450 w 8848429"/>
              <a:gd name="connsiteY183" fmla="*/ 1042336 h 5100857"/>
              <a:gd name="connsiteX184" fmla="*/ 743332 w 8848429"/>
              <a:gd name="connsiteY184" fmla="*/ 743332 h 5100857"/>
              <a:gd name="connsiteX185" fmla="*/ 1025509 w 8848429"/>
              <a:gd name="connsiteY185" fmla="*/ 874621 h 5100857"/>
              <a:gd name="connsiteX186" fmla="*/ 921561 w 8848429"/>
              <a:gd name="connsiteY186" fmla="*/ 581271 h 5100857"/>
              <a:gd name="connsiteX187" fmla="*/ 1206036 w 8848429"/>
              <a:gd name="connsiteY187" fmla="*/ 748121 h 5100857"/>
              <a:gd name="connsiteX188" fmla="*/ 1127917 w 8848429"/>
              <a:gd name="connsiteY188" fmla="*/ 427712 h 5100857"/>
              <a:gd name="connsiteX189" fmla="*/ 1379054 w 8848429"/>
              <a:gd name="connsiteY189" fmla="*/ 611531 h 5100857"/>
              <a:gd name="connsiteX190" fmla="*/ 1334346 w 8848429"/>
              <a:gd name="connsiteY190" fmla="*/ 303535 h 5100857"/>
              <a:gd name="connsiteX191" fmla="*/ 1580790 w 8848429"/>
              <a:gd name="connsiteY191" fmla="*/ 522661 h 5100857"/>
              <a:gd name="connsiteX192" fmla="*/ 1566694 w 8848429"/>
              <a:gd name="connsiteY192" fmla="*/ 193185 h 5100857"/>
              <a:gd name="connsiteX193" fmla="*/ 1777142 w 8848429"/>
              <a:gd name="connsiteY193" fmla="*/ 422457 h 5100857"/>
              <a:gd name="connsiteX194" fmla="*/ 1793364 w 8848429"/>
              <a:gd name="connsiteY194" fmla="*/ 111655 h 5100857"/>
              <a:gd name="connsiteX195" fmla="*/ 1992335 w 8848429"/>
              <a:gd name="connsiteY195" fmla="*/ 374679 h 5100857"/>
              <a:gd name="connsiteX196" fmla="*/ 2042778 w 8848429"/>
              <a:gd name="connsiteY196" fmla="*/ 48753 h 5100857"/>
              <a:gd name="connsiteX197" fmla="*/ 2204453 w 8848429"/>
              <a:gd name="connsiteY197" fmla="*/ 314695 h 5100857"/>
              <a:gd name="connsiteX198" fmla="*/ 2281006 w 8848429"/>
              <a:gd name="connsiteY198" fmla="*/ 13035 h 5100857"/>
              <a:gd name="connsiteX199" fmla="*/ 2424840 w 8848429"/>
              <a:gd name="connsiteY199" fmla="*/ 309799 h 5100857"/>
              <a:gd name="connsiteX200" fmla="*/ 2537897 w 8848429"/>
              <a:gd name="connsiteY200"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4017725 w 8848429"/>
              <a:gd name="connsiteY124" fmla="*/ 5067181 h 5100857"/>
              <a:gd name="connsiteX125" fmla="*/ 3906287 w 8848429"/>
              <a:gd name="connsiteY125" fmla="*/ 4711912 h 5100857"/>
              <a:gd name="connsiteX126" fmla="*/ 3817646 w 8848429"/>
              <a:gd name="connsiteY126" fmla="*/ 5070707 h 5100857"/>
              <a:gd name="connsiteX127" fmla="*/ 3679153 w 8848429"/>
              <a:gd name="connsiteY127" fmla="*/ 4718232 h 5100857"/>
              <a:gd name="connsiteX128" fmla="*/ 3515448 w 8848429"/>
              <a:gd name="connsiteY128" fmla="*/ 5066757 h 5100857"/>
              <a:gd name="connsiteX129" fmla="*/ 3417930 w 8848429"/>
              <a:gd name="connsiteY129" fmla="*/ 4894257 h 5100857"/>
              <a:gd name="connsiteX130" fmla="*/ 3362150 w 8848429"/>
              <a:gd name="connsiteY130" fmla="*/ 476128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4017725 w 8848429"/>
              <a:gd name="connsiteY124" fmla="*/ 5067181 h 5100857"/>
              <a:gd name="connsiteX125" fmla="*/ 3906287 w 8848429"/>
              <a:gd name="connsiteY125" fmla="*/ 4711912 h 5100857"/>
              <a:gd name="connsiteX126" fmla="*/ 3817646 w 8848429"/>
              <a:gd name="connsiteY126" fmla="*/ 5070707 h 5100857"/>
              <a:gd name="connsiteX127" fmla="*/ 3679153 w 8848429"/>
              <a:gd name="connsiteY127" fmla="*/ 4718232 h 5100857"/>
              <a:gd name="connsiteX128" fmla="*/ 3515448 w 8848429"/>
              <a:gd name="connsiteY128" fmla="*/ 5066757 h 5100857"/>
              <a:gd name="connsiteX129" fmla="*/ 3494130 w 8848429"/>
              <a:gd name="connsiteY129" fmla="*/ 4735507 h 5100857"/>
              <a:gd name="connsiteX130" fmla="*/ 3362150 w 8848429"/>
              <a:gd name="connsiteY130" fmla="*/ 476128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4017725 w 8848429"/>
              <a:gd name="connsiteY124" fmla="*/ 5067181 h 5100857"/>
              <a:gd name="connsiteX125" fmla="*/ 3906287 w 8848429"/>
              <a:gd name="connsiteY125" fmla="*/ 4711912 h 5100857"/>
              <a:gd name="connsiteX126" fmla="*/ 3817646 w 8848429"/>
              <a:gd name="connsiteY126" fmla="*/ 5070707 h 5100857"/>
              <a:gd name="connsiteX127" fmla="*/ 3679153 w 8848429"/>
              <a:gd name="connsiteY127" fmla="*/ 4718232 h 5100857"/>
              <a:gd name="connsiteX128" fmla="*/ 3515448 w 8848429"/>
              <a:gd name="connsiteY128" fmla="*/ 506675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4017725 w 8848429"/>
              <a:gd name="connsiteY124" fmla="*/ 5067181 h 5100857"/>
              <a:gd name="connsiteX125" fmla="*/ 3906287 w 8848429"/>
              <a:gd name="connsiteY125" fmla="*/ 471191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4017725 w 8848429"/>
              <a:gd name="connsiteY124" fmla="*/ 5067181 h 5100857"/>
              <a:gd name="connsiteX125" fmla="*/ 3931687 w 8848429"/>
              <a:gd name="connsiteY125" fmla="*/ 472461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3998675 w 8848429"/>
              <a:gd name="connsiteY124" fmla="*/ 5067181 h 5100857"/>
              <a:gd name="connsiteX125" fmla="*/ 3931687 w 8848429"/>
              <a:gd name="connsiteY125" fmla="*/ 472461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3998675 w 8848429"/>
              <a:gd name="connsiteY124" fmla="*/ 5067181 h 5100857"/>
              <a:gd name="connsiteX125" fmla="*/ 3918987 w 8848429"/>
              <a:gd name="connsiteY125" fmla="*/ 473731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3998675 w 8848429"/>
              <a:gd name="connsiteY124" fmla="*/ 5067181 h 5100857"/>
              <a:gd name="connsiteX125" fmla="*/ 3899937 w 8848429"/>
              <a:gd name="connsiteY125" fmla="*/ 473731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123757 w 8848429"/>
              <a:gd name="connsiteY123" fmla="*/ 4721372 h 5100857"/>
              <a:gd name="connsiteX124" fmla="*/ 3998675 w 8848429"/>
              <a:gd name="connsiteY124" fmla="*/ 5067181 h 5100857"/>
              <a:gd name="connsiteX125" fmla="*/ 3880887 w 8848429"/>
              <a:gd name="connsiteY125" fmla="*/ 473731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37210 w 8848429"/>
              <a:gd name="connsiteY122" fmla="*/ 5062710 h 5100857"/>
              <a:gd name="connsiteX123" fmla="*/ 4098357 w 8848429"/>
              <a:gd name="connsiteY123" fmla="*/ 4721372 h 5100857"/>
              <a:gd name="connsiteX124" fmla="*/ 3998675 w 8848429"/>
              <a:gd name="connsiteY124" fmla="*/ 5067181 h 5100857"/>
              <a:gd name="connsiteX125" fmla="*/ 3880887 w 8848429"/>
              <a:gd name="connsiteY125" fmla="*/ 473731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098357 w 8848429"/>
              <a:gd name="connsiteY123" fmla="*/ 4721372 h 5100857"/>
              <a:gd name="connsiteX124" fmla="*/ 3998675 w 8848429"/>
              <a:gd name="connsiteY124" fmla="*/ 5067181 h 5100857"/>
              <a:gd name="connsiteX125" fmla="*/ 3880887 w 8848429"/>
              <a:gd name="connsiteY125" fmla="*/ 473731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67181 h 5100857"/>
              <a:gd name="connsiteX125" fmla="*/ 3880887 w 8848429"/>
              <a:gd name="connsiteY125" fmla="*/ 473731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80887 w 8848429"/>
              <a:gd name="connsiteY125" fmla="*/ 473731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817646 w 8848429"/>
              <a:gd name="connsiteY126" fmla="*/ 50707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79153 w 8848429"/>
              <a:gd name="connsiteY127" fmla="*/ 47182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91853 w 8848429"/>
              <a:gd name="connsiteY127" fmla="*/ 4743632 h 5100857"/>
              <a:gd name="connsiteX128" fmla="*/ 3572598 w 8848429"/>
              <a:gd name="connsiteY128" fmla="*/ 506040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91853 w 8848429"/>
              <a:gd name="connsiteY127" fmla="*/ 4743632 h 5100857"/>
              <a:gd name="connsiteX128" fmla="*/ 3604348 w 8848429"/>
              <a:gd name="connsiteY128" fmla="*/ 5092157 h 5100857"/>
              <a:gd name="connsiteX129" fmla="*/ 3494130 w 8848429"/>
              <a:gd name="connsiteY129" fmla="*/ 4735507 h 5100857"/>
              <a:gd name="connsiteX130" fmla="*/ 3241500 w 8848429"/>
              <a:gd name="connsiteY130" fmla="*/ 4742235 h 5100857"/>
              <a:gd name="connsiteX131" fmla="*/ 3212578 w 8848429"/>
              <a:gd name="connsiteY131" fmla="*/ 5072088 h 5100857"/>
              <a:gd name="connsiteX132" fmla="*/ 3089807 w 8848429"/>
              <a:gd name="connsiteY132" fmla="*/ 4751915 h 5100857"/>
              <a:gd name="connsiteX133" fmla="*/ 2963165 w 8848429"/>
              <a:gd name="connsiteY133" fmla="*/ 5071489 h 5100857"/>
              <a:gd name="connsiteX134" fmla="*/ 2814188 w 8848429"/>
              <a:gd name="connsiteY134" fmla="*/ 4761097 h 5100857"/>
              <a:gd name="connsiteX135" fmla="*/ 2680487 w 8848429"/>
              <a:gd name="connsiteY135" fmla="*/ 5100857 h 5100857"/>
              <a:gd name="connsiteX136" fmla="*/ 2600153 w 8848429"/>
              <a:gd name="connsiteY136" fmla="*/ 4785043 h 5100857"/>
              <a:gd name="connsiteX137" fmla="*/ 2474397 w 8848429"/>
              <a:gd name="connsiteY137" fmla="*/ 5094842 h 5100857"/>
              <a:gd name="connsiteX138" fmla="*/ 2424853 w 8848429"/>
              <a:gd name="connsiteY138" fmla="*/ 4777079 h 5100857"/>
              <a:gd name="connsiteX139" fmla="*/ 2284575 w 8848429"/>
              <a:gd name="connsiteY139" fmla="*/ 5070721 h 5100857"/>
              <a:gd name="connsiteX140" fmla="*/ 2214103 w 8848429"/>
              <a:gd name="connsiteY140" fmla="*/ 4745226 h 5100857"/>
              <a:gd name="connsiteX141" fmla="*/ 2042778 w 8848429"/>
              <a:gd name="connsiteY141" fmla="*/ 5027039 h 5100857"/>
              <a:gd name="connsiteX142" fmla="*/ 1995178 w 8848429"/>
              <a:gd name="connsiteY142" fmla="*/ 4719475 h 5100857"/>
              <a:gd name="connsiteX143" fmla="*/ 1809018 w 8848429"/>
              <a:gd name="connsiteY143" fmla="*/ 4968872 h 5100857"/>
              <a:gd name="connsiteX144" fmla="*/ 1789692 w 8848429"/>
              <a:gd name="connsiteY144" fmla="*/ 4639662 h 5100857"/>
              <a:gd name="connsiteX145" fmla="*/ 1566694 w 8848429"/>
              <a:gd name="connsiteY145" fmla="*/ 4882607 h 5100857"/>
              <a:gd name="connsiteX146" fmla="*/ 1579997 w 8848429"/>
              <a:gd name="connsiteY146" fmla="*/ 4571668 h 5100857"/>
              <a:gd name="connsiteX147" fmla="*/ 1348755 w 8848429"/>
              <a:gd name="connsiteY147" fmla="*/ 4779964 h 5100857"/>
              <a:gd name="connsiteX148" fmla="*/ 1394041 w 8848429"/>
              <a:gd name="connsiteY148" fmla="*/ 4453292 h 5100857"/>
              <a:gd name="connsiteX149" fmla="*/ 1127917 w 8848429"/>
              <a:gd name="connsiteY149" fmla="*/ 4648081 h 5100857"/>
              <a:gd name="connsiteX150" fmla="*/ 1201636 w 8848429"/>
              <a:gd name="connsiteY150" fmla="*/ 4345715 h 5100857"/>
              <a:gd name="connsiteX151" fmla="*/ 934199 w 8848429"/>
              <a:gd name="connsiteY151" fmla="*/ 4504891 h 5100857"/>
              <a:gd name="connsiteX152" fmla="*/ 1042336 w 8848429"/>
              <a:gd name="connsiteY152" fmla="*/ 4193343 h 5100857"/>
              <a:gd name="connsiteX153" fmla="*/ 743332 w 8848429"/>
              <a:gd name="connsiteY153" fmla="*/ 4332460 h 5100857"/>
              <a:gd name="connsiteX154" fmla="*/ 874621 w 8848429"/>
              <a:gd name="connsiteY154" fmla="*/ 4050283 h 5100857"/>
              <a:gd name="connsiteX155" fmla="*/ 581271 w 8848429"/>
              <a:gd name="connsiteY155" fmla="*/ 4154231 h 5100857"/>
              <a:gd name="connsiteX156" fmla="*/ 748120 w 8848429"/>
              <a:gd name="connsiteY156" fmla="*/ 3869756 h 5100857"/>
              <a:gd name="connsiteX157" fmla="*/ 427711 w 8848429"/>
              <a:gd name="connsiteY157" fmla="*/ 3947875 h 5100857"/>
              <a:gd name="connsiteX158" fmla="*/ 611531 w 8848429"/>
              <a:gd name="connsiteY158" fmla="*/ 3696738 h 5100857"/>
              <a:gd name="connsiteX159" fmla="*/ 303535 w 8848429"/>
              <a:gd name="connsiteY159" fmla="*/ 3741447 h 5100857"/>
              <a:gd name="connsiteX160" fmla="*/ 522660 w 8848429"/>
              <a:gd name="connsiteY160" fmla="*/ 3495003 h 5100857"/>
              <a:gd name="connsiteX161" fmla="*/ 193185 w 8848429"/>
              <a:gd name="connsiteY161" fmla="*/ 3509099 h 5100857"/>
              <a:gd name="connsiteX162" fmla="*/ 422457 w 8848429"/>
              <a:gd name="connsiteY162" fmla="*/ 3298650 h 5100857"/>
              <a:gd name="connsiteX163" fmla="*/ 111655 w 8848429"/>
              <a:gd name="connsiteY163" fmla="*/ 3282428 h 5100857"/>
              <a:gd name="connsiteX164" fmla="*/ 374679 w 8848429"/>
              <a:gd name="connsiteY164" fmla="*/ 3083457 h 5100857"/>
              <a:gd name="connsiteX165" fmla="*/ 48753 w 8848429"/>
              <a:gd name="connsiteY165" fmla="*/ 3033015 h 5100857"/>
              <a:gd name="connsiteX166" fmla="*/ 314695 w 8848429"/>
              <a:gd name="connsiteY166" fmla="*/ 2871339 h 5100857"/>
              <a:gd name="connsiteX167" fmla="*/ 13035 w 8848429"/>
              <a:gd name="connsiteY167" fmla="*/ 2794787 h 5100857"/>
              <a:gd name="connsiteX168" fmla="*/ 309799 w 8848429"/>
              <a:gd name="connsiteY168" fmla="*/ 2650953 h 5100857"/>
              <a:gd name="connsiteX169" fmla="*/ 0 w 8848429"/>
              <a:gd name="connsiteY169" fmla="*/ 2537897 h 5100857"/>
              <a:gd name="connsiteX170" fmla="*/ 292363 w 8848429"/>
              <a:gd name="connsiteY170" fmla="*/ 2431203 h 5100857"/>
              <a:gd name="connsiteX171" fmla="*/ 11421 w 8848429"/>
              <a:gd name="connsiteY171" fmla="*/ 2297276 h 5100857"/>
              <a:gd name="connsiteX172" fmla="*/ 330566 w 8848429"/>
              <a:gd name="connsiteY172" fmla="*/ 2214104 h 5100857"/>
              <a:gd name="connsiteX173" fmla="*/ 48753 w 8848429"/>
              <a:gd name="connsiteY173" fmla="*/ 2042778 h 5100857"/>
              <a:gd name="connsiteX174" fmla="*/ 356319 w 8848429"/>
              <a:gd name="connsiteY174" fmla="*/ 1995178 h 5100857"/>
              <a:gd name="connsiteX175" fmla="*/ 106922 w 8848429"/>
              <a:gd name="connsiteY175" fmla="*/ 1809018 h 5100857"/>
              <a:gd name="connsiteX176" fmla="*/ 436130 w 8848429"/>
              <a:gd name="connsiteY176" fmla="*/ 1789692 h 5100857"/>
              <a:gd name="connsiteX177" fmla="*/ 193185 w 8848429"/>
              <a:gd name="connsiteY177" fmla="*/ 1566694 h 5100857"/>
              <a:gd name="connsiteX178" fmla="*/ 504124 w 8848429"/>
              <a:gd name="connsiteY178" fmla="*/ 1579997 h 5100857"/>
              <a:gd name="connsiteX179" fmla="*/ 295829 w 8848429"/>
              <a:gd name="connsiteY179" fmla="*/ 1348755 h 5100857"/>
              <a:gd name="connsiteX180" fmla="*/ 622500 w 8848429"/>
              <a:gd name="connsiteY180" fmla="*/ 1394041 h 5100857"/>
              <a:gd name="connsiteX181" fmla="*/ 427711 w 8848429"/>
              <a:gd name="connsiteY181" fmla="*/ 1127917 h 5100857"/>
              <a:gd name="connsiteX182" fmla="*/ 730077 w 8848429"/>
              <a:gd name="connsiteY182" fmla="*/ 1201637 h 5100857"/>
              <a:gd name="connsiteX183" fmla="*/ 570901 w 8848429"/>
              <a:gd name="connsiteY183" fmla="*/ 934199 h 5100857"/>
              <a:gd name="connsiteX184" fmla="*/ 882450 w 8848429"/>
              <a:gd name="connsiteY184" fmla="*/ 1042336 h 5100857"/>
              <a:gd name="connsiteX185" fmla="*/ 743332 w 8848429"/>
              <a:gd name="connsiteY185" fmla="*/ 743332 h 5100857"/>
              <a:gd name="connsiteX186" fmla="*/ 1025509 w 8848429"/>
              <a:gd name="connsiteY186" fmla="*/ 874621 h 5100857"/>
              <a:gd name="connsiteX187" fmla="*/ 921561 w 8848429"/>
              <a:gd name="connsiteY187" fmla="*/ 581271 h 5100857"/>
              <a:gd name="connsiteX188" fmla="*/ 1206036 w 8848429"/>
              <a:gd name="connsiteY188" fmla="*/ 748121 h 5100857"/>
              <a:gd name="connsiteX189" fmla="*/ 1127917 w 8848429"/>
              <a:gd name="connsiteY189" fmla="*/ 427712 h 5100857"/>
              <a:gd name="connsiteX190" fmla="*/ 1379054 w 8848429"/>
              <a:gd name="connsiteY190" fmla="*/ 611531 h 5100857"/>
              <a:gd name="connsiteX191" fmla="*/ 1334346 w 8848429"/>
              <a:gd name="connsiteY191" fmla="*/ 303535 h 5100857"/>
              <a:gd name="connsiteX192" fmla="*/ 1580790 w 8848429"/>
              <a:gd name="connsiteY192" fmla="*/ 522661 h 5100857"/>
              <a:gd name="connsiteX193" fmla="*/ 1566694 w 8848429"/>
              <a:gd name="connsiteY193" fmla="*/ 193185 h 5100857"/>
              <a:gd name="connsiteX194" fmla="*/ 1777142 w 8848429"/>
              <a:gd name="connsiteY194" fmla="*/ 422457 h 5100857"/>
              <a:gd name="connsiteX195" fmla="*/ 1793364 w 8848429"/>
              <a:gd name="connsiteY195" fmla="*/ 111655 h 5100857"/>
              <a:gd name="connsiteX196" fmla="*/ 1992335 w 8848429"/>
              <a:gd name="connsiteY196" fmla="*/ 374679 h 5100857"/>
              <a:gd name="connsiteX197" fmla="*/ 2042778 w 8848429"/>
              <a:gd name="connsiteY197" fmla="*/ 48753 h 5100857"/>
              <a:gd name="connsiteX198" fmla="*/ 2204453 w 8848429"/>
              <a:gd name="connsiteY198" fmla="*/ 314695 h 5100857"/>
              <a:gd name="connsiteX199" fmla="*/ 2281006 w 8848429"/>
              <a:gd name="connsiteY199" fmla="*/ 13035 h 5100857"/>
              <a:gd name="connsiteX200" fmla="*/ 2424840 w 8848429"/>
              <a:gd name="connsiteY200" fmla="*/ 309799 h 5100857"/>
              <a:gd name="connsiteX201" fmla="*/ 2537897 w 8848429"/>
              <a:gd name="connsiteY201"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91853 w 8848429"/>
              <a:gd name="connsiteY127" fmla="*/ 4743632 h 5100857"/>
              <a:gd name="connsiteX128" fmla="*/ 3604348 w 8848429"/>
              <a:gd name="connsiteY128" fmla="*/ 5092157 h 5100857"/>
              <a:gd name="connsiteX129" fmla="*/ 3494130 w 8848429"/>
              <a:gd name="connsiteY129" fmla="*/ 4735507 h 5100857"/>
              <a:gd name="connsiteX130" fmla="*/ 3348080 w 8848429"/>
              <a:gd name="connsiteY130" fmla="*/ 4735507 h 5100857"/>
              <a:gd name="connsiteX131" fmla="*/ 3241500 w 8848429"/>
              <a:gd name="connsiteY131" fmla="*/ 4742235 h 5100857"/>
              <a:gd name="connsiteX132" fmla="*/ 3212578 w 8848429"/>
              <a:gd name="connsiteY132" fmla="*/ 507208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91853 w 8848429"/>
              <a:gd name="connsiteY127" fmla="*/ 4743632 h 5100857"/>
              <a:gd name="connsiteX128" fmla="*/ 3604348 w 8848429"/>
              <a:gd name="connsiteY128" fmla="*/ 5092157 h 5100857"/>
              <a:gd name="connsiteX129" fmla="*/ 3494130 w 8848429"/>
              <a:gd name="connsiteY129" fmla="*/ 4735507 h 5100857"/>
              <a:gd name="connsiteX130" fmla="*/ 3386180 w 8848429"/>
              <a:gd name="connsiteY130" fmla="*/ 5072057 h 5100857"/>
              <a:gd name="connsiteX131" fmla="*/ 3241500 w 8848429"/>
              <a:gd name="connsiteY131" fmla="*/ 4742235 h 5100857"/>
              <a:gd name="connsiteX132" fmla="*/ 3212578 w 8848429"/>
              <a:gd name="connsiteY132" fmla="*/ 507208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91853 w 8848429"/>
              <a:gd name="connsiteY127" fmla="*/ 4743632 h 5100857"/>
              <a:gd name="connsiteX128" fmla="*/ 3591648 w 8848429"/>
              <a:gd name="connsiteY128" fmla="*/ 5079457 h 5100857"/>
              <a:gd name="connsiteX129" fmla="*/ 3494130 w 8848429"/>
              <a:gd name="connsiteY129" fmla="*/ 4735507 h 5100857"/>
              <a:gd name="connsiteX130" fmla="*/ 3386180 w 8848429"/>
              <a:gd name="connsiteY130" fmla="*/ 5072057 h 5100857"/>
              <a:gd name="connsiteX131" fmla="*/ 3241500 w 8848429"/>
              <a:gd name="connsiteY131" fmla="*/ 4742235 h 5100857"/>
              <a:gd name="connsiteX132" fmla="*/ 3212578 w 8848429"/>
              <a:gd name="connsiteY132" fmla="*/ 507208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91853 w 8848429"/>
              <a:gd name="connsiteY127" fmla="*/ 4743632 h 5100857"/>
              <a:gd name="connsiteX128" fmla="*/ 3591648 w 8848429"/>
              <a:gd name="connsiteY128" fmla="*/ 5079457 h 5100857"/>
              <a:gd name="connsiteX129" fmla="*/ 3468730 w 8848429"/>
              <a:gd name="connsiteY129" fmla="*/ 4735507 h 5100857"/>
              <a:gd name="connsiteX130" fmla="*/ 3386180 w 8848429"/>
              <a:gd name="connsiteY130" fmla="*/ 5072057 h 5100857"/>
              <a:gd name="connsiteX131" fmla="*/ 3241500 w 8848429"/>
              <a:gd name="connsiteY131" fmla="*/ 4742235 h 5100857"/>
              <a:gd name="connsiteX132" fmla="*/ 3212578 w 8848429"/>
              <a:gd name="connsiteY132" fmla="*/ 507208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91648 w 8848429"/>
              <a:gd name="connsiteY128" fmla="*/ 5079457 h 5100857"/>
              <a:gd name="connsiteX129" fmla="*/ 3468730 w 8848429"/>
              <a:gd name="connsiteY129" fmla="*/ 4735507 h 5100857"/>
              <a:gd name="connsiteX130" fmla="*/ 3386180 w 8848429"/>
              <a:gd name="connsiteY130" fmla="*/ 5072057 h 5100857"/>
              <a:gd name="connsiteX131" fmla="*/ 3241500 w 8848429"/>
              <a:gd name="connsiteY131" fmla="*/ 4742235 h 5100857"/>
              <a:gd name="connsiteX132" fmla="*/ 3212578 w 8848429"/>
              <a:gd name="connsiteY132" fmla="*/ 507208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91648 w 8848429"/>
              <a:gd name="connsiteY128" fmla="*/ 5079457 h 5100857"/>
              <a:gd name="connsiteX129" fmla="*/ 3468730 w 8848429"/>
              <a:gd name="connsiteY129" fmla="*/ 4735507 h 5100857"/>
              <a:gd name="connsiteX130" fmla="*/ 3360780 w 8848429"/>
              <a:gd name="connsiteY130" fmla="*/ 5072057 h 5100857"/>
              <a:gd name="connsiteX131" fmla="*/ 3241500 w 8848429"/>
              <a:gd name="connsiteY131" fmla="*/ 4742235 h 5100857"/>
              <a:gd name="connsiteX132" fmla="*/ 3212578 w 8848429"/>
              <a:gd name="connsiteY132" fmla="*/ 507208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91648 w 8848429"/>
              <a:gd name="connsiteY128" fmla="*/ 5079457 h 5100857"/>
              <a:gd name="connsiteX129" fmla="*/ 3481430 w 8848429"/>
              <a:gd name="connsiteY129" fmla="*/ 4735507 h 5100857"/>
              <a:gd name="connsiteX130" fmla="*/ 3360780 w 8848429"/>
              <a:gd name="connsiteY130" fmla="*/ 5072057 h 5100857"/>
              <a:gd name="connsiteX131" fmla="*/ 3241500 w 8848429"/>
              <a:gd name="connsiteY131" fmla="*/ 4742235 h 5100857"/>
              <a:gd name="connsiteX132" fmla="*/ 3212578 w 8848429"/>
              <a:gd name="connsiteY132" fmla="*/ 507208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81430 w 8848429"/>
              <a:gd name="connsiteY129" fmla="*/ 4735507 h 5100857"/>
              <a:gd name="connsiteX130" fmla="*/ 3360780 w 8848429"/>
              <a:gd name="connsiteY130" fmla="*/ 5072057 h 5100857"/>
              <a:gd name="connsiteX131" fmla="*/ 3241500 w 8848429"/>
              <a:gd name="connsiteY131" fmla="*/ 4742235 h 5100857"/>
              <a:gd name="connsiteX132" fmla="*/ 3212578 w 8848429"/>
              <a:gd name="connsiteY132" fmla="*/ 507208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2057 h 5100857"/>
              <a:gd name="connsiteX131" fmla="*/ 3241500 w 8848429"/>
              <a:gd name="connsiteY131" fmla="*/ 4742235 h 5100857"/>
              <a:gd name="connsiteX132" fmla="*/ 3212578 w 8848429"/>
              <a:gd name="connsiteY132" fmla="*/ 507208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2057 h 5100857"/>
              <a:gd name="connsiteX131" fmla="*/ 3254200 w 8848429"/>
              <a:gd name="connsiteY131" fmla="*/ 4742235 h 5100857"/>
              <a:gd name="connsiteX132" fmla="*/ 3212578 w 8848429"/>
              <a:gd name="connsiteY132" fmla="*/ 507208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2057 h 5100857"/>
              <a:gd name="connsiteX131" fmla="*/ 3254200 w 8848429"/>
              <a:gd name="connsiteY131" fmla="*/ 4742235 h 5100857"/>
              <a:gd name="connsiteX132" fmla="*/ 3180828 w 8848429"/>
              <a:gd name="connsiteY132" fmla="*/ 5065738 h 5100857"/>
              <a:gd name="connsiteX133" fmla="*/ 3089807 w 8848429"/>
              <a:gd name="connsiteY133" fmla="*/ 47519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2057 h 5100857"/>
              <a:gd name="connsiteX131" fmla="*/ 3254200 w 8848429"/>
              <a:gd name="connsiteY131" fmla="*/ 4742235 h 5100857"/>
              <a:gd name="connsiteX132" fmla="*/ 3180828 w 8848429"/>
              <a:gd name="connsiteY132" fmla="*/ 5065738 h 5100857"/>
              <a:gd name="connsiteX133" fmla="*/ 3032657 w 8848429"/>
              <a:gd name="connsiteY133" fmla="*/ 4764615 h 5100857"/>
              <a:gd name="connsiteX134" fmla="*/ 2963165 w 8848429"/>
              <a:gd name="connsiteY134" fmla="*/ 50714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2057 h 5100857"/>
              <a:gd name="connsiteX131" fmla="*/ 3254200 w 8848429"/>
              <a:gd name="connsiteY131" fmla="*/ 4742235 h 5100857"/>
              <a:gd name="connsiteX132" fmla="*/ 3180828 w 8848429"/>
              <a:gd name="connsiteY132" fmla="*/ 5065738 h 5100857"/>
              <a:gd name="connsiteX133" fmla="*/ 3032657 w 8848429"/>
              <a:gd name="connsiteY133" fmla="*/ 4764615 h 5100857"/>
              <a:gd name="connsiteX134" fmla="*/ 2918715 w 8848429"/>
              <a:gd name="connsiteY134" fmla="*/ 5096889 h 5100857"/>
              <a:gd name="connsiteX135" fmla="*/ 2814188 w 8848429"/>
              <a:gd name="connsiteY135" fmla="*/ 4761097 h 5100857"/>
              <a:gd name="connsiteX136" fmla="*/ 268048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2057 h 5100857"/>
              <a:gd name="connsiteX131" fmla="*/ 3254200 w 8848429"/>
              <a:gd name="connsiteY131" fmla="*/ 4742235 h 5100857"/>
              <a:gd name="connsiteX132" fmla="*/ 3180828 w 8848429"/>
              <a:gd name="connsiteY132" fmla="*/ 5065738 h 5100857"/>
              <a:gd name="connsiteX133" fmla="*/ 3032657 w 8848429"/>
              <a:gd name="connsiteY133" fmla="*/ 4764615 h 5100857"/>
              <a:gd name="connsiteX134" fmla="*/ 2918715 w 8848429"/>
              <a:gd name="connsiteY134" fmla="*/ 5096889 h 5100857"/>
              <a:gd name="connsiteX135" fmla="*/ 2814188 w 8848429"/>
              <a:gd name="connsiteY135" fmla="*/ 476109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2057 h 5100857"/>
              <a:gd name="connsiteX131" fmla="*/ 3254200 w 8848429"/>
              <a:gd name="connsiteY131" fmla="*/ 4742235 h 5100857"/>
              <a:gd name="connsiteX132" fmla="*/ 3149078 w 8848429"/>
              <a:gd name="connsiteY132" fmla="*/ 5078438 h 5100857"/>
              <a:gd name="connsiteX133" fmla="*/ 3032657 w 8848429"/>
              <a:gd name="connsiteY133" fmla="*/ 4764615 h 5100857"/>
              <a:gd name="connsiteX134" fmla="*/ 2918715 w 8848429"/>
              <a:gd name="connsiteY134" fmla="*/ 5096889 h 5100857"/>
              <a:gd name="connsiteX135" fmla="*/ 2814188 w 8848429"/>
              <a:gd name="connsiteY135" fmla="*/ 476109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2057 h 5100857"/>
              <a:gd name="connsiteX131" fmla="*/ 3235150 w 8848429"/>
              <a:gd name="connsiteY131" fmla="*/ 4754935 h 5100857"/>
              <a:gd name="connsiteX132" fmla="*/ 3149078 w 8848429"/>
              <a:gd name="connsiteY132" fmla="*/ 5078438 h 5100857"/>
              <a:gd name="connsiteX133" fmla="*/ 3032657 w 8848429"/>
              <a:gd name="connsiteY133" fmla="*/ 4764615 h 5100857"/>
              <a:gd name="connsiteX134" fmla="*/ 2918715 w 8848429"/>
              <a:gd name="connsiteY134" fmla="*/ 5096889 h 5100857"/>
              <a:gd name="connsiteX135" fmla="*/ 2814188 w 8848429"/>
              <a:gd name="connsiteY135" fmla="*/ 476109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48080 w 8848429"/>
              <a:gd name="connsiteY130" fmla="*/ 5072057 h 5100857"/>
              <a:gd name="connsiteX131" fmla="*/ 3235150 w 8848429"/>
              <a:gd name="connsiteY131" fmla="*/ 4754935 h 5100857"/>
              <a:gd name="connsiteX132" fmla="*/ 3149078 w 8848429"/>
              <a:gd name="connsiteY132" fmla="*/ 5078438 h 5100857"/>
              <a:gd name="connsiteX133" fmla="*/ 3032657 w 8848429"/>
              <a:gd name="connsiteY133" fmla="*/ 4764615 h 5100857"/>
              <a:gd name="connsiteX134" fmla="*/ 2918715 w 8848429"/>
              <a:gd name="connsiteY134" fmla="*/ 5096889 h 5100857"/>
              <a:gd name="connsiteX135" fmla="*/ 2814188 w 8848429"/>
              <a:gd name="connsiteY135" fmla="*/ 476109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48080 w 8848429"/>
              <a:gd name="connsiteY130" fmla="*/ 5072057 h 5100857"/>
              <a:gd name="connsiteX131" fmla="*/ 3247850 w 8848429"/>
              <a:gd name="connsiteY131" fmla="*/ 4735885 h 5100857"/>
              <a:gd name="connsiteX132" fmla="*/ 3149078 w 8848429"/>
              <a:gd name="connsiteY132" fmla="*/ 5078438 h 5100857"/>
              <a:gd name="connsiteX133" fmla="*/ 3032657 w 8848429"/>
              <a:gd name="connsiteY133" fmla="*/ 4764615 h 5100857"/>
              <a:gd name="connsiteX134" fmla="*/ 2918715 w 8848429"/>
              <a:gd name="connsiteY134" fmla="*/ 5096889 h 5100857"/>
              <a:gd name="connsiteX135" fmla="*/ 2814188 w 8848429"/>
              <a:gd name="connsiteY135" fmla="*/ 476109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48080 w 8848429"/>
              <a:gd name="connsiteY130" fmla="*/ 5072057 h 5100857"/>
              <a:gd name="connsiteX131" fmla="*/ 3247850 w 8848429"/>
              <a:gd name="connsiteY131" fmla="*/ 4735885 h 5100857"/>
              <a:gd name="connsiteX132" fmla="*/ 3142728 w 8848429"/>
              <a:gd name="connsiteY132" fmla="*/ 5078438 h 5100857"/>
              <a:gd name="connsiteX133" fmla="*/ 3032657 w 8848429"/>
              <a:gd name="connsiteY133" fmla="*/ 4764615 h 5100857"/>
              <a:gd name="connsiteX134" fmla="*/ 2918715 w 8848429"/>
              <a:gd name="connsiteY134" fmla="*/ 5096889 h 5100857"/>
              <a:gd name="connsiteX135" fmla="*/ 2814188 w 8848429"/>
              <a:gd name="connsiteY135" fmla="*/ 476109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48080 w 8848429"/>
              <a:gd name="connsiteY130" fmla="*/ 5072057 h 5100857"/>
              <a:gd name="connsiteX131" fmla="*/ 3247850 w 8848429"/>
              <a:gd name="connsiteY131" fmla="*/ 4735885 h 5100857"/>
              <a:gd name="connsiteX132" fmla="*/ 3142728 w 8848429"/>
              <a:gd name="connsiteY132" fmla="*/ 5078438 h 5100857"/>
              <a:gd name="connsiteX133" fmla="*/ 3039007 w 8848429"/>
              <a:gd name="connsiteY133" fmla="*/ 4739215 h 5100857"/>
              <a:gd name="connsiteX134" fmla="*/ 2918715 w 8848429"/>
              <a:gd name="connsiteY134" fmla="*/ 5096889 h 5100857"/>
              <a:gd name="connsiteX135" fmla="*/ 2814188 w 8848429"/>
              <a:gd name="connsiteY135" fmla="*/ 476109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48080 w 8848429"/>
              <a:gd name="connsiteY130" fmla="*/ 5072057 h 5100857"/>
              <a:gd name="connsiteX131" fmla="*/ 324785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6109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48080 w 8848429"/>
              <a:gd name="connsiteY130" fmla="*/ 5072057 h 5100857"/>
              <a:gd name="connsiteX131" fmla="*/ 325420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6109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8407 h 5100857"/>
              <a:gd name="connsiteX131" fmla="*/ 325420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6109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8407 h 5100857"/>
              <a:gd name="connsiteX131" fmla="*/ 325420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29347 h 5100857"/>
              <a:gd name="connsiteX136" fmla="*/ 26995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8407 h 5100857"/>
              <a:gd name="connsiteX131" fmla="*/ 325420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29347 h 5100857"/>
              <a:gd name="connsiteX136" fmla="*/ 2686837 w 8848429"/>
              <a:gd name="connsiteY136" fmla="*/ 5100857 h 5100857"/>
              <a:gd name="connsiteX137" fmla="*/ 2600153 w 8848429"/>
              <a:gd name="connsiteY137" fmla="*/ 478504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8407 h 5100857"/>
              <a:gd name="connsiteX131" fmla="*/ 325420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29347 h 5100857"/>
              <a:gd name="connsiteX136" fmla="*/ 2686837 w 8848429"/>
              <a:gd name="connsiteY136" fmla="*/ 5100857 h 5100857"/>
              <a:gd name="connsiteX137" fmla="*/ 2606503 w 8848429"/>
              <a:gd name="connsiteY137" fmla="*/ 4740593 h 5100857"/>
              <a:gd name="connsiteX138" fmla="*/ 24743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8407 h 5100857"/>
              <a:gd name="connsiteX131" fmla="*/ 325420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29347 h 5100857"/>
              <a:gd name="connsiteX136" fmla="*/ 2686837 w 8848429"/>
              <a:gd name="connsiteY136" fmla="*/ 5100857 h 5100857"/>
              <a:gd name="connsiteX137" fmla="*/ 2606503 w 8848429"/>
              <a:gd name="connsiteY137" fmla="*/ 4740593 h 5100857"/>
              <a:gd name="connsiteX138" fmla="*/ 248709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8407 h 5100857"/>
              <a:gd name="connsiteX131" fmla="*/ 325420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29347 h 5100857"/>
              <a:gd name="connsiteX136" fmla="*/ 2686837 w 8848429"/>
              <a:gd name="connsiteY136" fmla="*/ 5100857 h 5100857"/>
              <a:gd name="connsiteX137" fmla="*/ 2606503 w 8848429"/>
              <a:gd name="connsiteY137" fmla="*/ 4740593 h 5100857"/>
              <a:gd name="connsiteX138" fmla="*/ 245534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8407 h 5100857"/>
              <a:gd name="connsiteX131" fmla="*/ 325420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29347 h 5100857"/>
              <a:gd name="connsiteX136" fmla="*/ 2686837 w 8848429"/>
              <a:gd name="connsiteY136" fmla="*/ 5100857 h 5100857"/>
              <a:gd name="connsiteX137" fmla="*/ 2593803 w 8848429"/>
              <a:gd name="connsiteY137" fmla="*/ 4759643 h 5100857"/>
              <a:gd name="connsiteX138" fmla="*/ 245534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8407 h 5100857"/>
              <a:gd name="connsiteX131" fmla="*/ 325420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29347 h 5100857"/>
              <a:gd name="connsiteX136" fmla="*/ 2686837 w 8848429"/>
              <a:gd name="connsiteY136" fmla="*/ 5100857 h 5100857"/>
              <a:gd name="connsiteX137" fmla="*/ 2638253 w 8848429"/>
              <a:gd name="connsiteY137" fmla="*/ 4759643 h 5100857"/>
              <a:gd name="connsiteX138" fmla="*/ 245534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100857"/>
              <a:gd name="connsiteX1" fmla="*/ 2644589 w 8848429"/>
              <a:gd name="connsiteY1" fmla="*/ 292362 h 5100857"/>
              <a:gd name="connsiteX2" fmla="*/ 2778516 w 8848429"/>
              <a:gd name="connsiteY2" fmla="*/ 11421 h 5100857"/>
              <a:gd name="connsiteX3" fmla="*/ 2861690 w 8848429"/>
              <a:gd name="connsiteY3" fmla="*/ 330566 h 5100857"/>
              <a:gd name="connsiteX4" fmla="*/ 3033015 w 8848429"/>
              <a:gd name="connsiteY4" fmla="*/ 48753 h 5100857"/>
              <a:gd name="connsiteX5" fmla="*/ 3080616 w 8848429"/>
              <a:gd name="connsiteY5" fmla="*/ 356317 h 5100857"/>
              <a:gd name="connsiteX6" fmla="*/ 3266774 w 8848429"/>
              <a:gd name="connsiteY6" fmla="*/ 106922 h 5100857"/>
              <a:gd name="connsiteX7" fmla="*/ 3286101 w 8848429"/>
              <a:gd name="connsiteY7" fmla="*/ 436131 h 5100857"/>
              <a:gd name="connsiteX8" fmla="*/ 3509098 w 8848429"/>
              <a:gd name="connsiteY8" fmla="*/ 193185 h 5100857"/>
              <a:gd name="connsiteX9" fmla="*/ 3495795 w 8848429"/>
              <a:gd name="connsiteY9" fmla="*/ 504124 h 5100857"/>
              <a:gd name="connsiteX10" fmla="*/ 3727037 w 8848429"/>
              <a:gd name="connsiteY10" fmla="*/ 295829 h 5100857"/>
              <a:gd name="connsiteX11" fmla="*/ 3681751 w 8848429"/>
              <a:gd name="connsiteY11" fmla="*/ 622500 h 5100857"/>
              <a:gd name="connsiteX12" fmla="*/ 3947875 w 8848429"/>
              <a:gd name="connsiteY12" fmla="*/ 427712 h 5100857"/>
              <a:gd name="connsiteX13" fmla="*/ 3874156 w 8848429"/>
              <a:gd name="connsiteY13" fmla="*/ 730077 h 5100857"/>
              <a:gd name="connsiteX14" fmla="*/ 4141593 w 8848429"/>
              <a:gd name="connsiteY14" fmla="*/ 570901 h 5100857"/>
              <a:gd name="connsiteX15" fmla="*/ 4033457 w 8848429"/>
              <a:gd name="connsiteY15" fmla="*/ 882450 h 5100857"/>
              <a:gd name="connsiteX16" fmla="*/ 4332460 w 8848429"/>
              <a:gd name="connsiteY16" fmla="*/ 743332 h 5100857"/>
              <a:gd name="connsiteX17" fmla="*/ 4201171 w 8848429"/>
              <a:gd name="connsiteY17" fmla="*/ 1025509 h 5100857"/>
              <a:gd name="connsiteX18" fmla="*/ 4363624 w 8848429"/>
              <a:gd name="connsiteY18" fmla="*/ 967945 h 5100857"/>
              <a:gd name="connsiteX19" fmla="*/ 4401794 w 8848429"/>
              <a:gd name="connsiteY19" fmla="*/ 954419 h 5100857"/>
              <a:gd name="connsiteX20" fmla="*/ 4462826 w 8848429"/>
              <a:gd name="connsiteY20" fmla="*/ 975603 h 5100857"/>
              <a:gd name="connsiteX21" fmla="*/ 4655087 w 8848429"/>
              <a:gd name="connsiteY21" fmla="*/ 1042336 h 5100857"/>
              <a:gd name="connsiteX22" fmla="*/ 4515970 w 8848429"/>
              <a:gd name="connsiteY22" fmla="*/ 743332 h 5100857"/>
              <a:gd name="connsiteX23" fmla="*/ 4798146 w 8848429"/>
              <a:gd name="connsiteY23" fmla="*/ 874621 h 5100857"/>
              <a:gd name="connsiteX24" fmla="*/ 4694199 w 8848429"/>
              <a:gd name="connsiteY24" fmla="*/ 581271 h 5100857"/>
              <a:gd name="connsiteX25" fmla="*/ 4978673 w 8848429"/>
              <a:gd name="connsiteY25" fmla="*/ 748121 h 5100857"/>
              <a:gd name="connsiteX26" fmla="*/ 4900554 w 8848429"/>
              <a:gd name="connsiteY26" fmla="*/ 427712 h 5100857"/>
              <a:gd name="connsiteX27" fmla="*/ 5151692 w 8848429"/>
              <a:gd name="connsiteY27" fmla="*/ 611531 h 5100857"/>
              <a:gd name="connsiteX28" fmla="*/ 5106984 w 8848429"/>
              <a:gd name="connsiteY28" fmla="*/ 303535 h 5100857"/>
              <a:gd name="connsiteX29" fmla="*/ 5353428 w 8848429"/>
              <a:gd name="connsiteY29" fmla="*/ 522661 h 5100857"/>
              <a:gd name="connsiteX30" fmla="*/ 5339331 w 8848429"/>
              <a:gd name="connsiteY30" fmla="*/ 193185 h 5100857"/>
              <a:gd name="connsiteX31" fmla="*/ 5549779 w 8848429"/>
              <a:gd name="connsiteY31" fmla="*/ 422457 h 5100857"/>
              <a:gd name="connsiteX32" fmla="*/ 5566001 w 8848429"/>
              <a:gd name="connsiteY32" fmla="*/ 111655 h 5100857"/>
              <a:gd name="connsiteX33" fmla="*/ 5764973 w 8848429"/>
              <a:gd name="connsiteY33" fmla="*/ 374679 h 5100857"/>
              <a:gd name="connsiteX34" fmla="*/ 5815415 w 8848429"/>
              <a:gd name="connsiteY34" fmla="*/ 48753 h 5100857"/>
              <a:gd name="connsiteX35" fmla="*/ 5977091 w 8848429"/>
              <a:gd name="connsiteY35" fmla="*/ 314695 h 5100857"/>
              <a:gd name="connsiteX36" fmla="*/ 6053643 w 8848429"/>
              <a:gd name="connsiteY36" fmla="*/ 13035 h 5100857"/>
              <a:gd name="connsiteX37" fmla="*/ 6197477 w 8848429"/>
              <a:gd name="connsiteY37" fmla="*/ 309799 h 5100857"/>
              <a:gd name="connsiteX38" fmla="*/ 6310534 w 8848429"/>
              <a:gd name="connsiteY38" fmla="*/ 0 h 5100857"/>
              <a:gd name="connsiteX39" fmla="*/ 6417226 w 8848429"/>
              <a:gd name="connsiteY39" fmla="*/ 292362 h 5100857"/>
              <a:gd name="connsiteX40" fmla="*/ 6551154 w 8848429"/>
              <a:gd name="connsiteY40" fmla="*/ 11421 h 5100857"/>
              <a:gd name="connsiteX41" fmla="*/ 6634327 w 8848429"/>
              <a:gd name="connsiteY41" fmla="*/ 330566 h 5100857"/>
              <a:gd name="connsiteX42" fmla="*/ 6805652 w 8848429"/>
              <a:gd name="connsiteY42" fmla="*/ 48753 h 5100857"/>
              <a:gd name="connsiteX43" fmla="*/ 6853253 w 8848429"/>
              <a:gd name="connsiteY43" fmla="*/ 356317 h 5100857"/>
              <a:gd name="connsiteX44" fmla="*/ 7039411 w 8848429"/>
              <a:gd name="connsiteY44" fmla="*/ 106922 h 5100857"/>
              <a:gd name="connsiteX45" fmla="*/ 7058738 w 8848429"/>
              <a:gd name="connsiteY45" fmla="*/ 436131 h 5100857"/>
              <a:gd name="connsiteX46" fmla="*/ 7281736 w 8848429"/>
              <a:gd name="connsiteY46" fmla="*/ 193185 h 5100857"/>
              <a:gd name="connsiteX47" fmla="*/ 7268432 w 8848429"/>
              <a:gd name="connsiteY47" fmla="*/ 504124 h 5100857"/>
              <a:gd name="connsiteX48" fmla="*/ 7499674 w 8848429"/>
              <a:gd name="connsiteY48" fmla="*/ 295829 h 5100857"/>
              <a:gd name="connsiteX49" fmla="*/ 7454388 w 8848429"/>
              <a:gd name="connsiteY49" fmla="*/ 622500 h 5100857"/>
              <a:gd name="connsiteX50" fmla="*/ 7720512 w 8848429"/>
              <a:gd name="connsiteY50" fmla="*/ 427712 h 5100857"/>
              <a:gd name="connsiteX51" fmla="*/ 7646793 w 8848429"/>
              <a:gd name="connsiteY51" fmla="*/ 730077 h 5100857"/>
              <a:gd name="connsiteX52" fmla="*/ 7914230 w 8848429"/>
              <a:gd name="connsiteY52" fmla="*/ 570901 h 5100857"/>
              <a:gd name="connsiteX53" fmla="*/ 7806094 w 8848429"/>
              <a:gd name="connsiteY53" fmla="*/ 882450 h 5100857"/>
              <a:gd name="connsiteX54" fmla="*/ 8105097 w 8848429"/>
              <a:gd name="connsiteY54" fmla="*/ 743332 h 5100857"/>
              <a:gd name="connsiteX55" fmla="*/ 7973808 w 8848429"/>
              <a:gd name="connsiteY55" fmla="*/ 1025509 h 5100857"/>
              <a:gd name="connsiteX56" fmla="*/ 8267159 w 8848429"/>
              <a:gd name="connsiteY56" fmla="*/ 921562 h 5100857"/>
              <a:gd name="connsiteX57" fmla="*/ 8100309 w 8848429"/>
              <a:gd name="connsiteY57" fmla="*/ 1206036 h 5100857"/>
              <a:gd name="connsiteX58" fmla="*/ 8420718 w 8848429"/>
              <a:gd name="connsiteY58" fmla="*/ 1127917 h 5100857"/>
              <a:gd name="connsiteX59" fmla="*/ 8236899 w 8848429"/>
              <a:gd name="connsiteY59" fmla="*/ 1379055 h 5100857"/>
              <a:gd name="connsiteX60" fmla="*/ 8544894 w 8848429"/>
              <a:gd name="connsiteY60" fmla="*/ 1334347 h 5100857"/>
              <a:gd name="connsiteX61" fmla="*/ 8325768 w 8848429"/>
              <a:gd name="connsiteY61" fmla="*/ 1580791 h 5100857"/>
              <a:gd name="connsiteX62" fmla="*/ 8655244 w 8848429"/>
              <a:gd name="connsiteY62" fmla="*/ 1566694 h 5100857"/>
              <a:gd name="connsiteX63" fmla="*/ 8425972 w 8848429"/>
              <a:gd name="connsiteY63" fmla="*/ 1777142 h 5100857"/>
              <a:gd name="connsiteX64" fmla="*/ 8736775 w 8848429"/>
              <a:gd name="connsiteY64" fmla="*/ 1793364 h 5100857"/>
              <a:gd name="connsiteX65" fmla="*/ 8473750 w 8848429"/>
              <a:gd name="connsiteY65" fmla="*/ 1992336 h 5100857"/>
              <a:gd name="connsiteX66" fmla="*/ 8799676 w 8848429"/>
              <a:gd name="connsiteY66" fmla="*/ 2042778 h 5100857"/>
              <a:gd name="connsiteX67" fmla="*/ 8533734 w 8848429"/>
              <a:gd name="connsiteY67" fmla="*/ 2204454 h 5100857"/>
              <a:gd name="connsiteX68" fmla="*/ 8835394 w 8848429"/>
              <a:gd name="connsiteY68" fmla="*/ 2281007 h 5100857"/>
              <a:gd name="connsiteX69" fmla="*/ 8538630 w 8848429"/>
              <a:gd name="connsiteY69" fmla="*/ 2424841 h 5100857"/>
              <a:gd name="connsiteX70" fmla="*/ 8848429 w 8848429"/>
              <a:gd name="connsiteY70" fmla="*/ 2537897 h 5100857"/>
              <a:gd name="connsiteX71" fmla="*/ 8556068 w 8848429"/>
              <a:gd name="connsiteY71" fmla="*/ 2644589 h 5100857"/>
              <a:gd name="connsiteX72" fmla="*/ 8837008 w 8848429"/>
              <a:gd name="connsiteY72" fmla="*/ 2778517 h 5100857"/>
              <a:gd name="connsiteX73" fmla="*/ 8517863 w 8848429"/>
              <a:gd name="connsiteY73" fmla="*/ 2861690 h 5100857"/>
              <a:gd name="connsiteX74" fmla="*/ 8799676 w 8848429"/>
              <a:gd name="connsiteY74" fmla="*/ 3033015 h 5100857"/>
              <a:gd name="connsiteX75" fmla="*/ 8492112 w 8848429"/>
              <a:gd name="connsiteY75" fmla="*/ 3080616 h 5100857"/>
              <a:gd name="connsiteX76" fmla="*/ 8741508 w 8848429"/>
              <a:gd name="connsiteY76" fmla="*/ 3266774 h 5100857"/>
              <a:gd name="connsiteX77" fmla="*/ 8412298 w 8848429"/>
              <a:gd name="connsiteY77" fmla="*/ 3286101 h 5100857"/>
              <a:gd name="connsiteX78" fmla="*/ 8655244 w 8848429"/>
              <a:gd name="connsiteY78" fmla="*/ 3509099 h 5100857"/>
              <a:gd name="connsiteX79" fmla="*/ 8344304 w 8848429"/>
              <a:gd name="connsiteY79" fmla="*/ 3495795 h 5100857"/>
              <a:gd name="connsiteX80" fmla="*/ 8552600 w 8848429"/>
              <a:gd name="connsiteY80" fmla="*/ 3727037 h 5100857"/>
              <a:gd name="connsiteX81" fmla="*/ 8225930 w 8848429"/>
              <a:gd name="connsiteY81" fmla="*/ 3681752 h 5100857"/>
              <a:gd name="connsiteX82" fmla="*/ 8420718 w 8848429"/>
              <a:gd name="connsiteY82" fmla="*/ 3947875 h 5100857"/>
              <a:gd name="connsiteX83" fmla="*/ 8118352 w 8848429"/>
              <a:gd name="connsiteY83" fmla="*/ 3874156 h 5100857"/>
              <a:gd name="connsiteX84" fmla="*/ 8277528 w 8848429"/>
              <a:gd name="connsiteY84" fmla="*/ 4141593 h 5100857"/>
              <a:gd name="connsiteX85" fmla="*/ 7965979 w 8848429"/>
              <a:gd name="connsiteY85" fmla="*/ 4033457 h 5100857"/>
              <a:gd name="connsiteX86" fmla="*/ 8105097 w 8848429"/>
              <a:gd name="connsiteY86" fmla="*/ 4332460 h 5100857"/>
              <a:gd name="connsiteX87" fmla="*/ 7822920 w 8848429"/>
              <a:gd name="connsiteY87" fmla="*/ 4201171 h 5100857"/>
              <a:gd name="connsiteX88" fmla="*/ 7926868 w 8848429"/>
              <a:gd name="connsiteY88" fmla="*/ 4494522 h 5100857"/>
              <a:gd name="connsiteX89" fmla="*/ 7642393 w 8848429"/>
              <a:gd name="connsiteY89" fmla="*/ 4327672 h 5100857"/>
              <a:gd name="connsiteX90" fmla="*/ 7720512 w 8848429"/>
              <a:gd name="connsiteY90" fmla="*/ 4648081 h 5100857"/>
              <a:gd name="connsiteX91" fmla="*/ 7469375 w 8848429"/>
              <a:gd name="connsiteY91" fmla="*/ 4464262 h 5100857"/>
              <a:gd name="connsiteX92" fmla="*/ 7514083 w 8848429"/>
              <a:gd name="connsiteY92" fmla="*/ 4772257 h 5100857"/>
              <a:gd name="connsiteX93" fmla="*/ 7267640 w 8848429"/>
              <a:gd name="connsiteY93" fmla="*/ 4553132 h 5100857"/>
              <a:gd name="connsiteX94" fmla="*/ 7281736 w 8848429"/>
              <a:gd name="connsiteY94" fmla="*/ 4882607 h 5100857"/>
              <a:gd name="connsiteX95" fmla="*/ 7071287 w 8848429"/>
              <a:gd name="connsiteY95" fmla="*/ 4653335 h 5100857"/>
              <a:gd name="connsiteX96" fmla="*/ 7055065 w 8848429"/>
              <a:gd name="connsiteY96" fmla="*/ 4964138 h 5100857"/>
              <a:gd name="connsiteX97" fmla="*/ 6856094 w 8848429"/>
              <a:gd name="connsiteY97" fmla="*/ 4701115 h 5100857"/>
              <a:gd name="connsiteX98" fmla="*/ 6805652 w 8848429"/>
              <a:gd name="connsiteY98" fmla="*/ 5027039 h 5100857"/>
              <a:gd name="connsiteX99" fmla="*/ 6643976 w 8848429"/>
              <a:gd name="connsiteY99" fmla="*/ 4761097 h 5100857"/>
              <a:gd name="connsiteX100" fmla="*/ 6567424 w 8848429"/>
              <a:gd name="connsiteY100" fmla="*/ 5062757 h 5100857"/>
              <a:gd name="connsiteX101" fmla="*/ 6423590 w 8848429"/>
              <a:gd name="connsiteY101" fmla="*/ 4765993 h 5100857"/>
              <a:gd name="connsiteX102" fmla="*/ 6329584 w 8848429"/>
              <a:gd name="connsiteY102" fmla="*/ 5075792 h 5100857"/>
              <a:gd name="connsiteX103" fmla="*/ 6203841 w 8848429"/>
              <a:gd name="connsiteY103" fmla="*/ 4758029 h 5100857"/>
              <a:gd name="connsiteX104" fmla="*/ 6087331 w 8848429"/>
              <a:gd name="connsiteY104" fmla="*/ 5075438 h 5100857"/>
              <a:gd name="connsiteX105" fmla="*/ 5986740 w 8848429"/>
              <a:gd name="connsiteY105" fmla="*/ 4762643 h 5100857"/>
              <a:gd name="connsiteX106" fmla="*/ 5874016 w 8848429"/>
              <a:gd name="connsiteY106" fmla="*/ 5064232 h 5100857"/>
              <a:gd name="connsiteX107" fmla="*/ 5778157 w 8848429"/>
              <a:gd name="connsiteY107" fmla="*/ 4751952 h 5100857"/>
              <a:gd name="connsiteX108" fmla="*/ 5664023 w 8848429"/>
              <a:gd name="connsiteY108" fmla="*/ 5071017 h 5100857"/>
              <a:gd name="connsiteX109" fmla="*/ 5572671 w 8848429"/>
              <a:gd name="connsiteY109" fmla="*/ 4748156 h 5100857"/>
              <a:gd name="connsiteX110" fmla="*/ 5455082 w 8848429"/>
              <a:gd name="connsiteY110" fmla="*/ 5063854 h 5100857"/>
              <a:gd name="connsiteX111" fmla="*/ 5371684 w 8848429"/>
              <a:gd name="connsiteY111" fmla="*/ 4743118 h 5100857"/>
              <a:gd name="connsiteX112" fmla="*/ 5258734 w 8848429"/>
              <a:gd name="connsiteY112" fmla="*/ 5064988 h 5100857"/>
              <a:gd name="connsiteX113" fmla="*/ 5173028 w 8848429"/>
              <a:gd name="connsiteY113" fmla="*/ 4732692 h 5100857"/>
              <a:gd name="connsiteX114" fmla="*/ 5065654 w 8848429"/>
              <a:gd name="connsiteY114" fmla="*/ 5079881 h 5100857"/>
              <a:gd name="connsiteX115" fmla="*/ 4967924 w 8848429"/>
              <a:gd name="connsiteY115" fmla="*/ 4733065 h 5100857"/>
              <a:gd name="connsiteX116" fmla="*/ 4859236 w 8848429"/>
              <a:gd name="connsiteY116" fmla="*/ 5070041 h 5100857"/>
              <a:gd name="connsiteX117" fmla="*/ 4757823 w 8848429"/>
              <a:gd name="connsiteY117" fmla="*/ 4733093 h 5100857"/>
              <a:gd name="connsiteX118" fmla="*/ 4642970 w 8848429"/>
              <a:gd name="connsiteY118" fmla="*/ 5062710 h 5100857"/>
              <a:gd name="connsiteX119" fmla="*/ 4539308 w 8848429"/>
              <a:gd name="connsiteY119" fmla="*/ 4729733 h 5100857"/>
              <a:gd name="connsiteX120" fmla="*/ 4427656 w 8848429"/>
              <a:gd name="connsiteY120" fmla="*/ 5073048 h 5100857"/>
              <a:gd name="connsiteX121" fmla="*/ 4326692 w 8848429"/>
              <a:gd name="connsiteY121" fmla="*/ 4731957 h 5100857"/>
              <a:gd name="connsiteX122" fmla="*/ 4218160 w 8848429"/>
              <a:gd name="connsiteY122" fmla="*/ 5069060 h 5100857"/>
              <a:gd name="connsiteX123" fmla="*/ 4111057 w 8848429"/>
              <a:gd name="connsiteY123" fmla="*/ 4727722 h 5100857"/>
              <a:gd name="connsiteX124" fmla="*/ 3998675 w 8848429"/>
              <a:gd name="connsiteY124" fmla="*/ 5086231 h 5100857"/>
              <a:gd name="connsiteX125" fmla="*/ 3893587 w 8848429"/>
              <a:gd name="connsiteY125" fmla="*/ 4730962 h 5100857"/>
              <a:gd name="connsiteX126" fmla="*/ 3792246 w 8848429"/>
              <a:gd name="connsiteY126" fmla="*/ 5083407 h 5100857"/>
              <a:gd name="connsiteX127" fmla="*/ 3685503 w 8848429"/>
              <a:gd name="connsiteY127" fmla="*/ 4730932 h 5100857"/>
              <a:gd name="connsiteX128" fmla="*/ 3585298 w 8848429"/>
              <a:gd name="connsiteY128" fmla="*/ 5079457 h 5100857"/>
              <a:gd name="connsiteX129" fmla="*/ 3468730 w 8848429"/>
              <a:gd name="connsiteY129" fmla="*/ 4735507 h 5100857"/>
              <a:gd name="connsiteX130" fmla="*/ 3360780 w 8848429"/>
              <a:gd name="connsiteY130" fmla="*/ 5078407 h 5100857"/>
              <a:gd name="connsiteX131" fmla="*/ 3254200 w 8848429"/>
              <a:gd name="connsiteY131" fmla="*/ 4735885 h 5100857"/>
              <a:gd name="connsiteX132" fmla="*/ 3136378 w 8848429"/>
              <a:gd name="connsiteY132" fmla="*/ 5091138 h 5100857"/>
              <a:gd name="connsiteX133" fmla="*/ 3039007 w 8848429"/>
              <a:gd name="connsiteY133" fmla="*/ 4739215 h 5100857"/>
              <a:gd name="connsiteX134" fmla="*/ 2918715 w 8848429"/>
              <a:gd name="connsiteY134" fmla="*/ 5096889 h 5100857"/>
              <a:gd name="connsiteX135" fmla="*/ 2814188 w 8848429"/>
              <a:gd name="connsiteY135" fmla="*/ 4729347 h 5100857"/>
              <a:gd name="connsiteX136" fmla="*/ 2686837 w 8848429"/>
              <a:gd name="connsiteY136" fmla="*/ 5100857 h 5100857"/>
              <a:gd name="connsiteX137" fmla="*/ 2574753 w 8848429"/>
              <a:gd name="connsiteY137" fmla="*/ 4765993 h 5100857"/>
              <a:gd name="connsiteX138" fmla="*/ 2455347 w 8848429"/>
              <a:gd name="connsiteY138" fmla="*/ 5094842 h 5100857"/>
              <a:gd name="connsiteX139" fmla="*/ 2424853 w 8848429"/>
              <a:gd name="connsiteY139" fmla="*/ 4777079 h 5100857"/>
              <a:gd name="connsiteX140" fmla="*/ 2284575 w 8848429"/>
              <a:gd name="connsiteY140" fmla="*/ 5070721 h 5100857"/>
              <a:gd name="connsiteX141" fmla="*/ 2214103 w 8848429"/>
              <a:gd name="connsiteY141" fmla="*/ 4745226 h 5100857"/>
              <a:gd name="connsiteX142" fmla="*/ 2042778 w 8848429"/>
              <a:gd name="connsiteY142" fmla="*/ 5027039 h 5100857"/>
              <a:gd name="connsiteX143" fmla="*/ 1995178 w 8848429"/>
              <a:gd name="connsiteY143" fmla="*/ 4719475 h 5100857"/>
              <a:gd name="connsiteX144" fmla="*/ 1809018 w 8848429"/>
              <a:gd name="connsiteY144" fmla="*/ 4968872 h 5100857"/>
              <a:gd name="connsiteX145" fmla="*/ 1789692 w 8848429"/>
              <a:gd name="connsiteY145" fmla="*/ 4639662 h 5100857"/>
              <a:gd name="connsiteX146" fmla="*/ 1566694 w 8848429"/>
              <a:gd name="connsiteY146" fmla="*/ 4882607 h 5100857"/>
              <a:gd name="connsiteX147" fmla="*/ 1579997 w 8848429"/>
              <a:gd name="connsiteY147" fmla="*/ 4571668 h 5100857"/>
              <a:gd name="connsiteX148" fmla="*/ 1348755 w 8848429"/>
              <a:gd name="connsiteY148" fmla="*/ 4779964 h 5100857"/>
              <a:gd name="connsiteX149" fmla="*/ 1394041 w 8848429"/>
              <a:gd name="connsiteY149" fmla="*/ 4453292 h 5100857"/>
              <a:gd name="connsiteX150" fmla="*/ 1127917 w 8848429"/>
              <a:gd name="connsiteY150" fmla="*/ 4648081 h 5100857"/>
              <a:gd name="connsiteX151" fmla="*/ 1201636 w 8848429"/>
              <a:gd name="connsiteY151" fmla="*/ 4345715 h 5100857"/>
              <a:gd name="connsiteX152" fmla="*/ 934199 w 8848429"/>
              <a:gd name="connsiteY152" fmla="*/ 4504891 h 5100857"/>
              <a:gd name="connsiteX153" fmla="*/ 1042336 w 8848429"/>
              <a:gd name="connsiteY153" fmla="*/ 4193343 h 5100857"/>
              <a:gd name="connsiteX154" fmla="*/ 743332 w 8848429"/>
              <a:gd name="connsiteY154" fmla="*/ 4332460 h 5100857"/>
              <a:gd name="connsiteX155" fmla="*/ 874621 w 8848429"/>
              <a:gd name="connsiteY155" fmla="*/ 4050283 h 5100857"/>
              <a:gd name="connsiteX156" fmla="*/ 581271 w 8848429"/>
              <a:gd name="connsiteY156" fmla="*/ 4154231 h 5100857"/>
              <a:gd name="connsiteX157" fmla="*/ 748120 w 8848429"/>
              <a:gd name="connsiteY157" fmla="*/ 3869756 h 5100857"/>
              <a:gd name="connsiteX158" fmla="*/ 427711 w 8848429"/>
              <a:gd name="connsiteY158" fmla="*/ 3947875 h 5100857"/>
              <a:gd name="connsiteX159" fmla="*/ 611531 w 8848429"/>
              <a:gd name="connsiteY159" fmla="*/ 3696738 h 5100857"/>
              <a:gd name="connsiteX160" fmla="*/ 303535 w 8848429"/>
              <a:gd name="connsiteY160" fmla="*/ 3741447 h 5100857"/>
              <a:gd name="connsiteX161" fmla="*/ 522660 w 8848429"/>
              <a:gd name="connsiteY161" fmla="*/ 3495003 h 5100857"/>
              <a:gd name="connsiteX162" fmla="*/ 193185 w 8848429"/>
              <a:gd name="connsiteY162" fmla="*/ 3509099 h 5100857"/>
              <a:gd name="connsiteX163" fmla="*/ 422457 w 8848429"/>
              <a:gd name="connsiteY163" fmla="*/ 3298650 h 5100857"/>
              <a:gd name="connsiteX164" fmla="*/ 111655 w 8848429"/>
              <a:gd name="connsiteY164" fmla="*/ 3282428 h 5100857"/>
              <a:gd name="connsiteX165" fmla="*/ 374679 w 8848429"/>
              <a:gd name="connsiteY165" fmla="*/ 3083457 h 5100857"/>
              <a:gd name="connsiteX166" fmla="*/ 48753 w 8848429"/>
              <a:gd name="connsiteY166" fmla="*/ 3033015 h 5100857"/>
              <a:gd name="connsiteX167" fmla="*/ 314695 w 8848429"/>
              <a:gd name="connsiteY167" fmla="*/ 2871339 h 5100857"/>
              <a:gd name="connsiteX168" fmla="*/ 13035 w 8848429"/>
              <a:gd name="connsiteY168" fmla="*/ 2794787 h 5100857"/>
              <a:gd name="connsiteX169" fmla="*/ 309799 w 8848429"/>
              <a:gd name="connsiteY169" fmla="*/ 2650953 h 5100857"/>
              <a:gd name="connsiteX170" fmla="*/ 0 w 8848429"/>
              <a:gd name="connsiteY170" fmla="*/ 2537897 h 5100857"/>
              <a:gd name="connsiteX171" fmla="*/ 292363 w 8848429"/>
              <a:gd name="connsiteY171" fmla="*/ 2431203 h 5100857"/>
              <a:gd name="connsiteX172" fmla="*/ 11421 w 8848429"/>
              <a:gd name="connsiteY172" fmla="*/ 2297276 h 5100857"/>
              <a:gd name="connsiteX173" fmla="*/ 330566 w 8848429"/>
              <a:gd name="connsiteY173" fmla="*/ 2214104 h 5100857"/>
              <a:gd name="connsiteX174" fmla="*/ 48753 w 8848429"/>
              <a:gd name="connsiteY174" fmla="*/ 2042778 h 5100857"/>
              <a:gd name="connsiteX175" fmla="*/ 356319 w 8848429"/>
              <a:gd name="connsiteY175" fmla="*/ 1995178 h 5100857"/>
              <a:gd name="connsiteX176" fmla="*/ 106922 w 8848429"/>
              <a:gd name="connsiteY176" fmla="*/ 1809018 h 5100857"/>
              <a:gd name="connsiteX177" fmla="*/ 436130 w 8848429"/>
              <a:gd name="connsiteY177" fmla="*/ 1789692 h 5100857"/>
              <a:gd name="connsiteX178" fmla="*/ 193185 w 8848429"/>
              <a:gd name="connsiteY178" fmla="*/ 1566694 h 5100857"/>
              <a:gd name="connsiteX179" fmla="*/ 504124 w 8848429"/>
              <a:gd name="connsiteY179" fmla="*/ 1579997 h 5100857"/>
              <a:gd name="connsiteX180" fmla="*/ 295829 w 8848429"/>
              <a:gd name="connsiteY180" fmla="*/ 1348755 h 5100857"/>
              <a:gd name="connsiteX181" fmla="*/ 622500 w 8848429"/>
              <a:gd name="connsiteY181" fmla="*/ 1394041 h 5100857"/>
              <a:gd name="connsiteX182" fmla="*/ 427711 w 8848429"/>
              <a:gd name="connsiteY182" fmla="*/ 1127917 h 5100857"/>
              <a:gd name="connsiteX183" fmla="*/ 730077 w 8848429"/>
              <a:gd name="connsiteY183" fmla="*/ 1201637 h 5100857"/>
              <a:gd name="connsiteX184" fmla="*/ 570901 w 8848429"/>
              <a:gd name="connsiteY184" fmla="*/ 934199 h 5100857"/>
              <a:gd name="connsiteX185" fmla="*/ 882450 w 8848429"/>
              <a:gd name="connsiteY185" fmla="*/ 1042336 h 5100857"/>
              <a:gd name="connsiteX186" fmla="*/ 743332 w 8848429"/>
              <a:gd name="connsiteY186" fmla="*/ 743332 h 5100857"/>
              <a:gd name="connsiteX187" fmla="*/ 1025509 w 8848429"/>
              <a:gd name="connsiteY187" fmla="*/ 874621 h 5100857"/>
              <a:gd name="connsiteX188" fmla="*/ 921561 w 8848429"/>
              <a:gd name="connsiteY188" fmla="*/ 581271 h 5100857"/>
              <a:gd name="connsiteX189" fmla="*/ 1206036 w 8848429"/>
              <a:gd name="connsiteY189" fmla="*/ 748121 h 5100857"/>
              <a:gd name="connsiteX190" fmla="*/ 1127917 w 8848429"/>
              <a:gd name="connsiteY190" fmla="*/ 427712 h 5100857"/>
              <a:gd name="connsiteX191" fmla="*/ 1379054 w 8848429"/>
              <a:gd name="connsiteY191" fmla="*/ 611531 h 5100857"/>
              <a:gd name="connsiteX192" fmla="*/ 1334346 w 8848429"/>
              <a:gd name="connsiteY192" fmla="*/ 303535 h 5100857"/>
              <a:gd name="connsiteX193" fmla="*/ 1580790 w 8848429"/>
              <a:gd name="connsiteY193" fmla="*/ 522661 h 5100857"/>
              <a:gd name="connsiteX194" fmla="*/ 1566694 w 8848429"/>
              <a:gd name="connsiteY194" fmla="*/ 193185 h 5100857"/>
              <a:gd name="connsiteX195" fmla="*/ 1777142 w 8848429"/>
              <a:gd name="connsiteY195" fmla="*/ 422457 h 5100857"/>
              <a:gd name="connsiteX196" fmla="*/ 1793364 w 8848429"/>
              <a:gd name="connsiteY196" fmla="*/ 111655 h 5100857"/>
              <a:gd name="connsiteX197" fmla="*/ 1992335 w 8848429"/>
              <a:gd name="connsiteY197" fmla="*/ 374679 h 5100857"/>
              <a:gd name="connsiteX198" fmla="*/ 2042778 w 8848429"/>
              <a:gd name="connsiteY198" fmla="*/ 48753 h 5100857"/>
              <a:gd name="connsiteX199" fmla="*/ 2204453 w 8848429"/>
              <a:gd name="connsiteY199" fmla="*/ 314695 h 5100857"/>
              <a:gd name="connsiteX200" fmla="*/ 2281006 w 8848429"/>
              <a:gd name="connsiteY200" fmla="*/ 13035 h 5100857"/>
              <a:gd name="connsiteX201" fmla="*/ 2424840 w 8848429"/>
              <a:gd name="connsiteY201" fmla="*/ 309799 h 5100857"/>
              <a:gd name="connsiteX202" fmla="*/ 2537897 w 8848429"/>
              <a:gd name="connsiteY202" fmla="*/ 0 h 5100857"/>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85298 w 8848429"/>
              <a:gd name="connsiteY128" fmla="*/ 5079457 h 5096889"/>
              <a:gd name="connsiteX129" fmla="*/ 3468730 w 8848429"/>
              <a:gd name="connsiteY129" fmla="*/ 4735507 h 5096889"/>
              <a:gd name="connsiteX130" fmla="*/ 3360780 w 8848429"/>
              <a:gd name="connsiteY130" fmla="*/ 5078407 h 5096889"/>
              <a:gd name="connsiteX131" fmla="*/ 3254200 w 8848429"/>
              <a:gd name="connsiteY131" fmla="*/ 4735885 h 5096889"/>
              <a:gd name="connsiteX132" fmla="*/ 3136378 w 8848429"/>
              <a:gd name="connsiteY132" fmla="*/ 5091138 h 5096889"/>
              <a:gd name="connsiteX133" fmla="*/ 3039007 w 8848429"/>
              <a:gd name="connsiteY133" fmla="*/ 473921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55347 w 8848429"/>
              <a:gd name="connsiteY138" fmla="*/ 509484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85298 w 8848429"/>
              <a:gd name="connsiteY128" fmla="*/ 5079457 h 5096889"/>
              <a:gd name="connsiteX129" fmla="*/ 3468730 w 8848429"/>
              <a:gd name="connsiteY129" fmla="*/ 4735507 h 5096889"/>
              <a:gd name="connsiteX130" fmla="*/ 3360780 w 8848429"/>
              <a:gd name="connsiteY130" fmla="*/ 5078407 h 5096889"/>
              <a:gd name="connsiteX131" fmla="*/ 3254200 w 8848429"/>
              <a:gd name="connsiteY131" fmla="*/ 4735885 h 5096889"/>
              <a:gd name="connsiteX132" fmla="*/ 3136378 w 8848429"/>
              <a:gd name="connsiteY132" fmla="*/ 5091138 h 5096889"/>
              <a:gd name="connsiteX133" fmla="*/ 3039007 w 8848429"/>
              <a:gd name="connsiteY133" fmla="*/ 473921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87097 w 8848429"/>
              <a:gd name="connsiteY138" fmla="*/ 508849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85298 w 8848429"/>
              <a:gd name="connsiteY128" fmla="*/ 5079457 h 5096889"/>
              <a:gd name="connsiteX129" fmla="*/ 3468730 w 8848429"/>
              <a:gd name="connsiteY129" fmla="*/ 4735507 h 5096889"/>
              <a:gd name="connsiteX130" fmla="*/ 3360780 w 8848429"/>
              <a:gd name="connsiteY130" fmla="*/ 5078407 h 5096889"/>
              <a:gd name="connsiteX131" fmla="*/ 3254200 w 8848429"/>
              <a:gd name="connsiteY131" fmla="*/ 4735885 h 5096889"/>
              <a:gd name="connsiteX132" fmla="*/ 3136378 w 8848429"/>
              <a:gd name="connsiteY132" fmla="*/ 5091138 h 5096889"/>
              <a:gd name="connsiteX133" fmla="*/ 3039007 w 8848429"/>
              <a:gd name="connsiteY133" fmla="*/ 473921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74397 w 8848429"/>
              <a:gd name="connsiteY138" fmla="*/ 508849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85298 w 8848429"/>
              <a:gd name="connsiteY128" fmla="*/ 5079457 h 5096889"/>
              <a:gd name="connsiteX129" fmla="*/ 3468730 w 8848429"/>
              <a:gd name="connsiteY129" fmla="*/ 4735507 h 5096889"/>
              <a:gd name="connsiteX130" fmla="*/ 3360780 w 8848429"/>
              <a:gd name="connsiteY130" fmla="*/ 5078407 h 5096889"/>
              <a:gd name="connsiteX131" fmla="*/ 3254200 w 8848429"/>
              <a:gd name="connsiteY131" fmla="*/ 4735885 h 5096889"/>
              <a:gd name="connsiteX132" fmla="*/ 3136378 w 8848429"/>
              <a:gd name="connsiteY132" fmla="*/ 5091138 h 5096889"/>
              <a:gd name="connsiteX133" fmla="*/ 3026307 w 8848429"/>
              <a:gd name="connsiteY133" fmla="*/ 473286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74397 w 8848429"/>
              <a:gd name="connsiteY138" fmla="*/ 508849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85298 w 8848429"/>
              <a:gd name="connsiteY128" fmla="*/ 5079457 h 5096889"/>
              <a:gd name="connsiteX129" fmla="*/ 3468730 w 8848429"/>
              <a:gd name="connsiteY129" fmla="*/ 4735507 h 5096889"/>
              <a:gd name="connsiteX130" fmla="*/ 3360780 w 8848429"/>
              <a:gd name="connsiteY130" fmla="*/ 5078407 h 5096889"/>
              <a:gd name="connsiteX131" fmla="*/ 3241500 w 8848429"/>
              <a:gd name="connsiteY131" fmla="*/ 4735885 h 5096889"/>
              <a:gd name="connsiteX132" fmla="*/ 3136378 w 8848429"/>
              <a:gd name="connsiteY132" fmla="*/ 5091138 h 5096889"/>
              <a:gd name="connsiteX133" fmla="*/ 3026307 w 8848429"/>
              <a:gd name="connsiteY133" fmla="*/ 473286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74397 w 8848429"/>
              <a:gd name="connsiteY138" fmla="*/ 508849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85298 w 8848429"/>
              <a:gd name="connsiteY128" fmla="*/ 5079457 h 5096889"/>
              <a:gd name="connsiteX129" fmla="*/ 3468730 w 8848429"/>
              <a:gd name="connsiteY129" fmla="*/ 4735507 h 5096889"/>
              <a:gd name="connsiteX130" fmla="*/ 3348080 w 8848429"/>
              <a:gd name="connsiteY130" fmla="*/ 5078407 h 5096889"/>
              <a:gd name="connsiteX131" fmla="*/ 3241500 w 8848429"/>
              <a:gd name="connsiteY131" fmla="*/ 4735885 h 5096889"/>
              <a:gd name="connsiteX132" fmla="*/ 3136378 w 8848429"/>
              <a:gd name="connsiteY132" fmla="*/ 5091138 h 5096889"/>
              <a:gd name="connsiteX133" fmla="*/ 3026307 w 8848429"/>
              <a:gd name="connsiteY133" fmla="*/ 473286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74397 w 8848429"/>
              <a:gd name="connsiteY138" fmla="*/ 508849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78948 w 8848429"/>
              <a:gd name="connsiteY128" fmla="*/ 5079457 h 5096889"/>
              <a:gd name="connsiteX129" fmla="*/ 3468730 w 8848429"/>
              <a:gd name="connsiteY129" fmla="*/ 4735507 h 5096889"/>
              <a:gd name="connsiteX130" fmla="*/ 3348080 w 8848429"/>
              <a:gd name="connsiteY130" fmla="*/ 5078407 h 5096889"/>
              <a:gd name="connsiteX131" fmla="*/ 3241500 w 8848429"/>
              <a:gd name="connsiteY131" fmla="*/ 4735885 h 5096889"/>
              <a:gd name="connsiteX132" fmla="*/ 3136378 w 8848429"/>
              <a:gd name="connsiteY132" fmla="*/ 5091138 h 5096889"/>
              <a:gd name="connsiteX133" fmla="*/ 3026307 w 8848429"/>
              <a:gd name="connsiteY133" fmla="*/ 473286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74397 w 8848429"/>
              <a:gd name="connsiteY138" fmla="*/ 508849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78948 w 8848429"/>
              <a:gd name="connsiteY128" fmla="*/ 5079457 h 5096889"/>
              <a:gd name="connsiteX129" fmla="*/ 3481430 w 8848429"/>
              <a:gd name="connsiteY129" fmla="*/ 4729157 h 5096889"/>
              <a:gd name="connsiteX130" fmla="*/ 3348080 w 8848429"/>
              <a:gd name="connsiteY130" fmla="*/ 5078407 h 5096889"/>
              <a:gd name="connsiteX131" fmla="*/ 3241500 w 8848429"/>
              <a:gd name="connsiteY131" fmla="*/ 4735885 h 5096889"/>
              <a:gd name="connsiteX132" fmla="*/ 3136378 w 8848429"/>
              <a:gd name="connsiteY132" fmla="*/ 5091138 h 5096889"/>
              <a:gd name="connsiteX133" fmla="*/ 3026307 w 8848429"/>
              <a:gd name="connsiteY133" fmla="*/ 473286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74397 w 8848429"/>
              <a:gd name="connsiteY138" fmla="*/ 508849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78948 w 8848429"/>
              <a:gd name="connsiteY128" fmla="*/ 5079457 h 5096889"/>
              <a:gd name="connsiteX129" fmla="*/ 3468730 w 8848429"/>
              <a:gd name="connsiteY129" fmla="*/ 4722807 h 5096889"/>
              <a:gd name="connsiteX130" fmla="*/ 3348080 w 8848429"/>
              <a:gd name="connsiteY130" fmla="*/ 5078407 h 5096889"/>
              <a:gd name="connsiteX131" fmla="*/ 3241500 w 8848429"/>
              <a:gd name="connsiteY131" fmla="*/ 4735885 h 5096889"/>
              <a:gd name="connsiteX132" fmla="*/ 3136378 w 8848429"/>
              <a:gd name="connsiteY132" fmla="*/ 5091138 h 5096889"/>
              <a:gd name="connsiteX133" fmla="*/ 3026307 w 8848429"/>
              <a:gd name="connsiteY133" fmla="*/ 473286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74397 w 8848429"/>
              <a:gd name="connsiteY138" fmla="*/ 508849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78948 w 8848429"/>
              <a:gd name="connsiteY128" fmla="*/ 5079457 h 5096889"/>
              <a:gd name="connsiteX129" fmla="*/ 3468730 w 8848429"/>
              <a:gd name="connsiteY129" fmla="*/ 4722807 h 5096889"/>
              <a:gd name="connsiteX130" fmla="*/ 3360780 w 8848429"/>
              <a:gd name="connsiteY130" fmla="*/ 5078407 h 5096889"/>
              <a:gd name="connsiteX131" fmla="*/ 3241500 w 8848429"/>
              <a:gd name="connsiteY131" fmla="*/ 4735885 h 5096889"/>
              <a:gd name="connsiteX132" fmla="*/ 3136378 w 8848429"/>
              <a:gd name="connsiteY132" fmla="*/ 5091138 h 5096889"/>
              <a:gd name="connsiteX133" fmla="*/ 3026307 w 8848429"/>
              <a:gd name="connsiteY133" fmla="*/ 473286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74397 w 8848429"/>
              <a:gd name="connsiteY138" fmla="*/ 508849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6889"/>
              <a:gd name="connsiteX1" fmla="*/ 2644589 w 8848429"/>
              <a:gd name="connsiteY1" fmla="*/ 292362 h 5096889"/>
              <a:gd name="connsiteX2" fmla="*/ 2778516 w 8848429"/>
              <a:gd name="connsiteY2" fmla="*/ 11421 h 5096889"/>
              <a:gd name="connsiteX3" fmla="*/ 2861690 w 8848429"/>
              <a:gd name="connsiteY3" fmla="*/ 330566 h 5096889"/>
              <a:gd name="connsiteX4" fmla="*/ 3033015 w 8848429"/>
              <a:gd name="connsiteY4" fmla="*/ 48753 h 5096889"/>
              <a:gd name="connsiteX5" fmla="*/ 3080616 w 8848429"/>
              <a:gd name="connsiteY5" fmla="*/ 356317 h 5096889"/>
              <a:gd name="connsiteX6" fmla="*/ 3266774 w 8848429"/>
              <a:gd name="connsiteY6" fmla="*/ 106922 h 5096889"/>
              <a:gd name="connsiteX7" fmla="*/ 3286101 w 8848429"/>
              <a:gd name="connsiteY7" fmla="*/ 436131 h 5096889"/>
              <a:gd name="connsiteX8" fmla="*/ 3509098 w 8848429"/>
              <a:gd name="connsiteY8" fmla="*/ 193185 h 5096889"/>
              <a:gd name="connsiteX9" fmla="*/ 3495795 w 8848429"/>
              <a:gd name="connsiteY9" fmla="*/ 504124 h 5096889"/>
              <a:gd name="connsiteX10" fmla="*/ 3727037 w 8848429"/>
              <a:gd name="connsiteY10" fmla="*/ 295829 h 5096889"/>
              <a:gd name="connsiteX11" fmla="*/ 3681751 w 8848429"/>
              <a:gd name="connsiteY11" fmla="*/ 622500 h 5096889"/>
              <a:gd name="connsiteX12" fmla="*/ 3947875 w 8848429"/>
              <a:gd name="connsiteY12" fmla="*/ 427712 h 5096889"/>
              <a:gd name="connsiteX13" fmla="*/ 3874156 w 8848429"/>
              <a:gd name="connsiteY13" fmla="*/ 730077 h 5096889"/>
              <a:gd name="connsiteX14" fmla="*/ 4141593 w 8848429"/>
              <a:gd name="connsiteY14" fmla="*/ 570901 h 5096889"/>
              <a:gd name="connsiteX15" fmla="*/ 4033457 w 8848429"/>
              <a:gd name="connsiteY15" fmla="*/ 882450 h 5096889"/>
              <a:gd name="connsiteX16" fmla="*/ 4332460 w 8848429"/>
              <a:gd name="connsiteY16" fmla="*/ 743332 h 5096889"/>
              <a:gd name="connsiteX17" fmla="*/ 4201171 w 8848429"/>
              <a:gd name="connsiteY17" fmla="*/ 1025509 h 5096889"/>
              <a:gd name="connsiteX18" fmla="*/ 4363624 w 8848429"/>
              <a:gd name="connsiteY18" fmla="*/ 967945 h 5096889"/>
              <a:gd name="connsiteX19" fmla="*/ 4401794 w 8848429"/>
              <a:gd name="connsiteY19" fmla="*/ 954419 h 5096889"/>
              <a:gd name="connsiteX20" fmla="*/ 4462826 w 8848429"/>
              <a:gd name="connsiteY20" fmla="*/ 975603 h 5096889"/>
              <a:gd name="connsiteX21" fmla="*/ 4655087 w 8848429"/>
              <a:gd name="connsiteY21" fmla="*/ 1042336 h 5096889"/>
              <a:gd name="connsiteX22" fmla="*/ 4515970 w 8848429"/>
              <a:gd name="connsiteY22" fmla="*/ 743332 h 5096889"/>
              <a:gd name="connsiteX23" fmla="*/ 4798146 w 8848429"/>
              <a:gd name="connsiteY23" fmla="*/ 874621 h 5096889"/>
              <a:gd name="connsiteX24" fmla="*/ 4694199 w 8848429"/>
              <a:gd name="connsiteY24" fmla="*/ 581271 h 5096889"/>
              <a:gd name="connsiteX25" fmla="*/ 4978673 w 8848429"/>
              <a:gd name="connsiteY25" fmla="*/ 748121 h 5096889"/>
              <a:gd name="connsiteX26" fmla="*/ 4900554 w 8848429"/>
              <a:gd name="connsiteY26" fmla="*/ 427712 h 5096889"/>
              <a:gd name="connsiteX27" fmla="*/ 5151692 w 8848429"/>
              <a:gd name="connsiteY27" fmla="*/ 611531 h 5096889"/>
              <a:gd name="connsiteX28" fmla="*/ 5106984 w 8848429"/>
              <a:gd name="connsiteY28" fmla="*/ 303535 h 5096889"/>
              <a:gd name="connsiteX29" fmla="*/ 5353428 w 8848429"/>
              <a:gd name="connsiteY29" fmla="*/ 522661 h 5096889"/>
              <a:gd name="connsiteX30" fmla="*/ 5339331 w 8848429"/>
              <a:gd name="connsiteY30" fmla="*/ 193185 h 5096889"/>
              <a:gd name="connsiteX31" fmla="*/ 5549779 w 8848429"/>
              <a:gd name="connsiteY31" fmla="*/ 422457 h 5096889"/>
              <a:gd name="connsiteX32" fmla="*/ 5566001 w 8848429"/>
              <a:gd name="connsiteY32" fmla="*/ 111655 h 5096889"/>
              <a:gd name="connsiteX33" fmla="*/ 5764973 w 8848429"/>
              <a:gd name="connsiteY33" fmla="*/ 374679 h 5096889"/>
              <a:gd name="connsiteX34" fmla="*/ 5815415 w 8848429"/>
              <a:gd name="connsiteY34" fmla="*/ 48753 h 5096889"/>
              <a:gd name="connsiteX35" fmla="*/ 5977091 w 8848429"/>
              <a:gd name="connsiteY35" fmla="*/ 314695 h 5096889"/>
              <a:gd name="connsiteX36" fmla="*/ 6053643 w 8848429"/>
              <a:gd name="connsiteY36" fmla="*/ 13035 h 5096889"/>
              <a:gd name="connsiteX37" fmla="*/ 6197477 w 8848429"/>
              <a:gd name="connsiteY37" fmla="*/ 309799 h 5096889"/>
              <a:gd name="connsiteX38" fmla="*/ 6310534 w 8848429"/>
              <a:gd name="connsiteY38" fmla="*/ 0 h 5096889"/>
              <a:gd name="connsiteX39" fmla="*/ 6417226 w 8848429"/>
              <a:gd name="connsiteY39" fmla="*/ 292362 h 5096889"/>
              <a:gd name="connsiteX40" fmla="*/ 6551154 w 8848429"/>
              <a:gd name="connsiteY40" fmla="*/ 11421 h 5096889"/>
              <a:gd name="connsiteX41" fmla="*/ 6634327 w 8848429"/>
              <a:gd name="connsiteY41" fmla="*/ 330566 h 5096889"/>
              <a:gd name="connsiteX42" fmla="*/ 6805652 w 8848429"/>
              <a:gd name="connsiteY42" fmla="*/ 48753 h 5096889"/>
              <a:gd name="connsiteX43" fmla="*/ 6853253 w 8848429"/>
              <a:gd name="connsiteY43" fmla="*/ 356317 h 5096889"/>
              <a:gd name="connsiteX44" fmla="*/ 7039411 w 8848429"/>
              <a:gd name="connsiteY44" fmla="*/ 106922 h 5096889"/>
              <a:gd name="connsiteX45" fmla="*/ 7058738 w 8848429"/>
              <a:gd name="connsiteY45" fmla="*/ 436131 h 5096889"/>
              <a:gd name="connsiteX46" fmla="*/ 7281736 w 8848429"/>
              <a:gd name="connsiteY46" fmla="*/ 193185 h 5096889"/>
              <a:gd name="connsiteX47" fmla="*/ 7268432 w 8848429"/>
              <a:gd name="connsiteY47" fmla="*/ 504124 h 5096889"/>
              <a:gd name="connsiteX48" fmla="*/ 7499674 w 8848429"/>
              <a:gd name="connsiteY48" fmla="*/ 295829 h 5096889"/>
              <a:gd name="connsiteX49" fmla="*/ 7454388 w 8848429"/>
              <a:gd name="connsiteY49" fmla="*/ 622500 h 5096889"/>
              <a:gd name="connsiteX50" fmla="*/ 7720512 w 8848429"/>
              <a:gd name="connsiteY50" fmla="*/ 427712 h 5096889"/>
              <a:gd name="connsiteX51" fmla="*/ 7646793 w 8848429"/>
              <a:gd name="connsiteY51" fmla="*/ 730077 h 5096889"/>
              <a:gd name="connsiteX52" fmla="*/ 7914230 w 8848429"/>
              <a:gd name="connsiteY52" fmla="*/ 570901 h 5096889"/>
              <a:gd name="connsiteX53" fmla="*/ 7806094 w 8848429"/>
              <a:gd name="connsiteY53" fmla="*/ 882450 h 5096889"/>
              <a:gd name="connsiteX54" fmla="*/ 8105097 w 8848429"/>
              <a:gd name="connsiteY54" fmla="*/ 743332 h 5096889"/>
              <a:gd name="connsiteX55" fmla="*/ 7973808 w 8848429"/>
              <a:gd name="connsiteY55" fmla="*/ 1025509 h 5096889"/>
              <a:gd name="connsiteX56" fmla="*/ 8267159 w 8848429"/>
              <a:gd name="connsiteY56" fmla="*/ 921562 h 5096889"/>
              <a:gd name="connsiteX57" fmla="*/ 8100309 w 8848429"/>
              <a:gd name="connsiteY57" fmla="*/ 1206036 h 5096889"/>
              <a:gd name="connsiteX58" fmla="*/ 8420718 w 8848429"/>
              <a:gd name="connsiteY58" fmla="*/ 1127917 h 5096889"/>
              <a:gd name="connsiteX59" fmla="*/ 8236899 w 8848429"/>
              <a:gd name="connsiteY59" fmla="*/ 1379055 h 5096889"/>
              <a:gd name="connsiteX60" fmla="*/ 8544894 w 8848429"/>
              <a:gd name="connsiteY60" fmla="*/ 1334347 h 5096889"/>
              <a:gd name="connsiteX61" fmla="*/ 8325768 w 8848429"/>
              <a:gd name="connsiteY61" fmla="*/ 1580791 h 5096889"/>
              <a:gd name="connsiteX62" fmla="*/ 8655244 w 8848429"/>
              <a:gd name="connsiteY62" fmla="*/ 1566694 h 5096889"/>
              <a:gd name="connsiteX63" fmla="*/ 8425972 w 8848429"/>
              <a:gd name="connsiteY63" fmla="*/ 1777142 h 5096889"/>
              <a:gd name="connsiteX64" fmla="*/ 8736775 w 8848429"/>
              <a:gd name="connsiteY64" fmla="*/ 1793364 h 5096889"/>
              <a:gd name="connsiteX65" fmla="*/ 8473750 w 8848429"/>
              <a:gd name="connsiteY65" fmla="*/ 1992336 h 5096889"/>
              <a:gd name="connsiteX66" fmla="*/ 8799676 w 8848429"/>
              <a:gd name="connsiteY66" fmla="*/ 2042778 h 5096889"/>
              <a:gd name="connsiteX67" fmla="*/ 8533734 w 8848429"/>
              <a:gd name="connsiteY67" fmla="*/ 2204454 h 5096889"/>
              <a:gd name="connsiteX68" fmla="*/ 8835394 w 8848429"/>
              <a:gd name="connsiteY68" fmla="*/ 2281007 h 5096889"/>
              <a:gd name="connsiteX69" fmla="*/ 8538630 w 8848429"/>
              <a:gd name="connsiteY69" fmla="*/ 2424841 h 5096889"/>
              <a:gd name="connsiteX70" fmla="*/ 8848429 w 8848429"/>
              <a:gd name="connsiteY70" fmla="*/ 2537897 h 5096889"/>
              <a:gd name="connsiteX71" fmla="*/ 8556068 w 8848429"/>
              <a:gd name="connsiteY71" fmla="*/ 2644589 h 5096889"/>
              <a:gd name="connsiteX72" fmla="*/ 8837008 w 8848429"/>
              <a:gd name="connsiteY72" fmla="*/ 2778517 h 5096889"/>
              <a:gd name="connsiteX73" fmla="*/ 8517863 w 8848429"/>
              <a:gd name="connsiteY73" fmla="*/ 2861690 h 5096889"/>
              <a:gd name="connsiteX74" fmla="*/ 8799676 w 8848429"/>
              <a:gd name="connsiteY74" fmla="*/ 3033015 h 5096889"/>
              <a:gd name="connsiteX75" fmla="*/ 8492112 w 8848429"/>
              <a:gd name="connsiteY75" fmla="*/ 3080616 h 5096889"/>
              <a:gd name="connsiteX76" fmla="*/ 8741508 w 8848429"/>
              <a:gd name="connsiteY76" fmla="*/ 3266774 h 5096889"/>
              <a:gd name="connsiteX77" fmla="*/ 8412298 w 8848429"/>
              <a:gd name="connsiteY77" fmla="*/ 3286101 h 5096889"/>
              <a:gd name="connsiteX78" fmla="*/ 8655244 w 8848429"/>
              <a:gd name="connsiteY78" fmla="*/ 3509099 h 5096889"/>
              <a:gd name="connsiteX79" fmla="*/ 8344304 w 8848429"/>
              <a:gd name="connsiteY79" fmla="*/ 3495795 h 5096889"/>
              <a:gd name="connsiteX80" fmla="*/ 8552600 w 8848429"/>
              <a:gd name="connsiteY80" fmla="*/ 3727037 h 5096889"/>
              <a:gd name="connsiteX81" fmla="*/ 8225930 w 8848429"/>
              <a:gd name="connsiteY81" fmla="*/ 3681752 h 5096889"/>
              <a:gd name="connsiteX82" fmla="*/ 8420718 w 8848429"/>
              <a:gd name="connsiteY82" fmla="*/ 3947875 h 5096889"/>
              <a:gd name="connsiteX83" fmla="*/ 8118352 w 8848429"/>
              <a:gd name="connsiteY83" fmla="*/ 3874156 h 5096889"/>
              <a:gd name="connsiteX84" fmla="*/ 8277528 w 8848429"/>
              <a:gd name="connsiteY84" fmla="*/ 4141593 h 5096889"/>
              <a:gd name="connsiteX85" fmla="*/ 7965979 w 8848429"/>
              <a:gd name="connsiteY85" fmla="*/ 4033457 h 5096889"/>
              <a:gd name="connsiteX86" fmla="*/ 8105097 w 8848429"/>
              <a:gd name="connsiteY86" fmla="*/ 4332460 h 5096889"/>
              <a:gd name="connsiteX87" fmla="*/ 7822920 w 8848429"/>
              <a:gd name="connsiteY87" fmla="*/ 4201171 h 5096889"/>
              <a:gd name="connsiteX88" fmla="*/ 7926868 w 8848429"/>
              <a:gd name="connsiteY88" fmla="*/ 4494522 h 5096889"/>
              <a:gd name="connsiteX89" fmla="*/ 7642393 w 8848429"/>
              <a:gd name="connsiteY89" fmla="*/ 4327672 h 5096889"/>
              <a:gd name="connsiteX90" fmla="*/ 7720512 w 8848429"/>
              <a:gd name="connsiteY90" fmla="*/ 4648081 h 5096889"/>
              <a:gd name="connsiteX91" fmla="*/ 7469375 w 8848429"/>
              <a:gd name="connsiteY91" fmla="*/ 4464262 h 5096889"/>
              <a:gd name="connsiteX92" fmla="*/ 7514083 w 8848429"/>
              <a:gd name="connsiteY92" fmla="*/ 4772257 h 5096889"/>
              <a:gd name="connsiteX93" fmla="*/ 7267640 w 8848429"/>
              <a:gd name="connsiteY93" fmla="*/ 4553132 h 5096889"/>
              <a:gd name="connsiteX94" fmla="*/ 7281736 w 8848429"/>
              <a:gd name="connsiteY94" fmla="*/ 4882607 h 5096889"/>
              <a:gd name="connsiteX95" fmla="*/ 7071287 w 8848429"/>
              <a:gd name="connsiteY95" fmla="*/ 4653335 h 5096889"/>
              <a:gd name="connsiteX96" fmla="*/ 7055065 w 8848429"/>
              <a:gd name="connsiteY96" fmla="*/ 4964138 h 5096889"/>
              <a:gd name="connsiteX97" fmla="*/ 6856094 w 8848429"/>
              <a:gd name="connsiteY97" fmla="*/ 4701115 h 5096889"/>
              <a:gd name="connsiteX98" fmla="*/ 6805652 w 8848429"/>
              <a:gd name="connsiteY98" fmla="*/ 5027039 h 5096889"/>
              <a:gd name="connsiteX99" fmla="*/ 6643976 w 8848429"/>
              <a:gd name="connsiteY99" fmla="*/ 4761097 h 5096889"/>
              <a:gd name="connsiteX100" fmla="*/ 6567424 w 8848429"/>
              <a:gd name="connsiteY100" fmla="*/ 5062757 h 5096889"/>
              <a:gd name="connsiteX101" fmla="*/ 6423590 w 8848429"/>
              <a:gd name="connsiteY101" fmla="*/ 4765993 h 5096889"/>
              <a:gd name="connsiteX102" fmla="*/ 6329584 w 8848429"/>
              <a:gd name="connsiteY102" fmla="*/ 5075792 h 5096889"/>
              <a:gd name="connsiteX103" fmla="*/ 6203841 w 8848429"/>
              <a:gd name="connsiteY103" fmla="*/ 4758029 h 5096889"/>
              <a:gd name="connsiteX104" fmla="*/ 6087331 w 8848429"/>
              <a:gd name="connsiteY104" fmla="*/ 5075438 h 5096889"/>
              <a:gd name="connsiteX105" fmla="*/ 5986740 w 8848429"/>
              <a:gd name="connsiteY105" fmla="*/ 4762643 h 5096889"/>
              <a:gd name="connsiteX106" fmla="*/ 5874016 w 8848429"/>
              <a:gd name="connsiteY106" fmla="*/ 5064232 h 5096889"/>
              <a:gd name="connsiteX107" fmla="*/ 5778157 w 8848429"/>
              <a:gd name="connsiteY107" fmla="*/ 4751952 h 5096889"/>
              <a:gd name="connsiteX108" fmla="*/ 5664023 w 8848429"/>
              <a:gd name="connsiteY108" fmla="*/ 5071017 h 5096889"/>
              <a:gd name="connsiteX109" fmla="*/ 5572671 w 8848429"/>
              <a:gd name="connsiteY109" fmla="*/ 4748156 h 5096889"/>
              <a:gd name="connsiteX110" fmla="*/ 5455082 w 8848429"/>
              <a:gd name="connsiteY110" fmla="*/ 5063854 h 5096889"/>
              <a:gd name="connsiteX111" fmla="*/ 5371684 w 8848429"/>
              <a:gd name="connsiteY111" fmla="*/ 4743118 h 5096889"/>
              <a:gd name="connsiteX112" fmla="*/ 5258734 w 8848429"/>
              <a:gd name="connsiteY112" fmla="*/ 5064988 h 5096889"/>
              <a:gd name="connsiteX113" fmla="*/ 5173028 w 8848429"/>
              <a:gd name="connsiteY113" fmla="*/ 4732692 h 5096889"/>
              <a:gd name="connsiteX114" fmla="*/ 5065654 w 8848429"/>
              <a:gd name="connsiteY114" fmla="*/ 5079881 h 5096889"/>
              <a:gd name="connsiteX115" fmla="*/ 4967924 w 8848429"/>
              <a:gd name="connsiteY115" fmla="*/ 4733065 h 5096889"/>
              <a:gd name="connsiteX116" fmla="*/ 4859236 w 8848429"/>
              <a:gd name="connsiteY116" fmla="*/ 5070041 h 5096889"/>
              <a:gd name="connsiteX117" fmla="*/ 4757823 w 8848429"/>
              <a:gd name="connsiteY117" fmla="*/ 4733093 h 5096889"/>
              <a:gd name="connsiteX118" fmla="*/ 4642970 w 8848429"/>
              <a:gd name="connsiteY118" fmla="*/ 5062710 h 5096889"/>
              <a:gd name="connsiteX119" fmla="*/ 4539308 w 8848429"/>
              <a:gd name="connsiteY119" fmla="*/ 4729733 h 5096889"/>
              <a:gd name="connsiteX120" fmla="*/ 4427656 w 8848429"/>
              <a:gd name="connsiteY120" fmla="*/ 5073048 h 5096889"/>
              <a:gd name="connsiteX121" fmla="*/ 4326692 w 8848429"/>
              <a:gd name="connsiteY121" fmla="*/ 4731957 h 5096889"/>
              <a:gd name="connsiteX122" fmla="*/ 4218160 w 8848429"/>
              <a:gd name="connsiteY122" fmla="*/ 5069060 h 5096889"/>
              <a:gd name="connsiteX123" fmla="*/ 4111057 w 8848429"/>
              <a:gd name="connsiteY123" fmla="*/ 4727722 h 5096889"/>
              <a:gd name="connsiteX124" fmla="*/ 3998675 w 8848429"/>
              <a:gd name="connsiteY124" fmla="*/ 5086231 h 5096889"/>
              <a:gd name="connsiteX125" fmla="*/ 3893587 w 8848429"/>
              <a:gd name="connsiteY125" fmla="*/ 4730962 h 5096889"/>
              <a:gd name="connsiteX126" fmla="*/ 3792246 w 8848429"/>
              <a:gd name="connsiteY126" fmla="*/ 5083407 h 5096889"/>
              <a:gd name="connsiteX127" fmla="*/ 3685503 w 8848429"/>
              <a:gd name="connsiteY127" fmla="*/ 4730932 h 5096889"/>
              <a:gd name="connsiteX128" fmla="*/ 3578948 w 8848429"/>
              <a:gd name="connsiteY128" fmla="*/ 5079457 h 5096889"/>
              <a:gd name="connsiteX129" fmla="*/ 3468730 w 8848429"/>
              <a:gd name="connsiteY129" fmla="*/ 4722807 h 5096889"/>
              <a:gd name="connsiteX130" fmla="*/ 3373480 w 8848429"/>
              <a:gd name="connsiteY130" fmla="*/ 5084757 h 5096889"/>
              <a:gd name="connsiteX131" fmla="*/ 3241500 w 8848429"/>
              <a:gd name="connsiteY131" fmla="*/ 4735885 h 5096889"/>
              <a:gd name="connsiteX132" fmla="*/ 3136378 w 8848429"/>
              <a:gd name="connsiteY132" fmla="*/ 5091138 h 5096889"/>
              <a:gd name="connsiteX133" fmla="*/ 3026307 w 8848429"/>
              <a:gd name="connsiteY133" fmla="*/ 4732865 h 5096889"/>
              <a:gd name="connsiteX134" fmla="*/ 2918715 w 8848429"/>
              <a:gd name="connsiteY134" fmla="*/ 5096889 h 5096889"/>
              <a:gd name="connsiteX135" fmla="*/ 2814188 w 8848429"/>
              <a:gd name="connsiteY135" fmla="*/ 4729347 h 5096889"/>
              <a:gd name="connsiteX136" fmla="*/ 2705887 w 8848429"/>
              <a:gd name="connsiteY136" fmla="*/ 5081807 h 5096889"/>
              <a:gd name="connsiteX137" fmla="*/ 2574753 w 8848429"/>
              <a:gd name="connsiteY137" fmla="*/ 4765993 h 5096889"/>
              <a:gd name="connsiteX138" fmla="*/ 2474397 w 8848429"/>
              <a:gd name="connsiteY138" fmla="*/ 5088492 h 5096889"/>
              <a:gd name="connsiteX139" fmla="*/ 2424853 w 8848429"/>
              <a:gd name="connsiteY139" fmla="*/ 4777079 h 5096889"/>
              <a:gd name="connsiteX140" fmla="*/ 2284575 w 8848429"/>
              <a:gd name="connsiteY140" fmla="*/ 5070721 h 5096889"/>
              <a:gd name="connsiteX141" fmla="*/ 2214103 w 8848429"/>
              <a:gd name="connsiteY141" fmla="*/ 4745226 h 5096889"/>
              <a:gd name="connsiteX142" fmla="*/ 2042778 w 8848429"/>
              <a:gd name="connsiteY142" fmla="*/ 5027039 h 5096889"/>
              <a:gd name="connsiteX143" fmla="*/ 1995178 w 8848429"/>
              <a:gd name="connsiteY143" fmla="*/ 4719475 h 5096889"/>
              <a:gd name="connsiteX144" fmla="*/ 1809018 w 8848429"/>
              <a:gd name="connsiteY144" fmla="*/ 4968872 h 5096889"/>
              <a:gd name="connsiteX145" fmla="*/ 1789692 w 8848429"/>
              <a:gd name="connsiteY145" fmla="*/ 4639662 h 5096889"/>
              <a:gd name="connsiteX146" fmla="*/ 1566694 w 8848429"/>
              <a:gd name="connsiteY146" fmla="*/ 4882607 h 5096889"/>
              <a:gd name="connsiteX147" fmla="*/ 1579997 w 8848429"/>
              <a:gd name="connsiteY147" fmla="*/ 4571668 h 5096889"/>
              <a:gd name="connsiteX148" fmla="*/ 1348755 w 8848429"/>
              <a:gd name="connsiteY148" fmla="*/ 4779964 h 5096889"/>
              <a:gd name="connsiteX149" fmla="*/ 1394041 w 8848429"/>
              <a:gd name="connsiteY149" fmla="*/ 4453292 h 5096889"/>
              <a:gd name="connsiteX150" fmla="*/ 1127917 w 8848429"/>
              <a:gd name="connsiteY150" fmla="*/ 4648081 h 5096889"/>
              <a:gd name="connsiteX151" fmla="*/ 1201636 w 8848429"/>
              <a:gd name="connsiteY151" fmla="*/ 4345715 h 5096889"/>
              <a:gd name="connsiteX152" fmla="*/ 934199 w 8848429"/>
              <a:gd name="connsiteY152" fmla="*/ 4504891 h 5096889"/>
              <a:gd name="connsiteX153" fmla="*/ 1042336 w 8848429"/>
              <a:gd name="connsiteY153" fmla="*/ 4193343 h 5096889"/>
              <a:gd name="connsiteX154" fmla="*/ 743332 w 8848429"/>
              <a:gd name="connsiteY154" fmla="*/ 4332460 h 5096889"/>
              <a:gd name="connsiteX155" fmla="*/ 874621 w 8848429"/>
              <a:gd name="connsiteY155" fmla="*/ 4050283 h 5096889"/>
              <a:gd name="connsiteX156" fmla="*/ 581271 w 8848429"/>
              <a:gd name="connsiteY156" fmla="*/ 4154231 h 5096889"/>
              <a:gd name="connsiteX157" fmla="*/ 748120 w 8848429"/>
              <a:gd name="connsiteY157" fmla="*/ 3869756 h 5096889"/>
              <a:gd name="connsiteX158" fmla="*/ 427711 w 8848429"/>
              <a:gd name="connsiteY158" fmla="*/ 3947875 h 5096889"/>
              <a:gd name="connsiteX159" fmla="*/ 611531 w 8848429"/>
              <a:gd name="connsiteY159" fmla="*/ 3696738 h 5096889"/>
              <a:gd name="connsiteX160" fmla="*/ 303535 w 8848429"/>
              <a:gd name="connsiteY160" fmla="*/ 3741447 h 5096889"/>
              <a:gd name="connsiteX161" fmla="*/ 522660 w 8848429"/>
              <a:gd name="connsiteY161" fmla="*/ 3495003 h 5096889"/>
              <a:gd name="connsiteX162" fmla="*/ 193185 w 8848429"/>
              <a:gd name="connsiteY162" fmla="*/ 3509099 h 5096889"/>
              <a:gd name="connsiteX163" fmla="*/ 422457 w 8848429"/>
              <a:gd name="connsiteY163" fmla="*/ 3298650 h 5096889"/>
              <a:gd name="connsiteX164" fmla="*/ 111655 w 8848429"/>
              <a:gd name="connsiteY164" fmla="*/ 3282428 h 5096889"/>
              <a:gd name="connsiteX165" fmla="*/ 374679 w 8848429"/>
              <a:gd name="connsiteY165" fmla="*/ 3083457 h 5096889"/>
              <a:gd name="connsiteX166" fmla="*/ 48753 w 8848429"/>
              <a:gd name="connsiteY166" fmla="*/ 3033015 h 5096889"/>
              <a:gd name="connsiteX167" fmla="*/ 314695 w 8848429"/>
              <a:gd name="connsiteY167" fmla="*/ 2871339 h 5096889"/>
              <a:gd name="connsiteX168" fmla="*/ 13035 w 8848429"/>
              <a:gd name="connsiteY168" fmla="*/ 2794787 h 5096889"/>
              <a:gd name="connsiteX169" fmla="*/ 309799 w 8848429"/>
              <a:gd name="connsiteY169" fmla="*/ 2650953 h 5096889"/>
              <a:gd name="connsiteX170" fmla="*/ 0 w 8848429"/>
              <a:gd name="connsiteY170" fmla="*/ 2537897 h 5096889"/>
              <a:gd name="connsiteX171" fmla="*/ 292363 w 8848429"/>
              <a:gd name="connsiteY171" fmla="*/ 2431203 h 5096889"/>
              <a:gd name="connsiteX172" fmla="*/ 11421 w 8848429"/>
              <a:gd name="connsiteY172" fmla="*/ 2297276 h 5096889"/>
              <a:gd name="connsiteX173" fmla="*/ 330566 w 8848429"/>
              <a:gd name="connsiteY173" fmla="*/ 2214104 h 5096889"/>
              <a:gd name="connsiteX174" fmla="*/ 48753 w 8848429"/>
              <a:gd name="connsiteY174" fmla="*/ 2042778 h 5096889"/>
              <a:gd name="connsiteX175" fmla="*/ 356319 w 8848429"/>
              <a:gd name="connsiteY175" fmla="*/ 1995178 h 5096889"/>
              <a:gd name="connsiteX176" fmla="*/ 106922 w 8848429"/>
              <a:gd name="connsiteY176" fmla="*/ 1809018 h 5096889"/>
              <a:gd name="connsiteX177" fmla="*/ 436130 w 8848429"/>
              <a:gd name="connsiteY177" fmla="*/ 1789692 h 5096889"/>
              <a:gd name="connsiteX178" fmla="*/ 193185 w 8848429"/>
              <a:gd name="connsiteY178" fmla="*/ 1566694 h 5096889"/>
              <a:gd name="connsiteX179" fmla="*/ 504124 w 8848429"/>
              <a:gd name="connsiteY179" fmla="*/ 1579997 h 5096889"/>
              <a:gd name="connsiteX180" fmla="*/ 295829 w 8848429"/>
              <a:gd name="connsiteY180" fmla="*/ 1348755 h 5096889"/>
              <a:gd name="connsiteX181" fmla="*/ 622500 w 8848429"/>
              <a:gd name="connsiteY181" fmla="*/ 1394041 h 5096889"/>
              <a:gd name="connsiteX182" fmla="*/ 427711 w 8848429"/>
              <a:gd name="connsiteY182" fmla="*/ 1127917 h 5096889"/>
              <a:gd name="connsiteX183" fmla="*/ 730077 w 8848429"/>
              <a:gd name="connsiteY183" fmla="*/ 1201637 h 5096889"/>
              <a:gd name="connsiteX184" fmla="*/ 570901 w 8848429"/>
              <a:gd name="connsiteY184" fmla="*/ 934199 h 5096889"/>
              <a:gd name="connsiteX185" fmla="*/ 882450 w 8848429"/>
              <a:gd name="connsiteY185" fmla="*/ 1042336 h 5096889"/>
              <a:gd name="connsiteX186" fmla="*/ 743332 w 8848429"/>
              <a:gd name="connsiteY186" fmla="*/ 743332 h 5096889"/>
              <a:gd name="connsiteX187" fmla="*/ 1025509 w 8848429"/>
              <a:gd name="connsiteY187" fmla="*/ 874621 h 5096889"/>
              <a:gd name="connsiteX188" fmla="*/ 921561 w 8848429"/>
              <a:gd name="connsiteY188" fmla="*/ 581271 h 5096889"/>
              <a:gd name="connsiteX189" fmla="*/ 1206036 w 8848429"/>
              <a:gd name="connsiteY189" fmla="*/ 748121 h 5096889"/>
              <a:gd name="connsiteX190" fmla="*/ 1127917 w 8848429"/>
              <a:gd name="connsiteY190" fmla="*/ 427712 h 5096889"/>
              <a:gd name="connsiteX191" fmla="*/ 1379054 w 8848429"/>
              <a:gd name="connsiteY191" fmla="*/ 611531 h 5096889"/>
              <a:gd name="connsiteX192" fmla="*/ 1334346 w 8848429"/>
              <a:gd name="connsiteY192" fmla="*/ 303535 h 5096889"/>
              <a:gd name="connsiteX193" fmla="*/ 1580790 w 8848429"/>
              <a:gd name="connsiteY193" fmla="*/ 522661 h 5096889"/>
              <a:gd name="connsiteX194" fmla="*/ 1566694 w 8848429"/>
              <a:gd name="connsiteY194" fmla="*/ 193185 h 5096889"/>
              <a:gd name="connsiteX195" fmla="*/ 1777142 w 8848429"/>
              <a:gd name="connsiteY195" fmla="*/ 422457 h 5096889"/>
              <a:gd name="connsiteX196" fmla="*/ 1793364 w 8848429"/>
              <a:gd name="connsiteY196" fmla="*/ 111655 h 5096889"/>
              <a:gd name="connsiteX197" fmla="*/ 1992335 w 8848429"/>
              <a:gd name="connsiteY197" fmla="*/ 374679 h 5096889"/>
              <a:gd name="connsiteX198" fmla="*/ 2042778 w 8848429"/>
              <a:gd name="connsiteY198" fmla="*/ 48753 h 5096889"/>
              <a:gd name="connsiteX199" fmla="*/ 2204453 w 8848429"/>
              <a:gd name="connsiteY199" fmla="*/ 314695 h 5096889"/>
              <a:gd name="connsiteX200" fmla="*/ 2281006 w 8848429"/>
              <a:gd name="connsiteY200" fmla="*/ 13035 h 5096889"/>
              <a:gd name="connsiteX201" fmla="*/ 2424840 w 8848429"/>
              <a:gd name="connsiteY201" fmla="*/ 309799 h 5096889"/>
              <a:gd name="connsiteX202" fmla="*/ 2537897 w 8848429"/>
              <a:gd name="connsiteY202" fmla="*/ 0 h 5096889"/>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41500 w 8848429"/>
              <a:gd name="connsiteY131" fmla="*/ 4735885 h 5097488"/>
              <a:gd name="connsiteX132" fmla="*/ 3149078 w 8848429"/>
              <a:gd name="connsiteY132" fmla="*/ 5097488 h 5097488"/>
              <a:gd name="connsiteX133" fmla="*/ 3026307 w 8848429"/>
              <a:gd name="connsiteY133" fmla="*/ 4732865 h 5097488"/>
              <a:gd name="connsiteX134" fmla="*/ 2918715 w 8848429"/>
              <a:gd name="connsiteY134" fmla="*/ 5096889 h 5097488"/>
              <a:gd name="connsiteX135" fmla="*/ 2814188 w 8848429"/>
              <a:gd name="connsiteY135" fmla="*/ 4729347 h 5097488"/>
              <a:gd name="connsiteX136" fmla="*/ 2705887 w 8848429"/>
              <a:gd name="connsiteY136" fmla="*/ 50818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73250 w 8848429"/>
              <a:gd name="connsiteY131" fmla="*/ 4729535 h 5097488"/>
              <a:gd name="connsiteX132" fmla="*/ 3149078 w 8848429"/>
              <a:gd name="connsiteY132" fmla="*/ 5097488 h 5097488"/>
              <a:gd name="connsiteX133" fmla="*/ 3026307 w 8848429"/>
              <a:gd name="connsiteY133" fmla="*/ 4732865 h 5097488"/>
              <a:gd name="connsiteX134" fmla="*/ 2918715 w 8848429"/>
              <a:gd name="connsiteY134" fmla="*/ 5096889 h 5097488"/>
              <a:gd name="connsiteX135" fmla="*/ 2814188 w 8848429"/>
              <a:gd name="connsiteY135" fmla="*/ 4729347 h 5097488"/>
              <a:gd name="connsiteX136" fmla="*/ 2705887 w 8848429"/>
              <a:gd name="connsiteY136" fmla="*/ 50818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32865 h 5097488"/>
              <a:gd name="connsiteX134" fmla="*/ 2918715 w 8848429"/>
              <a:gd name="connsiteY134" fmla="*/ 5096889 h 5097488"/>
              <a:gd name="connsiteX135" fmla="*/ 2814188 w 8848429"/>
              <a:gd name="connsiteY135" fmla="*/ 4729347 h 5097488"/>
              <a:gd name="connsiteX136" fmla="*/ 2705887 w 8848429"/>
              <a:gd name="connsiteY136" fmla="*/ 50818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20165 h 5097488"/>
              <a:gd name="connsiteX134" fmla="*/ 2918715 w 8848429"/>
              <a:gd name="connsiteY134" fmla="*/ 5096889 h 5097488"/>
              <a:gd name="connsiteX135" fmla="*/ 2814188 w 8848429"/>
              <a:gd name="connsiteY135" fmla="*/ 4729347 h 5097488"/>
              <a:gd name="connsiteX136" fmla="*/ 2705887 w 8848429"/>
              <a:gd name="connsiteY136" fmla="*/ 50818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20165 h 5097488"/>
              <a:gd name="connsiteX134" fmla="*/ 2906015 w 8848429"/>
              <a:gd name="connsiteY134" fmla="*/ 5090539 h 5097488"/>
              <a:gd name="connsiteX135" fmla="*/ 2814188 w 8848429"/>
              <a:gd name="connsiteY135" fmla="*/ 4729347 h 5097488"/>
              <a:gd name="connsiteX136" fmla="*/ 2705887 w 8848429"/>
              <a:gd name="connsiteY136" fmla="*/ 50818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20165 h 5097488"/>
              <a:gd name="connsiteX134" fmla="*/ 2931415 w 8848429"/>
              <a:gd name="connsiteY134" fmla="*/ 5084189 h 5097488"/>
              <a:gd name="connsiteX135" fmla="*/ 2814188 w 8848429"/>
              <a:gd name="connsiteY135" fmla="*/ 4729347 h 5097488"/>
              <a:gd name="connsiteX136" fmla="*/ 2705887 w 8848429"/>
              <a:gd name="connsiteY136" fmla="*/ 50818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20165 h 5097488"/>
              <a:gd name="connsiteX134" fmla="*/ 2931415 w 8848429"/>
              <a:gd name="connsiteY134" fmla="*/ 5084189 h 5097488"/>
              <a:gd name="connsiteX135" fmla="*/ 2801488 w 8848429"/>
              <a:gd name="connsiteY135" fmla="*/ 4729347 h 5097488"/>
              <a:gd name="connsiteX136" fmla="*/ 2705887 w 8848429"/>
              <a:gd name="connsiteY136" fmla="*/ 50818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20165 h 5097488"/>
              <a:gd name="connsiteX134" fmla="*/ 2931415 w 8848429"/>
              <a:gd name="connsiteY134" fmla="*/ 5084189 h 5097488"/>
              <a:gd name="connsiteX135" fmla="*/ 2801488 w 8848429"/>
              <a:gd name="connsiteY135" fmla="*/ 4729347 h 5097488"/>
              <a:gd name="connsiteX136" fmla="*/ 2686837 w 8848429"/>
              <a:gd name="connsiteY136" fmla="*/ 50691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20165 h 5097488"/>
              <a:gd name="connsiteX134" fmla="*/ 2931415 w 8848429"/>
              <a:gd name="connsiteY134" fmla="*/ 5084189 h 5097488"/>
              <a:gd name="connsiteX135" fmla="*/ 2788788 w 8848429"/>
              <a:gd name="connsiteY135" fmla="*/ 4735697 h 5097488"/>
              <a:gd name="connsiteX136" fmla="*/ 2686837 w 8848429"/>
              <a:gd name="connsiteY136" fmla="*/ 50691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20165 h 5097488"/>
              <a:gd name="connsiteX134" fmla="*/ 2918715 w 8848429"/>
              <a:gd name="connsiteY134" fmla="*/ 5084189 h 5097488"/>
              <a:gd name="connsiteX135" fmla="*/ 2788788 w 8848429"/>
              <a:gd name="connsiteY135" fmla="*/ 4735697 h 5097488"/>
              <a:gd name="connsiteX136" fmla="*/ 2686837 w 8848429"/>
              <a:gd name="connsiteY136" fmla="*/ 50691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86837 w 8848429"/>
              <a:gd name="connsiteY136" fmla="*/ 50691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6599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600153 w 8848429"/>
              <a:gd name="connsiteY137" fmla="*/ 473424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74397 w 8848429"/>
              <a:gd name="connsiteY138" fmla="*/ 5088492 h 5097488"/>
              <a:gd name="connsiteX139" fmla="*/ 2424853 w 8848429"/>
              <a:gd name="connsiteY139" fmla="*/ 4777079 h 5097488"/>
              <a:gd name="connsiteX140" fmla="*/ 2284575 w 8848429"/>
              <a:gd name="connsiteY140" fmla="*/ 507072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107542"/>
              <a:gd name="connsiteX1" fmla="*/ 2644589 w 8848429"/>
              <a:gd name="connsiteY1" fmla="*/ 292362 h 5107542"/>
              <a:gd name="connsiteX2" fmla="*/ 2778516 w 8848429"/>
              <a:gd name="connsiteY2" fmla="*/ 11421 h 5107542"/>
              <a:gd name="connsiteX3" fmla="*/ 2861690 w 8848429"/>
              <a:gd name="connsiteY3" fmla="*/ 330566 h 5107542"/>
              <a:gd name="connsiteX4" fmla="*/ 3033015 w 8848429"/>
              <a:gd name="connsiteY4" fmla="*/ 48753 h 5107542"/>
              <a:gd name="connsiteX5" fmla="*/ 3080616 w 8848429"/>
              <a:gd name="connsiteY5" fmla="*/ 356317 h 5107542"/>
              <a:gd name="connsiteX6" fmla="*/ 3266774 w 8848429"/>
              <a:gd name="connsiteY6" fmla="*/ 106922 h 5107542"/>
              <a:gd name="connsiteX7" fmla="*/ 3286101 w 8848429"/>
              <a:gd name="connsiteY7" fmla="*/ 436131 h 5107542"/>
              <a:gd name="connsiteX8" fmla="*/ 3509098 w 8848429"/>
              <a:gd name="connsiteY8" fmla="*/ 193185 h 5107542"/>
              <a:gd name="connsiteX9" fmla="*/ 3495795 w 8848429"/>
              <a:gd name="connsiteY9" fmla="*/ 504124 h 5107542"/>
              <a:gd name="connsiteX10" fmla="*/ 3727037 w 8848429"/>
              <a:gd name="connsiteY10" fmla="*/ 295829 h 5107542"/>
              <a:gd name="connsiteX11" fmla="*/ 3681751 w 8848429"/>
              <a:gd name="connsiteY11" fmla="*/ 622500 h 5107542"/>
              <a:gd name="connsiteX12" fmla="*/ 3947875 w 8848429"/>
              <a:gd name="connsiteY12" fmla="*/ 427712 h 5107542"/>
              <a:gd name="connsiteX13" fmla="*/ 3874156 w 8848429"/>
              <a:gd name="connsiteY13" fmla="*/ 730077 h 5107542"/>
              <a:gd name="connsiteX14" fmla="*/ 4141593 w 8848429"/>
              <a:gd name="connsiteY14" fmla="*/ 570901 h 5107542"/>
              <a:gd name="connsiteX15" fmla="*/ 4033457 w 8848429"/>
              <a:gd name="connsiteY15" fmla="*/ 882450 h 5107542"/>
              <a:gd name="connsiteX16" fmla="*/ 4332460 w 8848429"/>
              <a:gd name="connsiteY16" fmla="*/ 743332 h 5107542"/>
              <a:gd name="connsiteX17" fmla="*/ 4201171 w 8848429"/>
              <a:gd name="connsiteY17" fmla="*/ 1025509 h 5107542"/>
              <a:gd name="connsiteX18" fmla="*/ 4363624 w 8848429"/>
              <a:gd name="connsiteY18" fmla="*/ 967945 h 5107542"/>
              <a:gd name="connsiteX19" fmla="*/ 4401794 w 8848429"/>
              <a:gd name="connsiteY19" fmla="*/ 954419 h 5107542"/>
              <a:gd name="connsiteX20" fmla="*/ 4462826 w 8848429"/>
              <a:gd name="connsiteY20" fmla="*/ 975603 h 5107542"/>
              <a:gd name="connsiteX21" fmla="*/ 4655087 w 8848429"/>
              <a:gd name="connsiteY21" fmla="*/ 1042336 h 5107542"/>
              <a:gd name="connsiteX22" fmla="*/ 4515970 w 8848429"/>
              <a:gd name="connsiteY22" fmla="*/ 743332 h 5107542"/>
              <a:gd name="connsiteX23" fmla="*/ 4798146 w 8848429"/>
              <a:gd name="connsiteY23" fmla="*/ 874621 h 5107542"/>
              <a:gd name="connsiteX24" fmla="*/ 4694199 w 8848429"/>
              <a:gd name="connsiteY24" fmla="*/ 581271 h 5107542"/>
              <a:gd name="connsiteX25" fmla="*/ 4978673 w 8848429"/>
              <a:gd name="connsiteY25" fmla="*/ 748121 h 5107542"/>
              <a:gd name="connsiteX26" fmla="*/ 4900554 w 8848429"/>
              <a:gd name="connsiteY26" fmla="*/ 427712 h 5107542"/>
              <a:gd name="connsiteX27" fmla="*/ 5151692 w 8848429"/>
              <a:gd name="connsiteY27" fmla="*/ 611531 h 5107542"/>
              <a:gd name="connsiteX28" fmla="*/ 5106984 w 8848429"/>
              <a:gd name="connsiteY28" fmla="*/ 303535 h 5107542"/>
              <a:gd name="connsiteX29" fmla="*/ 5353428 w 8848429"/>
              <a:gd name="connsiteY29" fmla="*/ 522661 h 5107542"/>
              <a:gd name="connsiteX30" fmla="*/ 5339331 w 8848429"/>
              <a:gd name="connsiteY30" fmla="*/ 193185 h 5107542"/>
              <a:gd name="connsiteX31" fmla="*/ 5549779 w 8848429"/>
              <a:gd name="connsiteY31" fmla="*/ 422457 h 5107542"/>
              <a:gd name="connsiteX32" fmla="*/ 5566001 w 8848429"/>
              <a:gd name="connsiteY32" fmla="*/ 111655 h 5107542"/>
              <a:gd name="connsiteX33" fmla="*/ 5764973 w 8848429"/>
              <a:gd name="connsiteY33" fmla="*/ 374679 h 5107542"/>
              <a:gd name="connsiteX34" fmla="*/ 5815415 w 8848429"/>
              <a:gd name="connsiteY34" fmla="*/ 48753 h 5107542"/>
              <a:gd name="connsiteX35" fmla="*/ 5977091 w 8848429"/>
              <a:gd name="connsiteY35" fmla="*/ 314695 h 5107542"/>
              <a:gd name="connsiteX36" fmla="*/ 6053643 w 8848429"/>
              <a:gd name="connsiteY36" fmla="*/ 13035 h 5107542"/>
              <a:gd name="connsiteX37" fmla="*/ 6197477 w 8848429"/>
              <a:gd name="connsiteY37" fmla="*/ 309799 h 5107542"/>
              <a:gd name="connsiteX38" fmla="*/ 6310534 w 8848429"/>
              <a:gd name="connsiteY38" fmla="*/ 0 h 5107542"/>
              <a:gd name="connsiteX39" fmla="*/ 6417226 w 8848429"/>
              <a:gd name="connsiteY39" fmla="*/ 292362 h 5107542"/>
              <a:gd name="connsiteX40" fmla="*/ 6551154 w 8848429"/>
              <a:gd name="connsiteY40" fmla="*/ 11421 h 5107542"/>
              <a:gd name="connsiteX41" fmla="*/ 6634327 w 8848429"/>
              <a:gd name="connsiteY41" fmla="*/ 330566 h 5107542"/>
              <a:gd name="connsiteX42" fmla="*/ 6805652 w 8848429"/>
              <a:gd name="connsiteY42" fmla="*/ 48753 h 5107542"/>
              <a:gd name="connsiteX43" fmla="*/ 6853253 w 8848429"/>
              <a:gd name="connsiteY43" fmla="*/ 356317 h 5107542"/>
              <a:gd name="connsiteX44" fmla="*/ 7039411 w 8848429"/>
              <a:gd name="connsiteY44" fmla="*/ 106922 h 5107542"/>
              <a:gd name="connsiteX45" fmla="*/ 7058738 w 8848429"/>
              <a:gd name="connsiteY45" fmla="*/ 436131 h 5107542"/>
              <a:gd name="connsiteX46" fmla="*/ 7281736 w 8848429"/>
              <a:gd name="connsiteY46" fmla="*/ 193185 h 5107542"/>
              <a:gd name="connsiteX47" fmla="*/ 7268432 w 8848429"/>
              <a:gd name="connsiteY47" fmla="*/ 504124 h 5107542"/>
              <a:gd name="connsiteX48" fmla="*/ 7499674 w 8848429"/>
              <a:gd name="connsiteY48" fmla="*/ 295829 h 5107542"/>
              <a:gd name="connsiteX49" fmla="*/ 7454388 w 8848429"/>
              <a:gd name="connsiteY49" fmla="*/ 622500 h 5107542"/>
              <a:gd name="connsiteX50" fmla="*/ 7720512 w 8848429"/>
              <a:gd name="connsiteY50" fmla="*/ 427712 h 5107542"/>
              <a:gd name="connsiteX51" fmla="*/ 7646793 w 8848429"/>
              <a:gd name="connsiteY51" fmla="*/ 730077 h 5107542"/>
              <a:gd name="connsiteX52" fmla="*/ 7914230 w 8848429"/>
              <a:gd name="connsiteY52" fmla="*/ 570901 h 5107542"/>
              <a:gd name="connsiteX53" fmla="*/ 7806094 w 8848429"/>
              <a:gd name="connsiteY53" fmla="*/ 882450 h 5107542"/>
              <a:gd name="connsiteX54" fmla="*/ 8105097 w 8848429"/>
              <a:gd name="connsiteY54" fmla="*/ 743332 h 5107542"/>
              <a:gd name="connsiteX55" fmla="*/ 7973808 w 8848429"/>
              <a:gd name="connsiteY55" fmla="*/ 1025509 h 5107542"/>
              <a:gd name="connsiteX56" fmla="*/ 8267159 w 8848429"/>
              <a:gd name="connsiteY56" fmla="*/ 921562 h 5107542"/>
              <a:gd name="connsiteX57" fmla="*/ 8100309 w 8848429"/>
              <a:gd name="connsiteY57" fmla="*/ 1206036 h 5107542"/>
              <a:gd name="connsiteX58" fmla="*/ 8420718 w 8848429"/>
              <a:gd name="connsiteY58" fmla="*/ 1127917 h 5107542"/>
              <a:gd name="connsiteX59" fmla="*/ 8236899 w 8848429"/>
              <a:gd name="connsiteY59" fmla="*/ 1379055 h 5107542"/>
              <a:gd name="connsiteX60" fmla="*/ 8544894 w 8848429"/>
              <a:gd name="connsiteY60" fmla="*/ 1334347 h 5107542"/>
              <a:gd name="connsiteX61" fmla="*/ 8325768 w 8848429"/>
              <a:gd name="connsiteY61" fmla="*/ 1580791 h 5107542"/>
              <a:gd name="connsiteX62" fmla="*/ 8655244 w 8848429"/>
              <a:gd name="connsiteY62" fmla="*/ 1566694 h 5107542"/>
              <a:gd name="connsiteX63" fmla="*/ 8425972 w 8848429"/>
              <a:gd name="connsiteY63" fmla="*/ 1777142 h 5107542"/>
              <a:gd name="connsiteX64" fmla="*/ 8736775 w 8848429"/>
              <a:gd name="connsiteY64" fmla="*/ 1793364 h 5107542"/>
              <a:gd name="connsiteX65" fmla="*/ 8473750 w 8848429"/>
              <a:gd name="connsiteY65" fmla="*/ 1992336 h 5107542"/>
              <a:gd name="connsiteX66" fmla="*/ 8799676 w 8848429"/>
              <a:gd name="connsiteY66" fmla="*/ 2042778 h 5107542"/>
              <a:gd name="connsiteX67" fmla="*/ 8533734 w 8848429"/>
              <a:gd name="connsiteY67" fmla="*/ 2204454 h 5107542"/>
              <a:gd name="connsiteX68" fmla="*/ 8835394 w 8848429"/>
              <a:gd name="connsiteY68" fmla="*/ 2281007 h 5107542"/>
              <a:gd name="connsiteX69" fmla="*/ 8538630 w 8848429"/>
              <a:gd name="connsiteY69" fmla="*/ 2424841 h 5107542"/>
              <a:gd name="connsiteX70" fmla="*/ 8848429 w 8848429"/>
              <a:gd name="connsiteY70" fmla="*/ 2537897 h 5107542"/>
              <a:gd name="connsiteX71" fmla="*/ 8556068 w 8848429"/>
              <a:gd name="connsiteY71" fmla="*/ 2644589 h 5107542"/>
              <a:gd name="connsiteX72" fmla="*/ 8837008 w 8848429"/>
              <a:gd name="connsiteY72" fmla="*/ 2778517 h 5107542"/>
              <a:gd name="connsiteX73" fmla="*/ 8517863 w 8848429"/>
              <a:gd name="connsiteY73" fmla="*/ 2861690 h 5107542"/>
              <a:gd name="connsiteX74" fmla="*/ 8799676 w 8848429"/>
              <a:gd name="connsiteY74" fmla="*/ 3033015 h 5107542"/>
              <a:gd name="connsiteX75" fmla="*/ 8492112 w 8848429"/>
              <a:gd name="connsiteY75" fmla="*/ 3080616 h 5107542"/>
              <a:gd name="connsiteX76" fmla="*/ 8741508 w 8848429"/>
              <a:gd name="connsiteY76" fmla="*/ 3266774 h 5107542"/>
              <a:gd name="connsiteX77" fmla="*/ 8412298 w 8848429"/>
              <a:gd name="connsiteY77" fmla="*/ 3286101 h 5107542"/>
              <a:gd name="connsiteX78" fmla="*/ 8655244 w 8848429"/>
              <a:gd name="connsiteY78" fmla="*/ 3509099 h 5107542"/>
              <a:gd name="connsiteX79" fmla="*/ 8344304 w 8848429"/>
              <a:gd name="connsiteY79" fmla="*/ 3495795 h 5107542"/>
              <a:gd name="connsiteX80" fmla="*/ 8552600 w 8848429"/>
              <a:gd name="connsiteY80" fmla="*/ 3727037 h 5107542"/>
              <a:gd name="connsiteX81" fmla="*/ 8225930 w 8848429"/>
              <a:gd name="connsiteY81" fmla="*/ 3681752 h 5107542"/>
              <a:gd name="connsiteX82" fmla="*/ 8420718 w 8848429"/>
              <a:gd name="connsiteY82" fmla="*/ 3947875 h 5107542"/>
              <a:gd name="connsiteX83" fmla="*/ 8118352 w 8848429"/>
              <a:gd name="connsiteY83" fmla="*/ 3874156 h 5107542"/>
              <a:gd name="connsiteX84" fmla="*/ 8277528 w 8848429"/>
              <a:gd name="connsiteY84" fmla="*/ 4141593 h 5107542"/>
              <a:gd name="connsiteX85" fmla="*/ 7965979 w 8848429"/>
              <a:gd name="connsiteY85" fmla="*/ 4033457 h 5107542"/>
              <a:gd name="connsiteX86" fmla="*/ 8105097 w 8848429"/>
              <a:gd name="connsiteY86" fmla="*/ 4332460 h 5107542"/>
              <a:gd name="connsiteX87" fmla="*/ 7822920 w 8848429"/>
              <a:gd name="connsiteY87" fmla="*/ 4201171 h 5107542"/>
              <a:gd name="connsiteX88" fmla="*/ 7926868 w 8848429"/>
              <a:gd name="connsiteY88" fmla="*/ 4494522 h 5107542"/>
              <a:gd name="connsiteX89" fmla="*/ 7642393 w 8848429"/>
              <a:gd name="connsiteY89" fmla="*/ 4327672 h 5107542"/>
              <a:gd name="connsiteX90" fmla="*/ 7720512 w 8848429"/>
              <a:gd name="connsiteY90" fmla="*/ 4648081 h 5107542"/>
              <a:gd name="connsiteX91" fmla="*/ 7469375 w 8848429"/>
              <a:gd name="connsiteY91" fmla="*/ 4464262 h 5107542"/>
              <a:gd name="connsiteX92" fmla="*/ 7514083 w 8848429"/>
              <a:gd name="connsiteY92" fmla="*/ 4772257 h 5107542"/>
              <a:gd name="connsiteX93" fmla="*/ 7267640 w 8848429"/>
              <a:gd name="connsiteY93" fmla="*/ 4553132 h 5107542"/>
              <a:gd name="connsiteX94" fmla="*/ 7281736 w 8848429"/>
              <a:gd name="connsiteY94" fmla="*/ 4882607 h 5107542"/>
              <a:gd name="connsiteX95" fmla="*/ 7071287 w 8848429"/>
              <a:gd name="connsiteY95" fmla="*/ 4653335 h 5107542"/>
              <a:gd name="connsiteX96" fmla="*/ 7055065 w 8848429"/>
              <a:gd name="connsiteY96" fmla="*/ 4964138 h 5107542"/>
              <a:gd name="connsiteX97" fmla="*/ 6856094 w 8848429"/>
              <a:gd name="connsiteY97" fmla="*/ 4701115 h 5107542"/>
              <a:gd name="connsiteX98" fmla="*/ 6805652 w 8848429"/>
              <a:gd name="connsiteY98" fmla="*/ 5027039 h 5107542"/>
              <a:gd name="connsiteX99" fmla="*/ 6643976 w 8848429"/>
              <a:gd name="connsiteY99" fmla="*/ 4761097 h 5107542"/>
              <a:gd name="connsiteX100" fmla="*/ 6567424 w 8848429"/>
              <a:gd name="connsiteY100" fmla="*/ 5062757 h 5107542"/>
              <a:gd name="connsiteX101" fmla="*/ 6423590 w 8848429"/>
              <a:gd name="connsiteY101" fmla="*/ 4765993 h 5107542"/>
              <a:gd name="connsiteX102" fmla="*/ 6329584 w 8848429"/>
              <a:gd name="connsiteY102" fmla="*/ 5075792 h 5107542"/>
              <a:gd name="connsiteX103" fmla="*/ 6203841 w 8848429"/>
              <a:gd name="connsiteY103" fmla="*/ 4758029 h 5107542"/>
              <a:gd name="connsiteX104" fmla="*/ 6087331 w 8848429"/>
              <a:gd name="connsiteY104" fmla="*/ 5075438 h 5107542"/>
              <a:gd name="connsiteX105" fmla="*/ 5986740 w 8848429"/>
              <a:gd name="connsiteY105" fmla="*/ 4762643 h 5107542"/>
              <a:gd name="connsiteX106" fmla="*/ 5874016 w 8848429"/>
              <a:gd name="connsiteY106" fmla="*/ 5064232 h 5107542"/>
              <a:gd name="connsiteX107" fmla="*/ 5778157 w 8848429"/>
              <a:gd name="connsiteY107" fmla="*/ 4751952 h 5107542"/>
              <a:gd name="connsiteX108" fmla="*/ 5664023 w 8848429"/>
              <a:gd name="connsiteY108" fmla="*/ 5071017 h 5107542"/>
              <a:gd name="connsiteX109" fmla="*/ 5572671 w 8848429"/>
              <a:gd name="connsiteY109" fmla="*/ 4748156 h 5107542"/>
              <a:gd name="connsiteX110" fmla="*/ 5455082 w 8848429"/>
              <a:gd name="connsiteY110" fmla="*/ 5063854 h 5107542"/>
              <a:gd name="connsiteX111" fmla="*/ 5371684 w 8848429"/>
              <a:gd name="connsiteY111" fmla="*/ 4743118 h 5107542"/>
              <a:gd name="connsiteX112" fmla="*/ 5258734 w 8848429"/>
              <a:gd name="connsiteY112" fmla="*/ 5064988 h 5107542"/>
              <a:gd name="connsiteX113" fmla="*/ 5173028 w 8848429"/>
              <a:gd name="connsiteY113" fmla="*/ 4732692 h 5107542"/>
              <a:gd name="connsiteX114" fmla="*/ 5065654 w 8848429"/>
              <a:gd name="connsiteY114" fmla="*/ 5079881 h 5107542"/>
              <a:gd name="connsiteX115" fmla="*/ 4967924 w 8848429"/>
              <a:gd name="connsiteY115" fmla="*/ 4733065 h 5107542"/>
              <a:gd name="connsiteX116" fmla="*/ 4859236 w 8848429"/>
              <a:gd name="connsiteY116" fmla="*/ 5070041 h 5107542"/>
              <a:gd name="connsiteX117" fmla="*/ 4757823 w 8848429"/>
              <a:gd name="connsiteY117" fmla="*/ 4733093 h 5107542"/>
              <a:gd name="connsiteX118" fmla="*/ 4642970 w 8848429"/>
              <a:gd name="connsiteY118" fmla="*/ 5062710 h 5107542"/>
              <a:gd name="connsiteX119" fmla="*/ 4539308 w 8848429"/>
              <a:gd name="connsiteY119" fmla="*/ 4729733 h 5107542"/>
              <a:gd name="connsiteX120" fmla="*/ 4427656 w 8848429"/>
              <a:gd name="connsiteY120" fmla="*/ 5073048 h 5107542"/>
              <a:gd name="connsiteX121" fmla="*/ 4326692 w 8848429"/>
              <a:gd name="connsiteY121" fmla="*/ 4731957 h 5107542"/>
              <a:gd name="connsiteX122" fmla="*/ 4218160 w 8848429"/>
              <a:gd name="connsiteY122" fmla="*/ 5069060 h 5107542"/>
              <a:gd name="connsiteX123" fmla="*/ 4111057 w 8848429"/>
              <a:gd name="connsiteY123" fmla="*/ 4727722 h 5107542"/>
              <a:gd name="connsiteX124" fmla="*/ 3998675 w 8848429"/>
              <a:gd name="connsiteY124" fmla="*/ 5086231 h 5107542"/>
              <a:gd name="connsiteX125" fmla="*/ 3893587 w 8848429"/>
              <a:gd name="connsiteY125" fmla="*/ 4730962 h 5107542"/>
              <a:gd name="connsiteX126" fmla="*/ 3792246 w 8848429"/>
              <a:gd name="connsiteY126" fmla="*/ 5083407 h 5107542"/>
              <a:gd name="connsiteX127" fmla="*/ 3685503 w 8848429"/>
              <a:gd name="connsiteY127" fmla="*/ 4730932 h 5107542"/>
              <a:gd name="connsiteX128" fmla="*/ 3578948 w 8848429"/>
              <a:gd name="connsiteY128" fmla="*/ 5079457 h 5107542"/>
              <a:gd name="connsiteX129" fmla="*/ 3468730 w 8848429"/>
              <a:gd name="connsiteY129" fmla="*/ 4722807 h 5107542"/>
              <a:gd name="connsiteX130" fmla="*/ 3373480 w 8848429"/>
              <a:gd name="connsiteY130" fmla="*/ 5084757 h 5107542"/>
              <a:gd name="connsiteX131" fmla="*/ 3254200 w 8848429"/>
              <a:gd name="connsiteY131" fmla="*/ 4723185 h 5107542"/>
              <a:gd name="connsiteX132" fmla="*/ 3149078 w 8848429"/>
              <a:gd name="connsiteY132" fmla="*/ 5097488 h 5107542"/>
              <a:gd name="connsiteX133" fmla="*/ 3013607 w 8848429"/>
              <a:gd name="connsiteY133" fmla="*/ 4720165 h 5107542"/>
              <a:gd name="connsiteX134" fmla="*/ 2918715 w 8848429"/>
              <a:gd name="connsiteY134" fmla="*/ 5084189 h 5107542"/>
              <a:gd name="connsiteX135" fmla="*/ 2788788 w 8848429"/>
              <a:gd name="connsiteY135" fmla="*/ 4735697 h 5107542"/>
              <a:gd name="connsiteX136" fmla="*/ 2693187 w 8848429"/>
              <a:gd name="connsiteY136" fmla="*/ 5081807 h 5107542"/>
              <a:gd name="connsiteX137" fmla="*/ 2574753 w 8848429"/>
              <a:gd name="connsiteY137" fmla="*/ 4734243 h 5107542"/>
              <a:gd name="connsiteX138" fmla="*/ 2493447 w 8848429"/>
              <a:gd name="connsiteY138" fmla="*/ 5107542 h 5107542"/>
              <a:gd name="connsiteX139" fmla="*/ 2424853 w 8848429"/>
              <a:gd name="connsiteY139" fmla="*/ 4777079 h 5107542"/>
              <a:gd name="connsiteX140" fmla="*/ 2284575 w 8848429"/>
              <a:gd name="connsiteY140" fmla="*/ 5070721 h 5107542"/>
              <a:gd name="connsiteX141" fmla="*/ 2214103 w 8848429"/>
              <a:gd name="connsiteY141" fmla="*/ 4745226 h 5107542"/>
              <a:gd name="connsiteX142" fmla="*/ 2042778 w 8848429"/>
              <a:gd name="connsiteY142" fmla="*/ 5027039 h 5107542"/>
              <a:gd name="connsiteX143" fmla="*/ 1995178 w 8848429"/>
              <a:gd name="connsiteY143" fmla="*/ 4719475 h 5107542"/>
              <a:gd name="connsiteX144" fmla="*/ 1809018 w 8848429"/>
              <a:gd name="connsiteY144" fmla="*/ 4968872 h 5107542"/>
              <a:gd name="connsiteX145" fmla="*/ 1789692 w 8848429"/>
              <a:gd name="connsiteY145" fmla="*/ 4639662 h 5107542"/>
              <a:gd name="connsiteX146" fmla="*/ 1566694 w 8848429"/>
              <a:gd name="connsiteY146" fmla="*/ 4882607 h 5107542"/>
              <a:gd name="connsiteX147" fmla="*/ 1579997 w 8848429"/>
              <a:gd name="connsiteY147" fmla="*/ 4571668 h 5107542"/>
              <a:gd name="connsiteX148" fmla="*/ 1348755 w 8848429"/>
              <a:gd name="connsiteY148" fmla="*/ 4779964 h 5107542"/>
              <a:gd name="connsiteX149" fmla="*/ 1394041 w 8848429"/>
              <a:gd name="connsiteY149" fmla="*/ 4453292 h 5107542"/>
              <a:gd name="connsiteX150" fmla="*/ 1127917 w 8848429"/>
              <a:gd name="connsiteY150" fmla="*/ 4648081 h 5107542"/>
              <a:gd name="connsiteX151" fmla="*/ 1201636 w 8848429"/>
              <a:gd name="connsiteY151" fmla="*/ 4345715 h 5107542"/>
              <a:gd name="connsiteX152" fmla="*/ 934199 w 8848429"/>
              <a:gd name="connsiteY152" fmla="*/ 4504891 h 5107542"/>
              <a:gd name="connsiteX153" fmla="*/ 1042336 w 8848429"/>
              <a:gd name="connsiteY153" fmla="*/ 4193343 h 5107542"/>
              <a:gd name="connsiteX154" fmla="*/ 743332 w 8848429"/>
              <a:gd name="connsiteY154" fmla="*/ 4332460 h 5107542"/>
              <a:gd name="connsiteX155" fmla="*/ 874621 w 8848429"/>
              <a:gd name="connsiteY155" fmla="*/ 4050283 h 5107542"/>
              <a:gd name="connsiteX156" fmla="*/ 581271 w 8848429"/>
              <a:gd name="connsiteY156" fmla="*/ 4154231 h 5107542"/>
              <a:gd name="connsiteX157" fmla="*/ 748120 w 8848429"/>
              <a:gd name="connsiteY157" fmla="*/ 3869756 h 5107542"/>
              <a:gd name="connsiteX158" fmla="*/ 427711 w 8848429"/>
              <a:gd name="connsiteY158" fmla="*/ 3947875 h 5107542"/>
              <a:gd name="connsiteX159" fmla="*/ 611531 w 8848429"/>
              <a:gd name="connsiteY159" fmla="*/ 3696738 h 5107542"/>
              <a:gd name="connsiteX160" fmla="*/ 303535 w 8848429"/>
              <a:gd name="connsiteY160" fmla="*/ 3741447 h 5107542"/>
              <a:gd name="connsiteX161" fmla="*/ 522660 w 8848429"/>
              <a:gd name="connsiteY161" fmla="*/ 3495003 h 5107542"/>
              <a:gd name="connsiteX162" fmla="*/ 193185 w 8848429"/>
              <a:gd name="connsiteY162" fmla="*/ 3509099 h 5107542"/>
              <a:gd name="connsiteX163" fmla="*/ 422457 w 8848429"/>
              <a:gd name="connsiteY163" fmla="*/ 3298650 h 5107542"/>
              <a:gd name="connsiteX164" fmla="*/ 111655 w 8848429"/>
              <a:gd name="connsiteY164" fmla="*/ 3282428 h 5107542"/>
              <a:gd name="connsiteX165" fmla="*/ 374679 w 8848429"/>
              <a:gd name="connsiteY165" fmla="*/ 3083457 h 5107542"/>
              <a:gd name="connsiteX166" fmla="*/ 48753 w 8848429"/>
              <a:gd name="connsiteY166" fmla="*/ 3033015 h 5107542"/>
              <a:gd name="connsiteX167" fmla="*/ 314695 w 8848429"/>
              <a:gd name="connsiteY167" fmla="*/ 2871339 h 5107542"/>
              <a:gd name="connsiteX168" fmla="*/ 13035 w 8848429"/>
              <a:gd name="connsiteY168" fmla="*/ 2794787 h 5107542"/>
              <a:gd name="connsiteX169" fmla="*/ 309799 w 8848429"/>
              <a:gd name="connsiteY169" fmla="*/ 2650953 h 5107542"/>
              <a:gd name="connsiteX170" fmla="*/ 0 w 8848429"/>
              <a:gd name="connsiteY170" fmla="*/ 2537897 h 5107542"/>
              <a:gd name="connsiteX171" fmla="*/ 292363 w 8848429"/>
              <a:gd name="connsiteY171" fmla="*/ 2431203 h 5107542"/>
              <a:gd name="connsiteX172" fmla="*/ 11421 w 8848429"/>
              <a:gd name="connsiteY172" fmla="*/ 2297276 h 5107542"/>
              <a:gd name="connsiteX173" fmla="*/ 330566 w 8848429"/>
              <a:gd name="connsiteY173" fmla="*/ 2214104 h 5107542"/>
              <a:gd name="connsiteX174" fmla="*/ 48753 w 8848429"/>
              <a:gd name="connsiteY174" fmla="*/ 2042778 h 5107542"/>
              <a:gd name="connsiteX175" fmla="*/ 356319 w 8848429"/>
              <a:gd name="connsiteY175" fmla="*/ 1995178 h 5107542"/>
              <a:gd name="connsiteX176" fmla="*/ 106922 w 8848429"/>
              <a:gd name="connsiteY176" fmla="*/ 1809018 h 5107542"/>
              <a:gd name="connsiteX177" fmla="*/ 436130 w 8848429"/>
              <a:gd name="connsiteY177" fmla="*/ 1789692 h 5107542"/>
              <a:gd name="connsiteX178" fmla="*/ 193185 w 8848429"/>
              <a:gd name="connsiteY178" fmla="*/ 1566694 h 5107542"/>
              <a:gd name="connsiteX179" fmla="*/ 504124 w 8848429"/>
              <a:gd name="connsiteY179" fmla="*/ 1579997 h 5107542"/>
              <a:gd name="connsiteX180" fmla="*/ 295829 w 8848429"/>
              <a:gd name="connsiteY180" fmla="*/ 1348755 h 5107542"/>
              <a:gd name="connsiteX181" fmla="*/ 622500 w 8848429"/>
              <a:gd name="connsiteY181" fmla="*/ 1394041 h 5107542"/>
              <a:gd name="connsiteX182" fmla="*/ 427711 w 8848429"/>
              <a:gd name="connsiteY182" fmla="*/ 1127917 h 5107542"/>
              <a:gd name="connsiteX183" fmla="*/ 730077 w 8848429"/>
              <a:gd name="connsiteY183" fmla="*/ 1201637 h 5107542"/>
              <a:gd name="connsiteX184" fmla="*/ 570901 w 8848429"/>
              <a:gd name="connsiteY184" fmla="*/ 934199 h 5107542"/>
              <a:gd name="connsiteX185" fmla="*/ 882450 w 8848429"/>
              <a:gd name="connsiteY185" fmla="*/ 1042336 h 5107542"/>
              <a:gd name="connsiteX186" fmla="*/ 743332 w 8848429"/>
              <a:gd name="connsiteY186" fmla="*/ 743332 h 5107542"/>
              <a:gd name="connsiteX187" fmla="*/ 1025509 w 8848429"/>
              <a:gd name="connsiteY187" fmla="*/ 874621 h 5107542"/>
              <a:gd name="connsiteX188" fmla="*/ 921561 w 8848429"/>
              <a:gd name="connsiteY188" fmla="*/ 581271 h 5107542"/>
              <a:gd name="connsiteX189" fmla="*/ 1206036 w 8848429"/>
              <a:gd name="connsiteY189" fmla="*/ 748121 h 5107542"/>
              <a:gd name="connsiteX190" fmla="*/ 1127917 w 8848429"/>
              <a:gd name="connsiteY190" fmla="*/ 427712 h 5107542"/>
              <a:gd name="connsiteX191" fmla="*/ 1379054 w 8848429"/>
              <a:gd name="connsiteY191" fmla="*/ 611531 h 5107542"/>
              <a:gd name="connsiteX192" fmla="*/ 1334346 w 8848429"/>
              <a:gd name="connsiteY192" fmla="*/ 303535 h 5107542"/>
              <a:gd name="connsiteX193" fmla="*/ 1580790 w 8848429"/>
              <a:gd name="connsiteY193" fmla="*/ 522661 h 5107542"/>
              <a:gd name="connsiteX194" fmla="*/ 1566694 w 8848429"/>
              <a:gd name="connsiteY194" fmla="*/ 193185 h 5107542"/>
              <a:gd name="connsiteX195" fmla="*/ 1777142 w 8848429"/>
              <a:gd name="connsiteY195" fmla="*/ 422457 h 5107542"/>
              <a:gd name="connsiteX196" fmla="*/ 1793364 w 8848429"/>
              <a:gd name="connsiteY196" fmla="*/ 111655 h 5107542"/>
              <a:gd name="connsiteX197" fmla="*/ 1992335 w 8848429"/>
              <a:gd name="connsiteY197" fmla="*/ 374679 h 5107542"/>
              <a:gd name="connsiteX198" fmla="*/ 2042778 w 8848429"/>
              <a:gd name="connsiteY198" fmla="*/ 48753 h 5107542"/>
              <a:gd name="connsiteX199" fmla="*/ 2204453 w 8848429"/>
              <a:gd name="connsiteY199" fmla="*/ 314695 h 5107542"/>
              <a:gd name="connsiteX200" fmla="*/ 2281006 w 8848429"/>
              <a:gd name="connsiteY200" fmla="*/ 13035 h 5107542"/>
              <a:gd name="connsiteX201" fmla="*/ 2424840 w 8848429"/>
              <a:gd name="connsiteY201" fmla="*/ 309799 h 5107542"/>
              <a:gd name="connsiteX202" fmla="*/ 2537897 w 8848429"/>
              <a:gd name="connsiteY202" fmla="*/ 0 h 5107542"/>
              <a:gd name="connsiteX0" fmla="*/ 2537897 w 8848429"/>
              <a:gd name="connsiteY0" fmla="*/ 0 h 5107542"/>
              <a:gd name="connsiteX1" fmla="*/ 2644589 w 8848429"/>
              <a:gd name="connsiteY1" fmla="*/ 292362 h 5107542"/>
              <a:gd name="connsiteX2" fmla="*/ 2778516 w 8848429"/>
              <a:gd name="connsiteY2" fmla="*/ 11421 h 5107542"/>
              <a:gd name="connsiteX3" fmla="*/ 2861690 w 8848429"/>
              <a:gd name="connsiteY3" fmla="*/ 330566 h 5107542"/>
              <a:gd name="connsiteX4" fmla="*/ 3033015 w 8848429"/>
              <a:gd name="connsiteY4" fmla="*/ 48753 h 5107542"/>
              <a:gd name="connsiteX5" fmla="*/ 3080616 w 8848429"/>
              <a:gd name="connsiteY5" fmla="*/ 356317 h 5107542"/>
              <a:gd name="connsiteX6" fmla="*/ 3266774 w 8848429"/>
              <a:gd name="connsiteY6" fmla="*/ 106922 h 5107542"/>
              <a:gd name="connsiteX7" fmla="*/ 3286101 w 8848429"/>
              <a:gd name="connsiteY7" fmla="*/ 436131 h 5107542"/>
              <a:gd name="connsiteX8" fmla="*/ 3509098 w 8848429"/>
              <a:gd name="connsiteY8" fmla="*/ 193185 h 5107542"/>
              <a:gd name="connsiteX9" fmla="*/ 3495795 w 8848429"/>
              <a:gd name="connsiteY9" fmla="*/ 504124 h 5107542"/>
              <a:gd name="connsiteX10" fmla="*/ 3727037 w 8848429"/>
              <a:gd name="connsiteY10" fmla="*/ 295829 h 5107542"/>
              <a:gd name="connsiteX11" fmla="*/ 3681751 w 8848429"/>
              <a:gd name="connsiteY11" fmla="*/ 622500 h 5107542"/>
              <a:gd name="connsiteX12" fmla="*/ 3947875 w 8848429"/>
              <a:gd name="connsiteY12" fmla="*/ 427712 h 5107542"/>
              <a:gd name="connsiteX13" fmla="*/ 3874156 w 8848429"/>
              <a:gd name="connsiteY13" fmla="*/ 730077 h 5107542"/>
              <a:gd name="connsiteX14" fmla="*/ 4141593 w 8848429"/>
              <a:gd name="connsiteY14" fmla="*/ 570901 h 5107542"/>
              <a:gd name="connsiteX15" fmla="*/ 4033457 w 8848429"/>
              <a:gd name="connsiteY15" fmla="*/ 882450 h 5107542"/>
              <a:gd name="connsiteX16" fmla="*/ 4332460 w 8848429"/>
              <a:gd name="connsiteY16" fmla="*/ 743332 h 5107542"/>
              <a:gd name="connsiteX17" fmla="*/ 4201171 w 8848429"/>
              <a:gd name="connsiteY17" fmla="*/ 1025509 h 5107542"/>
              <a:gd name="connsiteX18" fmla="*/ 4363624 w 8848429"/>
              <a:gd name="connsiteY18" fmla="*/ 967945 h 5107542"/>
              <a:gd name="connsiteX19" fmla="*/ 4401794 w 8848429"/>
              <a:gd name="connsiteY19" fmla="*/ 954419 h 5107542"/>
              <a:gd name="connsiteX20" fmla="*/ 4462826 w 8848429"/>
              <a:gd name="connsiteY20" fmla="*/ 975603 h 5107542"/>
              <a:gd name="connsiteX21" fmla="*/ 4655087 w 8848429"/>
              <a:gd name="connsiteY21" fmla="*/ 1042336 h 5107542"/>
              <a:gd name="connsiteX22" fmla="*/ 4515970 w 8848429"/>
              <a:gd name="connsiteY22" fmla="*/ 743332 h 5107542"/>
              <a:gd name="connsiteX23" fmla="*/ 4798146 w 8848429"/>
              <a:gd name="connsiteY23" fmla="*/ 874621 h 5107542"/>
              <a:gd name="connsiteX24" fmla="*/ 4694199 w 8848429"/>
              <a:gd name="connsiteY24" fmla="*/ 581271 h 5107542"/>
              <a:gd name="connsiteX25" fmla="*/ 4978673 w 8848429"/>
              <a:gd name="connsiteY25" fmla="*/ 748121 h 5107542"/>
              <a:gd name="connsiteX26" fmla="*/ 4900554 w 8848429"/>
              <a:gd name="connsiteY26" fmla="*/ 427712 h 5107542"/>
              <a:gd name="connsiteX27" fmla="*/ 5151692 w 8848429"/>
              <a:gd name="connsiteY27" fmla="*/ 611531 h 5107542"/>
              <a:gd name="connsiteX28" fmla="*/ 5106984 w 8848429"/>
              <a:gd name="connsiteY28" fmla="*/ 303535 h 5107542"/>
              <a:gd name="connsiteX29" fmla="*/ 5353428 w 8848429"/>
              <a:gd name="connsiteY29" fmla="*/ 522661 h 5107542"/>
              <a:gd name="connsiteX30" fmla="*/ 5339331 w 8848429"/>
              <a:gd name="connsiteY30" fmla="*/ 193185 h 5107542"/>
              <a:gd name="connsiteX31" fmla="*/ 5549779 w 8848429"/>
              <a:gd name="connsiteY31" fmla="*/ 422457 h 5107542"/>
              <a:gd name="connsiteX32" fmla="*/ 5566001 w 8848429"/>
              <a:gd name="connsiteY32" fmla="*/ 111655 h 5107542"/>
              <a:gd name="connsiteX33" fmla="*/ 5764973 w 8848429"/>
              <a:gd name="connsiteY33" fmla="*/ 374679 h 5107542"/>
              <a:gd name="connsiteX34" fmla="*/ 5815415 w 8848429"/>
              <a:gd name="connsiteY34" fmla="*/ 48753 h 5107542"/>
              <a:gd name="connsiteX35" fmla="*/ 5977091 w 8848429"/>
              <a:gd name="connsiteY35" fmla="*/ 314695 h 5107542"/>
              <a:gd name="connsiteX36" fmla="*/ 6053643 w 8848429"/>
              <a:gd name="connsiteY36" fmla="*/ 13035 h 5107542"/>
              <a:gd name="connsiteX37" fmla="*/ 6197477 w 8848429"/>
              <a:gd name="connsiteY37" fmla="*/ 309799 h 5107542"/>
              <a:gd name="connsiteX38" fmla="*/ 6310534 w 8848429"/>
              <a:gd name="connsiteY38" fmla="*/ 0 h 5107542"/>
              <a:gd name="connsiteX39" fmla="*/ 6417226 w 8848429"/>
              <a:gd name="connsiteY39" fmla="*/ 292362 h 5107542"/>
              <a:gd name="connsiteX40" fmla="*/ 6551154 w 8848429"/>
              <a:gd name="connsiteY40" fmla="*/ 11421 h 5107542"/>
              <a:gd name="connsiteX41" fmla="*/ 6634327 w 8848429"/>
              <a:gd name="connsiteY41" fmla="*/ 330566 h 5107542"/>
              <a:gd name="connsiteX42" fmla="*/ 6805652 w 8848429"/>
              <a:gd name="connsiteY42" fmla="*/ 48753 h 5107542"/>
              <a:gd name="connsiteX43" fmla="*/ 6853253 w 8848429"/>
              <a:gd name="connsiteY43" fmla="*/ 356317 h 5107542"/>
              <a:gd name="connsiteX44" fmla="*/ 7039411 w 8848429"/>
              <a:gd name="connsiteY44" fmla="*/ 106922 h 5107542"/>
              <a:gd name="connsiteX45" fmla="*/ 7058738 w 8848429"/>
              <a:gd name="connsiteY45" fmla="*/ 436131 h 5107542"/>
              <a:gd name="connsiteX46" fmla="*/ 7281736 w 8848429"/>
              <a:gd name="connsiteY46" fmla="*/ 193185 h 5107542"/>
              <a:gd name="connsiteX47" fmla="*/ 7268432 w 8848429"/>
              <a:gd name="connsiteY47" fmla="*/ 504124 h 5107542"/>
              <a:gd name="connsiteX48" fmla="*/ 7499674 w 8848429"/>
              <a:gd name="connsiteY48" fmla="*/ 295829 h 5107542"/>
              <a:gd name="connsiteX49" fmla="*/ 7454388 w 8848429"/>
              <a:gd name="connsiteY49" fmla="*/ 622500 h 5107542"/>
              <a:gd name="connsiteX50" fmla="*/ 7720512 w 8848429"/>
              <a:gd name="connsiteY50" fmla="*/ 427712 h 5107542"/>
              <a:gd name="connsiteX51" fmla="*/ 7646793 w 8848429"/>
              <a:gd name="connsiteY51" fmla="*/ 730077 h 5107542"/>
              <a:gd name="connsiteX52" fmla="*/ 7914230 w 8848429"/>
              <a:gd name="connsiteY52" fmla="*/ 570901 h 5107542"/>
              <a:gd name="connsiteX53" fmla="*/ 7806094 w 8848429"/>
              <a:gd name="connsiteY53" fmla="*/ 882450 h 5107542"/>
              <a:gd name="connsiteX54" fmla="*/ 8105097 w 8848429"/>
              <a:gd name="connsiteY54" fmla="*/ 743332 h 5107542"/>
              <a:gd name="connsiteX55" fmla="*/ 7973808 w 8848429"/>
              <a:gd name="connsiteY55" fmla="*/ 1025509 h 5107542"/>
              <a:gd name="connsiteX56" fmla="*/ 8267159 w 8848429"/>
              <a:gd name="connsiteY56" fmla="*/ 921562 h 5107542"/>
              <a:gd name="connsiteX57" fmla="*/ 8100309 w 8848429"/>
              <a:gd name="connsiteY57" fmla="*/ 1206036 h 5107542"/>
              <a:gd name="connsiteX58" fmla="*/ 8420718 w 8848429"/>
              <a:gd name="connsiteY58" fmla="*/ 1127917 h 5107542"/>
              <a:gd name="connsiteX59" fmla="*/ 8236899 w 8848429"/>
              <a:gd name="connsiteY59" fmla="*/ 1379055 h 5107542"/>
              <a:gd name="connsiteX60" fmla="*/ 8544894 w 8848429"/>
              <a:gd name="connsiteY60" fmla="*/ 1334347 h 5107542"/>
              <a:gd name="connsiteX61" fmla="*/ 8325768 w 8848429"/>
              <a:gd name="connsiteY61" fmla="*/ 1580791 h 5107542"/>
              <a:gd name="connsiteX62" fmla="*/ 8655244 w 8848429"/>
              <a:gd name="connsiteY62" fmla="*/ 1566694 h 5107542"/>
              <a:gd name="connsiteX63" fmla="*/ 8425972 w 8848429"/>
              <a:gd name="connsiteY63" fmla="*/ 1777142 h 5107542"/>
              <a:gd name="connsiteX64" fmla="*/ 8736775 w 8848429"/>
              <a:gd name="connsiteY64" fmla="*/ 1793364 h 5107542"/>
              <a:gd name="connsiteX65" fmla="*/ 8473750 w 8848429"/>
              <a:gd name="connsiteY65" fmla="*/ 1992336 h 5107542"/>
              <a:gd name="connsiteX66" fmla="*/ 8799676 w 8848429"/>
              <a:gd name="connsiteY66" fmla="*/ 2042778 h 5107542"/>
              <a:gd name="connsiteX67" fmla="*/ 8533734 w 8848429"/>
              <a:gd name="connsiteY67" fmla="*/ 2204454 h 5107542"/>
              <a:gd name="connsiteX68" fmla="*/ 8835394 w 8848429"/>
              <a:gd name="connsiteY68" fmla="*/ 2281007 h 5107542"/>
              <a:gd name="connsiteX69" fmla="*/ 8538630 w 8848429"/>
              <a:gd name="connsiteY69" fmla="*/ 2424841 h 5107542"/>
              <a:gd name="connsiteX70" fmla="*/ 8848429 w 8848429"/>
              <a:gd name="connsiteY70" fmla="*/ 2537897 h 5107542"/>
              <a:gd name="connsiteX71" fmla="*/ 8556068 w 8848429"/>
              <a:gd name="connsiteY71" fmla="*/ 2644589 h 5107542"/>
              <a:gd name="connsiteX72" fmla="*/ 8837008 w 8848429"/>
              <a:gd name="connsiteY72" fmla="*/ 2778517 h 5107542"/>
              <a:gd name="connsiteX73" fmla="*/ 8517863 w 8848429"/>
              <a:gd name="connsiteY73" fmla="*/ 2861690 h 5107542"/>
              <a:gd name="connsiteX74" fmla="*/ 8799676 w 8848429"/>
              <a:gd name="connsiteY74" fmla="*/ 3033015 h 5107542"/>
              <a:gd name="connsiteX75" fmla="*/ 8492112 w 8848429"/>
              <a:gd name="connsiteY75" fmla="*/ 3080616 h 5107542"/>
              <a:gd name="connsiteX76" fmla="*/ 8741508 w 8848429"/>
              <a:gd name="connsiteY76" fmla="*/ 3266774 h 5107542"/>
              <a:gd name="connsiteX77" fmla="*/ 8412298 w 8848429"/>
              <a:gd name="connsiteY77" fmla="*/ 3286101 h 5107542"/>
              <a:gd name="connsiteX78" fmla="*/ 8655244 w 8848429"/>
              <a:gd name="connsiteY78" fmla="*/ 3509099 h 5107542"/>
              <a:gd name="connsiteX79" fmla="*/ 8344304 w 8848429"/>
              <a:gd name="connsiteY79" fmla="*/ 3495795 h 5107542"/>
              <a:gd name="connsiteX80" fmla="*/ 8552600 w 8848429"/>
              <a:gd name="connsiteY80" fmla="*/ 3727037 h 5107542"/>
              <a:gd name="connsiteX81" fmla="*/ 8225930 w 8848429"/>
              <a:gd name="connsiteY81" fmla="*/ 3681752 h 5107542"/>
              <a:gd name="connsiteX82" fmla="*/ 8420718 w 8848429"/>
              <a:gd name="connsiteY82" fmla="*/ 3947875 h 5107542"/>
              <a:gd name="connsiteX83" fmla="*/ 8118352 w 8848429"/>
              <a:gd name="connsiteY83" fmla="*/ 3874156 h 5107542"/>
              <a:gd name="connsiteX84" fmla="*/ 8277528 w 8848429"/>
              <a:gd name="connsiteY84" fmla="*/ 4141593 h 5107542"/>
              <a:gd name="connsiteX85" fmla="*/ 7965979 w 8848429"/>
              <a:gd name="connsiteY85" fmla="*/ 4033457 h 5107542"/>
              <a:gd name="connsiteX86" fmla="*/ 8105097 w 8848429"/>
              <a:gd name="connsiteY86" fmla="*/ 4332460 h 5107542"/>
              <a:gd name="connsiteX87" fmla="*/ 7822920 w 8848429"/>
              <a:gd name="connsiteY87" fmla="*/ 4201171 h 5107542"/>
              <a:gd name="connsiteX88" fmla="*/ 7926868 w 8848429"/>
              <a:gd name="connsiteY88" fmla="*/ 4494522 h 5107542"/>
              <a:gd name="connsiteX89" fmla="*/ 7642393 w 8848429"/>
              <a:gd name="connsiteY89" fmla="*/ 4327672 h 5107542"/>
              <a:gd name="connsiteX90" fmla="*/ 7720512 w 8848429"/>
              <a:gd name="connsiteY90" fmla="*/ 4648081 h 5107542"/>
              <a:gd name="connsiteX91" fmla="*/ 7469375 w 8848429"/>
              <a:gd name="connsiteY91" fmla="*/ 4464262 h 5107542"/>
              <a:gd name="connsiteX92" fmla="*/ 7514083 w 8848429"/>
              <a:gd name="connsiteY92" fmla="*/ 4772257 h 5107542"/>
              <a:gd name="connsiteX93" fmla="*/ 7267640 w 8848429"/>
              <a:gd name="connsiteY93" fmla="*/ 4553132 h 5107542"/>
              <a:gd name="connsiteX94" fmla="*/ 7281736 w 8848429"/>
              <a:gd name="connsiteY94" fmla="*/ 4882607 h 5107542"/>
              <a:gd name="connsiteX95" fmla="*/ 7071287 w 8848429"/>
              <a:gd name="connsiteY95" fmla="*/ 4653335 h 5107542"/>
              <a:gd name="connsiteX96" fmla="*/ 7055065 w 8848429"/>
              <a:gd name="connsiteY96" fmla="*/ 4964138 h 5107542"/>
              <a:gd name="connsiteX97" fmla="*/ 6856094 w 8848429"/>
              <a:gd name="connsiteY97" fmla="*/ 4701115 h 5107542"/>
              <a:gd name="connsiteX98" fmla="*/ 6805652 w 8848429"/>
              <a:gd name="connsiteY98" fmla="*/ 5027039 h 5107542"/>
              <a:gd name="connsiteX99" fmla="*/ 6643976 w 8848429"/>
              <a:gd name="connsiteY99" fmla="*/ 4761097 h 5107542"/>
              <a:gd name="connsiteX100" fmla="*/ 6567424 w 8848429"/>
              <a:gd name="connsiteY100" fmla="*/ 5062757 h 5107542"/>
              <a:gd name="connsiteX101" fmla="*/ 6423590 w 8848429"/>
              <a:gd name="connsiteY101" fmla="*/ 4765993 h 5107542"/>
              <a:gd name="connsiteX102" fmla="*/ 6329584 w 8848429"/>
              <a:gd name="connsiteY102" fmla="*/ 5075792 h 5107542"/>
              <a:gd name="connsiteX103" fmla="*/ 6203841 w 8848429"/>
              <a:gd name="connsiteY103" fmla="*/ 4758029 h 5107542"/>
              <a:gd name="connsiteX104" fmla="*/ 6087331 w 8848429"/>
              <a:gd name="connsiteY104" fmla="*/ 5075438 h 5107542"/>
              <a:gd name="connsiteX105" fmla="*/ 5986740 w 8848429"/>
              <a:gd name="connsiteY105" fmla="*/ 4762643 h 5107542"/>
              <a:gd name="connsiteX106" fmla="*/ 5874016 w 8848429"/>
              <a:gd name="connsiteY106" fmla="*/ 5064232 h 5107542"/>
              <a:gd name="connsiteX107" fmla="*/ 5778157 w 8848429"/>
              <a:gd name="connsiteY107" fmla="*/ 4751952 h 5107542"/>
              <a:gd name="connsiteX108" fmla="*/ 5664023 w 8848429"/>
              <a:gd name="connsiteY108" fmla="*/ 5071017 h 5107542"/>
              <a:gd name="connsiteX109" fmla="*/ 5572671 w 8848429"/>
              <a:gd name="connsiteY109" fmla="*/ 4748156 h 5107542"/>
              <a:gd name="connsiteX110" fmla="*/ 5455082 w 8848429"/>
              <a:gd name="connsiteY110" fmla="*/ 5063854 h 5107542"/>
              <a:gd name="connsiteX111" fmla="*/ 5371684 w 8848429"/>
              <a:gd name="connsiteY111" fmla="*/ 4743118 h 5107542"/>
              <a:gd name="connsiteX112" fmla="*/ 5258734 w 8848429"/>
              <a:gd name="connsiteY112" fmla="*/ 5064988 h 5107542"/>
              <a:gd name="connsiteX113" fmla="*/ 5173028 w 8848429"/>
              <a:gd name="connsiteY113" fmla="*/ 4732692 h 5107542"/>
              <a:gd name="connsiteX114" fmla="*/ 5065654 w 8848429"/>
              <a:gd name="connsiteY114" fmla="*/ 5079881 h 5107542"/>
              <a:gd name="connsiteX115" fmla="*/ 4967924 w 8848429"/>
              <a:gd name="connsiteY115" fmla="*/ 4733065 h 5107542"/>
              <a:gd name="connsiteX116" fmla="*/ 4859236 w 8848429"/>
              <a:gd name="connsiteY116" fmla="*/ 5070041 h 5107542"/>
              <a:gd name="connsiteX117" fmla="*/ 4757823 w 8848429"/>
              <a:gd name="connsiteY117" fmla="*/ 4733093 h 5107542"/>
              <a:gd name="connsiteX118" fmla="*/ 4642970 w 8848429"/>
              <a:gd name="connsiteY118" fmla="*/ 5062710 h 5107542"/>
              <a:gd name="connsiteX119" fmla="*/ 4539308 w 8848429"/>
              <a:gd name="connsiteY119" fmla="*/ 4729733 h 5107542"/>
              <a:gd name="connsiteX120" fmla="*/ 4427656 w 8848429"/>
              <a:gd name="connsiteY120" fmla="*/ 5073048 h 5107542"/>
              <a:gd name="connsiteX121" fmla="*/ 4326692 w 8848429"/>
              <a:gd name="connsiteY121" fmla="*/ 4731957 h 5107542"/>
              <a:gd name="connsiteX122" fmla="*/ 4218160 w 8848429"/>
              <a:gd name="connsiteY122" fmla="*/ 5069060 h 5107542"/>
              <a:gd name="connsiteX123" fmla="*/ 4111057 w 8848429"/>
              <a:gd name="connsiteY123" fmla="*/ 4727722 h 5107542"/>
              <a:gd name="connsiteX124" fmla="*/ 3998675 w 8848429"/>
              <a:gd name="connsiteY124" fmla="*/ 5086231 h 5107542"/>
              <a:gd name="connsiteX125" fmla="*/ 3893587 w 8848429"/>
              <a:gd name="connsiteY125" fmla="*/ 4730962 h 5107542"/>
              <a:gd name="connsiteX126" fmla="*/ 3792246 w 8848429"/>
              <a:gd name="connsiteY126" fmla="*/ 5083407 h 5107542"/>
              <a:gd name="connsiteX127" fmla="*/ 3685503 w 8848429"/>
              <a:gd name="connsiteY127" fmla="*/ 4730932 h 5107542"/>
              <a:gd name="connsiteX128" fmla="*/ 3578948 w 8848429"/>
              <a:gd name="connsiteY128" fmla="*/ 5079457 h 5107542"/>
              <a:gd name="connsiteX129" fmla="*/ 3468730 w 8848429"/>
              <a:gd name="connsiteY129" fmla="*/ 4722807 h 5107542"/>
              <a:gd name="connsiteX130" fmla="*/ 3373480 w 8848429"/>
              <a:gd name="connsiteY130" fmla="*/ 5084757 h 5107542"/>
              <a:gd name="connsiteX131" fmla="*/ 3254200 w 8848429"/>
              <a:gd name="connsiteY131" fmla="*/ 4723185 h 5107542"/>
              <a:gd name="connsiteX132" fmla="*/ 3149078 w 8848429"/>
              <a:gd name="connsiteY132" fmla="*/ 5097488 h 5107542"/>
              <a:gd name="connsiteX133" fmla="*/ 3013607 w 8848429"/>
              <a:gd name="connsiteY133" fmla="*/ 4720165 h 5107542"/>
              <a:gd name="connsiteX134" fmla="*/ 2918715 w 8848429"/>
              <a:gd name="connsiteY134" fmla="*/ 5084189 h 5107542"/>
              <a:gd name="connsiteX135" fmla="*/ 2788788 w 8848429"/>
              <a:gd name="connsiteY135" fmla="*/ 4735697 h 5107542"/>
              <a:gd name="connsiteX136" fmla="*/ 2693187 w 8848429"/>
              <a:gd name="connsiteY136" fmla="*/ 5081807 h 5107542"/>
              <a:gd name="connsiteX137" fmla="*/ 2574753 w 8848429"/>
              <a:gd name="connsiteY137" fmla="*/ 4734243 h 5107542"/>
              <a:gd name="connsiteX138" fmla="*/ 2493447 w 8848429"/>
              <a:gd name="connsiteY138" fmla="*/ 5107542 h 5107542"/>
              <a:gd name="connsiteX139" fmla="*/ 2386753 w 8848429"/>
              <a:gd name="connsiteY139" fmla="*/ 4738979 h 5107542"/>
              <a:gd name="connsiteX140" fmla="*/ 2284575 w 8848429"/>
              <a:gd name="connsiteY140" fmla="*/ 5070721 h 5107542"/>
              <a:gd name="connsiteX141" fmla="*/ 2214103 w 8848429"/>
              <a:gd name="connsiteY141" fmla="*/ 4745226 h 5107542"/>
              <a:gd name="connsiteX142" fmla="*/ 2042778 w 8848429"/>
              <a:gd name="connsiteY142" fmla="*/ 5027039 h 5107542"/>
              <a:gd name="connsiteX143" fmla="*/ 1995178 w 8848429"/>
              <a:gd name="connsiteY143" fmla="*/ 4719475 h 5107542"/>
              <a:gd name="connsiteX144" fmla="*/ 1809018 w 8848429"/>
              <a:gd name="connsiteY144" fmla="*/ 4968872 h 5107542"/>
              <a:gd name="connsiteX145" fmla="*/ 1789692 w 8848429"/>
              <a:gd name="connsiteY145" fmla="*/ 4639662 h 5107542"/>
              <a:gd name="connsiteX146" fmla="*/ 1566694 w 8848429"/>
              <a:gd name="connsiteY146" fmla="*/ 4882607 h 5107542"/>
              <a:gd name="connsiteX147" fmla="*/ 1579997 w 8848429"/>
              <a:gd name="connsiteY147" fmla="*/ 4571668 h 5107542"/>
              <a:gd name="connsiteX148" fmla="*/ 1348755 w 8848429"/>
              <a:gd name="connsiteY148" fmla="*/ 4779964 h 5107542"/>
              <a:gd name="connsiteX149" fmla="*/ 1394041 w 8848429"/>
              <a:gd name="connsiteY149" fmla="*/ 4453292 h 5107542"/>
              <a:gd name="connsiteX150" fmla="*/ 1127917 w 8848429"/>
              <a:gd name="connsiteY150" fmla="*/ 4648081 h 5107542"/>
              <a:gd name="connsiteX151" fmla="*/ 1201636 w 8848429"/>
              <a:gd name="connsiteY151" fmla="*/ 4345715 h 5107542"/>
              <a:gd name="connsiteX152" fmla="*/ 934199 w 8848429"/>
              <a:gd name="connsiteY152" fmla="*/ 4504891 h 5107542"/>
              <a:gd name="connsiteX153" fmla="*/ 1042336 w 8848429"/>
              <a:gd name="connsiteY153" fmla="*/ 4193343 h 5107542"/>
              <a:gd name="connsiteX154" fmla="*/ 743332 w 8848429"/>
              <a:gd name="connsiteY154" fmla="*/ 4332460 h 5107542"/>
              <a:gd name="connsiteX155" fmla="*/ 874621 w 8848429"/>
              <a:gd name="connsiteY155" fmla="*/ 4050283 h 5107542"/>
              <a:gd name="connsiteX156" fmla="*/ 581271 w 8848429"/>
              <a:gd name="connsiteY156" fmla="*/ 4154231 h 5107542"/>
              <a:gd name="connsiteX157" fmla="*/ 748120 w 8848429"/>
              <a:gd name="connsiteY157" fmla="*/ 3869756 h 5107542"/>
              <a:gd name="connsiteX158" fmla="*/ 427711 w 8848429"/>
              <a:gd name="connsiteY158" fmla="*/ 3947875 h 5107542"/>
              <a:gd name="connsiteX159" fmla="*/ 611531 w 8848429"/>
              <a:gd name="connsiteY159" fmla="*/ 3696738 h 5107542"/>
              <a:gd name="connsiteX160" fmla="*/ 303535 w 8848429"/>
              <a:gd name="connsiteY160" fmla="*/ 3741447 h 5107542"/>
              <a:gd name="connsiteX161" fmla="*/ 522660 w 8848429"/>
              <a:gd name="connsiteY161" fmla="*/ 3495003 h 5107542"/>
              <a:gd name="connsiteX162" fmla="*/ 193185 w 8848429"/>
              <a:gd name="connsiteY162" fmla="*/ 3509099 h 5107542"/>
              <a:gd name="connsiteX163" fmla="*/ 422457 w 8848429"/>
              <a:gd name="connsiteY163" fmla="*/ 3298650 h 5107542"/>
              <a:gd name="connsiteX164" fmla="*/ 111655 w 8848429"/>
              <a:gd name="connsiteY164" fmla="*/ 3282428 h 5107542"/>
              <a:gd name="connsiteX165" fmla="*/ 374679 w 8848429"/>
              <a:gd name="connsiteY165" fmla="*/ 3083457 h 5107542"/>
              <a:gd name="connsiteX166" fmla="*/ 48753 w 8848429"/>
              <a:gd name="connsiteY166" fmla="*/ 3033015 h 5107542"/>
              <a:gd name="connsiteX167" fmla="*/ 314695 w 8848429"/>
              <a:gd name="connsiteY167" fmla="*/ 2871339 h 5107542"/>
              <a:gd name="connsiteX168" fmla="*/ 13035 w 8848429"/>
              <a:gd name="connsiteY168" fmla="*/ 2794787 h 5107542"/>
              <a:gd name="connsiteX169" fmla="*/ 309799 w 8848429"/>
              <a:gd name="connsiteY169" fmla="*/ 2650953 h 5107542"/>
              <a:gd name="connsiteX170" fmla="*/ 0 w 8848429"/>
              <a:gd name="connsiteY170" fmla="*/ 2537897 h 5107542"/>
              <a:gd name="connsiteX171" fmla="*/ 292363 w 8848429"/>
              <a:gd name="connsiteY171" fmla="*/ 2431203 h 5107542"/>
              <a:gd name="connsiteX172" fmla="*/ 11421 w 8848429"/>
              <a:gd name="connsiteY172" fmla="*/ 2297276 h 5107542"/>
              <a:gd name="connsiteX173" fmla="*/ 330566 w 8848429"/>
              <a:gd name="connsiteY173" fmla="*/ 2214104 h 5107542"/>
              <a:gd name="connsiteX174" fmla="*/ 48753 w 8848429"/>
              <a:gd name="connsiteY174" fmla="*/ 2042778 h 5107542"/>
              <a:gd name="connsiteX175" fmla="*/ 356319 w 8848429"/>
              <a:gd name="connsiteY175" fmla="*/ 1995178 h 5107542"/>
              <a:gd name="connsiteX176" fmla="*/ 106922 w 8848429"/>
              <a:gd name="connsiteY176" fmla="*/ 1809018 h 5107542"/>
              <a:gd name="connsiteX177" fmla="*/ 436130 w 8848429"/>
              <a:gd name="connsiteY177" fmla="*/ 1789692 h 5107542"/>
              <a:gd name="connsiteX178" fmla="*/ 193185 w 8848429"/>
              <a:gd name="connsiteY178" fmla="*/ 1566694 h 5107542"/>
              <a:gd name="connsiteX179" fmla="*/ 504124 w 8848429"/>
              <a:gd name="connsiteY179" fmla="*/ 1579997 h 5107542"/>
              <a:gd name="connsiteX180" fmla="*/ 295829 w 8848429"/>
              <a:gd name="connsiteY180" fmla="*/ 1348755 h 5107542"/>
              <a:gd name="connsiteX181" fmla="*/ 622500 w 8848429"/>
              <a:gd name="connsiteY181" fmla="*/ 1394041 h 5107542"/>
              <a:gd name="connsiteX182" fmla="*/ 427711 w 8848429"/>
              <a:gd name="connsiteY182" fmla="*/ 1127917 h 5107542"/>
              <a:gd name="connsiteX183" fmla="*/ 730077 w 8848429"/>
              <a:gd name="connsiteY183" fmla="*/ 1201637 h 5107542"/>
              <a:gd name="connsiteX184" fmla="*/ 570901 w 8848429"/>
              <a:gd name="connsiteY184" fmla="*/ 934199 h 5107542"/>
              <a:gd name="connsiteX185" fmla="*/ 882450 w 8848429"/>
              <a:gd name="connsiteY185" fmla="*/ 1042336 h 5107542"/>
              <a:gd name="connsiteX186" fmla="*/ 743332 w 8848429"/>
              <a:gd name="connsiteY186" fmla="*/ 743332 h 5107542"/>
              <a:gd name="connsiteX187" fmla="*/ 1025509 w 8848429"/>
              <a:gd name="connsiteY187" fmla="*/ 874621 h 5107542"/>
              <a:gd name="connsiteX188" fmla="*/ 921561 w 8848429"/>
              <a:gd name="connsiteY188" fmla="*/ 581271 h 5107542"/>
              <a:gd name="connsiteX189" fmla="*/ 1206036 w 8848429"/>
              <a:gd name="connsiteY189" fmla="*/ 748121 h 5107542"/>
              <a:gd name="connsiteX190" fmla="*/ 1127917 w 8848429"/>
              <a:gd name="connsiteY190" fmla="*/ 427712 h 5107542"/>
              <a:gd name="connsiteX191" fmla="*/ 1379054 w 8848429"/>
              <a:gd name="connsiteY191" fmla="*/ 611531 h 5107542"/>
              <a:gd name="connsiteX192" fmla="*/ 1334346 w 8848429"/>
              <a:gd name="connsiteY192" fmla="*/ 303535 h 5107542"/>
              <a:gd name="connsiteX193" fmla="*/ 1580790 w 8848429"/>
              <a:gd name="connsiteY193" fmla="*/ 522661 h 5107542"/>
              <a:gd name="connsiteX194" fmla="*/ 1566694 w 8848429"/>
              <a:gd name="connsiteY194" fmla="*/ 193185 h 5107542"/>
              <a:gd name="connsiteX195" fmla="*/ 1777142 w 8848429"/>
              <a:gd name="connsiteY195" fmla="*/ 422457 h 5107542"/>
              <a:gd name="connsiteX196" fmla="*/ 1793364 w 8848429"/>
              <a:gd name="connsiteY196" fmla="*/ 111655 h 5107542"/>
              <a:gd name="connsiteX197" fmla="*/ 1992335 w 8848429"/>
              <a:gd name="connsiteY197" fmla="*/ 374679 h 5107542"/>
              <a:gd name="connsiteX198" fmla="*/ 2042778 w 8848429"/>
              <a:gd name="connsiteY198" fmla="*/ 48753 h 5107542"/>
              <a:gd name="connsiteX199" fmla="*/ 2204453 w 8848429"/>
              <a:gd name="connsiteY199" fmla="*/ 314695 h 5107542"/>
              <a:gd name="connsiteX200" fmla="*/ 2281006 w 8848429"/>
              <a:gd name="connsiteY200" fmla="*/ 13035 h 5107542"/>
              <a:gd name="connsiteX201" fmla="*/ 2424840 w 8848429"/>
              <a:gd name="connsiteY201" fmla="*/ 309799 h 5107542"/>
              <a:gd name="connsiteX202" fmla="*/ 2537897 w 8848429"/>
              <a:gd name="connsiteY202" fmla="*/ 0 h 5107542"/>
              <a:gd name="connsiteX0" fmla="*/ 2537897 w 8848429"/>
              <a:gd name="connsiteY0" fmla="*/ 0 h 5107542"/>
              <a:gd name="connsiteX1" fmla="*/ 2644589 w 8848429"/>
              <a:gd name="connsiteY1" fmla="*/ 292362 h 5107542"/>
              <a:gd name="connsiteX2" fmla="*/ 2778516 w 8848429"/>
              <a:gd name="connsiteY2" fmla="*/ 11421 h 5107542"/>
              <a:gd name="connsiteX3" fmla="*/ 2861690 w 8848429"/>
              <a:gd name="connsiteY3" fmla="*/ 330566 h 5107542"/>
              <a:gd name="connsiteX4" fmla="*/ 3033015 w 8848429"/>
              <a:gd name="connsiteY4" fmla="*/ 48753 h 5107542"/>
              <a:gd name="connsiteX5" fmla="*/ 3080616 w 8848429"/>
              <a:gd name="connsiteY5" fmla="*/ 356317 h 5107542"/>
              <a:gd name="connsiteX6" fmla="*/ 3266774 w 8848429"/>
              <a:gd name="connsiteY6" fmla="*/ 106922 h 5107542"/>
              <a:gd name="connsiteX7" fmla="*/ 3286101 w 8848429"/>
              <a:gd name="connsiteY7" fmla="*/ 436131 h 5107542"/>
              <a:gd name="connsiteX8" fmla="*/ 3509098 w 8848429"/>
              <a:gd name="connsiteY8" fmla="*/ 193185 h 5107542"/>
              <a:gd name="connsiteX9" fmla="*/ 3495795 w 8848429"/>
              <a:gd name="connsiteY9" fmla="*/ 504124 h 5107542"/>
              <a:gd name="connsiteX10" fmla="*/ 3727037 w 8848429"/>
              <a:gd name="connsiteY10" fmla="*/ 295829 h 5107542"/>
              <a:gd name="connsiteX11" fmla="*/ 3681751 w 8848429"/>
              <a:gd name="connsiteY11" fmla="*/ 622500 h 5107542"/>
              <a:gd name="connsiteX12" fmla="*/ 3947875 w 8848429"/>
              <a:gd name="connsiteY12" fmla="*/ 427712 h 5107542"/>
              <a:gd name="connsiteX13" fmla="*/ 3874156 w 8848429"/>
              <a:gd name="connsiteY13" fmla="*/ 730077 h 5107542"/>
              <a:gd name="connsiteX14" fmla="*/ 4141593 w 8848429"/>
              <a:gd name="connsiteY14" fmla="*/ 570901 h 5107542"/>
              <a:gd name="connsiteX15" fmla="*/ 4033457 w 8848429"/>
              <a:gd name="connsiteY15" fmla="*/ 882450 h 5107542"/>
              <a:gd name="connsiteX16" fmla="*/ 4332460 w 8848429"/>
              <a:gd name="connsiteY16" fmla="*/ 743332 h 5107542"/>
              <a:gd name="connsiteX17" fmla="*/ 4201171 w 8848429"/>
              <a:gd name="connsiteY17" fmla="*/ 1025509 h 5107542"/>
              <a:gd name="connsiteX18" fmla="*/ 4363624 w 8848429"/>
              <a:gd name="connsiteY18" fmla="*/ 967945 h 5107542"/>
              <a:gd name="connsiteX19" fmla="*/ 4401794 w 8848429"/>
              <a:gd name="connsiteY19" fmla="*/ 954419 h 5107542"/>
              <a:gd name="connsiteX20" fmla="*/ 4462826 w 8848429"/>
              <a:gd name="connsiteY20" fmla="*/ 975603 h 5107542"/>
              <a:gd name="connsiteX21" fmla="*/ 4655087 w 8848429"/>
              <a:gd name="connsiteY21" fmla="*/ 1042336 h 5107542"/>
              <a:gd name="connsiteX22" fmla="*/ 4515970 w 8848429"/>
              <a:gd name="connsiteY22" fmla="*/ 743332 h 5107542"/>
              <a:gd name="connsiteX23" fmla="*/ 4798146 w 8848429"/>
              <a:gd name="connsiteY23" fmla="*/ 874621 h 5107542"/>
              <a:gd name="connsiteX24" fmla="*/ 4694199 w 8848429"/>
              <a:gd name="connsiteY24" fmla="*/ 581271 h 5107542"/>
              <a:gd name="connsiteX25" fmla="*/ 4978673 w 8848429"/>
              <a:gd name="connsiteY25" fmla="*/ 748121 h 5107542"/>
              <a:gd name="connsiteX26" fmla="*/ 4900554 w 8848429"/>
              <a:gd name="connsiteY26" fmla="*/ 427712 h 5107542"/>
              <a:gd name="connsiteX27" fmla="*/ 5151692 w 8848429"/>
              <a:gd name="connsiteY27" fmla="*/ 611531 h 5107542"/>
              <a:gd name="connsiteX28" fmla="*/ 5106984 w 8848429"/>
              <a:gd name="connsiteY28" fmla="*/ 303535 h 5107542"/>
              <a:gd name="connsiteX29" fmla="*/ 5353428 w 8848429"/>
              <a:gd name="connsiteY29" fmla="*/ 522661 h 5107542"/>
              <a:gd name="connsiteX30" fmla="*/ 5339331 w 8848429"/>
              <a:gd name="connsiteY30" fmla="*/ 193185 h 5107542"/>
              <a:gd name="connsiteX31" fmla="*/ 5549779 w 8848429"/>
              <a:gd name="connsiteY31" fmla="*/ 422457 h 5107542"/>
              <a:gd name="connsiteX32" fmla="*/ 5566001 w 8848429"/>
              <a:gd name="connsiteY32" fmla="*/ 111655 h 5107542"/>
              <a:gd name="connsiteX33" fmla="*/ 5764973 w 8848429"/>
              <a:gd name="connsiteY33" fmla="*/ 374679 h 5107542"/>
              <a:gd name="connsiteX34" fmla="*/ 5815415 w 8848429"/>
              <a:gd name="connsiteY34" fmla="*/ 48753 h 5107542"/>
              <a:gd name="connsiteX35" fmla="*/ 5977091 w 8848429"/>
              <a:gd name="connsiteY35" fmla="*/ 314695 h 5107542"/>
              <a:gd name="connsiteX36" fmla="*/ 6053643 w 8848429"/>
              <a:gd name="connsiteY36" fmla="*/ 13035 h 5107542"/>
              <a:gd name="connsiteX37" fmla="*/ 6197477 w 8848429"/>
              <a:gd name="connsiteY37" fmla="*/ 309799 h 5107542"/>
              <a:gd name="connsiteX38" fmla="*/ 6310534 w 8848429"/>
              <a:gd name="connsiteY38" fmla="*/ 0 h 5107542"/>
              <a:gd name="connsiteX39" fmla="*/ 6417226 w 8848429"/>
              <a:gd name="connsiteY39" fmla="*/ 292362 h 5107542"/>
              <a:gd name="connsiteX40" fmla="*/ 6551154 w 8848429"/>
              <a:gd name="connsiteY40" fmla="*/ 11421 h 5107542"/>
              <a:gd name="connsiteX41" fmla="*/ 6634327 w 8848429"/>
              <a:gd name="connsiteY41" fmla="*/ 330566 h 5107542"/>
              <a:gd name="connsiteX42" fmla="*/ 6805652 w 8848429"/>
              <a:gd name="connsiteY42" fmla="*/ 48753 h 5107542"/>
              <a:gd name="connsiteX43" fmla="*/ 6853253 w 8848429"/>
              <a:gd name="connsiteY43" fmla="*/ 356317 h 5107542"/>
              <a:gd name="connsiteX44" fmla="*/ 7039411 w 8848429"/>
              <a:gd name="connsiteY44" fmla="*/ 106922 h 5107542"/>
              <a:gd name="connsiteX45" fmla="*/ 7058738 w 8848429"/>
              <a:gd name="connsiteY45" fmla="*/ 436131 h 5107542"/>
              <a:gd name="connsiteX46" fmla="*/ 7281736 w 8848429"/>
              <a:gd name="connsiteY46" fmla="*/ 193185 h 5107542"/>
              <a:gd name="connsiteX47" fmla="*/ 7268432 w 8848429"/>
              <a:gd name="connsiteY47" fmla="*/ 504124 h 5107542"/>
              <a:gd name="connsiteX48" fmla="*/ 7499674 w 8848429"/>
              <a:gd name="connsiteY48" fmla="*/ 295829 h 5107542"/>
              <a:gd name="connsiteX49" fmla="*/ 7454388 w 8848429"/>
              <a:gd name="connsiteY49" fmla="*/ 622500 h 5107542"/>
              <a:gd name="connsiteX50" fmla="*/ 7720512 w 8848429"/>
              <a:gd name="connsiteY50" fmla="*/ 427712 h 5107542"/>
              <a:gd name="connsiteX51" fmla="*/ 7646793 w 8848429"/>
              <a:gd name="connsiteY51" fmla="*/ 730077 h 5107542"/>
              <a:gd name="connsiteX52" fmla="*/ 7914230 w 8848429"/>
              <a:gd name="connsiteY52" fmla="*/ 570901 h 5107542"/>
              <a:gd name="connsiteX53" fmla="*/ 7806094 w 8848429"/>
              <a:gd name="connsiteY53" fmla="*/ 882450 h 5107542"/>
              <a:gd name="connsiteX54" fmla="*/ 8105097 w 8848429"/>
              <a:gd name="connsiteY54" fmla="*/ 743332 h 5107542"/>
              <a:gd name="connsiteX55" fmla="*/ 7973808 w 8848429"/>
              <a:gd name="connsiteY55" fmla="*/ 1025509 h 5107542"/>
              <a:gd name="connsiteX56" fmla="*/ 8267159 w 8848429"/>
              <a:gd name="connsiteY56" fmla="*/ 921562 h 5107542"/>
              <a:gd name="connsiteX57" fmla="*/ 8100309 w 8848429"/>
              <a:gd name="connsiteY57" fmla="*/ 1206036 h 5107542"/>
              <a:gd name="connsiteX58" fmla="*/ 8420718 w 8848429"/>
              <a:gd name="connsiteY58" fmla="*/ 1127917 h 5107542"/>
              <a:gd name="connsiteX59" fmla="*/ 8236899 w 8848429"/>
              <a:gd name="connsiteY59" fmla="*/ 1379055 h 5107542"/>
              <a:gd name="connsiteX60" fmla="*/ 8544894 w 8848429"/>
              <a:gd name="connsiteY60" fmla="*/ 1334347 h 5107542"/>
              <a:gd name="connsiteX61" fmla="*/ 8325768 w 8848429"/>
              <a:gd name="connsiteY61" fmla="*/ 1580791 h 5107542"/>
              <a:gd name="connsiteX62" fmla="*/ 8655244 w 8848429"/>
              <a:gd name="connsiteY62" fmla="*/ 1566694 h 5107542"/>
              <a:gd name="connsiteX63" fmla="*/ 8425972 w 8848429"/>
              <a:gd name="connsiteY63" fmla="*/ 1777142 h 5107542"/>
              <a:gd name="connsiteX64" fmla="*/ 8736775 w 8848429"/>
              <a:gd name="connsiteY64" fmla="*/ 1793364 h 5107542"/>
              <a:gd name="connsiteX65" fmla="*/ 8473750 w 8848429"/>
              <a:gd name="connsiteY65" fmla="*/ 1992336 h 5107542"/>
              <a:gd name="connsiteX66" fmla="*/ 8799676 w 8848429"/>
              <a:gd name="connsiteY66" fmla="*/ 2042778 h 5107542"/>
              <a:gd name="connsiteX67" fmla="*/ 8533734 w 8848429"/>
              <a:gd name="connsiteY67" fmla="*/ 2204454 h 5107542"/>
              <a:gd name="connsiteX68" fmla="*/ 8835394 w 8848429"/>
              <a:gd name="connsiteY68" fmla="*/ 2281007 h 5107542"/>
              <a:gd name="connsiteX69" fmla="*/ 8538630 w 8848429"/>
              <a:gd name="connsiteY69" fmla="*/ 2424841 h 5107542"/>
              <a:gd name="connsiteX70" fmla="*/ 8848429 w 8848429"/>
              <a:gd name="connsiteY70" fmla="*/ 2537897 h 5107542"/>
              <a:gd name="connsiteX71" fmla="*/ 8556068 w 8848429"/>
              <a:gd name="connsiteY71" fmla="*/ 2644589 h 5107542"/>
              <a:gd name="connsiteX72" fmla="*/ 8837008 w 8848429"/>
              <a:gd name="connsiteY72" fmla="*/ 2778517 h 5107542"/>
              <a:gd name="connsiteX73" fmla="*/ 8517863 w 8848429"/>
              <a:gd name="connsiteY73" fmla="*/ 2861690 h 5107542"/>
              <a:gd name="connsiteX74" fmla="*/ 8799676 w 8848429"/>
              <a:gd name="connsiteY74" fmla="*/ 3033015 h 5107542"/>
              <a:gd name="connsiteX75" fmla="*/ 8492112 w 8848429"/>
              <a:gd name="connsiteY75" fmla="*/ 3080616 h 5107542"/>
              <a:gd name="connsiteX76" fmla="*/ 8741508 w 8848429"/>
              <a:gd name="connsiteY76" fmla="*/ 3266774 h 5107542"/>
              <a:gd name="connsiteX77" fmla="*/ 8412298 w 8848429"/>
              <a:gd name="connsiteY77" fmla="*/ 3286101 h 5107542"/>
              <a:gd name="connsiteX78" fmla="*/ 8655244 w 8848429"/>
              <a:gd name="connsiteY78" fmla="*/ 3509099 h 5107542"/>
              <a:gd name="connsiteX79" fmla="*/ 8344304 w 8848429"/>
              <a:gd name="connsiteY79" fmla="*/ 3495795 h 5107542"/>
              <a:gd name="connsiteX80" fmla="*/ 8552600 w 8848429"/>
              <a:gd name="connsiteY80" fmla="*/ 3727037 h 5107542"/>
              <a:gd name="connsiteX81" fmla="*/ 8225930 w 8848429"/>
              <a:gd name="connsiteY81" fmla="*/ 3681752 h 5107542"/>
              <a:gd name="connsiteX82" fmla="*/ 8420718 w 8848429"/>
              <a:gd name="connsiteY82" fmla="*/ 3947875 h 5107542"/>
              <a:gd name="connsiteX83" fmla="*/ 8118352 w 8848429"/>
              <a:gd name="connsiteY83" fmla="*/ 3874156 h 5107542"/>
              <a:gd name="connsiteX84" fmla="*/ 8277528 w 8848429"/>
              <a:gd name="connsiteY84" fmla="*/ 4141593 h 5107542"/>
              <a:gd name="connsiteX85" fmla="*/ 7965979 w 8848429"/>
              <a:gd name="connsiteY85" fmla="*/ 4033457 h 5107542"/>
              <a:gd name="connsiteX86" fmla="*/ 8105097 w 8848429"/>
              <a:gd name="connsiteY86" fmla="*/ 4332460 h 5107542"/>
              <a:gd name="connsiteX87" fmla="*/ 7822920 w 8848429"/>
              <a:gd name="connsiteY87" fmla="*/ 4201171 h 5107542"/>
              <a:gd name="connsiteX88" fmla="*/ 7926868 w 8848429"/>
              <a:gd name="connsiteY88" fmla="*/ 4494522 h 5107542"/>
              <a:gd name="connsiteX89" fmla="*/ 7642393 w 8848429"/>
              <a:gd name="connsiteY89" fmla="*/ 4327672 h 5107542"/>
              <a:gd name="connsiteX90" fmla="*/ 7720512 w 8848429"/>
              <a:gd name="connsiteY90" fmla="*/ 4648081 h 5107542"/>
              <a:gd name="connsiteX91" fmla="*/ 7469375 w 8848429"/>
              <a:gd name="connsiteY91" fmla="*/ 4464262 h 5107542"/>
              <a:gd name="connsiteX92" fmla="*/ 7514083 w 8848429"/>
              <a:gd name="connsiteY92" fmla="*/ 4772257 h 5107542"/>
              <a:gd name="connsiteX93" fmla="*/ 7267640 w 8848429"/>
              <a:gd name="connsiteY93" fmla="*/ 4553132 h 5107542"/>
              <a:gd name="connsiteX94" fmla="*/ 7281736 w 8848429"/>
              <a:gd name="connsiteY94" fmla="*/ 4882607 h 5107542"/>
              <a:gd name="connsiteX95" fmla="*/ 7071287 w 8848429"/>
              <a:gd name="connsiteY95" fmla="*/ 4653335 h 5107542"/>
              <a:gd name="connsiteX96" fmla="*/ 7055065 w 8848429"/>
              <a:gd name="connsiteY96" fmla="*/ 4964138 h 5107542"/>
              <a:gd name="connsiteX97" fmla="*/ 6856094 w 8848429"/>
              <a:gd name="connsiteY97" fmla="*/ 4701115 h 5107542"/>
              <a:gd name="connsiteX98" fmla="*/ 6805652 w 8848429"/>
              <a:gd name="connsiteY98" fmla="*/ 5027039 h 5107542"/>
              <a:gd name="connsiteX99" fmla="*/ 6643976 w 8848429"/>
              <a:gd name="connsiteY99" fmla="*/ 4761097 h 5107542"/>
              <a:gd name="connsiteX100" fmla="*/ 6567424 w 8848429"/>
              <a:gd name="connsiteY100" fmla="*/ 5062757 h 5107542"/>
              <a:gd name="connsiteX101" fmla="*/ 6423590 w 8848429"/>
              <a:gd name="connsiteY101" fmla="*/ 4765993 h 5107542"/>
              <a:gd name="connsiteX102" fmla="*/ 6329584 w 8848429"/>
              <a:gd name="connsiteY102" fmla="*/ 5075792 h 5107542"/>
              <a:gd name="connsiteX103" fmla="*/ 6203841 w 8848429"/>
              <a:gd name="connsiteY103" fmla="*/ 4758029 h 5107542"/>
              <a:gd name="connsiteX104" fmla="*/ 6087331 w 8848429"/>
              <a:gd name="connsiteY104" fmla="*/ 5075438 h 5107542"/>
              <a:gd name="connsiteX105" fmla="*/ 5986740 w 8848429"/>
              <a:gd name="connsiteY105" fmla="*/ 4762643 h 5107542"/>
              <a:gd name="connsiteX106" fmla="*/ 5874016 w 8848429"/>
              <a:gd name="connsiteY106" fmla="*/ 5064232 h 5107542"/>
              <a:gd name="connsiteX107" fmla="*/ 5778157 w 8848429"/>
              <a:gd name="connsiteY107" fmla="*/ 4751952 h 5107542"/>
              <a:gd name="connsiteX108" fmla="*/ 5664023 w 8848429"/>
              <a:gd name="connsiteY108" fmla="*/ 5071017 h 5107542"/>
              <a:gd name="connsiteX109" fmla="*/ 5572671 w 8848429"/>
              <a:gd name="connsiteY109" fmla="*/ 4748156 h 5107542"/>
              <a:gd name="connsiteX110" fmla="*/ 5455082 w 8848429"/>
              <a:gd name="connsiteY110" fmla="*/ 5063854 h 5107542"/>
              <a:gd name="connsiteX111" fmla="*/ 5371684 w 8848429"/>
              <a:gd name="connsiteY111" fmla="*/ 4743118 h 5107542"/>
              <a:gd name="connsiteX112" fmla="*/ 5258734 w 8848429"/>
              <a:gd name="connsiteY112" fmla="*/ 5064988 h 5107542"/>
              <a:gd name="connsiteX113" fmla="*/ 5173028 w 8848429"/>
              <a:gd name="connsiteY113" fmla="*/ 4732692 h 5107542"/>
              <a:gd name="connsiteX114" fmla="*/ 5065654 w 8848429"/>
              <a:gd name="connsiteY114" fmla="*/ 5079881 h 5107542"/>
              <a:gd name="connsiteX115" fmla="*/ 4967924 w 8848429"/>
              <a:gd name="connsiteY115" fmla="*/ 4733065 h 5107542"/>
              <a:gd name="connsiteX116" fmla="*/ 4859236 w 8848429"/>
              <a:gd name="connsiteY116" fmla="*/ 5070041 h 5107542"/>
              <a:gd name="connsiteX117" fmla="*/ 4757823 w 8848429"/>
              <a:gd name="connsiteY117" fmla="*/ 4733093 h 5107542"/>
              <a:gd name="connsiteX118" fmla="*/ 4642970 w 8848429"/>
              <a:gd name="connsiteY118" fmla="*/ 5062710 h 5107542"/>
              <a:gd name="connsiteX119" fmla="*/ 4539308 w 8848429"/>
              <a:gd name="connsiteY119" fmla="*/ 4729733 h 5107542"/>
              <a:gd name="connsiteX120" fmla="*/ 4427656 w 8848429"/>
              <a:gd name="connsiteY120" fmla="*/ 5073048 h 5107542"/>
              <a:gd name="connsiteX121" fmla="*/ 4326692 w 8848429"/>
              <a:gd name="connsiteY121" fmla="*/ 4731957 h 5107542"/>
              <a:gd name="connsiteX122" fmla="*/ 4218160 w 8848429"/>
              <a:gd name="connsiteY122" fmla="*/ 5069060 h 5107542"/>
              <a:gd name="connsiteX123" fmla="*/ 4111057 w 8848429"/>
              <a:gd name="connsiteY123" fmla="*/ 4727722 h 5107542"/>
              <a:gd name="connsiteX124" fmla="*/ 3998675 w 8848429"/>
              <a:gd name="connsiteY124" fmla="*/ 5086231 h 5107542"/>
              <a:gd name="connsiteX125" fmla="*/ 3893587 w 8848429"/>
              <a:gd name="connsiteY125" fmla="*/ 4730962 h 5107542"/>
              <a:gd name="connsiteX126" fmla="*/ 3792246 w 8848429"/>
              <a:gd name="connsiteY126" fmla="*/ 5083407 h 5107542"/>
              <a:gd name="connsiteX127" fmla="*/ 3685503 w 8848429"/>
              <a:gd name="connsiteY127" fmla="*/ 4730932 h 5107542"/>
              <a:gd name="connsiteX128" fmla="*/ 3578948 w 8848429"/>
              <a:gd name="connsiteY128" fmla="*/ 5079457 h 5107542"/>
              <a:gd name="connsiteX129" fmla="*/ 3468730 w 8848429"/>
              <a:gd name="connsiteY129" fmla="*/ 4722807 h 5107542"/>
              <a:gd name="connsiteX130" fmla="*/ 3373480 w 8848429"/>
              <a:gd name="connsiteY130" fmla="*/ 5084757 h 5107542"/>
              <a:gd name="connsiteX131" fmla="*/ 3254200 w 8848429"/>
              <a:gd name="connsiteY131" fmla="*/ 4723185 h 5107542"/>
              <a:gd name="connsiteX132" fmla="*/ 3149078 w 8848429"/>
              <a:gd name="connsiteY132" fmla="*/ 5097488 h 5107542"/>
              <a:gd name="connsiteX133" fmla="*/ 3013607 w 8848429"/>
              <a:gd name="connsiteY133" fmla="*/ 4720165 h 5107542"/>
              <a:gd name="connsiteX134" fmla="*/ 2918715 w 8848429"/>
              <a:gd name="connsiteY134" fmla="*/ 5084189 h 5107542"/>
              <a:gd name="connsiteX135" fmla="*/ 2788788 w 8848429"/>
              <a:gd name="connsiteY135" fmla="*/ 4735697 h 5107542"/>
              <a:gd name="connsiteX136" fmla="*/ 2693187 w 8848429"/>
              <a:gd name="connsiteY136" fmla="*/ 5081807 h 5107542"/>
              <a:gd name="connsiteX137" fmla="*/ 2574753 w 8848429"/>
              <a:gd name="connsiteY137" fmla="*/ 4734243 h 5107542"/>
              <a:gd name="connsiteX138" fmla="*/ 2493447 w 8848429"/>
              <a:gd name="connsiteY138" fmla="*/ 5107542 h 5107542"/>
              <a:gd name="connsiteX139" fmla="*/ 2386753 w 8848429"/>
              <a:gd name="connsiteY139" fmla="*/ 4738979 h 5107542"/>
              <a:gd name="connsiteX140" fmla="*/ 2271875 w 8848429"/>
              <a:gd name="connsiteY140" fmla="*/ 5077071 h 5107542"/>
              <a:gd name="connsiteX141" fmla="*/ 2214103 w 8848429"/>
              <a:gd name="connsiteY141" fmla="*/ 4745226 h 5107542"/>
              <a:gd name="connsiteX142" fmla="*/ 2042778 w 8848429"/>
              <a:gd name="connsiteY142" fmla="*/ 5027039 h 5107542"/>
              <a:gd name="connsiteX143" fmla="*/ 1995178 w 8848429"/>
              <a:gd name="connsiteY143" fmla="*/ 4719475 h 5107542"/>
              <a:gd name="connsiteX144" fmla="*/ 1809018 w 8848429"/>
              <a:gd name="connsiteY144" fmla="*/ 4968872 h 5107542"/>
              <a:gd name="connsiteX145" fmla="*/ 1789692 w 8848429"/>
              <a:gd name="connsiteY145" fmla="*/ 4639662 h 5107542"/>
              <a:gd name="connsiteX146" fmla="*/ 1566694 w 8848429"/>
              <a:gd name="connsiteY146" fmla="*/ 4882607 h 5107542"/>
              <a:gd name="connsiteX147" fmla="*/ 1579997 w 8848429"/>
              <a:gd name="connsiteY147" fmla="*/ 4571668 h 5107542"/>
              <a:gd name="connsiteX148" fmla="*/ 1348755 w 8848429"/>
              <a:gd name="connsiteY148" fmla="*/ 4779964 h 5107542"/>
              <a:gd name="connsiteX149" fmla="*/ 1394041 w 8848429"/>
              <a:gd name="connsiteY149" fmla="*/ 4453292 h 5107542"/>
              <a:gd name="connsiteX150" fmla="*/ 1127917 w 8848429"/>
              <a:gd name="connsiteY150" fmla="*/ 4648081 h 5107542"/>
              <a:gd name="connsiteX151" fmla="*/ 1201636 w 8848429"/>
              <a:gd name="connsiteY151" fmla="*/ 4345715 h 5107542"/>
              <a:gd name="connsiteX152" fmla="*/ 934199 w 8848429"/>
              <a:gd name="connsiteY152" fmla="*/ 4504891 h 5107542"/>
              <a:gd name="connsiteX153" fmla="*/ 1042336 w 8848429"/>
              <a:gd name="connsiteY153" fmla="*/ 4193343 h 5107542"/>
              <a:gd name="connsiteX154" fmla="*/ 743332 w 8848429"/>
              <a:gd name="connsiteY154" fmla="*/ 4332460 h 5107542"/>
              <a:gd name="connsiteX155" fmla="*/ 874621 w 8848429"/>
              <a:gd name="connsiteY155" fmla="*/ 4050283 h 5107542"/>
              <a:gd name="connsiteX156" fmla="*/ 581271 w 8848429"/>
              <a:gd name="connsiteY156" fmla="*/ 4154231 h 5107542"/>
              <a:gd name="connsiteX157" fmla="*/ 748120 w 8848429"/>
              <a:gd name="connsiteY157" fmla="*/ 3869756 h 5107542"/>
              <a:gd name="connsiteX158" fmla="*/ 427711 w 8848429"/>
              <a:gd name="connsiteY158" fmla="*/ 3947875 h 5107542"/>
              <a:gd name="connsiteX159" fmla="*/ 611531 w 8848429"/>
              <a:gd name="connsiteY159" fmla="*/ 3696738 h 5107542"/>
              <a:gd name="connsiteX160" fmla="*/ 303535 w 8848429"/>
              <a:gd name="connsiteY160" fmla="*/ 3741447 h 5107542"/>
              <a:gd name="connsiteX161" fmla="*/ 522660 w 8848429"/>
              <a:gd name="connsiteY161" fmla="*/ 3495003 h 5107542"/>
              <a:gd name="connsiteX162" fmla="*/ 193185 w 8848429"/>
              <a:gd name="connsiteY162" fmla="*/ 3509099 h 5107542"/>
              <a:gd name="connsiteX163" fmla="*/ 422457 w 8848429"/>
              <a:gd name="connsiteY163" fmla="*/ 3298650 h 5107542"/>
              <a:gd name="connsiteX164" fmla="*/ 111655 w 8848429"/>
              <a:gd name="connsiteY164" fmla="*/ 3282428 h 5107542"/>
              <a:gd name="connsiteX165" fmla="*/ 374679 w 8848429"/>
              <a:gd name="connsiteY165" fmla="*/ 3083457 h 5107542"/>
              <a:gd name="connsiteX166" fmla="*/ 48753 w 8848429"/>
              <a:gd name="connsiteY166" fmla="*/ 3033015 h 5107542"/>
              <a:gd name="connsiteX167" fmla="*/ 314695 w 8848429"/>
              <a:gd name="connsiteY167" fmla="*/ 2871339 h 5107542"/>
              <a:gd name="connsiteX168" fmla="*/ 13035 w 8848429"/>
              <a:gd name="connsiteY168" fmla="*/ 2794787 h 5107542"/>
              <a:gd name="connsiteX169" fmla="*/ 309799 w 8848429"/>
              <a:gd name="connsiteY169" fmla="*/ 2650953 h 5107542"/>
              <a:gd name="connsiteX170" fmla="*/ 0 w 8848429"/>
              <a:gd name="connsiteY170" fmla="*/ 2537897 h 5107542"/>
              <a:gd name="connsiteX171" fmla="*/ 292363 w 8848429"/>
              <a:gd name="connsiteY171" fmla="*/ 2431203 h 5107542"/>
              <a:gd name="connsiteX172" fmla="*/ 11421 w 8848429"/>
              <a:gd name="connsiteY172" fmla="*/ 2297276 h 5107542"/>
              <a:gd name="connsiteX173" fmla="*/ 330566 w 8848429"/>
              <a:gd name="connsiteY173" fmla="*/ 2214104 h 5107542"/>
              <a:gd name="connsiteX174" fmla="*/ 48753 w 8848429"/>
              <a:gd name="connsiteY174" fmla="*/ 2042778 h 5107542"/>
              <a:gd name="connsiteX175" fmla="*/ 356319 w 8848429"/>
              <a:gd name="connsiteY175" fmla="*/ 1995178 h 5107542"/>
              <a:gd name="connsiteX176" fmla="*/ 106922 w 8848429"/>
              <a:gd name="connsiteY176" fmla="*/ 1809018 h 5107542"/>
              <a:gd name="connsiteX177" fmla="*/ 436130 w 8848429"/>
              <a:gd name="connsiteY177" fmla="*/ 1789692 h 5107542"/>
              <a:gd name="connsiteX178" fmla="*/ 193185 w 8848429"/>
              <a:gd name="connsiteY178" fmla="*/ 1566694 h 5107542"/>
              <a:gd name="connsiteX179" fmla="*/ 504124 w 8848429"/>
              <a:gd name="connsiteY179" fmla="*/ 1579997 h 5107542"/>
              <a:gd name="connsiteX180" fmla="*/ 295829 w 8848429"/>
              <a:gd name="connsiteY180" fmla="*/ 1348755 h 5107542"/>
              <a:gd name="connsiteX181" fmla="*/ 622500 w 8848429"/>
              <a:gd name="connsiteY181" fmla="*/ 1394041 h 5107542"/>
              <a:gd name="connsiteX182" fmla="*/ 427711 w 8848429"/>
              <a:gd name="connsiteY182" fmla="*/ 1127917 h 5107542"/>
              <a:gd name="connsiteX183" fmla="*/ 730077 w 8848429"/>
              <a:gd name="connsiteY183" fmla="*/ 1201637 h 5107542"/>
              <a:gd name="connsiteX184" fmla="*/ 570901 w 8848429"/>
              <a:gd name="connsiteY184" fmla="*/ 934199 h 5107542"/>
              <a:gd name="connsiteX185" fmla="*/ 882450 w 8848429"/>
              <a:gd name="connsiteY185" fmla="*/ 1042336 h 5107542"/>
              <a:gd name="connsiteX186" fmla="*/ 743332 w 8848429"/>
              <a:gd name="connsiteY186" fmla="*/ 743332 h 5107542"/>
              <a:gd name="connsiteX187" fmla="*/ 1025509 w 8848429"/>
              <a:gd name="connsiteY187" fmla="*/ 874621 h 5107542"/>
              <a:gd name="connsiteX188" fmla="*/ 921561 w 8848429"/>
              <a:gd name="connsiteY188" fmla="*/ 581271 h 5107542"/>
              <a:gd name="connsiteX189" fmla="*/ 1206036 w 8848429"/>
              <a:gd name="connsiteY189" fmla="*/ 748121 h 5107542"/>
              <a:gd name="connsiteX190" fmla="*/ 1127917 w 8848429"/>
              <a:gd name="connsiteY190" fmla="*/ 427712 h 5107542"/>
              <a:gd name="connsiteX191" fmla="*/ 1379054 w 8848429"/>
              <a:gd name="connsiteY191" fmla="*/ 611531 h 5107542"/>
              <a:gd name="connsiteX192" fmla="*/ 1334346 w 8848429"/>
              <a:gd name="connsiteY192" fmla="*/ 303535 h 5107542"/>
              <a:gd name="connsiteX193" fmla="*/ 1580790 w 8848429"/>
              <a:gd name="connsiteY193" fmla="*/ 522661 h 5107542"/>
              <a:gd name="connsiteX194" fmla="*/ 1566694 w 8848429"/>
              <a:gd name="connsiteY194" fmla="*/ 193185 h 5107542"/>
              <a:gd name="connsiteX195" fmla="*/ 1777142 w 8848429"/>
              <a:gd name="connsiteY195" fmla="*/ 422457 h 5107542"/>
              <a:gd name="connsiteX196" fmla="*/ 1793364 w 8848429"/>
              <a:gd name="connsiteY196" fmla="*/ 111655 h 5107542"/>
              <a:gd name="connsiteX197" fmla="*/ 1992335 w 8848429"/>
              <a:gd name="connsiteY197" fmla="*/ 374679 h 5107542"/>
              <a:gd name="connsiteX198" fmla="*/ 2042778 w 8848429"/>
              <a:gd name="connsiteY198" fmla="*/ 48753 h 5107542"/>
              <a:gd name="connsiteX199" fmla="*/ 2204453 w 8848429"/>
              <a:gd name="connsiteY199" fmla="*/ 314695 h 5107542"/>
              <a:gd name="connsiteX200" fmla="*/ 2281006 w 8848429"/>
              <a:gd name="connsiteY200" fmla="*/ 13035 h 5107542"/>
              <a:gd name="connsiteX201" fmla="*/ 2424840 w 8848429"/>
              <a:gd name="connsiteY201" fmla="*/ 309799 h 5107542"/>
              <a:gd name="connsiteX202" fmla="*/ 2537897 w 8848429"/>
              <a:gd name="connsiteY202" fmla="*/ 0 h 5107542"/>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82142 h 5097488"/>
              <a:gd name="connsiteX139" fmla="*/ 2386753 w 8848429"/>
              <a:gd name="connsiteY139" fmla="*/ 4738979 h 5097488"/>
              <a:gd name="connsiteX140" fmla="*/ 2271875 w 8848429"/>
              <a:gd name="connsiteY140" fmla="*/ 507707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82142 h 5097488"/>
              <a:gd name="connsiteX139" fmla="*/ 2374053 w 8848429"/>
              <a:gd name="connsiteY139" fmla="*/ 4738979 h 5097488"/>
              <a:gd name="connsiteX140" fmla="*/ 2271875 w 8848429"/>
              <a:gd name="connsiteY140" fmla="*/ 5077071 h 5097488"/>
              <a:gd name="connsiteX141" fmla="*/ 2214103 w 8848429"/>
              <a:gd name="connsiteY141" fmla="*/ 47452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82142 h 5097488"/>
              <a:gd name="connsiteX139" fmla="*/ 2374053 w 8848429"/>
              <a:gd name="connsiteY139" fmla="*/ 4738979 h 5097488"/>
              <a:gd name="connsiteX140" fmla="*/ 2271875 w 8848429"/>
              <a:gd name="connsiteY140" fmla="*/ 5077071 h 5097488"/>
              <a:gd name="connsiteX141" fmla="*/ 2207753 w 8848429"/>
              <a:gd name="connsiteY141" fmla="*/ 472617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82142 h 5097488"/>
              <a:gd name="connsiteX139" fmla="*/ 2374053 w 8848429"/>
              <a:gd name="connsiteY139" fmla="*/ 4738979 h 5097488"/>
              <a:gd name="connsiteX140" fmla="*/ 2271875 w 8848429"/>
              <a:gd name="connsiteY140" fmla="*/ 5077071 h 5097488"/>
              <a:gd name="connsiteX141" fmla="*/ 2233153 w 8848429"/>
              <a:gd name="connsiteY141" fmla="*/ 47198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82142 h 5097488"/>
              <a:gd name="connsiteX139" fmla="*/ 2374053 w 8848429"/>
              <a:gd name="connsiteY139" fmla="*/ 4738979 h 5097488"/>
              <a:gd name="connsiteX140" fmla="*/ 2271875 w 8848429"/>
              <a:gd name="connsiteY140" fmla="*/ 5077071 h 5097488"/>
              <a:gd name="connsiteX141" fmla="*/ 2195053 w 8848429"/>
              <a:gd name="connsiteY141" fmla="*/ 47071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82142 h 5097488"/>
              <a:gd name="connsiteX139" fmla="*/ 2361353 w 8848429"/>
              <a:gd name="connsiteY139" fmla="*/ 4726279 h 5097488"/>
              <a:gd name="connsiteX140" fmla="*/ 2271875 w 8848429"/>
              <a:gd name="connsiteY140" fmla="*/ 5077071 h 5097488"/>
              <a:gd name="connsiteX141" fmla="*/ 2195053 w 8848429"/>
              <a:gd name="connsiteY141" fmla="*/ 47071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82142 h 5097488"/>
              <a:gd name="connsiteX139" fmla="*/ 2361353 w 8848429"/>
              <a:gd name="connsiteY139" fmla="*/ 4726279 h 5097488"/>
              <a:gd name="connsiteX140" fmla="*/ 2240125 w 8848429"/>
              <a:gd name="connsiteY140" fmla="*/ 5045321 h 5097488"/>
              <a:gd name="connsiteX141" fmla="*/ 2195053 w 8848429"/>
              <a:gd name="connsiteY141" fmla="*/ 47071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82142 h 5097488"/>
              <a:gd name="connsiteX139" fmla="*/ 2361353 w 8848429"/>
              <a:gd name="connsiteY139" fmla="*/ 4726279 h 5097488"/>
              <a:gd name="connsiteX140" fmla="*/ 2214725 w 8848429"/>
              <a:gd name="connsiteY140" fmla="*/ 5058021 h 5097488"/>
              <a:gd name="connsiteX141" fmla="*/ 2195053 w 8848429"/>
              <a:gd name="connsiteY141" fmla="*/ 47071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82142 h 5097488"/>
              <a:gd name="connsiteX139" fmla="*/ 2361353 w 8848429"/>
              <a:gd name="connsiteY139" fmla="*/ 4726279 h 5097488"/>
              <a:gd name="connsiteX140" fmla="*/ 2252825 w 8848429"/>
              <a:gd name="connsiteY140" fmla="*/ 5064371 h 5097488"/>
              <a:gd name="connsiteX141" fmla="*/ 2195053 w 8848429"/>
              <a:gd name="connsiteY141" fmla="*/ 47071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48997 w 8848429"/>
              <a:gd name="connsiteY138" fmla="*/ 5063092 h 5097488"/>
              <a:gd name="connsiteX139" fmla="*/ 2361353 w 8848429"/>
              <a:gd name="connsiteY139" fmla="*/ 4726279 h 5097488"/>
              <a:gd name="connsiteX140" fmla="*/ 2252825 w 8848429"/>
              <a:gd name="connsiteY140" fmla="*/ 5064371 h 5097488"/>
              <a:gd name="connsiteX141" fmla="*/ 2195053 w 8848429"/>
              <a:gd name="connsiteY141" fmla="*/ 47071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61353 w 8848429"/>
              <a:gd name="connsiteY139" fmla="*/ 4726279 h 5097488"/>
              <a:gd name="connsiteX140" fmla="*/ 2252825 w 8848429"/>
              <a:gd name="connsiteY140" fmla="*/ 5064371 h 5097488"/>
              <a:gd name="connsiteX141" fmla="*/ 2195053 w 8848429"/>
              <a:gd name="connsiteY141" fmla="*/ 47071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2825 w 8848429"/>
              <a:gd name="connsiteY140" fmla="*/ 5064371 h 5097488"/>
              <a:gd name="connsiteX141" fmla="*/ 2195053 w 8848429"/>
              <a:gd name="connsiteY141" fmla="*/ 47071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195053 w 8848429"/>
              <a:gd name="connsiteY141" fmla="*/ 47071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239503 w 8848429"/>
              <a:gd name="connsiteY141" fmla="*/ 4732526 h 5097488"/>
              <a:gd name="connsiteX142" fmla="*/ 204277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239503 w 8848429"/>
              <a:gd name="connsiteY141" fmla="*/ 4732526 h 5097488"/>
              <a:gd name="connsiteX142" fmla="*/ 2103480 w 8848429"/>
              <a:gd name="connsiteY142" fmla="*/ 4926006 h 5097488"/>
              <a:gd name="connsiteX143" fmla="*/ 2042778 w 8848429"/>
              <a:gd name="connsiteY143" fmla="*/ 50270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239503 w 8848429"/>
              <a:gd name="connsiteY141" fmla="*/ 4732526 h 5097488"/>
              <a:gd name="connsiteX142" fmla="*/ 2198730 w 8848429"/>
              <a:gd name="connsiteY142" fmla="*/ 4716456 h 5097488"/>
              <a:gd name="connsiteX143" fmla="*/ 2042778 w 8848429"/>
              <a:gd name="connsiteY143" fmla="*/ 50270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252203 w 8848429"/>
              <a:gd name="connsiteY141" fmla="*/ 4764276 h 5097488"/>
              <a:gd name="connsiteX142" fmla="*/ 2198730 w 8848429"/>
              <a:gd name="connsiteY142" fmla="*/ 4716456 h 5097488"/>
              <a:gd name="connsiteX143" fmla="*/ 2042778 w 8848429"/>
              <a:gd name="connsiteY143" fmla="*/ 50270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252203 w 8848429"/>
              <a:gd name="connsiteY141" fmla="*/ 4764276 h 5097488"/>
              <a:gd name="connsiteX142" fmla="*/ 2173330 w 8848429"/>
              <a:gd name="connsiteY142" fmla="*/ 4716456 h 5097488"/>
              <a:gd name="connsiteX143" fmla="*/ 2042778 w 8848429"/>
              <a:gd name="connsiteY143" fmla="*/ 50270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252203 w 8848429"/>
              <a:gd name="connsiteY141" fmla="*/ 4764276 h 5097488"/>
              <a:gd name="connsiteX142" fmla="*/ 2173330 w 8848429"/>
              <a:gd name="connsiteY142" fmla="*/ 4716456 h 5097488"/>
              <a:gd name="connsiteX143" fmla="*/ 2030078 w 8848429"/>
              <a:gd name="connsiteY143" fmla="*/ 50270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252203 w 8848429"/>
              <a:gd name="connsiteY141" fmla="*/ 4764276 h 5097488"/>
              <a:gd name="connsiteX142" fmla="*/ 2173330 w 8848429"/>
              <a:gd name="connsiteY142" fmla="*/ 4716456 h 5097488"/>
              <a:gd name="connsiteX143" fmla="*/ 1991978 w 8848429"/>
              <a:gd name="connsiteY143" fmla="*/ 50270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252203 w 8848429"/>
              <a:gd name="connsiteY141" fmla="*/ 4764276 h 5097488"/>
              <a:gd name="connsiteX142" fmla="*/ 2173330 w 8848429"/>
              <a:gd name="connsiteY142" fmla="*/ 471645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2522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9175 w 8848429"/>
              <a:gd name="connsiteY140" fmla="*/ 507707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7187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8040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740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6770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486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74753 w 8848429"/>
              <a:gd name="connsiteY137" fmla="*/ 4734243 h 5097488"/>
              <a:gd name="connsiteX138" fmla="*/ 2468047 w 8848429"/>
              <a:gd name="connsiteY138" fmla="*/ 5075792 h 5097488"/>
              <a:gd name="connsiteX139" fmla="*/ 23359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62053 w 8848429"/>
              <a:gd name="connsiteY137" fmla="*/ 4721543 h 5097488"/>
              <a:gd name="connsiteX138" fmla="*/ 2468047 w 8848429"/>
              <a:gd name="connsiteY138" fmla="*/ 5075792 h 5097488"/>
              <a:gd name="connsiteX139" fmla="*/ 23359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62053 w 8848429"/>
              <a:gd name="connsiteY137" fmla="*/ 4721543 h 5097488"/>
              <a:gd name="connsiteX138" fmla="*/ 2455347 w 8848429"/>
              <a:gd name="connsiteY138" fmla="*/ 5075792 h 5097488"/>
              <a:gd name="connsiteX139" fmla="*/ 23359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62053 w 8848429"/>
              <a:gd name="connsiteY137" fmla="*/ 4721543 h 5097488"/>
              <a:gd name="connsiteX138" fmla="*/ 2448997 w 8848429"/>
              <a:gd name="connsiteY138" fmla="*/ 5075792 h 5097488"/>
              <a:gd name="connsiteX139" fmla="*/ 23359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788788 w 8848429"/>
              <a:gd name="connsiteY135" fmla="*/ 4735697 h 5097488"/>
              <a:gd name="connsiteX136" fmla="*/ 2693187 w 8848429"/>
              <a:gd name="connsiteY136" fmla="*/ 5081807 h 5097488"/>
              <a:gd name="connsiteX137" fmla="*/ 2568403 w 8848429"/>
              <a:gd name="connsiteY137" fmla="*/ 4721543 h 5097488"/>
              <a:gd name="connsiteX138" fmla="*/ 2448997 w 8848429"/>
              <a:gd name="connsiteY138" fmla="*/ 5075792 h 5097488"/>
              <a:gd name="connsiteX139" fmla="*/ 23359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68403 w 8848429"/>
              <a:gd name="connsiteY137" fmla="*/ 4721543 h 5097488"/>
              <a:gd name="connsiteX138" fmla="*/ 2448997 w 8848429"/>
              <a:gd name="connsiteY138" fmla="*/ 5075792 h 5097488"/>
              <a:gd name="connsiteX139" fmla="*/ 23359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68403 w 8848429"/>
              <a:gd name="connsiteY137" fmla="*/ 4721543 h 5097488"/>
              <a:gd name="connsiteX138" fmla="*/ 2448997 w 8848429"/>
              <a:gd name="connsiteY138" fmla="*/ 5075792 h 5097488"/>
              <a:gd name="connsiteX139" fmla="*/ 236770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13607 w 8848429"/>
              <a:gd name="connsiteY133" fmla="*/ 47201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68403 w 8848429"/>
              <a:gd name="connsiteY137" fmla="*/ 4721543 h 5097488"/>
              <a:gd name="connsiteX138" fmla="*/ 2448997 w 8848429"/>
              <a:gd name="connsiteY138" fmla="*/ 5075792 h 5097488"/>
              <a:gd name="connsiteX139" fmla="*/ 234230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68403 w 8848429"/>
              <a:gd name="connsiteY137" fmla="*/ 4721543 h 5097488"/>
              <a:gd name="connsiteX138" fmla="*/ 2448997 w 8848429"/>
              <a:gd name="connsiteY138" fmla="*/ 5075792 h 5097488"/>
              <a:gd name="connsiteX139" fmla="*/ 234230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68403 w 8848429"/>
              <a:gd name="connsiteY137" fmla="*/ 4721543 h 5097488"/>
              <a:gd name="connsiteX138" fmla="*/ 2448997 w 8848429"/>
              <a:gd name="connsiteY138" fmla="*/ 5075792 h 5097488"/>
              <a:gd name="connsiteX139" fmla="*/ 23613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48997 w 8848429"/>
              <a:gd name="connsiteY138" fmla="*/ 5075792 h 5097488"/>
              <a:gd name="connsiteX139" fmla="*/ 23613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1697 w 8848429"/>
              <a:gd name="connsiteY138" fmla="*/ 5075792 h 5097488"/>
              <a:gd name="connsiteX139" fmla="*/ 23613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1991978 w 8848429"/>
              <a:gd name="connsiteY143" fmla="*/ 504608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52825 w 8848429"/>
              <a:gd name="connsiteY140" fmla="*/ 5070721 h 5097488"/>
              <a:gd name="connsiteX141" fmla="*/ 2226803 w 8848429"/>
              <a:gd name="connsiteY141" fmla="*/ 4764276 h 5097488"/>
              <a:gd name="connsiteX142" fmla="*/ 2211430 w 8848429"/>
              <a:gd name="connsiteY142" fmla="*/ 4697406 h 5097488"/>
              <a:gd name="connsiteX143" fmla="*/ 2023728 w 8848429"/>
              <a:gd name="connsiteY143" fmla="*/ 50397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52825 w 8848429"/>
              <a:gd name="connsiteY140" fmla="*/ 5070721 h 5097488"/>
              <a:gd name="connsiteX141" fmla="*/ 2226803 w 8848429"/>
              <a:gd name="connsiteY141" fmla="*/ 4764276 h 5097488"/>
              <a:gd name="connsiteX142" fmla="*/ 2173330 w 8848429"/>
              <a:gd name="connsiteY142" fmla="*/ 4729156 h 5097488"/>
              <a:gd name="connsiteX143" fmla="*/ 2023728 w 8848429"/>
              <a:gd name="connsiteY143" fmla="*/ 50397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52825 w 8848429"/>
              <a:gd name="connsiteY140" fmla="*/ 5070721 h 5097488"/>
              <a:gd name="connsiteX141" fmla="*/ 2226803 w 8848429"/>
              <a:gd name="connsiteY141" fmla="*/ 4764276 h 5097488"/>
              <a:gd name="connsiteX142" fmla="*/ 2173330 w 8848429"/>
              <a:gd name="connsiteY142" fmla="*/ 4729156 h 5097488"/>
              <a:gd name="connsiteX143" fmla="*/ 2055478 w 8848429"/>
              <a:gd name="connsiteY143" fmla="*/ 50397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52825 w 8848429"/>
              <a:gd name="connsiteY140" fmla="*/ 5070721 h 5097488"/>
              <a:gd name="connsiteX141" fmla="*/ 2226803 w 8848429"/>
              <a:gd name="connsiteY141" fmla="*/ 4764276 h 5097488"/>
              <a:gd name="connsiteX142" fmla="*/ 2173330 w 8848429"/>
              <a:gd name="connsiteY142" fmla="*/ 4729156 h 5097488"/>
              <a:gd name="connsiteX143" fmla="*/ 2049128 w 8848429"/>
              <a:gd name="connsiteY143" fmla="*/ 50270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52825 w 8848429"/>
              <a:gd name="connsiteY140" fmla="*/ 5070721 h 5097488"/>
              <a:gd name="connsiteX141" fmla="*/ 2137903 w 8848429"/>
              <a:gd name="connsiteY141" fmla="*/ 4694426 h 5097488"/>
              <a:gd name="connsiteX142" fmla="*/ 2173330 w 8848429"/>
              <a:gd name="connsiteY142" fmla="*/ 4729156 h 5097488"/>
              <a:gd name="connsiteX143" fmla="*/ 2049128 w 8848429"/>
              <a:gd name="connsiteY143" fmla="*/ 5027039 h 5097488"/>
              <a:gd name="connsiteX144" fmla="*/ 1995178 w 8848429"/>
              <a:gd name="connsiteY144" fmla="*/ 4719475 h 5097488"/>
              <a:gd name="connsiteX145" fmla="*/ 1809018 w 8848429"/>
              <a:gd name="connsiteY145" fmla="*/ 4968872 h 5097488"/>
              <a:gd name="connsiteX146" fmla="*/ 1789692 w 8848429"/>
              <a:gd name="connsiteY146" fmla="*/ 4639662 h 5097488"/>
              <a:gd name="connsiteX147" fmla="*/ 1566694 w 8848429"/>
              <a:gd name="connsiteY147" fmla="*/ 4882607 h 5097488"/>
              <a:gd name="connsiteX148" fmla="*/ 1579997 w 8848429"/>
              <a:gd name="connsiteY148" fmla="*/ 4571668 h 5097488"/>
              <a:gd name="connsiteX149" fmla="*/ 1348755 w 8848429"/>
              <a:gd name="connsiteY149" fmla="*/ 4779964 h 5097488"/>
              <a:gd name="connsiteX150" fmla="*/ 1394041 w 8848429"/>
              <a:gd name="connsiteY150" fmla="*/ 4453292 h 5097488"/>
              <a:gd name="connsiteX151" fmla="*/ 1127917 w 8848429"/>
              <a:gd name="connsiteY151" fmla="*/ 4648081 h 5097488"/>
              <a:gd name="connsiteX152" fmla="*/ 1201636 w 8848429"/>
              <a:gd name="connsiteY152" fmla="*/ 4345715 h 5097488"/>
              <a:gd name="connsiteX153" fmla="*/ 934199 w 8848429"/>
              <a:gd name="connsiteY153" fmla="*/ 4504891 h 5097488"/>
              <a:gd name="connsiteX154" fmla="*/ 1042336 w 8848429"/>
              <a:gd name="connsiteY154" fmla="*/ 4193343 h 5097488"/>
              <a:gd name="connsiteX155" fmla="*/ 743332 w 8848429"/>
              <a:gd name="connsiteY155" fmla="*/ 4332460 h 5097488"/>
              <a:gd name="connsiteX156" fmla="*/ 874621 w 8848429"/>
              <a:gd name="connsiteY156" fmla="*/ 4050283 h 5097488"/>
              <a:gd name="connsiteX157" fmla="*/ 581271 w 8848429"/>
              <a:gd name="connsiteY157" fmla="*/ 4154231 h 5097488"/>
              <a:gd name="connsiteX158" fmla="*/ 748120 w 8848429"/>
              <a:gd name="connsiteY158" fmla="*/ 3869756 h 5097488"/>
              <a:gd name="connsiteX159" fmla="*/ 427711 w 8848429"/>
              <a:gd name="connsiteY159" fmla="*/ 3947875 h 5097488"/>
              <a:gd name="connsiteX160" fmla="*/ 611531 w 8848429"/>
              <a:gd name="connsiteY160" fmla="*/ 3696738 h 5097488"/>
              <a:gd name="connsiteX161" fmla="*/ 303535 w 8848429"/>
              <a:gd name="connsiteY161" fmla="*/ 3741447 h 5097488"/>
              <a:gd name="connsiteX162" fmla="*/ 522660 w 8848429"/>
              <a:gd name="connsiteY162" fmla="*/ 3495003 h 5097488"/>
              <a:gd name="connsiteX163" fmla="*/ 193185 w 8848429"/>
              <a:gd name="connsiteY163" fmla="*/ 3509099 h 5097488"/>
              <a:gd name="connsiteX164" fmla="*/ 422457 w 8848429"/>
              <a:gd name="connsiteY164" fmla="*/ 3298650 h 5097488"/>
              <a:gd name="connsiteX165" fmla="*/ 111655 w 8848429"/>
              <a:gd name="connsiteY165" fmla="*/ 3282428 h 5097488"/>
              <a:gd name="connsiteX166" fmla="*/ 374679 w 8848429"/>
              <a:gd name="connsiteY166" fmla="*/ 3083457 h 5097488"/>
              <a:gd name="connsiteX167" fmla="*/ 48753 w 8848429"/>
              <a:gd name="connsiteY167" fmla="*/ 3033015 h 5097488"/>
              <a:gd name="connsiteX168" fmla="*/ 314695 w 8848429"/>
              <a:gd name="connsiteY168" fmla="*/ 2871339 h 5097488"/>
              <a:gd name="connsiteX169" fmla="*/ 13035 w 8848429"/>
              <a:gd name="connsiteY169" fmla="*/ 2794787 h 5097488"/>
              <a:gd name="connsiteX170" fmla="*/ 309799 w 8848429"/>
              <a:gd name="connsiteY170" fmla="*/ 2650953 h 5097488"/>
              <a:gd name="connsiteX171" fmla="*/ 0 w 8848429"/>
              <a:gd name="connsiteY171" fmla="*/ 2537897 h 5097488"/>
              <a:gd name="connsiteX172" fmla="*/ 292363 w 8848429"/>
              <a:gd name="connsiteY172" fmla="*/ 2431203 h 5097488"/>
              <a:gd name="connsiteX173" fmla="*/ 11421 w 8848429"/>
              <a:gd name="connsiteY173" fmla="*/ 2297276 h 5097488"/>
              <a:gd name="connsiteX174" fmla="*/ 330566 w 8848429"/>
              <a:gd name="connsiteY174" fmla="*/ 2214104 h 5097488"/>
              <a:gd name="connsiteX175" fmla="*/ 48753 w 8848429"/>
              <a:gd name="connsiteY175" fmla="*/ 2042778 h 5097488"/>
              <a:gd name="connsiteX176" fmla="*/ 356319 w 8848429"/>
              <a:gd name="connsiteY176" fmla="*/ 1995178 h 5097488"/>
              <a:gd name="connsiteX177" fmla="*/ 106922 w 8848429"/>
              <a:gd name="connsiteY177" fmla="*/ 1809018 h 5097488"/>
              <a:gd name="connsiteX178" fmla="*/ 436130 w 8848429"/>
              <a:gd name="connsiteY178" fmla="*/ 1789692 h 5097488"/>
              <a:gd name="connsiteX179" fmla="*/ 193185 w 8848429"/>
              <a:gd name="connsiteY179" fmla="*/ 1566694 h 5097488"/>
              <a:gd name="connsiteX180" fmla="*/ 504124 w 8848429"/>
              <a:gd name="connsiteY180" fmla="*/ 1579997 h 5097488"/>
              <a:gd name="connsiteX181" fmla="*/ 295829 w 8848429"/>
              <a:gd name="connsiteY181" fmla="*/ 1348755 h 5097488"/>
              <a:gd name="connsiteX182" fmla="*/ 622500 w 8848429"/>
              <a:gd name="connsiteY182" fmla="*/ 1394041 h 5097488"/>
              <a:gd name="connsiteX183" fmla="*/ 427711 w 8848429"/>
              <a:gd name="connsiteY183" fmla="*/ 1127917 h 5097488"/>
              <a:gd name="connsiteX184" fmla="*/ 730077 w 8848429"/>
              <a:gd name="connsiteY184" fmla="*/ 1201637 h 5097488"/>
              <a:gd name="connsiteX185" fmla="*/ 570901 w 8848429"/>
              <a:gd name="connsiteY185" fmla="*/ 934199 h 5097488"/>
              <a:gd name="connsiteX186" fmla="*/ 882450 w 8848429"/>
              <a:gd name="connsiteY186" fmla="*/ 1042336 h 5097488"/>
              <a:gd name="connsiteX187" fmla="*/ 743332 w 8848429"/>
              <a:gd name="connsiteY187" fmla="*/ 743332 h 5097488"/>
              <a:gd name="connsiteX188" fmla="*/ 1025509 w 8848429"/>
              <a:gd name="connsiteY188" fmla="*/ 874621 h 5097488"/>
              <a:gd name="connsiteX189" fmla="*/ 921561 w 8848429"/>
              <a:gd name="connsiteY189" fmla="*/ 581271 h 5097488"/>
              <a:gd name="connsiteX190" fmla="*/ 1206036 w 8848429"/>
              <a:gd name="connsiteY190" fmla="*/ 748121 h 5097488"/>
              <a:gd name="connsiteX191" fmla="*/ 1127917 w 8848429"/>
              <a:gd name="connsiteY191" fmla="*/ 427712 h 5097488"/>
              <a:gd name="connsiteX192" fmla="*/ 1379054 w 8848429"/>
              <a:gd name="connsiteY192" fmla="*/ 611531 h 5097488"/>
              <a:gd name="connsiteX193" fmla="*/ 1334346 w 8848429"/>
              <a:gd name="connsiteY193" fmla="*/ 303535 h 5097488"/>
              <a:gd name="connsiteX194" fmla="*/ 1580790 w 8848429"/>
              <a:gd name="connsiteY194" fmla="*/ 522661 h 5097488"/>
              <a:gd name="connsiteX195" fmla="*/ 1566694 w 8848429"/>
              <a:gd name="connsiteY195" fmla="*/ 193185 h 5097488"/>
              <a:gd name="connsiteX196" fmla="*/ 1777142 w 8848429"/>
              <a:gd name="connsiteY196" fmla="*/ 422457 h 5097488"/>
              <a:gd name="connsiteX197" fmla="*/ 1793364 w 8848429"/>
              <a:gd name="connsiteY197" fmla="*/ 111655 h 5097488"/>
              <a:gd name="connsiteX198" fmla="*/ 1992335 w 8848429"/>
              <a:gd name="connsiteY198" fmla="*/ 374679 h 5097488"/>
              <a:gd name="connsiteX199" fmla="*/ 2042778 w 8848429"/>
              <a:gd name="connsiteY199" fmla="*/ 48753 h 5097488"/>
              <a:gd name="connsiteX200" fmla="*/ 2204453 w 8848429"/>
              <a:gd name="connsiteY200" fmla="*/ 314695 h 5097488"/>
              <a:gd name="connsiteX201" fmla="*/ 2281006 w 8848429"/>
              <a:gd name="connsiteY201" fmla="*/ 13035 h 5097488"/>
              <a:gd name="connsiteX202" fmla="*/ 2424840 w 8848429"/>
              <a:gd name="connsiteY202" fmla="*/ 309799 h 5097488"/>
              <a:gd name="connsiteX203" fmla="*/ 2537897 w 8848429"/>
              <a:gd name="connsiteY203"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52825 w 8848429"/>
              <a:gd name="connsiteY140" fmla="*/ 5070721 h 5097488"/>
              <a:gd name="connsiteX141" fmla="*/ 2173330 w 8848429"/>
              <a:gd name="connsiteY141" fmla="*/ 4729156 h 5097488"/>
              <a:gd name="connsiteX142" fmla="*/ 204912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33775 w 8848429"/>
              <a:gd name="connsiteY140" fmla="*/ 5032621 h 5097488"/>
              <a:gd name="connsiteX141" fmla="*/ 2173330 w 8848429"/>
              <a:gd name="connsiteY141" fmla="*/ 4729156 h 5097488"/>
              <a:gd name="connsiteX142" fmla="*/ 204912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46475 w 8848429"/>
              <a:gd name="connsiteY140" fmla="*/ 5032621 h 5097488"/>
              <a:gd name="connsiteX141" fmla="*/ 2173330 w 8848429"/>
              <a:gd name="connsiteY141" fmla="*/ 4729156 h 5097488"/>
              <a:gd name="connsiteX142" fmla="*/ 204912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59175 w 8848429"/>
              <a:gd name="connsiteY140" fmla="*/ 5032621 h 5097488"/>
              <a:gd name="connsiteX141" fmla="*/ 2173330 w 8848429"/>
              <a:gd name="connsiteY141" fmla="*/ 4729156 h 5097488"/>
              <a:gd name="connsiteX142" fmla="*/ 2049128 w 8848429"/>
              <a:gd name="connsiteY142" fmla="*/ 50270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59175 w 8848429"/>
              <a:gd name="connsiteY140" fmla="*/ 5032621 h 5097488"/>
              <a:gd name="connsiteX141" fmla="*/ 2173330 w 8848429"/>
              <a:gd name="connsiteY141" fmla="*/ 4729156 h 5097488"/>
              <a:gd name="connsiteX142" fmla="*/ 2061828 w 8848429"/>
              <a:gd name="connsiteY142" fmla="*/ 501433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 name="connsiteX0" fmla="*/ 2537897 w 8848429"/>
              <a:gd name="connsiteY0" fmla="*/ 0 h 5097488"/>
              <a:gd name="connsiteX1" fmla="*/ 2644589 w 8848429"/>
              <a:gd name="connsiteY1" fmla="*/ 292362 h 5097488"/>
              <a:gd name="connsiteX2" fmla="*/ 2778516 w 8848429"/>
              <a:gd name="connsiteY2" fmla="*/ 11421 h 5097488"/>
              <a:gd name="connsiteX3" fmla="*/ 2861690 w 8848429"/>
              <a:gd name="connsiteY3" fmla="*/ 330566 h 5097488"/>
              <a:gd name="connsiteX4" fmla="*/ 3033015 w 8848429"/>
              <a:gd name="connsiteY4" fmla="*/ 48753 h 5097488"/>
              <a:gd name="connsiteX5" fmla="*/ 3080616 w 8848429"/>
              <a:gd name="connsiteY5" fmla="*/ 356317 h 5097488"/>
              <a:gd name="connsiteX6" fmla="*/ 3266774 w 8848429"/>
              <a:gd name="connsiteY6" fmla="*/ 106922 h 5097488"/>
              <a:gd name="connsiteX7" fmla="*/ 3286101 w 8848429"/>
              <a:gd name="connsiteY7" fmla="*/ 436131 h 5097488"/>
              <a:gd name="connsiteX8" fmla="*/ 3509098 w 8848429"/>
              <a:gd name="connsiteY8" fmla="*/ 193185 h 5097488"/>
              <a:gd name="connsiteX9" fmla="*/ 3495795 w 8848429"/>
              <a:gd name="connsiteY9" fmla="*/ 504124 h 5097488"/>
              <a:gd name="connsiteX10" fmla="*/ 3727037 w 8848429"/>
              <a:gd name="connsiteY10" fmla="*/ 295829 h 5097488"/>
              <a:gd name="connsiteX11" fmla="*/ 3681751 w 8848429"/>
              <a:gd name="connsiteY11" fmla="*/ 622500 h 5097488"/>
              <a:gd name="connsiteX12" fmla="*/ 3947875 w 8848429"/>
              <a:gd name="connsiteY12" fmla="*/ 427712 h 5097488"/>
              <a:gd name="connsiteX13" fmla="*/ 3874156 w 8848429"/>
              <a:gd name="connsiteY13" fmla="*/ 730077 h 5097488"/>
              <a:gd name="connsiteX14" fmla="*/ 4141593 w 8848429"/>
              <a:gd name="connsiteY14" fmla="*/ 570901 h 5097488"/>
              <a:gd name="connsiteX15" fmla="*/ 4033457 w 8848429"/>
              <a:gd name="connsiteY15" fmla="*/ 882450 h 5097488"/>
              <a:gd name="connsiteX16" fmla="*/ 4332460 w 8848429"/>
              <a:gd name="connsiteY16" fmla="*/ 743332 h 5097488"/>
              <a:gd name="connsiteX17" fmla="*/ 4201171 w 8848429"/>
              <a:gd name="connsiteY17" fmla="*/ 1025509 h 5097488"/>
              <a:gd name="connsiteX18" fmla="*/ 4363624 w 8848429"/>
              <a:gd name="connsiteY18" fmla="*/ 967945 h 5097488"/>
              <a:gd name="connsiteX19" fmla="*/ 4401794 w 8848429"/>
              <a:gd name="connsiteY19" fmla="*/ 954419 h 5097488"/>
              <a:gd name="connsiteX20" fmla="*/ 4462826 w 8848429"/>
              <a:gd name="connsiteY20" fmla="*/ 975603 h 5097488"/>
              <a:gd name="connsiteX21" fmla="*/ 4655087 w 8848429"/>
              <a:gd name="connsiteY21" fmla="*/ 1042336 h 5097488"/>
              <a:gd name="connsiteX22" fmla="*/ 4515970 w 8848429"/>
              <a:gd name="connsiteY22" fmla="*/ 743332 h 5097488"/>
              <a:gd name="connsiteX23" fmla="*/ 4798146 w 8848429"/>
              <a:gd name="connsiteY23" fmla="*/ 874621 h 5097488"/>
              <a:gd name="connsiteX24" fmla="*/ 4694199 w 8848429"/>
              <a:gd name="connsiteY24" fmla="*/ 581271 h 5097488"/>
              <a:gd name="connsiteX25" fmla="*/ 4978673 w 8848429"/>
              <a:gd name="connsiteY25" fmla="*/ 748121 h 5097488"/>
              <a:gd name="connsiteX26" fmla="*/ 4900554 w 8848429"/>
              <a:gd name="connsiteY26" fmla="*/ 427712 h 5097488"/>
              <a:gd name="connsiteX27" fmla="*/ 5151692 w 8848429"/>
              <a:gd name="connsiteY27" fmla="*/ 611531 h 5097488"/>
              <a:gd name="connsiteX28" fmla="*/ 5106984 w 8848429"/>
              <a:gd name="connsiteY28" fmla="*/ 303535 h 5097488"/>
              <a:gd name="connsiteX29" fmla="*/ 5353428 w 8848429"/>
              <a:gd name="connsiteY29" fmla="*/ 522661 h 5097488"/>
              <a:gd name="connsiteX30" fmla="*/ 5339331 w 8848429"/>
              <a:gd name="connsiteY30" fmla="*/ 193185 h 5097488"/>
              <a:gd name="connsiteX31" fmla="*/ 5549779 w 8848429"/>
              <a:gd name="connsiteY31" fmla="*/ 422457 h 5097488"/>
              <a:gd name="connsiteX32" fmla="*/ 5566001 w 8848429"/>
              <a:gd name="connsiteY32" fmla="*/ 111655 h 5097488"/>
              <a:gd name="connsiteX33" fmla="*/ 5764973 w 8848429"/>
              <a:gd name="connsiteY33" fmla="*/ 374679 h 5097488"/>
              <a:gd name="connsiteX34" fmla="*/ 5815415 w 8848429"/>
              <a:gd name="connsiteY34" fmla="*/ 48753 h 5097488"/>
              <a:gd name="connsiteX35" fmla="*/ 5977091 w 8848429"/>
              <a:gd name="connsiteY35" fmla="*/ 314695 h 5097488"/>
              <a:gd name="connsiteX36" fmla="*/ 6053643 w 8848429"/>
              <a:gd name="connsiteY36" fmla="*/ 13035 h 5097488"/>
              <a:gd name="connsiteX37" fmla="*/ 6197477 w 8848429"/>
              <a:gd name="connsiteY37" fmla="*/ 309799 h 5097488"/>
              <a:gd name="connsiteX38" fmla="*/ 6310534 w 8848429"/>
              <a:gd name="connsiteY38" fmla="*/ 0 h 5097488"/>
              <a:gd name="connsiteX39" fmla="*/ 6417226 w 8848429"/>
              <a:gd name="connsiteY39" fmla="*/ 292362 h 5097488"/>
              <a:gd name="connsiteX40" fmla="*/ 6551154 w 8848429"/>
              <a:gd name="connsiteY40" fmla="*/ 11421 h 5097488"/>
              <a:gd name="connsiteX41" fmla="*/ 6634327 w 8848429"/>
              <a:gd name="connsiteY41" fmla="*/ 330566 h 5097488"/>
              <a:gd name="connsiteX42" fmla="*/ 6805652 w 8848429"/>
              <a:gd name="connsiteY42" fmla="*/ 48753 h 5097488"/>
              <a:gd name="connsiteX43" fmla="*/ 6853253 w 8848429"/>
              <a:gd name="connsiteY43" fmla="*/ 356317 h 5097488"/>
              <a:gd name="connsiteX44" fmla="*/ 7039411 w 8848429"/>
              <a:gd name="connsiteY44" fmla="*/ 106922 h 5097488"/>
              <a:gd name="connsiteX45" fmla="*/ 7058738 w 8848429"/>
              <a:gd name="connsiteY45" fmla="*/ 436131 h 5097488"/>
              <a:gd name="connsiteX46" fmla="*/ 7281736 w 8848429"/>
              <a:gd name="connsiteY46" fmla="*/ 193185 h 5097488"/>
              <a:gd name="connsiteX47" fmla="*/ 7268432 w 8848429"/>
              <a:gd name="connsiteY47" fmla="*/ 504124 h 5097488"/>
              <a:gd name="connsiteX48" fmla="*/ 7499674 w 8848429"/>
              <a:gd name="connsiteY48" fmla="*/ 295829 h 5097488"/>
              <a:gd name="connsiteX49" fmla="*/ 7454388 w 8848429"/>
              <a:gd name="connsiteY49" fmla="*/ 622500 h 5097488"/>
              <a:gd name="connsiteX50" fmla="*/ 7720512 w 8848429"/>
              <a:gd name="connsiteY50" fmla="*/ 427712 h 5097488"/>
              <a:gd name="connsiteX51" fmla="*/ 7646793 w 8848429"/>
              <a:gd name="connsiteY51" fmla="*/ 730077 h 5097488"/>
              <a:gd name="connsiteX52" fmla="*/ 7914230 w 8848429"/>
              <a:gd name="connsiteY52" fmla="*/ 570901 h 5097488"/>
              <a:gd name="connsiteX53" fmla="*/ 7806094 w 8848429"/>
              <a:gd name="connsiteY53" fmla="*/ 882450 h 5097488"/>
              <a:gd name="connsiteX54" fmla="*/ 8105097 w 8848429"/>
              <a:gd name="connsiteY54" fmla="*/ 743332 h 5097488"/>
              <a:gd name="connsiteX55" fmla="*/ 7973808 w 8848429"/>
              <a:gd name="connsiteY55" fmla="*/ 1025509 h 5097488"/>
              <a:gd name="connsiteX56" fmla="*/ 8267159 w 8848429"/>
              <a:gd name="connsiteY56" fmla="*/ 921562 h 5097488"/>
              <a:gd name="connsiteX57" fmla="*/ 8100309 w 8848429"/>
              <a:gd name="connsiteY57" fmla="*/ 1206036 h 5097488"/>
              <a:gd name="connsiteX58" fmla="*/ 8420718 w 8848429"/>
              <a:gd name="connsiteY58" fmla="*/ 1127917 h 5097488"/>
              <a:gd name="connsiteX59" fmla="*/ 8236899 w 8848429"/>
              <a:gd name="connsiteY59" fmla="*/ 1379055 h 5097488"/>
              <a:gd name="connsiteX60" fmla="*/ 8544894 w 8848429"/>
              <a:gd name="connsiteY60" fmla="*/ 1334347 h 5097488"/>
              <a:gd name="connsiteX61" fmla="*/ 8325768 w 8848429"/>
              <a:gd name="connsiteY61" fmla="*/ 1580791 h 5097488"/>
              <a:gd name="connsiteX62" fmla="*/ 8655244 w 8848429"/>
              <a:gd name="connsiteY62" fmla="*/ 1566694 h 5097488"/>
              <a:gd name="connsiteX63" fmla="*/ 8425972 w 8848429"/>
              <a:gd name="connsiteY63" fmla="*/ 1777142 h 5097488"/>
              <a:gd name="connsiteX64" fmla="*/ 8736775 w 8848429"/>
              <a:gd name="connsiteY64" fmla="*/ 1793364 h 5097488"/>
              <a:gd name="connsiteX65" fmla="*/ 8473750 w 8848429"/>
              <a:gd name="connsiteY65" fmla="*/ 1992336 h 5097488"/>
              <a:gd name="connsiteX66" fmla="*/ 8799676 w 8848429"/>
              <a:gd name="connsiteY66" fmla="*/ 2042778 h 5097488"/>
              <a:gd name="connsiteX67" fmla="*/ 8533734 w 8848429"/>
              <a:gd name="connsiteY67" fmla="*/ 2204454 h 5097488"/>
              <a:gd name="connsiteX68" fmla="*/ 8835394 w 8848429"/>
              <a:gd name="connsiteY68" fmla="*/ 2281007 h 5097488"/>
              <a:gd name="connsiteX69" fmla="*/ 8538630 w 8848429"/>
              <a:gd name="connsiteY69" fmla="*/ 2424841 h 5097488"/>
              <a:gd name="connsiteX70" fmla="*/ 8848429 w 8848429"/>
              <a:gd name="connsiteY70" fmla="*/ 2537897 h 5097488"/>
              <a:gd name="connsiteX71" fmla="*/ 8556068 w 8848429"/>
              <a:gd name="connsiteY71" fmla="*/ 2644589 h 5097488"/>
              <a:gd name="connsiteX72" fmla="*/ 8837008 w 8848429"/>
              <a:gd name="connsiteY72" fmla="*/ 2778517 h 5097488"/>
              <a:gd name="connsiteX73" fmla="*/ 8517863 w 8848429"/>
              <a:gd name="connsiteY73" fmla="*/ 2861690 h 5097488"/>
              <a:gd name="connsiteX74" fmla="*/ 8799676 w 8848429"/>
              <a:gd name="connsiteY74" fmla="*/ 3033015 h 5097488"/>
              <a:gd name="connsiteX75" fmla="*/ 8492112 w 8848429"/>
              <a:gd name="connsiteY75" fmla="*/ 3080616 h 5097488"/>
              <a:gd name="connsiteX76" fmla="*/ 8741508 w 8848429"/>
              <a:gd name="connsiteY76" fmla="*/ 3266774 h 5097488"/>
              <a:gd name="connsiteX77" fmla="*/ 8412298 w 8848429"/>
              <a:gd name="connsiteY77" fmla="*/ 3286101 h 5097488"/>
              <a:gd name="connsiteX78" fmla="*/ 8655244 w 8848429"/>
              <a:gd name="connsiteY78" fmla="*/ 3509099 h 5097488"/>
              <a:gd name="connsiteX79" fmla="*/ 8344304 w 8848429"/>
              <a:gd name="connsiteY79" fmla="*/ 3495795 h 5097488"/>
              <a:gd name="connsiteX80" fmla="*/ 8552600 w 8848429"/>
              <a:gd name="connsiteY80" fmla="*/ 3727037 h 5097488"/>
              <a:gd name="connsiteX81" fmla="*/ 8225930 w 8848429"/>
              <a:gd name="connsiteY81" fmla="*/ 3681752 h 5097488"/>
              <a:gd name="connsiteX82" fmla="*/ 8420718 w 8848429"/>
              <a:gd name="connsiteY82" fmla="*/ 3947875 h 5097488"/>
              <a:gd name="connsiteX83" fmla="*/ 8118352 w 8848429"/>
              <a:gd name="connsiteY83" fmla="*/ 3874156 h 5097488"/>
              <a:gd name="connsiteX84" fmla="*/ 8277528 w 8848429"/>
              <a:gd name="connsiteY84" fmla="*/ 4141593 h 5097488"/>
              <a:gd name="connsiteX85" fmla="*/ 7965979 w 8848429"/>
              <a:gd name="connsiteY85" fmla="*/ 4033457 h 5097488"/>
              <a:gd name="connsiteX86" fmla="*/ 8105097 w 8848429"/>
              <a:gd name="connsiteY86" fmla="*/ 4332460 h 5097488"/>
              <a:gd name="connsiteX87" fmla="*/ 7822920 w 8848429"/>
              <a:gd name="connsiteY87" fmla="*/ 4201171 h 5097488"/>
              <a:gd name="connsiteX88" fmla="*/ 7926868 w 8848429"/>
              <a:gd name="connsiteY88" fmla="*/ 4494522 h 5097488"/>
              <a:gd name="connsiteX89" fmla="*/ 7642393 w 8848429"/>
              <a:gd name="connsiteY89" fmla="*/ 4327672 h 5097488"/>
              <a:gd name="connsiteX90" fmla="*/ 7720512 w 8848429"/>
              <a:gd name="connsiteY90" fmla="*/ 4648081 h 5097488"/>
              <a:gd name="connsiteX91" fmla="*/ 7469375 w 8848429"/>
              <a:gd name="connsiteY91" fmla="*/ 4464262 h 5097488"/>
              <a:gd name="connsiteX92" fmla="*/ 7514083 w 8848429"/>
              <a:gd name="connsiteY92" fmla="*/ 4772257 h 5097488"/>
              <a:gd name="connsiteX93" fmla="*/ 7267640 w 8848429"/>
              <a:gd name="connsiteY93" fmla="*/ 4553132 h 5097488"/>
              <a:gd name="connsiteX94" fmla="*/ 7281736 w 8848429"/>
              <a:gd name="connsiteY94" fmla="*/ 4882607 h 5097488"/>
              <a:gd name="connsiteX95" fmla="*/ 7071287 w 8848429"/>
              <a:gd name="connsiteY95" fmla="*/ 4653335 h 5097488"/>
              <a:gd name="connsiteX96" fmla="*/ 7055065 w 8848429"/>
              <a:gd name="connsiteY96" fmla="*/ 4964138 h 5097488"/>
              <a:gd name="connsiteX97" fmla="*/ 6856094 w 8848429"/>
              <a:gd name="connsiteY97" fmla="*/ 4701115 h 5097488"/>
              <a:gd name="connsiteX98" fmla="*/ 6805652 w 8848429"/>
              <a:gd name="connsiteY98" fmla="*/ 5027039 h 5097488"/>
              <a:gd name="connsiteX99" fmla="*/ 6643976 w 8848429"/>
              <a:gd name="connsiteY99" fmla="*/ 4761097 h 5097488"/>
              <a:gd name="connsiteX100" fmla="*/ 6567424 w 8848429"/>
              <a:gd name="connsiteY100" fmla="*/ 5062757 h 5097488"/>
              <a:gd name="connsiteX101" fmla="*/ 6423590 w 8848429"/>
              <a:gd name="connsiteY101" fmla="*/ 4765993 h 5097488"/>
              <a:gd name="connsiteX102" fmla="*/ 6329584 w 8848429"/>
              <a:gd name="connsiteY102" fmla="*/ 5075792 h 5097488"/>
              <a:gd name="connsiteX103" fmla="*/ 6203841 w 8848429"/>
              <a:gd name="connsiteY103" fmla="*/ 4758029 h 5097488"/>
              <a:gd name="connsiteX104" fmla="*/ 6087331 w 8848429"/>
              <a:gd name="connsiteY104" fmla="*/ 5075438 h 5097488"/>
              <a:gd name="connsiteX105" fmla="*/ 5986740 w 8848429"/>
              <a:gd name="connsiteY105" fmla="*/ 4762643 h 5097488"/>
              <a:gd name="connsiteX106" fmla="*/ 5874016 w 8848429"/>
              <a:gd name="connsiteY106" fmla="*/ 5064232 h 5097488"/>
              <a:gd name="connsiteX107" fmla="*/ 5778157 w 8848429"/>
              <a:gd name="connsiteY107" fmla="*/ 4751952 h 5097488"/>
              <a:gd name="connsiteX108" fmla="*/ 5664023 w 8848429"/>
              <a:gd name="connsiteY108" fmla="*/ 5071017 h 5097488"/>
              <a:gd name="connsiteX109" fmla="*/ 5572671 w 8848429"/>
              <a:gd name="connsiteY109" fmla="*/ 4748156 h 5097488"/>
              <a:gd name="connsiteX110" fmla="*/ 5455082 w 8848429"/>
              <a:gd name="connsiteY110" fmla="*/ 5063854 h 5097488"/>
              <a:gd name="connsiteX111" fmla="*/ 5371684 w 8848429"/>
              <a:gd name="connsiteY111" fmla="*/ 4743118 h 5097488"/>
              <a:gd name="connsiteX112" fmla="*/ 5258734 w 8848429"/>
              <a:gd name="connsiteY112" fmla="*/ 5064988 h 5097488"/>
              <a:gd name="connsiteX113" fmla="*/ 5173028 w 8848429"/>
              <a:gd name="connsiteY113" fmla="*/ 4732692 h 5097488"/>
              <a:gd name="connsiteX114" fmla="*/ 5065654 w 8848429"/>
              <a:gd name="connsiteY114" fmla="*/ 5079881 h 5097488"/>
              <a:gd name="connsiteX115" fmla="*/ 4967924 w 8848429"/>
              <a:gd name="connsiteY115" fmla="*/ 4733065 h 5097488"/>
              <a:gd name="connsiteX116" fmla="*/ 4859236 w 8848429"/>
              <a:gd name="connsiteY116" fmla="*/ 5070041 h 5097488"/>
              <a:gd name="connsiteX117" fmla="*/ 4757823 w 8848429"/>
              <a:gd name="connsiteY117" fmla="*/ 4733093 h 5097488"/>
              <a:gd name="connsiteX118" fmla="*/ 4642970 w 8848429"/>
              <a:gd name="connsiteY118" fmla="*/ 5062710 h 5097488"/>
              <a:gd name="connsiteX119" fmla="*/ 4539308 w 8848429"/>
              <a:gd name="connsiteY119" fmla="*/ 4729733 h 5097488"/>
              <a:gd name="connsiteX120" fmla="*/ 4427656 w 8848429"/>
              <a:gd name="connsiteY120" fmla="*/ 5073048 h 5097488"/>
              <a:gd name="connsiteX121" fmla="*/ 4326692 w 8848429"/>
              <a:gd name="connsiteY121" fmla="*/ 4731957 h 5097488"/>
              <a:gd name="connsiteX122" fmla="*/ 4218160 w 8848429"/>
              <a:gd name="connsiteY122" fmla="*/ 5069060 h 5097488"/>
              <a:gd name="connsiteX123" fmla="*/ 4111057 w 8848429"/>
              <a:gd name="connsiteY123" fmla="*/ 4727722 h 5097488"/>
              <a:gd name="connsiteX124" fmla="*/ 3998675 w 8848429"/>
              <a:gd name="connsiteY124" fmla="*/ 5086231 h 5097488"/>
              <a:gd name="connsiteX125" fmla="*/ 3893587 w 8848429"/>
              <a:gd name="connsiteY125" fmla="*/ 4730962 h 5097488"/>
              <a:gd name="connsiteX126" fmla="*/ 3792246 w 8848429"/>
              <a:gd name="connsiteY126" fmla="*/ 5083407 h 5097488"/>
              <a:gd name="connsiteX127" fmla="*/ 3685503 w 8848429"/>
              <a:gd name="connsiteY127" fmla="*/ 4730932 h 5097488"/>
              <a:gd name="connsiteX128" fmla="*/ 3578948 w 8848429"/>
              <a:gd name="connsiteY128" fmla="*/ 5079457 h 5097488"/>
              <a:gd name="connsiteX129" fmla="*/ 3468730 w 8848429"/>
              <a:gd name="connsiteY129" fmla="*/ 4722807 h 5097488"/>
              <a:gd name="connsiteX130" fmla="*/ 3373480 w 8848429"/>
              <a:gd name="connsiteY130" fmla="*/ 5084757 h 5097488"/>
              <a:gd name="connsiteX131" fmla="*/ 3254200 w 8848429"/>
              <a:gd name="connsiteY131" fmla="*/ 4723185 h 5097488"/>
              <a:gd name="connsiteX132" fmla="*/ 3149078 w 8848429"/>
              <a:gd name="connsiteY132" fmla="*/ 5097488 h 5097488"/>
              <a:gd name="connsiteX133" fmla="*/ 3026307 w 8848429"/>
              <a:gd name="connsiteY133" fmla="*/ 4707465 h 5097488"/>
              <a:gd name="connsiteX134" fmla="*/ 2918715 w 8848429"/>
              <a:gd name="connsiteY134" fmla="*/ 5084189 h 5097488"/>
              <a:gd name="connsiteX135" fmla="*/ 2801488 w 8848429"/>
              <a:gd name="connsiteY135" fmla="*/ 4729347 h 5097488"/>
              <a:gd name="connsiteX136" fmla="*/ 2693187 w 8848429"/>
              <a:gd name="connsiteY136" fmla="*/ 5081807 h 5097488"/>
              <a:gd name="connsiteX137" fmla="*/ 2574753 w 8848429"/>
              <a:gd name="connsiteY137" fmla="*/ 4727893 h 5097488"/>
              <a:gd name="connsiteX138" fmla="*/ 2468047 w 8848429"/>
              <a:gd name="connsiteY138" fmla="*/ 5088492 h 5097488"/>
              <a:gd name="connsiteX139" fmla="*/ 2361353 w 8848429"/>
              <a:gd name="connsiteY139" fmla="*/ 4732629 h 5097488"/>
              <a:gd name="connsiteX140" fmla="*/ 2259175 w 8848429"/>
              <a:gd name="connsiteY140" fmla="*/ 5032621 h 5097488"/>
              <a:gd name="connsiteX141" fmla="*/ 2173330 w 8848429"/>
              <a:gd name="connsiteY141" fmla="*/ 4729156 h 5097488"/>
              <a:gd name="connsiteX142" fmla="*/ 2055478 w 8848429"/>
              <a:gd name="connsiteY142" fmla="*/ 5007989 h 5097488"/>
              <a:gd name="connsiteX143" fmla="*/ 1995178 w 8848429"/>
              <a:gd name="connsiteY143" fmla="*/ 4719475 h 5097488"/>
              <a:gd name="connsiteX144" fmla="*/ 1809018 w 8848429"/>
              <a:gd name="connsiteY144" fmla="*/ 4968872 h 5097488"/>
              <a:gd name="connsiteX145" fmla="*/ 1789692 w 8848429"/>
              <a:gd name="connsiteY145" fmla="*/ 4639662 h 5097488"/>
              <a:gd name="connsiteX146" fmla="*/ 1566694 w 8848429"/>
              <a:gd name="connsiteY146" fmla="*/ 4882607 h 5097488"/>
              <a:gd name="connsiteX147" fmla="*/ 1579997 w 8848429"/>
              <a:gd name="connsiteY147" fmla="*/ 4571668 h 5097488"/>
              <a:gd name="connsiteX148" fmla="*/ 1348755 w 8848429"/>
              <a:gd name="connsiteY148" fmla="*/ 4779964 h 5097488"/>
              <a:gd name="connsiteX149" fmla="*/ 1394041 w 8848429"/>
              <a:gd name="connsiteY149" fmla="*/ 4453292 h 5097488"/>
              <a:gd name="connsiteX150" fmla="*/ 1127917 w 8848429"/>
              <a:gd name="connsiteY150" fmla="*/ 4648081 h 5097488"/>
              <a:gd name="connsiteX151" fmla="*/ 1201636 w 8848429"/>
              <a:gd name="connsiteY151" fmla="*/ 4345715 h 5097488"/>
              <a:gd name="connsiteX152" fmla="*/ 934199 w 8848429"/>
              <a:gd name="connsiteY152" fmla="*/ 4504891 h 5097488"/>
              <a:gd name="connsiteX153" fmla="*/ 1042336 w 8848429"/>
              <a:gd name="connsiteY153" fmla="*/ 4193343 h 5097488"/>
              <a:gd name="connsiteX154" fmla="*/ 743332 w 8848429"/>
              <a:gd name="connsiteY154" fmla="*/ 4332460 h 5097488"/>
              <a:gd name="connsiteX155" fmla="*/ 874621 w 8848429"/>
              <a:gd name="connsiteY155" fmla="*/ 4050283 h 5097488"/>
              <a:gd name="connsiteX156" fmla="*/ 581271 w 8848429"/>
              <a:gd name="connsiteY156" fmla="*/ 4154231 h 5097488"/>
              <a:gd name="connsiteX157" fmla="*/ 748120 w 8848429"/>
              <a:gd name="connsiteY157" fmla="*/ 3869756 h 5097488"/>
              <a:gd name="connsiteX158" fmla="*/ 427711 w 8848429"/>
              <a:gd name="connsiteY158" fmla="*/ 3947875 h 5097488"/>
              <a:gd name="connsiteX159" fmla="*/ 611531 w 8848429"/>
              <a:gd name="connsiteY159" fmla="*/ 3696738 h 5097488"/>
              <a:gd name="connsiteX160" fmla="*/ 303535 w 8848429"/>
              <a:gd name="connsiteY160" fmla="*/ 3741447 h 5097488"/>
              <a:gd name="connsiteX161" fmla="*/ 522660 w 8848429"/>
              <a:gd name="connsiteY161" fmla="*/ 3495003 h 5097488"/>
              <a:gd name="connsiteX162" fmla="*/ 193185 w 8848429"/>
              <a:gd name="connsiteY162" fmla="*/ 3509099 h 5097488"/>
              <a:gd name="connsiteX163" fmla="*/ 422457 w 8848429"/>
              <a:gd name="connsiteY163" fmla="*/ 3298650 h 5097488"/>
              <a:gd name="connsiteX164" fmla="*/ 111655 w 8848429"/>
              <a:gd name="connsiteY164" fmla="*/ 3282428 h 5097488"/>
              <a:gd name="connsiteX165" fmla="*/ 374679 w 8848429"/>
              <a:gd name="connsiteY165" fmla="*/ 3083457 h 5097488"/>
              <a:gd name="connsiteX166" fmla="*/ 48753 w 8848429"/>
              <a:gd name="connsiteY166" fmla="*/ 3033015 h 5097488"/>
              <a:gd name="connsiteX167" fmla="*/ 314695 w 8848429"/>
              <a:gd name="connsiteY167" fmla="*/ 2871339 h 5097488"/>
              <a:gd name="connsiteX168" fmla="*/ 13035 w 8848429"/>
              <a:gd name="connsiteY168" fmla="*/ 2794787 h 5097488"/>
              <a:gd name="connsiteX169" fmla="*/ 309799 w 8848429"/>
              <a:gd name="connsiteY169" fmla="*/ 2650953 h 5097488"/>
              <a:gd name="connsiteX170" fmla="*/ 0 w 8848429"/>
              <a:gd name="connsiteY170" fmla="*/ 2537897 h 5097488"/>
              <a:gd name="connsiteX171" fmla="*/ 292363 w 8848429"/>
              <a:gd name="connsiteY171" fmla="*/ 2431203 h 5097488"/>
              <a:gd name="connsiteX172" fmla="*/ 11421 w 8848429"/>
              <a:gd name="connsiteY172" fmla="*/ 2297276 h 5097488"/>
              <a:gd name="connsiteX173" fmla="*/ 330566 w 8848429"/>
              <a:gd name="connsiteY173" fmla="*/ 2214104 h 5097488"/>
              <a:gd name="connsiteX174" fmla="*/ 48753 w 8848429"/>
              <a:gd name="connsiteY174" fmla="*/ 2042778 h 5097488"/>
              <a:gd name="connsiteX175" fmla="*/ 356319 w 8848429"/>
              <a:gd name="connsiteY175" fmla="*/ 1995178 h 5097488"/>
              <a:gd name="connsiteX176" fmla="*/ 106922 w 8848429"/>
              <a:gd name="connsiteY176" fmla="*/ 1809018 h 5097488"/>
              <a:gd name="connsiteX177" fmla="*/ 436130 w 8848429"/>
              <a:gd name="connsiteY177" fmla="*/ 1789692 h 5097488"/>
              <a:gd name="connsiteX178" fmla="*/ 193185 w 8848429"/>
              <a:gd name="connsiteY178" fmla="*/ 1566694 h 5097488"/>
              <a:gd name="connsiteX179" fmla="*/ 504124 w 8848429"/>
              <a:gd name="connsiteY179" fmla="*/ 1579997 h 5097488"/>
              <a:gd name="connsiteX180" fmla="*/ 295829 w 8848429"/>
              <a:gd name="connsiteY180" fmla="*/ 1348755 h 5097488"/>
              <a:gd name="connsiteX181" fmla="*/ 622500 w 8848429"/>
              <a:gd name="connsiteY181" fmla="*/ 1394041 h 5097488"/>
              <a:gd name="connsiteX182" fmla="*/ 427711 w 8848429"/>
              <a:gd name="connsiteY182" fmla="*/ 1127917 h 5097488"/>
              <a:gd name="connsiteX183" fmla="*/ 730077 w 8848429"/>
              <a:gd name="connsiteY183" fmla="*/ 1201637 h 5097488"/>
              <a:gd name="connsiteX184" fmla="*/ 570901 w 8848429"/>
              <a:gd name="connsiteY184" fmla="*/ 934199 h 5097488"/>
              <a:gd name="connsiteX185" fmla="*/ 882450 w 8848429"/>
              <a:gd name="connsiteY185" fmla="*/ 1042336 h 5097488"/>
              <a:gd name="connsiteX186" fmla="*/ 743332 w 8848429"/>
              <a:gd name="connsiteY186" fmla="*/ 743332 h 5097488"/>
              <a:gd name="connsiteX187" fmla="*/ 1025509 w 8848429"/>
              <a:gd name="connsiteY187" fmla="*/ 874621 h 5097488"/>
              <a:gd name="connsiteX188" fmla="*/ 921561 w 8848429"/>
              <a:gd name="connsiteY188" fmla="*/ 581271 h 5097488"/>
              <a:gd name="connsiteX189" fmla="*/ 1206036 w 8848429"/>
              <a:gd name="connsiteY189" fmla="*/ 748121 h 5097488"/>
              <a:gd name="connsiteX190" fmla="*/ 1127917 w 8848429"/>
              <a:gd name="connsiteY190" fmla="*/ 427712 h 5097488"/>
              <a:gd name="connsiteX191" fmla="*/ 1379054 w 8848429"/>
              <a:gd name="connsiteY191" fmla="*/ 611531 h 5097488"/>
              <a:gd name="connsiteX192" fmla="*/ 1334346 w 8848429"/>
              <a:gd name="connsiteY192" fmla="*/ 303535 h 5097488"/>
              <a:gd name="connsiteX193" fmla="*/ 1580790 w 8848429"/>
              <a:gd name="connsiteY193" fmla="*/ 522661 h 5097488"/>
              <a:gd name="connsiteX194" fmla="*/ 1566694 w 8848429"/>
              <a:gd name="connsiteY194" fmla="*/ 193185 h 5097488"/>
              <a:gd name="connsiteX195" fmla="*/ 1777142 w 8848429"/>
              <a:gd name="connsiteY195" fmla="*/ 422457 h 5097488"/>
              <a:gd name="connsiteX196" fmla="*/ 1793364 w 8848429"/>
              <a:gd name="connsiteY196" fmla="*/ 111655 h 5097488"/>
              <a:gd name="connsiteX197" fmla="*/ 1992335 w 8848429"/>
              <a:gd name="connsiteY197" fmla="*/ 374679 h 5097488"/>
              <a:gd name="connsiteX198" fmla="*/ 2042778 w 8848429"/>
              <a:gd name="connsiteY198" fmla="*/ 48753 h 5097488"/>
              <a:gd name="connsiteX199" fmla="*/ 2204453 w 8848429"/>
              <a:gd name="connsiteY199" fmla="*/ 314695 h 5097488"/>
              <a:gd name="connsiteX200" fmla="*/ 2281006 w 8848429"/>
              <a:gd name="connsiteY200" fmla="*/ 13035 h 5097488"/>
              <a:gd name="connsiteX201" fmla="*/ 2424840 w 8848429"/>
              <a:gd name="connsiteY201" fmla="*/ 309799 h 5097488"/>
              <a:gd name="connsiteX202" fmla="*/ 2537897 w 8848429"/>
              <a:gd name="connsiteY202" fmla="*/ 0 h 509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8848429" h="5097488">
                <a:moveTo>
                  <a:pt x="2537897" y="0"/>
                </a:moveTo>
                <a:lnTo>
                  <a:pt x="2644589" y="292362"/>
                </a:lnTo>
                <a:lnTo>
                  <a:pt x="2778516" y="11421"/>
                </a:lnTo>
                <a:lnTo>
                  <a:pt x="2861690" y="330566"/>
                </a:lnTo>
                <a:lnTo>
                  <a:pt x="3033015" y="48753"/>
                </a:lnTo>
                <a:lnTo>
                  <a:pt x="3080616" y="356317"/>
                </a:lnTo>
                <a:lnTo>
                  <a:pt x="3266774" y="106922"/>
                </a:lnTo>
                <a:lnTo>
                  <a:pt x="3286101" y="436131"/>
                </a:lnTo>
                <a:lnTo>
                  <a:pt x="3509098" y="193185"/>
                </a:lnTo>
                <a:lnTo>
                  <a:pt x="3495795" y="504124"/>
                </a:lnTo>
                <a:lnTo>
                  <a:pt x="3727037" y="295829"/>
                </a:lnTo>
                <a:lnTo>
                  <a:pt x="3681751" y="622500"/>
                </a:lnTo>
                <a:lnTo>
                  <a:pt x="3947875" y="427712"/>
                </a:lnTo>
                <a:lnTo>
                  <a:pt x="3874156" y="730077"/>
                </a:lnTo>
                <a:lnTo>
                  <a:pt x="4141593" y="570901"/>
                </a:lnTo>
                <a:lnTo>
                  <a:pt x="4033457" y="882450"/>
                </a:lnTo>
                <a:lnTo>
                  <a:pt x="4332460" y="743332"/>
                </a:lnTo>
                <a:lnTo>
                  <a:pt x="4201171" y="1025509"/>
                </a:lnTo>
                <a:lnTo>
                  <a:pt x="4363624" y="967945"/>
                </a:lnTo>
                <a:lnTo>
                  <a:pt x="4401794" y="954419"/>
                </a:lnTo>
                <a:lnTo>
                  <a:pt x="4462826" y="975603"/>
                </a:lnTo>
                <a:lnTo>
                  <a:pt x="4655087" y="1042336"/>
                </a:lnTo>
                <a:lnTo>
                  <a:pt x="4515970" y="743332"/>
                </a:lnTo>
                <a:lnTo>
                  <a:pt x="4798146" y="874621"/>
                </a:lnTo>
                <a:lnTo>
                  <a:pt x="4694199" y="581271"/>
                </a:lnTo>
                <a:lnTo>
                  <a:pt x="4978673" y="748121"/>
                </a:lnTo>
                <a:lnTo>
                  <a:pt x="4900554" y="427712"/>
                </a:lnTo>
                <a:lnTo>
                  <a:pt x="5151692" y="611531"/>
                </a:lnTo>
                <a:lnTo>
                  <a:pt x="5106984" y="303535"/>
                </a:lnTo>
                <a:lnTo>
                  <a:pt x="5353428" y="522661"/>
                </a:lnTo>
                <a:lnTo>
                  <a:pt x="5339331" y="193185"/>
                </a:lnTo>
                <a:lnTo>
                  <a:pt x="5549779" y="422457"/>
                </a:lnTo>
                <a:lnTo>
                  <a:pt x="5566001" y="111655"/>
                </a:lnTo>
                <a:lnTo>
                  <a:pt x="5764973" y="374679"/>
                </a:lnTo>
                <a:lnTo>
                  <a:pt x="5815415" y="48753"/>
                </a:lnTo>
                <a:lnTo>
                  <a:pt x="5977091" y="314695"/>
                </a:lnTo>
                <a:lnTo>
                  <a:pt x="6053643" y="13035"/>
                </a:lnTo>
                <a:lnTo>
                  <a:pt x="6197477" y="309799"/>
                </a:lnTo>
                <a:lnTo>
                  <a:pt x="6310534" y="0"/>
                </a:lnTo>
                <a:lnTo>
                  <a:pt x="6417226" y="292362"/>
                </a:lnTo>
                <a:lnTo>
                  <a:pt x="6551154" y="11421"/>
                </a:lnTo>
                <a:lnTo>
                  <a:pt x="6634327" y="330566"/>
                </a:lnTo>
                <a:lnTo>
                  <a:pt x="6805652" y="48753"/>
                </a:lnTo>
                <a:lnTo>
                  <a:pt x="6853253" y="356317"/>
                </a:lnTo>
                <a:lnTo>
                  <a:pt x="7039411" y="106922"/>
                </a:lnTo>
                <a:lnTo>
                  <a:pt x="7058738" y="436131"/>
                </a:lnTo>
                <a:lnTo>
                  <a:pt x="7281736" y="193185"/>
                </a:lnTo>
                <a:lnTo>
                  <a:pt x="7268432" y="504124"/>
                </a:lnTo>
                <a:lnTo>
                  <a:pt x="7499674" y="295829"/>
                </a:lnTo>
                <a:lnTo>
                  <a:pt x="7454388" y="622500"/>
                </a:lnTo>
                <a:lnTo>
                  <a:pt x="7720512" y="427712"/>
                </a:lnTo>
                <a:lnTo>
                  <a:pt x="7646793" y="730077"/>
                </a:lnTo>
                <a:lnTo>
                  <a:pt x="7914230" y="570901"/>
                </a:lnTo>
                <a:lnTo>
                  <a:pt x="7806094" y="882450"/>
                </a:lnTo>
                <a:lnTo>
                  <a:pt x="8105097" y="743332"/>
                </a:lnTo>
                <a:lnTo>
                  <a:pt x="7973808" y="1025509"/>
                </a:lnTo>
                <a:lnTo>
                  <a:pt x="8267159" y="921562"/>
                </a:lnTo>
                <a:lnTo>
                  <a:pt x="8100309" y="1206036"/>
                </a:lnTo>
                <a:lnTo>
                  <a:pt x="8420718" y="1127917"/>
                </a:lnTo>
                <a:lnTo>
                  <a:pt x="8236899" y="1379055"/>
                </a:lnTo>
                <a:lnTo>
                  <a:pt x="8544894" y="1334347"/>
                </a:lnTo>
                <a:lnTo>
                  <a:pt x="8325768" y="1580791"/>
                </a:lnTo>
                <a:lnTo>
                  <a:pt x="8655244" y="1566694"/>
                </a:lnTo>
                <a:lnTo>
                  <a:pt x="8425972" y="1777142"/>
                </a:lnTo>
                <a:lnTo>
                  <a:pt x="8736775" y="1793364"/>
                </a:lnTo>
                <a:lnTo>
                  <a:pt x="8473750" y="1992336"/>
                </a:lnTo>
                <a:lnTo>
                  <a:pt x="8799676" y="2042778"/>
                </a:lnTo>
                <a:lnTo>
                  <a:pt x="8533734" y="2204454"/>
                </a:lnTo>
                <a:lnTo>
                  <a:pt x="8835394" y="2281007"/>
                </a:lnTo>
                <a:lnTo>
                  <a:pt x="8538630" y="2424841"/>
                </a:lnTo>
                <a:lnTo>
                  <a:pt x="8848429" y="2537897"/>
                </a:lnTo>
                <a:lnTo>
                  <a:pt x="8556068" y="2644589"/>
                </a:lnTo>
                <a:lnTo>
                  <a:pt x="8837008" y="2778517"/>
                </a:lnTo>
                <a:lnTo>
                  <a:pt x="8517863" y="2861690"/>
                </a:lnTo>
                <a:lnTo>
                  <a:pt x="8799676" y="3033015"/>
                </a:lnTo>
                <a:lnTo>
                  <a:pt x="8492112" y="3080616"/>
                </a:lnTo>
                <a:lnTo>
                  <a:pt x="8741508" y="3266774"/>
                </a:lnTo>
                <a:lnTo>
                  <a:pt x="8412298" y="3286101"/>
                </a:lnTo>
                <a:lnTo>
                  <a:pt x="8655244" y="3509099"/>
                </a:lnTo>
                <a:lnTo>
                  <a:pt x="8344304" y="3495795"/>
                </a:lnTo>
                <a:lnTo>
                  <a:pt x="8552600" y="3727037"/>
                </a:lnTo>
                <a:lnTo>
                  <a:pt x="8225930" y="3681752"/>
                </a:lnTo>
                <a:lnTo>
                  <a:pt x="8420718" y="3947875"/>
                </a:lnTo>
                <a:lnTo>
                  <a:pt x="8118352" y="3874156"/>
                </a:lnTo>
                <a:lnTo>
                  <a:pt x="8277528" y="4141593"/>
                </a:lnTo>
                <a:lnTo>
                  <a:pt x="7965979" y="4033457"/>
                </a:lnTo>
                <a:lnTo>
                  <a:pt x="8105097" y="4332460"/>
                </a:lnTo>
                <a:lnTo>
                  <a:pt x="7822920" y="4201171"/>
                </a:lnTo>
                <a:lnTo>
                  <a:pt x="7926868" y="4494522"/>
                </a:lnTo>
                <a:lnTo>
                  <a:pt x="7642393" y="4327672"/>
                </a:lnTo>
                <a:lnTo>
                  <a:pt x="7720512" y="4648081"/>
                </a:lnTo>
                <a:lnTo>
                  <a:pt x="7469375" y="4464262"/>
                </a:lnTo>
                <a:lnTo>
                  <a:pt x="7514083" y="4772257"/>
                </a:lnTo>
                <a:lnTo>
                  <a:pt x="7267640" y="4553132"/>
                </a:lnTo>
                <a:lnTo>
                  <a:pt x="7281736" y="4882607"/>
                </a:lnTo>
                <a:lnTo>
                  <a:pt x="7071287" y="4653335"/>
                </a:lnTo>
                <a:lnTo>
                  <a:pt x="7055065" y="4964138"/>
                </a:lnTo>
                <a:lnTo>
                  <a:pt x="6856094" y="4701115"/>
                </a:lnTo>
                <a:lnTo>
                  <a:pt x="6805652" y="5027039"/>
                </a:lnTo>
                <a:lnTo>
                  <a:pt x="6643976" y="4761097"/>
                </a:lnTo>
                <a:lnTo>
                  <a:pt x="6567424" y="5062757"/>
                </a:lnTo>
                <a:lnTo>
                  <a:pt x="6423590" y="4765993"/>
                </a:lnTo>
                <a:lnTo>
                  <a:pt x="6329584" y="5075792"/>
                </a:lnTo>
                <a:lnTo>
                  <a:pt x="6203841" y="4758029"/>
                </a:lnTo>
                <a:lnTo>
                  <a:pt x="6087331" y="5075438"/>
                </a:lnTo>
                <a:lnTo>
                  <a:pt x="5986740" y="4762643"/>
                </a:lnTo>
                <a:lnTo>
                  <a:pt x="5874016" y="5064232"/>
                </a:lnTo>
                <a:lnTo>
                  <a:pt x="5778157" y="4751952"/>
                </a:lnTo>
                <a:lnTo>
                  <a:pt x="5664023" y="5071017"/>
                </a:lnTo>
                <a:lnTo>
                  <a:pt x="5572671" y="4748156"/>
                </a:lnTo>
                <a:lnTo>
                  <a:pt x="5455082" y="5063854"/>
                </a:lnTo>
                <a:lnTo>
                  <a:pt x="5371684" y="4743118"/>
                </a:lnTo>
                <a:lnTo>
                  <a:pt x="5258734" y="5064988"/>
                </a:lnTo>
                <a:lnTo>
                  <a:pt x="5173028" y="4732692"/>
                </a:lnTo>
                <a:lnTo>
                  <a:pt x="5065654" y="5079881"/>
                </a:lnTo>
                <a:lnTo>
                  <a:pt x="4967924" y="4733065"/>
                </a:lnTo>
                <a:lnTo>
                  <a:pt x="4859236" y="5070041"/>
                </a:lnTo>
                <a:lnTo>
                  <a:pt x="4757823" y="4733093"/>
                </a:lnTo>
                <a:lnTo>
                  <a:pt x="4642970" y="5062710"/>
                </a:lnTo>
                <a:lnTo>
                  <a:pt x="4539308" y="4729733"/>
                </a:lnTo>
                <a:lnTo>
                  <a:pt x="4427656" y="5073048"/>
                </a:lnTo>
                <a:lnTo>
                  <a:pt x="4326692" y="4731957"/>
                </a:lnTo>
                <a:lnTo>
                  <a:pt x="4218160" y="5069060"/>
                </a:lnTo>
                <a:lnTo>
                  <a:pt x="4111057" y="4727722"/>
                </a:lnTo>
                <a:lnTo>
                  <a:pt x="3998675" y="5086231"/>
                </a:lnTo>
                <a:lnTo>
                  <a:pt x="3893587" y="4730962"/>
                </a:lnTo>
                <a:lnTo>
                  <a:pt x="3792246" y="5083407"/>
                </a:lnTo>
                <a:lnTo>
                  <a:pt x="3685503" y="4730932"/>
                </a:lnTo>
                <a:lnTo>
                  <a:pt x="3578948" y="5079457"/>
                </a:lnTo>
                <a:lnTo>
                  <a:pt x="3468730" y="4722807"/>
                </a:lnTo>
                <a:lnTo>
                  <a:pt x="3373480" y="5084757"/>
                </a:lnTo>
                <a:lnTo>
                  <a:pt x="3254200" y="4723185"/>
                </a:lnTo>
                <a:lnTo>
                  <a:pt x="3149078" y="5097488"/>
                </a:lnTo>
                <a:lnTo>
                  <a:pt x="3026307" y="4707465"/>
                </a:lnTo>
                <a:lnTo>
                  <a:pt x="2918715" y="5084189"/>
                </a:lnTo>
                <a:lnTo>
                  <a:pt x="2801488" y="4729347"/>
                </a:lnTo>
                <a:lnTo>
                  <a:pt x="2693187" y="5081807"/>
                </a:lnTo>
                <a:lnTo>
                  <a:pt x="2574753" y="4727893"/>
                </a:lnTo>
                <a:lnTo>
                  <a:pt x="2468047" y="5088492"/>
                </a:lnTo>
                <a:lnTo>
                  <a:pt x="2361353" y="4732629"/>
                </a:lnTo>
                <a:lnTo>
                  <a:pt x="2259175" y="5032621"/>
                </a:lnTo>
                <a:lnTo>
                  <a:pt x="2173330" y="4729156"/>
                </a:lnTo>
                <a:lnTo>
                  <a:pt x="2055478" y="5007989"/>
                </a:lnTo>
                <a:cubicBezTo>
                  <a:pt x="2056545" y="4905468"/>
                  <a:pt x="1994111" y="4821996"/>
                  <a:pt x="1995178" y="4719475"/>
                </a:cubicBezTo>
                <a:lnTo>
                  <a:pt x="1809018" y="4968872"/>
                </a:lnTo>
                <a:lnTo>
                  <a:pt x="1789692" y="4639662"/>
                </a:lnTo>
                <a:lnTo>
                  <a:pt x="1566694" y="4882607"/>
                </a:lnTo>
                <a:lnTo>
                  <a:pt x="1579997" y="4571668"/>
                </a:lnTo>
                <a:lnTo>
                  <a:pt x="1348755" y="4779964"/>
                </a:lnTo>
                <a:lnTo>
                  <a:pt x="1394041" y="4453292"/>
                </a:lnTo>
                <a:lnTo>
                  <a:pt x="1127917" y="4648081"/>
                </a:lnTo>
                <a:lnTo>
                  <a:pt x="1201636" y="4345715"/>
                </a:lnTo>
                <a:lnTo>
                  <a:pt x="934199" y="4504891"/>
                </a:lnTo>
                <a:lnTo>
                  <a:pt x="1042336" y="4193343"/>
                </a:lnTo>
                <a:lnTo>
                  <a:pt x="743332" y="4332460"/>
                </a:lnTo>
                <a:lnTo>
                  <a:pt x="874621" y="4050283"/>
                </a:lnTo>
                <a:lnTo>
                  <a:pt x="581271" y="4154231"/>
                </a:lnTo>
                <a:lnTo>
                  <a:pt x="748120" y="3869756"/>
                </a:lnTo>
                <a:lnTo>
                  <a:pt x="427711" y="3947875"/>
                </a:lnTo>
                <a:lnTo>
                  <a:pt x="611531" y="3696738"/>
                </a:lnTo>
                <a:lnTo>
                  <a:pt x="303535" y="3741447"/>
                </a:lnTo>
                <a:lnTo>
                  <a:pt x="522660" y="3495003"/>
                </a:lnTo>
                <a:lnTo>
                  <a:pt x="193185" y="3509099"/>
                </a:lnTo>
                <a:lnTo>
                  <a:pt x="422457" y="3298650"/>
                </a:lnTo>
                <a:lnTo>
                  <a:pt x="111655" y="3282428"/>
                </a:lnTo>
                <a:lnTo>
                  <a:pt x="374679" y="3083457"/>
                </a:lnTo>
                <a:lnTo>
                  <a:pt x="48753" y="3033015"/>
                </a:lnTo>
                <a:lnTo>
                  <a:pt x="314695" y="2871339"/>
                </a:lnTo>
                <a:lnTo>
                  <a:pt x="13035" y="2794787"/>
                </a:lnTo>
                <a:lnTo>
                  <a:pt x="309799" y="2650953"/>
                </a:lnTo>
                <a:lnTo>
                  <a:pt x="0" y="2537897"/>
                </a:lnTo>
                <a:lnTo>
                  <a:pt x="292363" y="2431203"/>
                </a:lnTo>
                <a:lnTo>
                  <a:pt x="11421" y="2297276"/>
                </a:lnTo>
                <a:lnTo>
                  <a:pt x="330566" y="2214104"/>
                </a:lnTo>
                <a:lnTo>
                  <a:pt x="48753" y="2042778"/>
                </a:lnTo>
                <a:lnTo>
                  <a:pt x="356319" y="1995178"/>
                </a:lnTo>
                <a:lnTo>
                  <a:pt x="106922" y="1809018"/>
                </a:lnTo>
                <a:lnTo>
                  <a:pt x="436130" y="1789692"/>
                </a:lnTo>
                <a:lnTo>
                  <a:pt x="193185" y="1566694"/>
                </a:lnTo>
                <a:lnTo>
                  <a:pt x="504124" y="1579997"/>
                </a:lnTo>
                <a:lnTo>
                  <a:pt x="295829" y="1348755"/>
                </a:lnTo>
                <a:lnTo>
                  <a:pt x="622500" y="1394041"/>
                </a:lnTo>
                <a:lnTo>
                  <a:pt x="427711" y="1127917"/>
                </a:lnTo>
                <a:lnTo>
                  <a:pt x="730077" y="1201637"/>
                </a:lnTo>
                <a:lnTo>
                  <a:pt x="570901" y="934199"/>
                </a:lnTo>
                <a:lnTo>
                  <a:pt x="882450" y="1042336"/>
                </a:lnTo>
                <a:lnTo>
                  <a:pt x="743332" y="743332"/>
                </a:lnTo>
                <a:lnTo>
                  <a:pt x="1025509" y="874621"/>
                </a:lnTo>
                <a:lnTo>
                  <a:pt x="921561" y="581271"/>
                </a:lnTo>
                <a:lnTo>
                  <a:pt x="1206036" y="748121"/>
                </a:lnTo>
                <a:lnTo>
                  <a:pt x="1127917" y="427712"/>
                </a:lnTo>
                <a:lnTo>
                  <a:pt x="1379054" y="611531"/>
                </a:lnTo>
                <a:lnTo>
                  <a:pt x="1334346" y="303535"/>
                </a:lnTo>
                <a:lnTo>
                  <a:pt x="1580790" y="522661"/>
                </a:lnTo>
                <a:lnTo>
                  <a:pt x="1566694" y="193185"/>
                </a:lnTo>
                <a:lnTo>
                  <a:pt x="1777142" y="422457"/>
                </a:lnTo>
                <a:lnTo>
                  <a:pt x="1793364" y="111655"/>
                </a:lnTo>
                <a:lnTo>
                  <a:pt x="1992335" y="374679"/>
                </a:lnTo>
                <a:lnTo>
                  <a:pt x="2042778" y="48753"/>
                </a:lnTo>
                <a:lnTo>
                  <a:pt x="2204453" y="314695"/>
                </a:lnTo>
                <a:lnTo>
                  <a:pt x="2281006" y="13035"/>
                </a:lnTo>
                <a:lnTo>
                  <a:pt x="2424840" y="309799"/>
                </a:lnTo>
                <a:lnTo>
                  <a:pt x="2537897" y="0"/>
                </a:lnTo>
                <a:close/>
              </a:path>
            </a:pathLst>
          </a:custGeom>
          <a:solidFill>
            <a:schemeClr val="accent6">
              <a:lumMod val="40000"/>
              <a:lumOff val="60000"/>
            </a:schemeClr>
          </a:solidFill>
          <a:ln>
            <a:noFill/>
          </a:ln>
          <a:scene3d>
            <a:camera prst="orthographicFront"/>
            <a:lightRig rig="sunrise" dir="t">
              <a:rot lat="0" lon="0" rev="12000000"/>
            </a:lightRig>
          </a:scene3d>
          <a:sp3d>
            <a:bevelT w="647700" h="539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3" name="Freeform 342"/>
          <p:cNvSpPr/>
          <p:nvPr userDrawn="1"/>
        </p:nvSpPr>
        <p:spPr>
          <a:xfrm>
            <a:off x="1684047" y="721410"/>
            <a:ext cx="8920453" cy="3625071"/>
          </a:xfrm>
          <a:custGeom>
            <a:avLst/>
            <a:gdLst>
              <a:gd name="connsiteX0" fmla="*/ 1495889 w 6690340"/>
              <a:gd name="connsiteY0" fmla="*/ 0 h 2718803"/>
              <a:gd name="connsiteX1" fmla="*/ 2332255 w 6690340"/>
              <a:gd name="connsiteY1" fmla="*/ 255474 h 2718803"/>
              <a:gd name="connsiteX2" fmla="*/ 2431931 w 6690340"/>
              <a:gd name="connsiteY2" fmla="*/ 330010 h 2718803"/>
              <a:gd name="connsiteX3" fmla="*/ 4258412 w 6690340"/>
              <a:gd name="connsiteY3" fmla="*/ 330010 h 2718803"/>
              <a:gd name="connsiteX4" fmla="*/ 4358086 w 6690340"/>
              <a:gd name="connsiteY4" fmla="*/ 255475 h 2718803"/>
              <a:gd name="connsiteX5" fmla="*/ 5194451 w 6690340"/>
              <a:gd name="connsiteY5" fmla="*/ 1 h 2718803"/>
              <a:gd name="connsiteX6" fmla="*/ 6690340 w 6690340"/>
              <a:gd name="connsiteY6" fmla="*/ 1495890 h 2718803"/>
              <a:gd name="connsiteX7" fmla="*/ 6048213 w 6690340"/>
              <a:gd name="connsiteY7" fmla="*/ 2626742 h 2718803"/>
              <a:gd name="connsiteX8" fmla="*/ 5883376 w 6690340"/>
              <a:gd name="connsiteY8" fmla="*/ 2718803 h 2718803"/>
              <a:gd name="connsiteX9" fmla="*/ 806966 w 6690340"/>
              <a:gd name="connsiteY9" fmla="*/ 2718803 h 2718803"/>
              <a:gd name="connsiteX10" fmla="*/ 642128 w 6690340"/>
              <a:gd name="connsiteY10" fmla="*/ 2626741 h 2718803"/>
              <a:gd name="connsiteX11" fmla="*/ 0 w 6690340"/>
              <a:gd name="connsiteY11" fmla="*/ 1495889 h 2718803"/>
              <a:gd name="connsiteX12" fmla="*/ 1495889 w 6690340"/>
              <a:gd name="connsiteY12" fmla="*/ 0 h 27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90340" h="2718803">
                <a:moveTo>
                  <a:pt x="1495889" y="0"/>
                </a:moveTo>
                <a:cubicBezTo>
                  <a:pt x="1805699" y="0"/>
                  <a:pt x="2093510" y="94181"/>
                  <a:pt x="2332255" y="255474"/>
                </a:cubicBezTo>
                <a:lnTo>
                  <a:pt x="2431931" y="330010"/>
                </a:lnTo>
                <a:lnTo>
                  <a:pt x="4258412" y="330010"/>
                </a:lnTo>
                <a:lnTo>
                  <a:pt x="4358086" y="255475"/>
                </a:lnTo>
                <a:cubicBezTo>
                  <a:pt x="4596831" y="94182"/>
                  <a:pt x="4884643" y="1"/>
                  <a:pt x="5194451" y="1"/>
                </a:cubicBezTo>
                <a:cubicBezTo>
                  <a:pt x="6020608" y="1"/>
                  <a:pt x="6690340" y="669733"/>
                  <a:pt x="6690340" y="1495890"/>
                </a:cubicBezTo>
                <a:cubicBezTo>
                  <a:pt x="6690340" y="2012237"/>
                  <a:pt x="6444189" y="2370093"/>
                  <a:pt x="6048213" y="2626742"/>
                </a:cubicBezTo>
                <a:lnTo>
                  <a:pt x="5883376" y="2718803"/>
                </a:lnTo>
                <a:lnTo>
                  <a:pt x="806966" y="2718803"/>
                </a:lnTo>
                <a:lnTo>
                  <a:pt x="642128" y="2626741"/>
                </a:lnTo>
                <a:cubicBezTo>
                  <a:pt x="246151" y="2370092"/>
                  <a:pt x="0" y="2012236"/>
                  <a:pt x="0" y="1495889"/>
                </a:cubicBezTo>
                <a:cubicBezTo>
                  <a:pt x="0" y="669732"/>
                  <a:pt x="669732" y="0"/>
                  <a:pt x="1495889" y="0"/>
                </a:cubicBezTo>
                <a:close/>
              </a:path>
            </a:pathLst>
          </a:custGeom>
          <a:gradFill flip="none" rotWithShape="1">
            <a:gsLst>
              <a:gs pos="82000">
                <a:srgbClr val="DFD997">
                  <a:lumMod val="75000"/>
                </a:srgbClr>
              </a:gs>
              <a:gs pos="0">
                <a:srgbClr val="DFD997"/>
              </a:gs>
            </a:gsLst>
            <a:path path="circle">
              <a:fillToRect l="50000" t="50000" r="50000" b="50000"/>
            </a:path>
            <a:tileRect/>
          </a:gradFill>
          <a:ln>
            <a:noFill/>
          </a:ln>
          <a:effectLst>
            <a:innerShdw blurRad="342900">
              <a:schemeClr val="tx2">
                <a:lumMod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30" name="Straight Connector 329"/>
          <p:cNvCxnSpPr/>
          <p:nvPr userDrawn="1"/>
        </p:nvCxnSpPr>
        <p:spPr>
          <a:xfrm>
            <a:off x="2180555" y="1429273"/>
            <a:ext cx="0" cy="2487168"/>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0107417" y="1429273"/>
            <a:ext cx="0" cy="2474976"/>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userDrawn="1"/>
        </p:nvCxnSpPr>
        <p:spPr>
          <a:xfrm>
            <a:off x="2790313" y="965823"/>
            <a:ext cx="0" cy="3352800"/>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3400072" y="774999"/>
            <a:ext cx="0" cy="3535680"/>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userDrawn="1"/>
        </p:nvCxnSpPr>
        <p:spPr>
          <a:xfrm>
            <a:off x="4009831" y="788400"/>
            <a:ext cx="0" cy="3535680"/>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4619589" y="979220"/>
            <a:ext cx="0" cy="3340608"/>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userDrawn="1"/>
        </p:nvCxnSpPr>
        <p:spPr>
          <a:xfrm>
            <a:off x="5229348" y="1195643"/>
            <a:ext cx="0" cy="3133344"/>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5839107" y="1202344"/>
            <a:ext cx="0" cy="3121152"/>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userDrawn="1"/>
        </p:nvCxnSpPr>
        <p:spPr>
          <a:xfrm>
            <a:off x="6448865" y="1195643"/>
            <a:ext cx="0" cy="3133344"/>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userDrawn="1"/>
        </p:nvCxnSpPr>
        <p:spPr>
          <a:xfrm>
            <a:off x="7058624" y="1188944"/>
            <a:ext cx="0" cy="3133344"/>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userDrawn="1"/>
        </p:nvCxnSpPr>
        <p:spPr>
          <a:xfrm>
            <a:off x="7668383" y="992620"/>
            <a:ext cx="0" cy="3340608"/>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userDrawn="1"/>
        </p:nvCxnSpPr>
        <p:spPr>
          <a:xfrm>
            <a:off x="8278141" y="774999"/>
            <a:ext cx="0" cy="3535680"/>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userDrawn="1"/>
        </p:nvCxnSpPr>
        <p:spPr>
          <a:xfrm>
            <a:off x="8887900" y="768309"/>
            <a:ext cx="0" cy="3535680"/>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userDrawn="1"/>
        </p:nvCxnSpPr>
        <p:spPr>
          <a:xfrm>
            <a:off x="9497659" y="952425"/>
            <a:ext cx="0" cy="3377184"/>
          </a:xfrm>
          <a:prstGeom prst="line">
            <a:avLst/>
          </a:prstGeom>
          <a:ln w="53975" cap="rnd">
            <a:gradFill>
              <a:gsLst>
                <a:gs pos="0">
                  <a:schemeClr val="bg1">
                    <a:lumMod val="50000"/>
                    <a:lumOff val="50000"/>
                  </a:schemeClr>
                </a:gs>
                <a:gs pos="74000">
                  <a:schemeClr val="tx1">
                    <a:lumMod val="95000"/>
                  </a:schemeClr>
                </a:gs>
                <a:gs pos="100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3" name="Group 2"/>
          <p:cNvGrpSpPr/>
          <p:nvPr userDrawn="1"/>
        </p:nvGrpSpPr>
        <p:grpSpPr>
          <a:xfrm>
            <a:off x="1901155" y="1249336"/>
            <a:ext cx="8485663" cy="2865120"/>
            <a:chOff x="1425866" y="937002"/>
            <a:chExt cx="6364247" cy="2148840"/>
          </a:xfrm>
          <a:blipFill dpi="0" rotWithShape="1">
            <a:blip r:embed="rId2"/>
            <a:srcRect/>
            <a:tile tx="0" ty="0" sx="100000" sy="100000" flip="none" algn="tl"/>
          </a:blipFill>
        </p:grpSpPr>
        <p:sp>
          <p:nvSpPr>
            <p:cNvPr id="149" name="Rectangle 148"/>
            <p:cNvSpPr>
              <a:spLocks noChangeAspect="1"/>
            </p:cNvSpPr>
            <p:nvPr userDrawn="1"/>
          </p:nvSpPr>
          <p:spPr>
            <a:xfrm>
              <a:off x="7371013"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0" name="Rectangle 149"/>
            <p:cNvSpPr>
              <a:spLocks noChangeAspect="1"/>
            </p:cNvSpPr>
            <p:nvPr userDrawn="1"/>
          </p:nvSpPr>
          <p:spPr>
            <a:xfrm>
              <a:off x="1425866"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1" name="Rectangle 150"/>
            <p:cNvSpPr>
              <a:spLocks noChangeAspect="1"/>
            </p:cNvSpPr>
            <p:nvPr userDrawn="1"/>
          </p:nvSpPr>
          <p:spPr>
            <a:xfrm>
              <a:off x="1884243"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2" name="Rectangle 151"/>
            <p:cNvSpPr>
              <a:spLocks noChangeAspect="1"/>
            </p:cNvSpPr>
            <p:nvPr userDrawn="1"/>
          </p:nvSpPr>
          <p:spPr>
            <a:xfrm>
              <a:off x="2341474"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53" name="Rectangle 152"/>
            <p:cNvSpPr>
              <a:spLocks noChangeAspect="1"/>
            </p:cNvSpPr>
            <p:nvPr userDrawn="1"/>
          </p:nvSpPr>
          <p:spPr>
            <a:xfrm>
              <a:off x="2798705"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54" name="Rectangle 153"/>
            <p:cNvSpPr>
              <a:spLocks noChangeAspect="1"/>
            </p:cNvSpPr>
            <p:nvPr userDrawn="1"/>
          </p:nvSpPr>
          <p:spPr>
            <a:xfrm>
              <a:off x="3255936"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55" name="Rectangle 154"/>
            <p:cNvSpPr>
              <a:spLocks noChangeAspect="1"/>
            </p:cNvSpPr>
            <p:nvPr userDrawn="1"/>
          </p:nvSpPr>
          <p:spPr>
            <a:xfrm>
              <a:off x="3713167"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6" name="Rectangle 155"/>
            <p:cNvSpPr>
              <a:spLocks noChangeAspect="1"/>
            </p:cNvSpPr>
            <p:nvPr userDrawn="1"/>
          </p:nvSpPr>
          <p:spPr>
            <a:xfrm>
              <a:off x="4170398"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57" name="Rectangle 156"/>
            <p:cNvSpPr>
              <a:spLocks noChangeAspect="1"/>
            </p:cNvSpPr>
            <p:nvPr userDrawn="1"/>
          </p:nvSpPr>
          <p:spPr>
            <a:xfrm>
              <a:off x="4627629"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58" name="Rectangle 157"/>
            <p:cNvSpPr>
              <a:spLocks noChangeAspect="1"/>
            </p:cNvSpPr>
            <p:nvPr userDrawn="1"/>
          </p:nvSpPr>
          <p:spPr>
            <a:xfrm>
              <a:off x="5084860"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59" name="Rectangle 158"/>
            <p:cNvSpPr>
              <a:spLocks noChangeAspect="1"/>
            </p:cNvSpPr>
            <p:nvPr userDrawn="1"/>
          </p:nvSpPr>
          <p:spPr>
            <a:xfrm>
              <a:off x="5542091"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0" name="Rectangle 159"/>
            <p:cNvSpPr>
              <a:spLocks noChangeAspect="1"/>
            </p:cNvSpPr>
            <p:nvPr userDrawn="1"/>
          </p:nvSpPr>
          <p:spPr>
            <a:xfrm>
              <a:off x="5999322"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1" name="Rectangle 160"/>
            <p:cNvSpPr>
              <a:spLocks noChangeAspect="1"/>
            </p:cNvSpPr>
            <p:nvPr userDrawn="1"/>
          </p:nvSpPr>
          <p:spPr>
            <a:xfrm>
              <a:off x="6456553"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2" name="Rectangle 161"/>
            <p:cNvSpPr>
              <a:spLocks noChangeAspect="1"/>
            </p:cNvSpPr>
            <p:nvPr userDrawn="1"/>
          </p:nvSpPr>
          <p:spPr>
            <a:xfrm>
              <a:off x="6913813" y="148564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63" name="Rectangle 162"/>
            <p:cNvSpPr>
              <a:spLocks noChangeAspect="1"/>
            </p:cNvSpPr>
            <p:nvPr userDrawn="1"/>
          </p:nvSpPr>
          <p:spPr>
            <a:xfrm>
              <a:off x="1884243"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64" name="Rectangle 163"/>
            <p:cNvSpPr>
              <a:spLocks noChangeAspect="1"/>
            </p:cNvSpPr>
            <p:nvPr userDrawn="1"/>
          </p:nvSpPr>
          <p:spPr>
            <a:xfrm>
              <a:off x="2341477"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65" name="Rectangle 164"/>
            <p:cNvSpPr>
              <a:spLocks noChangeAspect="1"/>
            </p:cNvSpPr>
            <p:nvPr userDrawn="1"/>
          </p:nvSpPr>
          <p:spPr>
            <a:xfrm>
              <a:off x="2798711"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6" name="Rectangle 165"/>
            <p:cNvSpPr>
              <a:spLocks noChangeAspect="1"/>
            </p:cNvSpPr>
            <p:nvPr userDrawn="1"/>
          </p:nvSpPr>
          <p:spPr>
            <a:xfrm>
              <a:off x="3255945"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7" name="Rectangle 166"/>
            <p:cNvSpPr>
              <a:spLocks noChangeAspect="1"/>
            </p:cNvSpPr>
            <p:nvPr userDrawn="1"/>
          </p:nvSpPr>
          <p:spPr>
            <a:xfrm>
              <a:off x="3713179"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8" name="Rectangle 167"/>
            <p:cNvSpPr>
              <a:spLocks noChangeAspect="1"/>
            </p:cNvSpPr>
            <p:nvPr userDrawn="1"/>
          </p:nvSpPr>
          <p:spPr>
            <a:xfrm>
              <a:off x="4170413"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9" name="Rectangle 168"/>
            <p:cNvSpPr>
              <a:spLocks noChangeAspect="1"/>
            </p:cNvSpPr>
            <p:nvPr userDrawn="1"/>
          </p:nvSpPr>
          <p:spPr>
            <a:xfrm>
              <a:off x="4627647"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70" name="Rectangle 169"/>
            <p:cNvSpPr>
              <a:spLocks noChangeAspect="1"/>
            </p:cNvSpPr>
            <p:nvPr userDrawn="1"/>
          </p:nvSpPr>
          <p:spPr>
            <a:xfrm>
              <a:off x="5084881"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71" name="Rectangle 170"/>
            <p:cNvSpPr>
              <a:spLocks noChangeAspect="1"/>
            </p:cNvSpPr>
            <p:nvPr userDrawn="1"/>
          </p:nvSpPr>
          <p:spPr>
            <a:xfrm>
              <a:off x="5542115"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72" name="Rectangle 171"/>
            <p:cNvSpPr>
              <a:spLocks noChangeAspect="1"/>
            </p:cNvSpPr>
            <p:nvPr userDrawn="1"/>
          </p:nvSpPr>
          <p:spPr>
            <a:xfrm>
              <a:off x="5999349"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73" name="Rectangle 172"/>
            <p:cNvSpPr>
              <a:spLocks noChangeAspect="1"/>
            </p:cNvSpPr>
            <p:nvPr userDrawn="1"/>
          </p:nvSpPr>
          <p:spPr>
            <a:xfrm>
              <a:off x="6456583"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74" name="Rectangle 173"/>
            <p:cNvSpPr>
              <a:spLocks noChangeAspect="1"/>
            </p:cNvSpPr>
            <p:nvPr userDrawn="1"/>
          </p:nvSpPr>
          <p:spPr>
            <a:xfrm>
              <a:off x="6913813" y="93700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75" name="Rectangle 174"/>
            <p:cNvSpPr>
              <a:spLocks noChangeAspect="1"/>
            </p:cNvSpPr>
            <p:nvPr userDrawn="1"/>
          </p:nvSpPr>
          <p:spPr>
            <a:xfrm>
              <a:off x="1884243"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76" name="Rectangle 175"/>
            <p:cNvSpPr>
              <a:spLocks noChangeAspect="1"/>
            </p:cNvSpPr>
            <p:nvPr userDrawn="1"/>
          </p:nvSpPr>
          <p:spPr>
            <a:xfrm>
              <a:off x="2341477"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77" name="Rectangle 176"/>
            <p:cNvSpPr>
              <a:spLocks noChangeAspect="1"/>
            </p:cNvSpPr>
            <p:nvPr userDrawn="1"/>
          </p:nvSpPr>
          <p:spPr>
            <a:xfrm>
              <a:off x="2798711"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78" name="Rectangle 177"/>
            <p:cNvSpPr>
              <a:spLocks noChangeAspect="1"/>
            </p:cNvSpPr>
            <p:nvPr userDrawn="1"/>
          </p:nvSpPr>
          <p:spPr>
            <a:xfrm>
              <a:off x="3255945"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79" name="Rectangle 178"/>
            <p:cNvSpPr>
              <a:spLocks noChangeAspect="1"/>
            </p:cNvSpPr>
            <p:nvPr userDrawn="1"/>
          </p:nvSpPr>
          <p:spPr>
            <a:xfrm>
              <a:off x="3713179"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80" name="Rectangle 179"/>
            <p:cNvSpPr>
              <a:spLocks noChangeAspect="1"/>
            </p:cNvSpPr>
            <p:nvPr userDrawn="1"/>
          </p:nvSpPr>
          <p:spPr>
            <a:xfrm>
              <a:off x="4170413"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81" name="Rectangle 180"/>
            <p:cNvSpPr>
              <a:spLocks noChangeAspect="1"/>
            </p:cNvSpPr>
            <p:nvPr userDrawn="1"/>
          </p:nvSpPr>
          <p:spPr>
            <a:xfrm>
              <a:off x="4627647"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82" name="Rectangle 181"/>
            <p:cNvSpPr>
              <a:spLocks noChangeAspect="1"/>
            </p:cNvSpPr>
            <p:nvPr userDrawn="1"/>
          </p:nvSpPr>
          <p:spPr>
            <a:xfrm>
              <a:off x="5084881"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83" name="Rectangle 182"/>
            <p:cNvSpPr>
              <a:spLocks noChangeAspect="1"/>
            </p:cNvSpPr>
            <p:nvPr userDrawn="1"/>
          </p:nvSpPr>
          <p:spPr>
            <a:xfrm>
              <a:off x="5542115"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84" name="Rectangle 183"/>
            <p:cNvSpPr>
              <a:spLocks noChangeAspect="1"/>
            </p:cNvSpPr>
            <p:nvPr userDrawn="1"/>
          </p:nvSpPr>
          <p:spPr>
            <a:xfrm>
              <a:off x="5999349"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85" name="Rectangle 184"/>
            <p:cNvSpPr>
              <a:spLocks noChangeAspect="1"/>
            </p:cNvSpPr>
            <p:nvPr userDrawn="1"/>
          </p:nvSpPr>
          <p:spPr>
            <a:xfrm>
              <a:off x="6456583"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86" name="Rectangle 185"/>
            <p:cNvSpPr>
              <a:spLocks noChangeAspect="1"/>
            </p:cNvSpPr>
            <p:nvPr userDrawn="1"/>
          </p:nvSpPr>
          <p:spPr>
            <a:xfrm>
              <a:off x="6913813" y="258292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87" name="Rectangle 186"/>
            <p:cNvSpPr>
              <a:spLocks noChangeAspect="1"/>
            </p:cNvSpPr>
            <p:nvPr userDrawn="1"/>
          </p:nvSpPr>
          <p:spPr>
            <a:xfrm>
              <a:off x="7371013"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88" name="Rectangle 187"/>
            <p:cNvSpPr>
              <a:spLocks noChangeAspect="1"/>
            </p:cNvSpPr>
            <p:nvPr userDrawn="1"/>
          </p:nvSpPr>
          <p:spPr>
            <a:xfrm>
              <a:off x="1425866"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89" name="Rectangle 188"/>
            <p:cNvSpPr>
              <a:spLocks noChangeAspect="1"/>
            </p:cNvSpPr>
            <p:nvPr userDrawn="1"/>
          </p:nvSpPr>
          <p:spPr>
            <a:xfrm>
              <a:off x="1884243"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90" name="Rectangle 189"/>
            <p:cNvSpPr>
              <a:spLocks noChangeAspect="1"/>
            </p:cNvSpPr>
            <p:nvPr userDrawn="1"/>
          </p:nvSpPr>
          <p:spPr>
            <a:xfrm>
              <a:off x="2341474"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91" name="Rectangle 190"/>
            <p:cNvSpPr>
              <a:spLocks noChangeAspect="1"/>
            </p:cNvSpPr>
            <p:nvPr userDrawn="1"/>
          </p:nvSpPr>
          <p:spPr>
            <a:xfrm>
              <a:off x="2798705"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93" name="Rectangle 192"/>
            <p:cNvSpPr>
              <a:spLocks noChangeAspect="1"/>
            </p:cNvSpPr>
            <p:nvPr userDrawn="1"/>
          </p:nvSpPr>
          <p:spPr>
            <a:xfrm>
              <a:off x="3255936"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94" name="Rectangle 193"/>
            <p:cNvSpPr>
              <a:spLocks noChangeAspect="1"/>
            </p:cNvSpPr>
            <p:nvPr userDrawn="1"/>
          </p:nvSpPr>
          <p:spPr>
            <a:xfrm>
              <a:off x="3713167"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95" name="Rectangle 194"/>
            <p:cNvSpPr>
              <a:spLocks noChangeAspect="1"/>
            </p:cNvSpPr>
            <p:nvPr userDrawn="1"/>
          </p:nvSpPr>
          <p:spPr>
            <a:xfrm>
              <a:off x="4170398"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96" name="Rectangle 195"/>
            <p:cNvSpPr>
              <a:spLocks noChangeAspect="1"/>
            </p:cNvSpPr>
            <p:nvPr userDrawn="1"/>
          </p:nvSpPr>
          <p:spPr>
            <a:xfrm>
              <a:off x="4627629"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97" name="Rectangle 196"/>
            <p:cNvSpPr>
              <a:spLocks noChangeAspect="1"/>
            </p:cNvSpPr>
            <p:nvPr userDrawn="1"/>
          </p:nvSpPr>
          <p:spPr>
            <a:xfrm>
              <a:off x="5084860"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98" name="Rectangle 197"/>
            <p:cNvSpPr>
              <a:spLocks noChangeAspect="1"/>
            </p:cNvSpPr>
            <p:nvPr userDrawn="1"/>
          </p:nvSpPr>
          <p:spPr>
            <a:xfrm>
              <a:off x="5542091"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00" name="Rectangle 199"/>
            <p:cNvSpPr>
              <a:spLocks noChangeAspect="1"/>
            </p:cNvSpPr>
            <p:nvPr userDrawn="1"/>
          </p:nvSpPr>
          <p:spPr>
            <a:xfrm>
              <a:off x="5999322"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02" name="Rectangle 201"/>
            <p:cNvSpPr>
              <a:spLocks noChangeAspect="1"/>
            </p:cNvSpPr>
            <p:nvPr userDrawn="1"/>
          </p:nvSpPr>
          <p:spPr>
            <a:xfrm>
              <a:off x="6456553"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03" name="Rectangle 202"/>
            <p:cNvSpPr>
              <a:spLocks noChangeAspect="1"/>
            </p:cNvSpPr>
            <p:nvPr userDrawn="1"/>
          </p:nvSpPr>
          <p:spPr>
            <a:xfrm>
              <a:off x="6913813" y="2034282"/>
              <a:ext cx="419100" cy="50292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grpSp>
      <p:grpSp>
        <p:nvGrpSpPr>
          <p:cNvPr id="136" name="Group 135"/>
          <p:cNvGrpSpPr/>
          <p:nvPr userDrawn="1"/>
        </p:nvGrpSpPr>
        <p:grpSpPr>
          <a:xfrm>
            <a:off x="1901155" y="1249336"/>
            <a:ext cx="8485663" cy="2865120"/>
            <a:chOff x="1425866" y="937002"/>
            <a:chExt cx="6364247" cy="2148840"/>
          </a:xfrm>
          <a:gradFill>
            <a:gsLst>
              <a:gs pos="0">
                <a:srgbClr val="006600">
                  <a:alpha val="65000"/>
                  <a:lumMod val="65000"/>
                </a:srgbClr>
              </a:gs>
              <a:gs pos="50000">
                <a:srgbClr val="008000">
                  <a:alpha val="65000"/>
                  <a:lumMod val="45000"/>
                </a:srgbClr>
              </a:gs>
              <a:gs pos="100000">
                <a:srgbClr val="006600">
                  <a:alpha val="65000"/>
                  <a:lumMod val="65000"/>
                </a:srgbClr>
              </a:gs>
            </a:gsLst>
            <a:lin ang="10800000" scaled="0"/>
          </a:gradFill>
          <a:effectLst>
            <a:outerShdw blurRad="50800" dist="38100" dir="2700000" algn="tl" rotWithShape="0">
              <a:prstClr val="black">
                <a:alpha val="40000"/>
              </a:prstClr>
            </a:outerShdw>
          </a:effectLst>
        </p:grpSpPr>
        <p:sp>
          <p:nvSpPr>
            <p:cNvPr id="137" name="Rectangle 136"/>
            <p:cNvSpPr>
              <a:spLocks noChangeAspect="1"/>
            </p:cNvSpPr>
            <p:nvPr userDrawn="1"/>
          </p:nvSpPr>
          <p:spPr>
            <a:xfrm>
              <a:off x="7371013"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38" name="Rectangle 137"/>
            <p:cNvSpPr>
              <a:spLocks noChangeAspect="1"/>
            </p:cNvSpPr>
            <p:nvPr userDrawn="1"/>
          </p:nvSpPr>
          <p:spPr>
            <a:xfrm>
              <a:off x="1425866"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42" name="Rectangle 141"/>
            <p:cNvSpPr>
              <a:spLocks noChangeAspect="1"/>
            </p:cNvSpPr>
            <p:nvPr userDrawn="1"/>
          </p:nvSpPr>
          <p:spPr>
            <a:xfrm>
              <a:off x="1884243"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43" name="Rectangle 142"/>
            <p:cNvSpPr>
              <a:spLocks noChangeAspect="1"/>
            </p:cNvSpPr>
            <p:nvPr userDrawn="1"/>
          </p:nvSpPr>
          <p:spPr>
            <a:xfrm>
              <a:off x="2341474"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44" name="Rectangle 143"/>
            <p:cNvSpPr>
              <a:spLocks noChangeAspect="1"/>
            </p:cNvSpPr>
            <p:nvPr userDrawn="1"/>
          </p:nvSpPr>
          <p:spPr>
            <a:xfrm>
              <a:off x="2798705"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45" name="Rectangle 144"/>
            <p:cNvSpPr>
              <a:spLocks noChangeAspect="1"/>
            </p:cNvSpPr>
            <p:nvPr userDrawn="1"/>
          </p:nvSpPr>
          <p:spPr>
            <a:xfrm>
              <a:off x="3255936"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46" name="Rectangle 145"/>
            <p:cNvSpPr>
              <a:spLocks noChangeAspect="1"/>
            </p:cNvSpPr>
            <p:nvPr userDrawn="1"/>
          </p:nvSpPr>
          <p:spPr>
            <a:xfrm>
              <a:off x="3713167"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73" name="Rectangle 272"/>
            <p:cNvSpPr>
              <a:spLocks noChangeAspect="1"/>
            </p:cNvSpPr>
            <p:nvPr userDrawn="1"/>
          </p:nvSpPr>
          <p:spPr>
            <a:xfrm>
              <a:off x="4170398"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74" name="Rectangle 273"/>
            <p:cNvSpPr>
              <a:spLocks noChangeAspect="1"/>
            </p:cNvSpPr>
            <p:nvPr userDrawn="1"/>
          </p:nvSpPr>
          <p:spPr>
            <a:xfrm>
              <a:off x="4627629"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75" name="Rectangle 274"/>
            <p:cNvSpPr>
              <a:spLocks noChangeAspect="1"/>
            </p:cNvSpPr>
            <p:nvPr userDrawn="1"/>
          </p:nvSpPr>
          <p:spPr>
            <a:xfrm>
              <a:off x="5084860"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76" name="Rectangle 275"/>
            <p:cNvSpPr>
              <a:spLocks noChangeAspect="1"/>
            </p:cNvSpPr>
            <p:nvPr userDrawn="1"/>
          </p:nvSpPr>
          <p:spPr>
            <a:xfrm>
              <a:off x="5542091"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77" name="Rectangle 276"/>
            <p:cNvSpPr>
              <a:spLocks noChangeAspect="1"/>
            </p:cNvSpPr>
            <p:nvPr userDrawn="1"/>
          </p:nvSpPr>
          <p:spPr>
            <a:xfrm>
              <a:off x="5999322"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78" name="Rectangle 277"/>
            <p:cNvSpPr>
              <a:spLocks noChangeAspect="1"/>
            </p:cNvSpPr>
            <p:nvPr userDrawn="1"/>
          </p:nvSpPr>
          <p:spPr>
            <a:xfrm>
              <a:off x="6456553"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79" name="Rectangle 278"/>
            <p:cNvSpPr>
              <a:spLocks noChangeAspect="1"/>
            </p:cNvSpPr>
            <p:nvPr userDrawn="1"/>
          </p:nvSpPr>
          <p:spPr>
            <a:xfrm>
              <a:off x="6913813" y="148564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80" name="Rectangle 279"/>
            <p:cNvSpPr>
              <a:spLocks noChangeAspect="1"/>
            </p:cNvSpPr>
            <p:nvPr userDrawn="1"/>
          </p:nvSpPr>
          <p:spPr>
            <a:xfrm>
              <a:off x="1884243"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81" name="Rectangle 280"/>
            <p:cNvSpPr>
              <a:spLocks noChangeAspect="1"/>
            </p:cNvSpPr>
            <p:nvPr userDrawn="1"/>
          </p:nvSpPr>
          <p:spPr>
            <a:xfrm>
              <a:off x="2341477"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82" name="Rectangle 281"/>
            <p:cNvSpPr>
              <a:spLocks noChangeAspect="1"/>
            </p:cNvSpPr>
            <p:nvPr userDrawn="1"/>
          </p:nvSpPr>
          <p:spPr>
            <a:xfrm>
              <a:off x="2798711"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83" name="Rectangle 282"/>
            <p:cNvSpPr>
              <a:spLocks noChangeAspect="1"/>
            </p:cNvSpPr>
            <p:nvPr userDrawn="1"/>
          </p:nvSpPr>
          <p:spPr>
            <a:xfrm>
              <a:off x="3255945"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84" name="Rectangle 283"/>
            <p:cNvSpPr>
              <a:spLocks noChangeAspect="1"/>
            </p:cNvSpPr>
            <p:nvPr userDrawn="1"/>
          </p:nvSpPr>
          <p:spPr>
            <a:xfrm>
              <a:off x="3713179"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85" name="Rectangle 284"/>
            <p:cNvSpPr>
              <a:spLocks noChangeAspect="1"/>
            </p:cNvSpPr>
            <p:nvPr userDrawn="1"/>
          </p:nvSpPr>
          <p:spPr>
            <a:xfrm>
              <a:off x="4170413"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86" name="Rectangle 285"/>
            <p:cNvSpPr>
              <a:spLocks noChangeAspect="1"/>
            </p:cNvSpPr>
            <p:nvPr userDrawn="1"/>
          </p:nvSpPr>
          <p:spPr>
            <a:xfrm>
              <a:off x="4627647"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87" name="Rectangle 286"/>
            <p:cNvSpPr>
              <a:spLocks noChangeAspect="1"/>
            </p:cNvSpPr>
            <p:nvPr userDrawn="1"/>
          </p:nvSpPr>
          <p:spPr>
            <a:xfrm>
              <a:off x="5084881"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88" name="Rectangle 287"/>
            <p:cNvSpPr>
              <a:spLocks noChangeAspect="1"/>
            </p:cNvSpPr>
            <p:nvPr userDrawn="1"/>
          </p:nvSpPr>
          <p:spPr>
            <a:xfrm>
              <a:off x="5542115"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89" name="Rectangle 288"/>
            <p:cNvSpPr>
              <a:spLocks noChangeAspect="1"/>
            </p:cNvSpPr>
            <p:nvPr userDrawn="1"/>
          </p:nvSpPr>
          <p:spPr>
            <a:xfrm>
              <a:off x="5999349"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90" name="Rectangle 289"/>
            <p:cNvSpPr>
              <a:spLocks noChangeAspect="1"/>
            </p:cNvSpPr>
            <p:nvPr userDrawn="1"/>
          </p:nvSpPr>
          <p:spPr>
            <a:xfrm>
              <a:off x="6456583"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291" name="Rectangle 290"/>
            <p:cNvSpPr>
              <a:spLocks noChangeAspect="1"/>
            </p:cNvSpPr>
            <p:nvPr userDrawn="1"/>
          </p:nvSpPr>
          <p:spPr>
            <a:xfrm>
              <a:off x="6913813" y="93700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92" name="Rectangle 291"/>
            <p:cNvSpPr>
              <a:spLocks noChangeAspect="1"/>
            </p:cNvSpPr>
            <p:nvPr userDrawn="1"/>
          </p:nvSpPr>
          <p:spPr>
            <a:xfrm>
              <a:off x="1884243"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93" name="Rectangle 292"/>
            <p:cNvSpPr>
              <a:spLocks noChangeAspect="1"/>
            </p:cNvSpPr>
            <p:nvPr userDrawn="1"/>
          </p:nvSpPr>
          <p:spPr>
            <a:xfrm>
              <a:off x="2341477"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94" name="Rectangle 293"/>
            <p:cNvSpPr>
              <a:spLocks noChangeAspect="1"/>
            </p:cNvSpPr>
            <p:nvPr userDrawn="1"/>
          </p:nvSpPr>
          <p:spPr>
            <a:xfrm>
              <a:off x="2798711"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95" name="Rectangle 294"/>
            <p:cNvSpPr>
              <a:spLocks noChangeAspect="1"/>
            </p:cNvSpPr>
            <p:nvPr userDrawn="1"/>
          </p:nvSpPr>
          <p:spPr>
            <a:xfrm>
              <a:off x="3255945"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96" name="Rectangle 295"/>
            <p:cNvSpPr>
              <a:spLocks noChangeAspect="1"/>
            </p:cNvSpPr>
            <p:nvPr userDrawn="1"/>
          </p:nvSpPr>
          <p:spPr>
            <a:xfrm>
              <a:off x="3713179"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97" name="Rectangle 296"/>
            <p:cNvSpPr>
              <a:spLocks noChangeAspect="1"/>
            </p:cNvSpPr>
            <p:nvPr userDrawn="1"/>
          </p:nvSpPr>
          <p:spPr>
            <a:xfrm>
              <a:off x="4170413"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98" name="Rectangle 297"/>
            <p:cNvSpPr>
              <a:spLocks noChangeAspect="1"/>
            </p:cNvSpPr>
            <p:nvPr userDrawn="1"/>
          </p:nvSpPr>
          <p:spPr>
            <a:xfrm>
              <a:off x="4627647"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299" name="Rectangle 298"/>
            <p:cNvSpPr>
              <a:spLocks noChangeAspect="1"/>
            </p:cNvSpPr>
            <p:nvPr userDrawn="1"/>
          </p:nvSpPr>
          <p:spPr>
            <a:xfrm>
              <a:off x="5084881"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00" name="Rectangle 299"/>
            <p:cNvSpPr>
              <a:spLocks noChangeAspect="1"/>
            </p:cNvSpPr>
            <p:nvPr userDrawn="1"/>
          </p:nvSpPr>
          <p:spPr>
            <a:xfrm>
              <a:off x="5542115"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01" name="Rectangle 300"/>
            <p:cNvSpPr>
              <a:spLocks noChangeAspect="1"/>
            </p:cNvSpPr>
            <p:nvPr userDrawn="1"/>
          </p:nvSpPr>
          <p:spPr>
            <a:xfrm>
              <a:off x="5999349"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02" name="Rectangle 301"/>
            <p:cNvSpPr>
              <a:spLocks noChangeAspect="1"/>
            </p:cNvSpPr>
            <p:nvPr userDrawn="1"/>
          </p:nvSpPr>
          <p:spPr>
            <a:xfrm>
              <a:off x="6456583"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03" name="Rectangle 302"/>
            <p:cNvSpPr>
              <a:spLocks noChangeAspect="1"/>
            </p:cNvSpPr>
            <p:nvPr userDrawn="1"/>
          </p:nvSpPr>
          <p:spPr>
            <a:xfrm>
              <a:off x="6913813" y="258292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04" name="Rectangle 303"/>
            <p:cNvSpPr>
              <a:spLocks noChangeAspect="1"/>
            </p:cNvSpPr>
            <p:nvPr userDrawn="1"/>
          </p:nvSpPr>
          <p:spPr>
            <a:xfrm>
              <a:off x="7371013"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05" name="Rectangle 304"/>
            <p:cNvSpPr>
              <a:spLocks noChangeAspect="1"/>
            </p:cNvSpPr>
            <p:nvPr userDrawn="1"/>
          </p:nvSpPr>
          <p:spPr>
            <a:xfrm>
              <a:off x="1425866"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06" name="Rectangle 305"/>
            <p:cNvSpPr>
              <a:spLocks noChangeAspect="1"/>
            </p:cNvSpPr>
            <p:nvPr userDrawn="1"/>
          </p:nvSpPr>
          <p:spPr>
            <a:xfrm>
              <a:off x="1884243"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07" name="Rectangle 306"/>
            <p:cNvSpPr>
              <a:spLocks noChangeAspect="1"/>
            </p:cNvSpPr>
            <p:nvPr userDrawn="1"/>
          </p:nvSpPr>
          <p:spPr>
            <a:xfrm>
              <a:off x="2341474"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08" name="Rectangle 307"/>
            <p:cNvSpPr>
              <a:spLocks noChangeAspect="1"/>
            </p:cNvSpPr>
            <p:nvPr userDrawn="1"/>
          </p:nvSpPr>
          <p:spPr>
            <a:xfrm>
              <a:off x="2798705"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09" name="Rectangle 308"/>
            <p:cNvSpPr>
              <a:spLocks noChangeAspect="1"/>
            </p:cNvSpPr>
            <p:nvPr userDrawn="1"/>
          </p:nvSpPr>
          <p:spPr>
            <a:xfrm>
              <a:off x="3255936"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10" name="Rectangle 309"/>
            <p:cNvSpPr>
              <a:spLocks noChangeAspect="1"/>
            </p:cNvSpPr>
            <p:nvPr userDrawn="1"/>
          </p:nvSpPr>
          <p:spPr>
            <a:xfrm>
              <a:off x="3713167"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11" name="Rectangle 310"/>
            <p:cNvSpPr>
              <a:spLocks noChangeAspect="1"/>
            </p:cNvSpPr>
            <p:nvPr userDrawn="1"/>
          </p:nvSpPr>
          <p:spPr>
            <a:xfrm>
              <a:off x="4170398"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12" name="Rectangle 311"/>
            <p:cNvSpPr>
              <a:spLocks noChangeAspect="1"/>
            </p:cNvSpPr>
            <p:nvPr userDrawn="1"/>
          </p:nvSpPr>
          <p:spPr>
            <a:xfrm>
              <a:off x="4627629"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13" name="Rectangle 312"/>
            <p:cNvSpPr>
              <a:spLocks noChangeAspect="1"/>
            </p:cNvSpPr>
            <p:nvPr userDrawn="1"/>
          </p:nvSpPr>
          <p:spPr>
            <a:xfrm>
              <a:off x="5084860"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14" name="Rectangle 313"/>
            <p:cNvSpPr>
              <a:spLocks noChangeAspect="1"/>
            </p:cNvSpPr>
            <p:nvPr userDrawn="1"/>
          </p:nvSpPr>
          <p:spPr>
            <a:xfrm>
              <a:off x="5542091"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15" name="Rectangle 314"/>
            <p:cNvSpPr>
              <a:spLocks noChangeAspect="1"/>
            </p:cNvSpPr>
            <p:nvPr userDrawn="1"/>
          </p:nvSpPr>
          <p:spPr>
            <a:xfrm>
              <a:off x="5999322"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16" name="Rectangle 315"/>
            <p:cNvSpPr>
              <a:spLocks noChangeAspect="1"/>
            </p:cNvSpPr>
            <p:nvPr userDrawn="1"/>
          </p:nvSpPr>
          <p:spPr>
            <a:xfrm>
              <a:off x="6456553"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17" name="Rectangle 316"/>
            <p:cNvSpPr>
              <a:spLocks noChangeAspect="1"/>
            </p:cNvSpPr>
            <p:nvPr userDrawn="1"/>
          </p:nvSpPr>
          <p:spPr>
            <a:xfrm>
              <a:off x="6913813" y="2034282"/>
              <a:ext cx="419100" cy="50292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grpSp>
      <p:sp>
        <p:nvSpPr>
          <p:cNvPr id="345" name="Freeform 344"/>
          <p:cNvSpPr/>
          <p:nvPr userDrawn="1"/>
        </p:nvSpPr>
        <p:spPr>
          <a:xfrm>
            <a:off x="1684047" y="721410"/>
            <a:ext cx="8920453" cy="3625071"/>
          </a:xfrm>
          <a:custGeom>
            <a:avLst/>
            <a:gdLst>
              <a:gd name="connsiteX0" fmla="*/ 1495889 w 6690340"/>
              <a:gd name="connsiteY0" fmla="*/ 0 h 2718803"/>
              <a:gd name="connsiteX1" fmla="*/ 2332255 w 6690340"/>
              <a:gd name="connsiteY1" fmla="*/ 255474 h 2718803"/>
              <a:gd name="connsiteX2" fmla="*/ 2431931 w 6690340"/>
              <a:gd name="connsiteY2" fmla="*/ 330010 h 2718803"/>
              <a:gd name="connsiteX3" fmla="*/ 4258412 w 6690340"/>
              <a:gd name="connsiteY3" fmla="*/ 330010 h 2718803"/>
              <a:gd name="connsiteX4" fmla="*/ 4358086 w 6690340"/>
              <a:gd name="connsiteY4" fmla="*/ 255475 h 2718803"/>
              <a:gd name="connsiteX5" fmla="*/ 5194451 w 6690340"/>
              <a:gd name="connsiteY5" fmla="*/ 1 h 2718803"/>
              <a:gd name="connsiteX6" fmla="*/ 6690340 w 6690340"/>
              <a:gd name="connsiteY6" fmla="*/ 1495890 h 2718803"/>
              <a:gd name="connsiteX7" fmla="*/ 6048213 w 6690340"/>
              <a:gd name="connsiteY7" fmla="*/ 2626742 h 2718803"/>
              <a:gd name="connsiteX8" fmla="*/ 5883376 w 6690340"/>
              <a:gd name="connsiteY8" fmla="*/ 2718803 h 2718803"/>
              <a:gd name="connsiteX9" fmla="*/ 806966 w 6690340"/>
              <a:gd name="connsiteY9" fmla="*/ 2718803 h 2718803"/>
              <a:gd name="connsiteX10" fmla="*/ 642128 w 6690340"/>
              <a:gd name="connsiteY10" fmla="*/ 2626741 h 2718803"/>
              <a:gd name="connsiteX11" fmla="*/ 0 w 6690340"/>
              <a:gd name="connsiteY11" fmla="*/ 1495889 h 2718803"/>
              <a:gd name="connsiteX12" fmla="*/ 1495889 w 6690340"/>
              <a:gd name="connsiteY12" fmla="*/ 0 h 27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90340" h="2718803">
                <a:moveTo>
                  <a:pt x="1495889" y="0"/>
                </a:moveTo>
                <a:cubicBezTo>
                  <a:pt x="1805699" y="0"/>
                  <a:pt x="2093510" y="94181"/>
                  <a:pt x="2332255" y="255474"/>
                </a:cubicBezTo>
                <a:lnTo>
                  <a:pt x="2431931" y="330010"/>
                </a:lnTo>
                <a:lnTo>
                  <a:pt x="4258412" y="330010"/>
                </a:lnTo>
                <a:lnTo>
                  <a:pt x="4358086" y="255475"/>
                </a:lnTo>
                <a:cubicBezTo>
                  <a:pt x="4596831" y="94182"/>
                  <a:pt x="4884643" y="1"/>
                  <a:pt x="5194451" y="1"/>
                </a:cubicBezTo>
                <a:cubicBezTo>
                  <a:pt x="6020608" y="1"/>
                  <a:pt x="6690340" y="669733"/>
                  <a:pt x="6690340" y="1495890"/>
                </a:cubicBezTo>
                <a:cubicBezTo>
                  <a:pt x="6690340" y="2012237"/>
                  <a:pt x="6444189" y="2370093"/>
                  <a:pt x="6048213" y="2626742"/>
                </a:cubicBezTo>
                <a:lnTo>
                  <a:pt x="5883376" y="2718803"/>
                </a:lnTo>
                <a:lnTo>
                  <a:pt x="806966" y="2718803"/>
                </a:lnTo>
                <a:lnTo>
                  <a:pt x="642128" y="2626741"/>
                </a:lnTo>
                <a:cubicBezTo>
                  <a:pt x="246151" y="2370092"/>
                  <a:pt x="0" y="2012236"/>
                  <a:pt x="0" y="1495889"/>
                </a:cubicBezTo>
                <a:cubicBezTo>
                  <a:pt x="0" y="669732"/>
                  <a:pt x="669732" y="0"/>
                  <a:pt x="1495889" y="0"/>
                </a:cubicBezTo>
                <a:close/>
              </a:path>
            </a:pathLst>
          </a:custGeom>
          <a:noFill/>
          <a:ln w="38100">
            <a:solidFill>
              <a:schemeClr val="tx2">
                <a:lumMod val="50000"/>
              </a:schemeClr>
            </a:solidFill>
          </a:ln>
          <a:effectLst>
            <a:outerShdw blurRad="127000" dist="50800"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0" name="Rectangle 139"/>
          <p:cNvSpPr/>
          <p:nvPr userDrawn="1"/>
        </p:nvSpPr>
        <p:spPr>
          <a:xfrm>
            <a:off x="0" y="4505236"/>
            <a:ext cx="12192000" cy="1189097"/>
          </a:xfrm>
          <a:prstGeom prst="rect">
            <a:avLst/>
          </a:prstGeom>
          <a:gradFill>
            <a:gsLst>
              <a:gs pos="0">
                <a:srgbClr val="DFD997">
                  <a:lumMod val="25000"/>
                </a:srgbClr>
              </a:gs>
              <a:gs pos="20000">
                <a:srgbClr val="DFD997">
                  <a:lumMod val="15000"/>
                </a:srgbClr>
              </a:gs>
            </a:gsLst>
            <a:lin ang="5400000" scaled="0"/>
          </a:gra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56" name="CategoryBG"/>
          <p:cNvSpPr/>
          <p:nvPr userDrawn="1"/>
        </p:nvSpPr>
        <p:spPr>
          <a:xfrm>
            <a:off x="2743200" y="4645935"/>
            <a:ext cx="6705600" cy="487680"/>
          </a:xfrm>
          <a:prstGeom prst="rect">
            <a:avLst/>
          </a:prstGeom>
          <a:gradFill flip="none" rotWithShape="1">
            <a:gsLst>
              <a:gs pos="0">
                <a:srgbClr val="92D050">
                  <a:alpha val="1000"/>
                </a:srgbClr>
              </a:gs>
              <a:gs pos="100000">
                <a:srgbClr val="92D050">
                  <a:alpha val="1000"/>
                </a:srgbClr>
              </a:gs>
              <a:gs pos="70000">
                <a:srgbClr val="008000"/>
              </a:gs>
              <a:gs pos="30000">
                <a:srgbClr val="0080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733" b="1" dirty="0">
              <a:solidFill>
                <a:prstClr val="white"/>
              </a:solidFill>
              <a:effectLst>
                <a:outerShdw blurRad="38100" dist="38100" dir="2700000" algn="tl">
                  <a:srgbClr val="000000">
                    <a:alpha val="43137"/>
                  </a:srgbClr>
                </a:outerShdw>
              </a:effectLst>
            </a:endParaRPr>
          </a:p>
        </p:txBody>
      </p:sp>
      <p:cxnSp>
        <p:nvCxnSpPr>
          <p:cNvPr id="258" name="Straight Connector 257"/>
          <p:cNvCxnSpPr/>
          <p:nvPr userDrawn="1"/>
        </p:nvCxnSpPr>
        <p:spPr>
          <a:xfrm>
            <a:off x="2743200" y="5133615"/>
            <a:ext cx="6705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userDrawn="1"/>
        </p:nvCxnSpPr>
        <p:spPr>
          <a:xfrm>
            <a:off x="2766531" y="4642789"/>
            <a:ext cx="67056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
        <p:nvSpPr>
          <p:cNvPr id="28690" name="Rectangle 28689"/>
          <p:cNvSpPr/>
          <p:nvPr userDrawn="1"/>
        </p:nvSpPr>
        <p:spPr>
          <a:xfrm>
            <a:off x="0" y="5676611"/>
            <a:ext cx="12192000" cy="1181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1" name="Rectangle 140"/>
          <p:cNvSpPr/>
          <p:nvPr userDrawn="1"/>
        </p:nvSpPr>
        <p:spPr>
          <a:xfrm>
            <a:off x="-1" y="5340288"/>
            <a:ext cx="12192001" cy="336323"/>
          </a:xfrm>
          <a:prstGeom prst="rect">
            <a:avLst/>
          </a:prstGeom>
          <a:solidFill>
            <a:schemeClr val="accent6">
              <a:lumMod val="20000"/>
              <a:lumOff val="8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solidFill>
                <a:prstClr val="white"/>
              </a:solidFill>
            </a:endParaRPr>
          </a:p>
        </p:txBody>
      </p:sp>
    </p:spTree>
    <p:extLst>
      <p:ext uri="{BB962C8B-B14F-4D97-AF65-F5344CB8AC3E}">
        <p14:creationId xmlns:p14="http://schemas.microsoft.com/office/powerpoint/2010/main" val="17758809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256">
                                            <p:txEl>
                                              <p:charRg st="4294967295" end="4294967295"/>
                                            </p:txEl>
                                          </p:spTgt>
                                        </p:tgtEl>
                                        <p:attrNameLst>
                                          <p:attrName>style.visibility</p:attrName>
                                        </p:attrNameLst>
                                      </p:cBhvr>
                                      <p:to>
                                        <p:strVal val="visible"/>
                                      </p:to>
                                    </p:set>
                                    <p:animEffect transition="in" filter="fade">
                                      <p:cBhvr>
                                        <p:cTn id="7" dur="500"/>
                                        <p:tgtEl>
                                          <p:spTgt spid="256">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53380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1" y="1709740"/>
            <a:ext cx="105156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284837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256559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7"/>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8159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992551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954480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701074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66801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939551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86182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uzzleBoard  - Default">
    <p:bg>
      <p:bgPr>
        <a:solidFill>
          <a:schemeClr val="bg1"/>
        </a:solidFill>
        <a:effectLst/>
      </p:bgPr>
    </p:bg>
    <p:spTree>
      <p:nvGrpSpPr>
        <p:cNvPr id="1" name=""/>
        <p:cNvGrpSpPr/>
        <p:nvPr/>
      </p:nvGrpSpPr>
      <p:grpSpPr>
        <a:xfrm>
          <a:off x="0" y="0"/>
          <a:ext cx="0" cy="0"/>
          <a:chOff x="0" y="0"/>
          <a:chExt cx="0" cy="0"/>
        </a:xfrm>
      </p:grpSpPr>
      <p:pic>
        <p:nvPicPr>
          <p:cNvPr id="20484" name="Picture 4" descr="Star Field, Stars, Abstract, Background"/>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3480"/>
          <a:stretch/>
        </p:blipFill>
        <p:spPr bwMode="auto">
          <a:xfrm>
            <a:off x="-23445" y="0"/>
            <a:ext cx="12192000" cy="5697416"/>
          </a:xfrm>
          <a:prstGeom prst="rect">
            <a:avLst/>
          </a:prstGeom>
          <a:noFill/>
          <a:extLst>
            <a:ext uri="{909E8E84-426E-40DD-AFC4-6F175D3DCCD1}">
              <a14:hiddenFill xmlns:a14="http://schemas.microsoft.com/office/drawing/2010/main">
                <a:solidFill>
                  <a:srgbClr val="FFFFFF"/>
                </a:solidFill>
              </a14:hiddenFill>
            </a:ext>
          </a:extLst>
        </p:spPr>
      </p:pic>
      <p:sp>
        <p:nvSpPr>
          <p:cNvPr id="148" name="Freeform 147"/>
          <p:cNvSpPr/>
          <p:nvPr userDrawn="1"/>
        </p:nvSpPr>
        <p:spPr>
          <a:xfrm flipH="1">
            <a:off x="-70220" y="439336"/>
            <a:ext cx="12262219" cy="2398921"/>
          </a:xfrm>
          <a:custGeom>
            <a:avLst/>
            <a:gdLst>
              <a:gd name="connsiteX0" fmla="*/ 9179169 w 9179169"/>
              <a:gd name="connsiteY0" fmla="*/ 1551876 h 1551876"/>
              <a:gd name="connsiteX1" fmla="*/ 6119446 w 9179169"/>
              <a:gd name="connsiteY1" fmla="*/ 162692 h 1551876"/>
              <a:gd name="connsiteX2" fmla="*/ 2268415 w 9179169"/>
              <a:gd name="connsiteY2" fmla="*/ 109938 h 1551876"/>
              <a:gd name="connsiteX3" fmla="*/ 0 w 9179169"/>
              <a:gd name="connsiteY3" fmla="*/ 901245 h 1551876"/>
              <a:gd name="connsiteX0" fmla="*/ 9179169 w 9179169"/>
              <a:gd name="connsiteY0" fmla="*/ 1400642 h 1400642"/>
              <a:gd name="connsiteX1" fmla="*/ 6119446 w 9179169"/>
              <a:gd name="connsiteY1" fmla="*/ 11458 h 1400642"/>
              <a:gd name="connsiteX2" fmla="*/ 0 w 9179169"/>
              <a:gd name="connsiteY2" fmla="*/ 750011 h 1400642"/>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24306 h 1424306"/>
              <a:gd name="connsiteX1" fmla="*/ 4835769 w 9179169"/>
              <a:gd name="connsiteY1" fmla="*/ 17538 h 1424306"/>
              <a:gd name="connsiteX2" fmla="*/ 0 w 9179169"/>
              <a:gd name="connsiteY2" fmla="*/ 773675 h 142430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33165 h 1433165"/>
              <a:gd name="connsiteX1" fmla="*/ 4659923 w 9144000"/>
              <a:gd name="connsiteY1" fmla="*/ 8812 h 1433165"/>
              <a:gd name="connsiteX2" fmla="*/ 0 w 9144000"/>
              <a:gd name="connsiteY2" fmla="*/ 923211 h 1433165"/>
              <a:gd name="connsiteX0" fmla="*/ 9108831 w 9108831"/>
              <a:gd name="connsiteY0" fmla="*/ 1453443 h 1453443"/>
              <a:gd name="connsiteX1" fmla="*/ 4624754 w 9108831"/>
              <a:gd name="connsiteY1" fmla="*/ 29090 h 1453443"/>
              <a:gd name="connsiteX2" fmla="*/ 0 w 9108831"/>
              <a:gd name="connsiteY2" fmla="*/ 673586 h 1453443"/>
              <a:gd name="connsiteX0" fmla="*/ 9108831 w 9108831"/>
              <a:gd name="connsiteY0" fmla="*/ 1453443 h 1453443"/>
              <a:gd name="connsiteX1" fmla="*/ 4624754 w 9108831"/>
              <a:gd name="connsiteY1" fmla="*/ 29090 h 1453443"/>
              <a:gd name="connsiteX2" fmla="*/ 0 w 9108831"/>
              <a:gd name="connsiteY2" fmla="*/ 673586 h 1453443"/>
            </a:gdLst>
            <a:ahLst/>
            <a:cxnLst>
              <a:cxn ang="0">
                <a:pos x="connsiteX0" y="connsiteY0"/>
              </a:cxn>
              <a:cxn ang="0">
                <a:pos x="connsiteX1" y="connsiteY1"/>
              </a:cxn>
              <a:cxn ang="0">
                <a:pos x="connsiteX2" y="connsiteY2"/>
              </a:cxn>
            </a:cxnLst>
            <a:rect l="l" t="t" r="r" b="b"/>
            <a:pathLst>
              <a:path w="9108831" h="1453443">
                <a:moveTo>
                  <a:pt x="9108831" y="1453443"/>
                </a:moveTo>
                <a:cubicBezTo>
                  <a:pt x="7873511" y="446091"/>
                  <a:pt x="6142893" y="159066"/>
                  <a:pt x="4624754" y="29090"/>
                </a:cubicBezTo>
                <a:cubicBezTo>
                  <a:pt x="3106616" y="-100886"/>
                  <a:pt x="1310054" y="220782"/>
                  <a:pt x="0" y="673586"/>
                </a:cubicBezTo>
              </a:path>
            </a:pathLst>
          </a:custGeom>
          <a:noFill/>
          <a:ln w="41275">
            <a:solidFill>
              <a:srgbClr val="0A93FC"/>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9" name="Freeform 148"/>
          <p:cNvSpPr/>
          <p:nvPr userDrawn="1"/>
        </p:nvSpPr>
        <p:spPr>
          <a:xfrm>
            <a:off x="-51236" y="366423"/>
            <a:ext cx="12248816" cy="2322072"/>
          </a:xfrm>
          <a:custGeom>
            <a:avLst/>
            <a:gdLst>
              <a:gd name="connsiteX0" fmla="*/ 9179169 w 9179169"/>
              <a:gd name="connsiteY0" fmla="*/ 1551876 h 1551876"/>
              <a:gd name="connsiteX1" fmla="*/ 6119446 w 9179169"/>
              <a:gd name="connsiteY1" fmla="*/ 162692 h 1551876"/>
              <a:gd name="connsiteX2" fmla="*/ 2268415 w 9179169"/>
              <a:gd name="connsiteY2" fmla="*/ 109938 h 1551876"/>
              <a:gd name="connsiteX3" fmla="*/ 0 w 9179169"/>
              <a:gd name="connsiteY3" fmla="*/ 901245 h 1551876"/>
              <a:gd name="connsiteX0" fmla="*/ 9179169 w 9179169"/>
              <a:gd name="connsiteY0" fmla="*/ 1400642 h 1400642"/>
              <a:gd name="connsiteX1" fmla="*/ 6119446 w 9179169"/>
              <a:gd name="connsiteY1" fmla="*/ 11458 h 1400642"/>
              <a:gd name="connsiteX2" fmla="*/ 0 w 9179169"/>
              <a:gd name="connsiteY2" fmla="*/ 750011 h 1400642"/>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24306 h 1424306"/>
              <a:gd name="connsiteX1" fmla="*/ 4835769 w 9179169"/>
              <a:gd name="connsiteY1" fmla="*/ 17538 h 1424306"/>
              <a:gd name="connsiteX2" fmla="*/ 0 w 9179169"/>
              <a:gd name="connsiteY2" fmla="*/ 773675 h 142430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33165 h 1433165"/>
              <a:gd name="connsiteX1" fmla="*/ 4659923 w 9144000"/>
              <a:gd name="connsiteY1" fmla="*/ 8812 h 1433165"/>
              <a:gd name="connsiteX2" fmla="*/ 0 w 9144000"/>
              <a:gd name="connsiteY2" fmla="*/ 923211 h 1433165"/>
              <a:gd name="connsiteX0" fmla="*/ 9144000 w 9144000"/>
              <a:gd name="connsiteY0" fmla="*/ 1435594 h 1435594"/>
              <a:gd name="connsiteX1" fmla="*/ 4659923 w 9144000"/>
              <a:gd name="connsiteY1" fmla="*/ 11241 h 1435594"/>
              <a:gd name="connsiteX2" fmla="*/ 0 w 9144000"/>
              <a:gd name="connsiteY2" fmla="*/ 925640 h 1435594"/>
              <a:gd name="connsiteX0" fmla="*/ 9144000 w 9144000"/>
              <a:gd name="connsiteY0" fmla="*/ 1539140 h 1539140"/>
              <a:gd name="connsiteX1" fmla="*/ 4554415 w 9144000"/>
              <a:gd name="connsiteY1" fmla="*/ 9279 h 1539140"/>
              <a:gd name="connsiteX2" fmla="*/ 0 w 9144000"/>
              <a:gd name="connsiteY2" fmla="*/ 1029186 h 1539140"/>
              <a:gd name="connsiteX0" fmla="*/ 9144000 w 9144000"/>
              <a:gd name="connsiteY0" fmla="*/ 1536037 h 1536037"/>
              <a:gd name="connsiteX1" fmla="*/ 4554415 w 9144000"/>
              <a:gd name="connsiteY1" fmla="*/ 6176 h 1536037"/>
              <a:gd name="connsiteX2" fmla="*/ 0 w 9144000"/>
              <a:gd name="connsiteY2" fmla="*/ 1026083 h 1536037"/>
              <a:gd name="connsiteX0" fmla="*/ 9144000 w 9144000"/>
              <a:gd name="connsiteY0" fmla="*/ 1684618 h 1684618"/>
              <a:gd name="connsiteX1" fmla="*/ 4554415 w 9144000"/>
              <a:gd name="connsiteY1" fmla="*/ 14080 h 1684618"/>
              <a:gd name="connsiteX2" fmla="*/ 0 w 9144000"/>
              <a:gd name="connsiteY2" fmla="*/ 1033987 h 1684618"/>
              <a:gd name="connsiteX0" fmla="*/ 9144000 w 9144000"/>
              <a:gd name="connsiteY0" fmla="*/ 1684618 h 1684618"/>
              <a:gd name="connsiteX1" fmla="*/ 4554415 w 9144000"/>
              <a:gd name="connsiteY1" fmla="*/ 14080 h 1684618"/>
              <a:gd name="connsiteX2" fmla="*/ 0 w 9144000"/>
              <a:gd name="connsiteY2" fmla="*/ 1033987 h 1684618"/>
              <a:gd name="connsiteX0" fmla="*/ 9144000 w 9144000"/>
              <a:gd name="connsiteY0" fmla="*/ 1736308 h 1736308"/>
              <a:gd name="connsiteX1" fmla="*/ 4554415 w 9144000"/>
              <a:gd name="connsiteY1" fmla="*/ 13016 h 1736308"/>
              <a:gd name="connsiteX2" fmla="*/ 0 w 9144000"/>
              <a:gd name="connsiteY2" fmla="*/ 1085677 h 1736308"/>
              <a:gd name="connsiteX0" fmla="*/ 9144000 w 9144000"/>
              <a:gd name="connsiteY0" fmla="*/ 1741554 h 1741554"/>
              <a:gd name="connsiteX1" fmla="*/ 4554415 w 9144000"/>
              <a:gd name="connsiteY1" fmla="*/ 18262 h 1741554"/>
              <a:gd name="connsiteX2" fmla="*/ 0 w 9144000"/>
              <a:gd name="connsiteY2" fmla="*/ 1090923 h 1741554"/>
            </a:gdLst>
            <a:ahLst/>
            <a:cxnLst>
              <a:cxn ang="0">
                <a:pos x="connsiteX0" y="connsiteY0"/>
              </a:cxn>
              <a:cxn ang="0">
                <a:pos x="connsiteX1" y="connsiteY1"/>
              </a:cxn>
              <a:cxn ang="0">
                <a:pos x="connsiteX2" y="connsiteY2"/>
              </a:cxn>
            </a:cxnLst>
            <a:rect l="l" t="t" r="r" b="b"/>
            <a:pathLst>
              <a:path w="9144000" h="1741554">
                <a:moveTo>
                  <a:pt x="9144000" y="1741554"/>
                </a:moveTo>
                <a:cubicBezTo>
                  <a:pt x="7521819" y="375816"/>
                  <a:pt x="6078415" y="126700"/>
                  <a:pt x="4554415" y="18262"/>
                </a:cubicBezTo>
                <a:cubicBezTo>
                  <a:pt x="3030415" y="-90176"/>
                  <a:pt x="1099039" y="286427"/>
                  <a:pt x="0" y="1090923"/>
                </a:cubicBezTo>
              </a:path>
            </a:pathLst>
          </a:custGeom>
          <a:noFill/>
          <a:ln w="25400">
            <a:solidFill>
              <a:schemeClr val="tx2">
                <a:lumMod val="9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7" name="Freeform 146"/>
          <p:cNvSpPr/>
          <p:nvPr userDrawn="1"/>
        </p:nvSpPr>
        <p:spPr>
          <a:xfrm>
            <a:off x="-39069" y="2145147"/>
            <a:ext cx="12254400" cy="1901599"/>
          </a:xfrm>
          <a:custGeom>
            <a:avLst/>
            <a:gdLst>
              <a:gd name="connsiteX0" fmla="*/ 9179169 w 9179169"/>
              <a:gd name="connsiteY0" fmla="*/ 1551876 h 1551876"/>
              <a:gd name="connsiteX1" fmla="*/ 6119446 w 9179169"/>
              <a:gd name="connsiteY1" fmla="*/ 162692 h 1551876"/>
              <a:gd name="connsiteX2" fmla="*/ 2268415 w 9179169"/>
              <a:gd name="connsiteY2" fmla="*/ 109938 h 1551876"/>
              <a:gd name="connsiteX3" fmla="*/ 0 w 9179169"/>
              <a:gd name="connsiteY3" fmla="*/ 901245 h 1551876"/>
              <a:gd name="connsiteX0" fmla="*/ 9179169 w 9179169"/>
              <a:gd name="connsiteY0" fmla="*/ 1400642 h 1400642"/>
              <a:gd name="connsiteX1" fmla="*/ 6119446 w 9179169"/>
              <a:gd name="connsiteY1" fmla="*/ 11458 h 1400642"/>
              <a:gd name="connsiteX2" fmla="*/ 0 w 9179169"/>
              <a:gd name="connsiteY2" fmla="*/ 750011 h 1400642"/>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24306 h 1424306"/>
              <a:gd name="connsiteX1" fmla="*/ 4835769 w 9179169"/>
              <a:gd name="connsiteY1" fmla="*/ 17538 h 1424306"/>
              <a:gd name="connsiteX2" fmla="*/ 0 w 9179169"/>
              <a:gd name="connsiteY2" fmla="*/ 773675 h 142430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33165 h 1433165"/>
              <a:gd name="connsiteX1" fmla="*/ 4659923 w 9144000"/>
              <a:gd name="connsiteY1" fmla="*/ 8812 h 1433165"/>
              <a:gd name="connsiteX2" fmla="*/ 0 w 9144000"/>
              <a:gd name="connsiteY2" fmla="*/ 923211 h 1433165"/>
              <a:gd name="connsiteX0" fmla="*/ 9161585 w 9161585"/>
              <a:gd name="connsiteY0" fmla="*/ 1426199 h 1426199"/>
              <a:gd name="connsiteX1" fmla="*/ 4677508 w 9161585"/>
              <a:gd name="connsiteY1" fmla="*/ 1846 h 1426199"/>
              <a:gd name="connsiteX2" fmla="*/ 0 w 9161585"/>
              <a:gd name="connsiteY2" fmla="*/ 1162430 h 1426199"/>
            </a:gdLst>
            <a:ahLst/>
            <a:cxnLst>
              <a:cxn ang="0">
                <a:pos x="connsiteX0" y="connsiteY0"/>
              </a:cxn>
              <a:cxn ang="0">
                <a:pos x="connsiteX1" y="connsiteY1"/>
              </a:cxn>
              <a:cxn ang="0">
                <a:pos x="connsiteX2" y="connsiteY2"/>
              </a:cxn>
            </a:cxnLst>
            <a:rect l="l" t="t" r="r" b="b"/>
            <a:pathLst>
              <a:path w="9161585" h="1426199">
                <a:moveTo>
                  <a:pt x="9161585" y="1426199"/>
                </a:moveTo>
                <a:cubicBezTo>
                  <a:pt x="8225204" y="816599"/>
                  <a:pt x="6204439" y="45807"/>
                  <a:pt x="4677508" y="1846"/>
                </a:cubicBezTo>
                <a:cubicBezTo>
                  <a:pt x="3150577" y="-42115"/>
                  <a:pt x="1310054" y="709626"/>
                  <a:pt x="0" y="1162430"/>
                </a:cubicBezTo>
              </a:path>
            </a:pathLst>
          </a:custGeom>
          <a:noFill/>
          <a:ln w="41275">
            <a:solidFill>
              <a:srgbClr val="0A93FC"/>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0" name="Freeform 149"/>
          <p:cNvSpPr/>
          <p:nvPr userDrawn="1"/>
        </p:nvSpPr>
        <p:spPr>
          <a:xfrm>
            <a:off x="-56823" y="1482043"/>
            <a:ext cx="12270029" cy="2301207"/>
          </a:xfrm>
          <a:custGeom>
            <a:avLst/>
            <a:gdLst>
              <a:gd name="connsiteX0" fmla="*/ 9179169 w 9179169"/>
              <a:gd name="connsiteY0" fmla="*/ 1551876 h 1551876"/>
              <a:gd name="connsiteX1" fmla="*/ 6119446 w 9179169"/>
              <a:gd name="connsiteY1" fmla="*/ 162692 h 1551876"/>
              <a:gd name="connsiteX2" fmla="*/ 2268415 w 9179169"/>
              <a:gd name="connsiteY2" fmla="*/ 109938 h 1551876"/>
              <a:gd name="connsiteX3" fmla="*/ 0 w 9179169"/>
              <a:gd name="connsiteY3" fmla="*/ 901245 h 1551876"/>
              <a:gd name="connsiteX0" fmla="*/ 9179169 w 9179169"/>
              <a:gd name="connsiteY0" fmla="*/ 1400642 h 1400642"/>
              <a:gd name="connsiteX1" fmla="*/ 6119446 w 9179169"/>
              <a:gd name="connsiteY1" fmla="*/ 11458 h 1400642"/>
              <a:gd name="connsiteX2" fmla="*/ 0 w 9179169"/>
              <a:gd name="connsiteY2" fmla="*/ 750011 h 1400642"/>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24306 h 1424306"/>
              <a:gd name="connsiteX1" fmla="*/ 4835769 w 9179169"/>
              <a:gd name="connsiteY1" fmla="*/ 17538 h 1424306"/>
              <a:gd name="connsiteX2" fmla="*/ 0 w 9179169"/>
              <a:gd name="connsiteY2" fmla="*/ 773675 h 142430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33165 h 1433165"/>
              <a:gd name="connsiteX1" fmla="*/ 4659923 w 9144000"/>
              <a:gd name="connsiteY1" fmla="*/ 8812 h 1433165"/>
              <a:gd name="connsiteX2" fmla="*/ 0 w 9144000"/>
              <a:gd name="connsiteY2" fmla="*/ 923211 h 1433165"/>
              <a:gd name="connsiteX0" fmla="*/ 9144000 w 9144000"/>
              <a:gd name="connsiteY0" fmla="*/ 1435594 h 1435594"/>
              <a:gd name="connsiteX1" fmla="*/ 4659923 w 9144000"/>
              <a:gd name="connsiteY1" fmla="*/ 11241 h 1435594"/>
              <a:gd name="connsiteX2" fmla="*/ 0 w 9144000"/>
              <a:gd name="connsiteY2" fmla="*/ 925640 h 1435594"/>
              <a:gd name="connsiteX0" fmla="*/ 9144000 w 9144000"/>
              <a:gd name="connsiteY0" fmla="*/ 1539140 h 1539140"/>
              <a:gd name="connsiteX1" fmla="*/ 4554415 w 9144000"/>
              <a:gd name="connsiteY1" fmla="*/ 9279 h 1539140"/>
              <a:gd name="connsiteX2" fmla="*/ 0 w 9144000"/>
              <a:gd name="connsiteY2" fmla="*/ 1029186 h 1539140"/>
              <a:gd name="connsiteX0" fmla="*/ 9144000 w 9144000"/>
              <a:gd name="connsiteY0" fmla="*/ 1536037 h 1536037"/>
              <a:gd name="connsiteX1" fmla="*/ 4554415 w 9144000"/>
              <a:gd name="connsiteY1" fmla="*/ 6176 h 1536037"/>
              <a:gd name="connsiteX2" fmla="*/ 0 w 9144000"/>
              <a:gd name="connsiteY2" fmla="*/ 1026083 h 1536037"/>
              <a:gd name="connsiteX0" fmla="*/ 9144000 w 9144000"/>
              <a:gd name="connsiteY0" fmla="*/ 1684618 h 1684618"/>
              <a:gd name="connsiteX1" fmla="*/ 4554415 w 9144000"/>
              <a:gd name="connsiteY1" fmla="*/ 14080 h 1684618"/>
              <a:gd name="connsiteX2" fmla="*/ 0 w 9144000"/>
              <a:gd name="connsiteY2" fmla="*/ 1033987 h 1684618"/>
              <a:gd name="connsiteX0" fmla="*/ 9144000 w 9144000"/>
              <a:gd name="connsiteY0" fmla="*/ 1684618 h 1684618"/>
              <a:gd name="connsiteX1" fmla="*/ 4554415 w 9144000"/>
              <a:gd name="connsiteY1" fmla="*/ 14080 h 1684618"/>
              <a:gd name="connsiteX2" fmla="*/ 0 w 9144000"/>
              <a:gd name="connsiteY2" fmla="*/ 1033987 h 1684618"/>
              <a:gd name="connsiteX0" fmla="*/ 9144000 w 9144000"/>
              <a:gd name="connsiteY0" fmla="*/ 1736308 h 1736308"/>
              <a:gd name="connsiteX1" fmla="*/ 4554415 w 9144000"/>
              <a:gd name="connsiteY1" fmla="*/ 13016 h 1736308"/>
              <a:gd name="connsiteX2" fmla="*/ 0 w 9144000"/>
              <a:gd name="connsiteY2" fmla="*/ 1085677 h 1736308"/>
              <a:gd name="connsiteX0" fmla="*/ 9144000 w 9144000"/>
              <a:gd name="connsiteY0" fmla="*/ 1741554 h 1741554"/>
              <a:gd name="connsiteX1" fmla="*/ 4554415 w 9144000"/>
              <a:gd name="connsiteY1" fmla="*/ 18262 h 1741554"/>
              <a:gd name="connsiteX2" fmla="*/ 0 w 9144000"/>
              <a:gd name="connsiteY2" fmla="*/ 1090923 h 1741554"/>
              <a:gd name="connsiteX0" fmla="*/ 9161584 w 9161584"/>
              <a:gd name="connsiteY0" fmla="*/ 1725905 h 1725905"/>
              <a:gd name="connsiteX1" fmla="*/ 4571999 w 9161584"/>
              <a:gd name="connsiteY1" fmla="*/ 2613 h 1725905"/>
              <a:gd name="connsiteX2" fmla="*/ 0 w 9161584"/>
              <a:gd name="connsiteY2" fmla="*/ 1426966 h 1725905"/>
            </a:gdLst>
            <a:ahLst/>
            <a:cxnLst>
              <a:cxn ang="0">
                <a:pos x="connsiteX0" y="connsiteY0"/>
              </a:cxn>
              <a:cxn ang="0">
                <a:pos x="connsiteX1" y="connsiteY1"/>
              </a:cxn>
              <a:cxn ang="0">
                <a:pos x="connsiteX2" y="connsiteY2"/>
              </a:cxn>
            </a:cxnLst>
            <a:rect l="l" t="t" r="r" b="b"/>
            <a:pathLst>
              <a:path w="9161584" h="1725905">
                <a:moveTo>
                  <a:pt x="9161584" y="1725905"/>
                </a:moveTo>
                <a:cubicBezTo>
                  <a:pt x="7539403" y="360167"/>
                  <a:pt x="6098930" y="52436"/>
                  <a:pt x="4571999" y="2613"/>
                </a:cubicBezTo>
                <a:cubicBezTo>
                  <a:pt x="3045068" y="-47210"/>
                  <a:pt x="1099039" y="622470"/>
                  <a:pt x="0" y="1426966"/>
                </a:cubicBezTo>
              </a:path>
            </a:pathLst>
          </a:custGeom>
          <a:noFill/>
          <a:ln w="25400">
            <a:solidFill>
              <a:schemeClr val="tx2">
                <a:lumMod val="9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7" name="Freeform 586"/>
          <p:cNvSpPr/>
          <p:nvPr userDrawn="1"/>
        </p:nvSpPr>
        <p:spPr>
          <a:xfrm>
            <a:off x="1632665" y="1038971"/>
            <a:ext cx="9022080" cy="3300243"/>
          </a:xfrm>
          <a:custGeom>
            <a:avLst/>
            <a:gdLst>
              <a:gd name="connsiteX0" fmla="*/ 492102 w 6772275"/>
              <a:gd name="connsiteY0" fmla="*/ 0 h 2475182"/>
              <a:gd name="connsiteX1" fmla="*/ 6278160 w 6772275"/>
              <a:gd name="connsiteY1" fmla="*/ 0 h 2475182"/>
              <a:gd name="connsiteX2" fmla="*/ 6278160 w 6772275"/>
              <a:gd name="connsiteY2" fmla="*/ 521695 h 2475182"/>
              <a:gd name="connsiteX3" fmla="*/ 6772275 w 6772275"/>
              <a:gd name="connsiteY3" fmla="*/ 521695 h 2475182"/>
              <a:gd name="connsiteX4" fmla="*/ 6772275 w 6772275"/>
              <a:gd name="connsiteY4" fmla="*/ 1938277 h 2475182"/>
              <a:gd name="connsiteX5" fmla="*/ 6278160 w 6772275"/>
              <a:gd name="connsiteY5" fmla="*/ 1938277 h 2475182"/>
              <a:gd name="connsiteX6" fmla="*/ 6278160 w 6772275"/>
              <a:gd name="connsiteY6" fmla="*/ 2475182 h 2475182"/>
              <a:gd name="connsiteX7" fmla="*/ 492102 w 6772275"/>
              <a:gd name="connsiteY7" fmla="*/ 2475182 h 2475182"/>
              <a:gd name="connsiteX8" fmla="*/ 492102 w 6772275"/>
              <a:gd name="connsiteY8" fmla="*/ 1938277 h 2475182"/>
              <a:gd name="connsiteX9" fmla="*/ 0 w 6772275"/>
              <a:gd name="connsiteY9" fmla="*/ 1938277 h 2475182"/>
              <a:gd name="connsiteX10" fmla="*/ 0 w 6772275"/>
              <a:gd name="connsiteY10" fmla="*/ 521695 h 2475182"/>
              <a:gd name="connsiteX11" fmla="*/ 492102 w 6772275"/>
              <a:gd name="connsiteY11" fmla="*/ 521695 h 24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2275" h="2475182">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a:gradFill>
              <a:gsLst>
                <a:gs pos="0">
                  <a:srgbClr val="01BEFE"/>
                </a:gs>
                <a:gs pos="100000">
                  <a:schemeClr val="accent5">
                    <a:lumMod val="40000"/>
                    <a:lumOff val="60000"/>
                  </a:schemeClr>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588" name="Freeform 587"/>
          <p:cNvSpPr/>
          <p:nvPr userDrawn="1"/>
        </p:nvSpPr>
        <p:spPr>
          <a:xfrm>
            <a:off x="1785035" y="1169702"/>
            <a:ext cx="8717341" cy="3038781"/>
          </a:xfrm>
          <a:custGeom>
            <a:avLst/>
            <a:gdLst>
              <a:gd name="connsiteX0" fmla="*/ 475078 w 6538006"/>
              <a:gd name="connsiteY0" fmla="*/ 0 h 2314094"/>
              <a:gd name="connsiteX1" fmla="*/ 6060983 w 6538006"/>
              <a:gd name="connsiteY1" fmla="*/ 0 h 2314094"/>
              <a:gd name="connsiteX2" fmla="*/ 6060983 w 6538006"/>
              <a:gd name="connsiteY2" fmla="*/ 546605 h 2314094"/>
              <a:gd name="connsiteX3" fmla="*/ 6538006 w 6538006"/>
              <a:gd name="connsiteY3" fmla="*/ 546605 h 2314094"/>
              <a:gd name="connsiteX4" fmla="*/ 6538006 w 6538006"/>
              <a:gd name="connsiteY4" fmla="*/ 1769244 h 2314094"/>
              <a:gd name="connsiteX5" fmla="*/ 6060983 w 6538006"/>
              <a:gd name="connsiteY5" fmla="*/ 1769244 h 2314094"/>
              <a:gd name="connsiteX6" fmla="*/ 6060983 w 6538006"/>
              <a:gd name="connsiteY6" fmla="*/ 2314094 h 2314094"/>
              <a:gd name="connsiteX7" fmla="*/ 475078 w 6538006"/>
              <a:gd name="connsiteY7" fmla="*/ 2314094 h 2314094"/>
              <a:gd name="connsiteX8" fmla="*/ 475078 w 6538006"/>
              <a:gd name="connsiteY8" fmla="*/ 1769244 h 2314094"/>
              <a:gd name="connsiteX9" fmla="*/ 0 w 6538006"/>
              <a:gd name="connsiteY9" fmla="*/ 1769244 h 2314094"/>
              <a:gd name="connsiteX10" fmla="*/ 0 w 6538006"/>
              <a:gd name="connsiteY10" fmla="*/ 546605 h 2314094"/>
              <a:gd name="connsiteX11" fmla="*/ 475078 w 6538006"/>
              <a:gd name="connsiteY11" fmla="*/ 546605 h 231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8006" h="2314094">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a:gradFill>
              <a:gsLst>
                <a:gs pos="0">
                  <a:schemeClr val="accent1">
                    <a:lumMod val="5000"/>
                    <a:lumOff val="95000"/>
                  </a:schemeClr>
                </a:gs>
                <a:gs pos="100000">
                  <a:srgbClr val="01BEFE"/>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2" name="Freeform 1"/>
          <p:cNvSpPr/>
          <p:nvPr userDrawn="1"/>
        </p:nvSpPr>
        <p:spPr>
          <a:xfrm>
            <a:off x="-23444" y="132442"/>
            <a:ext cx="12223253" cy="2048049"/>
          </a:xfrm>
          <a:custGeom>
            <a:avLst/>
            <a:gdLst>
              <a:gd name="connsiteX0" fmla="*/ 9179169 w 9179169"/>
              <a:gd name="connsiteY0" fmla="*/ 1551876 h 1551876"/>
              <a:gd name="connsiteX1" fmla="*/ 6119446 w 9179169"/>
              <a:gd name="connsiteY1" fmla="*/ 162692 h 1551876"/>
              <a:gd name="connsiteX2" fmla="*/ 2268415 w 9179169"/>
              <a:gd name="connsiteY2" fmla="*/ 109938 h 1551876"/>
              <a:gd name="connsiteX3" fmla="*/ 0 w 9179169"/>
              <a:gd name="connsiteY3" fmla="*/ 901245 h 1551876"/>
              <a:gd name="connsiteX0" fmla="*/ 9179169 w 9179169"/>
              <a:gd name="connsiteY0" fmla="*/ 1400642 h 1400642"/>
              <a:gd name="connsiteX1" fmla="*/ 6119446 w 9179169"/>
              <a:gd name="connsiteY1" fmla="*/ 11458 h 1400642"/>
              <a:gd name="connsiteX2" fmla="*/ 0 w 9179169"/>
              <a:gd name="connsiteY2" fmla="*/ 750011 h 1400642"/>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24306 h 1424306"/>
              <a:gd name="connsiteX1" fmla="*/ 4835769 w 9179169"/>
              <a:gd name="connsiteY1" fmla="*/ 17538 h 1424306"/>
              <a:gd name="connsiteX2" fmla="*/ 0 w 9179169"/>
              <a:gd name="connsiteY2" fmla="*/ 773675 h 142430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33165 h 1433165"/>
              <a:gd name="connsiteX1" fmla="*/ 4659923 w 9144000"/>
              <a:gd name="connsiteY1" fmla="*/ 8812 h 1433165"/>
              <a:gd name="connsiteX2" fmla="*/ 0 w 9144000"/>
              <a:gd name="connsiteY2" fmla="*/ 923211 h 1433165"/>
              <a:gd name="connsiteX0" fmla="*/ 9144000 w 9144000"/>
              <a:gd name="connsiteY0" fmla="*/ 1435594 h 1435594"/>
              <a:gd name="connsiteX1" fmla="*/ 4659923 w 9144000"/>
              <a:gd name="connsiteY1" fmla="*/ 11241 h 1435594"/>
              <a:gd name="connsiteX2" fmla="*/ 0 w 9144000"/>
              <a:gd name="connsiteY2" fmla="*/ 925640 h 1435594"/>
              <a:gd name="connsiteX0" fmla="*/ 9144000 w 9144000"/>
              <a:gd name="connsiteY0" fmla="*/ 1539140 h 1539140"/>
              <a:gd name="connsiteX1" fmla="*/ 4554415 w 9144000"/>
              <a:gd name="connsiteY1" fmla="*/ 9279 h 1539140"/>
              <a:gd name="connsiteX2" fmla="*/ 0 w 9144000"/>
              <a:gd name="connsiteY2" fmla="*/ 1029186 h 1539140"/>
              <a:gd name="connsiteX0" fmla="*/ 9144000 w 9144000"/>
              <a:gd name="connsiteY0" fmla="*/ 1536037 h 1536037"/>
              <a:gd name="connsiteX1" fmla="*/ 4554415 w 9144000"/>
              <a:gd name="connsiteY1" fmla="*/ 6176 h 1536037"/>
              <a:gd name="connsiteX2" fmla="*/ 0 w 9144000"/>
              <a:gd name="connsiteY2" fmla="*/ 1026083 h 1536037"/>
            </a:gdLst>
            <a:ahLst/>
            <a:cxnLst>
              <a:cxn ang="0">
                <a:pos x="connsiteX0" y="connsiteY0"/>
              </a:cxn>
              <a:cxn ang="0">
                <a:pos x="connsiteX1" y="connsiteY1"/>
              </a:cxn>
              <a:cxn ang="0">
                <a:pos x="connsiteX2" y="connsiteY2"/>
              </a:cxn>
            </a:cxnLst>
            <a:rect l="l" t="t" r="r" b="b"/>
            <a:pathLst>
              <a:path w="9144000" h="1536037">
                <a:moveTo>
                  <a:pt x="9144000" y="1536037"/>
                </a:moveTo>
                <a:cubicBezTo>
                  <a:pt x="8207619" y="926437"/>
                  <a:pt x="7133493" y="73583"/>
                  <a:pt x="4554415" y="6176"/>
                </a:cubicBezTo>
                <a:cubicBezTo>
                  <a:pt x="1975337" y="-61231"/>
                  <a:pt x="993531" y="432602"/>
                  <a:pt x="0" y="1026083"/>
                </a:cubicBezTo>
              </a:path>
            </a:pathLst>
          </a:custGeom>
          <a:noFill/>
          <a:ln w="41275">
            <a:solidFill>
              <a:srgbClr val="0A93FC"/>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0" name="Rectangle 139"/>
          <p:cNvSpPr/>
          <p:nvPr userDrawn="1"/>
        </p:nvSpPr>
        <p:spPr>
          <a:xfrm>
            <a:off x="0" y="4483100"/>
            <a:ext cx="12192000" cy="1211232"/>
          </a:xfrm>
          <a:prstGeom prst="rect">
            <a:avLst/>
          </a:prstGeom>
          <a:gradFill>
            <a:gsLst>
              <a:gs pos="0">
                <a:schemeClr val="bg1">
                  <a:lumMod val="85000"/>
                  <a:lumOff val="15000"/>
                </a:schemeClr>
              </a:gs>
              <a:gs pos="50000">
                <a:srgbClr val="002060"/>
              </a:gs>
              <a:gs pos="100000">
                <a:schemeClr val="bg1">
                  <a:lumMod val="85000"/>
                  <a:lumOff val="15000"/>
                </a:schemeClr>
              </a:gs>
            </a:gsLst>
            <a:lin ang="10800000" scaled="0"/>
          </a:gra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Rectangle 9"/>
          <p:cNvSpPr/>
          <p:nvPr userDrawn="1"/>
        </p:nvSpPr>
        <p:spPr>
          <a:xfrm rot="10800000">
            <a:off x="-2" y="4304701"/>
            <a:ext cx="12192001" cy="841503"/>
          </a:xfrm>
          <a:prstGeom prst="rect">
            <a:avLst/>
          </a:prstGeom>
          <a:gradFill flip="none" rotWithShape="1">
            <a:gsLst>
              <a:gs pos="17000">
                <a:srgbClr val="020324">
                  <a:alpha val="1000"/>
                </a:srgbClr>
              </a:gs>
              <a:gs pos="100000">
                <a:srgbClr val="020324">
                  <a:alpha val="1000"/>
                </a:srgbClr>
              </a:gs>
              <a:gs pos="87000">
                <a:srgbClr val="36161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41" name="Rectangle 140"/>
          <p:cNvSpPr/>
          <p:nvPr userDrawn="1"/>
        </p:nvSpPr>
        <p:spPr>
          <a:xfrm>
            <a:off x="-1" y="5340288"/>
            <a:ext cx="12192001" cy="336323"/>
          </a:xfrm>
          <a:prstGeom prst="rect">
            <a:avLst/>
          </a:prstGeom>
          <a:solidFill>
            <a:schemeClr val="accent1">
              <a:lumMod val="20000"/>
              <a:lumOff val="8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solidFill>
                <a:prstClr val="white"/>
              </a:solidFill>
            </a:endParaRPr>
          </a:p>
        </p:txBody>
      </p:sp>
      <p:sp>
        <p:nvSpPr>
          <p:cNvPr id="372" name="CategoryBG"/>
          <p:cNvSpPr/>
          <p:nvPr userDrawn="1"/>
        </p:nvSpPr>
        <p:spPr>
          <a:xfrm>
            <a:off x="2743200" y="4645935"/>
            <a:ext cx="6705600" cy="487680"/>
          </a:xfrm>
          <a:prstGeom prst="rect">
            <a:avLst/>
          </a:prstGeom>
          <a:gradFill flip="none" rotWithShape="1">
            <a:gsLst>
              <a:gs pos="0">
                <a:srgbClr val="01BEFE">
                  <a:alpha val="1000"/>
                </a:srgbClr>
              </a:gs>
              <a:gs pos="100000">
                <a:srgbClr val="01BEFE">
                  <a:alpha val="1000"/>
                </a:srgbClr>
              </a:gs>
              <a:gs pos="70000">
                <a:srgbClr val="0070C0">
                  <a:lumMod val="70000"/>
                </a:srgbClr>
              </a:gs>
              <a:gs pos="30000">
                <a:srgbClr val="0070C0">
                  <a:lumMod val="7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733" b="1" dirty="0">
              <a:solidFill>
                <a:prstClr val="white"/>
              </a:solidFill>
              <a:effectLst>
                <a:outerShdw blurRad="38100" dist="38100" dir="2700000" algn="tl">
                  <a:srgbClr val="000000">
                    <a:alpha val="43137"/>
                  </a:srgbClr>
                </a:outerShdw>
              </a:effectLst>
            </a:endParaRPr>
          </a:p>
        </p:txBody>
      </p:sp>
      <p:cxnSp>
        <p:nvCxnSpPr>
          <p:cNvPr id="373" name="Straight Connector 372"/>
          <p:cNvCxnSpPr/>
          <p:nvPr userDrawn="1"/>
        </p:nvCxnSpPr>
        <p:spPr>
          <a:xfrm>
            <a:off x="2766531" y="4642789"/>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userDrawn="1"/>
        </p:nvCxnSpPr>
        <p:spPr>
          <a:xfrm>
            <a:off x="2743200" y="5133615"/>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sp>
        <p:nvSpPr>
          <p:cNvPr id="482" name="Rectangle 481"/>
          <p:cNvSpPr>
            <a:spLocks noChangeAspect="1"/>
          </p:cNvSpPr>
          <p:nvPr userDrawn="1"/>
        </p:nvSpPr>
        <p:spPr>
          <a:xfrm>
            <a:off x="98280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83" name="Rectangle 482"/>
          <p:cNvSpPr>
            <a:spLocks noChangeAspect="1"/>
          </p:cNvSpPr>
          <p:nvPr userDrawn="1"/>
        </p:nvSpPr>
        <p:spPr>
          <a:xfrm>
            <a:off x="19011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84" name="Rectangle 483"/>
          <p:cNvSpPr>
            <a:spLocks noChangeAspect="1"/>
          </p:cNvSpPr>
          <p:nvPr userDrawn="1"/>
        </p:nvSpPr>
        <p:spPr>
          <a:xfrm>
            <a:off x="2512324"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85" name="Rectangle 484"/>
          <p:cNvSpPr>
            <a:spLocks noChangeAspect="1"/>
          </p:cNvSpPr>
          <p:nvPr userDrawn="1"/>
        </p:nvSpPr>
        <p:spPr>
          <a:xfrm>
            <a:off x="312196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6" name="Rectangle 485"/>
          <p:cNvSpPr>
            <a:spLocks noChangeAspect="1"/>
          </p:cNvSpPr>
          <p:nvPr userDrawn="1"/>
        </p:nvSpPr>
        <p:spPr>
          <a:xfrm>
            <a:off x="373160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7" name="Rectangle 486"/>
          <p:cNvSpPr>
            <a:spLocks noChangeAspect="1"/>
          </p:cNvSpPr>
          <p:nvPr userDrawn="1"/>
        </p:nvSpPr>
        <p:spPr>
          <a:xfrm>
            <a:off x="4341248"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8" name="Rectangle 487"/>
          <p:cNvSpPr>
            <a:spLocks noChangeAspect="1"/>
          </p:cNvSpPr>
          <p:nvPr userDrawn="1"/>
        </p:nvSpPr>
        <p:spPr>
          <a:xfrm>
            <a:off x="4950889"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89" name="Rectangle 488"/>
          <p:cNvSpPr>
            <a:spLocks noChangeAspect="1"/>
          </p:cNvSpPr>
          <p:nvPr userDrawn="1"/>
        </p:nvSpPr>
        <p:spPr>
          <a:xfrm>
            <a:off x="5560531"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0" name="Rectangle 489"/>
          <p:cNvSpPr>
            <a:spLocks noChangeAspect="1"/>
          </p:cNvSpPr>
          <p:nvPr userDrawn="1"/>
        </p:nvSpPr>
        <p:spPr>
          <a:xfrm>
            <a:off x="6170172"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1" name="Rectangle 490"/>
          <p:cNvSpPr>
            <a:spLocks noChangeAspect="1"/>
          </p:cNvSpPr>
          <p:nvPr userDrawn="1"/>
        </p:nvSpPr>
        <p:spPr>
          <a:xfrm>
            <a:off x="6779813"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2" name="Rectangle 491"/>
          <p:cNvSpPr>
            <a:spLocks noChangeAspect="1"/>
          </p:cNvSpPr>
          <p:nvPr userDrawn="1"/>
        </p:nvSpPr>
        <p:spPr>
          <a:xfrm>
            <a:off x="73894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3" name="Rectangle 492"/>
          <p:cNvSpPr>
            <a:spLocks noChangeAspect="1"/>
          </p:cNvSpPr>
          <p:nvPr userDrawn="1"/>
        </p:nvSpPr>
        <p:spPr>
          <a:xfrm>
            <a:off x="7999096"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4" name="Rectangle 493"/>
          <p:cNvSpPr>
            <a:spLocks noChangeAspect="1"/>
          </p:cNvSpPr>
          <p:nvPr userDrawn="1"/>
        </p:nvSpPr>
        <p:spPr>
          <a:xfrm>
            <a:off x="860873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5" name="Rectangle 494"/>
          <p:cNvSpPr>
            <a:spLocks noChangeAspect="1"/>
          </p:cNvSpPr>
          <p:nvPr userDrawn="1"/>
        </p:nvSpPr>
        <p:spPr>
          <a:xfrm>
            <a:off x="92184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96" name="Rectangle 495"/>
          <p:cNvSpPr>
            <a:spLocks noChangeAspect="1"/>
          </p:cNvSpPr>
          <p:nvPr userDrawn="1"/>
        </p:nvSpPr>
        <p:spPr>
          <a:xfrm>
            <a:off x="2512324"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97" name="Rectangle 496"/>
          <p:cNvSpPr>
            <a:spLocks noChangeAspect="1"/>
          </p:cNvSpPr>
          <p:nvPr userDrawn="1"/>
        </p:nvSpPr>
        <p:spPr>
          <a:xfrm>
            <a:off x="3121969"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98" name="Rectangle 497"/>
          <p:cNvSpPr>
            <a:spLocks noChangeAspect="1"/>
          </p:cNvSpPr>
          <p:nvPr userDrawn="1"/>
        </p:nvSpPr>
        <p:spPr>
          <a:xfrm>
            <a:off x="373161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9" name="Rectangle 498"/>
          <p:cNvSpPr>
            <a:spLocks noChangeAspect="1"/>
          </p:cNvSpPr>
          <p:nvPr userDrawn="1"/>
        </p:nvSpPr>
        <p:spPr>
          <a:xfrm>
            <a:off x="4341260"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0" name="Rectangle 499"/>
          <p:cNvSpPr>
            <a:spLocks noChangeAspect="1"/>
          </p:cNvSpPr>
          <p:nvPr userDrawn="1"/>
        </p:nvSpPr>
        <p:spPr>
          <a:xfrm>
            <a:off x="495090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1" name="Rectangle 500"/>
          <p:cNvSpPr>
            <a:spLocks noChangeAspect="1"/>
          </p:cNvSpPr>
          <p:nvPr userDrawn="1"/>
        </p:nvSpPr>
        <p:spPr>
          <a:xfrm>
            <a:off x="556055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2" name="Rectangle 501"/>
          <p:cNvSpPr>
            <a:spLocks noChangeAspect="1"/>
          </p:cNvSpPr>
          <p:nvPr userDrawn="1"/>
        </p:nvSpPr>
        <p:spPr>
          <a:xfrm>
            <a:off x="6170196"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3" name="Rectangle 502"/>
          <p:cNvSpPr>
            <a:spLocks noChangeAspect="1"/>
          </p:cNvSpPr>
          <p:nvPr userDrawn="1"/>
        </p:nvSpPr>
        <p:spPr>
          <a:xfrm>
            <a:off x="677984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4" name="Rectangle 503"/>
          <p:cNvSpPr>
            <a:spLocks noChangeAspect="1"/>
          </p:cNvSpPr>
          <p:nvPr userDrawn="1"/>
        </p:nvSpPr>
        <p:spPr>
          <a:xfrm>
            <a:off x="738948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5" name="Rectangle 504"/>
          <p:cNvSpPr>
            <a:spLocks noChangeAspect="1"/>
          </p:cNvSpPr>
          <p:nvPr userDrawn="1"/>
        </p:nvSpPr>
        <p:spPr>
          <a:xfrm>
            <a:off x="7999132"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6" name="Rectangle 505"/>
          <p:cNvSpPr>
            <a:spLocks noChangeAspect="1"/>
          </p:cNvSpPr>
          <p:nvPr userDrawn="1"/>
        </p:nvSpPr>
        <p:spPr>
          <a:xfrm>
            <a:off x="860877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7" name="Rectangle 506"/>
          <p:cNvSpPr>
            <a:spLocks noChangeAspect="1"/>
          </p:cNvSpPr>
          <p:nvPr userDrawn="1"/>
        </p:nvSpPr>
        <p:spPr>
          <a:xfrm>
            <a:off x="921841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08" name="Rectangle 507"/>
          <p:cNvSpPr>
            <a:spLocks noChangeAspect="1"/>
          </p:cNvSpPr>
          <p:nvPr userDrawn="1"/>
        </p:nvSpPr>
        <p:spPr>
          <a:xfrm>
            <a:off x="2512324"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09" name="Rectangle 508"/>
          <p:cNvSpPr>
            <a:spLocks noChangeAspect="1"/>
          </p:cNvSpPr>
          <p:nvPr userDrawn="1"/>
        </p:nvSpPr>
        <p:spPr>
          <a:xfrm>
            <a:off x="3121969"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0" name="Rectangle 509"/>
          <p:cNvSpPr>
            <a:spLocks noChangeAspect="1"/>
          </p:cNvSpPr>
          <p:nvPr userDrawn="1"/>
        </p:nvSpPr>
        <p:spPr>
          <a:xfrm>
            <a:off x="373161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1" name="Rectangle 510"/>
          <p:cNvSpPr>
            <a:spLocks noChangeAspect="1"/>
          </p:cNvSpPr>
          <p:nvPr userDrawn="1"/>
        </p:nvSpPr>
        <p:spPr>
          <a:xfrm>
            <a:off x="4341260"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2" name="Rectangle 511"/>
          <p:cNvSpPr>
            <a:spLocks noChangeAspect="1"/>
          </p:cNvSpPr>
          <p:nvPr userDrawn="1"/>
        </p:nvSpPr>
        <p:spPr>
          <a:xfrm>
            <a:off x="495090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3" name="Rectangle 512"/>
          <p:cNvSpPr>
            <a:spLocks noChangeAspect="1"/>
          </p:cNvSpPr>
          <p:nvPr userDrawn="1"/>
        </p:nvSpPr>
        <p:spPr>
          <a:xfrm>
            <a:off x="556055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4" name="Rectangle 513"/>
          <p:cNvSpPr>
            <a:spLocks noChangeAspect="1"/>
          </p:cNvSpPr>
          <p:nvPr userDrawn="1"/>
        </p:nvSpPr>
        <p:spPr>
          <a:xfrm>
            <a:off x="6170196"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5" name="Rectangle 514"/>
          <p:cNvSpPr>
            <a:spLocks noChangeAspect="1"/>
          </p:cNvSpPr>
          <p:nvPr userDrawn="1"/>
        </p:nvSpPr>
        <p:spPr>
          <a:xfrm>
            <a:off x="677984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16" name="Rectangle 515"/>
          <p:cNvSpPr>
            <a:spLocks noChangeAspect="1"/>
          </p:cNvSpPr>
          <p:nvPr userDrawn="1"/>
        </p:nvSpPr>
        <p:spPr>
          <a:xfrm>
            <a:off x="738948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7" name="Rectangle 516"/>
          <p:cNvSpPr>
            <a:spLocks noChangeAspect="1"/>
          </p:cNvSpPr>
          <p:nvPr userDrawn="1"/>
        </p:nvSpPr>
        <p:spPr>
          <a:xfrm>
            <a:off x="7999132"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8" name="Rectangle 517"/>
          <p:cNvSpPr>
            <a:spLocks noChangeAspect="1"/>
          </p:cNvSpPr>
          <p:nvPr userDrawn="1"/>
        </p:nvSpPr>
        <p:spPr>
          <a:xfrm>
            <a:off x="860877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9" name="Rectangle 518"/>
          <p:cNvSpPr>
            <a:spLocks noChangeAspect="1"/>
          </p:cNvSpPr>
          <p:nvPr userDrawn="1"/>
        </p:nvSpPr>
        <p:spPr>
          <a:xfrm>
            <a:off x="921841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20" name="Rectangle 519"/>
          <p:cNvSpPr>
            <a:spLocks noChangeAspect="1"/>
          </p:cNvSpPr>
          <p:nvPr userDrawn="1"/>
        </p:nvSpPr>
        <p:spPr>
          <a:xfrm>
            <a:off x="98280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21" name="Rectangle 520"/>
          <p:cNvSpPr>
            <a:spLocks noChangeAspect="1"/>
          </p:cNvSpPr>
          <p:nvPr userDrawn="1"/>
        </p:nvSpPr>
        <p:spPr>
          <a:xfrm>
            <a:off x="19011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22" name="Rectangle 521"/>
          <p:cNvSpPr>
            <a:spLocks noChangeAspect="1"/>
          </p:cNvSpPr>
          <p:nvPr userDrawn="1"/>
        </p:nvSpPr>
        <p:spPr>
          <a:xfrm>
            <a:off x="2512324"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23" name="Rectangle 522"/>
          <p:cNvSpPr>
            <a:spLocks noChangeAspect="1"/>
          </p:cNvSpPr>
          <p:nvPr userDrawn="1"/>
        </p:nvSpPr>
        <p:spPr>
          <a:xfrm>
            <a:off x="312196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24" name="Rectangle 523"/>
          <p:cNvSpPr>
            <a:spLocks noChangeAspect="1"/>
          </p:cNvSpPr>
          <p:nvPr userDrawn="1"/>
        </p:nvSpPr>
        <p:spPr>
          <a:xfrm>
            <a:off x="373160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25" name="Rectangle 524"/>
          <p:cNvSpPr>
            <a:spLocks noChangeAspect="1"/>
          </p:cNvSpPr>
          <p:nvPr userDrawn="1"/>
        </p:nvSpPr>
        <p:spPr>
          <a:xfrm>
            <a:off x="4341248"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26" name="Rectangle 525"/>
          <p:cNvSpPr>
            <a:spLocks noChangeAspect="1"/>
          </p:cNvSpPr>
          <p:nvPr userDrawn="1"/>
        </p:nvSpPr>
        <p:spPr>
          <a:xfrm>
            <a:off x="4950889"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27" name="Rectangle 526"/>
          <p:cNvSpPr>
            <a:spLocks noChangeAspect="1"/>
          </p:cNvSpPr>
          <p:nvPr userDrawn="1"/>
        </p:nvSpPr>
        <p:spPr>
          <a:xfrm>
            <a:off x="5560531"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28" name="Rectangle 527"/>
          <p:cNvSpPr>
            <a:spLocks noChangeAspect="1"/>
          </p:cNvSpPr>
          <p:nvPr userDrawn="1"/>
        </p:nvSpPr>
        <p:spPr>
          <a:xfrm>
            <a:off x="6170172"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29" name="Rectangle 528"/>
          <p:cNvSpPr>
            <a:spLocks noChangeAspect="1"/>
          </p:cNvSpPr>
          <p:nvPr userDrawn="1"/>
        </p:nvSpPr>
        <p:spPr>
          <a:xfrm>
            <a:off x="6779813"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30" name="Rectangle 529"/>
          <p:cNvSpPr>
            <a:spLocks noChangeAspect="1"/>
          </p:cNvSpPr>
          <p:nvPr userDrawn="1"/>
        </p:nvSpPr>
        <p:spPr>
          <a:xfrm>
            <a:off x="73894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31" name="Rectangle 530"/>
          <p:cNvSpPr>
            <a:spLocks noChangeAspect="1"/>
          </p:cNvSpPr>
          <p:nvPr userDrawn="1"/>
        </p:nvSpPr>
        <p:spPr>
          <a:xfrm>
            <a:off x="7999096"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32" name="Rectangle 531"/>
          <p:cNvSpPr>
            <a:spLocks noChangeAspect="1"/>
          </p:cNvSpPr>
          <p:nvPr userDrawn="1"/>
        </p:nvSpPr>
        <p:spPr>
          <a:xfrm>
            <a:off x="860873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33" name="Rectangle 532"/>
          <p:cNvSpPr>
            <a:spLocks noChangeAspect="1"/>
          </p:cNvSpPr>
          <p:nvPr userDrawn="1"/>
        </p:nvSpPr>
        <p:spPr>
          <a:xfrm>
            <a:off x="92184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pic>
        <p:nvPicPr>
          <p:cNvPr id="53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1393688"/>
            <a:ext cx="377272" cy="377272"/>
          </a:xfrm>
          <a:prstGeom prst="rect">
            <a:avLst/>
          </a:prstGeom>
          <a:noFill/>
          <a:ln>
            <a:noFill/>
          </a:ln>
          <a:effectLst>
            <a:glow rad="76200">
              <a:srgbClr val="92D050">
                <a:alpha val="25000"/>
              </a:srgbClr>
            </a:glow>
          </a:effectLst>
        </p:spPr>
      </p:pic>
      <p:pic>
        <p:nvPicPr>
          <p:cNvPr id="53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1393688"/>
            <a:ext cx="377272" cy="377272"/>
          </a:xfrm>
          <a:prstGeom prst="rect">
            <a:avLst/>
          </a:prstGeom>
          <a:noFill/>
          <a:ln>
            <a:noFill/>
          </a:ln>
          <a:effectLst>
            <a:glow rad="76200">
              <a:srgbClr val="92D050">
                <a:alpha val="25000"/>
              </a:srgbClr>
            </a:glow>
          </a:effectLst>
        </p:spPr>
      </p:pic>
      <p:pic>
        <p:nvPicPr>
          <p:cNvPr id="53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1393688"/>
            <a:ext cx="377272" cy="377272"/>
          </a:xfrm>
          <a:prstGeom prst="rect">
            <a:avLst/>
          </a:prstGeom>
          <a:noFill/>
          <a:ln>
            <a:noFill/>
          </a:ln>
          <a:effectLst>
            <a:glow rad="76200">
              <a:srgbClr val="92D050">
                <a:alpha val="25000"/>
              </a:srgbClr>
            </a:glow>
          </a:effectLst>
        </p:spPr>
      </p:pic>
      <p:pic>
        <p:nvPicPr>
          <p:cNvPr id="53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1393688"/>
            <a:ext cx="377272" cy="377272"/>
          </a:xfrm>
          <a:prstGeom prst="rect">
            <a:avLst/>
          </a:prstGeom>
          <a:noFill/>
          <a:ln>
            <a:noFill/>
          </a:ln>
          <a:effectLst>
            <a:glow rad="76200">
              <a:srgbClr val="92D050">
                <a:alpha val="25000"/>
              </a:srgbClr>
            </a:glow>
          </a:effectLst>
        </p:spPr>
      </p:pic>
      <p:pic>
        <p:nvPicPr>
          <p:cNvPr id="53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1393688"/>
            <a:ext cx="377272" cy="377272"/>
          </a:xfrm>
          <a:prstGeom prst="rect">
            <a:avLst/>
          </a:prstGeom>
          <a:noFill/>
          <a:ln>
            <a:noFill/>
          </a:ln>
          <a:effectLst>
            <a:glow rad="76200">
              <a:srgbClr val="92D050">
                <a:alpha val="25000"/>
              </a:srgbClr>
            </a:glow>
          </a:effectLst>
        </p:spPr>
      </p:pic>
      <p:pic>
        <p:nvPicPr>
          <p:cNvPr id="53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1393688"/>
            <a:ext cx="377272" cy="377272"/>
          </a:xfrm>
          <a:prstGeom prst="rect">
            <a:avLst/>
          </a:prstGeom>
          <a:noFill/>
          <a:ln>
            <a:noFill/>
          </a:ln>
          <a:effectLst>
            <a:glow rad="76200">
              <a:srgbClr val="92D050">
                <a:alpha val="25000"/>
              </a:srgbClr>
            </a:glow>
          </a:effectLst>
        </p:spPr>
      </p:pic>
      <p:pic>
        <p:nvPicPr>
          <p:cNvPr id="54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1393688"/>
            <a:ext cx="377272" cy="377272"/>
          </a:xfrm>
          <a:prstGeom prst="rect">
            <a:avLst/>
          </a:prstGeom>
          <a:noFill/>
          <a:ln>
            <a:noFill/>
          </a:ln>
          <a:effectLst>
            <a:glow rad="76200">
              <a:srgbClr val="92D050">
                <a:alpha val="25000"/>
              </a:srgbClr>
            </a:glow>
          </a:effectLst>
        </p:spPr>
      </p:pic>
      <p:pic>
        <p:nvPicPr>
          <p:cNvPr id="54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1393688"/>
            <a:ext cx="377272" cy="377272"/>
          </a:xfrm>
          <a:prstGeom prst="rect">
            <a:avLst/>
          </a:prstGeom>
          <a:noFill/>
          <a:ln>
            <a:noFill/>
          </a:ln>
          <a:effectLst>
            <a:glow rad="76200">
              <a:srgbClr val="92D050">
                <a:alpha val="25000"/>
              </a:srgbClr>
            </a:glow>
          </a:effectLst>
        </p:spPr>
      </p:pic>
      <p:pic>
        <p:nvPicPr>
          <p:cNvPr id="54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1393688"/>
            <a:ext cx="377272" cy="377272"/>
          </a:xfrm>
          <a:prstGeom prst="rect">
            <a:avLst/>
          </a:prstGeom>
          <a:noFill/>
          <a:ln>
            <a:noFill/>
          </a:ln>
          <a:effectLst>
            <a:glow rad="76200">
              <a:srgbClr val="92D050">
                <a:alpha val="25000"/>
              </a:srgbClr>
            </a:glow>
          </a:effectLst>
        </p:spPr>
      </p:pic>
      <p:pic>
        <p:nvPicPr>
          <p:cNvPr id="54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1393688"/>
            <a:ext cx="377272" cy="377272"/>
          </a:xfrm>
          <a:prstGeom prst="rect">
            <a:avLst/>
          </a:prstGeom>
          <a:noFill/>
          <a:ln>
            <a:noFill/>
          </a:ln>
          <a:effectLst>
            <a:glow rad="76200">
              <a:srgbClr val="92D050">
                <a:alpha val="25000"/>
              </a:srgbClr>
            </a:glow>
          </a:effectLst>
        </p:spPr>
      </p:pic>
      <p:pic>
        <p:nvPicPr>
          <p:cNvPr id="54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1393688"/>
            <a:ext cx="377272" cy="377272"/>
          </a:xfrm>
          <a:prstGeom prst="rect">
            <a:avLst/>
          </a:prstGeom>
          <a:noFill/>
          <a:ln>
            <a:noFill/>
          </a:ln>
          <a:effectLst>
            <a:glow rad="76200">
              <a:srgbClr val="92D050">
                <a:alpha val="25000"/>
              </a:srgbClr>
            </a:glow>
          </a:effectLst>
        </p:spPr>
      </p:pic>
      <p:pic>
        <p:nvPicPr>
          <p:cNvPr id="54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1393688"/>
            <a:ext cx="377272" cy="377272"/>
          </a:xfrm>
          <a:prstGeom prst="rect">
            <a:avLst/>
          </a:prstGeom>
          <a:noFill/>
          <a:ln>
            <a:noFill/>
          </a:ln>
          <a:effectLst>
            <a:glow rad="76200">
              <a:srgbClr val="92D050">
                <a:alpha val="25000"/>
              </a:srgbClr>
            </a:glow>
          </a:effectLst>
        </p:spPr>
      </p:pic>
      <p:pic>
        <p:nvPicPr>
          <p:cNvPr id="54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2119852"/>
            <a:ext cx="377272" cy="377272"/>
          </a:xfrm>
          <a:prstGeom prst="rect">
            <a:avLst/>
          </a:prstGeom>
          <a:noFill/>
          <a:ln>
            <a:noFill/>
          </a:ln>
          <a:effectLst>
            <a:glow rad="76200">
              <a:srgbClr val="92D050">
                <a:alpha val="25000"/>
              </a:srgbClr>
            </a:glow>
          </a:effectLst>
        </p:spPr>
      </p:pic>
      <p:pic>
        <p:nvPicPr>
          <p:cNvPr id="54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2119852"/>
            <a:ext cx="377272" cy="377272"/>
          </a:xfrm>
          <a:prstGeom prst="rect">
            <a:avLst/>
          </a:prstGeom>
          <a:noFill/>
          <a:ln>
            <a:noFill/>
          </a:ln>
          <a:effectLst>
            <a:glow rad="76200">
              <a:srgbClr val="92D050">
                <a:alpha val="25000"/>
              </a:srgbClr>
            </a:glow>
          </a:effectLst>
        </p:spPr>
      </p:pic>
      <p:pic>
        <p:nvPicPr>
          <p:cNvPr id="54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2119852"/>
            <a:ext cx="377272" cy="377272"/>
          </a:xfrm>
          <a:prstGeom prst="rect">
            <a:avLst/>
          </a:prstGeom>
          <a:noFill/>
          <a:ln>
            <a:noFill/>
          </a:ln>
          <a:effectLst>
            <a:glow rad="76200">
              <a:srgbClr val="92D050">
                <a:alpha val="25000"/>
              </a:srgbClr>
            </a:glow>
          </a:effectLst>
        </p:spPr>
      </p:pic>
      <p:pic>
        <p:nvPicPr>
          <p:cNvPr id="54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2119852"/>
            <a:ext cx="377272" cy="377272"/>
          </a:xfrm>
          <a:prstGeom prst="rect">
            <a:avLst/>
          </a:prstGeom>
          <a:noFill/>
          <a:ln>
            <a:noFill/>
          </a:ln>
          <a:effectLst>
            <a:glow rad="76200">
              <a:srgbClr val="92D050">
                <a:alpha val="25000"/>
              </a:srgbClr>
            </a:glow>
          </a:effectLst>
        </p:spPr>
      </p:pic>
      <p:pic>
        <p:nvPicPr>
          <p:cNvPr id="55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2119852"/>
            <a:ext cx="377272" cy="377272"/>
          </a:xfrm>
          <a:prstGeom prst="rect">
            <a:avLst/>
          </a:prstGeom>
          <a:noFill/>
          <a:ln>
            <a:noFill/>
          </a:ln>
          <a:effectLst>
            <a:glow rad="76200">
              <a:srgbClr val="92D050">
                <a:alpha val="25000"/>
              </a:srgbClr>
            </a:glow>
          </a:effectLst>
        </p:spPr>
      </p:pic>
      <p:pic>
        <p:nvPicPr>
          <p:cNvPr id="55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2119852"/>
            <a:ext cx="377272" cy="377272"/>
          </a:xfrm>
          <a:prstGeom prst="rect">
            <a:avLst/>
          </a:prstGeom>
          <a:noFill/>
          <a:ln>
            <a:noFill/>
          </a:ln>
          <a:effectLst>
            <a:glow rad="76200">
              <a:srgbClr val="92D050">
                <a:alpha val="25000"/>
              </a:srgbClr>
            </a:glow>
          </a:effectLst>
        </p:spPr>
      </p:pic>
      <p:pic>
        <p:nvPicPr>
          <p:cNvPr id="55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2119852"/>
            <a:ext cx="377272" cy="377272"/>
          </a:xfrm>
          <a:prstGeom prst="rect">
            <a:avLst/>
          </a:prstGeom>
          <a:noFill/>
          <a:ln>
            <a:noFill/>
          </a:ln>
          <a:effectLst>
            <a:glow rad="76200">
              <a:srgbClr val="92D050">
                <a:alpha val="25000"/>
              </a:srgbClr>
            </a:glow>
          </a:effectLst>
        </p:spPr>
      </p:pic>
      <p:pic>
        <p:nvPicPr>
          <p:cNvPr id="55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2119852"/>
            <a:ext cx="377272" cy="377272"/>
          </a:xfrm>
          <a:prstGeom prst="rect">
            <a:avLst/>
          </a:prstGeom>
          <a:noFill/>
          <a:ln>
            <a:noFill/>
          </a:ln>
          <a:effectLst>
            <a:glow rad="76200">
              <a:srgbClr val="92D050">
                <a:alpha val="25000"/>
              </a:srgbClr>
            </a:glow>
          </a:effectLst>
        </p:spPr>
      </p:pic>
      <p:pic>
        <p:nvPicPr>
          <p:cNvPr id="55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2119852"/>
            <a:ext cx="377272" cy="377272"/>
          </a:xfrm>
          <a:prstGeom prst="rect">
            <a:avLst/>
          </a:prstGeom>
          <a:noFill/>
          <a:ln>
            <a:noFill/>
          </a:ln>
          <a:effectLst>
            <a:glow rad="76200">
              <a:srgbClr val="92D050">
                <a:alpha val="25000"/>
              </a:srgbClr>
            </a:glow>
          </a:effectLst>
        </p:spPr>
      </p:pic>
      <p:pic>
        <p:nvPicPr>
          <p:cNvPr id="55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2119852"/>
            <a:ext cx="377272" cy="377272"/>
          </a:xfrm>
          <a:prstGeom prst="rect">
            <a:avLst/>
          </a:prstGeom>
          <a:noFill/>
          <a:ln>
            <a:noFill/>
          </a:ln>
          <a:effectLst>
            <a:glow rad="76200">
              <a:srgbClr val="92D050">
                <a:alpha val="25000"/>
              </a:srgbClr>
            </a:glow>
          </a:effectLst>
        </p:spPr>
      </p:pic>
      <p:pic>
        <p:nvPicPr>
          <p:cNvPr id="55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2119852"/>
            <a:ext cx="377272" cy="377272"/>
          </a:xfrm>
          <a:prstGeom prst="rect">
            <a:avLst/>
          </a:prstGeom>
          <a:noFill/>
          <a:ln>
            <a:noFill/>
          </a:ln>
          <a:effectLst>
            <a:glow rad="76200">
              <a:srgbClr val="92D050">
                <a:alpha val="25000"/>
              </a:srgbClr>
            </a:glow>
          </a:effectLst>
        </p:spPr>
      </p:pic>
      <p:pic>
        <p:nvPicPr>
          <p:cNvPr id="55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2119852"/>
            <a:ext cx="377272" cy="377272"/>
          </a:xfrm>
          <a:prstGeom prst="rect">
            <a:avLst/>
          </a:prstGeom>
          <a:noFill/>
          <a:ln>
            <a:noFill/>
          </a:ln>
          <a:effectLst>
            <a:glow rad="76200">
              <a:srgbClr val="92D050">
                <a:alpha val="25000"/>
              </a:srgbClr>
            </a:glow>
          </a:effectLst>
        </p:spPr>
      </p:pic>
      <p:pic>
        <p:nvPicPr>
          <p:cNvPr id="55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2855977"/>
            <a:ext cx="377272" cy="377272"/>
          </a:xfrm>
          <a:prstGeom prst="rect">
            <a:avLst/>
          </a:prstGeom>
          <a:noFill/>
          <a:ln>
            <a:noFill/>
          </a:ln>
          <a:effectLst>
            <a:glow rad="76200">
              <a:srgbClr val="92D050">
                <a:alpha val="25000"/>
              </a:srgbClr>
            </a:glow>
          </a:effectLst>
        </p:spPr>
      </p:pic>
      <p:pic>
        <p:nvPicPr>
          <p:cNvPr id="55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2855977"/>
            <a:ext cx="377272" cy="377272"/>
          </a:xfrm>
          <a:prstGeom prst="rect">
            <a:avLst/>
          </a:prstGeom>
          <a:noFill/>
          <a:ln>
            <a:noFill/>
          </a:ln>
          <a:effectLst>
            <a:glow rad="76200">
              <a:srgbClr val="92D050">
                <a:alpha val="25000"/>
              </a:srgbClr>
            </a:glow>
          </a:effectLst>
        </p:spPr>
      </p:pic>
      <p:pic>
        <p:nvPicPr>
          <p:cNvPr id="56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2855977"/>
            <a:ext cx="377272" cy="377272"/>
          </a:xfrm>
          <a:prstGeom prst="rect">
            <a:avLst/>
          </a:prstGeom>
          <a:noFill/>
          <a:ln>
            <a:noFill/>
          </a:ln>
          <a:effectLst>
            <a:glow rad="76200">
              <a:srgbClr val="92D050">
                <a:alpha val="25000"/>
              </a:srgbClr>
            </a:glow>
          </a:effectLst>
        </p:spPr>
      </p:pic>
      <p:pic>
        <p:nvPicPr>
          <p:cNvPr id="56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2855977"/>
            <a:ext cx="377272" cy="377272"/>
          </a:xfrm>
          <a:prstGeom prst="rect">
            <a:avLst/>
          </a:prstGeom>
          <a:noFill/>
          <a:ln>
            <a:noFill/>
          </a:ln>
          <a:effectLst>
            <a:glow rad="76200">
              <a:srgbClr val="92D050">
                <a:alpha val="25000"/>
              </a:srgbClr>
            </a:glow>
          </a:effectLst>
        </p:spPr>
      </p:pic>
      <p:pic>
        <p:nvPicPr>
          <p:cNvPr id="56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2855977"/>
            <a:ext cx="377272" cy="377272"/>
          </a:xfrm>
          <a:prstGeom prst="rect">
            <a:avLst/>
          </a:prstGeom>
          <a:noFill/>
          <a:ln>
            <a:noFill/>
          </a:ln>
          <a:effectLst>
            <a:glow rad="76200">
              <a:srgbClr val="92D050">
                <a:alpha val="25000"/>
              </a:srgbClr>
            </a:glow>
          </a:effectLst>
        </p:spPr>
      </p:pic>
      <p:pic>
        <p:nvPicPr>
          <p:cNvPr id="56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2855977"/>
            <a:ext cx="377272" cy="377272"/>
          </a:xfrm>
          <a:prstGeom prst="rect">
            <a:avLst/>
          </a:prstGeom>
          <a:noFill/>
          <a:ln>
            <a:noFill/>
          </a:ln>
          <a:effectLst>
            <a:glow rad="76200">
              <a:srgbClr val="92D050">
                <a:alpha val="25000"/>
              </a:srgbClr>
            </a:glow>
          </a:effectLst>
        </p:spPr>
      </p:pic>
      <p:pic>
        <p:nvPicPr>
          <p:cNvPr id="56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2855977"/>
            <a:ext cx="377272" cy="377272"/>
          </a:xfrm>
          <a:prstGeom prst="rect">
            <a:avLst/>
          </a:prstGeom>
          <a:noFill/>
          <a:ln>
            <a:noFill/>
          </a:ln>
          <a:effectLst>
            <a:glow rad="76200">
              <a:srgbClr val="92D050">
                <a:alpha val="25000"/>
              </a:srgbClr>
            </a:glow>
          </a:effectLst>
        </p:spPr>
      </p:pic>
      <p:pic>
        <p:nvPicPr>
          <p:cNvPr id="56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2855977"/>
            <a:ext cx="377272" cy="377272"/>
          </a:xfrm>
          <a:prstGeom prst="rect">
            <a:avLst/>
          </a:prstGeom>
          <a:noFill/>
          <a:ln>
            <a:noFill/>
          </a:ln>
          <a:effectLst>
            <a:glow rad="76200">
              <a:srgbClr val="92D050">
                <a:alpha val="25000"/>
              </a:srgbClr>
            </a:glow>
          </a:effectLst>
        </p:spPr>
      </p:pic>
      <p:pic>
        <p:nvPicPr>
          <p:cNvPr id="56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2855977"/>
            <a:ext cx="377272" cy="377272"/>
          </a:xfrm>
          <a:prstGeom prst="rect">
            <a:avLst/>
          </a:prstGeom>
          <a:noFill/>
          <a:ln>
            <a:noFill/>
          </a:ln>
          <a:effectLst>
            <a:glow rad="76200">
              <a:srgbClr val="92D050">
                <a:alpha val="25000"/>
              </a:srgbClr>
            </a:glow>
          </a:effectLst>
        </p:spPr>
      </p:pic>
      <p:pic>
        <p:nvPicPr>
          <p:cNvPr id="56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2855977"/>
            <a:ext cx="377272" cy="377272"/>
          </a:xfrm>
          <a:prstGeom prst="rect">
            <a:avLst/>
          </a:prstGeom>
          <a:noFill/>
          <a:ln>
            <a:noFill/>
          </a:ln>
          <a:effectLst>
            <a:glow rad="76200">
              <a:srgbClr val="92D050">
                <a:alpha val="25000"/>
              </a:srgbClr>
            </a:glow>
          </a:effectLst>
        </p:spPr>
      </p:pic>
      <p:pic>
        <p:nvPicPr>
          <p:cNvPr id="56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2855977"/>
            <a:ext cx="377272" cy="377272"/>
          </a:xfrm>
          <a:prstGeom prst="rect">
            <a:avLst/>
          </a:prstGeom>
          <a:noFill/>
          <a:ln>
            <a:noFill/>
          </a:ln>
          <a:effectLst>
            <a:glow rad="76200">
              <a:srgbClr val="92D050">
                <a:alpha val="25000"/>
              </a:srgbClr>
            </a:glow>
          </a:effectLst>
        </p:spPr>
      </p:pic>
      <p:pic>
        <p:nvPicPr>
          <p:cNvPr id="56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2855977"/>
            <a:ext cx="377272" cy="377272"/>
          </a:xfrm>
          <a:prstGeom prst="rect">
            <a:avLst/>
          </a:prstGeom>
          <a:noFill/>
          <a:ln>
            <a:noFill/>
          </a:ln>
          <a:effectLst>
            <a:glow rad="76200">
              <a:srgbClr val="92D050">
                <a:alpha val="25000"/>
              </a:srgbClr>
            </a:glow>
          </a:effectLst>
        </p:spPr>
      </p:pic>
      <p:pic>
        <p:nvPicPr>
          <p:cNvPr id="57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3598768"/>
            <a:ext cx="377272" cy="377272"/>
          </a:xfrm>
          <a:prstGeom prst="rect">
            <a:avLst/>
          </a:prstGeom>
          <a:noFill/>
          <a:ln>
            <a:noFill/>
          </a:ln>
          <a:effectLst>
            <a:glow rad="76200">
              <a:srgbClr val="92D050">
                <a:alpha val="25000"/>
              </a:srgbClr>
            </a:glow>
          </a:effectLst>
        </p:spPr>
      </p:pic>
      <p:pic>
        <p:nvPicPr>
          <p:cNvPr id="57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3598768"/>
            <a:ext cx="377272" cy="377272"/>
          </a:xfrm>
          <a:prstGeom prst="rect">
            <a:avLst/>
          </a:prstGeom>
          <a:noFill/>
          <a:ln>
            <a:noFill/>
          </a:ln>
          <a:effectLst>
            <a:glow rad="76200">
              <a:srgbClr val="92D050">
                <a:alpha val="25000"/>
              </a:srgbClr>
            </a:glow>
          </a:effectLst>
        </p:spPr>
      </p:pic>
      <p:pic>
        <p:nvPicPr>
          <p:cNvPr id="57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3598768"/>
            <a:ext cx="377272" cy="377272"/>
          </a:xfrm>
          <a:prstGeom prst="rect">
            <a:avLst/>
          </a:prstGeom>
          <a:noFill/>
          <a:ln>
            <a:noFill/>
          </a:ln>
          <a:effectLst>
            <a:glow rad="76200">
              <a:srgbClr val="92D050">
                <a:alpha val="25000"/>
              </a:srgbClr>
            </a:glow>
          </a:effectLst>
        </p:spPr>
      </p:pic>
      <p:pic>
        <p:nvPicPr>
          <p:cNvPr id="57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3598768"/>
            <a:ext cx="377272" cy="377272"/>
          </a:xfrm>
          <a:prstGeom prst="rect">
            <a:avLst/>
          </a:prstGeom>
          <a:noFill/>
          <a:ln>
            <a:noFill/>
          </a:ln>
          <a:effectLst>
            <a:glow rad="76200">
              <a:srgbClr val="92D050">
                <a:alpha val="25000"/>
              </a:srgbClr>
            </a:glow>
          </a:effectLst>
        </p:spPr>
      </p:pic>
      <p:pic>
        <p:nvPicPr>
          <p:cNvPr id="57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3598768"/>
            <a:ext cx="377272" cy="377272"/>
          </a:xfrm>
          <a:prstGeom prst="rect">
            <a:avLst/>
          </a:prstGeom>
          <a:noFill/>
          <a:ln>
            <a:noFill/>
          </a:ln>
          <a:effectLst>
            <a:glow rad="76200">
              <a:srgbClr val="92D050">
                <a:alpha val="25000"/>
              </a:srgbClr>
            </a:glow>
          </a:effectLst>
        </p:spPr>
      </p:pic>
      <p:pic>
        <p:nvPicPr>
          <p:cNvPr id="57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3598768"/>
            <a:ext cx="377272" cy="377272"/>
          </a:xfrm>
          <a:prstGeom prst="rect">
            <a:avLst/>
          </a:prstGeom>
          <a:noFill/>
          <a:ln>
            <a:noFill/>
          </a:ln>
          <a:effectLst>
            <a:glow rad="76200">
              <a:srgbClr val="92D050">
                <a:alpha val="25000"/>
              </a:srgbClr>
            </a:glow>
          </a:effectLst>
        </p:spPr>
      </p:pic>
      <p:pic>
        <p:nvPicPr>
          <p:cNvPr id="57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3598768"/>
            <a:ext cx="377272" cy="377272"/>
          </a:xfrm>
          <a:prstGeom prst="rect">
            <a:avLst/>
          </a:prstGeom>
          <a:noFill/>
          <a:ln>
            <a:noFill/>
          </a:ln>
          <a:effectLst>
            <a:glow rad="76200">
              <a:srgbClr val="92D050">
                <a:alpha val="25000"/>
              </a:srgbClr>
            </a:glow>
          </a:effectLst>
        </p:spPr>
      </p:pic>
      <p:pic>
        <p:nvPicPr>
          <p:cNvPr id="57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3598768"/>
            <a:ext cx="377272" cy="377272"/>
          </a:xfrm>
          <a:prstGeom prst="rect">
            <a:avLst/>
          </a:prstGeom>
          <a:noFill/>
          <a:ln>
            <a:noFill/>
          </a:ln>
          <a:effectLst>
            <a:glow rad="76200">
              <a:srgbClr val="92D050">
                <a:alpha val="25000"/>
              </a:srgbClr>
            </a:glow>
          </a:effectLst>
        </p:spPr>
      </p:pic>
      <p:pic>
        <p:nvPicPr>
          <p:cNvPr id="57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3598768"/>
            <a:ext cx="377272" cy="377272"/>
          </a:xfrm>
          <a:prstGeom prst="rect">
            <a:avLst/>
          </a:prstGeom>
          <a:noFill/>
          <a:ln>
            <a:noFill/>
          </a:ln>
          <a:effectLst>
            <a:glow rad="76200">
              <a:srgbClr val="92D050">
                <a:alpha val="25000"/>
              </a:srgbClr>
            </a:glow>
          </a:effectLst>
        </p:spPr>
      </p:pic>
      <p:pic>
        <p:nvPicPr>
          <p:cNvPr id="57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3598768"/>
            <a:ext cx="377272" cy="377272"/>
          </a:xfrm>
          <a:prstGeom prst="rect">
            <a:avLst/>
          </a:prstGeom>
          <a:noFill/>
          <a:ln>
            <a:noFill/>
          </a:ln>
          <a:effectLst>
            <a:glow rad="76200">
              <a:srgbClr val="92D050">
                <a:alpha val="25000"/>
              </a:srgbClr>
            </a:glow>
          </a:effectLst>
        </p:spPr>
      </p:pic>
      <p:pic>
        <p:nvPicPr>
          <p:cNvPr id="58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3598768"/>
            <a:ext cx="377272" cy="377272"/>
          </a:xfrm>
          <a:prstGeom prst="rect">
            <a:avLst/>
          </a:prstGeom>
          <a:noFill/>
          <a:ln>
            <a:noFill/>
          </a:ln>
          <a:effectLst>
            <a:glow rad="76200">
              <a:srgbClr val="92D050">
                <a:alpha val="25000"/>
              </a:srgbClr>
            </a:glow>
          </a:effectLst>
        </p:spPr>
      </p:pic>
      <p:pic>
        <p:nvPicPr>
          <p:cNvPr id="58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3598768"/>
            <a:ext cx="377272" cy="377272"/>
          </a:xfrm>
          <a:prstGeom prst="rect">
            <a:avLst/>
          </a:prstGeom>
          <a:noFill/>
          <a:ln>
            <a:noFill/>
          </a:ln>
          <a:effectLst>
            <a:glow rad="76200">
              <a:srgbClr val="92D050">
                <a:alpha val="25000"/>
              </a:srgbClr>
            </a:glow>
          </a:effectLst>
        </p:spPr>
      </p:pic>
      <p:pic>
        <p:nvPicPr>
          <p:cNvPr id="58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1989745" y="2119852"/>
            <a:ext cx="377272" cy="377272"/>
          </a:xfrm>
          <a:prstGeom prst="rect">
            <a:avLst/>
          </a:prstGeom>
          <a:noFill/>
          <a:ln>
            <a:noFill/>
          </a:ln>
          <a:effectLst>
            <a:glow rad="76200">
              <a:srgbClr val="92D050">
                <a:alpha val="25000"/>
              </a:srgbClr>
            </a:glow>
          </a:effectLst>
        </p:spPr>
      </p:pic>
      <p:pic>
        <p:nvPicPr>
          <p:cNvPr id="58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1989745" y="2855977"/>
            <a:ext cx="377272" cy="377272"/>
          </a:xfrm>
          <a:prstGeom prst="rect">
            <a:avLst/>
          </a:prstGeom>
          <a:noFill/>
          <a:ln>
            <a:noFill/>
          </a:ln>
          <a:effectLst>
            <a:glow rad="76200">
              <a:srgbClr val="92D050">
                <a:alpha val="25000"/>
              </a:srgbClr>
            </a:glow>
          </a:effectLst>
        </p:spPr>
      </p:pic>
      <p:pic>
        <p:nvPicPr>
          <p:cNvPr id="58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912700" y="2119852"/>
            <a:ext cx="377272" cy="377272"/>
          </a:xfrm>
          <a:prstGeom prst="rect">
            <a:avLst/>
          </a:prstGeom>
          <a:noFill/>
          <a:ln>
            <a:noFill/>
          </a:ln>
          <a:effectLst>
            <a:glow rad="76200">
              <a:srgbClr val="92D050">
                <a:alpha val="25000"/>
              </a:srgbClr>
            </a:glow>
          </a:effectLst>
        </p:spPr>
      </p:pic>
      <p:pic>
        <p:nvPicPr>
          <p:cNvPr id="58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912700" y="2855977"/>
            <a:ext cx="377272" cy="377272"/>
          </a:xfrm>
          <a:prstGeom prst="rect">
            <a:avLst/>
          </a:prstGeom>
          <a:noFill/>
          <a:ln>
            <a:noFill/>
          </a:ln>
          <a:effectLst>
            <a:glow rad="76200">
              <a:srgbClr val="92D050">
                <a:alpha val="25000"/>
              </a:srgbClr>
            </a:glow>
          </a:effectLst>
        </p:spPr>
      </p:pic>
    </p:spTree>
    <p:extLst>
      <p:ext uri="{BB962C8B-B14F-4D97-AF65-F5344CB8AC3E}">
        <p14:creationId xmlns:p14="http://schemas.microsoft.com/office/powerpoint/2010/main" val="4806071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372">
                                            <p:txEl>
                                              <p:charRg st="4294967295" end="4294967295"/>
                                            </p:txEl>
                                          </p:spTgt>
                                        </p:tgtEl>
                                        <p:attrNameLst>
                                          <p:attrName>style.visibility</p:attrName>
                                        </p:attrNameLst>
                                      </p:cBhvr>
                                      <p:to>
                                        <p:strVal val="visible"/>
                                      </p:to>
                                    </p:set>
                                    <p:animEffect transition="in" filter="fade">
                                      <p:cBhvr>
                                        <p:cTn id="7" dur="500"/>
                                        <p:tgtEl>
                                          <p:spTgt spid="37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utoUpdateAnimBg="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uzzleBoard  - Spaced Out">
    <p:bg>
      <p:bgPr>
        <a:solidFill>
          <a:schemeClr val="bg1"/>
        </a:solidFill>
        <a:effectLst/>
      </p:bgPr>
    </p:bg>
    <p:spTree>
      <p:nvGrpSpPr>
        <p:cNvPr id="1" name=""/>
        <p:cNvGrpSpPr/>
        <p:nvPr/>
      </p:nvGrpSpPr>
      <p:grpSpPr>
        <a:xfrm>
          <a:off x="0" y="0"/>
          <a:ext cx="0" cy="0"/>
          <a:chOff x="0" y="0"/>
          <a:chExt cx="0" cy="0"/>
        </a:xfrm>
      </p:grpSpPr>
      <p:pic>
        <p:nvPicPr>
          <p:cNvPr id="23554" name="Picture 2" descr="Background Stuffs: Starfield 02 by panyang-panya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9423"/>
          <a:stretch/>
        </p:blipFill>
        <p:spPr bwMode="auto">
          <a:xfrm>
            <a:off x="-7819" y="1"/>
            <a:ext cx="12199819" cy="5434148"/>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p:cNvSpPr/>
          <p:nvPr userDrawn="1"/>
        </p:nvSpPr>
        <p:spPr>
          <a:xfrm>
            <a:off x="0" y="4339214"/>
            <a:ext cx="12192000" cy="1355119"/>
          </a:xfrm>
          <a:prstGeom prst="rect">
            <a:avLst/>
          </a:prstGeom>
          <a:gradFill>
            <a:gsLst>
              <a:gs pos="0">
                <a:schemeClr val="bg1">
                  <a:lumMod val="85000"/>
                  <a:lumOff val="15000"/>
                </a:schemeClr>
              </a:gs>
              <a:gs pos="50000">
                <a:srgbClr val="002060"/>
              </a:gs>
              <a:gs pos="100000">
                <a:schemeClr val="bg1">
                  <a:lumMod val="85000"/>
                  <a:lumOff val="15000"/>
                </a:schemeClr>
              </a:gs>
            </a:gsLst>
            <a:lin ang="10800000" scaled="0"/>
          </a:gra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Rectangle 9"/>
          <p:cNvSpPr/>
          <p:nvPr userDrawn="1"/>
        </p:nvSpPr>
        <p:spPr>
          <a:xfrm rot="10800000">
            <a:off x="-2" y="4290523"/>
            <a:ext cx="12192001" cy="841503"/>
          </a:xfrm>
          <a:prstGeom prst="rect">
            <a:avLst/>
          </a:prstGeom>
          <a:gradFill flip="none" rotWithShape="1">
            <a:gsLst>
              <a:gs pos="17000">
                <a:srgbClr val="020324">
                  <a:alpha val="1000"/>
                </a:srgbClr>
              </a:gs>
              <a:gs pos="100000">
                <a:srgbClr val="020324">
                  <a:alpha val="1000"/>
                </a:srgbClr>
              </a:gs>
              <a:gs pos="87000">
                <a:srgbClr val="36161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48" name="Freeform 147"/>
          <p:cNvSpPr/>
          <p:nvPr userDrawn="1"/>
        </p:nvSpPr>
        <p:spPr>
          <a:xfrm flipH="1">
            <a:off x="-70220" y="439336"/>
            <a:ext cx="12262219" cy="2398921"/>
          </a:xfrm>
          <a:custGeom>
            <a:avLst/>
            <a:gdLst>
              <a:gd name="connsiteX0" fmla="*/ 9179169 w 9179169"/>
              <a:gd name="connsiteY0" fmla="*/ 1551876 h 1551876"/>
              <a:gd name="connsiteX1" fmla="*/ 6119446 w 9179169"/>
              <a:gd name="connsiteY1" fmla="*/ 162692 h 1551876"/>
              <a:gd name="connsiteX2" fmla="*/ 2268415 w 9179169"/>
              <a:gd name="connsiteY2" fmla="*/ 109938 h 1551876"/>
              <a:gd name="connsiteX3" fmla="*/ 0 w 9179169"/>
              <a:gd name="connsiteY3" fmla="*/ 901245 h 1551876"/>
              <a:gd name="connsiteX0" fmla="*/ 9179169 w 9179169"/>
              <a:gd name="connsiteY0" fmla="*/ 1400642 h 1400642"/>
              <a:gd name="connsiteX1" fmla="*/ 6119446 w 9179169"/>
              <a:gd name="connsiteY1" fmla="*/ 11458 h 1400642"/>
              <a:gd name="connsiteX2" fmla="*/ 0 w 9179169"/>
              <a:gd name="connsiteY2" fmla="*/ 750011 h 1400642"/>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24306 h 1424306"/>
              <a:gd name="connsiteX1" fmla="*/ 4835769 w 9179169"/>
              <a:gd name="connsiteY1" fmla="*/ 17538 h 1424306"/>
              <a:gd name="connsiteX2" fmla="*/ 0 w 9179169"/>
              <a:gd name="connsiteY2" fmla="*/ 773675 h 142430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33165 h 1433165"/>
              <a:gd name="connsiteX1" fmla="*/ 4659923 w 9144000"/>
              <a:gd name="connsiteY1" fmla="*/ 8812 h 1433165"/>
              <a:gd name="connsiteX2" fmla="*/ 0 w 9144000"/>
              <a:gd name="connsiteY2" fmla="*/ 923211 h 1433165"/>
              <a:gd name="connsiteX0" fmla="*/ 9108831 w 9108831"/>
              <a:gd name="connsiteY0" fmla="*/ 1453443 h 1453443"/>
              <a:gd name="connsiteX1" fmla="*/ 4624754 w 9108831"/>
              <a:gd name="connsiteY1" fmla="*/ 29090 h 1453443"/>
              <a:gd name="connsiteX2" fmla="*/ 0 w 9108831"/>
              <a:gd name="connsiteY2" fmla="*/ 673586 h 1453443"/>
              <a:gd name="connsiteX0" fmla="*/ 9108831 w 9108831"/>
              <a:gd name="connsiteY0" fmla="*/ 1453443 h 1453443"/>
              <a:gd name="connsiteX1" fmla="*/ 4624754 w 9108831"/>
              <a:gd name="connsiteY1" fmla="*/ 29090 h 1453443"/>
              <a:gd name="connsiteX2" fmla="*/ 0 w 9108831"/>
              <a:gd name="connsiteY2" fmla="*/ 673586 h 1453443"/>
            </a:gdLst>
            <a:ahLst/>
            <a:cxnLst>
              <a:cxn ang="0">
                <a:pos x="connsiteX0" y="connsiteY0"/>
              </a:cxn>
              <a:cxn ang="0">
                <a:pos x="connsiteX1" y="connsiteY1"/>
              </a:cxn>
              <a:cxn ang="0">
                <a:pos x="connsiteX2" y="connsiteY2"/>
              </a:cxn>
            </a:cxnLst>
            <a:rect l="l" t="t" r="r" b="b"/>
            <a:pathLst>
              <a:path w="9108831" h="1453443">
                <a:moveTo>
                  <a:pt x="9108831" y="1453443"/>
                </a:moveTo>
                <a:cubicBezTo>
                  <a:pt x="7873511" y="446091"/>
                  <a:pt x="6142893" y="159066"/>
                  <a:pt x="4624754" y="29090"/>
                </a:cubicBezTo>
                <a:cubicBezTo>
                  <a:pt x="3106616" y="-100886"/>
                  <a:pt x="1310054" y="220782"/>
                  <a:pt x="0" y="673586"/>
                </a:cubicBezTo>
              </a:path>
            </a:pathLst>
          </a:custGeom>
          <a:noFill/>
          <a:ln w="41275">
            <a:solidFill>
              <a:schemeClr val="accent6">
                <a:lumMod val="40000"/>
                <a:lumOff val="60000"/>
              </a:schemeClr>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9" name="Freeform 148"/>
          <p:cNvSpPr/>
          <p:nvPr userDrawn="1"/>
        </p:nvSpPr>
        <p:spPr>
          <a:xfrm>
            <a:off x="-58945" y="366423"/>
            <a:ext cx="12256525" cy="2322072"/>
          </a:xfrm>
          <a:custGeom>
            <a:avLst/>
            <a:gdLst>
              <a:gd name="connsiteX0" fmla="*/ 9179169 w 9179169"/>
              <a:gd name="connsiteY0" fmla="*/ 1551876 h 1551876"/>
              <a:gd name="connsiteX1" fmla="*/ 6119446 w 9179169"/>
              <a:gd name="connsiteY1" fmla="*/ 162692 h 1551876"/>
              <a:gd name="connsiteX2" fmla="*/ 2268415 w 9179169"/>
              <a:gd name="connsiteY2" fmla="*/ 109938 h 1551876"/>
              <a:gd name="connsiteX3" fmla="*/ 0 w 9179169"/>
              <a:gd name="connsiteY3" fmla="*/ 901245 h 1551876"/>
              <a:gd name="connsiteX0" fmla="*/ 9179169 w 9179169"/>
              <a:gd name="connsiteY0" fmla="*/ 1400642 h 1400642"/>
              <a:gd name="connsiteX1" fmla="*/ 6119446 w 9179169"/>
              <a:gd name="connsiteY1" fmla="*/ 11458 h 1400642"/>
              <a:gd name="connsiteX2" fmla="*/ 0 w 9179169"/>
              <a:gd name="connsiteY2" fmla="*/ 750011 h 1400642"/>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24306 h 1424306"/>
              <a:gd name="connsiteX1" fmla="*/ 4835769 w 9179169"/>
              <a:gd name="connsiteY1" fmla="*/ 17538 h 1424306"/>
              <a:gd name="connsiteX2" fmla="*/ 0 w 9179169"/>
              <a:gd name="connsiteY2" fmla="*/ 773675 h 142430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33165 h 1433165"/>
              <a:gd name="connsiteX1" fmla="*/ 4659923 w 9144000"/>
              <a:gd name="connsiteY1" fmla="*/ 8812 h 1433165"/>
              <a:gd name="connsiteX2" fmla="*/ 0 w 9144000"/>
              <a:gd name="connsiteY2" fmla="*/ 923211 h 1433165"/>
              <a:gd name="connsiteX0" fmla="*/ 9144000 w 9144000"/>
              <a:gd name="connsiteY0" fmla="*/ 1435594 h 1435594"/>
              <a:gd name="connsiteX1" fmla="*/ 4659923 w 9144000"/>
              <a:gd name="connsiteY1" fmla="*/ 11241 h 1435594"/>
              <a:gd name="connsiteX2" fmla="*/ 0 w 9144000"/>
              <a:gd name="connsiteY2" fmla="*/ 925640 h 1435594"/>
              <a:gd name="connsiteX0" fmla="*/ 9144000 w 9144000"/>
              <a:gd name="connsiteY0" fmla="*/ 1539140 h 1539140"/>
              <a:gd name="connsiteX1" fmla="*/ 4554415 w 9144000"/>
              <a:gd name="connsiteY1" fmla="*/ 9279 h 1539140"/>
              <a:gd name="connsiteX2" fmla="*/ 0 w 9144000"/>
              <a:gd name="connsiteY2" fmla="*/ 1029186 h 1539140"/>
              <a:gd name="connsiteX0" fmla="*/ 9144000 w 9144000"/>
              <a:gd name="connsiteY0" fmla="*/ 1536037 h 1536037"/>
              <a:gd name="connsiteX1" fmla="*/ 4554415 w 9144000"/>
              <a:gd name="connsiteY1" fmla="*/ 6176 h 1536037"/>
              <a:gd name="connsiteX2" fmla="*/ 0 w 9144000"/>
              <a:gd name="connsiteY2" fmla="*/ 1026083 h 1536037"/>
              <a:gd name="connsiteX0" fmla="*/ 9144000 w 9144000"/>
              <a:gd name="connsiteY0" fmla="*/ 1684618 h 1684618"/>
              <a:gd name="connsiteX1" fmla="*/ 4554415 w 9144000"/>
              <a:gd name="connsiteY1" fmla="*/ 14080 h 1684618"/>
              <a:gd name="connsiteX2" fmla="*/ 0 w 9144000"/>
              <a:gd name="connsiteY2" fmla="*/ 1033987 h 1684618"/>
              <a:gd name="connsiteX0" fmla="*/ 9144000 w 9144000"/>
              <a:gd name="connsiteY0" fmla="*/ 1684618 h 1684618"/>
              <a:gd name="connsiteX1" fmla="*/ 4554415 w 9144000"/>
              <a:gd name="connsiteY1" fmla="*/ 14080 h 1684618"/>
              <a:gd name="connsiteX2" fmla="*/ 0 w 9144000"/>
              <a:gd name="connsiteY2" fmla="*/ 1033987 h 1684618"/>
              <a:gd name="connsiteX0" fmla="*/ 9144000 w 9144000"/>
              <a:gd name="connsiteY0" fmla="*/ 1736308 h 1736308"/>
              <a:gd name="connsiteX1" fmla="*/ 4554415 w 9144000"/>
              <a:gd name="connsiteY1" fmla="*/ 13016 h 1736308"/>
              <a:gd name="connsiteX2" fmla="*/ 0 w 9144000"/>
              <a:gd name="connsiteY2" fmla="*/ 1085677 h 1736308"/>
              <a:gd name="connsiteX0" fmla="*/ 9144000 w 9144000"/>
              <a:gd name="connsiteY0" fmla="*/ 1741554 h 1741554"/>
              <a:gd name="connsiteX1" fmla="*/ 4554415 w 9144000"/>
              <a:gd name="connsiteY1" fmla="*/ 18262 h 1741554"/>
              <a:gd name="connsiteX2" fmla="*/ 0 w 9144000"/>
              <a:gd name="connsiteY2" fmla="*/ 1090923 h 1741554"/>
            </a:gdLst>
            <a:ahLst/>
            <a:cxnLst>
              <a:cxn ang="0">
                <a:pos x="connsiteX0" y="connsiteY0"/>
              </a:cxn>
              <a:cxn ang="0">
                <a:pos x="connsiteX1" y="connsiteY1"/>
              </a:cxn>
              <a:cxn ang="0">
                <a:pos x="connsiteX2" y="connsiteY2"/>
              </a:cxn>
            </a:cxnLst>
            <a:rect l="l" t="t" r="r" b="b"/>
            <a:pathLst>
              <a:path w="9144000" h="1741554">
                <a:moveTo>
                  <a:pt x="9144000" y="1741554"/>
                </a:moveTo>
                <a:cubicBezTo>
                  <a:pt x="7521819" y="375816"/>
                  <a:pt x="6078415" y="126700"/>
                  <a:pt x="4554415" y="18262"/>
                </a:cubicBezTo>
                <a:cubicBezTo>
                  <a:pt x="3030415" y="-90176"/>
                  <a:pt x="1099039" y="286427"/>
                  <a:pt x="0" y="1090923"/>
                </a:cubicBezTo>
              </a:path>
            </a:pathLst>
          </a:custGeom>
          <a:noFill/>
          <a:ln w="25400">
            <a:solidFill>
              <a:schemeClr val="tx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0" name="Freeform 149"/>
          <p:cNvSpPr/>
          <p:nvPr userDrawn="1"/>
        </p:nvSpPr>
        <p:spPr>
          <a:xfrm>
            <a:off x="-43425" y="1482043"/>
            <a:ext cx="12270029" cy="2301207"/>
          </a:xfrm>
          <a:custGeom>
            <a:avLst/>
            <a:gdLst>
              <a:gd name="connsiteX0" fmla="*/ 9179169 w 9179169"/>
              <a:gd name="connsiteY0" fmla="*/ 1551876 h 1551876"/>
              <a:gd name="connsiteX1" fmla="*/ 6119446 w 9179169"/>
              <a:gd name="connsiteY1" fmla="*/ 162692 h 1551876"/>
              <a:gd name="connsiteX2" fmla="*/ 2268415 w 9179169"/>
              <a:gd name="connsiteY2" fmla="*/ 109938 h 1551876"/>
              <a:gd name="connsiteX3" fmla="*/ 0 w 9179169"/>
              <a:gd name="connsiteY3" fmla="*/ 901245 h 1551876"/>
              <a:gd name="connsiteX0" fmla="*/ 9179169 w 9179169"/>
              <a:gd name="connsiteY0" fmla="*/ 1400642 h 1400642"/>
              <a:gd name="connsiteX1" fmla="*/ 6119446 w 9179169"/>
              <a:gd name="connsiteY1" fmla="*/ 11458 h 1400642"/>
              <a:gd name="connsiteX2" fmla="*/ 0 w 9179169"/>
              <a:gd name="connsiteY2" fmla="*/ 750011 h 1400642"/>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24306 h 1424306"/>
              <a:gd name="connsiteX1" fmla="*/ 4835769 w 9179169"/>
              <a:gd name="connsiteY1" fmla="*/ 17538 h 1424306"/>
              <a:gd name="connsiteX2" fmla="*/ 0 w 9179169"/>
              <a:gd name="connsiteY2" fmla="*/ 773675 h 142430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33165 h 1433165"/>
              <a:gd name="connsiteX1" fmla="*/ 4659923 w 9144000"/>
              <a:gd name="connsiteY1" fmla="*/ 8812 h 1433165"/>
              <a:gd name="connsiteX2" fmla="*/ 0 w 9144000"/>
              <a:gd name="connsiteY2" fmla="*/ 923211 h 1433165"/>
              <a:gd name="connsiteX0" fmla="*/ 9144000 w 9144000"/>
              <a:gd name="connsiteY0" fmla="*/ 1435594 h 1435594"/>
              <a:gd name="connsiteX1" fmla="*/ 4659923 w 9144000"/>
              <a:gd name="connsiteY1" fmla="*/ 11241 h 1435594"/>
              <a:gd name="connsiteX2" fmla="*/ 0 w 9144000"/>
              <a:gd name="connsiteY2" fmla="*/ 925640 h 1435594"/>
              <a:gd name="connsiteX0" fmla="*/ 9144000 w 9144000"/>
              <a:gd name="connsiteY0" fmla="*/ 1539140 h 1539140"/>
              <a:gd name="connsiteX1" fmla="*/ 4554415 w 9144000"/>
              <a:gd name="connsiteY1" fmla="*/ 9279 h 1539140"/>
              <a:gd name="connsiteX2" fmla="*/ 0 w 9144000"/>
              <a:gd name="connsiteY2" fmla="*/ 1029186 h 1539140"/>
              <a:gd name="connsiteX0" fmla="*/ 9144000 w 9144000"/>
              <a:gd name="connsiteY0" fmla="*/ 1536037 h 1536037"/>
              <a:gd name="connsiteX1" fmla="*/ 4554415 w 9144000"/>
              <a:gd name="connsiteY1" fmla="*/ 6176 h 1536037"/>
              <a:gd name="connsiteX2" fmla="*/ 0 w 9144000"/>
              <a:gd name="connsiteY2" fmla="*/ 1026083 h 1536037"/>
              <a:gd name="connsiteX0" fmla="*/ 9144000 w 9144000"/>
              <a:gd name="connsiteY0" fmla="*/ 1684618 h 1684618"/>
              <a:gd name="connsiteX1" fmla="*/ 4554415 w 9144000"/>
              <a:gd name="connsiteY1" fmla="*/ 14080 h 1684618"/>
              <a:gd name="connsiteX2" fmla="*/ 0 w 9144000"/>
              <a:gd name="connsiteY2" fmla="*/ 1033987 h 1684618"/>
              <a:gd name="connsiteX0" fmla="*/ 9144000 w 9144000"/>
              <a:gd name="connsiteY0" fmla="*/ 1684618 h 1684618"/>
              <a:gd name="connsiteX1" fmla="*/ 4554415 w 9144000"/>
              <a:gd name="connsiteY1" fmla="*/ 14080 h 1684618"/>
              <a:gd name="connsiteX2" fmla="*/ 0 w 9144000"/>
              <a:gd name="connsiteY2" fmla="*/ 1033987 h 1684618"/>
              <a:gd name="connsiteX0" fmla="*/ 9144000 w 9144000"/>
              <a:gd name="connsiteY0" fmla="*/ 1736308 h 1736308"/>
              <a:gd name="connsiteX1" fmla="*/ 4554415 w 9144000"/>
              <a:gd name="connsiteY1" fmla="*/ 13016 h 1736308"/>
              <a:gd name="connsiteX2" fmla="*/ 0 w 9144000"/>
              <a:gd name="connsiteY2" fmla="*/ 1085677 h 1736308"/>
              <a:gd name="connsiteX0" fmla="*/ 9144000 w 9144000"/>
              <a:gd name="connsiteY0" fmla="*/ 1741554 h 1741554"/>
              <a:gd name="connsiteX1" fmla="*/ 4554415 w 9144000"/>
              <a:gd name="connsiteY1" fmla="*/ 18262 h 1741554"/>
              <a:gd name="connsiteX2" fmla="*/ 0 w 9144000"/>
              <a:gd name="connsiteY2" fmla="*/ 1090923 h 1741554"/>
              <a:gd name="connsiteX0" fmla="*/ 9161584 w 9161584"/>
              <a:gd name="connsiteY0" fmla="*/ 1725905 h 1725905"/>
              <a:gd name="connsiteX1" fmla="*/ 4571999 w 9161584"/>
              <a:gd name="connsiteY1" fmla="*/ 2613 h 1725905"/>
              <a:gd name="connsiteX2" fmla="*/ 0 w 9161584"/>
              <a:gd name="connsiteY2" fmla="*/ 1426966 h 1725905"/>
            </a:gdLst>
            <a:ahLst/>
            <a:cxnLst>
              <a:cxn ang="0">
                <a:pos x="connsiteX0" y="connsiteY0"/>
              </a:cxn>
              <a:cxn ang="0">
                <a:pos x="connsiteX1" y="connsiteY1"/>
              </a:cxn>
              <a:cxn ang="0">
                <a:pos x="connsiteX2" y="connsiteY2"/>
              </a:cxn>
            </a:cxnLst>
            <a:rect l="l" t="t" r="r" b="b"/>
            <a:pathLst>
              <a:path w="9161584" h="1725905">
                <a:moveTo>
                  <a:pt x="9161584" y="1725905"/>
                </a:moveTo>
                <a:cubicBezTo>
                  <a:pt x="7539403" y="360167"/>
                  <a:pt x="6098930" y="52436"/>
                  <a:pt x="4571999" y="2613"/>
                </a:cubicBezTo>
                <a:cubicBezTo>
                  <a:pt x="3045068" y="-47210"/>
                  <a:pt x="1099039" y="622470"/>
                  <a:pt x="0" y="1426966"/>
                </a:cubicBezTo>
              </a:path>
            </a:pathLst>
          </a:custGeom>
          <a:noFill/>
          <a:ln w="25400">
            <a:solidFill>
              <a:schemeClr val="tx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7" name="Freeform 146"/>
          <p:cNvSpPr/>
          <p:nvPr userDrawn="1"/>
        </p:nvSpPr>
        <p:spPr>
          <a:xfrm>
            <a:off x="-39069" y="2145147"/>
            <a:ext cx="12254400" cy="1901599"/>
          </a:xfrm>
          <a:custGeom>
            <a:avLst/>
            <a:gdLst>
              <a:gd name="connsiteX0" fmla="*/ 9179169 w 9179169"/>
              <a:gd name="connsiteY0" fmla="*/ 1551876 h 1551876"/>
              <a:gd name="connsiteX1" fmla="*/ 6119446 w 9179169"/>
              <a:gd name="connsiteY1" fmla="*/ 162692 h 1551876"/>
              <a:gd name="connsiteX2" fmla="*/ 2268415 w 9179169"/>
              <a:gd name="connsiteY2" fmla="*/ 109938 h 1551876"/>
              <a:gd name="connsiteX3" fmla="*/ 0 w 9179169"/>
              <a:gd name="connsiteY3" fmla="*/ 901245 h 1551876"/>
              <a:gd name="connsiteX0" fmla="*/ 9179169 w 9179169"/>
              <a:gd name="connsiteY0" fmla="*/ 1400642 h 1400642"/>
              <a:gd name="connsiteX1" fmla="*/ 6119446 w 9179169"/>
              <a:gd name="connsiteY1" fmla="*/ 11458 h 1400642"/>
              <a:gd name="connsiteX2" fmla="*/ 0 w 9179169"/>
              <a:gd name="connsiteY2" fmla="*/ 750011 h 1400642"/>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24306 h 1424306"/>
              <a:gd name="connsiteX1" fmla="*/ 4835769 w 9179169"/>
              <a:gd name="connsiteY1" fmla="*/ 17538 h 1424306"/>
              <a:gd name="connsiteX2" fmla="*/ 0 w 9179169"/>
              <a:gd name="connsiteY2" fmla="*/ 773675 h 142430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33165 h 1433165"/>
              <a:gd name="connsiteX1" fmla="*/ 4659923 w 9144000"/>
              <a:gd name="connsiteY1" fmla="*/ 8812 h 1433165"/>
              <a:gd name="connsiteX2" fmla="*/ 0 w 9144000"/>
              <a:gd name="connsiteY2" fmla="*/ 923211 h 1433165"/>
              <a:gd name="connsiteX0" fmla="*/ 9161585 w 9161585"/>
              <a:gd name="connsiteY0" fmla="*/ 1426199 h 1426199"/>
              <a:gd name="connsiteX1" fmla="*/ 4677508 w 9161585"/>
              <a:gd name="connsiteY1" fmla="*/ 1846 h 1426199"/>
              <a:gd name="connsiteX2" fmla="*/ 0 w 9161585"/>
              <a:gd name="connsiteY2" fmla="*/ 1162430 h 1426199"/>
            </a:gdLst>
            <a:ahLst/>
            <a:cxnLst>
              <a:cxn ang="0">
                <a:pos x="connsiteX0" y="connsiteY0"/>
              </a:cxn>
              <a:cxn ang="0">
                <a:pos x="connsiteX1" y="connsiteY1"/>
              </a:cxn>
              <a:cxn ang="0">
                <a:pos x="connsiteX2" y="connsiteY2"/>
              </a:cxn>
            </a:cxnLst>
            <a:rect l="l" t="t" r="r" b="b"/>
            <a:pathLst>
              <a:path w="9161585" h="1426199">
                <a:moveTo>
                  <a:pt x="9161585" y="1426199"/>
                </a:moveTo>
                <a:cubicBezTo>
                  <a:pt x="8225204" y="816599"/>
                  <a:pt x="6204439" y="45807"/>
                  <a:pt x="4677508" y="1846"/>
                </a:cubicBezTo>
                <a:cubicBezTo>
                  <a:pt x="3150577" y="-42115"/>
                  <a:pt x="1310054" y="709626"/>
                  <a:pt x="0" y="1162430"/>
                </a:cubicBezTo>
              </a:path>
            </a:pathLst>
          </a:custGeom>
          <a:noFill/>
          <a:ln w="41275">
            <a:solidFill>
              <a:schemeClr val="accent6">
                <a:lumMod val="60000"/>
                <a:lumOff val="40000"/>
              </a:schemeClr>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2" name="Freeform 581"/>
          <p:cNvSpPr/>
          <p:nvPr userDrawn="1"/>
        </p:nvSpPr>
        <p:spPr>
          <a:xfrm>
            <a:off x="1632665" y="1038971"/>
            <a:ext cx="9022080" cy="3300243"/>
          </a:xfrm>
          <a:custGeom>
            <a:avLst/>
            <a:gdLst>
              <a:gd name="connsiteX0" fmla="*/ 492102 w 6772275"/>
              <a:gd name="connsiteY0" fmla="*/ 0 h 2475182"/>
              <a:gd name="connsiteX1" fmla="*/ 6278160 w 6772275"/>
              <a:gd name="connsiteY1" fmla="*/ 0 h 2475182"/>
              <a:gd name="connsiteX2" fmla="*/ 6278160 w 6772275"/>
              <a:gd name="connsiteY2" fmla="*/ 521695 h 2475182"/>
              <a:gd name="connsiteX3" fmla="*/ 6772275 w 6772275"/>
              <a:gd name="connsiteY3" fmla="*/ 521695 h 2475182"/>
              <a:gd name="connsiteX4" fmla="*/ 6772275 w 6772275"/>
              <a:gd name="connsiteY4" fmla="*/ 1938277 h 2475182"/>
              <a:gd name="connsiteX5" fmla="*/ 6278160 w 6772275"/>
              <a:gd name="connsiteY5" fmla="*/ 1938277 h 2475182"/>
              <a:gd name="connsiteX6" fmla="*/ 6278160 w 6772275"/>
              <a:gd name="connsiteY6" fmla="*/ 2475182 h 2475182"/>
              <a:gd name="connsiteX7" fmla="*/ 492102 w 6772275"/>
              <a:gd name="connsiteY7" fmla="*/ 2475182 h 2475182"/>
              <a:gd name="connsiteX8" fmla="*/ 492102 w 6772275"/>
              <a:gd name="connsiteY8" fmla="*/ 1938277 h 2475182"/>
              <a:gd name="connsiteX9" fmla="*/ 0 w 6772275"/>
              <a:gd name="connsiteY9" fmla="*/ 1938277 h 2475182"/>
              <a:gd name="connsiteX10" fmla="*/ 0 w 6772275"/>
              <a:gd name="connsiteY10" fmla="*/ 521695 h 2475182"/>
              <a:gd name="connsiteX11" fmla="*/ 492102 w 6772275"/>
              <a:gd name="connsiteY11" fmla="*/ 521695 h 24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2275" h="2475182">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a:gradFill>
              <a:gsLst>
                <a:gs pos="0">
                  <a:srgbClr val="01BEFE"/>
                </a:gs>
                <a:gs pos="100000">
                  <a:schemeClr val="accent5">
                    <a:lumMod val="40000"/>
                    <a:lumOff val="60000"/>
                  </a:schemeClr>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583" name="Freeform 582"/>
          <p:cNvSpPr/>
          <p:nvPr userDrawn="1"/>
        </p:nvSpPr>
        <p:spPr>
          <a:xfrm>
            <a:off x="1785035" y="1169702"/>
            <a:ext cx="8717341" cy="3038781"/>
          </a:xfrm>
          <a:custGeom>
            <a:avLst/>
            <a:gdLst>
              <a:gd name="connsiteX0" fmla="*/ 475078 w 6538006"/>
              <a:gd name="connsiteY0" fmla="*/ 0 h 2314094"/>
              <a:gd name="connsiteX1" fmla="*/ 6060983 w 6538006"/>
              <a:gd name="connsiteY1" fmla="*/ 0 h 2314094"/>
              <a:gd name="connsiteX2" fmla="*/ 6060983 w 6538006"/>
              <a:gd name="connsiteY2" fmla="*/ 546605 h 2314094"/>
              <a:gd name="connsiteX3" fmla="*/ 6538006 w 6538006"/>
              <a:gd name="connsiteY3" fmla="*/ 546605 h 2314094"/>
              <a:gd name="connsiteX4" fmla="*/ 6538006 w 6538006"/>
              <a:gd name="connsiteY4" fmla="*/ 1769244 h 2314094"/>
              <a:gd name="connsiteX5" fmla="*/ 6060983 w 6538006"/>
              <a:gd name="connsiteY5" fmla="*/ 1769244 h 2314094"/>
              <a:gd name="connsiteX6" fmla="*/ 6060983 w 6538006"/>
              <a:gd name="connsiteY6" fmla="*/ 2314094 h 2314094"/>
              <a:gd name="connsiteX7" fmla="*/ 475078 w 6538006"/>
              <a:gd name="connsiteY7" fmla="*/ 2314094 h 2314094"/>
              <a:gd name="connsiteX8" fmla="*/ 475078 w 6538006"/>
              <a:gd name="connsiteY8" fmla="*/ 1769244 h 2314094"/>
              <a:gd name="connsiteX9" fmla="*/ 0 w 6538006"/>
              <a:gd name="connsiteY9" fmla="*/ 1769244 h 2314094"/>
              <a:gd name="connsiteX10" fmla="*/ 0 w 6538006"/>
              <a:gd name="connsiteY10" fmla="*/ 546605 h 2314094"/>
              <a:gd name="connsiteX11" fmla="*/ 475078 w 6538006"/>
              <a:gd name="connsiteY11" fmla="*/ 546605 h 231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8006" h="2314094">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a:gradFill>
              <a:gsLst>
                <a:gs pos="0">
                  <a:schemeClr val="accent1">
                    <a:lumMod val="5000"/>
                    <a:lumOff val="95000"/>
                  </a:schemeClr>
                </a:gs>
                <a:gs pos="100000">
                  <a:srgbClr val="01BEFE"/>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2" name="Freeform 1"/>
          <p:cNvSpPr/>
          <p:nvPr userDrawn="1"/>
        </p:nvSpPr>
        <p:spPr>
          <a:xfrm>
            <a:off x="-23445" y="132442"/>
            <a:ext cx="12238775" cy="2048049"/>
          </a:xfrm>
          <a:custGeom>
            <a:avLst/>
            <a:gdLst>
              <a:gd name="connsiteX0" fmla="*/ 9179169 w 9179169"/>
              <a:gd name="connsiteY0" fmla="*/ 1551876 h 1551876"/>
              <a:gd name="connsiteX1" fmla="*/ 6119446 w 9179169"/>
              <a:gd name="connsiteY1" fmla="*/ 162692 h 1551876"/>
              <a:gd name="connsiteX2" fmla="*/ 2268415 w 9179169"/>
              <a:gd name="connsiteY2" fmla="*/ 109938 h 1551876"/>
              <a:gd name="connsiteX3" fmla="*/ 0 w 9179169"/>
              <a:gd name="connsiteY3" fmla="*/ 901245 h 1551876"/>
              <a:gd name="connsiteX0" fmla="*/ 9179169 w 9179169"/>
              <a:gd name="connsiteY0" fmla="*/ 1400642 h 1400642"/>
              <a:gd name="connsiteX1" fmla="*/ 6119446 w 9179169"/>
              <a:gd name="connsiteY1" fmla="*/ 11458 h 1400642"/>
              <a:gd name="connsiteX2" fmla="*/ 0 w 9179169"/>
              <a:gd name="connsiteY2" fmla="*/ 750011 h 1400642"/>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17970 h 1417970"/>
              <a:gd name="connsiteX1" fmla="*/ 4835769 w 9179169"/>
              <a:gd name="connsiteY1" fmla="*/ 11202 h 1417970"/>
              <a:gd name="connsiteX2" fmla="*/ 0 w 9179169"/>
              <a:gd name="connsiteY2" fmla="*/ 767339 h 1417970"/>
              <a:gd name="connsiteX0" fmla="*/ 9179169 w 9179169"/>
              <a:gd name="connsiteY0" fmla="*/ 1424306 h 1424306"/>
              <a:gd name="connsiteX1" fmla="*/ 4835769 w 9179169"/>
              <a:gd name="connsiteY1" fmla="*/ 17538 h 1424306"/>
              <a:gd name="connsiteX2" fmla="*/ 0 w 9179169"/>
              <a:gd name="connsiteY2" fmla="*/ 773675 h 142430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15836 h 1415836"/>
              <a:gd name="connsiteX1" fmla="*/ 4800600 w 9144000"/>
              <a:gd name="connsiteY1" fmla="*/ 9068 h 1415836"/>
              <a:gd name="connsiteX2" fmla="*/ 0 w 9144000"/>
              <a:gd name="connsiteY2" fmla="*/ 905882 h 1415836"/>
              <a:gd name="connsiteX0" fmla="*/ 9144000 w 9144000"/>
              <a:gd name="connsiteY0" fmla="*/ 1433165 h 1433165"/>
              <a:gd name="connsiteX1" fmla="*/ 4659923 w 9144000"/>
              <a:gd name="connsiteY1" fmla="*/ 8812 h 1433165"/>
              <a:gd name="connsiteX2" fmla="*/ 0 w 9144000"/>
              <a:gd name="connsiteY2" fmla="*/ 923211 h 1433165"/>
              <a:gd name="connsiteX0" fmla="*/ 9144000 w 9144000"/>
              <a:gd name="connsiteY0" fmla="*/ 1435594 h 1435594"/>
              <a:gd name="connsiteX1" fmla="*/ 4659923 w 9144000"/>
              <a:gd name="connsiteY1" fmla="*/ 11241 h 1435594"/>
              <a:gd name="connsiteX2" fmla="*/ 0 w 9144000"/>
              <a:gd name="connsiteY2" fmla="*/ 925640 h 1435594"/>
              <a:gd name="connsiteX0" fmla="*/ 9144000 w 9144000"/>
              <a:gd name="connsiteY0" fmla="*/ 1539140 h 1539140"/>
              <a:gd name="connsiteX1" fmla="*/ 4554415 w 9144000"/>
              <a:gd name="connsiteY1" fmla="*/ 9279 h 1539140"/>
              <a:gd name="connsiteX2" fmla="*/ 0 w 9144000"/>
              <a:gd name="connsiteY2" fmla="*/ 1029186 h 1539140"/>
              <a:gd name="connsiteX0" fmla="*/ 9144000 w 9144000"/>
              <a:gd name="connsiteY0" fmla="*/ 1536037 h 1536037"/>
              <a:gd name="connsiteX1" fmla="*/ 4554415 w 9144000"/>
              <a:gd name="connsiteY1" fmla="*/ 6176 h 1536037"/>
              <a:gd name="connsiteX2" fmla="*/ 0 w 9144000"/>
              <a:gd name="connsiteY2" fmla="*/ 1026083 h 1536037"/>
            </a:gdLst>
            <a:ahLst/>
            <a:cxnLst>
              <a:cxn ang="0">
                <a:pos x="connsiteX0" y="connsiteY0"/>
              </a:cxn>
              <a:cxn ang="0">
                <a:pos x="connsiteX1" y="connsiteY1"/>
              </a:cxn>
              <a:cxn ang="0">
                <a:pos x="connsiteX2" y="connsiteY2"/>
              </a:cxn>
            </a:cxnLst>
            <a:rect l="l" t="t" r="r" b="b"/>
            <a:pathLst>
              <a:path w="9144000" h="1536037">
                <a:moveTo>
                  <a:pt x="9144000" y="1536037"/>
                </a:moveTo>
                <a:cubicBezTo>
                  <a:pt x="8207619" y="926437"/>
                  <a:pt x="7133493" y="73583"/>
                  <a:pt x="4554415" y="6176"/>
                </a:cubicBezTo>
                <a:cubicBezTo>
                  <a:pt x="1975337" y="-61231"/>
                  <a:pt x="993531" y="432602"/>
                  <a:pt x="0" y="1026083"/>
                </a:cubicBezTo>
              </a:path>
            </a:pathLst>
          </a:custGeom>
          <a:noFill/>
          <a:ln w="41275">
            <a:solidFill>
              <a:schemeClr val="accent6">
                <a:lumMod val="40000"/>
                <a:lumOff val="60000"/>
              </a:schemeClr>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1" name="Rectangle 140"/>
          <p:cNvSpPr/>
          <p:nvPr userDrawn="1"/>
        </p:nvSpPr>
        <p:spPr>
          <a:xfrm>
            <a:off x="-1" y="5340288"/>
            <a:ext cx="12192001" cy="336323"/>
          </a:xfrm>
          <a:prstGeom prst="rect">
            <a:avLst/>
          </a:prstGeom>
          <a:solidFill>
            <a:schemeClr val="accent1">
              <a:lumMod val="20000"/>
              <a:lumOff val="8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solidFill>
                <a:prstClr val="white"/>
              </a:solidFill>
            </a:endParaRPr>
          </a:p>
        </p:txBody>
      </p:sp>
      <p:sp>
        <p:nvSpPr>
          <p:cNvPr id="367" name="CategoryBG"/>
          <p:cNvSpPr/>
          <p:nvPr userDrawn="1"/>
        </p:nvSpPr>
        <p:spPr>
          <a:xfrm>
            <a:off x="2743200" y="4645935"/>
            <a:ext cx="6705600" cy="487680"/>
          </a:xfrm>
          <a:prstGeom prst="rect">
            <a:avLst/>
          </a:prstGeom>
          <a:gradFill flip="none" rotWithShape="1">
            <a:gsLst>
              <a:gs pos="0">
                <a:srgbClr val="01BEFE">
                  <a:alpha val="1000"/>
                </a:srgbClr>
              </a:gs>
              <a:gs pos="100000">
                <a:srgbClr val="01BEFE">
                  <a:alpha val="1000"/>
                </a:srgbClr>
              </a:gs>
              <a:gs pos="70000">
                <a:srgbClr val="0070C0">
                  <a:lumMod val="70000"/>
                </a:srgbClr>
              </a:gs>
              <a:gs pos="30000">
                <a:srgbClr val="0070C0">
                  <a:lumMod val="7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733" b="1" dirty="0">
              <a:solidFill>
                <a:prstClr val="white"/>
              </a:solidFill>
              <a:effectLst>
                <a:outerShdw blurRad="38100" dist="38100" dir="2700000" algn="tl">
                  <a:srgbClr val="000000">
                    <a:alpha val="43137"/>
                  </a:srgbClr>
                </a:outerShdw>
              </a:effectLst>
            </a:endParaRPr>
          </a:p>
        </p:txBody>
      </p:sp>
      <p:cxnSp>
        <p:nvCxnSpPr>
          <p:cNvPr id="368" name="Straight Connector 367"/>
          <p:cNvCxnSpPr/>
          <p:nvPr userDrawn="1"/>
        </p:nvCxnSpPr>
        <p:spPr>
          <a:xfrm>
            <a:off x="2766531" y="4642789"/>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userDrawn="1"/>
        </p:nvCxnSpPr>
        <p:spPr>
          <a:xfrm>
            <a:off x="2743200" y="5133615"/>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sp>
        <p:nvSpPr>
          <p:cNvPr id="477" name="Rectangle 476"/>
          <p:cNvSpPr>
            <a:spLocks noChangeAspect="1"/>
          </p:cNvSpPr>
          <p:nvPr userDrawn="1"/>
        </p:nvSpPr>
        <p:spPr>
          <a:xfrm>
            <a:off x="98280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78" name="Rectangle 477"/>
          <p:cNvSpPr>
            <a:spLocks noChangeAspect="1"/>
          </p:cNvSpPr>
          <p:nvPr userDrawn="1"/>
        </p:nvSpPr>
        <p:spPr>
          <a:xfrm>
            <a:off x="19011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79" name="Rectangle 478"/>
          <p:cNvSpPr>
            <a:spLocks noChangeAspect="1"/>
          </p:cNvSpPr>
          <p:nvPr userDrawn="1"/>
        </p:nvSpPr>
        <p:spPr>
          <a:xfrm>
            <a:off x="2512324"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80" name="Rectangle 479"/>
          <p:cNvSpPr>
            <a:spLocks noChangeAspect="1"/>
          </p:cNvSpPr>
          <p:nvPr userDrawn="1"/>
        </p:nvSpPr>
        <p:spPr>
          <a:xfrm>
            <a:off x="312196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1" name="Rectangle 480"/>
          <p:cNvSpPr>
            <a:spLocks noChangeAspect="1"/>
          </p:cNvSpPr>
          <p:nvPr userDrawn="1"/>
        </p:nvSpPr>
        <p:spPr>
          <a:xfrm>
            <a:off x="373160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2" name="Rectangle 481"/>
          <p:cNvSpPr>
            <a:spLocks noChangeAspect="1"/>
          </p:cNvSpPr>
          <p:nvPr userDrawn="1"/>
        </p:nvSpPr>
        <p:spPr>
          <a:xfrm>
            <a:off x="4341248"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3" name="Rectangle 482"/>
          <p:cNvSpPr>
            <a:spLocks noChangeAspect="1"/>
          </p:cNvSpPr>
          <p:nvPr userDrawn="1"/>
        </p:nvSpPr>
        <p:spPr>
          <a:xfrm>
            <a:off x="4950889"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84" name="Rectangle 483"/>
          <p:cNvSpPr>
            <a:spLocks noChangeAspect="1"/>
          </p:cNvSpPr>
          <p:nvPr userDrawn="1"/>
        </p:nvSpPr>
        <p:spPr>
          <a:xfrm>
            <a:off x="5560531"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5" name="Rectangle 484"/>
          <p:cNvSpPr>
            <a:spLocks noChangeAspect="1"/>
          </p:cNvSpPr>
          <p:nvPr userDrawn="1"/>
        </p:nvSpPr>
        <p:spPr>
          <a:xfrm>
            <a:off x="6170172"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6" name="Rectangle 485"/>
          <p:cNvSpPr>
            <a:spLocks noChangeAspect="1"/>
          </p:cNvSpPr>
          <p:nvPr userDrawn="1"/>
        </p:nvSpPr>
        <p:spPr>
          <a:xfrm>
            <a:off x="6779813"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7" name="Rectangle 486"/>
          <p:cNvSpPr>
            <a:spLocks noChangeAspect="1"/>
          </p:cNvSpPr>
          <p:nvPr userDrawn="1"/>
        </p:nvSpPr>
        <p:spPr>
          <a:xfrm>
            <a:off x="73894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8" name="Rectangle 487"/>
          <p:cNvSpPr>
            <a:spLocks noChangeAspect="1"/>
          </p:cNvSpPr>
          <p:nvPr userDrawn="1"/>
        </p:nvSpPr>
        <p:spPr>
          <a:xfrm>
            <a:off x="7999096"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89" name="Rectangle 488"/>
          <p:cNvSpPr>
            <a:spLocks noChangeAspect="1"/>
          </p:cNvSpPr>
          <p:nvPr userDrawn="1"/>
        </p:nvSpPr>
        <p:spPr>
          <a:xfrm>
            <a:off x="860873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0" name="Rectangle 489"/>
          <p:cNvSpPr>
            <a:spLocks noChangeAspect="1"/>
          </p:cNvSpPr>
          <p:nvPr userDrawn="1"/>
        </p:nvSpPr>
        <p:spPr>
          <a:xfrm>
            <a:off x="92184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91" name="Rectangle 490"/>
          <p:cNvSpPr>
            <a:spLocks noChangeAspect="1"/>
          </p:cNvSpPr>
          <p:nvPr userDrawn="1"/>
        </p:nvSpPr>
        <p:spPr>
          <a:xfrm>
            <a:off x="2512324"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92" name="Rectangle 491"/>
          <p:cNvSpPr>
            <a:spLocks noChangeAspect="1"/>
          </p:cNvSpPr>
          <p:nvPr userDrawn="1"/>
        </p:nvSpPr>
        <p:spPr>
          <a:xfrm>
            <a:off x="3121969"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93" name="Rectangle 492"/>
          <p:cNvSpPr>
            <a:spLocks noChangeAspect="1"/>
          </p:cNvSpPr>
          <p:nvPr userDrawn="1"/>
        </p:nvSpPr>
        <p:spPr>
          <a:xfrm>
            <a:off x="373161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4" name="Rectangle 493"/>
          <p:cNvSpPr>
            <a:spLocks noChangeAspect="1"/>
          </p:cNvSpPr>
          <p:nvPr userDrawn="1"/>
        </p:nvSpPr>
        <p:spPr>
          <a:xfrm>
            <a:off x="4341260"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5" name="Rectangle 494"/>
          <p:cNvSpPr>
            <a:spLocks noChangeAspect="1"/>
          </p:cNvSpPr>
          <p:nvPr userDrawn="1"/>
        </p:nvSpPr>
        <p:spPr>
          <a:xfrm>
            <a:off x="495090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6" name="Rectangle 495"/>
          <p:cNvSpPr>
            <a:spLocks noChangeAspect="1"/>
          </p:cNvSpPr>
          <p:nvPr userDrawn="1"/>
        </p:nvSpPr>
        <p:spPr>
          <a:xfrm>
            <a:off x="556055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7" name="Rectangle 496"/>
          <p:cNvSpPr>
            <a:spLocks noChangeAspect="1"/>
          </p:cNvSpPr>
          <p:nvPr userDrawn="1"/>
        </p:nvSpPr>
        <p:spPr>
          <a:xfrm>
            <a:off x="6170196"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8" name="Rectangle 497"/>
          <p:cNvSpPr>
            <a:spLocks noChangeAspect="1"/>
          </p:cNvSpPr>
          <p:nvPr userDrawn="1"/>
        </p:nvSpPr>
        <p:spPr>
          <a:xfrm>
            <a:off x="677984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99" name="Rectangle 498"/>
          <p:cNvSpPr>
            <a:spLocks noChangeAspect="1"/>
          </p:cNvSpPr>
          <p:nvPr userDrawn="1"/>
        </p:nvSpPr>
        <p:spPr>
          <a:xfrm>
            <a:off x="738948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0" name="Rectangle 499"/>
          <p:cNvSpPr>
            <a:spLocks noChangeAspect="1"/>
          </p:cNvSpPr>
          <p:nvPr userDrawn="1"/>
        </p:nvSpPr>
        <p:spPr>
          <a:xfrm>
            <a:off x="7999132"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1" name="Rectangle 500"/>
          <p:cNvSpPr>
            <a:spLocks noChangeAspect="1"/>
          </p:cNvSpPr>
          <p:nvPr userDrawn="1"/>
        </p:nvSpPr>
        <p:spPr>
          <a:xfrm>
            <a:off x="860877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02" name="Rectangle 501"/>
          <p:cNvSpPr>
            <a:spLocks noChangeAspect="1"/>
          </p:cNvSpPr>
          <p:nvPr userDrawn="1"/>
        </p:nvSpPr>
        <p:spPr>
          <a:xfrm>
            <a:off x="921841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03" name="Rectangle 502"/>
          <p:cNvSpPr>
            <a:spLocks noChangeAspect="1"/>
          </p:cNvSpPr>
          <p:nvPr userDrawn="1"/>
        </p:nvSpPr>
        <p:spPr>
          <a:xfrm>
            <a:off x="2512324"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04" name="Rectangle 503"/>
          <p:cNvSpPr>
            <a:spLocks noChangeAspect="1"/>
          </p:cNvSpPr>
          <p:nvPr userDrawn="1"/>
        </p:nvSpPr>
        <p:spPr>
          <a:xfrm>
            <a:off x="3121969"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05" name="Rectangle 504"/>
          <p:cNvSpPr>
            <a:spLocks noChangeAspect="1"/>
          </p:cNvSpPr>
          <p:nvPr userDrawn="1"/>
        </p:nvSpPr>
        <p:spPr>
          <a:xfrm>
            <a:off x="373161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06" name="Rectangle 505"/>
          <p:cNvSpPr>
            <a:spLocks noChangeAspect="1"/>
          </p:cNvSpPr>
          <p:nvPr userDrawn="1"/>
        </p:nvSpPr>
        <p:spPr>
          <a:xfrm>
            <a:off x="4341260"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07" name="Rectangle 506"/>
          <p:cNvSpPr>
            <a:spLocks noChangeAspect="1"/>
          </p:cNvSpPr>
          <p:nvPr userDrawn="1"/>
        </p:nvSpPr>
        <p:spPr>
          <a:xfrm>
            <a:off x="495090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08" name="Rectangle 507"/>
          <p:cNvSpPr>
            <a:spLocks noChangeAspect="1"/>
          </p:cNvSpPr>
          <p:nvPr userDrawn="1"/>
        </p:nvSpPr>
        <p:spPr>
          <a:xfrm>
            <a:off x="556055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09" name="Rectangle 508"/>
          <p:cNvSpPr>
            <a:spLocks noChangeAspect="1"/>
          </p:cNvSpPr>
          <p:nvPr userDrawn="1"/>
        </p:nvSpPr>
        <p:spPr>
          <a:xfrm>
            <a:off x="6170196"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0" name="Rectangle 509"/>
          <p:cNvSpPr>
            <a:spLocks noChangeAspect="1"/>
          </p:cNvSpPr>
          <p:nvPr userDrawn="1"/>
        </p:nvSpPr>
        <p:spPr>
          <a:xfrm>
            <a:off x="677984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11" name="Rectangle 510"/>
          <p:cNvSpPr>
            <a:spLocks noChangeAspect="1"/>
          </p:cNvSpPr>
          <p:nvPr userDrawn="1"/>
        </p:nvSpPr>
        <p:spPr>
          <a:xfrm>
            <a:off x="738948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2" name="Rectangle 511"/>
          <p:cNvSpPr>
            <a:spLocks noChangeAspect="1"/>
          </p:cNvSpPr>
          <p:nvPr userDrawn="1"/>
        </p:nvSpPr>
        <p:spPr>
          <a:xfrm>
            <a:off x="7999132"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3" name="Rectangle 512"/>
          <p:cNvSpPr>
            <a:spLocks noChangeAspect="1"/>
          </p:cNvSpPr>
          <p:nvPr userDrawn="1"/>
        </p:nvSpPr>
        <p:spPr>
          <a:xfrm>
            <a:off x="860877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4" name="Rectangle 513"/>
          <p:cNvSpPr>
            <a:spLocks noChangeAspect="1"/>
          </p:cNvSpPr>
          <p:nvPr userDrawn="1"/>
        </p:nvSpPr>
        <p:spPr>
          <a:xfrm>
            <a:off x="921841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5" name="Rectangle 514"/>
          <p:cNvSpPr>
            <a:spLocks noChangeAspect="1"/>
          </p:cNvSpPr>
          <p:nvPr userDrawn="1"/>
        </p:nvSpPr>
        <p:spPr>
          <a:xfrm>
            <a:off x="98280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6" name="Rectangle 515"/>
          <p:cNvSpPr>
            <a:spLocks noChangeAspect="1"/>
          </p:cNvSpPr>
          <p:nvPr userDrawn="1"/>
        </p:nvSpPr>
        <p:spPr>
          <a:xfrm>
            <a:off x="19011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7" name="Rectangle 516"/>
          <p:cNvSpPr>
            <a:spLocks noChangeAspect="1"/>
          </p:cNvSpPr>
          <p:nvPr userDrawn="1"/>
        </p:nvSpPr>
        <p:spPr>
          <a:xfrm>
            <a:off x="2512324"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8" name="Rectangle 517"/>
          <p:cNvSpPr>
            <a:spLocks noChangeAspect="1"/>
          </p:cNvSpPr>
          <p:nvPr userDrawn="1"/>
        </p:nvSpPr>
        <p:spPr>
          <a:xfrm>
            <a:off x="312196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19" name="Rectangle 518"/>
          <p:cNvSpPr>
            <a:spLocks noChangeAspect="1"/>
          </p:cNvSpPr>
          <p:nvPr userDrawn="1"/>
        </p:nvSpPr>
        <p:spPr>
          <a:xfrm>
            <a:off x="373160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20" name="Rectangle 519"/>
          <p:cNvSpPr>
            <a:spLocks noChangeAspect="1"/>
          </p:cNvSpPr>
          <p:nvPr userDrawn="1"/>
        </p:nvSpPr>
        <p:spPr>
          <a:xfrm>
            <a:off x="4341248"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21" name="Rectangle 520"/>
          <p:cNvSpPr>
            <a:spLocks noChangeAspect="1"/>
          </p:cNvSpPr>
          <p:nvPr userDrawn="1"/>
        </p:nvSpPr>
        <p:spPr>
          <a:xfrm>
            <a:off x="4950889"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22" name="Rectangle 521"/>
          <p:cNvSpPr>
            <a:spLocks noChangeAspect="1"/>
          </p:cNvSpPr>
          <p:nvPr userDrawn="1"/>
        </p:nvSpPr>
        <p:spPr>
          <a:xfrm>
            <a:off x="5560531"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23" name="Rectangle 522"/>
          <p:cNvSpPr>
            <a:spLocks noChangeAspect="1"/>
          </p:cNvSpPr>
          <p:nvPr userDrawn="1"/>
        </p:nvSpPr>
        <p:spPr>
          <a:xfrm>
            <a:off x="6170172"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24" name="Rectangle 523"/>
          <p:cNvSpPr>
            <a:spLocks noChangeAspect="1"/>
          </p:cNvSpPr>
          <p:nvPr userDrawn="1"/>
        </p:nvSpPr>
        <p:spPr>
          <a:xfrm>
            <a:off x="6779813"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525" name="Rectangle 524"/>
          <p:cNvSpPr>
            <a:spLocks noChangeAspect="1"/>
          </p:cNvSpPr>
          <p:nvPr userDrawn="1"/>
        </p:nvSpPr>
        <p:spPr>
          <a:xfrm>
            <a:off x="73894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26" name="Rectangle 525"/>
          <p:cNvSpPr>
            <a:spLocks noChangeAspect="1"/>
          </p:cNvSpPr>
          <p:nvPr userDrawn="1"/>
        </p:nvSpPr>
        <p:spPr>
          <a:xfrm>
            <a:off x="7999096"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27" name="Rectangle 526"/>
          <p:cNvSpPr>
            <a:spLocks noChangeAspect="1"/>
          </p:cNvSpPr>
          <p:nvPr userDrawn="1"/>
        </p:nvSpPr>
        <p:spPr>
          <a:xfrm>
            <a:off x="860873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528" name="Rectangle 527"/>
          <p:cNvSpPr>
            <a:spLocks noChangeAspect="1"/>
          </p:cNvSpPr>
          <p:nvPr userDrawn="1"/>
        </p:nvSpPr>
        <p:spPr>
          <a:xfrm>
            <a:off x="92184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pic>
        <p:nvPicPr>
          <p:cNvPr id="52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1393688"/>
            <a:ext cx="377272" cy="377272"/>
          </a:xfrm>
          <a:prstGeom prst="rect">
            <a:avLst/>
          </a:prstGeom>
          <a:noFill/>
          <a:ln>
            <a:noFill/>
          </a:ln>
          <a:effectLst>
            <a:glow rad="76200">
              <a:srgbClr val="92D050">
                <a:alpha val="25000"/>
              </a:srgbClr>
            </a:glow>
          </a:effectLst>
        </p:spPr>
      </p:pic>
      <p:pic>
        <p:nvPicPr>
          <p:cNvPr id="53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1393688"/>
            <a:ext cx="377272" cy="377272"/>
          </a:xfrm>
          <a:prstGeom prst="rect">
            <a:avLst/>
          </a:prstGeom>
          <a:noFill/>
          <a:ln>
            <a:noFill/>
          </a:ln>
          <a:effectLst>
            <a:glow rad="76200">
              <a:srgbClr val="92D050">
                <a:alpha val="25000"/>
              </a:srgbClr>
            </a:glow>
          </a:effectLst>
        </p:spPr>
      </p:pic>
      <p:pic>
        <p:nvPicPr>
          <p:cNvPr id="53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1393688"/>
            <a:ext cx="377272" cy="377272"/>
          </a:xfrm>
          <a:prstGeom prst="rect">
            <a:avLst/>
          </a:prstGeom>
          <a:noFill/>
          <a:ln>
            <a:noFill/>
          </a:ln>
          <a:effectLst>
            <a:glow rad="76200">
              <a:srgbClr val="92D050">
                <a:alpha val="25000"/>
              </a:srgbClr>
            </a:glow>
          </a:effectLst>
        </p:spPr>
      </p:pic>
      <p:pic>
        <p:nvPicPr>
          <p:cNvPr id="53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1393688"/>
            <a:ext cx="377272" cy="377272"/>
          </a:xfrm>
          <a:prstGeom prst="rect">
            <a:avLst/>
          </a:prstGeom>
          <a:noFill/>
          <a:ln>
            <a:noFill/>
          </a:ln>
          <a:effectLst>
            <a:glow rad="76200">
              <a:srgbClr val="92D050">
                <a:alpha val="25000"/>
              </a:srgbClr>
            </a:glow>
          </a:effectLst>
        </p:spPr>
      </p:pic>
      <p:pic>
        <p:nvPicPr>
          <p:cNvPr id="53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1393688"/>
            <a:ext cx="377272" cy="377272"/>
          </a:xfrm>
          <a:prstGeom prst="rect">
            <a:avLst/>
          </a:prstGeom>
          <a:noFill/>
          <a:ln>
            <a:noFill/>
          </a:ln>
          <a:effectLst>
            <a:glow rad="76200">
              <a:srgbClr val="92D050">
                <a:alpha val="25000"/>
              </a:srgbClr>
            </a:glow>
          </a:effectLst>
        </p:spPr>
      </p:pic>
      <p:pic>
        <p:nvPicPr>
          <p:cNvPr id="53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1393688"/>
            <a:ext cx="377272" cy="377272"/>
          </a:xfrm>
          <a:prstGeom prst="rect">
            <a:avLst/>
          </a:prstGeom>
          <a:noFill/>
          <a:ln>
            <a:noFill/>
          </a:ln>
          <a:effectLst>
            <a:glow rad="76200">
              <a:srgbClr val="92D050">
                <a:alpha val="25000"/>
              </a:srgbClr>
            </a:glow>
          </a:effectLst>
        </p:spPr>
      </p:pic>
      <p:pic>
        <p:nvPicPr>
          <p:cNvPr id="53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1393688"/>
            <a:ext cx="377272" cy="377272"/>
          </a:xfrm>
          <a:prstGeom prst="rect">
            <a:avLst/>
          </a:prstGeom>
          <a:noFill/>
          <a:ln>
            <a:noFill/>
          </a:ln>
          <a:effectLst>
            <a:glow rad="76200">
              <a:srgbClr val="92D050">
                <a:alpha val="25000"/>
              </a:srgbClr>
            </a:glow>
          </a:effectLst>
        </p:spPr>
      </p:pic>
      <p:pic>
        <p:nvPicPr>
          <p:cNvPr id="53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1393688"/>
            <a:ext cx="377272" cy="377272"/>
          </a:xfrm>
          <a:prstGeom prst="rect">
            <a:avLst/>
          </a:prstGeom>
          <a:noFill/>
          <a:ln>
            <a:noFill/>
          </a:ln>
          <a:effectLst>
            <a:glow rad="76200">
              <a:srgbClr val="92D050">
                <a:alpha val="25000"/>
              </a:srgbClr>
            </a:glow>
          </a:effectLst>
        </p:spPr>
      </p:pic>
      <p:pic>
        <p:nvPicPr>
          <p:cNvPr id="53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1393688"/>
            <a:ext cx="377272" cy="377272"/>
          </a:xfrm>
          <a:prstGeom prst="rect">
            <a:avLst/>
          </a:prstGeom>
          <a:noFill/>
          <a:ln>
            <a:noFill/>
          </a:ln>
          <a:effectLst>
            <a:glow rad="76200">
              <a:srgbClr val="92D050">
                <a:alpha val="25000"/>
              </a:srgbClr>
            </a:glow>
          </a:effectLst>
        </p:spPr>
      </p:pic>
      <p:pic>
        <p:nvPicPr>
          <p:cNvPr id="53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1393688"/>
            <a:ext cx="377272" cy="377272"/>
          </a:xfrm>
          <a:prstGeom prst="rect">
            <a:avLst/>
          </a:prstGeom>
          <a:noFill/>
          <a:ln>
            <a:noFill/>
          </a:ln>
          <a:effectLst>
            <a:glow rad="76200">
              <a:srgbClr val="92D050">
                <a:alpha val="25000"/>
              </a:srgbClr>
            </a:glow>
          </a:effectLst>
        </p:spPr>
      </p:pic>
      <p:pic>
        <p:nvPicPr>
          <p:cNvPr id="53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1393688"/>
            <a:ext cx="377272" cy="377272"/>
          </a:xfrm>
          <a:prstGeom prst="rect">
            <a:avLst/>
          </a:prstGeom>
          <a:noFill/>
          <a:ln>
            <a:noFill/>
          </a:ln>
          <a:effectLst>
            <a:glow rad="76200">
              <a:srgbClr val="92D050">
                <a:alpha val="25000"/>
              </a:srgbClr>
            </a:glow>
          </a:effectLst>
        </p:spPr>
      </p:pic>
      <p:pic>
        <p:nvPicPr>
          <p:cNvPr id="54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1393688"/>
            <a:ext cx="377272" cy="377272"/>
          </a:xfrm>
          <a:prstGeom prst="rect">
            <a:avLst/>
          </a:prstGeom>
          <a:noFill/>
          <a:ln>
            <a:noFill/>
          </a:ln>
          <a:effectLst>
            <a:glow rad="76200">
              <a:srgbClr val="92D050">
                <a:alpha val="25000"/>
              </a:srgbClr>
            </a:glow>
          </a:effectLst>
        </p:spPr>
      </p:pic>
      <p:pic>
        <p:nvPicPr>
          <p:cNvPr id="54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2119852"/>
            <a:ext cx="377272" cy="377272"/>
          </a:xfrm>
          <a:prstGeom prst="rect">
            <a:avLst/>
          </a:prstGeom>
          <a:noFill/>
          <a:ln>
            <a:noFill/>
          </a:ln>
          <a:effectLst>
            <a:glow rad="76200">
              <a:srgbClr val="92D050">
                <a:alpha val="25000"/>
              </a:srgbClr>
            </a:glow>
          </a:effectLst>
        </p:spPr>
      </p:pic>
      <p:pic>
        <p:nvPicPr>
          <p:cNvPr id="54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2119852"/>
            <a:ext cx="377272" cy="377272"/>
          </a:xfrm>
          <a:prstGeom prst="rect">
            <a:avLst/>
          </a:prstGeom>
          <a:noFill/>
          <a:ln>
            <a:noFill/>
          </a:ln>
          <a:effectLst>
            <a:glow rad="76200">
              <a:srgbClr val="92D050">
                <a:alpha val="25000"/>
              </a:srgbClr>
            </a:glow>
          </a:effectLst>
        </p:spPr>
      </p:pic>
      <p:pic>
        <p:nvPicPr>
          <p:cNvPr id="54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2119852"/>
            <a:ext cx="377272" cy="377272"/>
          </a:xfrm>
          <a:prstGeom prst="rect">
            <a:avLst/>
          </a:prstGeom>
          <a:noFill/>
          <a:ln>
            <a:noFill/>
          </a:ln>
          <a:effectLst>
            <a:glow rad="76200">
              <a:srgbClr val="92D050">
                <a:alpha val="25000"/>
              </a:srgbClr>
            </a:glow>
          </a:effectLst>
        </p:spPr>
      </p:pic>
      <p:pic>
        <p:nvPicPr>
          <p:cNvPr id="54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2119852"/>
            <a:ext cx="377272" cy="377272"/>
          </a:xfrm>
          <a:prstGeom prst="rect">
            <a:avLst/>
          </a:prstGeom>
          <a:noFill/>
          <a:ln>
            <a:noFill/>
          </a:ln>
          <a:effectLst>
            <a:glow rad="76200">
              <a:srgbClr val="92D050">
                <a:alpha val="25000"/>
              </a:srgbClr>
            </a:glow>
          </a:effectLst>
        </p:spPr>
      </p:pic>
      <p:pic>
        <p:nvPicPr>
          <p:cNvPr id="54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2119852"/>
            <a:ext cx="377272" cy="377272"/>
          </a:xfrm>
          <a:prstGeom prst="rect">
            <a:avLst/>
          </a:prstGeom>
          <a:noFill/>
          <a:ln>
            <a:noFill/>
          </a:ln>
          <a:effectLst>
            <a:glow rad="76200">
              <a:srgbClr val="92D050">
                <a:alpha val="25000"/>
              </a:srgbClr>
            </a:glow>
          </a:effectLst>
        </p:spPr>
      </p:pic>
      <p:pic>
        <p:nvPicPr>
          <p:cNvPr id="54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2119852"/>
            <a:ext cx="377272" cy="377272"/>
          </a:xfrm>
          <a:prstGeom prst="rect">
            <a:avLst/>
          </a:prstGeom>
          <a:noFill/>
          <a:ln>
            <a:noFill/>
          </a:ln>
          <a:effectLst>
            <a:glow rad="76200">
              <a:srgbClr val="92D050">
                <a:alpha val="25000"/>
              </a:srgbClr>
            </a:glow>
          </a:effectLst>
        </p:spPr>
      </p:pic>
      <p:pic>
        <p:nvPicPr>
          <p:cNvPr id="54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2119852"/>
            <a:ext cx="377272" cy="377272"/>
          </a:xfrm>
          <a:prstGeom prst="rect">
            <a:avLst/>
          </a:prstGeom>
          <a:noFill/>
          <a:ln>
            <a:noFill/>
          </a:ln>
          <a:effectLst>
            <a:glow rad="76200">
              <a:srgbClr val="92D050">
                <a:alpha val="25000"/>
              </a:srgbClr>
            </a:glow>
          </a:effectLst>
        </p:spPr>
      </p:pic>
      <p:pic>
        <p:nvPicPr>
          <p:cNvPr id="54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2119852"/>
            <a:ext cx="377272" cy="377272"/>
          </a:xfrm>
          <a:prstGeom prst="rect">
            <a:avLst/>
          </a:prstGeom>
          <a:noFill/>
          <a:ln>
            <a:noFill/>
          </a:ln>
          <a:effectLst>
            <a:glow rad="76200">
              <a:srgbClr val="92D050">
                <a:alpha val="25000"/>
              </a:srgbClr>
            </a:glow>
          </a:effectLst>
        </p:spPr>
      </p:pic>
      <p:pic>
        <p:nvPicPr>
          <p:cNvPr id="54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2119852"/>
            <a:ext cx="377272" cy="377272"/>
          </a:xfrm>
          <a:prstGeom prst="rect">
            <a:avLst/>
          </a:prstGeom>
          <a:noFill/>
          <a:ln>
            <a:noFill/>
          </a:ln>
          <a:effectLst>
            <a:glow rad="76200">
              <a:srgbClr val="92D050">
                <a:alpha val="25000"/>
              </a:srgbClr>
            </a:glow>
          </a:effectLst>
        </p:spPr>
      </p:pic>
      <p:pic>
        <p:nvPicPr>
          <p:cNvPr id="55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2119852"/>
            <a:ext cx="377272" cy="377272"/>
          </a:xfrm>
          <a:prstGeom prst="rect">
            <a:avLst/>
          </a:prstGeom>
          <a:noFill/>
          <a:ln>
            <a:noFill/>
          </a:ln>
          <a:effectLst>
            <a:glow rad="76200">
              <a:srgbClr val="92D050">
                <a:alpha val="25000"/>
              </a:srgbClr>
            </a:glow>
          </a:effectLst>
        </p:spPr>
      </p:pic>
      <p:pic>
        <p:nvPicPr>
          <p:cNvPr id="55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2119852"/>
            <a:ext cx="377272" cy="377272"/>
          </a:xfrm>
          <a:prstGeom prst="rect">
            <a:avLst/>
          </a:prstGeom>
          <a:noFill/>
          <a:ln>
            <a:noFill/>
          </a:ln>
          <a:effectLst>
            <a:glow rad="76200">
              <a:srgbClr val="92D050">
                <a:alpha val="25000"/>
              </a:srgbClr>
            </a:glow>
          </a:effectLst>
        </p:spPr>
      </p:pic>
      <p:pic>
        <p:nvPicPr>
          <p:cNvPr id="55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2119852"/>
            <a:ext cx="377272" cy="377272"/>
          </a:xfrm>
          <a:prstGeom prst="rect">
            <a:avLst/>
          </a:prstGeom>
          <a:noFill/>
          <a:ln>
            <a:noFill/>
          </a:ln>
          <a:effectLst>
            <a:glow rad="76200">
              <a:srgbClr val="92D050">
                <a:alpha val="25000"/>
              </a:srgbClr>
            </a:glow>
          </a:effectLst>
        </p:spPr>
      </p:pic>
      <p:pic>
        <p:nvPicPr>
          <p:cNvPr id="55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2855977"/>
            <a:ext cx="377272" cy="377272"/>
          </a:xfrm>
          <a:prstGeom prst="rect">
            <a:avLst/>
          </a:prstGeom>
          <a:noFill/>
          <a:ln>
            <a:noFill/>
          </a:ln>
          <a:effectLst>
            <a:glow rad="76200">
              <a:srgbClr val="92D050">
                <a:alpha val="25000"/>
              </a:srgbClr>
            </a:glow>
          </a:effectLst>
        </p:spPr>
      </p:pic>
      <p:pic>
        <p:nvPicPr>
          <p:cNvPr id="55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2855977"/>
            <a:ext cx="377272" cy="377272"/>
          </a:xfrm>
          <a:prstGeom prst="rect">
            <a:avLst/>
          </a:prstGeom>
          <a:noFill/>
          <a:ln>
            <a:noFill/>
          </a:ln>
          <a:effectLst>
            <a:glow rad="76200">
              <a:srgbClr val="92D050">
                <a:alpha val="25000"/>
              </a:srgbClr>
            </a:glow>
          </a:effectLst>
        </p:spPr>
      </p:pic>
      <p:pic>
        <p:nvPicPr>
          <p:cNvPr id="55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2855977"/>
            <a:ext cx="377272" cy="377272"/>
          </a:xfrm>
          <a:prstGeom prst="rect">
            <a:avLst/>
          </a:prstGeom>
          <a:noFill/>
          <a:ln>
            <a:noFill/>
          </a:ln>
          <a:effectLst>
            <a:glow rad="76200">
              <a:srgbClr val="92D050">
                <a:alpha val="25000"/>
              </a:srgbClr>
            </a:glow>
          </a:effectLst>
        </p:spPr>
      </p:pic>
      <p:pic>
        <p:nvPicPr>
          <p:cNvPr id="55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2855977"/>
            <a:ext cx="377272" cy="377272"/>
          </a:xfrm>
          <a:prstGeom prst="rect">
            <a:avLst/>
          </a:prstGeom>
          <a:noFill/>
          <a:ln>
            <a:noFill/>
          </a:ln>
          <a:effectLst>
            <a:glow rad="76200">
              <a:srgbClr val="92D050">
                <a:alpha val="25000"/>
              </a:srgbClr>
            </a:glow>
          </a:effectLst>
        </p:spPr>
      </p:pic>
      <p:pic>
        <p:nvPicPr>
          <p:cNvPr id="55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2855977"/>
            <a:ext cx="377272" cy="377272"/>
          </a:xfrm>
          <a:prstGeom prst="rect">
            <a:avLst/>
          </a:prstGeom>
          <a:noFill/>
          <a:ln>
            <a:noFill/>
          </a:ln>
          <a:effectLst>
            <a:glow rad="76200">
              <a:srgbClr val="92D050">
                <a:alpha val="25000"/>
              </a:srgbClr>
            </a:glow>
          </a:effectLst>
        </p:spPr>
      </p:pic>
      <p:pic>
        <p:nvPicPr>
          <p:cNvPr id="55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2855977"/>
            <a:ext cx="377272" cy="377272"/>
          </a:xfrm>
          <a:prstGeom prst="rect">
            <a:avLst/>
          </a:prstGeom>
          <a:noFill/>
          <a:ln>
            <a:noFill/>
          </a:ln>
          <a:effectLst>
            <a:glow rad="76200">
              <a:srgbClr val="92D050">
                <a:alpha val="25000"/>
              </a:srgbClr>
            </a:glow>
          </a:effectLst>
        </p:spPr>
      </p:pic>
      <p:pic>
        <p:nvPicPr>
          <p:cNvPr id="55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2855977"/>
            <a:ext cx="377272" cy="377272"/>
          </a:xfrm>
          <a:prstGeom prst="rect">
            <a:avLst/>
          </a:prstGeom>
          <a:noFill/>
          <a:ln>
            <a:noFill/>
          </a:ln>
          <a:effectLst>
            <a:glow rad="76200">
              <a:srgbClr val="92D050">
                <a:alpha val="25000"/>
              </a:srgbClr>
            </a:glow>
          </a:effectLst>
        </p:spPr>
      </p:pic>
      <p:pic>
        <p:nvPicPr>
          <p:cNvPr id="56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2855977"/>
            <a:ext cx="377272" cy="377272"/>
          </a:xfrm>
          <a:prstGeom prst="rect">
            <a:avLst/>
          </a:prstGeom>
          <a:noFill/>
          <a:ln>
            <a:noFill/>
          </a:ln>
          <a:effectLst>
            <a:glow rad="76200">
              <a:srgbClr val="92D050">
                <a:alpha val="25000"/>
              </a:srgbClr>
            </a:glow>
          </a:effectLst>
        </p:spPr>
      </p:pic>
      <p:pic>
        <p:nvPicPr>
          <p:cNvPr id="56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2855977"/>
            <a:ext cx="377272" cy="377272"/>
          </a:xfrm>
          <a:prstGeom prst="rect">
            <a:avLst/>
          </a:prstGeom>
          <a:noFill/>
          <a:ln>
            <a:noFill/>
          </a:ln>
          <a:effectLst>
            <a:glow rad="76200">
              <a:srgbClr val="92D050">
                <a:alpha val="25000"/>
              </a:srgbClr>
            </a:glow>
          </a:effectLst>
        </p:spPr>
      </p:pic>
      <p:pic>
        <p:nvPicPr>
          <p:cNvPr id="56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2855977"/>
            <a:ext cx="377272" cy="377272"/>
          </a:xfrm>
          <a:prstGeom prst="rect">
            <a:avLst/>
          </a:prstGeom>
          <a:noFill/>
          <a:ln>
            <a:noFill/>
          </a:ln>
          <a:effectLst>
            <a:glow rad="76200">
              <a:srgbClr val="92D050">
                <a:alpha val="25000"/>
              </a:srgbClr>
            </a:glow>
          </a:effectLst>
        </p:spPr>
      </p:pic>
      <p:pic>
        <p:nvPicPr>
          <p:cNvPr id="56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2855977"/>
            <a:ext cx="377272" cy="377272"/>
          </a:xfrm>
          <a:prstGeom prst="rect">
            <a:avLst/>
          </a:prstGeom>
          <a:noFill/>
          <a:ln>
            <a:noFill/>
          </a:ln>
          <a:effectLst>
            <a:glow rad="76200">
              <a:srgbClr val="92D050">
                <a:alpha val="25000"/>
              </a:srgbClr>
            </a:glow>
          </a:effectLst>
        </p:spPr>
      </p:pic>
      <p:pic>
        <p:nvPicPr>
          <p:cNvPr id="56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2855977"/>
            <a:ext cx="377272" cy="377272"/>
          </a:xfrm>
          <a:prstGeom prst="rect">
            <a:avLst/>
          </a:prstGeom>
          <a:noFill/>
          <a:ln>
            <a:noFill/>
          </a:ln>
          <a:effectLst>
            <a:glow rad="76200">
              <a:srgbClr val="92D050">
                <a:alpha val="25000"/>
              </a:srgbClr>
            </a:glow>
          </a:effectLst>
        </p:spPr>
      </p:pic>
      <p:pic>
        <p:nvPicPr>
          <p:cNvPr id="56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3598768"/>
            <a:ext cx="377272" cy="377272"/>
          </a:xfrm>
          <a:prstGeom prst="rect">
            <a:avLst/>
          </a:prstGeom>
          <a:noFill/>
          <a:ln>
            <a:noFill/>
          </a:ln>
          <a:effectLst>
            <a:glow rad="76200">
              <a:srgbClr val="92D050">
                <a:alpha val="25000"/>
              </a:srgbClr>
            </a:glow>
          </a:effectLst>
        </p:spPr>
      </p:pic>
      <p:pic>
        <p:nvPicPr>
          <p:cNvPr id="56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3598768"/>
            <a:ext cx="377272" cy="377272"/>
          </a:xfrm>
          <a:prstGeom prst="rect">
            <a:avLst/>
          </a:prstGeom>
          <a:noFill/>
          <a:ln>
            <a:noFill/>
          </a:ln>
          <a:effectLst>
            <a:glow rad="76200">
              <a:srgbClr val="92D050">
                <a:alpha val="25000"/>
              </a:srgbClr>
            </a:glow>
          </a:effectLst>
        </p:spPr>
      </p:pic>
      <p:pic>
        <p:nvPicPr>
          <p:cNvPr id="56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3598768"/>
            <a:ext cx="377272" cy="377272"/>
          </a:xfrm>
          <a:prstGeom prst="rect">
            <a:avLst/>
          </a:prstGeom>
          <a:noFill/>
          <a:ln>
            <a:noFill/>
          </a:ln>
          <a:effectLst>
            <a:glow rad="76200">
              <a:srgbClr val="92D050">
                <a:alpha val="25000"/>
              </a:srgbClr>
            </a:glow>
          </a:effectLst>
        </p:spPr>
      </p:pic>
      <p:pic>
        <p:nvPicPr>
          <p:cNvPr id="56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3598768"/>
            <a:ext cx="377272" cy="377272"/>
          </a:xfrm>
          <a:prstGeom prst="rect">
            <a:avLst/>
          </a:prstGeom>
          <a:noFill/>
          <a:ln>
            <a:noFill/>
          </a:ln>
          <a:effectLst>
            <a:glow rad="76200">
              <a:srgbClr val="92D050">
                <a:alpha val="25000"/>
              </a:srgbClr>
            </a:glow>
          </a:effectLst>
        </p:spPr>
      </p:pic>
      <p:pic>
        <p:nvPicPr>
          <p:cNvPr id="56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3598768"/>
            <a:ext cx="377272" cy="377272"/>
          </a:xfrm>
          <a:prstGeom prst="rect">
            <a:avLst/>
          </a:prstGeom>
          <a:noFill/>
          <a:ln>
            <a:noFill/>
          </a:ln>
          <a:effectLst>
            <a:glow rad="76200">
              <a:srgbClr val="92D050">
                <a:alpha val="25000"/>
              </a:srgbClr>
            </a:glow>
          </a:effectLst>
        </p:spPr>
      </p:pic>
      <p:pic>
        <p:nvPicPr>
          <p:cNvPr id="57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3598768"/>
            <a:ext cx="377272" cy="377272"/>
          </a:xfrm>
          <a:prstGeom prst="rect">
            <a:avLst/>
          </a:prstGeom>
          <a:noFill/>
          <a:ln>
            <a:noFill/>
          </a:ln>
          <a:effectLst>
            <a:glow rad="76200">
              <a:srgbClr val="92D050">
                <a:alpha val="25000"/>
              </a:srgbClr>
            </a:glow>
          </a:effectLst>
        </p:spPr>
      </p:pic>
      <p:pic>
        <p:nvPicPr>
          <p:cNvPr id="57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3598768"/>
            <a:ext cx="377272" cy="377272"/>
          </a:xfrm>
          <a:prstGeom prst="rect">
            <a:avLst/>
          </a:prstGeom>
          <a:noFill/>
          <a:ln>
            <a:noFill/>
          </a:ln>
          <a:effectLst>
            <a:glow rad="76200">
              <a:srgbClr val="92D050">
                <a:alpha val="25000"/>
              </a:srgbClr>
            </a:glow>
          </a:effectLst>
        </p:spPr>
      </p:pic>
      <p:pic>
        <p:nvPicPr>
          <p:cNvPr id="57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3598768"/>
            <a:ext cx="377272" cy="377272"/>
          </a:xfrm>
          <a:prstGeom prst="rect">
            <a:avLst/>
          </a:prstGeom>
          <a:noFill/>
          <a:ln>
            <a:noFill/>
          </a:ln>
          <a:effectLst>
            <a:glow rad="76200">
              <a:srgbClr val="92D050">
                <a:alpha val="25000"/>
              </a:srgbClr>
            </a:glow>
          </a:effectLst>
        </p:spPr>
      </p:pic>
      <p:pic>
        <p:nvPicPr>
          <p:cNvPr id="57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3598768"/>
            <a:ext cx="377272" cy="377272"/>
          </a:xfrm>
          <a:prstGeom prst="rect">
            <a:avLst/>
          </a:prstGeom>
          <a:noFill/>
          <a:ln>
            <a:noFill/>
          </a:ln>
          <a:effectLst>
            <a:glow rad="76200">
              <a:srgbClr val="92D050">
                <a:alpha val="25000"/>
              </a:srgbClr>
            </a:glow>
          </a:effectLst>
        </p:spPr>
      </p:pic>
      <p:pic>
        <p:nvPicPr>
          <p:cNvPr id="57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3598768"/>
            <a:ext cx="377272" cy="377272"/>
          </a:xfrm>
          <a:prstGeom prst="rect">
            <a:avLst/>
          </a:prstGeom>
          <a:noFill/>
          <a:ln>
            <a:noFill/>
          </a:ln>
          <a:effectLst>
            <a:glow rad="76200">
              <a:srgbClr val="92D050">
                <a:alpha val="25000"/>
              </a:srgbClr>
            </a:glow>
          </a:effectLst>
        </p:spPr>
      </p:pic>
      <p:pic>
        <p:nvPicPr>
          <p:cNvPr id="57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3598768"/>
            <a:ext cx="377272" cy="377272"/>
          </a:xfrm>
          <a:prstGeom prst="rect">
            <a:avLst/>
          </a:prstGeom>
          <a:noFill/>
          <a:ln>
            <a:noFill/>
          </a:ln>
          <a:effectLst>
            <a:glow rad="76200">
              <a:srgbClr val="92D050">
                <a:alpha val="25000"/>
              </a:srgbClr>
            </a:glow>
          </a:effectLst>
        </p:spPr>
      </p:pic>
      <p:pic>
        <p:nvPicPr>
          <p:cNvPr id="57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3598768"/>
            <a:ext cx="377272" cy="377272"/>
          </a:xfrm>
          <a:prstGeom prst="rect">
            <a:avLst/>
          </a:prstGeom>
          <a:noFill/>
          <a:ln>
            <a:noFill/>
          </a:ln>
          <a:effectLst>
            <a:glow rad="76200">
              <a:srgbClr val="92D050">
                <a:alpha val="25000"/>
              </a:srgbClr>
            </a:glow>
          </a:effectLst>
        </p:spPr>
      </p:pic>
      <p:pic>
        <p:nvPicPr>
          <p:cNvPr id="57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1989745" y="2119852"/>
            <a:ext cx="377272" cy="377272"/>
          </a:xfrm>
          <a:prstGeom prst="rect">
            <a:avLst/>
          </a:prstGeom>
          <a:noFill/>
          <a:ln>
            <a:noFill/>
          </a:ln>
          <a:effectLst>
            <a:glow rad="76200">
              <a:srgbClr val="92D050">
                <a:alpha val="25000"/>
              </a:srgbClr>
            </a:glow>
          </a:effectLst>
        </p:spPr>
      </p:pic>
      <p:pic>
        <p:nvPicPr>
          <p:cNvPr id="57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1989745" y="2855977"/>
            <a:ext cx="377272" cy="377272"/>
          </a:xfrm>
          <a:prstGeom prst="rect">
            <a:avLst/>
          </a:prstGeom>
          <a:noFill/>
          <a:ln>
            <a:noFill/>
          </a:ln>
          <a:effectLst>
            <a:glow rad="76200">
              <a:srgbClr val="92D050">
                <a:alpha val="25000"/>
              </a:srgbClr>
            </a:glow>
          </a:effectLst>
        </p:spPr>
      </p:pic>
      <p:pic>
        <p:nvPicPr>
          <p:cNvPr id="57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912700" y="2119852"/>
            <a:ext cx="377272" cy="377272"/>
          </a:xfrm>
          <a:prstGeom prst="rect">
            <a:avLst/>
          </a:prstGeom>
          <a:noFill/>
          <a:ln>
            <a:noFill/>
          </a:ln>
          <a:effectLst>
            <a:glow rad="76200">
              <a:srgbClr val="92D050">
                <a:alpha val="25000"/>
              </a:srgbClr>
            </a:glow>
          </a:effectLst>
        </p:spPr>
      </p:pic>
      <p:pic>
        <p:nvPicPr>
          <p:cNvPr id="58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912700" y="2855977"/>
            <a:ext cx="377272" cy="377272"/>
          </a:xfrm>
          <a:prstGeom prst="rect">
            <a:avLst/>
          </a:prstGeom>
          <a:noFill/>
          <a:ln>
            <a:noFill/>
          </a:ln>
          <a:effectLst>
            <a:glow rad="76200">
              <a:srgbClr val="92D050">
                <a:alpha val="25000"/>
              </a:srgbClr>
            </a:glow>
          </a:effectLst>
        </p:spPr>
      </p:pic>
    </p:spTree>
    <p:extLst>
      <p:ext uri="{BB962C8B-B14F-4D97-AF65-F5344CB8AC3E}">
        <p14:creationId xmlns:p14="http://schemas.microsoft.com/office/powerpoint/2010/main" val="3877154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367">
                                            <p:txEl>
                                              <p:charRg st="4294967295" end="4294967295"/>
                                            </p:txEl>
                                          </p:spTgt>
                                        </p:tgtEl>
                                        <p:attrNameLst>
                                          <p:attrName>style.visibility</p:attrName>
                                        </p:attrNameLst>
                                      </p:cBhvr>
                                      <p:to>
                                        <p:strVal val="visible"/>
                                      </p:to>
                                    </p:set>
                                    <p:animEffect transition="in" filter="fade">
                                      <p:cBhvr>
                                        <p:cTn id="7" dur="500"/>
                                        <p:tgtEl>
                                          <p:spTgt spid="367">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PuzzleBoard  - Tropical Sunset">
    <p:bg>
      <p:bgRef idx="1002">
        <a:schemeClr val="bg1"/>
      </p:bgRef>
    </p:bg>
    <p:spTree>
      <p:nvGrpSpPr>
        <p:cNvPr id="1" name=""/>
        <p:cNvGrpSpPr/>
        <p:nvPr/>
      </p:nvGrpSpPr>
      <p:grpSpPr>
        <a:xfrm>
          <a:off x="0" y="0"/>
          <a:ext cx="0" cy="0"/>
          <a:chOff x="0" y="0"/>
          <a:chExt cx="0" cy="0"/>
        </a:xfrm>
      </p:grpSpPr>
      <p:pic>
        <p:nvPicPr>
          <p:cNvPr id="142" name="Picture 2" descr="http://www.hdbloggers.net/wp-content/uploads/2016/03/Sunset-Background.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 y="-16390"/>
            <a:ext cx="12191996" cy="5534875"/>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 descr="http://cliparts.co/cliparts/kiM/b8L/kiMb8Lae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366" y="2812855"/>
            <a:ext cx="1989572" cy="2322668"/>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http://cliparts.co/cliparts/kiM/b8L/kiMb8Lae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10201813" y="2609915"/>
            <a:ext cx="1989572" cy="2322668"/>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p:cNvSpPr/>
          <p:nvPr userDrawn="1"/>
        </p:nvSpPr>
        <p:spPr>
          <a:xfrm>
            <a:off x="0" y="4352084"/>
            <a:ext cx="12192000" cy="1342248"/>
          </a:xfrm>
          <a:prstGeom prst="rect">
            <a:avLst/>
          </a:prstGeom>
          <a:gradFill>
            <a:gsLst>
              <a:gs pos="0">
                <a:schemeClr val="bg1">
                  <a:lumMod val="85000"/>
                  <a:lumOff val="15000"/>
                </a:schemeClr>
              </a:gs>
              <a:gs pos="50000">
                <a:srgbClr val="002060"/>
              </a:gs>
              <a:gs pos="100000">
                <a:schemeClr val="bg1">
                  <a:lumMod val="85000"/>
                  <a:lumOff val="15000"/>
                </a:schemeClr>
              </a:gs>
            </a:gsLst>
            <a:lin ang="10800000" scaled="0"/>
          </a:gra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Rectangle 9"/>
          <p:cNvSpPr/>
          <p:nvPr userDrawn="1"/>
        </p:nvSpPr>
        <p:spPr>
          <a:xfrm rot="10800000">
            <a:off x="-2" y="4247991"/>
            <a:ext cx="12192001" cy="841503"/>
          </a:xfrm>
          <a:prstGeom prst="rect">
            <a:avLst/>
          </a:prstGeom>
          <a:gradFill flip="none" rotWithShape="1">
            <a:gsLst>
              <a:gs pos="17000">
                <a:srgbClr val="020324">
                  <a:alpha val="1000"/>
                </a:srgbClr>
              </a:gs>
              <a:gs pos="100000">
                <a:srgbClr val="020324">
                  <a:alpha val="1000"/>
                </a:srgbClr>
              </a:gs>
              <a:gs pos="87000">
                <a:srgbClr val="36161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145" name="Picture 6" descr="http://cliparts.co/cliparts/kiM/b8L/kiMb8LaeT.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46995"/>
          <a:stretch/>
        </p:blipFill>
        <p:spPr bwMode="auto">
          <a:xfrm>
            <a:off x="10312760" y="515087"/>
            <a:ext cx="1879241" cy="4138943"/>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 descr="http://cliparts.co/cliparts/kiM/b8L/kiMb8LaeT.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21345"/>
          <a:stretch/>
        </p:blipFill>
        <p:spPr bwMode="auto">
          <a:xfrm flipH="1">
            <a:off x="-1" y="713469"/>
            <a:ext cx="2788604" cy="41389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userDrawn="1"/>
        </p:nvGrpSpPr>
        <p:grpSpPr>
          <a:xfrm>
            <a:off x="102641" y="-309433"/>
            <a:ext cx="2194291" cy="5191335"/>
            <a:chOff x="22186" y="-272307"/>
            <a:chExt cx="1645718" cy="3893501"/>
          </a:xfrm>
        </p:grpSpPr>
        <p:sp>
          <p:nvSpPr>
            <p:cNvPr id="14" name="Trapezoid 13"/>
            <p:cNvSpPr/>
            <p:nvPr/>
          </p:nvSpPr>
          <p:spPr>
            <a:xfrm rot="12292903">
              <a:off x="753504" y="-272307"/>
              <a:ext cx="914400" cy="3394565"/>
            </a:xfrm>
            <a:prstGeom prst="trapezoid">
              <a:avLst>
                <a:gd name="adj" fmla="val 31477"/>
              </a:avLst>
            </a:prstGeom>
            <a:gradFill>
              <a:gsLst>
                <a:gs pos="0">
                  <a:schemeClr val="accent5">
                    <a:lumMod val="20000"/>
                    <a:lumOff val="80000"/>
                    <a:alpha val="50000"/>
                  </a:schemeClr>
                </a:gs>
                <a:gs pos="50000">
                  <a:schemeClr val="accent5">
                    <a:lumMod val="40000"/>
                    <a:lumOff val="60000"/>
                    <a:alpha val="35000"/>
                  </a:schemeClr>
                </a:gs>
                <a:gs pos="100000">
                  <a:schemeClr val="accent5">
                    <a:lumMod val="60000"/>
                    <a:lumOff val="40000"/>
                    <a:alpha val="2000"/>
                  </a:schemeClr>
                </a:gs>
                <a:gs pos="90000">
                  <a:schemeClr val="accent5">
                    <a:lumMod val="60000"/>
                    <a:lumOff val="40000"/>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5" name="Group 14"/>
            <p:cNvGrpSpPr/>
            <p:nvPr/>
          </p:nvGrpSpPr>
          <p:grpSpPr>
            <a:xfrm>
              <a:off x="22186" y="3455126"/>
              <a:ext cx="681694" cy="166068"/>
              <a:chOff x="-2743174" y="3995990"/>
              <a:chExt cx="1735833" cy="422867"/>
            </a:xfrm>
          </p:grpSpPr>
          <p:sp>
            <p:nvSpPr>
              <p:cNvPr id="20" name="Freeform 19"/>
              <p:cNvSpPr/>
              <p:nvPr/>
            </p:nvSpPr>
            <p:spPr>
              <a:xfrm>
                <a:off x="-2743174" y="4137796"/>
                <a:ext cx="1735833" cy="281061"/>
              </a:xfrm>
              <a:custGeom>
                <a:avLst/>
                <a:gdLst>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20167 w 918755"/>
                  <a:gd name="connsiteY7" fmla="*/ 91440 h 148057"/>
                  <a:gd name="connsiteX8" fmla="*/ 0 w 918755"/>
                  <a:gd name="connsiteY8" fmla="*/ 91440 h 148057"/>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0 w 918755"/>
                  <a:gd name="connsiteY7" fmla="*/ 91440 h 148057"/>
                  <a:gd name="connsiteX8" fmla="*/ 0 w 918755"/>
                  <a:gd name="connsiteY8" fmla="*/ 0 h 148057"/>
                  <a:gd name="connsiteX0" fmla="*/ 0 w 918755"/>
                  <a:gd name="connsiteY0" fmla="*/ 0 h 148057"/>
                  <a:gd name="connsiteX1" fmla="*/ 914400 w 918755"/>
                  <a:gd name="connsiteY1" fmla="*/ 0 h 148057"/>
                  <a:gd name="connsiteX2" fmla="*/ 914400 w 918755"/>
                  <a:gd name="connsiteY2" fmla="*/ 91440 h 148057"/>
                  <a:gd name="connsiteX3" fmla="*/ 918755 w 918755"/>
                  <a:gd name="connsiteY3" fmla="*/ 99720 h 148057"/>
                  <a:gd name="connsiteX4" fmla="*/ 461555 w 918755"/>
                  <a:gd name="connsiteY4" fmla="*/ 148057 h 148057"/>
                  <a:gd name="connsiteX5" fmla="*/ 4355 w 918755"/>
                  <a:gd name="connsiteY5" fmla="*/ 99720 h 148057"/>
                  <a:gd name="connsiteX6" fmla="*/ 0 w 918755"/>
                  <a:gd name="connsiteY6" fmla="*/ 91440 h 148057"/>
                  <a:gd name="connsiteX7" fmla="*/ 0 w 918755"/>
                  <a:gd name="connsiteY7"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91440 h 148057"/>
                  <a:gd name="connsiteX6" fmla="*/ 0 w 914400"/>
                  <a:gd name="connsiteY6"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48057">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Oval 20"/>
              <p:cNvSpPr/>
              <p:nvPr/>
            </p:nvSpPr>
            <p:spPr>
              <a:xfrm>
                <a:off x="-2743173" y="3995990"/>
                <a:ext cx="1735832" cy="264367"/>
              </a:xfrm>
              <a:prstGeom prst="ellipse">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6" name="Freeform 15"/>
            <p:cNvSpPr/>
            <p:nvPr/>
          </p:nvSpPr>
          <p:spPr>
            <a:xfrm>
              <a:off x="186879" y="3210896"/>
              <a:ext cx="361023" cy="314168"/>
            </a:xfrm>
            <a:custGeom>
              <a:avLst/>
              <a:gdLst>
                <a:gd name="connsiteX0" fmla="*/ 0 w 395448"/>
                <a:gd name="connsiteY0" fmla="*/ 0 h 344125"/>
                <a:gd name="connsiteX1" fmla="*/ 395448 w 395448"/>
                <a:gd name="connsiteY1" fmla="*/ 0 h 344125"/>
                <a:gd name="connsiteX2" fmla="*/ 395448 w 395448"/>
                <a:gd name="connsiteY2" fmla="*/ 278909 h 344125"/>
                <a:gd name="connsiteX3" fmla="*/ 395448 w 395448"/>
                <a:gd name="connsiteY3" fmla="*/ 287643 h 344125"/>
                <a:gd name="connsiteX4" fmla="*/ 395448 w 395448"/>
                <a:gd name="connsiteY4" fmla="*/ 319187 h 344125"/>
                <a:gd name="connsiteX5" fmla="*/ 199608 w 395448"/>
                <a:gd name="connsiteY5" fmla="*/ 344125 h 344125"/>
                <a:gd name="connsiteX6" fmla="*/ 1884 w 395448"/>
                <a:gd name="connsiteY6" fmla="*/ 322834 h 344125"/>
                <a:gd name="connsiteX7" fmla="*/ 375 w 395448"/>
                <a:gd name="connsiteY7" fmla="*/ 287643 h 344125"/>
                <a:gd name="connsiteX8" fmla="*/ 0 w 395448"/>
                <a:gd name="connsiteY8" fmla="*/ 287643 h 344125"/>
                <a:gd name="connsiteX9" fmla="*/ 0 w 395448"/>
                <a:gd name="connsiteY9" fmla="*/ 278909 h 34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448" h="344125">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Freeform 16"/>
            <p:cNvSpPr/>
            <p:nvPr/>
          </p:nvSpPr>
          <p:spPr>
            <a:xfrm rot="12319323">
              <a:off x="223592" y="2807870"/>
              <a:ext cx="394788" cy="595929"/>
            </a:xfrm>
            <a:custGeom>
              <a:avLst/>
              <a:gdLst>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0 h 1685710"/>
                <a:gd name="connsiteX8" fmla="*/ 1534 w 820900"/>
                <a:gd name="connsiteY8" fmla="*/ 446569 h 1685710"/>
                <a:gd name="connsiteX9" fmla="*/ 820900 w 820900"/>
                <a:gd name="connsiteY9" fmla="*/ 446569 h 1685710"/>
                <a:gd name="connsiteX10" fmla="*/ 820900 w 820900"/>
                <a:gd name="connsiteY10" fmla="*/ 1366247 h 1685710"/>
                <a:gd name="connsiteX11" fmla="*/ 820900 w 820900"/>
                <a:gd name="connsiteY11" fmla="*/ 1409031 h 1685710"/>
                <a:gd name="connsiteX12" fmla="*/ 820900 w 820900"/>
                <a:gd name="connsiteY12" fmla="*/ 1563550 h 1685710"/>
                <a:gd name="connsiteX13" fmla="*/ 787804 w 820900"/>
                <a:gd name="connsiteY13" fmla="*/ 1594531 h 1685710"/>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446569 h 1685710"/>
                <a:gd name="connsiteX8" fmla="*/ 820900 w 820900"/>
                <a:gd name="connsiteY8" fmla="*/ 446569 h 1685710"/>
                <a:gd name="connsiteX9" fmla="*/ 820900 w 820900"/>
                <a:gd name="connsiteY9" fmla="*/ 1366247 h 1685710"/>
                <a:gd name="connsiteX10" fmla="*/ 820900 w 820900"/>
                <a:gd name="connsiteY10" fmla="*/ 1409031 h 1685710"/>
                <a:gd name="connsiteX11" fmla="*/ 820900 w 820900"/>
                <a:gd name="connsiteY11" fmla="*/ 1563550 h 1685710"/>
                <a:gd name="connsiteX12" fmla="*/ 787804 w 820900"/>
                <a:gd name="connsiteY12" fmla="*/ 1594531 h 1685710"/>
                <a:gd name="connsiteX0" fmla="*/ 787804 w 820900"/>
                <a:gd name="connsiteY0" fmla="*/ 1147962 h 1239141"/>
                <a:gd name="connsiteX1" fmla="*/ 414361 w 820900"/>
                <a:gd name="connsiteY1" fmla="*/ 1239141 h 1239141"/>
                <a:gd name="connsiteX2" fmla="*/ 3911 w 820900"/>
                <a:gd name="connsiteY2" fmla="*/ 1134846 h 1239141"/>
                <a:gd name="connsiteX3" fmla="*/ 779 w 820900"/>
                <a:gd name="connsiteY3" fmla="*/ 962462 h 1239141"/>
                <a:gd name="connsiteX4" fmla="*/ 0 w 820900"/>
                <a:gd name="connsiteY4" fmla="*/ 962462 h 1239141"/>
                <a:gd name="connsiteX5" fmla="*/ 0 w 820900"/>
                <a:gd name="connsiteY5" fmla="*/ 919678 h 1239141"/>
                <a:gd name="connsiteX6" fmla="*/ 1534 w 820900"/>
                <a:gd name="connsiteY6" fmla="*/ 0 h 1239141"/>
                <a:gd name="connsiteX7" fmla="*/ 820900 w 820900"/>
                <a:gd name="connsiteY7" fmla="*/ 0 h 1239141"/>
                <a:gd name="connsiteX8" fmla="*/ 820900 w 820900"/>
                <a:gd name="connsiteY8" fmla="*/ 919678 h 1239141"/>
                <a:gd name="connsiteX9" fmla="*/ 820900 w 820900"/>
                <a:gd name="connsiteY9" fmla="*/ 962462 h 1239141"/>
                <a:gd name="connsiteX10" fmla="*/ 820900 w 820900"/>
                <a:gd name="connsiteY10" fmla="*/ 1116981 h 1239141"/>
                <a:gd name="connsiteX11" fmla="*/ 787804 w 820900"/>
                <a:gd name="connsiteY11" fmla="*/ 1147962 h 12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0900" h="1239141">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chemeClr val="bg1">
                    <a:lumMod val="95000"/>
                    <a:lumOff val="5000"/>
                  </a:schemeClr>
                </a:gs>
                <a:gs pos="58974">
                  <a:schemeClr val="bg1">
                    <a:lumMod val="75000"/>
                    <a:lumOff val="25000"/>
                  </a:schemeClr>
                </a:gs>
                <a:gs pos="16000">
                  <a:schemeClr val="bg1">
                    <a:lumMod val="85000"/>
                    <a:lumOff val="15000"/>
                  </a:schemeClr>
                </a:gs>
              </a:gsLst>
              <a:lin ang="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p:cNvSpPr/>
            <p:nvPr/>
          </p:nvSpPr>
          <p:spPr>
            <a:xfrm rot="6919323">
              <a:off x="211608" y="3174922"/>
              <a:ext cx="172434" cy="391233"/>
            </a:xfrm>
            <a:prstGeom prst="ellipse">
              <a:avLst/>
            </a:prstGeom>
            <a:gradFill>
              <a:gsLst>
                <a:gs pos="0">
                  <a:schemeClr val="bg1">
                    <a:lumMod val="95000"/>
                    <a:lumOff val="5000"/>
                  </a:schemeClr>
                </a:gs>
                <a:gs pos="58974">
                  <a:schemeClr val="bg1">
                    <a:lumMod val="75000"/>
                    <a:lumOff val="25000"/>
                  </a:schemeClr>
                </a:gs>
                <a:gs pos="16000">
                  <a:schemeClr val="bg1">
                    <a:lumMod val="85000"/>
                    <a:lumOff val="15000"/>
                  </a:schemeClr>
                </a:gs>
              </a:gsLst>
              <a:lin ang="1620000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p:cNvSpPr/>
            <p:nvPr/>
          </p:nvSpPr>
          <p:spPr>
            <a:xfrm>
              <a:off x="465917" y="3242888"/>
              <a:ext cx="125617" cy="125617"/>
            </a:xfrm>
            <a:prstGeom prst="ellipse">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2" name="Group 21"/>
          <p:cNvGrpSpPr/>
          <p:nvPr userDrawn="1"/>
        </p:nvGrpSpPr>
        <p:grpSpPr>
          <a:xfrm flipH="1">
            <a:off x="9902908" y="-309433"/>
            <a:ext cx="2194291" cy="5191335"/>
            <a:chOff x="22186" y="-272307"/>
            <a:chExt cx="1645718" cy="3893501"/>
          </a:xfrm>
        </p:grpSpPr>
        <p:sp>
          <p:nvSpPr>
            <p:cNvPr id="23" name="Trapezoid 22"/>
            <p:cNvSpPr/>
            <p:nvPr/>
          </p:nvSpPr>
          <p:spPr>
            <a:xfrm rot="12292903">
              <a:off x="753504" y="-272307"/>
              <a:ext cx="914400" cy="3394565"/>
            </a:xfrm>
            <a:prstGeom prst="trapezoid">
              <a:avLst>
                <a:gd name="adj" fmla="val 31477"/>
              </a:avLst>
            </a:prstGeom>
            <a:gradFill>
              <a:gsLst>
                <a:gs pos="0">
                  <a:schemeClr val="accent5">
                    <a:lumMod val="20000"/>
                    <a:lumOff val="80000"/>
                    <a:alpha val="50000"/>
                  </a:schemeClr>
                </a:gs>
                <a:gs pos="50000">
                  <a:schemeClr val="accent5">
                    <a:lumMod val="40000"/>
                    <a:lumOff val="60000"/>
                    <a:alpha val="35000"/>
                  </a:schemeClr>
                </a:gs>
                <a:gs pos="100000">
                  <a:schemeClr val="accent5">
                    <a:lumMod val="60000"/>
                    <a:lumOff val="40000"/>
                    <a:alpha val="2000"/>
                  </a:schemeClr>
                </a:gs>
                <a:gs pos="90000">
                  <a:schemeClr val="accent5">
                    <a:lumMod val="60000"/>
                    <a:lumOff val="40000"/>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4" name="Group 23"/>
            <p:cNvGrpSpPr/>
            <p:nvPr/>
          </p:nvGrpSpPr>
          <p:grpSpPr>
            <a:xfrm>
              <a:off x="22186" y="3455126"/>
              <a:ext cx="681694" cy="166068"/>
              <a:chOff x="-2743174" y="3995990"/>
              <a:chExt cx="1735833" cy="422867"/>
            </a:xfrm>
          </p:grpSpPr>
          <p:sp>
            <p:nvSpPr>
              <p:cNvPr id="29" name="Freeform 28"/>
              <p:cNvSpPr/>
              <p:nvPr/>
            </p:nvSpPr>
            <p:spPr>
              <a:xfrm>
                <a:off x="-2743174" y="4137796"/>
                <a:ext cx="1735833" cy="281061"/>
              </a:xfrm>
              <a:custGeom>
                <a:avLst/>
                <a:gdLst>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20167 w 918755"/>
                  <a:gd name="connsiteY7" fmla="*/ 91440 h 148057"/>
                  <a:gd name="connsiteX8" fmla="*/ 0 w 918755"/>
                  <a:gd name="connsiteY8" fmla="*/ 91440 h 148057"/>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0 w 918755"/>
                  <a:gd name="connsiteY7" fmla="*/ 91440 h 148057"/>
                  <a:gd name="connsiteX8" fmla="*/ 0 w 918755"/>
                  <a:gd name="connsiteY8" fmla="*/ 0 h 148057"/>
                  <a:gd name="connsiteX0" fmla="*/ 0 w 918755"/>
                  <a:gd name="connsiteY0" fmla="*/ 0 h 148057"/>
                  <a:gd name="connsiteX1" fmla="*/ 914400 w 918755"/>
                  <a:gd name="connsiteY1" fmla="*/ 0 h 148057"/>
                  <a:gd name="connsiteX2" fmla="*/ 914400 w 918755"/>
                  <a:gd name="connsiteY2" fmla="*/ 91440 h 148057"/>
                  <a:gd name="connsiteX3" fmla="*/ 918755 w 918755"/>
                  <a:gd name="connsiteY3" fmla="*/ 99720 h 148057"/>
                  <a:gd name="connsiteX4" fmla="*/ 461555 w 918755"/>
                  <a:gd name="connsiteY4" fmla="*/ 148057 h 148057"/>
                  <a:gd name="connsiteX5" fmla="*/ 4355 w 918755"/>
                  <a:gd name="connsiteY5" fmla="*/ 99720 h 148057"/>
                  <a:gd name="connsiteX6" fmla="*/ 0 w 918755"/>
                  <a:gd name="connsiteY6" fmla="*/ 91440 h 148057"/>
                  <a:gd name="connsiteX7" fmla="*/ 0 w 918755"/>
                  <a:gd name="connsiteY7"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91440 h 148057"/>
                  <a:gd name="connsiteX6" fmla="*/ 0 w 914400"/>
                  <a:gd name="connsiteY6"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48057">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Oval 29"/>
              <p:cNvSpPr/>
              <p:nvPr/>
            </p:nvSpPr>
            <p:spPr>
              <a:xfrm>
                <a:off x="-2743173" y="3995990"/>
                <a:ext cx="1735832" cy="264367"/>
              </a:xfrm>
              <a:prstGeom prst="ellipse">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5" name="Freeform 24"/>
            <p:cNvSpPr/>
            <p:nvPr/>
          </p:nvSpPr>
          <p:spPr>
            <a:xfrm>
              <a:off x="186879" y="3210896"/>
              <a:ext cx="361023" cy="314168"/>
            </a:xfrm>
            <a:custGeom>
              <a:avLst/>
              <a:gdLst>
                <a:gd name="connsiteX0" fmla="*/ 0 w 395448"/>
                <a:gd name="connsiteY0" fmla="*/ 0 h 344125"/>
                <a:gd name="connsiteX1" fmla="*/ 395448 w 395448"/>
                <a:gd name="connsiteY1" fmla="*/ 0 h 344125"/>
                <a:gd name="connsiteX2" fmla="*/ 395448 w 395448"/>
                <a:gd name="connsiteY2" fmla="*/ 278909 h 344125"/>
                <a:gd name="connsiteX3" fmla="*/ 395448 w 395448"/>
                <a:gd name="connsiteY3" fmla="*/ 287643 h 344125"/>
                <a:gd name="connsiteX4" fmla="*/ 395448 w 395448"/>
                <a:gd name="connsiteY4" fmla="*/ 319187 h 344125"/>
                <a:gd name="connsiteX5" fmla="*/ 199608 w 395448"/>
                <a:gd name="connsiteY5" fmla="*/ 344125 h 344125"/>
                <a:gd name="connsiteX6" fmla="*/ 1884 w 395448"/>
                <a:gd name="connsiteY6" fmla="*/ 322834 h 344125"/>
                <a:gd name="connsiteX7" fmla="*/ 375 w 395448"/>
                <a:gd name="connsiteY7" fmla="*/ 287643 h 344125"/>
                <a:gd name="connsiteX8" fmla="*/ 0 w 395448"/>
                <a:gd name="connsiteY8" fmla="*/ 287643 h 344125"/>
                <a:gd name="connsiteX9" fmla="*/ 0 w 395448"/>
                <a:gd name="connsiteY9" fmla="*/ 278909 h 34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448" h="344125">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Freeform 25"/>
            <p:cNvSpPr/>
            <p:nvPr/>
          </p:nvSpPr>
          <p:spPr>
            <a:xfrm rot="12319323">
              <a:off x="223592" y="2807870"/>
              <a:ext cx="394788" cy="595929"/>
            </a:xfrm>
            <a:custGeom>
              <a:avLst/>
              <a:gdLst>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0 h 1685710"/>
                <a:gd name="connsiteX8" fmla="*/ 1534 w 820900"/>
                <a:gd name="connsiteY8" fmla="*/ 446569 h 1685710"/>
                <a:gd name="connsiteX9" fmla="*/ 820900 w 820900"/>
                <a:gd name="connsiteY9" fmla="*/ 446569 h 1685710"/>
                <a:gd name="connsiteX10" fmla="*/ 820900 w 820900"/>
                <a:gd name="connsiteY10" fmla="*/ 1366247 h 1685710"/>
                <a:gd name="connsiteX11" fmla="*/ 820900 w 820900"/>
                <a:gd name="connsiteY11" fmla="*/ 1409031 h 1685710"/>
                <a:gd name="connsiteX12" fmla="*/ 820900 w 820900"/>
                <a:gd name="connsiteY12" fmla="*/ 1563550 h 1685710"/>
                <a:gd name="connsiteX13" fmla="*/ 787804 w 820900"/>
                <a:gd name="connsiteY13" fmla="*/ 1594531 h 1685710"/>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446569 h 1685710"/>
                <a:gd name="connsiteX8" fmla="*/ 820900 w 820900"/>
                <a:gd name="connsiteY8" fmla="*/ 446569 h 1685710"/>
                <a:gd name="connsiteX9" fmla="*/ 820900 w 820900"/>
                <a:gd name="connsiteY9" fmla="*/ 1366247 h 1685710"/>
                <a:gd name="connsiteX10" fmla="*/ 820900 w 820900"/>
                <a:gd name="connsiteY10" fmla="*/ 1409031 h 1685710"/>
                <a:gd name="connsiteX11" fmla="*/ 820900 w 820900"/>
                <a:gd name="connsiteY11" fmla="*/ 1563550 h 1685710"/>
                <a:gd name="connsiteX12" fmla="*/ 787804 w 820900"/>
                <a:gd name="connsiteY12" fmla="*/ 1594531 h 1685710"/>
                <a:gd name="connsiteX0" fmla="*/ 787804 w 820900"/>
                <a:gd name="connsiteY0" fmla="*/ 1147962 h 1239141"/>
                <a:gd name="connsiteX1" fmla="*/ 414361 w 820900"/>
                <a:gd name="connsiteY1" fmla="*/ 1239141 h 1239141"/>
                <a:gd name="connsiteX2" fmla="*/ 3911 w 820900"/>
                <a:gd name="connsiteY2" fmla="*/ 1134846 h 1239141"/>
                <a:gd name="connsiteX3" fmla="*/ 779 w 820900"/>
                <a:gd name="connsiteY3" fmla="*/ 962462 h 1239141"/>
                <a:gd name="connsiteX4" fmla="*/ 0 w 820900"/>
                <a:gd name="connsiteY4" fmla="*/ 962462 h 1239141"/>
                <a:gd name="connsiteX5" fmla="*/ 0 w 820900"/>
                <a:gd name="connsiteY5" fmla="*/ 919678 h 1239141"/>
                <a:gd name="connsiteX6" fmla="*/ 1534 w 820900"/>
                <a:gd name="connsiteY6" fmla="*/ 0 h 1239141"/>
                <a:gd name="connsiteX7" fmla="*/ 820900 w 820900"/>
                <a:gd name="connsiteY7" fmla="*/ 0 h 1239141"/>
                <a:gd name="connsiteX8" fmla="*/ 820900 w 820900"/>
                <a:gd name="connsiteY8" fmla="*/ 919678 h 1239141"/>
                <a:gd name="connsiteX9" fmla="*/ 820900 w 820900"/>
                <a:gd name="connsiteY9" fmla="*/ 962462 h 1239141"/>
                <a:gd name="connsiteX10" fmla="*/ 820900 w 820900"/>
                <a:gd name="connsiteY10" fmla="*/ 1116981 h 1239141"/>
                <a:gd name="connsiteX11" fmla="*/ 787804 w 820900"/>
                <a:gd name="connsiteY11" fmla="*/ 1147962 h 12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0900" h="1239141">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chemeClr val="bg1">
                    <a:lumMod val="95000"/>
                    <a:lumOff val="5000"/>
                  </a:schemeClr>
                </a:gs>
                <a:gs pos="58974">
                  <a:schemeClr val="bg1">
                    <a:lumMod val="75000"/>
                    <a:lumOff val="25000"/>
                  </a:schemeClr>
                </a:gs>
                <a:gs pos="16000">
                  <a:schemeClr val="bg1">
                    <a:lumMod val="85000"/>
                    <a:lumOff val="15000"/>
                  </a:schemeClr>
                </a:gs>
              </a:gsLst>
              <a:lin ang="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Oval 26"/>
            <p:cNvSpPr/>
            <p:nvPr/>
          </p:nvSpPr>
          <p:spPr>
            <a:xfrm rot="6919323">
              <a:off x="211608" y="3174922"/>
              <a:ext cx="172434" cy="391233"/>
            </a:xfrm>
            <a:prstGeom prst="ellipse">
              <a:avLst/>
            </a:prstGeom>
            <a:gradFill>
              <a:gsLst>
                <a:gs pos="0">
                  <a:schemeClr val="bg1">
                    <a:lumMod val="95000"/>
                    <a:lumOff val="5000"/>
                  </a:schemeClr>
                </a:gs>
                <a:gs pos="58974">
                  <a:schemeClr val="bg1">
                    <a:lumMod val="75000"/>
                    <a:lumOff val="25000"/>
                  </a:schemeClr>
                </a:gs>
                <a:gs pos="16000">
                  <a:schemeClr val="bg1">
                    <a:lumMod val="85000"/>
                    <a:lumOff val="15000"/>
                  </a:schemeClr>
                </a:gs>
              </a:gsLst>
              <a:lin ang="1620000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Oval 27"/>
            <p:cNvSpPr/>
            <p:nvPr/>
          </p:nvSpPr>
          <p:spPr>
            <a:xfrm>
              <a:off x="465917" y="3242888"/>
              <a:ext cx="125617" cy="125617"/>
            </a:xfrm>
            <a:prstGeom prst="ellipse">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71" name="Freeform 470"/>
          <p:cNvSpPr/>
          <p:nvPr userDrawn="1"/>
        </p:nvSpPr>
        <p:spPr>
          <a:xfrm>
            <a:off x="1632665" y="1038971"/>
            <a:ext cx="9022080" cy="3300243"/>
          </a:xfrm>
          <a:custGeom>
            <a:avLst/>
            <a:gdLst>
              <a:gd name="connsiteX0" fmla="*/ 492102 w 6772275"/>
              <a:gd name="connsiteY0" fmla="*/ 0 h 2475182"/>
              <a:gd name="connsiteX1" fmla="*/ 6278160 w 6772275"/>
              <a:gd name="connsiteY1" fmla="*/ 0 h 2475182"/>
              <a:gd name="connsiteX2" fmla="*/ 6278160 w 6772275"/>
              <a:gd name="connsiteY2" fmla="*/ 521695 h 2475182"/>
              <a:gd name="connsiteX3" fmla="*/ 6772275 w 6772275"/>
              <a:gd name="connsiteY3" fmla="*/ 521695 h 2475182"/>
              <a:gd name="connsiteX4" fmla="*/ 6772275 w 6772275"/>
              <a:gd name="connsiteY4" fmla="*/ 1938277 h 2475182"/>
              <a:gd name="connsiteX5" fmla="*/ 6278160 w 6772275"/>
              <a:gd name="connsiteY5" fmla="*/ 1938277 h 2475182"/>
              <a:gd name="connsiteX6" fmla="*/ 6278160 w 6772275"/>
              <a:gd name="connsiteY6" fmla="*/ 2475182 h 2475182"/>
              <a:gd name="connsiteX7" fmla="*/ 492102 w 6772275"/>
              <a:gd name="connsiteY7" fmla="*/ 2475182 h 2475182"/>
              <a:gd name="connsiteX8" fmla="*/ 492102 w 6772275"/>
              <a:gd name="connsiteY8" fmla="*/ 1938277 h 2475182"/>
              <a:gd name="connsiteX9" fmla="*/ 0 w 6772275"/>
              <a:gd name="connsiteY9" fmla="*/ 1938277 h 2475182"/>
              <a:gd name="connsiteX10" fmla="*/ 0 w 6772275"/>
              <a:gd name="connsiteY10" fmla="*/ 521695 h 2475182"/>
              <a:gd name="connsiteX11" fmla="*/ 492102 w 6772275"/>
              <a:gd name="connsiteY11" fmla="*/ 521695 h 24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2275" h="2475182">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a:gradFill>
              <a:gsLst>
                <a:gs pos="0">
                  <a:srgbClr val="01BEFE"/>
                </a:gs>
                <a:gs pos="100000">
                  <a:schemeClr val="accent5">
                    <a:lumMod val="40000"/>
                    <a:lumOff val="60000"/>
                  </a:schemeClr>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472" name="Freeform 471"/>
          <p:cNvSpPr/>
          <p:nvPr userDrawn="1"/>
        </p:nvSpPr>
        <p:spPr>
          <a:xfrm>
            <a:off x="1785035" y="1169702"/>
            <a:ext cx="8717341" cy="3038781"/>
          </a:xfrm>
          <a:custGeom>
            <a:avLst/>
            <a:gdLst>
              <a:gd name="connsiteX0" fmla="*/ 475078 w 6538006"/>
              <a:gd name="connsiteY0" fmla="*/ 0 h 2314094"/>
              <a:gd name="connsiteX1" fmla="*/ 6060983 w 6538006"/>
              <a:gd name="connsiteY1" fmla="*/ 0 h 2314094"/>
              <a:gd name="connsiteX2" fmla="*/ 6060983 w 6538006"/>
              <a:gd name="connsiteY2" fmla="*/ 546605 h 2314094"/>
              <a:gd name="connsiteX3" fmla="*/ 6538006 w 6538006"/>
              <a:gd name="connsiteY3" fmla="*/ 546605 h 2314094"/>
              <a:gd name="connsiteX4" fmla="*/ 6538006 w 6538006"/>
              <a:gd name="connsiteY4" fmla="*/ 1769244 h 2314094"/>
              <a:gd name="connsiteX5" fmla="*/ 6060983 w 6538006"/>
              <a:gd name="connsiteY5" fmla="*/ 1769244 h 2314094"/>
              <a:gd name="connsiteX6" fmla="*/ 6060983 w 6538006"/>
              <a:gd name="connsiteY6" fmla="*/ 2314094 h 2314094"/>
              <a:gd name="connsiteX7" fmla="*/ 475078 w 6538006"/>
              <a:gd name="connsiteY7" fmla="*/ 2314094 h 2314094"/>
              <a:gd name="connsiteX8" fmla="*/ 475078 w 6538006"/>
              <a:gd name="connsiteY8" fmla="*/ 1769244 h 2314094"/>
              <a:gd name="connsiteX9" fmla="*/ 0 w 6538006"/>
              <a:gd name="connsiteY9" fmla="*/ 1769244 h 2314094"/>
              <a:gd name="connsiteX10" fmla="*/ 0 w 6538006"/>
              <a:gd name="connsiteY10" fmla="*/ 546605 h 2314094"/>
              <a:gd name="connsiteX11" fmla="*/ 475078 w 6538006"/>
              <a:gd name="connsiteY11" fmla="*/ 546605 h 231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8006" h="2314094">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a:gradFill>
              <a:gsLst>
                <a:gs pos="0">
                  <a:schemeClr val="accent1">
                    <a:lumMod val="5000"/>
                    <a:lumOff val="95000"/>
                  </a:schemeClr>
                </a:gs>
                <a:gs pos="100000">
                  <a:srgbClr val="01BEFE"/>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141" name="Rectangle 140"/>
          <p:cNvSpPr/>
          <p:nvPr userDrawn="1"/>
        </p:nvSpPr>
        <p:spPr>
          <a:xfrm>
            <a:off x="-1" y="5340288"/>
            <a:ext cx="12192001" cy="336323"/>
          </a:xfrm>
          <a:prstGeom prst="rect">
            <a:avLst/>
          </a:prstGeom>
          <a:solidFill>
            <a:schemeClr val="accent1">
              <a:lumMod val="20000"/>
              <a:lumOff val="8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solidFill>
                <a:prstClr val="white"/>
              </a:solidFill>
            </a:endParaRPr>
          </a:p>
        </p:txBody>
      </p:sp>
      <p:sp>
        <p:nvSpPr>
          <p:cNvPr id="256" name="CategoryBG"/>
          <p:cNvSpPr/>
          <p:nvPr userDrawn="1"/>
        </p:nvSpPr>
        <p:spPr>
          <a:xfrm>
            <a:off x="2743200" y="4645935"/>
            <a:ext cx="6705600" cy="487680"/>
          </a:xfrm>
          <a:prstGeom prst="rect">
            <a:avLst/>
          </a:prstGeom>
          <a:gradFill flip="none" rotWithShape="1">
            <a:gsLst>
              <a:gs pos="0">
                <a:srgbClr val="01BEFE">
                  <a:alpha val="1000"/>
                </a:srgbClr>
              </a:gs>
              <a:gs pos="100000">
                <a:srgbClr val="01BEFE">
                  <a:alpha val="1000"/>
                </a:srgbClr>
              </a:gs>
              <a:gs pos="70000">
                <a:srgbClr val="0070C0">
                  <a:lumMod val="70000"/>
                </a:srgbClr>
              </a:gs>
              <a:gs pos="30000">
                <a:srgbClr val="0070C0">
                  <a:lumMod val="7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733" b="1" dirty="0">
              <a:solidFill>
                <a:prstClr val="white"/>
              </a:solidFill>
              <a:effectLst>
                <a:outerShdw blurRad="38100" dist="38100" dir="2700000" algn="tl">
                  <a:srgbClr val="000000">
                    <a:alpha val="43137"/>
                  </a:srgbClr>
                </a:outerShdw>
              </a:effectLst>
            </a:endParaRPr>
          </a:p>
        </p:txBody>
      </p:sp>
      <p:cxnSp>
        <p:nvCxnSpPr>
          <p:cNvPr id="257" name="Straight Connector 256"/>
          <p:cNvCxnSpPr/>
          <p:nvPr userDrawn="1"/>
        </p:nvCxnSpPr>
        <p:spPr>
          <a:xfrm>
            <a:off x="2766531" y="4642789"/>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2743200" y="5133615"/>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sp>
        <p:nvSpPr>
          <p:cNvPr id="366" name="Rectangle 365"/>
          <p:cNvSpPr>
            <a:spLocks noChangeAspect="1"/>
          </p:cNvSpPr>
          <p:nvPr userDrawn="1"/>
        </p:nvSpPr>
        <p:spPr>
          <a:xfrm>
            <a:off x="98280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67" name="Rectangle 366"/>
          <p:cNvSpPr>
            <a:spLocks noChangeAspect="1"/>
          </p:cNvSpPr>
          <p:nvPr userDrawn="1"/>
        </p:nvSpPr>
        <p:spPr>
          <a:xfrm>
            <a:off x="19011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68" name="Rectangle 367"/>
          <p:cNvSpPr>
            <a:spLocks noChangeAspect="1"/>
          </p:cNvSpPr>
          <p:nvPr userDrawn="1"/>
        </p:nvSpPr>
        <p:spPr>
          <a:xfrm>
            <a:off x="2512324"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69" name="Rectangle 368"/>
          <p:cNvSpPr>
            <a:spLocks noChangeAspect="1"/>
          </p:cNvSpPr>
          <p:nvPr userDrawn="1"/>
        </p:nvSpPr>
        <p:spPr>
          <a:xfrm>
            <a:off x="312196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0" name="Rectangle 369"/>
          <p:cNvSpPr>
            <a:spLocks noChangeAspect="1"/>
          </p:cNvSpPr>
          <p:nvPr userDrawn="1"/>
        </p:nvSpPr>
        <p:spPr>
          <a:xfrm>
            <a:off x="373160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1" name="Rectangle 370"/>
          <p:cNvSpPr>
            <a:spLocks noChangeAspect="1"/>
          </p:cNvSpPr>
          <p:nvPr userDrawn="1"/>
        </p:nvSpPr>
        <p:spPr>
          <a:xfrm>
            <a:off x="4341248"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2" name="Rectangle 371"/>
          <p:cNvSpPr>
            <a:spLocks noChangeAspect="1"/>
          </p:cNvSpPr>
          <p:nvPr userDrawn="1"/>
        </p:nvSpPr>
        <p:spPr>
          <a:xfrm>
            <a:off x="4950889"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73" name="Rectangle 372"/>
          <p:cNvSpPr>
            <a:spLocks noChangeAspect="1"/>
          </p:cNvSpPr>
          <p:nvPr userDrawn="1"/>
        </p:nvSpPr>
        <p:spPr>
          <a:xfrm>
            <a:off x="5560531"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4" name="Rectangle 373"/>
          <p:cNvSpPr>
            <a:spLocks noChangeAspect="1"/>
          </p:cNvSpPr>
          <p:nvPr userDrawn="1"/>
        </p:nvSpPr>
        <p:spPr>
          <a:xfrm>
            <a:off x="6170172"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5" name="Rectangle 374"/>
          <p:cNvSpPr>
            <a:spLocks noChangeAspect="1"/>
          </p:cNvSpPr>
          <p:nvPr userDrawn="1"/>
        </p:nvSpPr>
        <p:spPr>
          <a:xfrm>
            <a:off x="6779813"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6" name="Rectangle 375"/>
          <p:cNvSpPr>
            <a:spLocks noChangeAspect="1"/>
          </p:cNvSpPr>
          <p:nvPr userDrawn="1"/>
        </p:nvSpPr>
        <p:spPr>
          <a:xfrm>
            <a:off x="73894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7" name="Rectangle 376"/>
          <p:cNvSpPr>
            <a:spLocks noChangeAspect="1"/>
          </p:cNvSpPr>
          <p:nvPr userDrawn="1"/>
        </p:nvSpPr>
        <p:spPr>
          <a:xfrm>
            <a:off x="7999096"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8" name="Rectangle 377"/>
          <p:cNvSpPr>
            <a:spLocks noChangeAspect="1"/>
          </p:cNvSpPr>
          <p:nvPr userDrawn="1"/>
        </p:nvSpPr>
        <p:spPr>
          <a:xfrm>
            <a:off x="860873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9" name="Rectangle 378"/>
          <p:cNvSpPr>
            <a:spLocks noChangeAspect="1"/>
          </p:cNvSpPr>
          <p:nvPr userDrawn="1"/>
        </p:nvSpPr>
        <p:spPr>
          <a:xfrm>
            <a:off x="92184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0" name="Rectangle 379"/>
          <p:cNvSpPr>
            <a:spLocks noChangeAspect="1"/>
          </p:cNvSpPr>
          <p:nvPr userDrawn="1"/>
        </p:nvSpPr>
        <p:spPr>
          <a:xfrm>
            <a:off x="2512324"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1" name="Rectangle 380"/>
          <p:cNvSpPr>
            <a:spLocks noChangeAspect="1"/>
          </p:cNvSpPr>
          <p:nvPr userDrawn="1"/>
        </p:nvSpPr>
        <p:spPr>
          <a:xfrm>
            <a:off x="3121969"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2" name="Rectangle 381"/>
          <p:cNvSpPr>
            <a:spLocks noChangeAspect="1"/>
          </p:cNvSpPr>
          <p:nvPr userDrawn="1"/>
        </p:nvSpPr>
        <p:spPr>
          <a:xfrm>
            <a:off x="373161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3" name="Rectangle 382"/>
          <p:cNvSpPr>
            <a:spLocks noChangeAspect="1"/>
          </p:cNvSpPr>
          <p:nvPr userDrawn="1"/>
        </p:nvSpPr>
        <p:spPr>
          <a:xfrm>
            <a:off x="4341260"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4" name="Rectangle 383"/>
          <p:cNvSpPr>
            <a:spLocks noChangeAspect="1"/>
          </p:cNvSpPr>
          <p:nvPr userDrawn="1"/>
        </p:nvSpPr>
        <p:spPr>
          <a:xfrm>
            <a:off x="495090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5" name="Rectangle 384"/>
          <p:cNvSpPr>
            <a:spLocks noChangeAspect="1"/>
          </p:cNvSpPr>
          <p:nvPr userDrawn="1"/>
        </p:nvSpPr>
        <p:spPr>
          <a:xfrm>
            <a:off x="556055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6" name="Rectangle 385"/>
          <p:cNvSpPr>
            <a:spLocks noChangeAspect="1"/>
          </p:cNvSpPr>
          <p:nvPr userDrawn="1"/>
        </p:nvSpPr>
        <p:spPr>
          <a:xfrm>
            <a:off x="6170196"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7" name="Rectangle 386"/>
          <p:cNvSpPr>
            <a:spLocks noChangeAspect="1"/>
          </p:cNvSpPr>
          <p:nvPr userDrawn="1"/>
        </p:nvSpPr>
        <p:spPr>
          <a:xfrm>
            <a:off x="677984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8" name="Rectangle 387"/>
          <p:cNvSpPr>
            <a:spLocks noChangeAspect="1"/>
          </p:cNvSpPr>
          <p:nvPr userDrawn="1"/>
        </p:nvSpPr>
        <p:spPr>
          <a:xfrm>
            <a:off x="738948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9" name="Rectangle 388"/>
          <p:cNvSpPr>
            <a:spLocks noChangeAspect="1"/>
          </p:cNvSpPr>
          <p:nvPr userDrawn="1"/>
        </p:nvSpPr>
        <p:spPr>
          <a:xfrm>
            <a:off x="7999132"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0" name="Rectangle 389"/>
          <p:cNvSpPr>
            <a:spLocks noChangeAspect="1"/>
          </p:cNvSpPr>
          <p:nvPr userDrawn="1"/>
        </p:nvSpPr>
        <p:spPr>
          <a:xfrm>
            <a:off x="860877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1" name="Rectangle 390"/>
          <p:cNvSpPr>
            <a:spLocks noChangeAspect="1"/>
          </p:cNvSpPr>
          <p:nvPr userDrawn="1"/>
        </p:nvSpPr>
        <p:spPr>
          <a:xfrm>
            <a:off x="921841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2" name="Rectangle 391"/>
          <p:cNvSpPr>
            <a:spLocks noChangeAspect="1"/>
          </p:cNvSpPr>
          <p:nvPr userDrawn="1"/>
        </p:nvSpPr>
        <p:spPr>
          <a:xfrm>
            <a:off x="2512324"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3" name="Rectangle 392"/>
          <p:cNvSpPr>
            <a:spLocks noChangeAspect="1"/>
          </p:cNvSpPr>
          <p:nvPr userDrawn="1"/>
        </p:nvSpPr>
        <p:spPr>
          <a:xfrm>
            <a:off x="3121969"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4" name="Rectangle 393"/>
          <p:cNvSpPr>
            <a:spLocks noChangeAspect="1"/>
          </p:cNvSpPr>
          <p:nvPr userDrawn="1"/>
        </p:nvSpPr>
        <p:spPr>
          <a:xfrm>
            <a:off x="373161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5" name="Rectangle 394"/>
          <p:cNvSpPr>
            <a:spLocks noChangeAspect="1"/>
          </p:cNvSpPr>
          <p:nvPr userDrawn="1"/>
        </p:nvSpPr>
        <p:spPr>
          <a:xfrm>
            <a:off x="4341260"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6" name="Rectangle 395"/>
          <p:cNvSpPr>
            <a:spLocks noChangeAspect="1"/>
          </p:cNvSpPr>
          <p:nvPr userDrawn="1"/>
        </p:nvSpPr>
        <p:spPr>
          <a:xfrm>
            <a:off x="495090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7" name="Rectangle 396"/>
          <p:cNvSpPr>
            <a:spLocks noChangeAspect="1"/>
          </p:cNvSpPr>
          <p:nvPr userDrawn="1"/>
        </p:nvSpPr>
        <p:spPr>
          <a:xfrm>
            <a:off x="556055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8" name="Rectangle 397"/>
          <p:cNvSpPr>
            <a:spLocks noChangeAspect="1"/>
          </p:cNvSpPr>
          <p:nvPr userDrawn="1"/>
        </p:nvSpPr>
        <p:spPr>
          <a:xfrm>
            <a:off x="6170196"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9" name="Rectangle 398"/>
          <p:cNvSpPr>
            <a:spLocks noChangeAspect="1"/>
          </p:cNvSpPr>
          <p:nvPr userDrawn="1"/>
        </p:nvSpPr>
        <p:spPr>
          <a:xfrm>
            <a:off x="677984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00" name="Rectangle 399"/>
          <p:cNvSpPr>
            <a:spLocks noChangeAspect="1"/>
          </p:cNvSpPr>
          <p:nvPr userDrawn="1"/>
        </p:nvSpPr>
        <p:spPr>
          <a:xfrm>
            <a:off x="738948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1" name="Rectangle 400"/>
          <p:cNvSpPr>
            <a:spLocks noChangeAspect="1"/>
          </p:cNvSpPr>
          <p:nvPr userDrawn="1"/>
        </p:nvSpPr>
        <p:spPr>
          <a:xfrm>
            <a:off x="7999132"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2" name="Rectangle 401"/>
          <p:cNvSpPr>
            <a:spLocks noChangeAspect="1"/>
          </p:cNvSpPr>
          <p:nvPr userDrawn="1"/>
        </p:nvSpPr>
        <p:spPr>
          <a:xfrm>
            <a:off x="860877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3" name="Rectangle 402"/>
          <p:cNvSpPr>
            <a:spLocks noChangeAspect="1"/>
          </p:cNvSpPr>
          <p:nvPr userDrawn="1"/>
        </p:nvSpPr>
        <p:spPr>
          <a:xfrm>
            <a:off x="921841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4" name="Rectangle 403"/>
          <p:cNvSpPr>
            <a:spLocks noChangeAspect="1"/>
          </p:cNvSpPr>
          <p:nvPr userDrawn="1"/>
        </p:nvSpPr>
        <p:spPr>
          <a:xfrm>
            <a:off x="98280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5" name="Rectangle 404"/>
          <p:cNvSpPr>
            <a:spLocks noChangeAspect="1"/>
          </p:cNvSpPr>
          <p:nvPr userDrawn="1"/>
        </p:nvSpPr>
        <p:spPr>
          <a:xfrm>
            <a:off x="19011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6" name="Rectangle 405"/>
          <p:cNvSpPr>
            <a:spLocks noChangeAspect="1"/>
          </p:cNvSpPr>
          <p:nvPr userDrawn="1"/>
        </p:nvSpPr>
        <p:spPr>
          <a:xfrm>
            <a:off x="2512324"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7" name="Rectangle 406"/>
          <p:cNvSpPr>
            <a:spLocks noChangeAspect="1"/>
          </p:cNvSpPr>
          <p:nvPr userDrawn="1"/>
        </p:nvSpPr>
        <p:spPr>
          <a:xfrm>
            <a:off x="312196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8" name="Rectangle 407"/>
          <p:cNvSpPr>
            <a:spLocks noChangeAspect="1"/>
          </p:cNvSpPr>
          <p:nvPr userDrawn="1"/>
        </p:nvSpPr>
        <p:spPr>
          <a:xfrm>
            <a:off x="373160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9" name="Rectangle 408"/>
          <p:cNvSpPr>
            <a:spLocks noChangeAspect="1"/>
          </p:cNvSpPr>
          <p:nvPr userDrawn="1"/>
        </p:nvSpPr>
        <p:spPr>
          <a:xfrm>
            <a:off x="4341248"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0" name="Rectangle 409"/>
          <p:cNvSpPr>
            <a:spLocks noChangeAspect="1"/>
          </p:cNvSpPr>
          <p:nvPr userDrawn="1"/>
        </p:nvSpPr>
        <p:spPr>
          <a:xfrm>
            <a:off x="4950889"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1" name="Rectangle 410"/>
          <p:cNvSpPr>
            <a:spLocks noChangeAspect="1"/>
          </p:cNvSpPr>
          <p:nvPr userDrawn="1"/>
        </p:nvSpPr>
        <p:spPr>
          <a:xfrm>
            <a:off x="5560531"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2" name="Rectangle 411"/>
          <p:cNvSpPr>
            <a:spLocks noChangeAspect="1"/>
          </p:cNvSpPr>
          <p:nvPr userDrawn="1"/>
        </p:nvSpPr>
        <p:spPr>
          <a:xfrm>
            <a:off x="6170172"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3" name="Rectangle 412"/>
          <p:cNvSpPr>
            <a:spLocks noChangeAspect="1"/>
          </p:cNvSpPr>
          <p:nvPr userDrawn="1"/>
        </p:nvSpPr>
        <p:spPr>
          <a:xfrm>
            <a:off x="6779813"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4" name="Rectangle 413"/>
          <p:cNvSpPr>
            <a:spLocks noChangeAspect="1"/>
          </p:cNvSpPr>
          <p:nvPr userDrawn="1"/>
        </p:nvSpPr>
        <p:spPr>
          <a:xfrm>
            <a:off x="73894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5" name="Rectangle 414"/>
          <p:cNvSpPr>
            <a:spLocks noChangeAspect="1"/>
          </p:cNvSpPr>
          <p:nvPr userDrawn="1"/>
        </p:nvSpPr>
        <p:spPr>
          <a:xfrm>
            <a:off x="7999096"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6" name="Rectangle 415"/>
          <p:cNvSpPr>
            <a:spLocks noChangeAspect="1"/>
          </p:cNvSpPr>
          <p:nvPr userDrawn="1"/>
        </p:nvSpPr>
        <p:spPr>
          <a:xfrm>
            <a:off x="860873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7" name="Rectangle 416"/>
          <p:cNvSpPr>
            <a:spLocks noChangeAspect="1"/>
          </p:cNvSpPr>
          <p:nvPr userDrawn="1"/>
        </p:nvSpPr>
        <p:spPr>
          <a:xfrm>
            <a:off x="92184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pic>
        <p:nvPicPr>
          <p:cNvPr id="418"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2614629" y="1393688"/>
            <a:ext cx="377272" cy="377272"/>
          </a:xfrm>
          <a:prstGeom prst="rect">
            <a:avLst/>
          </a:prstGeom>
          <a:noFill/>
          <a:ln>
            <a:noFill/>
          </a:ln>
          <a:effectLst>
            <a:glow rad="76200">
              <a:srgbClr val="92D050">
                <a:alpha val="25000"/>
              </a:srgbClr>
            </a:glow>
          </a:effectLst>
        </p:spPr>
      </p:pic>
      <p:pic>
        <p:nvPicPr>
          <p:cNvPr id="419"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3222723" y="1393688"/>
            <a:ext cx="377272" cy="377272"/>
          </a:xfrm>
          <a:prstGeom prst="rect">
            <a:avLst/>
          </a:prstGeom>
          <a:noFill/>
          <a:ln>
            <a:noFill/>
          </a:ln>
          <a:effectLst>
            <a:glow rad="76200">
              <a:srgbClr val="92D050">
                <a:alpha val="25000"/>
              </a:srgbClr>
            </a:glow>
          </a:effectLst>
        </p:spPr>
      </p:pic>
      <p:pic>
        <p:nvPicPr>
          <p:cNvPr id="420"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3830816" y="1393688"/>
            <a:ext cx="377272" cy="377272"/>
          </a:xfrm>
          <a:prstGeom prst="rect">
            <a:avLst/>
          </a:prstGeom>
          <a:noFill/>
          <a:ln>
            <a:noFill/>
          </a:ln>
          <a:effectLst>
            <a:glow rad="76200">
              <a:srgbClr val="92D050">
                <a:alpha val="25000"/>
              </a:srgbClr>
            </a:glow>
          </a:effectLst>
        </p:spPr>
      </p:pic>
      <p:pic>
        <p:nvPicPr>
          <p:cNvPr id="421"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4438909" y="1393688"/>
            <a:ext cx="377272" cy="377272"/>
          </a:xfrm>
          <a:prstGeom prst="rect">
            <a:avLst/>
          </a:prstGeom>
          <a:noFill/>
          <a:ln>
            <a:noFill/>
          </a:ln>
          <a:effectLst>
            <a:glow rad="76200">
              <a:srgbClr val="92D050">
                <a:alpha val="25000"/>
              </a:srgbClr>
            </a:glow>
          </a:effectLst>
        </p:spPr>
      </p:pic>
      <p:pic>
        <p:nvPicPr>
          <p:cNvPr id="422"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5047003" y="1393688"/>
            <a:ext cx="377272" cy="377272"/>
          </a:xfrm>
          <a:prstGeom prst="rect">
            <a:avLst/>
          </a:prstGeom>
          <a:noFill/>
          <a:ln>
            <a:noFill/>
          </a:ln>
          <a:effectLst>
            <a:glow rad="76200">
              <a:srgbClr val="92D050">
                <a:alpha val="25000"/>
              </a:srgbClr>
            </a:glow>
          </a:effectLst>
        </p:spPr>
      </p:pic>
      <p:pic>
        <p:nvPicPr>
          <p:cNvPr id="423"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5655096" y="1393688"/>
            <a:ext cx="377272" cy="377272"/>
          </a:xfrm>
          <a:prstGeom prst="rect">
            <a:avLst/>
          </a:prstGeom>
          <a:noFill/>
          <a:ln>
            <a:noFill/>
          </a:ln>
          <a:effectLst>
            <a:glow rad="76200">
              <a:srgbClr val="92D050">
                <a:alpha val="25000"/>
              </a:srgbClr>
            </a:glow>
          </a:effectLst>
        </p:spPr>
      </p:pic>
      <p:pic>
        <p:nvPicPr>
          <p:cNvPr id="424"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6263189" y="1393688"/>
            <a:ext cx="377272" cy="377272"/>
          </a:xfrm>
          <a:prstGeom prst="rect">
            <a:avLst/>
          </a:prstGeom>
          <a:noFill/>
          <a:ln>
            <a:noFill/>
          </a:ln>
          <a:effectLst>
            <a:glow rad="76200">
              <a:srgbClr val="92D050">
                <a:alpha val="25000"/>
              </a:srgbClr>
            </a:glow>
          </a:effectLst>
        </p:spPr>
      </p:pic>
      <p:pic>
        <p:nvPicPr>
          <p:cNvPr id="425"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6871283" y="1393688"/>
            <a:ext cx="377272" cy="377272"/>
          </a:xfrm>
          <a:prstGeom prst="rect">
            <a:avLst/>
          </a:prstGeom>
          <a:noFill/>
          <a:ln>
            <a:noFill/>
          </a:ln>
          <a:effectLst>
            <a:glow rad="76200">
              <a:srgbClr val="92D050">
                <a:alpha val="25000"/>
              </a:srgbClr>
            </a:glow>
          </a:effectLst>
        </p:spPr>
      </p:pic>
      <p:pic>
        <p:nvPicPr>
          <p:cNvPr id="426"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7479376" y="1393688"/>
            <a:ext cx="377272" cy="377272"/>
          </a:xfrm>
          <a:prstGeom prst="rect">
            <a:avLst/>
          </a:prstGeom>
          <a:noFill/>
          <a:ln>
            <a:noFill/>
          </a:ln>
          <a:effectLst>
            <a:glow rad="76200">
              <a:srgbClr val="92D050">
                <a:alpha val="25000"/>
              </a:srgbClr>
            </a:glow>
          </a:effectLst>
        </p:spPr>
      </p:pic>
      <p:pic>
        <p:nvPicPr>
          <p:cNvPr id="427"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8087469" y="1393688"/>
            <a:ext cx="377272" cy="377272"/>
          </a:xfrm>
          <a:prstGeom prst="rect">
            <a:avLst/>
          </a:prstGeom>
          <a:noFill/>
          <a:ln>
            <a:noFill/>
          </a:ln>
          <a:effectLst>
            <a:glow rad="76200">
              <a:srgbClr val="92D050">
                <a:alpha val="25000"/>
              </a:srgbClr>
            </a:glow>
          </a:effectLst>
        </p:spPr>
      </p:pic>
      <p:pic>
        <p:nvPicPr>
          <p:cNvPr id="428"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8695563" y="1393688"/>
            <a:ext cx="377272" cy="377272"/>
          </a:xfrm>
          <a:prstGeom prst="rect">
            <a:avLst/>
          </a:prstGeom>
          <a:noFill/>
          <a:ln>
            <a:noFill/>
          </a:ln>
          <a:effectLst>
            <a:glow rad="76200">
              <a:srgbClr val="92D050">
                <a:alpha val="25000"/>
              </a:srgbClr>
            </a:glow>
          </a:effectLst>
        </p:spPr>
      </p:pic>
      <p:pic>
        <p:nvPicPr>
          <p:cNvPr id="429"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9303655" y="1393688"/>
            <a:ext cx="377272" cy="377272"/>
          </a:xfrm>
          <a:prstGeom prst="rect">
            <a:avLst/>
          </a:prstGeom>
          <a:noFill/>
          <a:ln>
            <a:noFill/>
          </a:ln>
          <a:effectLst>
            <a:glow rad="76200">
              <a:srgbClr val="92D050">
                <a:alpha val="25000"/>
              </a:srgbClr>
            </a:glow>
          </a:effectLst>
        </p:spPr>
      </p:pic>
      <p:pic>
        <p:nvPicPr>
          <p:cNvPr id="430"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2614629" y="2119852"/>
            <a:ext cx="377272" cy="377272"/>
          </a:xfrm>
          <a:prstGeom prst="rect">
            <a:avLst/>
          </a:prstGeom>
          <a:noFill/>
          <a:ln>
            <a:noFill/>
          </a:ln>
          <a:effectLst>
            <a:glow rad="76200">
              <a:srgbClr val="92D050">
                <a:alpha val="25000"/>
              </a:srgbClr>
            </a:glow>
          </a:effectLst>
        </p:spPr>
      </p:pic>
      <p:pic>
        <p:nvPicPr>
          <p:cNvPr id="431"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3222723" y="2119852"/>
            <a:ext cx="377272" cy="377272"/>
          </a:xfrm>
          <a:prstGeom prst="rect">
            <a:avLst/>
          </a:prstGeom>
          <a:noFill/>
          <a:ln>
            <a:noFill/>
          </a:ln>
          <a:effectLst>
            <a:glow rad="76200">
              <a:srgbClr val="92D050">
                <a:alpha val="25000"/>
              </a:srgbClr>
            </a:glow>
          </a:effectLst>
        </p:spPr>
      </p:pic>
      <p:pic>
        <p:nvPicPr>
          <p:cNvPr id="432"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3830816" y="2119852"/>
            <a:ext cx="377272" cy="377272"/>
          </a:xfrm>
          <a:prstGeom prst="rect">
            <a:avLst/>
          </a:prstGeom>
          <a:noFill/>
          <a:ln>
            <a:noFill/>
          </a:ln>
          <a:effectLst>
            <a:glow rad="76200">
              <a:srgbClr val="92D050">
                <a:alpha val="25000"/>
              </a:srgbClr>
            </a:glow>
          </a:effectLst>
        </p:spPr>
      </p:pic>
      <p:pic>
        <p:nvPicPr>
          <p:cNvPr id="433"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4438909" y="2119852"/>
            <a:ext cx="377272" cy="377272"/>
          </a:xfrm>
          <a:prstGeom prst="rect">
            <a:avLst/>
          </a:prstGeom>
          <a:noFill/>
          <a:ln>
            <a:noFill/>
          </a:ln>
          <a:effectLst>
            <a:glow rad="76200">
              <a:srgbClr val="92D050">
                <a:alpha val="25000"/>
              </a:srgbClr>
            </a:glow>
          </a:effectLst>
        </p:spPr>
      </p:pic>
      <p:pic>
        <p:nvPicPr>
          <p:cNvPr id="434"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5047003" y="2119852"/>
            <a:ext cx="377272" cy="377272"/>
          </a:xfrm>
          <a:prstGeom prst="rect">
            <a:avLst/>
          </a:prstGeom>
          <a:noFill/>
          <a:ln>
            <a:noFill/>
          </a:ln>
          <a:effectLst>
            <a:glow rad="76200">
              <a:srgbClr val="92D050">
                <a:alpha val="25000"/>
              </a:srgbClr>
            </a:glow>
          </a:effectLst>
        </p:spPr>
      </p:pic>
      <p:pic>
        <p:nvPicPr>
          <p:cNvPr id="435"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5655096" y="2119852"/>
            <a:ext cx="377272" cy="377272"/>
          </a:xfrm>
          <a:prstGeom prst="rect">
            <a:avLst/>
          </a:prstGeom>
          <a:noFill/>
          <a:ln>
            <a:noFill/>
          </a:ln>
          <a:effectLst>
            <a:glow rad="76200">
              <a:srgbClr val="92D050">
                <a:alpha val="25000"/>
              </a:srgbClr>
            </a:glow>
          </a:effectLst>
        </p:spPr>
      </p:pic>
      <p:pic>
        <p:nvPicPr>
          <p:cNvPr id="436"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6263189" y="2119852"/>
            <a:ext cx="377272" cy="377272"/>
          </a:xfrm>
          <a:prstGeom prst="rect">
            <a:avLst/>
          </a:prstGeom>
          <a:noFill/>
          <a:ln>
            <a:noFill/>
          </a:ln>
          <a:effectLst>
            <a:glow rad="76200">
              <a:srgbClr val="92D050">
                <a:alpha val="25000"/>
              </a:srgbClr>
            </a:glow>
          </a:effectLst>
        </p:spPr>
      </p:pic>
      <p:pic>
        <p:nvPicPr>
          <p:cNvPr id="437"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6871283" y="2119852"/>
            <a:ext cx="377272" cy="377272"/>
          </a:xfrm>
          <a:prstGeom prst="rect">
            <a:avLst/>
          </a:prstGeom>
          <a:noFill/>
          <a:ln>
            <a:noFill/>
          </a:ln>
          <a:effectLst>
            <a:glow rad="76200">
              <a:srgbClr val="92D050">
                <a:alpha val="25000"/>
              </a:srgbClr>
            </a:glow>
          </a:effectLst>
        </p:spPr>
      </p:pic>
      <p:pic>
        <p:nvPicPr>
          <p:cNvPr id="438"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7479376" y="2119852"/>
            <a:ext cx="377272" cy="377272"/>
          </a:xfrm>
          <a:prstGeom prst="rect">
            <a:avLst/>
          </a:prstGeom>
          <a:noFill/>
          <a:ln>
            <a:noFill/>
          </a:ln>
          <a:effectLst>
            <a:glow rad="76200">
              <a:srgbClr val="92D050">
                <a:alpha val="25000"/>
              </a:srgbClr>
            </a:glow>
          </a:effectLst>
        </p:spPr>
      </p:pic>
      <p:pic>
        <p:nvPicPr>
          <p:cNvPr id="439"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8087469" y="2119852"/>
            <a:ext cx="377272" cy="377272"/>
          </a:xfrm>
          <a:prstGeom prst="rect">
            <a:avLst/>
          </a:prstGeom>
          <a:noFill/>
          <a:ln>
            <a:noFill/>
          </a:ln>
          <a:effectLst>
            <a:glow rad="76200">
              <a:srgbClr val="92D050">
                <a:alpha val="25000"/>
              </a:srgbClr>
            </a:glow>
          </a:effectLst>
        </p:spPr>
      </p:pic>
      <p:pic>
        <p:nvPicPr>
          <p:cNvPr id="440"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8695563" y="2119852"/>
            <a:ext cx="377272" cy="377272"/>
          </a:xfrm>
          <a:prstGeom prst="rect">
            <a:avLst/>
          </a:prstGeom>
          <a:noFill/>
          <a:ln>
            <a:noFill/>
          </a:ln>
          <a:effectLst>
            <a:glow rad="76200">
              <a:srgbClr val="92D050">
                <a:alpha val="25000"/>
              </a:srgbClr>
            </a:glow>
          </a:effectLst>
        </p:spPr>
      </p:pic>
      <p:pic>
        <p:nvPicPr>
          <p:cNvPr id="441"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9303655" y="2119852"/>
            <a:ext cx="377272" cy="377272"/>
          </a:xfrm>
          <a:prstGeom prst="rect">
            <a:avLst/>
          </a:prstGeom>
          <a:noFill/>
          <a:ln>
            <a:noFill/>
          </a:ln>
          <a:effectLst>
            <a:glow rad="76200">
              <a:srgbClr val="92D050">
                <a:alpha val="25000"/>
              </a:srgbClr>
            </a:glow>
          </a:effectLst>
        </p:spPr>
      </p:pic>
      <p:pic>
        <p:nvPicPr>
          <p:cNvPr id="442"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2614629" y="2855977"/>
            <a:ext cx="377272" cy="377272"/>
          </a:xfrm>
          <a:prstGeom prst="rect">
            <a:avLst/>
          </a:prstGeom>
          <a:noFill/>
          <a:ln>
            <a:noFill/>
          </a:ln>
          <a:effectLst>
            <a:glow rad="76200">
              <a:srgbClr val="92D050">
                <a:alpha val="25000"/>
              </a:srgbClr>
            </a:glow>
          </a:effectLst>
        </p:spPr>
      </p:pic>
      <p:pic>
        <p:nvPicPr>
          <p:cNvPr id="443"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3222723" y="2855977"/>
            <a:ext cx="377272" cy="377272"/>
          </a:xfrm>
          <a:prstGeom prst="rect">
            <a:avLst/>
          </a:prstGeom>
          <a:noFill/>
          <a:ln>
            <a:noFill/>
          </a:ln>
          <a:effectLst>
            <a:glow rad="76200">
              <a:srgbClr val="92D050">
                <a:alpha val="25000"/>
              </a:srgbClr>
            </a:glow>
          </a:effectLst>
        </p:spPr>
      </p:pic>
      <p:pic>
        <p:nvPicPr>
          <p:cNvPr id="444"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3830816" y="2855977"/>
            <a:ext cx="377272" cy="377272"/>
          </a:xfrm>
          <a:prstGeom prst="rect">
            <a:avLst/>
          </a:prstGeom>
          <a:noFill/>
          <a:ln>
            <a:noFill/>
          </a:ln>
          <a:effectLst>
            <a:glow rad="76200">
              <a:srgbClr val="92D050">
                <a:alpha val="25000"/>
              </a:srgbClr>
            </a:glow>
          </a:effectLst>
        </p:spPr>
      </p:pic>
      <p:pic>
        <p:nvPicPr>
          <p:cNvPr id="445"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4438909" y="2855977"/>
            <a:ext cx="377272" cy="377272"/>
          </a:xfrm>
          <a:prstGeom prst="rect">
            <a:avLst/>
          </a:prstGeom>
          <a:noFill/>
          <a:ln>
            <a:noFill/>
          </a:ln>
          <a:effectLst>
            <a:glow rad="76200">
              <a:srgbClr val="92D050">
                <a:alpha val="25000"/>
              </a:srgbClr>
            </a:glow>
          </a:effectLst>
        </p:spPr>
      </p:pic>
      <p:pic>
        <p:nvPicPr>
          <p:cNvPr id="446"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5047003" y="2855977"/>
            <a:ext cx="377272" cy="377272"/>
          </a:xfrm>
          <a:prstGeom prst="rect">
            <a:avLst/>
          </a:prstGeom>
          <a:noFill/>
          <a:ln>
            <a:noFill/>
          </a:ln>
          <a:effectLst>
            <a:glow rad="76200">
              <a:srgbClr val="92D050">
                <a:alpha val="25000"/>
              </a:srgbClr>
            </a:glow>
          </a:effectLst>
        </p:spPr>
      </p:pic>
      <p:pic>
        <p:nvPicPr>
          <p:cNvPr id="447"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5655096" y="2855977"/>
            <a:ext cx="377272" cy="377272"/>
          </a:xfrm>
          <a:prstGeom prst="rect">
            <a:avLst/>
          </a:prstGeom>
          <a:noFill/>
          <a:ln>
            <a:noFill/>
          </a:ln>
          <a:effectLst>
            <a:glow rad="76200">
              <a:srgbClr val="92D050">
                <a:alpha val="25000"/>
              </a:srgbClr>
            </a:glow>
          </a:effectLst>
        </p:spPr>
      </p:pic>
      <p:pic>
        <p:nvPicPr>
          <p:cNvPr id="448"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6263189" y="2855977"/>
            <a:ext cx="377272" cy="377272"/>
          </a:xfrm>
          <a:prstGeom prst="rect">
            <a:avLst/>
          </a:prstGeom>
          <a:noFill/>
          <a:ln>
            <a:noFill/>
          </a:ln>
          <a:effectLst>
            <a:glow rad="76200">
              <a:srgbClr val="92D050">
                <a:alpha val="25000"/>
              </a:srgbClr>
            </a:glow>
          </a:effectLst>
        </p:spPr>
      </p:pic>
      <p:pic>
        <p:nvPicPr>
          <p:cNvPr id="449"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6871283" y="2855977"/>
            <a:ext cx="377272" cy="377272"/>
          </a:xfrm>
          <a:prstGeom prst="rect">
            <a:avLst/>
          </a:prstGeom>
          <a:noFill/>
          <a:ln>
            <a:noFill/>
          </a:ln>
          <a:effectLst>
            <a:glow rad="76200">
              <a:srgbClr val="92D050">
                <a:alpha val="25000"/>
              </a:srgbClr>
            </a:glow>
          </a:effectLst>
        </p:spPr>
      </p:pic>
      <p:pic>
        <p:nvPicPr>
          <p:cNvPr id="450"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7479376" y="2855977"/>
            <a:ext cx="377272" cy="377272"/>
          </a:xfrm>
          <a:prstGeom prst="rect">
            <a:avLst/>
          </a:prstGeom>
          <a:noFill/>
          <a:ln>
            <a:noFill/>
          </a:ln>
          <a:effectLst>
            <a:glow rad="76200">
              <a:srgbClr val="92D050">
                <a:alpha val="25000"/>
              </a:srgbClr>
            </a:glow>
          </a:effectLst>
        </p:spPr>
      </p:pic>
      <p:pic>
        <p:nvPicPr>
          <p:cNvPr id="451"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8087469" y="2855977"/>
            <a:ext cx="377272" cy="377272"/>
          </a:xfrm>
          <a:prstGeom prst="rect">
            <a:avLst/>
          </a:prstGeom>
          <a:noFill/>
          <a:ln>
            <a:noFill/>
          </a:ln>
          <a:effectLst>
            <a:glow rad="76200">
              <a:srgbClr val="92D050">
                <a:alpha val="25000"/>
              </a:srgbClr>
            </a:glow>
          </a:effectLst>
        </p:spPr>
      </p:pic>
      <p:pic>
        <p:nvPicPr>
          <p:cNvPr id="452"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8695563" y="2855977"/>
            <a:ext cx="377272" cy="377272"/>
          </a:xfrm>
          <a:prstGeom prst="rect">
            <a:avLst/>
          </a:prstGeom>
          <a:noFill/>
          <a:ln>
            <a:noFill/>
          </a:ln>
          <a:effectLst>
            <a:glow rad="76200">
              <a:srgbClr val="92D050">
                <a:alpha val="25000"/>
              </a:srgbClr>
            </a:glow>
          </a:effectLst>
        </p:spPr>
      </p:pic>
      <p:pic>
        <p:nvPicPr>
          <p:cNvPr id="453"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9303655" y="2855977"/>
            <a:ext cx="377272" cy="377272"/>
          </a:xfrm>
          <a:prstGeom prst="rect">
            <a:avLst/>
          </a:prstGeom>
          <a:noFill/>
          <a:ln>
            <a:noFill/>
          </a:ln>
          <a:effectLst>
            <a:glow rad="76200">
              <a:srgbClr val="92D050">
                <a:alpha val="25000"/>
              </a:srgbClr>
            </a:glow>
          </a:effectLst>
        </p:spPr>
      </p:pic>
      <p:pic>
        <p:nvPicPr>
          <p:cNvPr id="454"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2614629" y="3598768"/>
            <a:ext cx="377272" cy="377272"/>
          </a:xfrm>
          <a:prstGeom prst="rect">
            <a:avLst/>
          </a:prstGeom>
          <a:noFill/>
          <a:ln>
            <a:noFill/>
          </a:ln>
          <a:effectLst>
            <a:glow rad="76200">
              <a:srgbClr val="92D050">
                <a:alpha val="25000"/>
              </a:srgbClr>
            </a:glow>
          </a:effectLst>
        </p:spPr>
      </p:pic>
      <p:pic>
        <p:nvPicPr>
          <p:cNvPr id="455"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3222723" y="3598768"/>
            <a:ext cx="377272" cy="377272"/>
          </a:xfrm>
          <a:prstGeom prst="rect">
            <a:avLst/>
          </a:prstGeom>
          <a:noFill/>
          <a:ln>
            <a:noFill/>
          </a:ln>
          <a:effectLst>
            <a:glow rad="76200">
              <a:srgbClr val="92D050">
                <a:alpha val="25000"/>
              </a:srgbClr>
            </a:glow>
          </a:effectLst>
        </p:spPr>
      </p:pic>
      <p:pic>
        <p:nvPicPr>
          <p:cNvPr id="456"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3830816" y="3598768"/>
            <a:ext cx="377272" cy="377272"/>
          </a:xfrm>
          <a:prstGeom prst="rect">
            <a:avLst/>
          </a:prstGeom>
          <a:noFill/>
          <a:ln>
            <a:noFill/>
          </a:ln>
          <a:effectLst>
            <a:glow rad="76200">
              <a:srgbClr val="92D050">
                <a:alpha val="25000"/>
              </a:srgbClr>
            </a:glow>
          </a:effectLst>
        </p:spPr>
      </p:pic>
      <p:pic>
        <p:nvPicPr>
          <p:cNvPr id="457"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4438909" y="3598768"/>
            <a:ext cx="377272" cy="377272"/>
          </a:xfrm>
          <a:prstGeom prst="rect">
            <a:avLst/>
          </a:prstGeom>
          <a:noFill/>
          <a:ln>
            <a:noFill/>
          </a:ln>
          <a:effectLst>
            <a:glow rad="76200">
              <a:srgbClr val="92D050">
                <a:alpha val="25000"/>
              </a:srgbClr>
            </a:glow>
          </a:effectLst>
        </p:spPr>
      </p:pic>
      <p:pic>
        <p:nvPicPr>
          <p:cNvPr id="458"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5047003" y="3598768"/>
            <a:ext cx="377272" cy="377272"/>
          </a:xfrm>
          <a:prstGeom prst="rect">
            <a:avLst/>
          </a:prstGeom>
          <a:noFill/>
          <a:ln>
            <a:noFill/>
          </a:ln>
          <a:effectLst>
            <a:glow rad="76200">
              <a:srgbClr val="92D050">
                <a:alpha val="25000"/>
              </a:srgbClr>
            </a:glow>
          </a:effectLst>
        </p:spPr>
      </p:pic>
      <p:pic>
        <p:nvPicPr>
          <p:cNvPr id="459"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5655096" y="3598768"/>
            <a:ext cx="377272" cy="377272"/>
          </a:xfrm>
          <a:prstGeom prst="rect">
            <a:avLst/>
          </a:prstGeom>
          <a:noFill/>
          <a:ln>
            <a:noFill/>
          </a:ln>
          <a:effectLst>
            <a:glow rad="76200">
              <a:srgbClr val="92D050">
                <a:alpha val="25000"/>
              </a:srgbClr>
            </a:glow>
          </a:effectLst>
        </p:spPr>
      </p:pic>
      <p:pic>
        <p:nvPicPr>
          <p:cNvPr id="460"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6263189" y="3598768"/>
            <a:ext cx="377272" cy="377272"/>
          </a:xfrm>
          <a:prstGeom prst="rect">
            <a:avLst/>
          </a:prstGeom>
          <a:noFill/>
          <a:ln>
            <a:noFill/>
          </a:ln>
          <a:effectLst>
            <a:glow rad="76200">
              <a:srgbClr val="92D050">
                <a:alpha val="25000"/>
              </a:srgbClr>
            </a:glow>
          </a:effectLst>
        </p:spPr>
      </p:pic>
      <p:pic>
        <p:nvPicPr>
          <p:cNvPr id="461"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6871283" y="3598768"/>
            <a:ext cx="377272" cy="377272"/>
          </a:xfrm>
          <a:prstGeom prst="rect">
            <a:avLst/>
          </a:prstGeom>
          <a:noFill/>
          <a:ln>
            <a:noFill/>
          </a:ln>
          <a:effectLst>
            <a:glow rad="76200">
              <a:srgbClr val="92D050">
                <a:alpha val="25000"/>
              </a:srgbClr>
            </a:glow>
          </a:effectLst>
        </p:spPr>
      </p:pic>
      <p:pic>
        <p:nvPicPr>
          <p:cNvPr id="462"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7479376" y="3598768"/>
            <a:ext cx="377272" cy="377272"/>
          </a:xfrm>
          <a:prstGeom prst="rect">
            <a:avLst/>
          </a:prstGeom>
          <a:noFill/>
          <a:ln>
            <a:noFill/>
          </a:ln>
          <a:effectLst>
            <a:glow rad="76200">
              <a:srgbClr val="92D050">
                <a:alpha val="25000"/>
              </a:srgbClr>
            </a:glow>
          </a:effectLst>
        </p:spPr>
      </p:pic>
      <p:pic>
        <p:nvPicPr>
          <p:cNvPr id="463"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8087469" y="3598768"/>
            <a:ext cx="377272" cy="377272"/>
          </a:xfrm>
          <a:prstGeom prst="rect">
            <a:avLst/>
          </a:prstGeom>
          <a:noFill/>
          <a:ln>
            <a:noFill/>
          </a:ln>
          <a:effectLst>
            <a:glow rad="76200">
              <a:srgbClr val="92D050">
                <a:alpha val="25000"/>
              </a:srgbClr>
            </a:glow>
          </a:effectLst>
        </p:spPr>
      </p:pic>
      <p:pic>
        <p:nvPicPr>
          <p:cNvPr id="464"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8695563" y="3598768"/>
            <a:ext cx="377272" cy="377272"/>
          </a:xfrm>
          <a:prstGeom prst="rect">
            <a:avLst/>
          </a:prstGeom>
          <a:noFill/>
          <a:ln>
            <a:noFill/>
          </a:ln>
          <a:effectLst>
            <a:glow rad="76200">
              <a:srgbClr val="92D050">
                <a:alpha val="25000"/>
              </a:srgbClr>
            </a:glow>
          </a:effectLst>
        </p:spPr>
      </p:pic>
      <p:pic>
        <p:nvPicPr>
          <p:cNvPr id="465"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9303655" y="3598768"/>
            <a:ext cx="377272" cy="377272"/>
          </a:xfrm>
          <a:prstGeom prst="rect">
            <a:avLst/>
          </a:prstGeom>
          <a:noFill/>
          <a:ln>
            <a:noFill/>
          </a:ln>
          <a:effectLst>
            <a:glow rad="76200">
              <a:srgbClr val="92D050">
                <a:alpha val="25000"/>
              </a:srgbClr>
            </a:glow>
          </a:effectLst>
        </p:spPr>
      </p:pic>
      <p:pic>
        <p:nvPicPr>
          <p:cNvPr id="466"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1989745" y="2119852"/>
            <a:ext cx="377272" cy="377272"/>
          </a:xfrm>
          <a:prstGeom prst="rect">
            <a:avLst/>
          </a:prstGeom>
          <a:noFill/>
          <a:ln>
            <a:noFill/>
          </a:ln>
          <a:effectLst>
            <a:glow rad="76200">
              <a:srgbClr val="92D050">
                <a:alpha val="25000"/>
              </a:srgbClr>
            </a:glow>
          </a:effectLst>
        </p:spPr>
      </p:pic>
      <p:pic>
        <p:nvPicPr>
          <p:cNvPr id="467"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1989745" y="2855977"/>
            <a:ext cx="377272" cy="377272"/>
          </a:xfrm>
          <a:prstGeom prst="rect">
            <a:avLst/>
          </a:prstGeom>
          <a:noFill/>
          <a:ln>
            <a:noFill/>
          </a:ln>
          <a:effectLst>
            <a:glow rad="76200">
              <a:srgbClr val="92D050">
                <a:alpha val="25000"/>
              </a:srgbClr>
            </a:glow>
          </a:effectLst>
        </p:spPr>
      </p:pic>
      <p:pic>
        <p:nvPicPr>
          <p:cNvPr id="468"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9912700" y="2119852"/>
            <a:ext cx="377272" cy="377272"/>
          </a:xfrm>
          <a:prstGeom prst="rect">
            <a:avLst/>
          </a:prstGeom>
          <a:noFill/>
          <a:ln>
            <a:noFill/>
          </a:ln>
          <a:effectLst>
            <a:glow rad="76200">
              <a:srgbClr val="92D050">
                <a:alpha val="25000"/>
              </a:srgbClr>
            </a:glow>
          </a:effectLst>
        </p:spPr>
      </p:pic>
      <p:pic>
        <p:nvPicPr>
          <p:cNvPr id="469" name="Picture 88" descr="http://i.imgur.com/PVtc6.png"/>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bwMode="auto">
          <a:xfrm>
            <a:off x="9912700" y="2855977"/>
            <a:ext cx="377272" cy="377272"/>
          </a:xfrm>
          <a:prstGeom prst="rect">
            <a:avLst/>
          </a:prstGeom>
          <a:noFill/>
          <a:ln>
            <a:noFill/>
          </a:ln>
          <a:effectLst>
            <a:glow rad="76200">
              <a:srgbClr val="92D050">
                <a:alpha val="25000"/>
              </a:srgbClr>
            </a:glow>
          </a:effectLst>
        </p:spPr>
      </p:pic>
    </p:spTree>
    <p:extLst>
      <p:ext uri="{BB962C8B-B14F-4D97-AF65-F5344CB8AC3E}">
        <p14:creationId xmlns:p14="http://schemas.microsoft.com/office/powerpoint/2010/main" val="28774665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256">
                                            <p:txEl>
                                              <p:charRg st="4294967295" end="4294967295"/>
                                            </p:txEl>
                                          </p:spTgt>
                                        </p:tgtEl>
                                        <p:attrNameLst>
                                          <p:attrName>style.visibility</p:attrName>
                                        </p:attrNameLst>
                                      </p:cBhvr>
                                      <p:to>
                                        <p:strVal val="visible"/>
                                      </p:to>
                                    </p:set>
                                    <p:animEffect transition="in" filter="fade">
                                      <p:cBhvr>
                                        <p:cTn id="7" dur="500"/>
                                        <p:tgtEl>
                                          <p:spTgt spid="256">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utoUpdateAnimBg="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uzzleBoard  - Cityscape">
    <p:bg>
      <p:bgRef idx="1002">
        <a:schemeClr val="bg1"/>
      </p:bgRef>
    </p:bg>
    <p:spTree>
      <p:nvGrpSpPr>
        <p:cNvPr id="1" name=""/>
        <p:cNvGrpSpPr/>
        <p:nvPr/>
      </p:nvGrpSpPr>
      <p:grpSpPr>
        <a:xfrm>
          <a:off x="0" y="0"/>
          <a:ext cx="0" cy="0"/>
          <a:chOff x="0" y="0"/>
          <a:chExt cx="0" cy="0"/>
        </a:xfrm>
      </p:grpSpPr>
      <p:pic>
        <p:nvPicPr>
          <p:cNvPr id="26628" name="Picture 4" descr="http://architectureimg.com/wp-content/uploads/2016/08/skyscrapers-new-york-skyline-sunset-skyscrapers-city-desktop-photo.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3" y="-16476"/>
            <a:ext cx="12192004" cy="4788165"/>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p:cNvSpPr/>
          <p:nvPr userDrawn="1"/>
        </p:nvSpPr>
        <p:spPr>
          <a:xfrm>
            <a:off x="0" y="4377494"/>
            <a:ext cx="12192000" cy="1316839"/>
          </a:xfrm>
          <a:prstGeom prst="rect">
            <a:avLst/>
          </a:prstGeom>
          <a:gradFill>
            <a:gsLst>
              <a:gs pos="0">
                <a:schemeClr val="bg1">
                  <a:lumMod val="85000"/>
                  <a:lumOff val="15000"/>
                </a:schemeClr>
              </a:gs>
              <a:gs pos="50000">
                <a:srgbClr val="002060"/>
              </a:gs>
              <a:gs pos="100000">
                <a:schemeClr val="bg1">
                  <a:lumMod val="85000"/>
                  <a:lumOff val="15000"/>
                </a:schemeClr>
              </a:gs>
            </a:gsLst>
            <a:lin ang="10800000" scaled="0"/>
          </a:gra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Rectangle 9"/>
          <p:cNvSpPr/>
          <p:nvPr userDrawn="1"/>
        </p:nvSpPr>
        <p:spPr>
          <a:xfrm rot="10800000">
            <a:off x="-2" y="4247991"/>
            <a:ext cx="12192001" cy="841503"/>
          </a:xfrm>
          <a:prstGeom prst="rect">
            <a:avLst/>
          </a:prstGeom>
          <a:gradFill flip="none" rotWithShape="1">
            <a:gsLst>
              <a:gs pos="17000">
                <a:srgbClr val="020324">
                  <a:alpha val="1000"/>
                </a:srgbClr>
              </a:gs>
              <a:gs pos="100000">
                <a:srgbClr val="020324">
                  <a:alpha val="1000"/>
                </a:srgbClr>
              </a:gs>
              <a:gs pos="87000">
                <a:srgbClr val="36161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nvGrpSpPr>
          <p:cNvPr id="139" name="Group 138"/>
          <p:cNvGrpSpPr/>
          <p:nvPr userDrawn="1"/>
        </p:nvGrpSpPr>
        <p:grpSpPr>
          <a:xfrm>
            <a:off x="102641" y="-309433"/>
            <a:ext cx="2194291" cy="5191335"/>
            <a:chOff x="22186" y="-272307"/>
            <a:chExt cx="1645718" cy="3893501"/>
          </a:xfrm>
        </p:grpSpPr>
        <p:sp>
          <p:nvSpPr>
            <p:cNvPr id="192" name="Trapezoid 191"/>
            <p:cNvSpPr/>
            <p:nvPr/>
          </p:nvSpPr>
          <p:spPr>
            <a:xfrm rot="12292903">
              <a:off x="753504" y="-272307"/>
              <a:ext cx="914400" cy="3394565"/>
            </a:xfrm>
            <a:prstGeom prst="trapezoid">
              <a:avLst>
                <a:gd name="adj" fmla="val 31477"/>
              </a:avLst>
            </a:prstGeom>
            <a:gradFill>
              <a:gsLst>
                <a:gs pos="0">
                  <a:schemeClr val="accent5">
                    <a:lumMod val="20000"/>
                    <a:lumOff val="80000"/>
                    <a:alpha val="50000"/>
                  </a:schemeClr>
                </a:gs>
                <a:gs pos="50000">
                  <a:schemeClr val="accent5">
                    <a:lumMod val="40000"/>
                    <a:lumOff val="60000"/>
                    <a:alpha val="35000"/>
                  </a:schemeClr>
                </a:gs>
                <a:gs pos="100000">
                  <a:schemeClr val="accent5">
                    <a:lumMod val="60000"/>
                    <a:lumOff val="40000"/>
                    <a:alpha val="2000"/>
                  </a:schemeClr>
                </a:gs>
                <a:gs pos="90000">
                  <a:schemeClr val="accent5">
                    <a:lumMod val="60000"/>
                    <a:lumOff val="40000"/>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99" name="Group 198"/>
            <p:cNvGrpSpPr/>
            <p:nvPr/>
          </p:nvGrpSpPr>
          <p:grpSpPr>
            <a:xfrm>
              <a:off x="22186" y="3455126"/>
              <a:ext cx="681694" cy="166068"/>
              <a:chOff x="-2743174" y="3995990"/>
              <a:chExt cx="1735833" cy="422867"/>
            </a:xfrm>
          </p:grpSpPr>
          <p:sp>
            <p:nvSpPr>
              <p:cNvPr id="262" name="Freeform 261"/>
              <p:cNvSpPr/>
              <p:nvPr/>
            </p:nvSpPr>
            <p:spPr>
              <a:xfrm>
                <a:off x="-2743174" y="4137796"/>
                <a:ext cx="1735833" cy="281061"/>
              </a:xfrm>
              <a:custGeom>
                <a:avLst/>
                <a:gdLst>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20167 w 918755"/>
                  <a:gd name="connsiteY7" fmla="*/ 91440 h 148057"/>
                  <a:gd name="connsiteX8" fmla="*/ 0 w 918755"/>
                  <a:gd name="connsiteY8" fmla="*/ 91440 h 148057"/>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0 w 918755"/>
                  <a:gd name="connsiteY7" fmla="*/ 91440 h 148057"/>
                  <a:gd name="connsiteX8" fmla="*/ 0 w 918755"/>
                  <a:gd name="connsiteY8" fmla="*/ 0 h 148057"/>
                  <a:gd name="connsiteX0" fmla="*/ 0 w 918755"/>
                  <a:gd name="connsiteY0" fmla="*/ 0 h 148057"/>
                  <a:gd name="connsiteX1" fmla="*/ 914400 w 918755"/>
                  <a:gd name="connsiteY1" fmla="*/ 0 h 148057"/>
                  <a:gd name="connsiteX2" fmla="*/ 914400 w 918755"/>
                  <a:gd name="connsiteY2" fmla="*/ 91440 h 148057"/>
                  <a:gd name="connsiteX3" fmla="*/ 918755 w 918755"/>
                  <a:gd name="connsiteY3" fmla="*/ 99720 h 148057"/>
                  <a:gd name="connsiteX4" fmla="*/ 461555 w 918755"/>
                  <a:gd name="connsiteY4" fmla="*/ 148057 h 148057"/>
                  <a:gd name="connsiteX5" fmla="*/ 4355 w 918755"/>
                  <a:gd name="connsiteY5" fmla="*/ 99720 h 148057"/>
                  <a:gd name="connsiteX6" fmla="*/ 0 w 918755"/>
                  <a:gd name="connsiteY6" fmla="*/ 91440 h 148057"/>
                  <a:gd name="connsiteX7" fmla="*/ 0 w 918755"/>
                  <a:gd name="connsiteY7"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91440 h 148057"/>
                  <a:gd name="connsiteX6" fmla="*/ 0 w 914400"/>
                  <a:gd name="connsiteY6"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48057">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3" name="Oval 262"/>
              <p:cNvSpPr/>
              <p:nvPr/>
            </p:nvSpPr>
            <p:spPr>
              <a:xfrm>
                <a:off x="-2743173" y="3995990"/>
                <a:ext cx="1735832" cy="264367"/>
              </a:xfrm>
              <a:prstGeom prst="ellipse">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01" name="Freeform 200"/>
            <p:cNvSpPr/>
            <p:nvPr/>
          </p:nvSpPr>
          <p:spPr>
            <a:xfrm>
              <a:off x="186879" y="3210896"/>
              <a:ext cx="361023" cy="314168"/>
            </a:xfrm>
            <a:custGeom>
              <a:avLst/>
              <a:gdLst>
                <a:gd name="connsiteX0" fmla="*/ 0 w 395448"/>
                <a:gd name="connsiteY0" fmla="*/ 0 h 344125"/>
                <a:gd name="connsiteX1" fmla="*/ 395448 w 395448"/>
                <a:gd name="connsiteY1" fmla="*/ 0 h 344125"/>
                <a:gd name="connsiteX2" fmla="*/ 395448 w 395448"/>
                <a:gd name="connsiteY2" fmla="*/ 278909 h 344125"/>
                <a:gd name="connsiteX3" fmla="*/ 395448 w 395448"/>
                <a:gd name="connsiteY3" fmla="*/ 287643 h 344125"/>
                <a:gd name="connsiteX4" fmla="*/ 395448 w 395448"/>
                <a:gd name="connsiteY4" fmla="*/ 319187 h 344125"/>
                <a:gd name="connsiteX5" fmla="*/ 199608 w 395448"/>
                <a:gd name="connsiteY5" fmla="*/ 344125 h 344125"/>
                <a:gd name="connsiteX6" fmla="*/ 1884 w 395448"/>
                <a:gd name="connsiteY6" fmla="*/ 322834 h 344125"/>
                <a:gd name="connsiteX7" fmla="*/ 375 w 395448"/>
                <a:gd name="connsiteY7" fmla="*/ 287643 h 344125"/>
                <a:gd name="connsiteX8" fmla="*/ 0 w 395448"/>
                <a:gd name="connsiteY8" fmla="*/ 287643 h 344125"/>
                <a:gd name="connsiteX9" fmla="*/ 0 w 395448"/>
                <a:gd name="connsiteY9" fmla="*/ 278909 h 34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448" h="344125">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9" name="Freeform 258"/>
            <p:cNvSpPr/>
            <p:nvPr/>
          </p:nvSpPr>
          <p:spPr>
            <a:xfrm rot="12319323">
              <a:off x="223592" y="2807870"/>
              <a:ext cx="394788" cy="595929"/>
            </a:xfrm>
            <a:custGeom>
              <a:avLst/>
              <a:gdLst>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0 h 1685710"/>
                <a:gd name="connsiteX8" fmla="*/ 1534 w 820900"/>
                <a:gd name="connsiteY8" fmla="*/ 446569 h 1685710"/>
                <a:gd name="connsiteX9" fmla="*/ 820900 w 820900"/>
                <a:gd name="connsiteY9" fmla="*/ 446569 h 1685710"/>
                <a:gd name="connsiteX10" fmla="*/ 820900 w 820900"/>
                <a:gd name="connsiteY10" fmla="*/ 1366247 h 1685710"/>
                <a:gd name="connsiteX11" fmla="*/ 820900 w 820900"/>
                <a:gd name="connsiteY11" fmla="*/ 1409031 h 1685710"/>
                <a:gd name="connsiteX12" fmla="*/ 820900 w 820900"/>
                <a:gd name="connsiteY12" fmla="*/ 1563550 h 1685710"/>
                <a:gd name="connsiteX13" fmla="*/ 787804 w 820900"/>
                <a:gd name="connsiteY13" fmla="*/ 1594531 h 1685710"/>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446569 h 1685710"/>
                <a:gd name="connsiteX8" fmla="*/ 820900 w 820900"/>
                <a:gd name="connsiteY8" fmla="*/ 446569 h 1685710"/>
                <a:gd name="connsiteX9" fmla="*/ 820900 w 820900"/>
                <a:gd name="connsiteY9" fmla="*/ 1366247 h 1685710"/>
                <a:gd name="connsiteX10" fmla="*/ 820900 w 820900"/>
                <a:gd name="connsiteY10" fmla="*/ 1409031 h 1685710"/>
                <a:gd name="connsiteX11" fmla="*/ 820900 w 820900"/>
                <a:gd name="connsiteY11" fmla="*/ 1563550 h 1685710"/>
                <a:gd name="connsiteX12" fmla="*/ 787804 w 820900"/>
                <a:gd name="connsiteY12" fmla="*/ 1594531 h 1685710"/>
                <a:gd name="connsiteX0" fmla="*/ 787804 w 820900"/>
                <a:gd name="connsiteY0" fmla="*/ 1147962 h 1239141"/>
                <a:gd name="connsiteX1" fmla="*/ 414361 w 820900"/>
                <a:gd name="connsiteY1" fmla="*/ 1239141 h 1239141"/>
                <a:gd name="connsiteX2" fmla="*/ 3911 w 820900"/>
                <a:gd name="connsiteY2" fmla="*/ 1134846 h 1239141"/>
                <a:gd name="connsiteX3" fmla="*/ 779 w 820900"/>
                <a:gd name="connsiteY3" fmla="*/ 962462 h 1239141"/>
                <a:gd name="connsiteX4" fmla="*/ 0 w 820900"/>
                <a:gd name="connsiteY4" fmla="*/ 962462 h 1239141"/>
                <a:gd name="connsiteX5" fmla="*/ 0 w 820900"/>
                <a:gd name="connsiteY5" fmla="*/ 919678 h 1239141"/>
                <a:gd name="connsiteX6" fmla="*/ 1534 w 820900"/>
                <a:gd name="connsiteY6" fmla="*/ 0 h 1239141"/>
                <a:gd name="connsiteX7" fmla="*/ 820900 w 820900"/>
                <a:gd name="connsiteY7" fmla="*/ 0 h 1239141"/>
                <a:gd name="connsiteX8" fmla="*/ 820900 w 820900"/>
                <a:gd name="connsiteY8" fmla="*/ 919678 h 1239141"/>
                <a:gd name="connsiteX9" fmla="*/ 820900 w 820900"/>
                <a:gd name="connsiteY9" fmla="*/ 962462 h 1239141"/>
                <a:gd name="connsiteX10" fmla="*/ 820900 w 820900"/>
                <a:gd name="connsiteY10" fmla="*/ 1116981 h 1239141"/>
                <a:gd name="connsiteX11" fmla="*/ 787804 w 820900"/>
                <a:gd name="connsiteY11" fmla="*/ 1147962 h 12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0900" h="1239141">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chemeClr val="bg1">
                    <a:lumMod val="95000"/>
                    <a:lumOff val="5000"/>
                  </a:schemeClr>
                </a:gs>
                <a:gs pos="58974">
                  <a:schemeClr val="bg1">
                    <a:lumMod val="75000"/>
                    <a:lumOff val="25000"/>
                  </a:schemeClr>
                </a:gs>
                <a:gs pos="16000">
                  <a:schemeClr val="bg1">
                    <a:lumMod val="85000"/>
                    <a:lumOff val="15000"/>
                  </a:schemeClr>
                </a:gs>
              </a:gsLst>
              <a:lin ang="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0" name="Oval 259"/>
            <p:cNvSpPr/>
            <p:nvPr/>
          </p:nvSpPr>
          <p:spPr>
            <a:xfrm rot="6919323">
              <a:off x="211608" y="3174922"/>
              <a:ext cx="172434" cy="391233"/>
            </a:xfrm>
            <a:prstGeom prst="ellipse">
              <a:avLst/>
            </a:prstGeom>
            <a:gradFill>
              <a:gsLst>
                <a:gs pos="0">
                  <a:schemeClr val="bg1">
                    <a:lumMod val="95000"/>
                    <a:lumOff val="5000"/>
                  </a:schemeClr>
                </a:gs>
                <a:gs pos="58974">
                  <a:schemeClr val="bg1">
                    <a:lumMod val="75000"/>
                    <a:lumOff val="25000"/>
                  </a:schemeClr>
                </a:gs>
                <a:gs pos="16000">
                  <a:schemeClr val="bg1">
                    <a:lumMod val="85000"/>
                    <a:lumOff val="15000"/>
                  </a:schemeClr>
                </a:gs>
              </a:gsLst>
              <a:lin ang="1620000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1" name="Oval 260"/>
            <p:cNvSpPr/>
            <p:nvPr/>
          </p:nvSpPr>
          <p:spPr>
            <a:xfrm>
              <a:off x="465917" y="3242888"/>
              <a:ext cx="125617" cy="125617"/>
            </a:xfrm>
            <a:prstGeom prst="ellipse">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64" name="Group 263"/>
          <p:cNvGrpSpPr/>
          <p:nvPr userDrawn="1"/>
        </p:nvGrpSpPr>
        <p:grpSpPr>
          <a:xfrm flipH="1">
            <a:off x="9902908" y="-309433"/>
            <a:ext cx="2194291" cy="5191335"/>
            <a:chOff x="22186" y="-272307"/>
            <a:chExt cx="1645718" cy="3893501"/>
          </a:xfrm>
        </p:grpSpPr>
        <p:sp>
          <p:nvSpPr>
            <p:cNvPr id="265" name="Trapezoid 264"/>
            <p:cNvSpPr/>
            <p:nvPr/>
          </p:nvSpPr>
          <p:spPr>
            <a:xfrm rot="12292903">
              <a:off x="753504" y="-272307"/>
              <a:ext cx="914400" cy="3394565"/>
            </a:xfrm>
            <a:prstGeom prst="trapezoid">
              <a:avLst>
                <a:gd name="adj" fmla="val 31477"/>
              </a:avLst>
            </a:prstGeom>
            <a:gradFill>
              <a:gsLst>
                <a:gs pos="0">
                  <a:schemeClr val="accent5">
                    <a:lumMod val="20000"/>
                    <a:lumOff val="80000"/>
                    <a:alpha val="50000"/>
                  </a:schemeClr>
                </a:gs>
                <a:gs pos="50000">
                  <a:schemeClr val="accent5">
                    <a:lumMod val="40000"/>
                    <a:lumOff val="60000"/>
                    <a:alpha val="35000"/>
                  </a:schemeClr>
                </a:gs>
                <a:gs pos="100000">
                  <a:schemeClr val="accent5">
                    <a:lumMod val="60000"/>
                    <a:lumOff val="40000"/>
                    <a:alpha val="2000"/>
                  </a:schemeClr>
                </a:gs>
                <a:gs pos="90000">
                  <a:schemeClr val="accent5">
                    <a:lumMod val="60000"/>
                    <a:lumOff val="40000"/>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66" name="Group 265"/>
            <p:cNvGrpSpPr/>
            <p:nvPr/>
          </p:nvGrpSpPr>
          <p:grpSpPr>
            <a:xfrm>
              <a:off x="22186" y="3455126"/>
              <a:ext cx="681694" cy="166068"/>
              <a:chOff x="-2743174" y="3995990"/>
              <a:chExt cx="1735833" cy="422867"/>
            </a:xfrm>
          </p:grpSpPr>
          <p:sp>
            <p:nvSpPr>
              <p:cNvPr id="271" name="Freeform 270"/>
              <p:cNvSpPr/>
              <p:nvPr/>
            </p:nvSpPr>
            <p:spPr>
              <a:xfrm>
                <a:off x="-2743174" y="4137796"/>
                <a:ext cx="1735833" cy="281061"/>
              </a:xfrm>
              <a:custGeom>
                <a:avLst/>
                <a:gdLst>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20167 w 918755"/>
                  <a:gd name="connsiteY7" fmla="*/ 91440 h 148057"/>
                  <a:gd name="connsiteX8" fmla="*/ 0 w 918755"/>
                  <a:gd name="connsiteY8" fmla="*/ 91440 h 148057"/>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0 w 918755"/>
                  <a:gd name="connsiteY7" fmla="*/ 91440 h 148057"/>
                  <a:gd name="connsiteX8" fmla="*/ 0 w 918755"/>
                  <a:gd name="connsiteY8" fmla="*/ 0 h 148057"/>
                  <a:gd name="connsiteX0" fmla="*/ 0 w 918755"/>
                  <a:gd name="connsiteY0" fmla="*/ 0 h 148057"/>
                  <a:gd name="connsiteX1" fmla="*/ 914400 w 918755"/>
                  <a:gd name="connsiteY1" fmla="*/ 0 h 148057"/>
                  <a:gd name="connsiteX2" fmla="*/ 914400 w 918755"/>
                  <a:gd name="connsiteY2" fmla="*/ 91440 h 148057"/>
                  <a:gd name="connsiteX3" fmla="*/ 918755 w 918755"/>
                  <a:gd name="connsiteY3" fmla="*/ 99720 h 148057"/>
                  <a:gd name="connsiteX4" fmla="*/ 461555 w 918755"/>
                  <a:gd name="connsiteY4" fmla="*/ 148057 h 148057"/>
                  <a:gd name="connsiteX5" fmla="*/ 4355 w 918755"/>
                  <a:gd name="connsiteY5" fmla="*/ 99720 h 148057"/>
                  <a:gd name="connsiteX6" fmla="*/ 0 w 918755"/>
                  <a:gd name="connsiteY6" fmla="*/ 91440 h 148057"/>
                  <a:gd name="connsiteX7" fmla="*/ 0 w 918755"/>
                  <a:gd name="connsiteY7"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91440 h 148057"/>
                  <a:gd name="connsiteX6" fmla="*/ 0 w 914400"/>
                  <a:gd name="connsiteY6"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48057">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2" name="Oval 271"/>
              <p:cNvSpPr/>
              <p:nvPr/>
            </p:nvSpPr>
            <p:spPr>
              <a:xfrm>
                <a:off x="-2743173" y="3995990"/>
                <a:ext cx="1735832" cy="264367"/>
              </a:xfrm>
              <a:prstGeom prst="ellipse">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67" name="Freeform 266"/>
            <p:cNvSpPr/>
            <p:nvPr/>
          </p:nvSpPr>
          <p:spPr>
            <a:xfrm>
              <a:off x="186879" y="3210896"/>
              <a:ext cx="361023" cy="314168"/>
            </a:xfrm>
            <a:custGeom>
              <a:avLst/>
              <a:gdLst>
                <a:gd name="connsiteX0" fmla="*/ 0 w 395448"/>
                <a:gd name="connsiteY0" fmla="*/ 0 h 344125"/>
                <a:gd name="connsiteX1" fmla="*/ 395448 w 395448"/>
                <a:gd name="connsiteY1" fmla="*/ 0 h 344125"/>
                <a:gd name="connsiteX2" fmla="*/ 395448 w 395448"/>
                <a:gd name="connsiteY2" fmla="*/ 278909 h 344125"/>
                <a:gd name="connsiteX3" fmla="*/ 395448 w 395448"/>
                <a:gd name="connsiteY3" fmla="*/ 287643 h 344125"/>
                <a:gd name="connsiteX4" fmla="*/ 395448 w 395448"/>
                <a:gd name="connsiteY4" fmla="*/ 319187 h 344125"/>
                <a:gd name="connsiteX5" fmla="*/ 199608 w 395448"/>
                <a:gd name="connsiteY5" fmla="*/ 344125 h 344125"/>
                <a:gd name="connsiteX6" fmla="*/ 1884 w 395448"/>
                <a:gd name="connsiteY6" fmla="*/ 322834 h 344125"/>
                <a:gd name="connsiteX7" fmla="*/ 375 w 395448"/>
                <a:gd name="connsiteY7" fmla="*/ 287643 h 344125"/>
                <a:gd name="connsiteX8" fmla="*/ 0 w 395448"/>
                <a:gd name="connsiteY8" fmla="*/ 287643 h 344125"/>
                <a:gd name="connsiteX9" fmla="*/ 0 w 395448"/>
                <a:gd name="connsiteY9" fmla="*/ 278909 h 34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448" h="344125">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8" name="Freeform 267"/>
            <p:cNvSpPr/>
            <p:nvPr/>
          </p:nvSpPr>
          <p:spPr>
            <a:xfrm rot="12319323">
              <a:off x="223592" y="2807870"/>
              <a:ext cx="394788" cy="595929"/>
            </a:xfrm>
            <a:custGeom>
              <a:avLst/>
              <a:gdLst>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0 h 1685710"/>
                <a:gd name="connsiteX8" fmla="*/ 1534 w 820900"/>
                <a:gd name="connsiteY8" fmla="*/ 446569 h 1685710"/>
                <a:gd name="connsiteX9" fmla="*/ 820900 w 820900"/>
                <a:gd name="connsiteY9" fmla="*/ 446569 h 1685710"/>
                <a:gd name="connsiteX10" fmla="*/ 820900 w 820900"/>
                <a:gd name="connsiteY10" fmla="*/ 1366247 h 1685710"/>
                <a:gd name="connsiteX11" fmla="*/ 820900 w 820900"/>
                <a:gd name="connsiteY11" fmla="*/ 1409031 h 1685710"/>
                <a:gd name="connsiteX12" fmla="*/ 820900 w 820900"/>
                <a:gd name="connsiteY12" fmla="*/ 1563550 h 1685710"/>
                <a:gd name="connsiteX13" fmla="*/ 787804 w 820900"/>
                <a:gd name="connsiteY13" fmla="*/ 1594531 h 1685710"/>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446569 h 1685710"/>
                <a:gd name="connsiteX8" fmla="*/ 820900 w 820900"/>
                <a:gd name="connsiteY8" fmla="*/ 446569 h 1685710"/>
                <a:gd name="connsiteX9" fmla="*/ 820900 w 820900"/>
                <a:gd name="connsiteY9" fmla="*/ 1366247 h 1685710"/>
                <a:gd name="connsiteX10" fmla="*/ 820900 w 820900"/>
                <a:gd name="connsiteY10" fmla="*/ 1409031 h 1685710"/>
                <a:gd name="connsiteX11" fmla="*/ 820900 w 820900"/>
                <a:gd name="connsiteY11" fmla="*/ 1563550 h 1685710"/>
                <a:gd name="connsiteX12" fmla="*/ 787804 w 820900"/>
                <a:gd name="connsiteY12" fmla="*/ 1594531 h 1685710"/>
                <a:gd name="connsiteX0" fmla="*/ 787804 w 820900"/>
                <a:gd name="connsiteY0" fmla="*/ 1147962 h 1239141"/>
                <a:gd name="connsiteX1" fmla="*/ 414361 w 820900"/>
                <a:gd name="connsiteY1" fmla="*/ 1239141 h 1239141"/>
                <a:gd name="connsiteX2" fmla="*/ 3911 w 820900"/>
                <a:gd name="connsiteY2" fmla="*/ 1134846 h 1239141"/>
                <a:gd name="connsiteX3" fmla="*/ 779 w 820900"/>
                <a:gd name="connsiteY3" fmla="*/ 962462 h 1239141"/>
                <a:gd name="connsiteX4" fmla="*/ 0 w 820900"/>
                <a:gd name="connsiteY4" fmla="*/ 962462 h 1239141"/>
                <a:gd name="connsiteX5" fmla="*/ 0 w 820900"/>
                <a:gd name="connsiteY5" fmla="*/ 919678 h 1239141"/>
                <a:gd name="connsiteX6" fmla="*/ 1534 w 820900"/>
                <a:gd name="connsiteY6" fmla="*/ 0 h 1239141"/>
                <a:gd name="connsiteX7" fmla="*/ 820900 w 820900"/>
                <a:gd name="connsiteY7" fmla="*/ 0 h 1239141"/>
                <a:gd name="connsiteX8" fmla="*/ 820900 w 820900"/>
                <a:gd name="connsiteY8" fmla="*/ 919678 h 1239141"/>
                <a:gd name="connsiteX9" fmla="*/ 820900 w 820900"/>
                <a:gd name="connsiteY9" fmla="*/ 962462 h 1239141"/>
                <a:gd name="connsiteX10" fmla="*/ 820900 w 820900"/>
                <a:gd name="connsiteY10" fmla="*/ 1116981 h 1239141"/>
                <a:gd name="connsiteX11" fmla="*/ 787804 w 820900"/>
                <a:gd name="connsiteY11" fmla="*/ 1147962 h 12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0900" h="1239141">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chemeClr val="bg1">
                    <a:lumMod val="95000"/>
                    <a:lumOff val="5000"/>
                  </a:schemeClr>
                </a:gs>
                <a:gs pos="58974">
                  <a:schemeClr val="bg1">
                    <a:lumMod val="75000"/>
                    <a:lumOff val="25000"/>
                  </a:schemeClr>
                </a:gs>
                <a:gs pos="16000">
                  <a:schemeClr val="bg1">
                    <a:lumMod val="85000"/>
                    <a:lumOff val="15000"/>
                  </a:schemeClr>
                </a:gs>
              </a:gsLst>
              <a:lin ang="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9" name="Oval 268"/>
            <p:cNvSpPr/>
            <p:nvPr/>
          </p:nvSpPr>
          <p:spPr>
            <a:xfrm rot="6919323">
              <a:off x="211608" y="3174922"/>
              <a:ext cx="172434" cy="391233"/>
            </a:xfrm>
            <a:prstGeom prst="ellipse">
              <a:avLst/>
            </a:prstGeom>
            <a:gradFill>
              <a:gsLst>
                <a:gs pos="0">
                  <a:schemeClr val="bg1">
                    <a:lumMod val="95000"/>
                    <a:lumOff val="5000"/>
                  </a:schemeClr>
                </a:gs>
                <a:gs pos="58974">
                  <a:schemeClr val="bg1">
                    <a:lumMod val="75000"/>
                    <a:lumOff val="25000"/>
                  </a:schemeClr>
                </a:gs>
                <a:gs pos="16000">
                  <a:schemeClr val="bg1">
                    <a:lumMod val="85000"/>
                    <a:lumOff val="15000"/>
                  </a:schemeClr>
                </a:gs>
              </a:gsLst>
              <a:lin ang="1620000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0" name="Oval 269"/>
            <p:cNvSpPr/>
            <p:nvPr/>
          </p:nvSpPr>
          <p:spPr>
            <a:xfrm>
              <a:off x="465917" y="3242888"/>
              <a:ext cx="125617" cy="125617"/>
            </a:xfrm>
            <a:prstGeom prst="ellipse">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75" name="Freeform 474"/>
          <p:cNvSpPr/>
          <p:nvPr userDrawn="1"/>
        </p:nvSpPr>
        <p:spPr>
          <a:xfrm>
            <a:off x="1632665" y="1038971"/>
            <a:ext cx="9022080" cy="3300243"/>
          </a:xfrm>
          <a:custGeom>
            <a:avLst/>
            <a:gdLst>
              <a:gd name="connsiteX0" fmla="*/ 492102 w 6772275"/>
              <a:gd name="connsiteY0" fmla="*/ 0 h 2475182"/>
              <a:gd name="connsiteX1" fmla="*/ 6278160 w 6772275"/>
              <a:gd name="connsiteY1" fmla="*/ 0 h 2475182"/>
              <a:gd name="connsiteX2" fmla="*/ 6278160 w 6772275"/>
              <a:gd name="connsiteY2" fmla="*/ 521695 h 2475182"/>
              <a:gd name="connsiteX3" fmla="*/ 6772275 w 6772275"/>
              <a:gd name="connsiteY3" fmla="*/ 521695 h 2475182"/>
              <a:gd name="connsiteX4" fmla="*/ 6772275 w 6772275"/>
              <a:gd name="connsiteY4" fmla="*/ 1938277 h 2475182"/>
              <a:gd name="connsiteX5" fmla="*/ 6278160 w 6772275"/>
              <a:gd name="connsiteY5" fmla="*/ 1938277 h 2475182"/>
              <a:gd name="connsiteX6" fmla="*/ 6278160 w 6772275"/>
              <a:gd name="connsiteY6" fmla="*/ 2475182 h 2475182"/>
              <a:gd name="connsiteX7" fmla="*/ 492102 w 6772275"/>
              <a:gd name="connsiteY7" fmla="*/ 2475182 h 2475182"/>
              <a:gd name="connsiteX8" fmla="*/ 492102 w 6772275"/>
              <a:gd name="connsiteY8" fmla="*/ 1938277 h 2475182"/>
              <a:gd name="connsiteX9" fmla="*/ 0 w 6772275"/>
              <a:gd name="connsiteY9" fmla="*/ 1938277 h 2475182"/>
              <a:gd name="connsiteX10" fmla="*/ 0 w 6772275"/>
              <a:gd name="connsiteY10" fmla="*/ 521695 h 2475182"/>
              <a:gd name="connsiteX11" fmla="*/ 492102 w 6772275"/>
              <a:gd name="connsiteY11" fmla="*/ 521695 h 24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2275" h="2475182">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a:gradFill>
              <a:gsLst>
                <a:gs pos="0">
                  <a:srgbClr val="01BEFE"/>
                </a:gs>
                <a:gs pos="100000">
                  <a:schemeClr val="accent5">
                    <a:lumMod val="40000"/>
                    <a:lumOff val="60000"/>
                  </a:schemeClr>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476" name="Freeform 475"/>
          <p:cNvSpPr/>
          <p:nvPr userDrawn="1"/>
        </p:nvSpPr>
        <p:spPr>
          <a:xfrm>
            <a:off x="1785035" y="1169702"/>
            <a:ext cx="8717341" cy="3038781"/>
          </a:xfrm>
          <a:custGeom>
            <a:avLst/>
            <a:gdLst>
              <a:gd name="connsiteX0" fmla="*/ 475078 w 6538006"/>
              <a:gd name="connsiteY0" fmla="*/ 0 h 2314094"/>
              <a:gd name="connsiteX1" fmla="*/ 6060983 w 6538006"/>
              <a:gd name="connsiteY1" fmla="*/ 0 h 2314094"/>
              <a:gd name="connsiteX2" fmla="*/ 6060983 w 6538006"/>
              <a:gd name="connsiteY2" fmla="*/ 546605 h 2314094"/>
              <a:gd name="connsiteX3" fmla="*/ 6538006 w 6538006"/>
              <a:gd name="connsiteY3" fmla="*/ 546605 h 2314094"/>
              <a:gd name="connsiteX4" fmla="*/ 6538006 w 6538006"/>
              <a:gd name="connsiteY4" fmla="*/ 1769244 h 2314094"/>
              <a:gd name="connsiteX5" fmla="*/ 6060983 w 6538006"/>
              <a:gd name="connsiteY5" fmla="*/ 1769244 h 2314094"/>
              <a:gd name="connsiteX6" fmla="*/ 6060983 w 6538006"/>
              <a:gd name="connsiteY6" fmla="*/ 2314094 h 2314094"/>
              <a:gd name="connsiteX7" fmla="*/ 475078 w 6538006"/>
              <a:gd name="connsiteY7" fmla="*/ 2314094 h 2314094"/>
              <a:gd name="connsiteX8" fmla="*/ 475078 w 6538006"/>
              <a:gd name="connsiteY8" fmla="*/ 1769244 h 2314094"/>
              <a:gd name="connsiteX9" fmla="*/ 0 w 6538006"/>
              <a:gd name="connsiteY9" fmla="*/ 1769244 h 2314094"/>
              <a:gd name="connsiteX10" fmla="*/ 0 w 6538006"/>
              <a:gd name="connsiteY10" fmla="*/ 546605 h 2314094"/>
              <a:gd name="connsiteX11" fmla="*/ 475078 w 6538006"/>
              <a:gd name="connsiteY11" fmla="*/ 546605 h 231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8006" h="2314094">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a:gradFill>
              <a:gsLst>
                <a:gs pos="0">
                  <a:schemeClr val="accent1">
                    <a:lumMod val="5000"/>
                    <a:lumOff val="95000"/>
                  </a:schemeClr>
                </a:gs>
                <a:gs pos="100000">
                  <a:srgbClr val="01BEFE"/>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141" name="Rectangle 140"/>
          <p:cNvSpPr/>
          <p:nvPr userDrawn="1"/>
        </p:nvSpPr>
        <p:spPr>
          <a:xfrm>
            <a:off x="-1" y="5340288"/>
            <a:ext cx="12192001" cy="336323"/>
          </a:xfrm>
          <a:prstGeom prst="rect">
            <a:avLst/>
          </a:prstGeom>
          <a:solidFill>
            <a:schemeClr val="accent1">
              <a:lumMod val="20000"/>
              <a:lumOff val="8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solidFill>
                <a:prstClr val="white"/>
              </a:solidFill>
            </a:endParaRPr>
          </a:p>
        </p:txBody>
      </p:sp>
      <p:sp>
        <p:nvSpPr>
          <p:cNvPr id="256" name="CategoryBG"/>
          <p:cNvSpPr/>
          <p:nvPr userDrawn="1"/>
        </p:nvSpPr>
        <p:spPr>
          <a:xfrm>
            <a:off x="2743200" y="4645935"/>
            <a:ext cx="6705600" cy="487680"/>
          </a:xfrm>
          <a:prstGeom prst="rect">
            <a:avLst/>
          </a:prstGeom>
          <a:gradFill flip="none" rotWithShape="1">
            <a:gsLst>
              <a:gs pos="0">
                <a:srgbClr val="01BEFE">
                  <a:alpha val="1000"/>
                </a:srgbClr>
              </a:gs>
              <a:gs pos="100000">
                <a:srgbClr val="01BEFE">
                  <a:alpha val="1000"/>
                </a:srgbClr>
              </a:gs>
              <a:gs pos="70000">
                <a:srgbClr val="0070C0">
                  <a:lumMod val="70000"/>
                </a:srgbClr>
              </a:gs>
              <a:gs pos="30000">
                <a:srgbClr val="0070C0">
                  <a:lumMod val="7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733" b="1" dirty="0">
              <a:solidFill>
                <a:prstClr val="white"/>
              </a:solidFill>
              <a:effectLst>
                <a:outerShdw blurRad="38100" dist="38100" dir="2700000" algn="tl">
                  <a:srgbClr val="000000">
                    <a:alpha val="43137"/>
                  </a:srgbClr>
                </a:outerShdw>
              </a:effectLst>
            </a:endParaRPr>
          </a:p>
        </p:txBody>
      </p:sp>
      <p:cxnSp>
        <p:nvCxnSpPr>
          <p:cNvPr id="257" name="Straight Connector 256"/>
          <p:cNvCxnSpPr/>
          <p:nvPr userDrawn="1"/>
        </p:nvCxnSpPr>
        <p:spPr>
          <a:xfrm>
            <a:off x="2766531" y="4642789"/>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2743200" y="5133615"/>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sp>
        <p:nvSpPr>
          <p:cNvPr id="370" name="Rectangle 369"/>
          <p:cNvSpPr>
            <a:spLocks noChangeAspect="1"/>
          </p:cNvSpPr>
          <p:nvPr userDrawn="1"/>
        </p:nvSpPr>
        <p:spPr>
          <a:xfrm>
            <a:off x="98280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71" name="Rectangle 370"/>
          <p:cNvSpPr>
            <a:spLocks noChangeAspect="1"/>
          </p:cNvSpPr>
          <p:nvPr userDrawn="1"/>
        </p:nvSpPr>
        <p:spPr>
          <a:xfrm>
            <a:off x="19011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72" name="Rectangle 371"/>
          <p:cNvSpPr>
            <a:spLocks noChangeAspect="1"/>
          </p:cNvSpPr>
          <p:nvPr userDrawn="1"/>
        </p:nvSpPr>
        <p:spPr>
          <a:xfrm>
            <a:off x="2512324"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73" name="Rectangle 372"/>
          <p:cNvSpPr>
            <a:spLocks noChangeAspect="1"/>
          </p:cNvSpPr>
          <p:nvPr userDrawn="1"/>
        </p:nvSpPr>
        <p:spPr>
          <a:xfrm>
            <a:off x="312196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4" name="Rectangle 373"/>
          <p:cNvSpPr>
            <a:spLocks noChangeAspect="1"/>
          </p:cNvSpPr>
          <p:nvPr userDrawn="1"/>
        </p:nvSpPr>
        <p:spPr>
          <a:xfrm>
            <a:off x="373160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5" name="Rectangle 374"/>
          <p:cNvSpPr>
            <a:spLocks noChangeAspect="1"/>
          </p:cNvSpPr>
          <p:nvPr userDrawn="1"/>
        </p:nvSpPr>
        <p:spPr>
          <a:xfrm>
            <a:off x="4341248"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6" name="Rectangle 375"/>
          <p:cNvSpPr>
            <a:spLocks noChangeAspect="1"/>
          </p:cNvSpPr>
          <p:nvPr userDrawn="1"/>
        </p:nvSpPr>
        <p:spPr>
          <a:xfrm>
            <a:off x="4950889"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77" name="Rectangle 376"/>
          <p:cNvSpPr>
            <a:spLocks noChangeAspect="1"/>
          </p:cNvSpPr>
          <p:nvPr userDrawn="1"/>
        </p:nvSpPr>
        <p:spPr>
          <a:xfrm>
            <a:off x="5560531"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8" name="Rectangle 377"/>
          <p:cNvSpPr>
            <a:spLocks noChangeAspect="1"/>
          </p:cNvSpPr>
          <p:nvPr userDrawn="1"/>
        </p:nvSpPr>
        <p:spPr>
          <a:xfrm>
            <a:off x="6170172"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9" name="Rectangle 378"/>
          <p:cNvSpPr>
            <a:spLocks noChangeAspect="1"/>
          </p:cNvSpPr>
          <p:nvPr userDrawn="1"/>
        </p:nvSpPr>
        <p:spPr>
          <a:xfrm>
            <a:off x="6779813"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0" name="Rectangle 379"/>
          <p:cNvSpPr>
            <a:spLocks noChangeAspect="1"/>
          </p:cNvSpPr>
          <p:nvPr userDrawn="1"/>
        </p:nvSpPr>
        <p:spPr>
          <a:xfrm>
            <a:off x="73894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1" name="Rectangle 380"/>
          <p:cNvSpPr>
            <a:spLocks noChangeAspect="1"/>
          </p:cNvSpPr>
          <p:nvPr userDrawn="1"/>
        </p:nvSpPr>
        <p:spPr>
          <a:xfrm>
            <a:off x="7999096"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2" name="Rectangle 381"/>
          <p:cNvSpPr>
            <a:spLocks noChangeAspect="1"/>
          </p:cNvSpPr>
          <p:nvPr userDrawn="1"/>
        </p:nvSpPr>
        <p:spPr>
          <a:xfrm>
            <a:off x="860873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3" name="Rectangle 382"/>
          <p:cNvSpPr>
            <a:spLocks noChangeAspect="1"/>
          </p:cNvSpPr>
          <p:nvPr userDrawn="1"/>
        </p:nvSpPr>
        <p:spPr>
          <a:xfrm>
            <a:off x="92184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4" name="Rectangle 383"/>
          <p:cNvSpPr>
            <a:spLocks noChangeAspect="1"/>
          </p:cNvSpPr>
          <p:nvPr userDrawn="1"/>
        </p:nvSpPr>
        <p:spPr>
          <a:xfrm>
            <a:off x="2512324"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5" name="Rectangle 384"/>
          <p:cNvSpPr>
            <a:spLocks noChangeAspect="1"/>
          </p:cNvSpPr>
          <p:nvPr userDrawn="1"/>
        </p:nvSpPr>
        <p:spPr>
          <a:xfrm>
            <a:off x="3121969"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6" name="Rectangle 385"/>
          <p:cNvSpPr>
            <a:spLocks noChangeAspect="1"/>
          </p:cNvSpPr>
          <p:nvPr userDrawn="1"/>
        </p:nvSpPr>
        <p:spPr>
          <a:xfrm>
            <a:off x="373161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7" name="Rectangle 386"/>
          <p:cNvSpPr>
            <a:spLocks noChangeAspect="1"/>
          </p:cNvSpPr>
          <p:nvPr userDrawn="1"/>
        </p:nvSpPr>
        <p:spPr>
          <a:xfrm>
            <a:off x="4341260"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8" name="Rectangle 387"/>
          <p:cNvSpPr>
            <a:spLocks noChangeAspect="1"/>
          </p:cNvSpPr>
          <p:nvPr userDrawn="1"/>
        </p:nvSpPr>
        <p:spPr>
          <a:xfrm>
            <a:off x="495090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9" name="Rectangle 388"/>
          <p:cNvSpPr>
            <a:spLocks noChangeAspect="1"/>
          </p:cNvSpPr>
          <p:nvPr userDrawn="1"/>
        </p:nvSpPr>
        <p:spPr>
          <a:xfrm>
            <a:off x="556055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0" name="Rectangle 389"/>
          <p:cNvSpPr>
            <a:spLocks noChangeAspect="1"/>
          </p:cNvSpPr>
          <p:nvPr userDrawn="1"/>
        </p:nvSpPr>
        <p:spPr>
          <a:xfrm>
            <a:off x="6170196"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1" name="Rectangle 390"/>
          <p:cNvSpPr>
            <a:spLocks noChangeAspect="1"/>
          </p:cNvSpPr>
          <p:nvPr userDrawn="1"/>
        </p:nvSpPr>
        <p:spPr>
          <a:xfrm>
            <a:off x="677984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2" name="Rectangle 391"/>
          <p:cNvSpPr>
            <a:spLocks noChangeAspect="1"/>
          </p:cNvSpPr>
          <p:nvPr userDrawn="1"/>
        </p:nvSpPr>
        <p:spPr>
          <a:xfrm>
            <a:off x="738948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3" name="Rectangle 392"/>
          <p:cNvSpPr>
            <a:spLocks noChangeAspect="1"/>
          </p:cNvSpPr>
          <p:nvPr userDrawn="1"/>
        </p:nvSpPr>
        <p:spPr>
          <a:xfrm>
            <a:off x="7999132"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4" name="Rectangle 393"/>
          <p:cNvSpPr>
            <a:spLocks noChangeAspect="1"/>
          </p:cNvSpPr>
          <p:nvPr userDrawn="1"/>
        </p:nvSpPr>
        <p:spPr>
          <a:xfrm>
            <a:off x="860877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5" name="Rectangle 394"/>
          <p:cNvSpPr>
            <a:spLocks noChangeAspect="1"/>
          </p:cNvSpPr>
          <p:nvPr userDrawn="1"/>
        </p:nvSpPr>
        <p:spPr>
          <a:xfrm>
            <a:off x="921841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6" name="Rectangle 395"/>
          <p:cNvSpPr>
            <a:spLocks noChangeAspect="1"/>
          </p:cNvSpPr>
          <p:nvPr userDrawn="1"/>
        </p:nvSpPr>
        <p:spPr>
          <a:xfrm>
            <a:off x="2512324"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7" name="Rectangle 396"/>
          <p:cNvSpPr>
            <a:spLocks noChangeAspect="1"/>
          </p:cNvSpPr>
          <p:nvPr userDrawn="1"/>
        </p:nvSpPr>
        <p:spPr>
          <a:xfrm>
            <a:off x="3121969"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8" name="Rectangle 397"/>
          <p:cNvSpPr>
            <a:spLocks noChangeAspect="1"/>
          </p:cNvSpPr>
          <p:nvPr userDrawn="1"/>
        </p:nvSpPr>
        <p:spPr>
          <a:xfrm>
            <a:off x="373161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9" name="Rectangle 398"/>
          <p:cNvSpPr>
            <a:spLocks noChangeAspect="1"/>
          </p:cNvSpPr>
          <p:nvPr userDrawn="1"/>
        </p:nvSpPr>
        <p:spPr>
          <a:xfrm>
            <a:off x="4341260"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0" name="Rectangle 399"/>
          <p:cNvSpPr>
            <a:spLocks noChangeAspect="1"/>
          </p:cNvSpPr>
          <p:nvPr userDrawn="1"/>
        </p:nvSpPr>
        <p:spPr>
          <a:xfrm>
            <a:off x="495090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1" name="Rectangle 400"/>
          <p:cNvSpPr>
            <a:spLocks noChangeAspect="1"/>
          </p:cNvSpPr>
          <p:nvPr userDrawn="1"/>
        </p:nvSpPr>
        <p:spPr>
          <a:xfrm>
            <a:off x="556055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2" name="Rectangle 401"/>
          <p:cNvSpPr>
            <a:spLocks noChangeAspect="1"/>
          </p:cNvSpPr>
          <p:nvPr userDrawn="1"/>
        </p:nvSpPr>
        <p:spPr>
          <a:xfrm>
            <a:off x="6170196"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3" name="Rectangle 402"/>
          <p:cNvSpPr>
            <a:spLocks noChangeAspect="1"/>
          </p:cNvSpPr>
          <p:nvPr userDrawn="1"/>
        </p:nvSpPr>
        <p:spPr>
          <a:xfrm>
            <a:off x="677984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04" name="Rectangle 403"/>
          <p:cNvSpPr>
            <a:spLocks noChangeAspect="1"/>
          </p:cNvSpPr>
          <p:nvPr userDrawn="1"/>
        </p:nvSpPr>
        <p:spPr>
          <a:xfrm>
            <a:off x="738948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5" name="Rectangle 404"/>
          <p:cNvSpPr>
            <a:spLocks noChangeAspect="1"/>
          </p:cNvSpPr>
          <p:nvPr userDrawn="1"/>
        </p:nvSpPr>
        <p:spPr>
          <a:xfrm>
            <a:off x="7999132"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6" name="Rectangle 405"/>
          <p:cNvSpPr>
            <a:spLocks noChangeAspect="1"/>
          </p:cNvSpPr>
          <p:nvPr userDrawn="1"/>
        </p:nvSpPr>
        <p:spPr>
          <a:xfrm>
            <a:off x="860877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7" name="Rectangle 406"/>
          <p:cNvSpPr>
            <a:spLocks noChangeAspect="1"/>
          </p:cNvSpPr>
          <p:nvPr userDrawn="1"/>
        </p:nvSpPr>
        <p:spPr>
          <a:xfrm>
            <a:off x="921841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8" name="Rectangle 407"/>
          <p:cNvSpPr>
            <a:spLocks noChangeAspect="1"/>
          </p:cNvSpPr>
          <p:nvPr userDrawn="1"/>
        </p:nvSpPr>
        <p:spPr>
          <a:xfrm>
            <a:off x="98280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9" name="Rectangle 408"/>
          <p:cNvSpPr>
            <a:spLocks noChangeAspect="1"/>
          </p:cNvSpPr>
          <p:nvPr userDrawn="1"/>
        </p:nvSpPr>
        <p:spPr>
          <a:xfrm>
            <a:off x="19011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0" name="Rectangle 409"/>
          <p:cNvSpPr>
            <a:spLocks noChangeAspect="1"/>
          </p:cNvSpPr>
          <p:nvPr userDrawn="1"/>
        </p:nvSpPr>
        <p:spPr>
          <a:xfrm>
            <a:off x="2512324"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1" name="Rectangle 410"/>
          <p:cNvSpPr>
            <a:spLocks noChangeAspect="1"/>
          </p:cNvSpPr>
          <p:nvPr userDrawn="1"/>
        </p:nvSpPr>
        <p:spPr>
          <a:xfrm>
            <a:off x="312196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2" name="Rectangle 411"/>
          <p:cNvSpPr>
            <a:spLocks noChangeAspect="1"/>
          </p:cNvSpPr>
          <p:nvPr userDrawn="1"/>
        </p:nvSpPr>
        <p:spPr>
          <a:xfrm>
            <a:off x="373160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3" name="Rectangle 412"/>
          <p:cNvSpPr>
            <a:spLocks noChangeAspect="1"/>
          </p:cNvSpPr>
          <p:nvPr userDrawn="1"/>
        </p:nvSpPr>
        <p:spPr>
          <a:xfrm>
            <a:off x="4341248"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4" name="Rectangle 413"/>
          <p:cNvSpPr>
            <a:spLocks noChangeAspect="1"/>
          </p:cNvSpPr>
          <p:nvPr userDrawn="1"/>
        </p:nvSpPr>
        <p:spPr>
          <a:xfrm>
            <a:off x="4950889"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5" name="Rectangle 414"/>
          <p:cNvSpPr>
            <a:spLocks noChangeAspect="1"/>
          </p:cNvSpPr>
          <p:nvPr userDrawn="1"/>
        </p:nvSpPr>
        <p:spPr>
          <a:xfrm>
            <a:off x="5560531"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6" name="Rectangle 415"/>
          <p:cNvSpPr>
            <a:spLocks noChangeAspect="1"/>
          </p:cNvSpPr>
          <p:nvPr userDrawn="1"/>
        </p:nvSpPr>
        <p:spPr>
          <a:xfrm>
            <a:off x="6170172"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7" name="Rectangle 416"/>
          <p:cNvSpPr>
            <a:spLocks noChangeAspect="1"/>
          </p:cNvSpPr>
          <p:nvPr userDrawn="1"/>
        </p:nvSpPr>
        <p:spPr>
          <a:xfrm>
            <a:off x="6779813"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8" name="Rectangle 417"/>
          <p:cNvSpPr>
            <a:spLocks noChangeAspect="1"/>
          </p:cNvSpPr>
          <p:nvPr userDrawn="1"/>
        </p:nvSpPr>
        <p:spPr>
          <a:xfrm>
            <a:off x="73894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9" name="Rectangle 418"/>
          <p:cNvSpPr>
            <a:spLocks noChangeAspect="1"/>
          </p:cNvSpPr>
          <p:nvPr userDrawn="1"/>
        </p:nvSpPr>
        <p:spPr>
          <a:xfrm>
            <a:off x="7999096"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20" name="Rectangle 419"/>
          <p:cNvSpPr>
            <a:spLocks noChangeAspect="1"/>
          </p:cNvSpPr>
          <p:nvPr userDrawn="1"/>
        </p:nvSpPr>
        <p:spPr>
          <a:xfrm>
            <a:off x="860873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21" name="Rectangle 420"/>
          <p:cNvSpPr>
            <a:spLocks noChangeAspect="1"/>
          </p:cNvSpPr>
          <p:nvPr userDrawn="1"/>
        </p:nvSpPr>
        <p:spPr>
          <a:xfrm>
            <a:off x="92184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pic>
        <p:nvPicPr>
          <p:cNvPr id="42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1393688"/>
            <a:ext cx="377272" cy="377272"/>
          </a:xfrm>
          <a:prstGeom prst="rect">
            <a:avLst/>
          </a:prstGeom>
          <a:noFill/>
          <a:ln>
            <a:noFill/>
          </a:ln>
          <a:effectLst>
            <a:glow rad="76200">
              <a:srgbClr val="92D050">
                <a:alpha val="25000"/>
              </a:srgbClr>
            </a:glow>
          </a:effectLst>
        </p:spPr>
      </p:pic>
      <p:pic>
        <p:nvPicPr>
          <p:cNvPr id="42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1393688"/>
            <a:ext cx="377272" cy="377272"/>
          </a:xfrm>
          <a:prstGeom prst="rect">
            <a:avLst/>
          </a:prstGeom>
          <a:noFill/>
          <a:ln>
            <a:noFill/>
          </a:ln>
          <a:effectLst>
            <a:glow rad="76200">
              <a:srgbClr val="92D050">
                <a:alpha val="25000"/>
              </a:srgbClr>
            </a:glow>
          </a:effectLst>
        </p:spPr>
      </p:pic>
      <p:pic>
        <p:nvPicPr>
          <p:cNvPr id="42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1393688"/>
            <a:ext cx="377272" cy="377272"/>
          </a:xfrm>
          <a:prstGeom prst="rect">
            <a:avLst/>
          </a:prstGeom>
          <a:noFill/>
          <a:ln>
            <a:noFill/>
          </a:ln>
          <a:effectLst>
            <a:glow rad="76200">
              <a:srgbClr val="92D050">
                <a:alpha val="25000"/>
              </a:srgbClr>
            </a:glow>
          </a:effectLst>
        </p:spPr>
      </p:pic>
      <p:pic>
        <p:nvPicPr>
          <p:cNvPr id="42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1393688"/>
            <a:ext cx="377272" cy="377272"/>
          </a:xfrm>
          <a:prstGeom prst="rect">
            <a:avLst/>
          </a:prstGeom>
          <a:noFill/>
          <a:ln>
            <a:noFill/>
          </a:ln>
          <a:effectLst>
            <a:glow rad="76200">
              <a:srgbClr val="92D050">
                <a:alpha val="25000"/>
              </a:srgbClr>
            </a:glow>
          </a:effectLst>
        </p:spPr>
      </p:pic>
      <p:pic>
        <p:nvPicPr>
          <p:cNvPr id="42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1393688"/>
            <a:ext cx="377272" cy="377272"/>
          </a:xfrm>
          <a:prstGeom prst="rect">
            <a:avLst/>
          </a:prstGeom>
          <a:noFill/>
          <a:ln>
            <a:noFill/>
          </a:ln>
          <a:effectLst>
            <a:glow rad="76200">
              <a:srgbClr val="92D050">
                <a:alpha val="25000"/>
              </a:srgbClr>
            </a:glow>
          </a:effectLst>
        </p:spPr>
      </p:pic>
      <p:pic>
        <p:nvPicPr>
          <p:cNvPr id="42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1393688"/>
            <a:ext cx="377272" cy="377272"/>
          </a:xfrm>
          <a:prstGeom prst="rect">
            <a:avLst/>
          </a:prstGeom>
          <a:noFill/>
          <a:ln>
            <a:noFill/>
          </a:ln>
          <a:effectLst>
            <a:glow rad="76200">
              <a:srgbClr val="92D050">
                <a:alpha val="25000"/>
              </a:srgbClr>
            </a:glow>
          </a:effectLst>
        </p:spPr>
      </p:pic>
      <p:pic>
        <p:nvPicPr>
          <p:cNvPr id="42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1393688"/>
            <a:ext cx="377272" cy="377272"/>
          </a:xfrm>
          <a:prstGeom prst="rect">
            <a:avLst/>
          </a:prstGeom>
          <a:noFill/>
          <a:ln>
            <a:noFill/>
          </a:ln>
          <a:effectLst>
            <a:glow rad="76200">
              <a:srgbClr val="92D050">
                <a:alpha val="25000"/>
              </a:srgbClr>
            </a:glow>
          </a:effectLst>
        </p:spPr>
      </p:pic>
      <p:pic>
        <p:nvPicPr>
          <p:cNvPr id="42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1393688"/>
            <a:ext cx="377272" cy="377272"/>
          </a:xfrm>
          <a:prstGeom prst="rect">
            <a:avLst/>
          </a:prstGeom>
          <a:noFill/>
          <a:ln>
            <a:noFill/>
          </a:ln>
          <a:effectLst>
            <a:glow rad="76200">
              <a:srgbClr val="92D050">
                <a:alpha val="25000"/>
              </a:srgbClr>
            </a:glow>
          </a:effectLst>
        </p:spPr>
      </p:pic>
      <p:pic>
        <p:nvPicPr>
          <p:cNvPr id="43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1393688"/>
            <a:ext cx="377272" cy="377272"/>
          </a:xfrm>
          <a:prstGeom prst="rect">
            <a:avLst/>
          </a:prstGeom>
          <a:noFill/>
          <a:ln>
            <a:noFill/>
          </a:ln>
          <a:effectLst>
            <a:glow rad="76200">
              <a:srgbClr val="92D050">
                <a:alpha val="25000"/>
              </a:srgbClr>
            </a:glow>
          </a:effectLst>
        </p:spPr>
      </p:pic>
      <p:pic>
        <p:nvPicPr>
          <p:cNvPr id="43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1393688"/>
            <a:ext cx="377272" cy="377272"/>
          </a:xfrm>
          <a:prstGeom prst="rect">
            <a:avLst/>
          </a:prstGeom>
          <a:noFill/>
          <a:ln>
            <a:noFill/>
          </a:ln>
          <a:effectLst>
            <a:glow rad="76200">
              <a:srgbClr val="92D050">
                <a:alpha val="25000"/>
              </a:srgbClr>
            </a:glow>
          </a:effectLst>
        </p:spPr>
      </p:pic>
      <p:pic>
        <p:nvPicPr>
          <p:cNvPr id="43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1393688"/>
            <a:ext cx="377272" cy="377272"/>
          </a:xfrm>
          <a:prstGeom prst="rect">
            <a:avLst/>
          </a:prstGeom>
          <a:noFill/>
          <a:ln>
            <a:noFill/>
          </a:ln>
          <a:effectLst>
            <a:glow rad="76200">
              <a:srgbClr val="92D050">
                <a:alpha val="25000"/>
              </a:srgbClr>
            </a:glow>
          </a:effectLst>
        </p:spPr>
      </p:pic>
      <p:pic>
        <p:nvPicPr>
          <p:cNvPr id="43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1393688"/>
            <a:ext cx="377272" cy="377272"/>
          </a:xfrm>
          <a:prstGeom prst="rect">
            <a:avLst/>
          </a:prstGeom>
          <a:noFill/>
          <a:ln>
            <a:noFill/>
          </a:ln>
          <a:effectLst>
            <a:glow rad="76200">
              <a:srgbClr val="92D050">
                <a:alpha val="25000"/>
              </a:srgbClr>
            </a:glow>
          </a:effectLst>
        </p:spPr>
      </p:pic>
      <p:pic>
        <p:nvPicPr>
          <p:cNvPr id="43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2119852"/>
            <a:ext cx="377272" cy="377272"/>
          </a:xfrm>
          <a:prstGeom prst="rect">
            <a:avLst/>
          </a:prstGeom>
          <a:noFill/>
          <a:ln>
            <a:noFill/>
          </a:ln>
          <a:effectLst>
            <a:glow rad="76200">
              <a:srgbClr val="92D050">
                <a:alpha val="25000"/>
              </a:srgbClr>
            </a:glow>
          </a:effectLst>
        </p:spPr>
      </p:pic>
      <p:pic>
        <p:nvPicPr>
          <p:cNvPr id="43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2119852"/>
            <a:ext cx="377272" cy="377272"/>
          </a:xfrm>
          <a:prstGeom prst="rect">
            <a:avLst/>
          </a:prstGeom>
          <a:noFill/>
          <a:ln>
            <a:noFill/>
          </a:ln>
          <a:effectLst>
            <a:glow rad="76200">
              <a:srgbClr val="92D050">
                <a:alpha val="25000"/>
              </a:srgbClr>
            </a:glow>
          </a:effectLst>
        </p:spPr>
      </p:pic>
      <p:pic>
        <p:nvPicPr>
          <p:cNvPr id="43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2119852"/>
            <a:ext cx="377272" cy="377272"/>
          </a:xfrm>
          <a:prstGeom prst="rect">
            <a:avLst/>
          </a:prstGeom>
          <a:noFill/>
          <a:ln>
            <a:noFill/>
          </a:ln>
          <a:effectLst>
            <a:glow rad="76200">
              <a:srgbClr val="92D050">
                <a:alpha val="25000"/>
              </a:srgbClr>
            </a:glow>
          </a:effectLst>
        </p:spPr>
      </p:pic>
      <p:pic>
        <p:nvPicPr>
          <p:cNvPr id="43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2119852"/>
            <a:ext cx="377272" cy="377272"/>
          </a:xfrm>
          <a:prstGeom prst="rect">
            <a:avLst/>
          </a:prstGeom>
          <a:noFill/>
          <a:ln>
            <a:noFill/>
          </a:ln>
          <a:effectLst>
            <a:glow rad="76200">
              <a:srgbClr val="92D050">
                <a:alpha val="25000"/>
              </a:srgbClr>
            </a:glow>
          </a:effectLst>
        </p:spPr>
      </p:pic>
      <p:pic>
        <p:nvPicPr>
          <p:cNvPr id="43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2119852"/>
            <a:ext cx="377272" cy="377272"/>
          </a:xfrm>
          <a:prstGeom prst="rect">
            <a:avLst/>
          </a:prstGeom>
          <a:noFill/>
          <a:ln>
            <a:noFill/>
          </a:ln>
          <a:effectLst>
            <a:glow rad="76200">
              <a:srgbClr val="92D050">
                <a:alpha val="25000"/>
              </a:srgbClr>
            </a:glow>
          </a:effectLst>
        </p:spPr>
      </p:pic>
      <p:pic>
        <p:nvPicPr>
          <p:cNvPr id="43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2119852"/>
            <a:ext cx="377272" cy="377272"/>
          </a:xfrm>
          <a:prstGeom prst="rect">
            <a:avLst/>
          </a:prstGeom>
          <a:noFill/>
          <a:ln>
            <a:noFill/>
          </a:ln>
          <a:effectLst>
            <a:glow rad="76200">
              <a:srgbClr val="92D050">
                <a:alpha val="25000"/>
              </a:srgbClr>
            </a:glow>
          </a:effectLst>
        </p:spPr>
      </p:pic>
      <p:pic>
        <p:nvPicPr>
          <p:cNvPr id="44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2119852"/>
            <a:ext cx="377272" cy="377272"/>
          </a:xfrm>
          <a:prstGeom prst="rect">
            <a:avLst/>
          </a:prstGeom>
          <a:noFill/>
          <a:ln>
            <a:noFill/>
          </a:ln>
          <a:effectLst>
            <a:glow rad="76200">
              <a:srgbClr val="92D050">
                <a:alpha val="25000"/>
              </a:srgbClr>
            </a:glow>
          </a:effectLst>
        </p:spPr>
      </p:pic>
      <p:pic>
        <p:nvPicPr>
          <p:cNvPr id="44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2119852"/>
            <a:ext cx="377272" cy="377272"/>
          </a:xfrm>
          <a:prstGeom prst="rect">
            <a:avLst/>
          </a:prstGeom>
          <a:noFill/>
          <a:ln>
            <a:noFill/>
          </a:ln>
          <a:effectLst>
            <a:glow rad="76200">
              <a:srgbClr val="92D050">
                <a:alpha val="25000"/>
              </a:srgbClr>
            </a:glow>
          </a:effectLst>
        </p:spPr>
      </p:pic>
      <p:pic>
        <p:nvPicPr>
          <p:cNvPr id="44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2119852"/>
            <a:ext cx="377272" cy="377272"/>
          </a:xfrm>
          <a:prstGeom prst="rect">
            <a:avLst/>
          </a:prstGeom>
          <a:noFill/>
          <a:ln>
            <a:noFill/>
          </a:ln>
          <a:effectLst>
            <a:glow rad="76200">
              <a:srgbClr val="92D050">
                <a:alpha val="25000"/>
              </a:srgbClr>
            </a:glow>
          </a:effectLst>
        </p:spPr>
      </p:pic>
      <p:pic>
        <p:nvPicPr>
          <p:cNvPr id="44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2119852"/>
            <a:ext cx="377272" cy="377272"/>
          </a:xfrm>
          <a:prstGeom prst="rect">
            <a:avLst/>
          </a:prstGeom>
          <a:noFill/>
          <a:ln>
            <a:noFill/>
          </a:ln>
          <a:effectLst>
            <a:glow rad="76200">
              <a:srgbClr val="92D050">
                <a:alpha val="25000"/>
              </a:srgbClr>
            </a:glow>
          </a:effectLst>
        </p:spPr>
      </p:pic>
      <p:pic>
        <p:nvPicPr>
          <p:cNvPr id="44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2119852"/>
            <a:ext cx="377272" cy="377272"/>
          </a:xfrm>
          <a:prstGeom prst="rect">
            <a:avLst/>
          </a:prstGeom>
          <a:noFill/>
          <a:ln>
            <a:noFill/>
          </a:ln>
          <a:effectLst>
            <a:glow rad="76200">
              <a:srgbClr val="92D050">
                <a:alpha val="25000"/>
              </a:srgbClr>
            </a:glow>
          </a:effectLst>
        </p:spPr>
      </p:pic>
      <p:pic>
        <p:nvPicPr>
          <p:cNvPr id="44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2119852"/>
            <a:ext cx="377272" cy="377272"/>
          </a:xfrm>
          <a:prstGeom prst="rect">
            <a:avLst/>
          </a:prstGeom>
          <a:noFill/>
          <a:ln>
            <a:noFill/>
          </a:ln>
          <a:effectLst>
            <a:glow rad="76200">
              <a:srgbClr val="92D050">
                <a:alpha val="25000"/>
              </a:srgbClr>
            </a:glow>
          </a:effectLst>
        </p:spPr>
      </p:pic>
      <p:pic>
        <p:nvPicPr>
          <p:cNvPr id="44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2855977"/>
            <a:ext cx="377272" cy="377272"/>
          </a:xfrm>
          <a:prstGeom prst="rect">
            <a:avLst/>
          </a:prstGeom>
          <a:noFill/>
          <a:ln>
            <a:noFill/>
          </a:ln>
          <a:effectLst>
            <a:glow rad="76200">
              <a:srgbClr val="92D050">
                <a:alpha val="25000"/>
              </a:srgbClr>
            </a:glow>
          </a:effectLst>
        </p:spPr>
      </p:pic>
      <p:pic>
        <p:nvPicPr>
          <p:cNvPr id="44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2855977"/>
            <a:ext cx="377272" cy="377272"/>
          </a:xfrm>
          <a:prstGeom prst="rect">
            <a:avLst/>
          </a:prstGeom>
          <a:noFill/>
          <a:ln>
            <a:noFill/>
          </a:ln>
          <a:effectLst>
            <a:glow rad="76200">
              <a:srgbClr val="92D050">
                <a:alpha val="25000"/>
              </a:srgbClr>
            </a:glow>
          </a:effectLst>
        </p:spPr>
      </p:pic>
      <p:pic>
        <p:nvPicPr>
          <p:cNvPr id="44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2855977"/>
            <a:ext cx="377272" cy="377272"/>
          </a:xfrm>
          <a:prstGeom prst="rect">
            <a:avLst/>
          </a:prstGeom>
          <a:noFill/>
          <a:ln>
            <a:noFill/>
          </a:ln>
          <a:effectLst>
            <a:glow rad="76200">
              <a:srgbClr val="92D050">
                <a:alpha val="25000"/>
              </a:srgbClr>
            </a:glow>
          </a:effectLst>
        </p:spPr>
      </p:pic>
      <p:pic>
        <p:nvPicPr>
          <p:cNvPr id="44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2855977"/>
            <a:ext cx="377272" cy="377272"/>
          </a:xfrm>
          <a:prstGeom prst="rect">
            <a:avLst/>
          </a:prstGeom>
          <a:noFill/>
          <a:ln>
            <a:noFill/>
          </a:ln>
          <a:effectLst>
            <a:glow rad="76200">
              <a:srgbClr val="92D050">
                <a:alpha val="25000"/>
              </a:srgbClr>
            </a:glow>
          </a:effectLst>
        </p:spPr>
      </p:pic>
      <p:pic>
        <p:nvPicPr>
          <p:cNvPr id="45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2855977"/>
            <a:ext cx="377272" cy="377272"/>
          </a:xfrm>
          <a:prstGeom prst="rect">
            <a:avLst/>
          </a:prstGeom>
          <a:noFill/>
          <a:ln>
            <a:noFill/>
          </a:ln>
          <a:effectLst>
            <a:glow rad="76200">
              <a:srgbClr val="92D050">
                <a:alpha val="25000"/>
              </a:srgbClr>
            </a:glow>
          </a:effectLst>
        </p:spPr>
      </p:pic>
      <p:pic>
        <p:nvPicPr>
          <p:cNvPr id="45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2855977"/>
            <a:ext cx="377272" cy="377272"/>
          </a:xfrm>
          <a:prstGeom prst="rect">
            <a:avLst/>
          </a:prstGeom>
          <a:noFill/>
          <a:ln>
            <a:noFill/>
          </a:ln>
          <a:effectLst>
            <a:glow rad="76200">
              <a:srgbClr val="92D050">
                <a:alpha val="25000"/>
              </a:srgbClr>
            </a:glow>
          </a:effectLst>
        </p:spPr>
      </p:pic>
      <p:pic>
        <p:nvPicPr>
          <p:cNvPr id="45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2855977"/>
            <a:ext cx="377272" cy="377272"/>
          </a:xfrm>
          <a:prstGeom prst="rect">
            <a:avLst/>
          </a:prstGeom>
          <a:noFill/>
          <a:ln>
            <a:noFill/>
          </a:ln>
          <a:effectLst>
            <a:glow rad="76200">
              <a:srgbClr val="92D050">
                <a:alpha val="25000"/>
              </a:srgbClr>
            </a:glow>
          </a:effectLst>
        </p:spPr>
      </p:pic>
      <p:pic>
        <p:nvPicPr>
          <p:cNvPr id="45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2855977"/>
            <a:ext cx="377272" cy="377272"/>
          </a:xfrm>
          <a:prstGeom prst="rect">
            <a:avLst/>
          </a:prstGeom>
          <a:noFill/>
          <a:ln>
            <a:noFill/>
          </a:ln>
          <a:effectLst>
            <a:glow rad="76200">
              <a:srgbClr val="92D050">
                <a:alpha val="25000"/>
              </a:srgbClr>
            </a:glow>
          </a:effectLst>
        </p:spPr>
      </p:pic>
      <p:pic>
        <p:nvPicPr>
          <p:cNvPr id="45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2855977"/>
            <a:ext cx="377272" cy="377272"/>
          </a:xfrm>
          <a:prstGeom prst="rect">
            <a:avLst/>
          </a:prstGeom>
          <a:noFill/>
          <a:ln>
            <a:noFill/>
          </a:ln>
          <a:effectLst>
            <a:glow rad="76200">
              <a:srgbClr val="92D050">
                <a:alpha val="25000"/>
              </a:srgbClr>
            </a:glow>
          </a:effectLst>
        </p:spPr>
      </p:pic>
      <p:pic>
        <p:nvPicPr>
          <p:cNvPr id="45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2855977"/>
            <a:ext cx="377272" cy="377272"/>
          </a:xfrm>
          <a:prstGeom prst="rect">
            <a:avLst/>
          </a:prstGeom>
          <a:noFill/>
          <a:ln>
            <a:noFill/>
          </a:ln>
          <a:effectLst>
            <a:glow rad="76200">
              <a:srgbClr val="92D050">
                <a:alpha val="25000"/>
              </a:srgbClr>
            </a:glow>
          </a:effectLst>
        </p:spPr>
      </p:pic>
      <p:pic>
        <p:nvPicPr>
          <p:cNvPr id="45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2855977"/>
            <a:ext cx="377272" cy="377272"/>
          </a:xfrm>
          <a:prstGeom prst="rect">
            <a:avLst/>
          </a:prstGeom>
          <a:noFill/>
          <a:ln>
            <a:noFill/>
          </a:ln>
          <a:effectLst>
            <a:glow rad="76200">
              <a:srgbClr val="92D050">
                <a:alpha val="25000"/>
              </a:srgbClr>
            </a:glow>
          </a:effectLst>
        </p:spPr>
      </p:pic>
      <p:pic>
        <p:nvPicPr>
          <p:cNvPr id="45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2855977"/>
            <a:ext cx="377272" cy="377272"/>
          </a:xfrm>
          <a:prstGeom prst="rect">
            <a:avLst/>
          </a:prstGeom>
          <a:noFill/>
          <a:ln>
            <a:noFill/>
          </a:ln>
          <a:effectLst>
            <a:glow rad="76200">
              <a:srgbClr val="92D050">
                <a:alpha val="25000"/>
              </a:srgbClr>
            </a:glow>
          </a:effectLst>
        </p:spPr>
      </p:pic>
      <p:pic>
        <p:nvPicPr>
          <p:cNvPr id="45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3598768"/>
            <a:ext cx="377272" cy="377272"/>
          </a:xfrm>
          <a:prstGeom prst="rect">
            <a:avLst/>
          </a:prstGeom>
          <a:noFill/>
          <a:ln>
            <a:noFill/>
          </a:ln>
          <a:effectLst>
            <a:glow rad="76200">
              <a:srgbClr val="92D050">
                <a:alpha val="25000"/>
              </a:srgbClr>
            </a:glow>
          </a:effectLst>
        </p:spPr>
      </p:pic>
      <p:pic>
        <p:nvPicPr>
          <p:cNvPr id="45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3598768"/>
            <a:ext cx="377272" cy="377272"/>
          </a:xfrm>
          <a:prstGeom prst="rect">
            <a:avLst/>
          </a:prstGeom>
          <a:noFill/>
          <a:ln>
            <a:noFill/>
          </a:ln>
          <a:effectLst>
            <a:glow rad="76200">
              <a:srgbClr val="92D050">
                <a:alpha val="25000"/>
              </a:srgbClr>
            </a:glow>
          </a:effectLst>
        </p:spPr>
      </p:pic>
      <p:pic>
        <p:nvPicPr>
          <p:cNvPr id="46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3598768"/>
            <a:ext cx="377272" cy="377272"/>
          </a:xfrm>
          <a:prstGeom prst="rect">
            <a:avLst/>
          </a:prstGeom>
          <a:noFill/>
          <a:ln>
            <a:noFill/>
          </a:ln>
          <a:effectLst>
            <a:glow rad="76200">
              <a:srgbClr val="92D050">
                <a:alpha val="25000"/>
              </a:srgbClr>
            </a:glow>
          </a:effectLst>
        </p:spPr>
      </p:pic>
      <p:pic>
        <p:nvPicPr>
          <p:cNvPr id="46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3598768"/>
            <a:ext cx="377272" cy="377272"/>
          </a:xfrm>
          <a:prstGeom prst="rect">
            <a:avLst/>
          </a:prstGeom>
          <a:noFill/>
          <a:ln>
            <a:noFill/>
          </a:ln>
          <a:effectLst>
            <a:glow rad="76200">
              <a:srgbClr val="92D050">
                <a:alpha val="25000"/>
              </a:srgbClr>
            </a:glow>
          </a:effectLst>
        </p:spPr>
      </p:pic>
      <p:pic>
        <p:nvPicPr>
          <p:cNvPr id="46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3598768"/>
            <a:ext cx="377272" cy="377272"/>
          </a:xfrm>
          <a:prstGeom prst="rect">
            <a:avLst/>
          </a:prstGeom>
          <a:noFill/>
          <a:ln>
            <a:noFill/>
          </a:ln>
          <a:effectLst>
            <a:glow rad="76200">
              <a:srgbClr val="92D050">
                <a:alpha val="25000"/>
              </a:srgbClr>
            </a:glow>
          </a:effectLst>
        </p:spPr>
      </p:pic>
      <p:pic>
        <p:nvPicPr>
          <p:cNvPr id="46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3598768"/>
            <a:ext cx="377272" cy="377272"/>
          </a:xfrm>
          <a:prstGeom prst="rect">
            <a:avLst/>
          </a:prstGeom>
          <a:noFill/>
          <a:ln>
            <a:noFill/>
          </a:ln>
          <a:effectLst>
            <a:glow rad="76200">
              <a:srgbClr val="92D050">
                <a:alpha val="25000"/>
              </a:srgbClr>
            </a:glow>
          </a:effectLst>
        </p:spPr>
      </p:pic>
      <p:pic>
        <p:nvPicPr>
          <p:cNvPr id="46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3598768"/>
            <a:ext cx="377272" cy="377272"/>
          </a:xfrm>
          <a:prstGeom prst="rect">
            <a:avLst/>
          </a:prstGeom>
          <a:noFill/>
          <a:ln>
            <a:noFill/>
          </a:ln>
          <a:effectLst>
            <a:glow rad="76200">
              <a:srgbClr val="92D050">
                <a:alpha val="25000"/>
              </a:srgbClr>
            </a:glow>
          </a:effectLst>
        </p:spPr>
      </p:pic>
      <p:pic>
        <p:nvPicPr>
          <p:cNvPr id="46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3598768"/>
            <a:ext cx="377272" cy="377272"/>
          </a:xfrm>
          <a:prstGeom prst="rect">
            <a:avLst/>
          </a:prstGeom>
          <a:noFill/>
          <a:ln>
            <a:noFill/>
          </a:ln>
          <a:effectLst>
            <a:glow rad="76200">
              <a:srgbClr val="92D050">
                <a:alpha val="25000"/>
              </a:srgbClr>
            </a:glow>
          </a:effectLst>
        </p:spPr>
      </p:pic>
      <p:pic>
        <p:nvPicPr>
          <p:cNvPr id="46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3598768"/>
            <a:ext cx="377272" cy="377272"/>
          </a:xfrm>
          <a:prstGeom prst="rect">
            <a:avLst/>
          </a:prstGeom>
          <a:noFill/>
          <a:ln>
            <a:noFill/>
          </a:ln>
          <a:effectLst>
            <a:glow rad="76200">
              <a:srgbClr val="92D050">
                <a:alpha val="25000"/>
              </a:srgbClr>
            </a:glow>
          </a:effectLst>
        </p:spPr>
      </p:pic>
      <p:pic>
        <p:nvPicPr>
          <p:cNvPr id="46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3598768"/>
            <a:ext cx="377272" cy="377272"/>
          </a:xfrm>
          <a:prstGeom prst="rect">
            <a:avLst/>
          </a:prstGeom>
          <a:noFill/>
          <a:ln>
            <a:noFill/>
          </a:ln>
          <a:effectLst>
            <a:glow rad="76200">
              <a:srgbClr val="92D050">
                <a:alpha val="25000"/>
              </a:srgbClr>
            </a:glow>
          </a:effectLst>
        </p:spPr>
      </p:pic>
      <p:pic>
        <p:nvPicPr>
          <p:cNvPr id="46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3598768"/>
            <a:ext cx="377272" cy="377272"/>
          </a:xfrm>
          <a:prstGeom prst="rect">
            <a:avLst/>
          </a:prstGeom>
          <a:noFill/>
          <a:ln>
            <a:noFill/>
          </a:ln>
          <a:effectLst>
            <a:glow rad="76200">
              <a:srgbClr val="92D050">
                <a:alpha val="25000"/>
              </a:srgbClr>
            </a:glow>
          </a:effectLst>
        </p:spPr>
      </p:pic>
      <p:pic>
        <p:nvPicPr>
          <p:cNvPr id="46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3598768"/>
            <a:ext cx="377272" cy="377272"/>
          </a:xfrm>
          <a:prstGeom prst="rect">
            <a:avLst/>
          </a:prstGeom>
          <a:noFill/>
          <a:ln>
            <a:noFill/>
          </a:ln>
          <a:effectLst>
            <a:glow rad="76200">
              <a:srgbClr val="92D050">
                <a:alpha val="25000"/>
              </a:srgbClr>
            </a:glow>
          </a:effectLst>
        </p:spPr>
      </p:pic>
      <p:pic>
        <p:nvPicPr>
          <p:cNvPr id="47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1989745" y="2119852"/>
            <a:ext cx="377272" cy="377272"/>
          </a:xfrm>
          <a:prstGeom prst="rect">
            <a:avLst/>
          </a:prstGeom>
          <a:noFill/>
          <a:ln>
            <a:noFill/>
          </a:ln>
          <a:effectLst>
            <a:glow rad="76200">
              <a:srgbClr val="92D050">
                <a:alpha val="25000"/>
              </a:srgbClr>
            </a:glow>
          </a:effectLst>
        </p:spPr>
      </p:pic>
      <p:pic>
        <p:nvPicPr>
          <p:cNvPr id="47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1989745" y="2855977"/>
            <a:ext cx="377272" cy="377272"/>
          </a:xfrm>
          <a:prstGeom prst="rect">
            <a:avLst/>
          </a:prstGeom>
          <a:noFill/>
          <a:ln>
            <a:noFill/>
          </a:ln>
          <a:effectLst>
            <a:glow rad="76200">
              <a:srgbClr val="92D050">
                <a:alpha val="25000"/>
              </a:srgbClr>
            </a:glow>
          </a:effectLst>
        </p:spPr>
      </p:pic>
      <p:pic>
        <p:nvPicPr>
          <p:cNvPr id="47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912700" y="2119852"/>
            <a:ext cx="377272" cy="377272"/>
          </a:xfrm>
          <a:prstGeom prst="rect">
            <a:avLst/>
          </a:prstGeom>
          <a:noFill/>
          <a:ln>
            <a:noFill/>
          </a:ln>
          <a:effectLst>
            <a:glow rad="76200">
              <a:srgbClr val="92D050">
                <a:alpha val="25000"/>
              </a:srgbClr>
            </a:glow>
          </a:effectLst>
        </p:spPr>
      </p:pic>
      <p:pic>
        <p:nvPicPr>
          <p:cNvPr id="47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912700" y="2855977"/>
            <a:ext cx="377272" cy="377272"/>
          </a:xfrm>
          <a:prstGeom prst="rect">
            <a:avLst/>
          </a:prstGeom>
          <a:noFill/>
          <a:ln>
            <a:noFill/>
          </a:ln>
          <a:effectLst>
            <a:glow rad="76200">
              <a:srgbClr val="92D050">
                <a:alpha val="25000"/>
              </a:srgbClr>
            </a:glow>
          </a:effectLst>
        </p:spPr>
      </p:pic>
    </p:spTree>
    <p:extLst>
      <p:ext uri="{BB962C8B-B14F-4D97-AF65-F5344CB8AC3E}">
        <p14:creationId xmlns:p14="http://schemas.microsoft.com/office/powerpoint/2010/main" val="42560030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256">
                                            <p:txEl>
                                              <p:charRg st="4294967295" end="4294967295"/>
                                            </p:txEl>
                                          </p:spTgt>
                                        </p:tgtEl>
                                        <p:attrNameLst>
                                          <p:attrName>style.visibility</p:attrName>
                                        </p:attrNameLst>
                                      </p:cBhvr>
                                      <p:to>
                                        <p:strVal val="visible"/>
                                      </p:to>
                                    </p:set>
                                    <p:animEffect transition="in" filter="fade">
                                      <p:cBhvr>
                                        <p:cTn id="7" dur="500"/>
                                        <p:tgtEl>
                                          <p:spTgt spid="256">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utoUpdateAnimBg="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uzzleBoard - Great Outdoors">
    <p:bg>
      <p:bgRef idx="1002">
        <a:schemeClr val="bg1"/>
      </p:bgRef>
    </p:bg>
    <p:spTree>
      <p:nvGrpSpPr>
        <p:cNvPr id="1" name=""/>
        <p:cNvGrpSpPr/>
        <p:nvPr/>
      </p:nvGrpSpPr>
      <p:grpSpPr>
        <a:xfrm>
          <a:off x="0" y="0"/>
          <a:ext cx="0" cy="0"/>
          <a:chOff x="0" y="0"/>
          <a:chExt cx="0" cy="0"/>
        </a:xfrm>
      </p:grpSpPr>
      <p:pic>
        <p:nvPicPr>
          <p:cNvPr id="27650" name="Picture 2" descr="http://getwallpapers.com/wallpaper/full/f/7/9/124204.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3" y="0"/>
            <a:ext cx="12192004" cy="5694331"/>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p:cNvSpPr/>
          <p:nvPr userDrawn="1"/>
        </p:nvSpPr>
        <p:spPr>
          <a:xfrm>
            <a:off x="0" y="4363356"/>
            <a:ext cx="12192000" cy="1330977"/>
          </a:xfrm>
          <a:prstGeom prst="rect">
            <a:avLst/>
          </a:prstGeom>
          <a:gradFill>
            <a:gsLst>
              <a:gs pos="0">
                <a:schemeClr val="bg1">
                  <a:lumMod val="85000"/>
                  <a:lumOff val="15000"/>
                </a:schemeClr>
              </a:gs>
              <a:gs pos="50000">
                <a:srgbClr val="002060"/>
              </a:gs>
              <a:gs pos="100000">
                <a:schemeClr val="bg1">
                  <a:lumMod val="85000"/>
                  <a:lumOff val="15000"/>
                </a:schemeClr>
              </a:gs>
            </a:gsLst>
            <a:lin ang="10800000" scaled="0"/>
          </a:gra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Rectangle 9"/>
          <p:cNvSpPr/>
          <p:nvPr userDrawn="1"/>
        </p:nvSpPr>
        <p:spPr>
          <a:xfrm rot="10800000">
            <a:off x="-2" y="4262169"/>
            <a:ext cx="12192001" cy="841503"/>
          </a:xfrm>
          <a:prstGeom prst="rect">
            <a:avLst/>
          </a:prstGeom>
          <a:gradFill flip="none" rotWithShape="1">
            <a:gsLst>
              <a:gs pos="17000">
                <a:srgbClr val="020324">
                  <a:alpha val="1000"/>
                </a:srgbClr>
              </a:gs>
              <a:gs pos="100000">
                <a:srgbClr val="020324">
                  <a:alpha val="1000"/>
                </a:srgbClr>
              </a:gs>
              <a:gs pos="87000">
                <a:srgbClr val="36161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nvGrpSpPr>
          <p:cNvPr id="139" name="Group 138"/>
          <p:cNvGrpSpPr/>
          <p:nvPr userDrawn="1"/>
        </p:nvGrpSpPr>
        <p:grpSpPr>
          <a:xfrm>
            <a:off x="102641" y="-309433"/>
            <a:ext cx="2194291" cy="5191335"/>
            <a:chOff x="22186" y="-272307"/>
            <a:chExt cx="1645718" cy="3893501"/>
          </a:xfrm>
        </p:grpSpPr>
        <p:sp>
          <p:nvSpPr>
            <p:cNvPr id="192" name="Trapezoid 191"/>
            <p:cNvSpPr/>
            <p:nvPr/>
          </p:nvSpPr>
          <p:spPr>
            <a:xfrm rot="12292903">
              <a:off x="753504" y="-272307"/>
              <a:ext cx="914400" cy="3394565"/>
            </a:xfrm>
            <a:prstGeom prst="trapezoid">
              <a:avLst>
                <a:gd name="adj" fmla="val 31477"/>
              </a:avLst>
            </a:prstGeom>
            <a:gradFill>
              <a:gsLst>
                <a:gs pos="0">
                  <a:schemeClr val="accent5">
                    <a:lumMod val="20000"/>
                    <a:lumOff val="80000"/>
                    <a:alpha val="50000"/>
                  </a:schemeClr>
                </a:gs>
                <a:gs pos="50000">
                  <a:schemeClr val="accent5">
                    <a:lumMod val="40000"/>
                    <a:lumOff val="60000"/>
                    <a:alpha val="35000"/>
                  </a:schemeClr>
                </a:gs>
                <a:gs pos="100000">
                  <a:schemeClr val="accent5">
                    <a:lumMod val="60000"/>
                    <a:lumOff val="40000"/>
                    <a:alpha val="2000"/>
                  </a:schemeClr>
                </a:gs>
                <a:gs pos="90000">
                  <a:schemeClr val="accent5">
                    <a:lumMod val="60000"/>
                    <a:lumOff val="40000"/>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99" name="Group 198"/>
            <p:cNvGrpSpPr/>
            <p:nvPr/>
          </p:nvGrpSpPr>
          <p:grpSpPr>
            <a:xfrm>
              <a:off x="22186" y="3455126"/>
              <a:ext cx="681694" cy="166068"/>
              <a:chOff x="-2743174" y="3995990"/>
              <a:chExt cx="1735833" cy="422867"/>
            </a:xfrm>
          </p:grpSpPr>
          <p:sp>
            <p:nvSpPr>
              <p:cNvPr id="262" name="Freeform 261"/>
              <p:cNvSpPr/>
              <p:nvPr/>
            </p:nvSpPr>
            <p:spPr>
              <a:xfrm>
                <a:off x="-2743174" y="4137796"/>
                <a:ext cx="1735833" cy="281061"/>
              </a:xfrm>
              <a:custGeom>
                <a:avLst/>
                <a:gdLst>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20167 w 918755"/>
                  <a:gd name="connsiteY7" fmla="*/ 91440 h 148057"/>
                  <a:gd name="connsiteX8" fmla="*/ 0 w 918755"/>
                  <a:gd name="connsiteY8" fmla="*/ 91440 h 148057"/>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0 w 918755"/>
                  <a:gd name="connsiteY7" fmla="*/ 91440 h 148057"/>
                  <a:gd name="connsiteX8" fmla="*/ 0 w 918755"/>
                  <a:gd name="connsiteY8" fmla="*/ 0 h 148057"/>
                  <a:gd name="connsiteX0" fmla="*/ 0 w 918755"/>
                  <a:gd name="connsiteY0" fmla="*/ 0 h 148057"/>
                  <a:gd name="connsiteX1" fmla="*/ 914400 w 918755"/>
                  <a:gd name="connsiteY1" fmla="*/ 0 h 148057"/>
                  <a:gd name="connsiteX2" fmla="*/ 914400 w 918755"/>
                  <a:gd name="connsiteY2" fmla="*/ 91440 h 148057"/>
                  <a:gd name="connsiteX3" fmla="*/ 918755 w 918755"/>
                  <a:gd name="connsiteY3" fmla="*/ 99720 h 148057"/>
                  <a:gd name="connsiteX4" fmla="*/ 461555 w 918755"/>
                  <a:gd name="connsiteY4" fmla="*/ 148057 h 148057"/>
                  <a:gd name="connsiteX5" fmla="*/ 4355 w 918755"/>
                  <a:gd name="connsiteY5" fmla="*/ 99720 h 148057"/>
                  <a:gd name="connsiteX6" fmla="*/ 0 w 918755"/>
                  <a:gd name="connsiteY6" fmla="*/ 91440 h 148057"/>
                  <a:gd name="connsiteX7" fmla="*/ 0 w 918755"/>
                  <a:gd name="connsiteY7"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91440 h 148057"/>
                  <a:gd name="connsiteX6" fmla="*/ 0 w 914400"/>
                  <a:gd name="connsiteY6"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48057">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3" name="Oval 262"/>
              <p:cNvSpPr/>
              <p:nvPr/>
            </p:nvSpPr>
            <p:spPr>
              <a:xfrm>
                <a:off x="-2743173" y="3995990"/>
                <a:ext cx="1735832" cy="264367"/>
              </a:xfrm>
              <a:prstGeom prst="ellipse">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01" name="Freeform 200"/>
            <p:cNvSpPr/>
            <p:nvPr/>
          </p:nvSpPr>
          <p:spPr>
            <a:xfrm>
              <a:off x="186879" y="3210896"/>
              <a:ext cx="361023" cy="314168"/>
            </a:xfrm>
            <a:custGeom>
              <a:avLst/>
              <a:gdLst>
                <a:gd name="connsiteX0" fmla="*/ 0 w 395448"/>
                <a:gd name="connsiteY0" fmla="*/ 0 h 344125"/>
                <a:gd name="connsiteX1" fmla="*/ 395448 w 395448"/>
                <a:gd name="connsiteY1" fmla="*/ 0 h 344125"/>
                <a:gd name="connsiteX2" fmla="*/ 395448 w 395448"/>
                <a:gd name="connsiteY2" fmla="*/ 278909 h 344125"/>
                <a:gd name="connsiteX3" fmla="*/ 395448 w 395448"/>
                <a:gd name="connsiteY3" fmla="*/ 287643 h 344125"/>
                <a:gd name="connsiteX4" fmla="*/ 395448 w 395448"/>
                <a:gd name="connsiteY4" fmla="*/ 319187 h 344125"/>
                <a:gd name="connsiteX5" fmla="*/ 199608 w 395448"/>
                <a:gd name="connsiteY5" fmla="*/ 344125 h 344125"/>
                <a:gd name="connsiteX6" fmla="*/ 1884 w 395448"/>
                <a:gd name="connsiteY6" fmla="*/ 322834 h 344125"/>
                <a:gd name="connsiteX7" fmla="*/ 375 w 395448"/>
                <a:gd name="connsiteY7" fmla="*/ 287643 h 344125"/>
                <a:gd name="connsiteX8" fmla="*/ 0 w 395448"/>
                <a:gd name="connsiteY8" fmla="*/ 287643 h 344125"/>
                <a:gd name="connsiteX9" fmla="*/ 0 w 395448"/>
                <a:gd name="connsiteY9" fmla="*/ 278909 h 34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448" h="344125">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9" name="Freeform 258"/>
            <p:cNvSpPr/>
            <p:nvPr/>
          </p:nvSpPr>
          <p:spPr>
            <a:xfrm rot="12319323">
              <a:off x="223592" y="2807870"/>
              <a:ext cx="394788" cy="595929"/>
            </a:xfrm>
            <a:custGeom>
              <a:avLst/>
              <a:gdLst>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0 h 1685710"/>
                <a:gd name="connsiteX8" fmla="*/ 1534 w 820900"/>
                <a:gd name="connsiteY8" fmla="*/ 446569 h 1685710"/>
                <a:gd name="connsiteX9" fmla="*/ 820900 w 820900"/>
                <a:gd name="connsiteY9" fmla="*/ 446569 h 1685710"/>
                <a:gd name="connsiteX10" fmla="*/ 820900 w 820900"/>
                <a:gd name="connsiteY10" fmla="*/ 1366247 h 1685710"/>
                <a:gd name="connsiteX11" fmla="*/ 820900 w 820900"/>
                <a:gd name="connsiteY11" fmla="*/ 1409031 h 1685710"/>
                <a:gd name="connsiteX12" fmla="*/ 820900 w 820900"/>
                <a:gd name="connsiteY12" fmla="*/ 1563550 h 1685710"/>
                <a:gd name="connsiteX13" fmla="*/ 787804 w 820900"/>
                <a:gd name="connsiteY13" fmla="*/ 1594531 h 1685710"/>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446569 h 1685710"/>
                <a:gd name="connsiteX8" fmla="*/ 820900 w 820900"/>
                <a:gd name="connsiteY8" fmla="*/ 446569 h 1685710"/>
                <a:gd name="connsiteX9" fmla="*/ 820900 w 820900"/>
                <a:gd name="connsiteY9" fmla="*/ 1366247 h 1685710"/>
                <a:gd name="connsiteX10" fmla="*/ 820900 w 820900"/>
                <a:gd name="connsiteY10" fmla="*/ 1409031 h 1685710"/>
                <a:gd name="connsiteX11" fmla="*/ 820900 w 820900"/>
                <a:gd name="connsiteY11" fmla="*/ 1563550 h 1685710"/>
                <a:gd name="connsiteX12" fmla="*/ 787804 w 820900"/>
                <a:gd name="connsiteY12" fmla="*/ 1594531 h 1685710"/>
                <a:gd name="connsiteX0" fmla="*/ 787804 w 820900"/>
                <a:gd name="connsiteY0" fmla="*/ 1147962 h 1239141"/>
                <a:gd name="connsiteX1" fmla="*/ 414361 w 820900"/>
                <a:gd name="connsiteY1" fmla="*/ 1239141 h 1239141"/>
                <a:gd name="connsiteX2" fmla="*/ 3911 w 820900"/>
                <a:gd name="connsiteY2" fmla="*/ 1134846 h 1239141"/>
                <a:gd name="connsiteX3" fmla="*/ 779 w 820900"/>
                <a:gd name="connsiteY3" fmla="*/ 962462 h 1239141"/>
                <a:gd name="connsiteX4" fmla="*/ 0 w 820900"/>
                <a:gd name="connsiteY4" fmla="*/ 962462 h 1239141"/>
                <a:gd name="connsiteX5" fmla="*/ 0 w 820900"/>
                <a:gd name="connsiteY5" fmla="*/ 919678 h 1239141"/>
                <a:gd name="connsiteX6" fmla="*/ 1534 w 820900"/>
                <a:gd name="connsiteY6" fmla="*/ 0 h 1239141"/>
                <a:gd name="connsiteX7" fmla="*/ 820900 w 820900"/>
                <a:gd name="connsiteY7" fmla="*/ 0 h 1239141"/>
                <a:gd name="connsiteX8" fmla="*/ 820900 w 820900"/>
                <a:gd name="connsiteY8" fmla="*/ 919678 h 1239141"/>
                <a:gd name="connsiteX9" fmla="*/ 820900 w 820900"/>
                <a:gd name="connsiteY9" fmla="*/ 962462 h 1239141"/>
                <a:gd name="connsiteX10" fmla="*/ 820900 w 820900"/>
                <a:gd name="connsiteY10" fmla="*/ 1116981 h 1239141"/>
                <a:gd name="connsiteX11" fmla="*/ 787804 w 820900"/>
                <a:gd name="connsiteY11" fmla="*/ 1147962 h 12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0900" h="1239141">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chemeClr val="bg1">
                    <a:lumMod val="95000"/>
                    <a:lumOff val="5000"/>
                  </a:schemeClr>
                </a:gs>
                <a:gs pos="58974">
                  <a:schemeClr val="bg1">
                    <a:lumMod val="75000"/>
                    <a:lumOff val="25000"/>
                  </a:schemeClr>
                </a:gs>
                <a:gs pos="16000">
                  <a:schemeClr val="bg1">
                    <a:lumMod val="85000"/>
                    <a:lumOff val="15000"/>
                  </a:schemeClr>
                </a:gs>
              </a:gsLst>
              <a:lin ang="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0" name="Oval 259"/>
            <p:cNvSpPr/>
            <p:nvPr/>
          </p:nvSpPr>
          <p:spPr>
            <a:xfrm rot="6919323">
              <a:off x="211608" y="3174922"/>
              <a:ext cx="172434" cy="391233"/>
            </a:xfrm>
            <a:prstGeom prst="ellipse">
              <a:avLst/>
            </a:prstGeom>
            <a:gradFill>
              <a:gsLst>
                <a:gs pos="0">
                  <a:schemeClr val="bg1">
                    <a:lumMod val="95000"/>
                    <a:lumOff val="5000"/>
                  </a:schemeClr>
                </a:gs>
                <a:gs pos="58974">
                  <a:schemeClr val="bg1">
                    <a:lumMod val="75000"/>
                    <a:lumOff val="25000"/>
                  </a:schemeClr>
                </a:gs>
                <a:gs pos="16000">
                  <a:schemeClr val="bg1">
                    <a:lumMod val="85000"/>
                    <a:lumOff val="15000"/>
                  </a:schemeClr>
                </a:gs>
              </a:gsLst>
              <a:lin ang="1620000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1" name="Oval 260"/>
            <p:cNvSpPr/>
            <p:nvPr/>
          </p:nvSpPr>
          <p:spPr>
            <a:xfrm>
              <a:off x="465917" y="3242888"/>
              <a:ext cx="125617" cy="125617"/>
            </a:xfrm>
            <a:prstGeom prst="ellipse">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64" name="Group 263"/>
          <p:cNvGrpSpPr/>
          <p:nvPr userDrawn="1"/>
        </p:nvGrpSpPr>
        <p:grpSpPr>
          <a:xfrm flipH="1">
            <a:off x="9902908" y="-309433"/>
            <a:ext cx="2194291" cy="5191335"/>
            <a:chOff x="22186" y="-272307"/>
            <a:chExt cx="1645718" cy="3893501"/>
          </a:xfrm>
        </p:grpSpPr>
        <p:sp>
          <p:nvSpPr>
            <p:cNvPr id="265" name="Trapezoid 264"/>
            <p:cNvSpPr/>
            <p:nvPr/>
          </p:nvSpPr>
          <p:spPr>
            <a:xfrm rot="12292903">
              <a:off x="753504" y="-272307"/>
              <a:ext cx="914400" cy="3394565"/>
            </a:xfrm>
            <a:prstGeom prst="trapezoid">
              <a:avLst>
                <a:gd name="adj" fmla="val 31477"/>
              </a:avLst>
            </a:prstGeom>
            <a:gradFill>
              <a:gsLst>
                <a:gs pos="0">
                  <a:schemeClr val="accent5">
                    <a:lumMod val="20000"/>
                    <a:lumOff val="80000"/>
                    <a:alpha val="50000"/>
                  </a:schemeClr>
                </a:gs>
                <a:gs pos="50000">
                  <a:schemeClr val="accent5">
                    <a:lumMod val="40000"/>
                    <a:lumOff val="60000"/>
                    <a:alpha val="35000"/>
                  </a:schemeClr>
                </a:gs>
                <a:gs pos="100000">
                  <a:schemeClr val="accent5">
                    <a:lumMod val="60000"/>
                    <a:lumOff val="40000"/>
                    <a:alpha val="2000"/>
                  </a:schemeClr>
                </a:gs>
                <a:gs pos="90000">
                  <a:schemeClr val="accent5">
                    <a:lumMod val="60000"/>
                    <a:lumOff val="40000"/>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66" name="Group 265"/>
            <p:cNvGrpSpPr/>
            <p:nvPr/>
          </p:nvGrpSpPr>
          <p:grpSpPr>
            <a:xfrm>
              <a:off x="22186" y="3455126"/>
              <a:ext cx="681694" cy="166068"/>
              <a:chOff x="-2743174" y="3995990"/>
              <a:chExt cx="1735833" cy="422867"/>
            </a:xfrm>
          </p:grpSpPr>
          <p:sp>
            <p:nvSpPr>
              <p:cNvPr id="271" name="Freeform 270"/>
              <p:cNvSpPr/>
              <p:nvPr/>
            </p:nvSpPr>
            <p:spPr>
              <a:xfrm>
                <a:off x="-2743174" y="4137796"/>
                <a:ext cx="1735833" cy="281061"/>
              </a:xfrm>
              <a:custGeom>
                <a:avLst/>
                <a:gdLst>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20167 w 918755"/>
                  <a:gd name="connsiteY7" fmla="*/ 91440 h 148057"/>
                  <a:gd name="connsiteX8" fmla="*/ 0 w 918755"/>
                  <a:gd name="connsiteY8" fmla="*/ 91440 h 148057"/>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0 w 918755"/>
                  <a:gd name="connsiteY7" fmla="*/ 91440 h 148057"/>
                  <a:gd name="connsiteX8" fmla="*/ 0 w 918755"/>
                  <a:gd name="connsiteY8" fmla="*/ 0 h 148057"/>
                  <a:gd name="connsiteX0" fmla="*/ 0 w 918755"/>
                  <a:gd name="connsiteY0" fmla="*/ 0 h 148057"/>
                  <a:gd name="connsiteX1" fmla="*/ 914400 w 918755"/>
                  <a:gd name="connsiteY1" fmla="*/ 0 h 148057"/>
                  <a:gd name="connsiteX2" fmla="*/ 914400 w 918755"/>
                  <a:gd name="connsiteY2" fmla="*/ 91440 h 148057"/>
                  <a:gd name="connsiteX3" fmla="*/ 918755 w 918755"/>
                  <a:gd name="connsiteY3" fmla="*/ 99720 h 148057"/>
                  <a:gd name="connsiteX4" fmla="*/ 461555 w 918755"/>
                  <a:gd name="connsiteY4" fmla="*/ 148057 h 148057"/>
                  <a:gd name="connsiteX5" fmla="*/ 4355 w 918755"/>
                  <a:gd name="connsiteY5" fmla="*/ 99720 h 148057"/>
                  <a:gd name="connsiteX6" fmla="*/ 0 w 918755"/>
                  <a:gd name="connsiteY6" fmla="*/ 91440 h 148057"/>
                  <a:gd name="connsiteX7" fmla="*/ 0 w 918755"/>
                  <a:gd name="connsiteY7"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91440 h 148057"/>
                  <a:gd name="connsiteX6" fmla="*/ 0 w 914400"/>
                  <a:gd name="connsiteY6"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48057">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2" name="Oval 271"/>
              <p:cNvSpPr/>
              <p:nvPr/>
            </p:nvSpPr>
            <p:spPr>
              <a:xfrm>
                <a:off x="-2743173" y="3995990"/>
                <a:ext cx="1735832" cy="264367"/>
              </a:xfrm>
              <a:prstGeom prst="ellipse">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67" name="Freeform 266"/>
            <p:cNvSpPr/>
            <p:nvPr/>
          </p:nvSpPr>
          <p:spPr>
            <a:xfrm>
              <a:off x="186879" y="3210896"/>
              <a:ext cx="361023" cy="314168"/>
            </a:xfrm>
            <a:custGeom>
              <a:avLst/>
              <a:gdLst>
                <a:gd name="connsiteX0" fmla="*/ 0 w 395448"/>
                <a:gd name="connsiteY0" fmla="*/ 0 h 344125"/>
                <a:gd name="connsiteX1" fmla="*/ 395448 w 395448"/>
                <a:gd name="connsiteY1" fmla="*/ 0 h 344125"/>
                <a:gd name="connsiteX2" fmla="*/ 395448 w 395448"/>
                <a:gd name="connsiteY2" fmla="*/ 278909 h 344125"/>
                <a:gd name="connsiteX3" fmla="*/ 395448 w 395448"/>
                <a:gd name="connsiteY3" fmla="*/ 287643 h 344125"/>
                <a:gd name="connsiteX4" fmla="*/ 395448 w 395448"/>
                <a:gd name="connsiteY4" fmla="*/ 319187 h 344125"/>
                <a:gd name="connsiteX5" fmla="*/ 199608 w 395448"/>
                <a:gd name="connsiteY5" fmla="*/ 344125 h 344125"/>
                <a:gd name="connsiteX6" fmla="*/ 1884 w 395448"/>
                <a:gd name="connsiteY6" fmla="*/ 322834 h 344125"/>
                <a:gd name="connsiteX7" fmla="*/ 375 w 395448"/>
                <a:gd name="connsiteY7" fmla="*/ 287643 h 344125"/>
                <a:gd name="connsiteX8" fmla="*/ 0 w 395448"/>
                <a:gd name="connsiteY8" fmla="*/ 287643 h 344125"/>
                <a:gd name="connsiteX9" fmla="*/ 0 w 395448"/>
                <a:gd name="connsiteY9" fmla="*/ 278909 h 34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448" h="344125">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8" name="Freeform 267"/>
            <p:cNvSpPr/>
            <p:nvPr/>
          </p:nvSpPr>
          <p:spPr>
            <a:xfrm rot="12319323">
              <a:off x="223592" y="2807870"/>
              <a:ext cx="394788" cy="595929"/>
            </a:xfrm>
            <a:custGeom>
              <a:avLst/>
              <a:gdLst>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0 h 1685710"/>
                <a:gd name="connsiteX8" fmla="*/ 1534 w 820900"/>
                <a:gd name="connsiteY8" fmla="*/ 446569 h 1685710"/>
                <a:gd name="connsiteX9" fmla="*/ 820900 w 820900"/>
                <a:gd name="connsiteY9" fmla="*/ 446569 h 1685710"/>
                <a:gd name="connsiteX10" fmla="*/ 820900 w 820900"/>
                <a:gd name="connsiteY10" fmla="*/ 1366247 h 1685710"/>
                <a:gd name="connsiteX11" fmla="*/ 820900 w 820900"/>
                <a:gd name="connsiteY11" fmla="*/ 1409031 h 1685710"/>
                <a:gd name="connsiteX12" fmla="*/ 820900 w 820900"/>
                <a:gd name="connsiteY12" fmla="*/ 1563550 h 1685710"/>
                <a:gd name="connsiteX13" fmla="*/ 787804 w 820900"/>
                <a:gd name="connsiteY13" fmla="*/ 1594531 h 1685710"/>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446569 h 1685710"/>
                <a:gd name="connsiteX8" fmla="*/ 820900 w 820900"/>
                <a:gd name="connsiteY8" fmla="*/ 446569 h 1685710"/>
                <a:gd name="connsiteX9" fmla="*/ 820900 w 820900"/>
                <a:gd name="connsiteY9" fmla="*/ 1366247 h 1685710"/>
                <a:gd name="connsiteX10" fmla="*/ 820900 w 820900"/>
                <a:gd name="connsiteY10" fmla="*/ 1409031 h 1685710"/>
                <a:gd name="connsiteX11" fmla="*/ 820900 w 820900"/>
                <a:gd name="connsiteY11" fmla="*/ 1563550 h 1685710"/>
                <a:gd name="connsiteX12" fmla="*/ 787804 w 820900"/>
                <a:gd name="connsiteY12" fmla="*/ 1594531 h 1685710"/>
                <a:gd name="connsiteX0" fmla="*/ 787804 w 820900"/>
                <a:gd name="connsiteY0" fmla="*/ 1147962 h 1239141"/>
                <a:gd name="connsiteX1" fmla="*/ 414361 w 820900"/>
                <a:gd name="connsiteY1" fmla="*/ 1239141 h 1239141"/>
                <a:gd name="connsiteX2" fmla="*/ 3911 w 820900"/>
                <a:gd name="connsiteY2" fmla="*/ 1134846 h 1239141"/>
                <a:gd name="connsiteX3" fmla="*/ 779 w 820900"/>
                <a:gd name="connsiteY3" fmla="*/ 962462 h 1239141"/>
                <a:gd name="connsiteX4" fmla="*/ 0 w 820900"/>
                <a:gd name="connsiteY4" fmla="*/ 962462 h 1239141"/>
                <a:gd name="connsiteX5" fmla="*/ 0 w 820900"/>
                <a:gd name="connsiteY5" fmla="*/ 919678 h 1239141"/>
                <a:gd name="connsiteX6" fmla="*/ 1534 w 820900"/>
                <a:gd name="connsiteY6" fmla="*/ 0 h 1239141"/>
                <a:gd name="connsiteX7" fmla="*/ 820900 w 820900"/>
                <a:gd name="connsiteY7" fmla="*/ 0 h 1239141"/>
                <a:gd name="connsiteX8" fmla="*/ 820900 w 820900"/>
                <a:gd name="connsiteY8" fmla="*/ 919678 h 1239141"/>
                <a:gd name="connsiteX9" fmla="*/ 820900 w 820900"/>
                <a:gd name="connsiteY9" fmla="*/ 962462 h 1239141"/>
                <a:gd name="connsiteX10" fmla="*/ 820900 w 820900"/>
                <a:gd name="connsiteY10" fmla="*/ 1116981 h 1239141"/>
                <a:gd name="connsiteX11" fmla="*/ 787804 w 820900"/>
                <a:gd name="connsiteY11" fmla="*/ 1147962 h 12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0900" h="1239141">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chemeClr val="bg1">
                    <a:lumMod val="95000"/>
                    <a:lumOff val="5000"/>
                  </a:schemeClr>
                </a:gs>
                <a:gs pos="58974">
                  <a:schemeClr val="bg1">
                    <a:lumMod val="75000"/>
                    <a:lumOff val="25000"/>
                  </a:schemeClr>
                </a:gs>
                <a:gs pos="16000">
                  <a:schemeClr val="bg1">
                    <a:lumMod val="85000"/>
                    <a:lumOff val="15000"/>
                  </a:schemeClr>
                </a:gs>
              </a:gsLst>
              <a:lin ang="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9" name="Oval 268"/>
            <p:cNvSpPr/>
            <p:nvPr/>
          </p:nvSpPr>
          <p:spPr>
            <a:xfrm rot="6919323">
              <a:off x="211608" y="3174922"/>
              <a:ext cx="172434" cy="391233"/>
            </a:xfrm>
            <a:prstGeom prst="ellipse">
              <a:avLst/>
            </a:prstGeom>
            <a:gradFill>
              <a:gsLst>
                <a:gs pos="0">
                  <a:schemeClr val="bg1">
                    <a:lumMod val="95000"/>
                    <a:lumOff val="5000"/>
                  </a:schemeClr>
                </a:gs>
                <a:gs pos="58974">
                  <a:schemeClr val="bg1">
                    <a:lumMod val="75000"/>
                    <a:lumOff val="25000"/>
                  </a:schemeClr>
                </a:gs>
                <a:gs pos="16000">
                  <a:schemeClr val="bg1">
                    <a:lumMod val="85000"/>
                    <a:lumOff val="15000"/>
                  </a:schemeClr>
                </a:gs>
              </a:gsLst>
              <a:lin ang="1620000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0" name="Oval 269"/>
            <p:cNvSpPr/>
            <p:nvPr/>
          </p:nvSpPr>
          <p:spPr>
            <a:xfrm>
              <a:off x="465917" y="3242888"/>
              <a:ext cx="125617" cy="125617"/>
            </a:xfrm>
            <a:prstGeom prst="ellipse">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75" name="Freeform 474"/>
          <p:cNvSpPr/>
          <p:nvPr userDrawn="1"/>
        </p:nvSpPr>
        <p:spPr>
          <a:xfrm>
            <a:off x="1632665" y="1038971"/>
            <a:ext cx="9022080" cy="3300243"/>
          </a:xfrm>
          <a:custGeom>
            <a:avLst/>
            <a:gdLst>
              <a:gd name="connsiteX0" fmla="*/ 492102 w 6772275"/>
              <a:gd name="connsiteY0" fmla="*/ 0 h 2475182"/>
              <a:gd name="connsiteX1" fmla="*/ 6278160 w 6772275"/>
              <a:gd name="connsiteY1" fmla="*/ 0 h 2475182"/>
              <a:gd name="connsiteX2" fmla="*/ 6278160 w 6772275"/>
              <a:gd name="connsiteY2" fmla="*/ 521695 h 2475182"/>
              <a:gd name="connsiteX3" fmla="*/ 6772275 w 6772275"/>
              <a:gd name="connsiteY3" fmla="*/ 521695 h 2475182"/>
              <a:gd name="connsiteX4" fmla="*/ 6772275 w 6772275"/>
              <a:gd name="connsiteY4" fmla="*/ 1938277 h 2475182"/>
              <a:gd name="connsiteX5" fmla="*/ 6278160 w 6772275"/>
              <a:gd name="connsiteY5" fmla="*/ 1938277 h 2475182"/>
              <a:gd name="connsiteX6" fmla="*/ 6278160 w 6772275"/>
              <a:gd name="connsiteY6" fmla="*/ 2475182 h 2475182"/>
              <a:gd name="connsiteX7" fmla="*/ 492102 w 6772275"/>
              <a:gd name="connsiteY7" fmla="*/ 2475182 h 2475182"/>
              <a:gd name="connsiteX8" fmla="*/ 492102 w 6772275"/>
              <a:gd name="connsiteY8" fmla="*/ 1938277 h 2475182"/>
              <a:gd name="connsiteX9" fmla="*/ 0 w 6772275"/>
              <a:gd name="connsiteY9" fmla="*/ 1938277 h 2475182"/>
              <a:gd name="connsiteX10" fmla="*/ 0 w 6772275"/>
              <a:gd name="connsiteY10" fmla="*/ 521695 h 2475182"/>
              <a:gd name="connsiteX11" fmla="*/ 492102 w 6772275"/>
              <a:gd name="connsiteY11" fmla="*/ 521695 h 24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2275" h="2475182">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a:gradFill>
              <a:gsLst>
                <a:gs pos="0">
                  <a:srgbClr val="01BEFE"/>
                </a:gs>
                <a:gs pos="100000">
                  <a:schemeClr val="accent5">
                    <a:lumMod val="40000"/>
                    <a:lumOff val="60000"/>
                  </a:schemeClr>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476" name="Freeform 475"/>
          <p:cNvSpPr/>
          <p:nvPr userDrawn="1"/>
        </p:nvSpPr>
        <p:spPr>
          <a:xfrm>
            <a:off x="1785035" y="1169702"/>
            <a:ext cx="8717341" cy="3038781"/>
          </a:xfrm>
          <a:custGeom>
            <a:avLst/>
            <a:gdLst>
              <a:gd name="connsiteX0" fmla="*/ 475078 w 6538006"/>
              <a:gd name="connsiteY0" fmla="*/ 0 h 2314094"/>
              <a:gd name="connsiteX1" fmla="*/ 6060983 w 6538006"/>
              <a:gd name="connsiteY1" fmla="*/ 0 h 2314094"/>
              <a:gd name="connsiteX2" fmla="*/ 6060983 w 6538006"/>
              <a:gd name="connsiteY2" fmla="*/ 546605 h 2314094"/>
              <a:gd name="connsiteX3" fmla="*/ 6538006 w 6538006"/>
              <a:gd name="connsiteY3" fmla="*/ 546605 h 2314094"/>
              <a:gd name="connsiteX4" fmla="*/ 6538006 w 6538006"/>
              <a:gd name="connsiteY4" fmla="*/ 1769244 h 2314094"/>
              <a:gd name="connsiteX5" fmla="*/ 6060983 w 6538006"/>
              <a:gd name="connsiteY5" fmla="*/ 1769244 h 2314094"/>
              <a:gd name="connsiteX6" fmla="*/ 6060983 w 6538006"/>
              <a:gd name="connsiteY6" fmla="*/ 2314094 h 2314094"/>
              <a:gd name="connsiteX7" fmla="*/ 475078 w 6538006"/>
              <a:gd name="connsiteY7" fmla="*/ 2314094 h 2314094"/>
              <a:gd name="connsiteX8" fmla="*/ 475078 w 6538006"/>
              <a:gd name="connsiteY8" fmla="*/ 1769244 h 2314094"/>
              <a:gd name="connsiteX9" fmla="*/ 0 w 6538006"/>
              <a:gd name="connsiteY9" fmla="*/ 1769244 h 2314094"/>
              <a:gd name="connsiteX10" fmla="*/ 0 w 6538006"/>
              <a:gd name="connsiteY10" fmla="*/ 546605 h 2314094"/>
              <a:gd name="connsiteX11" fmla="*/ 475078 w 6538006"/>
              <a:gd name="connsiteY11" fmla="*/ 546605 h 231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8006" h="2314094">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a:gradFill>
              <a:gsLst>
                <a:gs pos="0">
                  <a:schemeClr val="accent1">
                    <a:lumMod val="5000"/>
                    <a:lumOff val="95000"/>
                  </a:schemeClr>
                </a:gs>
                <a:gs pos="100000">
                  <a:srgbClr val="01BEFE"/>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141" name="Rectangle 140"/>
          <p:cNvSpPr/>
          <p:nvPr userDrawn="1"/>
        </p:nvSpPr>
        <p:spPr>
          <a:xfrm>
            <a:off x="-1" y="5340288"/>
            <a:ext cx="12192001" cy="336323"/>
          </a:xfrm>
          <a:prstGeom prst="rect">
            <a:avLst/>
          </a:prstGeom>
          <a:solidFill>
            <a:schemeClr val="accent1">
              <a:lumMod val="20000"/>
              <a:lumOff val="8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solidFill>
                <a:prstClr val="white"/>
              </a:solidFill>
            </a:endParaRPr>
          </a:p>
        </p:txBody>
      </p:sp>
      <p:sp>
        <p:nvSpPr>
          <p:cNvPr id="256" name="CategoryBG"/>
          <p:cNvSpPr/>
          <p:nvPr userDrawn="1"/>
        </p:nvSpPr>
        <p:spPr>
          <a:xfrm>
            <a:off x="2743200" y="4645935"/>
            <a:ext cx="6705600" cy="487680"/>
          </a:xfrm>
          <a:prstGeom prst="rect">
            <a:avLst/>
          </a:prstGeom>
          <a:gradFill flip="none" rotWithShape="1">
            <a:gsLst>
              <a:gs pos="0">
                <a:srgbClr val="01BEFE">
                  <a:alpha val="1000"/>
                </a:srgbClr>
              </a:gs>
              <a:gs pos="100000">
                <a:srgbClr val="01BEFE">
                  <a:alpha val="1000"/>
                </a:srgbClr>
              </a:gs>
              <a:gs pos="70000">
                <a:srgbClr val="0070C0">
                  <a:lumMod val="70000"/>
                </a:srgbClr>
              </a:gs>
              <a:gs pos="30000">
                <a:srgbClr val="0070C0">
                  <a:lumMod val="7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733" b="1" dirty="0">
              <a:solidFill>
                <a:prstClr val="white"/>
              </a:solidFill>
              <a:effectLst>
                <a:outerShdw blurRad="38100" dist="38100" dir="2700000" algn="tl">
                  <a:srgbClr val="000000">
                    <a:alpha val="43137"/>
                  </a:srgbClr>
                </a:outerShdw>
              </a:effectLst>
            </a:endParaRPr>
          </a:p>
        </p:txBody>
      </p:sp>
      <p:cxnSp>
        <p:nvCxnSpPr>
          <p:cNvPr id="257" name="Straight Connector 256"/>
          <p:cNvCxnSpPr/>
          <p:nvPr userDrawn="1"/>
        </p:nvCxnSpPr>
        <p:spPr>
          <a:xfrm>
            <a:off x="2766531" y="4642789"/>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2743200" y="5133615"/>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sp>
        <p:nvSpPr>
          <p:cNvPr id="370" name="Rectangle 369"/>
          <p:cNvSpPr>
            <a:spLocks noChangeAspect="1"/>
          </p:cNvSpPr>
          <p:nvPr userDrawn="1"/>
        </p:nvSpPr>
        <p:spPr>
          <a:xfrm>
            <a:off x="98280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71" name="Rectangle 370"/>
          <p:cNvSpPr>
            <a:spLocks noChangeAspect="1"/>
          </p:cNvSpPr>
          <p:nvPr userDrawn="1"/>
        </p:nvSpPr>
        <p:spPr>
          <a:xfrm>
            <a:off x="19011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72" name="Rectangle 371"/>
          <p:cNvSpPr>
            <a:spLocks noChangeAspect="1"/>
          </p:cNvSpPr>
          <p:nvPr userDrawn="1"/>
        </p:nvSpPr>
        <p:spPr>
          <a:xfrm>
            <a:off x="2512324"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73" name="Rectangle 372"/>
          <p:cNvSpPr>
            <a:spLocks noChangeAspect="1"/>
          </p:cNvSpPr>
          <p:nvPr userDrawn="1"/>
        </p:nvSpPr>
        <p:spPr>
          <a:xfrm>
            <a:off x="312196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4" name="Rectangle 373"/>
          <p:cNvSpPr>
            <a:spLocks noChangeAspect="1"/>
          </p:cNvSpPr>
          <p:nvPr userDrawn="1"/>
        </p:nvSpPr>
        <p:spPr>
          <a:xfrm>
            <a:off x="373160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5" name="Rectangle 374"/>
          <p:cNvSpPr>
            <a:spLocks noChangeAspect="1"/>
          </p:cNvSpPr>
          <p:nvPr userDrawn="1"/>
        </p:nvSpPr>
        <p:spPr>
          <a:xfrm>
            <a:off x="4341248"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6" name="Rectangle 375"/>
          <p:cNvSpPr>
            <a:spLocks noChangeAspect="1"/>
          </p:cNvSpPr>
          <p:nvPr userDrawn="1"/>
        </p:nvSpPr>
        <p:spPr>
          <a:xfrm>
            <a:off x="4950889"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77" name="Rectangle 376"/>
          <p:cNvSpPr>
            <a:spLocks noChangeAspect="1"/>
          </p:cNvSpPr>
          <p:nvPr userDrawn="1"/>
        </p:nvSpPr>
        <p:spPr>
          <a:xfrm>
            <a:off x="5560531"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8" name="Rectangle 377"/>
          <p:cNvSpPr>
            <a:spLocks noChangeAspect="1"/>
          </p:cNvSpPr>
          <p:nvPr userDrawn="1"/>
        </p:nvSpPr>
        <p:spPr>
          <a:xfrm>
            <a:off x="6170172"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79" name="Rectangle 378"/>
          <p:cNvSpPr>
            <a:spLocks noChangeAspect="1"/>
          </p:cNvSpPr>
          <p:nvPr userDrawn="1"/>
        </p:nvSpPr>
        <p:spPr>
          <a:xfrm>
            <a:off x="6779813"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0" name="Rectangle 379"/>
          <p:cNvSpPr>
            <a:spLocks noChangeAspect="1"/>
          </p:cNvSpPr>
          <p:nvPr userDrawn="1"/>
        </p:nvSpPr>
        <p:spPr>
          <a:xfrm>
            <a:off x="73894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1" name="Rectangle 380"/>
          <p:cNvSpPr>
            <a:spLocks noChangeAspect="1"/>
          </p:cNvSpPr>
          <p:nvPr userDrawn="1"/>
        </p:nvSpPr>
        <p:spPr>
          <a:xfrm>
            <a:off x="7999096"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2" name="Rectangle 381"/>
          <p:cNvSpPr>
            <a:spLocks noChangeAspect="1"/>
          </p:cNvSpPr>
          <p:nvPr userDrawn="1"/>
        </p:nvSpPr>
        <p:spPr>
          <a:xfrm>
            <a:off x="860873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3" name="Rectangle 382"/>
          <p:cNvSpPr>
            <a:spLocks noChangeAspect="1"/>
          </p:cNvSpPr>
          <p:nvPr userDrawn="1"/>
        </p:nvSpPr>
        <p:spPr>
          <a:xfrm>
            <a:off x="92184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4" name="Rectangle 383"/>
          <p:cNvSpPr>
            <a:spLocks noChangeAspect="1"/>
          </p:cNvSpPr>
          <p:nvPr userDrawn="1"/>
        </p:nvSpPr>
        <p:spPr>
          <a:xfrm>
            <a:off x="2512324"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5" name="Rectangle 384"/>
          <p:cNvSpPr>
            <a:spLocks noChangeAspect="1"/>
          </p:cNvSpPr>
          <p:nvPr userDrawn="1"/>
        </p:nvSpPr>
        <p:spPr>
          <a:xfrm>
            <a:off x="3121969"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6" name="Rectangle 385"/>
          <p:cNvSpPr>
            <a:spLocks noChangeAspect="1"/>
          </p:cNvSpPr>
          <p:nvPr userDrawn="1"/>
        </p:nvSpPr>
        <p:spPr>
          <a:xfrm>
            <a:off x="373161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7" name="Rectangle 386"/>
          <p:cNvSpPr>
            <a:spLocks noChangeAspect="1"/>
          </p:cNvSpPr>
          <p:nvPr userDrawn="1"/>
        </p:nvSpPr>
        <p:spPr>
          <a:xfrm>
            <a:off x="4341260"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8" name="Rectangle 387"/>
          <p:cNvSpPr>
            <a:spLocks noChangeAspect="1"/>
          </p:cNvSpPr>
          <p:nvPr userDrawn="1"/>
        </p:nvSpPr>
        <p:spPr>
          <a:xfrm>
            <a:off x="495090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9" name="Rectangle 388"/>
          <p:cNvSpPr>
            <a:spLocks noChangeAspect="1"/>
          </p:cNvSpPr>
          <p:nvPr userDrawn="1"/>
        </p:nvSpPr>
        <p:spPr>
          <a:xfrm>
            <a:off x="556055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0" name="Rectangle 389"/>
          <p:cNvSpPr>
            <a:spLocks noChangeAspect="1"/>
          </p:cNvSpPr>
          <p:nvPr userDrawn="1"/>
        </p:nvSpPr>
        <p:spPr>
          <a:xfrm>
            <a:off x="6170196"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1" name="Rectangle 390"/>
          <p:cNvSpPr>
            <a:spLocks noChangeAspect="1"/>
          </p:cNvSpPr>
          <p:nvPr userDrawn="1"/>
        </p:nvSpPr>
        <p:spPr>
          <a:xfrm>
            <a:off x="677984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2" name="Rectangle 391"/>
          <p:cNvSpPr>
            <a:spLocks noChangeAspect="1"/>
          </p:cNvSpPr>
          <p:nvPr userDrawn="1"/>
        </p:nvSpPr>
        <p:spPr>
          <a:xfrm>
            <a:off x="738948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3" name="Rectangle 392"/>
          <p:cNvSpPr>
            <a:spLocks noChangeAspect="1"/>
          </p:cNvSpPr>
          <p:nvPr userDrawn="1"/>
        </p:nvSpPr>
        <p:spPr>
          <a:xfrm>
            <a:off x="7999132"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4" name="Rectangle 393"/>
          <p:cNvSpPr>
            <a:spLocks noChangeAspect="1"/>
          </p:cNvSpPr>
          <p:nvPr userDrawn="1"/>
        </p:nvSpPr>
        <p:spPr>
          <a:xfrm>
            <a:off x="860877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5" name="Rectangle 394"/>
          <p:cNvSpPr>
            <a:spLocks noChangeAspect="1"/>
          </p:cNvSpPr>
          <p:nvPr userDrawn="1"/>
        </p:nvSpPr>
        <p:spPr>
          <a:xfrm>
            <a:off x="921841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6" name="Rectangle 395"/>
          <p:cNvSpPr>
            <a:spLocks noChangeAspect="1"/>
          </p:cNvSpPr>
          <p:nvPr userDrawn="1"/>
        </p:nvSpPr>
        <p:spPr>
          <a:xfrm>
            <a:off x="2512324"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7" name="Rectangle 396"/>
          <p:cNvSpPr>
            <a:spLocks noChangeAspect="1"/>
          </p:cNvSpPr>
          <p:nvPr userDrawn="1"/>
        </p:nvSpPr>
        <p:spPr>
          <a:xfrm>
            <a:off x="3121969"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8" name="Rectangle 397"/>
          <p:cNvSpPr>
            <a:spLocks noChangeAspect="1"/>
          </p:cNvSpPr>
          <p:nvPr userDrawn="1"/>
        </p:nvSpPr>
        <p:spPr>
          <a:xfrm>
            <a:off x="373161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9" name="Rectangle 398"/>
          <p:cNvSpPr>
            <a:spLocks noChangeAspect="1"/>
          </p:cNvSpPr>
          <p:nvPr userDrawn="1"/>
        </p:nvSpPr>
        <p:spPr>
          <a:xfrm>
            <a:off x="4341260"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0" name="Rectangle 399"/>
          <p:cNvSpPr>
            <a:spLocks noChangeAspect="1"/>
          </p:cNvSpPr>
          <p:nvPr userDrawn="1"/>
        </p:nvSpPr>
        <p:spPr>
          <a:xfrm>
            <a:off x="495090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1" name="Rectangle 400"/>
          <p:cNvSpPr>
            <a:spLocks noChangeAspect="1"/>
          </p:cNvSpPr>
          <p:nvPr userDrawn="1"/>
        </p:nvSpPr>
        <p:spPr>
          <a:xfrm>
            <a:off x="556055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2" name="Rectangle 401"/>
          <p:cNvSpPr>
            <a:spLocks noChangeAspect="1"/>
          </p:cNvSpPr>
          <p:nvPr userDrawn="1"/>
        </p:nvSpPr>
        <p:spPr>
          <a:xfrm>
            <a:off x="6170196"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3" name="Rectangle 402"/>
          <p:cNvSpPr>
            <a:spLocks noChangeAspect="1"/>
          </p:cNvSpPr>
          <p:nvPr userDrawn="1"/>
        </p:nvSpPr>
        <p:spPr>
          <a:xfrm>
            <a:off x="677984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04" name="Rectangle 403"/>
          <p:cNvSpPr>
            <a:spLocks noChangeAspect="1"/>
          </p:cNvSpPr>
          <p:nvPr userDrawn="1"/>
        </p:nvSpPr>
        <p:spPr>
          <a:xfrm>
            <a:off x="738948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5" name="Rectangle 404"/>
          <p:cNvSpPr>
            <a:spLocks noChangeAspect="1"/>
          </p:cNvSpPr>
          <p:nvPr userDrawn="1"/>
        </p:nvSpPr>
        <p:spPr>
          <a:xfrm>
            <a:off x="7999132"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6" name="Rectangle 405"/>
          <p:cNvSpPr>
            <a:spLocks noChangeAspect="1"/>
          </p:cNvSpPr>
          <p:nvPr userDrawn="1"/>
        </p:nvSpPr>
        <p:spPr>
          <a:xfrm>
            <a:off x="860877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7" name="Rectangle 406"/>
          <p:cNvSpPr>
            <a:spLocks noChangeAspect="1"/>
          </p:cNvSpPr>
          <p:nvPr userDrawn="1"/>
        </p:nvSpPr>
        <p:spPr>
          <a:xfrm>
            <a:off x="921841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8" name="Rectangle 407"/>
          <p:cNvSpPr>
            <a:spLocks noChangeAspect="1"/>
          </p:cNvSpPr>
          <p:nvPr userDrawn="1"/>
        </p:nvSpPr>
        <p:spPr>
          <a:xfrm>
            <a:off x="98280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9" name="Rectangle 408"/>
          <p:cNvSpPr>
            <a:spLocks noChangeAspect="1"/>
          </p:cNvSpPr>
          <p:nvPr userDrawn="1"/>
        </p:nvSpPr>
        <p:spPr>
          <a:xfrm>
            <a:off x="19011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0" name="Rectangle 409"/>
          <p:cNvSpPr>
            <a:spLocks noChangeAspect="1"/>
          </p:cNvSpPr>
          <p:nvPr userDrawn="1"/>
        </p:nvSpPr>
        <p:spPr>
          <a:xfrm>
            <a:off x="2512324"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1" name="Rectangle 410"/>
          <p:cNvSpPr>
            <a:spLocks noChangeAspect="1"/>
          </p:cNvSpPr>
          <p:nvPr userDrawn="1"/>
        </p:nvSpPr>
        <p:spPr>
          <a:xfrm>
            <a:off x="312196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2" name="Rectangle 411"/>
          <p:cNvSpPr>
            <a:spLocks noChangeAspect="1"/>
          </p:cNvSpPr>
          <p:nvPr userDrawn="1"/>
        </p:nvSpPr>
        <p:spPr>
          <a:xfrm>
            <a:off x="373160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3" name="Rectangle 412"/>
          <p:cNvSpPr>
            <a:spLocks noChangeAspect="1"/>
          </p:cNvSpPr>
          <p:nvPr userDrawn="1"/>
        </p:nvSpPr>
        <p:spPr>
          <a:xfrm>
            <a:off x="4341248"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4" name="Rectangle 413"/>
          <p:cNvSpPr>
            <a:spLocks noChangeAspect="1"/>
          </p:cNvSpPr>
          <p:nvPr userDrawn="1"/>
        </p:nvSpPr>
        <p:spPr>
          <a:xfrm>
            <a:off x="4950889"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5" name="Rectangle 414"/>
          <p:cNvSpPr>
            <a:spLocks noChangeAspect="1"/>
          </p:cNvSpPr>
          <p:nvPr userDrawn="1"/>
        </p:nvSpPr>
        <p:spPr>
          <a:xfrm>
            <a:off x="5560531"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6" name="Rectangle 415"/>
          <p:cNvSpPr>
            <a:spLocks noChangeAspect="1"/>
          </p:cNvSpPr>
          <p:nvPr userDrawn="1"/>
        </p:nvSpPr>
        <p:spPr>
          <a:xfrm>
            <a:off x="6170172"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7" name="Rectangle 416"/>
          <p:cNvSpPr>
            <a:spLocks noChangeAspect="1"/>
          </p:cNvSpPr>
          <p:nvPr userDrawn="1"/>
        </p:nvSpPr>
        <p:spPr>
          <a:xfrm>
            <a:off x="6779813"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8" name="Rectangle 417"/>
          <p:cNvSpPr>
            <a:spLocks noChangeAspect="1"/>
          </p:cNvSpPr>
          <p:nvPr userDrawn="1"/>
        </p:nvSpPr>
        <p:spPr>
          <a:xfrm>
            <a:off x="73894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9" name="Rectangle 418"/>
          <p:cNvSpPr>
            <a:spLocks noChangeAspect="1"/>
          </p:cNvSpPr>
          <p:nvPr userDrawn="1"/>
        </p:nvSpPr>
        <p:spPr>
          <a:xfrm>
            <a:off x="7999096"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20" name="Rectangle 419"/>
          <p:cNvSpPr>
            <a:spLocks noChangeAspect="1"/>
          </p:cNvSpPr>
          <p:nvPr userDrawn="1"/>
        </p:nvSpPr>
        <p:spPr>
          <a:xfrm>
            <a:off x="860873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21" name="Rectangle 420"/>
          <p:cNvSpPr>
            <a:spLocks noChangeAspect="1"/>
          </p:cNvSpPr>
          <p:nvPr userDrawn="1"/>
        </p:nvSpPr>
        <p:spPr>
          <a:xfrm>
            <a:off x="92184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pic>
        <p:nvPicPr>
          <p:cNvPr id="42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1393688"/>
            <a:ext cx="377272" cy="377272"/>
          </a:xfrm>
          <a:prstGeom prst="rect">
            <a:avLst/>
          </a:prstGeom>
          <a:noFill/>
          <a:ln>
            <a:noFill/>
          </a:ln>
          <a:effectLst>
            <a:glow rad="76200">
              <a:srgbClr val="92D050">
                <a:alpha val="25000"/>
              </a:srgbClr>
            </a:glow>
          </a:effectLst>
        </p:spPr>
      </p:pic>
      <p:pic>
        <p:nvPicPr>
          <p:cNvPr id="42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1393688"/>
            <a:ext cx="377272" cy="377272"/>
          </a:xfrm>
          <a:prstGeom prst="rect">
            <a:avLst/>
          </a:prstGeom>
          <a:noFill/>
          <a:ln>
            <a:noFill/>
          </a:ln>
          <a:effectLst>
            <a:glow rad="76200">
              <a:srgbClr val="92D050">
                <a:alpha val="25000"/>
              </a:srgbClr>
            </a:glow>
          </a:effectLst>
        </p:spPr>
      </p:pic>
      <p:pic>
        <p:nvPicPr>
          <p:cNvPr id="42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1393688"/>
            <a:ext cx="377272" cy="377272"/>
          </a:xfrm>
          <a:prstGeom prst="rect">
            <a:avLst/>
          </a:prstGeom>
          <a:noFill/>
          <a:ln>
            <a:noFill/>
          </a:ln>
          <a:effectLst>
            <a:glow rad="76200">
              <a:srgbClr val="92D050">
                <a:alpha val="25000"/>
              </a:srgbClr>
            </a:glow>
          </a:effectLst>
        </p:spPr>
      </p:pic>
      <p:pic>
        <p:nvPicPr>
          <p:cNvPr id="42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1393688"/>
            <a:ext cx="377272" cy="377272"/>
          </a:xfrm>
          <a:prstGeom prst="rect">
            <a:avLst/>
          </a:prstGeom>
          <a:noFill/>
          <a:ln>
            <a:noFill/>
          </a:ln>
          <a:effectLst>
            <a:glow rad="76200">
              <a:srgbClr val="92D050">
                <a:alpha val="25000"/>
              </a:srgbClr>
            </a:glow>
          </a:effectLst>
        </p:spPr>
      </p:pic>
      <p:pic>
        <p:nvPicPr>
          <p:cNvPr id="42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1393688"/>
            <a:ext cx="377272" cy="377272"/>
          </a:xfrm>
          <a:prstGeom prst="rect">
            <a:avLst/>
          </a:prstGeom>
          <a:noFill/>
          <a:ln>
            <a:noFill/>
          </a:ln>
          <a:effectLst>
            <a:glow rad="76200">
              <a:srgbClr val="92D050">
                <a:alpha val="25000"/>
              </a:srgbClr>
            </a:glow>
          </a:effectLst>
        </p:spPr>
      </p:pic>
      <p:pic>
        <p:nvPicPr>
          <p:cNvPr id="42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1393688"/>
            <a:ext cx="377272" cy="377272"/>
          </a:xfrm>
          <a:prstGeom prst="rect">
            <a:avLst/>
          </a:prstGeom>
          <a:noFill/>
          <a:ln>
            <a:noFill/>
          </a:ln>
          <a:effectLst>
            <a:glow rad="76200">
              <a:srgbClr val="92D050">
                <a:alpha val="25000"/>
              </a:srgbClr>
            </a:glow>
          </a:effectLst>
        </p:spPr>
      </p:pic>
      <p:pic>
        <p:nvPicPr>
          <p:cNvPr id="42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1393688"/>
            <a:ext cx="377272" cy="377272"/>
          </a:xfrm>
          <a:prstGeom prst="rect">
            <a:avLst/>
          </a:prstGeom>
          <a:noFill/>
          <a:ln>
            <a:noFill/>
          </a:ln>
          <a:effectLst>
            <a:glow rad="76200">
              <a:srgbClr val="92D050">
                <a:alpha val="25000"/>
              </a:srgbClr>
            </a:glow>
          </a:effectLst>
        </p:spPr>
      </p:pic>
      <p:pic>
        <p:nvPicPr>
          <p:cNvPr id="42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1393688"/>
            <a:ext cx="377272" cy="377272"/>
          </a:xfrm>
          <a:prstGeom prst="rect">
            <a:avLst/>
          </a:prstGeom>
          <a:noFill/>
          <a:ln>
            <a:noFill/>
          </a:ln>
          <a:effectLst>
            <a:glow rad="76200">
              <a:srgbClr val="92D050">
                <a:alpha val="25000"/>
              </a:srgbClr>
            </a:glow>
          </a:effectLst>
        </p:spPr>
      </p:pic>
      <p:pic>
        <p:nvPicPr>
          <p:cNvPr id="43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1393688"/>
            <a:ext cx="377272" cy="377272"/>
          </a:xfrm>
          <a:prstGeom prst="rect">
            <a:avLst/>
          </a:prstGeom>
          <a:noFill/>
          <a:ln>
            <a:noFill/>
          </a:ln>
          <a:effectLst>
            <a:glow rad="76200">
              <a:srgbClr val="92D050">
                <a:alpha val="25000"/>
              </a:srgbClr>
            </a:glow>
          </a:effectLst>
        </p:spPr>
      </p:pic>
      <p:pic>
        <p:nvPicPr>
          <p:cNvPr id="43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1393688"/>
            <a:ext cx="377272" cy="377272"/>
          </a:xfrm>
          <a:prstGeom prst="rect">
            <a:avLst/>
          </a:prstGeom>
          <a:noFill/>
          <a:ln>
            <a:noFill/>
          </a:ln>
          <a:effectLst>
            <a:glow rad="76200">
              <a:srgbClr val="92D050">
                <a:alpha val="25000"/>
              </a:srgbClr>
            </a:glow>
          </a:effectLst>
        </p:spPr>
      </p:pic>
      <p:pic>
        <p:nvPicPr>
          <p:cNvPr id="43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1393688"/>
            <a:ext cx="377272" cy="377272"/>
          </a:xfrm>
          <a:prstGeom prst="rect">
            <a:avLst/>
          </a:prstGeom>
          <a:noFill/>
          <a:ln>
            <a:noFill/>
          </a:ln>
          <a:effectLst>
            <a:glow rad="76200">
              <a:srgbClr val="92D050">
                <a:alpha val="25000"/>
              </a:srgbClr>
            </a:glow>
          </a:effectLst>
        </p:spPr>
      </p:pic>
      <p:pic>
        <p:nvPicPr>
          <p:cNvPr id="43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1393688"/>
            <a:ext cx="377272" cy="377272"/>
          </a:xfrm>
          <a:prstGeom prst="rect">
            <a:avLst/>
          </a:prstGeom>
          <a:noFill/>
          <a:ln>
            <a:noFill/>
          </a:ln>
          <a:effectLst>
            <a:glow rad="76200">
              <a:srgbClr val="92D050">
                <a:alpha val="25000"/>
              </a:srgbClr>
            </a:glow>
          </a:effectLst>
        </p:spPr>
      </p:pic>
      <p:pic>
        <p:nvPicPr>
          <p:cNvPr id="43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2119852"/>
            <a:ext cx="377272" cy="377272"/>
          </a:xfrm>
          <a:prstGeom prst="rect">
            <a:avLst/>
          </a:prstGeom>
          <a:noFill/>
          <a:ln>
            <a:noFill/>
          </a:ln>
          <a:effectLst>
            <a:glow rad="76200">
              <a:srgbClr val="92D050">
                <a:alpha val="25000"/>
              </a:srgbClr>
            </a:glow>
          </a:effectLst>
        </p:spPr>
      </p:pic>
      <p:pic>
        <p:nvPicPr>
          <p:cNvPr id="43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2119852"/>
            <a:ext cx="377272" cy="377272"/>
          </a:xfrm>
          <a:prstGeom prst="rect">
            <a:avLst/>
          </a:prstGeom>
          <a:noFill/>
          <a:ln>
            <a:noFill/>
          </a:ln>
          <a:effectLst>
            <a:glow rad="76200">
              <a:srgbClr val="92D050">
                <a:alpha val="25000"/>
              </a:srgbClr>
            </a:glow>
          </a:effectLst>
        </p:spPr>
      </p:pic>
      <p:pic>
        <p:nvPicPr>
          <p:cNvPr id="43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2119852"/>
            <a:ext cx="377272" cy="377272"/>
          </a:xfrm>
          <a:prstGeom prst="rect">
            <a:avLst/>
          </a:prstGeom>
          <a:noFill/>
          <a:ln>
            <a:noFill/>
          </a:ln>
          <a:effectLst>
            <a:glow rad="76200">
              <a:srgbClr val="92D050">
                <a:alpha val="25000"/>
              </a:srgbClr>
            </a:glow>
          </a:effectLst>
        </p:spPr>
      </p:pic>
      <p:pic>
        <p:nvPicPr>
          <p:cNvPr id="43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2119852"/>
            <a:ext cx="377272" cy="377272"/>
          </a:xfrm>
          <a:prstGeom prst="rect">
            <a:avLst/>
          </a:prstGeom>
          <a:noFill/>
          <a:ln>
            <a:noFill/>
          </a:ln>
          <a:effectLst>
            <a:glow rad="76200">
              <a:srgbClr val="92D050">
                <a:alpha val="25000"/>
              </a:srgbClr>
            </a:glow>
          </a:effectLst>
        </p:spPr>
      </p:pic>
      <p:pic>
        <p:nvPicPr>
          <p:cNvPr id="43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2119852"/>
            <a:ext cx="377272" cy="377272"/>
          </a:xfrm>
          <a:prstGeom prst="rect">
            <a:avLst/>
          </a:prstGeom>
          <a:noFill/>
          <a:ln>
            <a:noFill/>
          </a:ln>
          <a:effectLst>
            <a:glow rad="76200">
              <a:srgbClr val="92D050">
                <a:alpha val="25000"/>
              </a:srgbClr>
            </a:glow>
          </a:effectLst>
        </p:spPr>
      </p:pic>
      <p:pic>
        <p:nvPicPr>
          <p:cNvPr id="43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2119852"/>
            <a:ext cx="377272" cy="377272"/>
          </a:xfrm>
          <a:prstGeom prst="rect">
            <a:avLst/>
          </a:prstGeom>
          <a:noFill/>
          <a:ln>
            <a:noFill/>
          </a:ln>
          <a:effectLst>
            <a:glow rad="76200">
              <a:srgbClr val="92D050">
                <a:alpha val="25000"/>
              </a:srgbClr>
            </a:glow>
          </a:effectLst>
        </p:spPr>
      </p:pic>
      <p:pic>
        <p:nvPicPr>
          <p:cNvPr id="44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2119852"/>
            <a:ext cx="377272" cy="377272"/>
          </a:xfrm>
          <a:prstGeom prst="rect">
            <a:avLst/>
          </a:prstGeom>
          <a:noFill/>
          <a:ln>
            <a:noFill/>
          </a:ln>
          <a:effectLst>
            <a:glow rad="76200">
              <a:srgbClr val="92D050">
                <a:alpha val="25000"/>
              </a:srgbClr>
            </a:glow>
          </a:effectLst>
        </p:spPr>
      </p:pic>
      <p:pic>
        <p:nvPicPr>
          <p:cNvPr id="44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2119852"/>
            <a:ext cx="377272" cy="377272"/>
          </a:xfrm>
          <a:prstGeom prst="rect">
            <a:avLst/>
          </a:prstGeom>
          <a:noFill/>
          <a:ln>
            <a:noFill/>
          </a:ln>
          <a:effectLst>
            <a:glow rad="76200">
              <a:srgbClr val="92D050">
                <a:alpha val="25000"/>
              </a:srgbClr>
            </a:glow>
          </a:effectLst>
        </p:spPr>
      </p:pic>
      <p:pic>
        <p:nvPicPr>
          <p:cNvPr id="44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2119852"/>
            <a:ext cx="377272" cy="377272"/>
          </a:xfrm>
          <a:prstGeom prst="rect">
            <a:avLst/>
          </a:prstGeom>
          <a:noFill/>
          <a:ln>
            <a:noFill/>
          </a:ln>
          <a:effectLst>
            <a:glow rad="76200">
              <a:srgbClr val="92D050">
                <a:alpha val="25000"/>
              </a:srgbClr>
            </a:glow>
          </a:effectLst>
        </p:spPr>
      </p:pic>
      <p:pic>
        <p:nvPicPr>
          <p:cNvPr id="44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2119852"/>
            <a:ext cx="377272" cy="377272"/>
          </a:xfrm>
          <a:prstGeom prst="rect">
            <a:avLst/>
          </a:prstGeom>
          <a:noFill/>
          <a:ln>
            <a:noFill/>
          </a:ln>
          <a:effectLst>
            <a:glow rad="76200">
              <a:srgbClr val="92D050">
                <a:alpha val="25000"/>
              </a:srgbClr>
            </a:glow>
          </a:effectLst>
        </p:spPr>
      </p:pic>
      <p:pic>
        <p:nvPicPr>
          <p:cNvPr id="44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2119852"/>
            <a:ext cx="377272" cy="377272"/>
          </a:xfrm>
          <a:prstGeom prst="rect">
            <a:avLst/>
          </a:prstGeom>
          <a:noFill/>
          <a:ln>
            <a:noFill/>
          </a:ln>
          <a:effectLst>
            <a:glow rad="76200">
              <a:srgbClr val="92D050">
                <a:alpha val="25000"/>
              </a:srgbClr>
            </a:glow>
          </a:effectLst>
        </p:spPr>
      </p:pic>
      <p:pic>
        <p:nvPicPr>
          <p:cNvPr id="44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2119852"/>
            <a:ext cx="377272" cy="377272"/>
          </a:xfrm>
          <a:prstGeom prst="rect">
            <a:avLst/>
          </a:prstGeom>
          <a:noFill/>
          <a:ln>
            <a:noFill/>
          </a:ln>
          <a:effectLst>
            <a:glow rad="76200">
              <a:srgbClr val="92D050">
                <a:alpha val="25000"/>
              </a:srgbClr>
            </a:glow>
          </a:effectLst>
        </p:spPr>
      </p:pic>
      <p:pic>
        <p:nvPicPr>
          <p:cNvPr id="44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2855977"/>
            <a:ext cx="377272" cy="377272"/>
          </a:xfrm>
          <a:prstGeom prst="rect">
            <a:avLst/>
          </a:prstGeom>
          <a:noFill/>
          <a:ln>
            <a:noFill/>
          </a:ln>
          <a:effectLst>
            <a:glow rad="76200">
              <a:srgbClr val="92D050">
                <a:alpha val="25000"/>
              </a:srgbClr>
            </a:glow>
          </a:effectLst>
        </p:spPr>
      </p:pic>
      <p:pic>
        <p:nvPicPr>
          <p:cNvPr id="44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2855977"/>
            <a:ext cx="377272" cy="377272"/>
          </a:xfrm>
          <a:prstGeom prst="rect">
            <a:avLst/>
          </a:prstGeom>
          <a:noFill/>
          <a:ln>
            <a:noFill/>
          </a:ln>
          <a:effectLst>
            <a:glow rad="76200">
              <a:srgbClr val="92D050">
                <a:alpha val="25000"/>
              </a:srgbClr>
            </a:glow>
          </a:effectLst>
        </p:spPr>
      </p:pic>
      <p:pic>
        <p:nvPicPr>
          <p:cNvPr id="44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2855977"/>
            <a:ext cx="377272" cy="377272"/>
          </a:xfrm>
          <a:prstGeom prst="rect">
            <a:avLst/>
          </a:prstGeom>
          <a:noFill/>
          <a:ln>
            <a:noFill/>
          </a:ln>
          <a:effectLst>
            <a:glow rad="76200">
              <a:srgbClr val="92D050">
                <a:alpha val="25000"/>
              </a:srgbClr>
            </a:glow>
          </a:effectLst>
        </p:spPr>
      </p:pic>
      <p:pic>
        <p:nvPicPr>
          <p:cNvPr id="44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2855977"/>
            <a:ext cx="377272" cy="377272"/>
          </a:xfrm>
          <a:prstGeom prst="rect">
            <a:avLst/>
          </a:prstGeom>
          <a:noFill/>
          <a:ln>
            <a:noFill/>
          </a:ln>
          <a:effectLst>
            <a:glow rad="76200">
              <a:srgbClr val="92D050">
                <a:alpha val="25000"/>
              </a:srgbClr>
            </a:glow>
          </a:effectLst>
        </p:spPr>
      </p:pic>
      <p:pic>
        <p:nvPicPr>
          <p:cNvPr id="45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2855977"/>
            <a:ext cx="377272" cy="377272"/>
          </a:xfrm>
          <a:prstGeom prst="rect">
            <a:avLst/>
          </a:prstGeom>
          <a:noFill/>
          <a:ln>
            <a:noFill/>
          </a:ln>
          <a:effectLst>
            <a:glow rad="76200">
              <a:srgbClr val="92D050">
                <a:alpha val="25000"/>
              </a:srgbClr>
            </a:glow>
          </a:effectLst>
        </p:spPr>
      </p:pic>
      <p:pic>
        <p:nvPicPr>
          <p:cNvPr id="45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2855977"/>
            <a:ext cx="377272" cy="377272"/>
          </a:xfrm>
          <a:prstGeom prst="rect">
            <a:avLst/>
          </a:prstGeom>
          <a:noFill/>
          <a:ln>
            <a:noFill/>
          </a:ln>
          <a:effectLst>
            <a:glow rad="76200">
              <a:srgbClr val="92D050">
                <a:alpha val="25000"/>
              </a:srgbClr>
            </a:glow>
          </a:effectLst>
        </p:spPr>
      </p:pic>
      <p:pic>
        <p:nvPicPr>
          <p:cNvPr id="45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2855977"/>
            <a:ext cx="377272" cy="377272"/>
          </a:xfrm>
          <a:prstGeom prst="rect">
            <a:avLst/>
          </a:prstGeom>
          <a:noFill/>
          <a:ln>
            <a:noFill/>
          </a:ln>
          <a:effectLst>
            <a:glow rad="76200">
              <a:srgbClr val="92D050">
                <a:alpha val="25000"/>
              </a:srgbClr>
            </a:glow>
          </a:effectLst>
        </p:spPr>
      </p:pic>
      <p:pic>
        <p:nvPicPr>
          <p:cNvPr id="45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2855977"/>
            <a:ext cx="377272" cy="377272"/>
          </a:xfrm>
          <a:prstGeom prst="rect">
            <a:avLst/>
          </a:prstGeom>
          <a:noFill/>
          <a:ln>
            <a:noFill/>
          </a:ln>
          <a:effectLst>
            <a:glow rad="76200">
              <a:srgbClr val="92D050">
                <a:alpha val="25000"/>
              </a:srgbClr>
            </a:glow>
          </a:effectLst>
        </p:spPr>
      </p:pic>
      <p:pic>
        <p:nvPicPr>
          <p:cNvPr id="45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2855977"/>
            <a:ext cx="377272" cy="377272"/>
          </a:xfrm>
          <a:prstGeom prst="rect">
            <a:avLst/>
          </a:prstGeom>
          <a:noFill/>
          <a:ln>
            <a:noFill/>
          </a:ln>
          <a:effectLst>
            <a:glow rad="76200">
              <a:srgbClr val="92D050">
                <a:alpha val="25000"/>
              </a:srgbClr>
            </a:glow>
          </a:effectLst>
        </p:spPr>
      </p:pic>
      <p:pic>
        <p:nvPicPr>
          <p:cNvPr id="45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2855977"/>
            <a:ext cx="377272" cy="377272"/>
          </a:xfrm>
          <a:prstGeom prst="rect">
            <a:avLst/>
          </a:prstGeom>
          <a:noFill/>
          <a:ln>
            <a:noFill/>
          </a:ln>
          <a:effectLst>
            <a:glow rad="76200">
              <a:srgbClr val="92D050">
                <a:alpha val="25000"/>
              </a:srgbClr>
            </a:glow>
          </a:effectLst>
        </p:spPr>
      </p:pic>
      <p:pic>
        <p:nvPicPr>
          <p:cNvPr id="45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2855977"/>
            <a:ext cx="377272" cy="377272"/>
          </a:xfrm>
          <a:prstGeom prst="rect">
            <a:avLst/>
          </a:prstGeom>
          <a:noFill/>
          <a:ln>
            <a:noFill/>
          </a:ln>
          <a:effectLst>
            <a:glow rad="76200">
              <a:srgbClr val="92D050">
                <a:alpha val="25000"/>
              </a:srgbClr>
            </a:glow>
          </a:effectLst>
        </p:spPr>
      </p:pic>
      <p:pic>
        <p:nvPicPr>
          <p:cNvPr id="45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2855977"/>
            <a:ext cx="377272" cy="377272"/>
          </a:xfrm>
          <a:prstGeom prst="rect">
            <a:avLst/>
          </a:prstGeom>
          <a:noFill/>
          <a:ln>
            <a:noFill/>
          </a:ln>
          <a:effectLst>
            <a:glow rad="76200">
              <a:srgbClr val="92D050">
                <a:alpha val="25000"/>
              </a:srgbClr>
            </a:glow>
          </a:effectLst>
        </p:spPr>
      </p:pic>
      <p:pic>
        <p:nvPicPr>
          <p:cNvPr id="45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3598768"/>
            <a:ext cx="377272" cy="377272"/>
          </a:xfrm>
          <a:prstGeom prst="rect">
            <a:avLst/>
          </a:prstGeom>
          <a:noFill/>
          <a:ln>
            <a:noFill/>
          </a:ln>
          <a:effectLst>
            <a:glow rad="76200">
              <a:srgbClr val="92D050">
                <a:alpha val="25000"/>
              </a:srgbClr>
            </a:glow>
          </a:effectLst>
        </p:spPr>
      </p:pic>
      <p:pic>
        <p:nvPicPr>
          <p:cNvPr id="45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3598768"/>
            <a:ext cx="377272" cy="377272"/>
          </a:xfrm>
          <a:prstGeom prst="rect">
            <a:avLst/>
          </a:prstGeom>
          <a:noFill/>
          <a:ln>
            <a:noFill/>
          </a:ln>
          <a:effectLst>
            <a:glow rad="76200">
              <a:srgbClr val="92D050">
                <a:alpha val="25000"/>
              </a:srgbClr>
            </a:glow>
          </a:effectLst>
        </p:spPr>
      </p:pic>
      <p:pic>
        <p:nvPicPr>
          <p:cNvPr id="46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3598768"/>
            <a:ext cx="377272" cy="377272"/>
          </a:xfrm>
          <a:prstGeom prst="rect">
            <a:avLst/>
          </a:prstGeom>
          <a:noFill/>
          <a:ln>
            <a:noFill/>
          </a:ln>
          <a:effectLst>
            <a:glow rad="76200">
              <a:srgbClr val="92D050">
                <a:alpha val="25000"/>
              </a:srgbClr>
            </a:glow>
          </a:effectLst>
        </p:spPr>
      </p:pic>
      <p:pic>
        <p:nvPicPr>
          <p:cNvPr id="46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3598768"/>
            <a:ext cx="377272" cy="377272"/>
          </a:xfrm>
          <a:prstGeom prst="rect">
            <a:avLst/>
          </a:prstGeom>
          <a:noFill/>
          <a:ln>
            <a:noFill/>
          </a:ln>
          <a:effectLst>
            <a:glow rad="76200">
              <a:srgbClr val="92D050">
                <a:alpha val="25000"/>
              </a:srgbClr>
            </a:glow>
          </a:effectLst>
        </p:spPr>
      </p:pic>
      <p:pic>
        <p:nvPicPr>
          <p:cNvPr id="46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3598768"/>
            <a:ext cx="377272" cy="377272"/>
          </a:xfrm>
          <a:prstGeom prst="rect">
            <a:avLst/>
          </a:prstGeom>
          <a:noFill/>
          <a:ln>
            <a:noFill/>
          </a:ln>
          <a:effectLst>
            <a:glow rad="76200">
              <a:srgbClr val="92D050">
                <a:alpha val="25000"/>
              </a:srgbClr>
            </a:glow>
          </a:effectLst>
        </p:spPr>
      </p:pic>
      <p:pic>
        <p:nvPicPr>
          <p:cNvPr id="46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3598768"/>
            <a:ext cx="377272" cy="377272"/>
          </a:xfrm>
          <a:prstGeom prst="rect">
            <a:avLst/>
          </a:prstGeom>
          <a:noFill/>
          <a:ln>
            <a:noFill/>
          </a:ln>
          <a:effectLst>
            <a:glow rad="76200">
              <a:srgbClr val="92D050">
                <a:alpha val="25000"/>
              </a:srgbClr>
            </a:glow>
          </a:effectLst>
        </p:spPr>
      </p:pic>
      <p:pic>
        <p:nvPicPr>
          <p:cNvPr id="46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3598768"/>
            <a:ext cx="377272" cy="377272"/>
          </a:xfrm>
          <a:prstGeom prst="rect">
            <a:avLst/>
          </a:prstGeom>
          <a:noFill/>
          <a:ln>
            <a:noFill/>
          </a:ln>
          <a:effectLst>
            <a:glow rad="76200">
              <a:srgbClr val="92D050">
                <a:alpha val="25000"/>
              </a:srgbClr>
            </a:glow>
          </a:effectLst>
        </p:spPr>
      </p:pic>
      <p:pic>
        <p:nvPicPr>
          <p:cNvPr id="46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3598768"/>
            <a:ext cx="377272" cy="377272"/>
          </a:xfrm>
          <a:prstGeom prst="rect">
            <a:avLst/>
          </a:prstGeom>
          <a:noFill/>
          <a:ln>
            <a:noFill/>
          </a:ln>
          <a:effectLst>
            <a:glow rad="76200">
              <a:srgbClr val="92D050">
                <a:alpha val="25000"/>
              </a:srgbClr>
            </a:glow>
          </a:effectLst>
        </p:spPr>
      </p:pic>
      <p:pic>
        <p:nvPicPr>
          <p:cNvPr id="46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3598768"/>
            <a:ext cx="377272" cy="377272"/>
          </a:xfrm>
          <a:prstGeom prst="rect">
            <a:avLst/>
          </a:prstGeom>
          <a:noFill/>
          <a:ln>
            <a:noFill/>
          </a:ln>
          <a:effectLst>
            <a:glow rad="76200">
              <a:srgbClr val="92D050">
                <a:alpha val="25000"/>
              </a:srgbClr>
            </a:glow>
          </a:effectLst>
        </p:spPr>
      </p:pic>
      <p:pic>
        <p:nvPicPr>
          <p:cNvPr id="46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3598768"/>
            <a:ext cx="377272" cy="377272"/>
          </a:xfrm>
          <a:prstGeom prst="rect">
            <a:avLst/>
          </a:prstGeom>
          <a:noFill/>
          <a:ln>
            <a:noFill/>
          </a:ln>
          <a:effectLst>
            <a:glow rad="76200">
              <a:srgbClr val="92D050">
                <a:alpha val="25000"/>
              </a:srgbClr>
            </a:glow>
          </a:effectLst>
        </p:spPr>
      </p:pic>
      <p:pic>
        <p:nvPicPr>
          <p:cNvPr id="46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3598768"/>
            <a:ext cx="377272" cy="377272"/>
          </a:xfrm>
          <a:prstGeom prst="rect">
            <a:avLst/>
          </a:prstGeom>
          <a:noFill/>
          <a:ln>
            <a:noFill/>
          </a:ln>
          <a:effectLst>
            <a:glow rad="76200">
              <a:srgbClr val="92D050">
                <a:alpha val="25000"/>
              </a:srgbClr>
            </a:glow>
          </a:effectLst>
        </p:spPr>
      </p:pic>
      <p:pic>
        <p:nvPicPr>
          <p:cNvPr id="46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3598768"/>
            <a:ext cx="377272" cy="377272"/>
          </a:xfrm>
          <a:prstGeom prst="rect">
            <a:avLst/>
          </a:prstGeom>
          <a:noFill/>
          <a:ln>
            <a:noFill/>
          </a:ln>
          <a:effectLst>
            <a:glow rad="76200">
              <a:srgbClr val="92D050">
                <a:alpha val="25000"/>
              </a:srgbClr>
            </a:glow>
          </a:effectLst>
        </p:spPr>
      </p:pic>
      <p:pic>
        <p:nvPicPr>
          <p:cNvPr id="47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1989745" y="2119852"/>
            <a:ext cx="377272" cy="377272"/>
          </a:xfrm>
          <a:prstGeom prst="rect">
            <a:avLst/>
          </a:prstGeom>
          <a:noFill/>
          <a:ln>
            <a:noFill/>
          </a:ln>
          <a:effectLst>
            <a:glow rad="76200">
              <a:srgbClr val="92D050">
                <a:alpha val="25000"/>
              </a:srgbClr>
            </a:glow>
          </a:effectLst>
        </p:spPr>
      </p:pic>
      <p:pic>
        <p:nvPicPr>
          <p:cNvPr id="47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1989745" y="2855977"/>
            <a:ext cx="377272" cy="377272"/>
          </a:xfrm>
          <a:prstGeom prst="rect">
            <a:avLst/>
          </a:prstGeom>
          <a:noFill/>
          <a:ln>
            <a:noFill/>
          </a:ln>
          <a:effectLst>
            <a:glow rad="76200">
              <a:srgbClr val="92D050">
                <a:alpha val="25000"/>
              </a:srgbClr>
            </a:glow>
          </a:effectLst>
        </p:spPr>
      </p:pic>
      <p:pic>
        <p:nvPicPr>
          <p:cNvPr id="47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912700" y="2119852"/>
            <a:ext cx="377272" cy="377272"/>
          </a:xfrm>
          <a:prstGeom prst="rect">
            <a:avLst/>
          </a:prstGeom>
          <a:noFill/>
          <a:ln>
            <a:noFill/>
          </a:ln>
          <a:effectLst>
            <a:glow rad="76200">
              <a:srgbClr val="92D050">
                <a:alpha val="25000"/>
              </a:srgbClr>
            </a:glow>
          </a:effectLst>
        </p:spPr>
      </p:pic>
      <p:pic>
        <p:nvPicPr>
          <p:cNvPr id="47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912700" y="2855977"/>
            <a:ext cx="377272" cy="377272"/>
          </a:xfrm>
          <a:prstGeom prst="rect">
            <a:avLst/>
          </a:prstGeom>
          <a:noFill/>
          <a:ln>
            <a:noFill/>
          </a:ln>
          <a:effectLst>
            <a:glow rad="76200">
              <a:srgbClr val="92D050">
                <a:alpha val="25000"/>
              </a:srgbClr>
            </a:glow>
          </a:effectLst>
        </p:spPr>
      </p:pic>
    </p:spTree>
    <p:extLst>
      <p:ext uri="{BB962C8B-B14F-4D97-AF65-F5344CB8AC3E}">
        <p14:creationId xmlns:p14="http://schemas.microsoft.com/office/powerpoint/2010/main" val="148881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256">
                                            <p:txEl>
                                              <p:charRg st="4294967295" end="4294967295"/>
                                            </p:txEl>
                                          </p:spTgt>
                                        </p:tgtEl>
                                        <p:attrNameLst>
                                          <p:attrName>style.visibility</p:attrName>
                                        </p:attrNameLst>
                                      </p:cBhvr>
                                      <p:to>
                                        <p:strVal val="visible"/>
                                      </p:to>
                                    </p:set>
                                    <p:animEffect transition="in" filter="fade">
                                      <p:cBhvr>
                                        <p:cTn id="7" dur="500"/>
                                        <p:tgtEl>
                                          <p:spTgt spid="256">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utoUpdateAnimBg="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zzleBoard - Amusement Park">
    <p:bg>
      <p:bgRef idx="1002">
        <a:schemeClr val="bg1"/>
      </p:bgRef>
    </p:bg>
    <p:spTree>
      <p:nvGrpSpPr>
        <p:cNvPr id="1" name=""/>
        <p:cNvGrpSpPr/>
        <p:nvPr/>
      </p:nvGrpSpPr>
      <p:grpSpPr>
        <a:xfrm>
          <a:off x="0" y="0"/>
          <a:ext cx="0" cy="0"/>
          <a:chOff x="0" y="0"/>
          <a:chExt cx="0" cy="0"/>
        </a:xfrm>
      </p:grpSpPr>
      <p:pic>
        <p:nvPicPr>
          <p:cNvPr id="24582" name="Picture 6" descr="https://tetyanavk.files.wordpress.com/2013/08/img_9588.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27243" y="-19985"/>
            <a:ext cx="12219243" cy="5596328"/>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p:cNvSpPr/>
          <p:nvPr userDrawn="1"/>
        </p:nvSpPr>
        <p:spPr>
          <a:xfrm>
            <a:off x="0" y="4417953"/>
            <a:ext cx="12192000" cy="1276379"/>
          </a:xfrm>
          <a:prstGeom prst="rect">
            <a:avLst/>
          </a:prstGeom>
          <a:gradFill>
            <a:gsLst>
              <a:gs pos="0">
                <a:schemeClr val="bg1">
                  <a:lumMod val="85000"/>
                  <a:lumOff val="15000"/>
                </a:schemeClr>
              </a:gs>
              <a:gs pos="50000">
                <a:srgbClr val="002060"/>
              </a:gs>
              <a:gs pos="100000">
                <a:schemeClr val="bg1">
                  <a:lumMod val="85000"/>
                  <a:lumOff val="15000"/>
                </a:schemeClr>
              </a:gs>
            </a:gsLst>
            <a:lin ang="10800000" scaled="0"/>
          </a:gra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Rectangle 9"/>
          <p:cNvSpPr/>
          <p:nvPr userDrawn="1"/>
        </p:nvSpPr>
        <p:spPr>
          <a:xfrm rot="10800000">
            <a:off x="-2" y="4233814"/>
            <a:ext cx="12192001" cy="841503"/>
          </a:xfrm>
          <a:prstGeom prst="rect">
            <a:avLst/>
          </a:prstGeom>
          <a:gradFill flip="none" rotWithShape="1">
            <a:gsLst>
              <a:gs pos="17000">
                <a:srgbClr val="020324">
                  <a:alpha val="1000"/>
                </a:srgbClr>
              </a:gs>
              <a:gs pos="100000">
                <a:srgbClr val="020324">
                  <a:alpha val="1000"/>
                </a:srgbClr>
              </a:gs>
              <a:gs pos="87000">
                <a:srgbClr val="36161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nvGrpSpPr>
          <p:cNvPr id="139" name="Group 138"/>
          <p:cNvGrpSpPr/>
          <p:nvPr userDrawn="1"/>
        </p:nvGrpSpPr>
        <p:grpSpPr>
          <a:xfrm>
            <a:off x="102641" y="-309433"/>
            <a:ext cx="2194291" cy="5191335"/>
            <a:chOff x="22186" y="-272307"/>
            <a:chExt cx="1645718" cy="3893501"/>
          </a:xfrm>
        </p:grpSpPr>
        <p:sp>
          <p:nvSpPr>
            <p:cNvPr id="192" name="Trapezoid 191"/>
            <p:cNvSpPr/>
            <p:nvPr/>
          </p:nvSpPr>
          <p:spPr>
            <a:xfrm rot="12292903">
              <a:off x="753504" y="-272307"/>
              <a:ext cx="914400" cy="3394565"/>
            </a:xfrm>
            <a:prstGeom prst="trapezoid">
              <a:avLst>
                <a:gd name="adj" fmla="val 31477"/>
              </a:avLst>
            </a:prstGeom>
            <a:gradFill>
              <a:gsLst>
                <a:gs pos="0">
                  <a:schemeClr val="accent5">
                    <a:lumMod val="20000"/>
                    <a:lumOff val="80000"/>
                    <a:alpha val="50000"/>
                  </a:schemeClr>
                </a:gs>
                <a:gs pos="50000">
                  <a:schemeClr val="accent5">
                    <a:lumMod val="40000"/>
                    <a:lumOff val="60000"/>
                    <a:alpha val="35000"/>
                  </a:schemeClr>
                </a:gs>
                <a:gs pos="100000">
                  <a:schemeClr val="accent5">
                    <a:lumMod val="60000"/>
                    <a:lumOff val="40000"/>
                    <a:alpha val="2000"/>
                  </a:schemeClr>
                </a:gs>
                <a:gs pos="90000">
                  <a:schemeClr val="accent5">
                    <a:lumMod val="60000"/>
                    <a:lumOff val="40000"/>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99" name="Group 198"/>
            <p:cNvGrpSpPr/>
            <p:nvPr/>
          </p:nvGrpSpPr>
          <p:grpSpPr>
            <a:xfrm>
              <a:off x="22186" y="3455126"/>
              <a:ext cx="681694" cy="166068"/>
              <a:chOff x="-2743174" y="3995990"/>
              <a:chExt cx="1735833" cy="422867"/>
            </a:xfrm>
          </p:grpSpPr>
          <p:sp>
            <p:nvSpPr>
              <p:cNvPr id="262" name="Freeform 261"/>
              <p:cNvSpPr/>
              <p:nvPr/>
            </p:nvSpPr>
            <p:spPr>
              <a:xfrm>
                <a:off x="-2743174" y="4137796"/>
                <a:ext cx="1735833" cy="281061"/>
              </a:xfrm>
              <a:custGeom>
                <a:avLst/>
                <a:gdLst>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20167 w 918755"/>
                  <a:gd name="connsiteY7" fmla="*/ 91440 h 148057"/>
                  <a:gd name="connsiteX8" fmla="*/ 0 w 918755"/>
                  <a:gd name="connsiteY8" fmla="*/ 91440 h 148057"/>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0 w 918755"/>
                  <a:gd name="connsiteY7" fmla="*/ 91440 h 148057"/>
                  <a:gd name="connsiteX8" fmla="*/ 0 w 918755"/>
                  <a:gd name="connsiteY8" fmla="*/ 0 h 148057"/>
                  <a:gd name="connsiteX0" fmla="*/ 0 w 918755"/>
                  <a:gd name="connsiteY0" fmla="*/ 0 h 148057"/>
                  <a:gd name="connsiteX1" fmla="*/ 914400 w 918755"/>
                  <a:gd name="connsiteY1" fmla="*/ 0 h 148057"/>
                  <a:gd name="connsiteX2" fmla="*/ 914400 w 918755"/>
                  <a:gd name="connsiteY2" fmla="*/ 91440 h 148057"/>
                  <a:gd name="connsiteX3" fmla="*/ 918755 w 918755"/>
                  <a:gd name="connsiteY3" fmla="*/ 99720 h 148057"/>
                  <a:gd name="connsiteX4" fmla="*/ 461555 w 918755"/>
                  <a:gd name="connsiteY4" fmla="*/ 148057 h 148057"/>
                  <a:gd name="connsiteX5" fmla="*/ 4355 w 918755"/>
                  <a:gd name="connsiteY5" fmla="*/ 99720 h 148057"/>
                  <a:gd name="connsiteX6" fmla="*/ 0 w 918755"/>
                  <a:gd name="connsiteY6" fmla="*/ 91440 h 148057"/>
                  <a:gd name="connsiteX7" fmla="*/ 0 w 918755"/>
                  <a:gd name="connsiteY7"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91440 h 148057"/>
                  <a:gd name="connsiteX6" fmla="*/ 0 w 914400"/>
                  <a:gd name="connsiteY6"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48057">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3" name="Oval 262"/>
              <p:cNvSpPr/>
              <p:nvPr/>
            </p:nvSpPr>
            <p:spPr>
              <a:xfrm>
                <a:off x="-2743173" y="3995990"/>
                <a:ext cx="1735832" cy="264367"/>
              </a:xfrm>
              <a:prstGeom prst="ellipse">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01" name="Freeform 200"/>
            <p:cNvSpPr/>
            <p:nvPr/>
          </p:nvSpPr>
          <p:spPr>
            <a:xfrm>
              <a:off x="186879" y="3210896"/>
              <a:ext cx="361023" cy="314168"/>
            </a:xfrm>
            <a:custGeom>
              <a:avLst/>
              <a:gdLst>
                <a:gd name="connsiteX0" fmla="*/ 0 w 395448"/>
                <a:gd name="connsiteY0" fmla="*/ 0 h 344125"/>
                <a:gd name="connsiteX1" fmla="*/ 395448 w 395448"/>
                <a:gd name="connsiteY1" fmla="*/ 0 h 344125"/>
                <a:gd name="connsiteX2" fmla="*/ 395448 w 395448"/>
                <a:gd name="connsiteY2" fmla="*/ 278909 h 344125"/>
                <a:gd name="connsiteX3" fmla="*/ 395448 w 395448"/>
                <a:gd name="connsiteY3" fmla="*/ 287643 h 344125"/>
                <a:gd name="connsiteX4" fmla="*/ 395448 w 395448"/>
                <a:gd name="connsiteY4" fmla="*/ 319187 h 344125"/>
                <a:gd name="connsiteX5" fmla="*/ 199608 w 395448"/>
                <a:gd name="connsiteY5" fmla="*/ 344125 h 344125"/>
                <a:gd name="connsiteX6" fmla="*/ 1884 w 395448"/>
                <a:gd name="connsiteY6" fmla="*/ 322834 h 344125"/>
                <a:gd name="connsiteX7" fmla="*/ 375 w 395448"/>
                <a:gd name="connsiteY7" fmla="*/ 287643 h 344125"/>
                <a:gd name="connsiteX8" fmla="*/ 0 w 395448"/>
                <a:gd name="connsiteY8" fmla="*/ 287643 h 344125"/>
                <a:gd name="connsiteX9" fmla="*/ 0 w 395448"/>
                <a:gd name="connsiteY9" fmla="*/ 278909 h 34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448" h="344125">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9" name="Freeform 258"/>
            <p:cNvSpPr/>
            <p:nvPr/>
          </p:nvSpPr>
          <p:spPr>
            <a:xfrm rot="12319323">
              <a:off x="223592" y="2807870"/>
              <a:ext cx="394788" cy="595929"/>
            </a:xfrm>
            <a:custGeom>
              <a:avLst/>
              <a:gdLst>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0 h 1685710"/>
                <a:gd name="connsiteX8" fmla="*/ 1534 w 820900"/>
                <a:gd name="connsiteY8" fmla="*/ 446569 h 1685710"/>
                <a:gd name="connsiteX9" fmla="*/ 820900 w 820900"/>
                <a:gd name="connsiteY9" fmla="*/ 446569 h 1685710"/>
                <a:gd name="connsiteX10" fmla="*/ 820900 w 820900"/>
                <a:gd name="connsiteY10" fmla="*/ 1366247 h 1685710"/>
                <a:gd name="connsiteX11" fmla="*/ 820900 w 820900"/>
                <a:gd name="connsiteY11" fmla="*/ 1409031 h 1685710"/>
                <a:gd name="connsiteX12" fmla="*/ 820900 w 820900"/>
                <a:gd name="connsiteY12" fmla="*/ 1563550 h 1685710"/>
                <a:gd name="connsiteX13" fmla="*/ 787804 w 820900"/>
                <a:gd name="connsiteY13" fmla="*/ 1594531 h 1685710"/>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446569 h 1685710"/>
                <a:gd name="connsiteX8" fmla="*/ 820900 w 820900"/>
                <a:gd name="connsiteY8" fmla="*/ 446569 h 1685710"/>
                <a:gd name="connsiteX9" fmla="*/ 820900 w 820900"/>
                <a:gd name="connsiteY9" fmla="*/ 1366247 h 1685710"/>
                <a:gd name="connsiteX10" fmla="*/ 820900 w 820900"/>
                <a:gd name="connsiteY10" fmla="*/ 1409031 h 1685710"/>
                <a:gd name="connsiteX11" fmla="*/ 820900 w 820900"/>
                <a:gd name="connsiteY11" fmla="*/ 1563550 h 1685710"/>
                <a:gd name="connsiteX12" fmla="*/ 787804 w 820900"/>
                <a:gd name="connsiteY12" fmla="*/ 1594531 h 1685710"/>
                <a:gd name="connsiteX0" fmla="*/ 787804 w 820900"/>
                <a:gd name="connsiteY0" fmla="*/ 1147962 h 1239141"/>
                <a:gd name="connsiteX1" fmla="*/ 414361 w 820900"/>
                <a:gd name="connsiteY1" fmla="*/ 1239141 h 1239141"/>
                <a:gd name="connsiteX2" fmla="*/ 3911 w 820900"/>
                <a:gd name="connsiteY2" fmla="*/ 1134846 h 1239141"/>
                <a:gd name="connsiteX3" fmla="*/ 779 w 820900"/>
                <a:gd name="connsiteY3" fmla="*/ 962462 h 1239141"/>
                <a:gd name="connsiteX4" fmla="*/ 0 w 820900"/>
                <a:gd name="connsiteY4" fmla="*/ 962462 h 1239141"/>
                <a:gd name="connsiteX5" fmla="*/ 0 w 820900"/>
                <a:gd name="connsiteY5" fmla="*/ 919678 h 1239141"/>
                <a:gd name="connsiteX6" fmla="*/ 1534 w 820900"/>
                <a:gd name="connsiteY6" fmla="*/ 0 h 1239141"/>
                <a:gd name="connsiteX7" fmla="*/ 820900 w 820900"/>
                <a:gd name="connsiteY7" fmla="*/ 0 h 1239141"/>
                <a:gd name="connsiteX8" fmla="*/ 820900 w 820900"/>
                <a:gd name="connsiteY8" fmla="*/ 919678 h 1239141"/>
                <a:gd name="connsiteX9" fmla="*/ 820900 w 820900"/>
                <a:gd name="connsiteY9" fmla="*/ 962462 h 1239141"/>
                <a:gd name="connsiteX10" fmla="*/ 820900 w 820900"/>
                <a:gd name="connsiteY10" fmla="*/ 1116981 h 1239141"/>
                <a:gd name="connsiteX11" fmla="*/ 787804 w 820900"/>
                <a:gd name="connsiteY11" fmla="*/ 1147962 h 12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0900" h="1239141">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chemeClr val="bg1">
                    <a:lumMod val="95000"/>
                    <a:lumOff val="5000"/>
                  </a:schemeClr>
                </a:gs>
                <a:gs pos="58974">
                  <a:schemeClr val="bg1">
                    <a:lumMod val="75000"/>
                    <a:lumOff val="25000"/>
                  </a:schemeClr>
                </a:gs>
                <a:gs pos="16000">
                  <a:schemeClr val="bg1">
                    <a:lumMod val="85000"/>
                    <a:lumOff val="15000"/>
                  </a:schemeClr>
                </a:gs>
              </a:gsLst>
              <a:lin ang="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0" name="Oval 259"/>
            <p:cNvSpPr/>
            <p:nvPr/>
          </p:nvSpPr>
          <p:spPr>
            <a:xfrm rot="6919323">
              <a:off x="211608" y="3174922"/>
              <a:ext cx="172434" cy="391233"/>
            </a:xfrm>
            <a:prstGeom prst="ellipse">
              <a:avLst/>
            </a:prstGeom>
            <a:gradFill>
              <a:gsLst>
                <a:gs pos="0">
                  <a:schemeClr val="bg1">
                    <a:lumMod val="95000"/>
                    <a:lumOff val="5000"/>
                  </a:schemeClr>
                </a:gs>
                <a:gs pos="58974">
                  <a:schemeClr val="bg1">
                    <a:lumMod val="75000"/>
                    <a:lumOff val="25000"/>
                  </a:schemeClr>
                </a:gs>
                <a:gs pos="16000">
                  <a:schemeClr val="bg1">
                    <a:lumMod val="85000"/>
                    <a:lumOff val="15000"/>
                  </a:schemeClr>
                </a:gs>
              </a:gsLst>
              <a:lin ang="1620000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1" name="Oval 260"/>
            <p:cNvSpPr/>
            <p:nvPr/>
          </p:nvSpPr>
          <p:spPr>
            <a:xfrm>
              <a:off x="465917" y="3242888"/>
              <a:ext cx="125617" cy="125617"/>
            </a:xfrm>
            <a:prstGeom prst="ellipse">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64" name="Group 263"/>
          <p:cNvGrpSpPr/>
          <p:nvPr userDrawn="1"/>
        </p:nvGrpSpPr>
        <p:grpSpPr>
          <a:xfrm flipH="1">
            <a:off x="9902908" y="-309433"/>
            <a:ext cx="2194291" cy="5191335"/>
            <a:chOff x="22186" y="-272307"/>
            <a:chExt cx="1645718" cy="3893501"/>
          </a:xfrm>
        </p:grpSpPr>
        <p:sp>
          <p:nvSpPr>
            <p:cNvPr id="265" name="Trapezoid 264"/>
            <p:cNvSpPr/>
            <p:nvPr/>
          </p:nvSpPr>
          <p:spPr>
            <a:xfrm rot="12292903">
              <a:off x="753504" y="-272307"/>
              <a:ext cx="914400" cy="3394565"/>
            </a:xfrm>
            <a:prstGeom prst="trapezoid">
              <a:avLst>
                <a:gd name="adj" fmla="val 31477"/>
              </a:avLst>
            </a:prstGeom>
            <a:gradFill>
              <a:gsLst>
                <a:gs pos="0">
                  <a:schemeClr val="accent5">
                    <a:lumMod val="20000"/>
                    <a:lumOff val="80000"/>
                    <a:alpha val="50000"/>
                  </a:schemeClr>
                </a:gs>
                <a:gs pos="50000">
                  <a:schemeClr val="accent5">
                    <a:lumMod val="40000"/>
                    <a:lumOff val="60000"/>
                    <a:alpha val="35000"/>
                  </a:schemeClr>
                </a:gs>
                <a:gs pos="100000">
                  <a:schemeClr val="accent5">
                    <a:lumMod val="60000"/>
                    <a:lumOff val="40000"/>
                    <a:alpha val="2000"/>
                  </a:schemeClr>
                </a:gs>
                <a:gs pos="90000">
                  <a:schemeClr val="accent5">
                    <a:lumMod val="60000"/>
                    <a:lumOff val="40000"/>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66" name="Group 265"/>
            <p:cNvGrpSpPr/>
            <p:nvPr/>
          </p:nvGrpSpPr>
          <p:grpSpPr>
            <a:xfrm>
              <a:off x="22186" y="3455126"/>
              <a:ext cx="681694" cy="166068"/>
              <a:chOff x="-2743174" y="3995990"/>
              <a:chExt cx="1735833" cy="422867"/>
            </a:xfrm>
          </p:grpSpPr>
          <p:sp>
            <p:nvSpPr>
              <p:cNvPr id="271" name="Freeform 270"/>
              <p:cNvSpPr/>
              <p:nvPr/>
            </p:nvSpPr>
            <p:spPr>
              <a:xfrm>
                <a:off x="-2743174" y="4137796"/>
                <a:ext cx="1735833" cy="281061"/>
              </a:xfrm>
              <a:custGeom>
                <a:avLst/>
                <a:gdLst>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20167 w 918755"/>
                  <a:gd name="connsiteY7" fmla="*/ 91440 h 148057"/>
                  <a:gd name="connsiteX8" fmla="*/ 0 w 918755"/>
                  <a:gd name="connsiteY8" fmla="*/ 91440 h 148057"/>
                  <a:gd name="connsiteX0" fmla="*/ 0 w 918755"/>
                  <a:gd name="connsiteY0" fmla="*/ 0 h 148057"/>
                  <a:gd name="connsiteX1" fmla="*/ 914400 w 918755"/>
                  <a:gd name="connsiteY1" fmla="*/ 0 h 148057"/>
                  <a:gd name="connsiteX2" fmla="*/ 914400 w 918755"/>
                  <a:gd name="connsiteY2" fmla="*/ 91440 h 148057"/>
                  <a:gd name="connsiteX3" fmla="*/ 902944 w 918755"/>
                  <a:gd name="connsiteY3" fmla="*/ 91440 h 148057"/>
                  <a:gd name="connsiteX4" fmla="*/ 918755 w 918755"/>
                  <a:gd name="connsiteY4" fmla="*/ 99720 h 148057"/>
                  <a:gd name="connsiteX5" fmla="*/ 461555 w 918755"/>
                  <a:gd name="connsiteY5" fmla="*/ 148057 h 148057"/>
                  <a:gd name="connsiteX6" fmla="*/ 4355 w 918755"/>
                  <a:gd name="connsiteY6" fmla="*/ 99720 h 148057"/>
                  <a:gd name="connsiteX7" fmla="*/ 0 w 918755"/>
                  <a:gd name="connsiteY7" fmla="*/ 91440 h 148057"/>
                  <a:gd name="connsiteX8" fmla="*/ 0 w 918755"/>
                  <a:gd name="connsiteY8" fmla="*/ 0 h 148057"/>
                  <a:gd name="connsiteX0" fmla="*/ 0 w 918755"/>
                  <a:gd name="connsiteY0" fmla="*/ 0 h 148057"/>
                  <a:gd name="connsiteX1" fmla="*/ 914400 w 918755"/>
                  <a:gd name="connsiteY1" fmla="*/ 0 h 148057"/>
                  <a:gd name="connsiteX2" fmla="*/ 914400 w 918755"/>
                  <a:gd name="connsiteY2" fmla="*/ 91440 h 148057"/>
                  <a:gd name="connsiteX3" fmla="*/ 918755 w 918755"/>
                  <a:gd name="connsiteY3" fmla="*/ 99720 h 148057"/>
                  <a:gd name="connsiteX4" fmla="*/ 461555 w 918755"/>
                  <a:gd name="connsiteY4" fmla="*/ 148057 h 148057"/>
                  <a:gd name="connsiteX5" fmla="*/ 4355 w 918755"/>
                  <a:gd name="connsiteY5" fmla="*/ 99720 h 148057"/>
                  <a:gd name="connsiteX6" fmla="*/ 0 w 918755"/>
                  <a:gd name="connsiteY6" fmla="*/ 91440 h 148057"/>
                  <a:gd name="connsiteX7" fmla="*/ 0 w 918755"/>
                  <a:gd name="connsiteY7"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91440 h 148057"/>
                  <a:gd name="connsiteX6" fmla="*/ 0 w 914400"/>
                  <a:gd name="connsiteY6"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 name="connsiteX0" fmla="*/ 0 w 914400"/>
                  <a:gd name="connsiteY0" fmla="*/ 0 h 148057"/>
                  <a:gd name="connsiteX1" fmla="*/ 914400 w 914400"/>
                  <a:gd name="connsiteY1" fmla="*/ 0 h 148057"/>
                  <a:gd name="connsiteX2" fmla="*/ 914400 w 914400"/>
                  <a:gd name="connsiteY2" fmla="*/ 91440 h 148057"/>
                  <a:gd name="connsiteX3" fmla="*/ 461555 w 914400"/>
                  <a:gd name="connsiteY3" fmla="*/ 148057 h 148057"/>
                  <a:gd name="connsiteX4" fmla="*/ 4355 w 914400"/>
                  <a:gd name="connsiteY4" fmla="*/ 99720 h 148057"/>
                  <a:gd name="connsiteX5" fmla="*/ 0 w 914400"/>
                  <a:gd name="connsiteY5" fmla="*/ 0 h 14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48057">
                    <a:moveTo>
                      <a:pt x="0" y="0"/>
                    </a:moveTo>
                    <a:lnTo>
                      <a:pt x="914400" y="0"/>
                    </a:lnTo>
                    <a:lnTo>
                      <a:pt x="914400" y="91440"/>
                    </a:lnTo>
                    <a:cubicBezTo>
                      <a:pt x="832102" y="133175"/>
                      <a:pt x="613229" y="146677"/>
                      <a:pt x="461555" y="148057"/>
                    </a:cubicBezTo>
                    <a:cubicBezTo>
                      <a:pt x="209050" y="148057"/>
                      <a:pt x="4355" y="126416"/>
                      <a:pt x="4355" y="9972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2" name="Oval 271"/>
              <p:cNvSpPr/>
              <p:nvPr/>
            </p:nvSpPr>
            <p:spPr>
              <a:xfrm>
                <a:off x="-2743173" y="3995990"/>
                <a:ext cx="1735832" cy="264367"/>
              </a:xfrm>
              <a:prstGeom prst="ellipse">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67" name="Freeform 266"/>
            <p:cNvSpPr/>
            <p:nvPr/>
          </p:nvSpPr>
          <p:spPr>
            <a:xfrm>
              <a:off x="186879" y="3210896"/>
              <a:ext cx="361023" cy="314168"/>
            </a:xfrm>
            <a:custGeom>
              <a:avLst/>
              <a:gdLst>
                <a:gd name="connsiteX0" fmla="*/ 0 w 395448"/>
                <a:gd name="connsiteY0" fmla="*/ 0 h 344125"/>
                <a:gd name="connsiteX1" fmla="*/ 395448 w 395448"/>
                <a:gd name="connsiteY1" fmla="*/ 0 h 344125"/>
                <a:gd name="connsiteX2" fmla="*/ 395448 w 395448"/>
                <a:gd name="connsiteY2" fmla="*/ 278909 h 344125"/>
                <a:gd name="connsiteX3" fmla="*/ 395448 w 395448"/>
                <a:gd name="connsiteY3" fmla="*/ 287643 h 344125"/>
                <a:gd name="connsiteX4" fmla="*/ 395448 w 395448"/>
                <a:gd name="connsiteY4" fmla="*/ 319187 h 344125"/>
                <a:gd name="connsiteX5" fmla="*/ 199608 w 395448"/>
                <a:gd name="connsiteY5" fmla="*/ 344125 h 344125"/>
                <a:gd name="connsiteX6" fmla="*/ 1884 w 395448"/>
                <a:gd name="connsiteY6" fmla="*/ 322834 h 344125"/>
                <a:gd name="connsiteX7" fmla="*/ 375 w 395448"/>
                <a:gd name="connsiteY7" fmla="*/ 287643 h 344125"/>
                <a:gd name="connsiteX8" fmla="*/ 0 w 395448"/>
                <a:gd name="connsiteY8" fmla="*/ 287643 h 344125"/>
                <a:gd name="connsiteX9" fmla="*/ 0 w 395448"/>
                <a:gd name="connsiteY9" fmla="*/ 278909 h 34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448" h="344125">
                  <a:moveTo>
                    <a:pt x="0" y="0"/>
                  </a:moveTo>
                  <a:lnTo>
                    <a:pt x="395448" y="0"/>
                  </a:lnTo>
                  <a:lnTo>
                    <a:pt x="395448" y="278909"/>
                  </a:lnTo>
                  <a:lnTo>
                    <a:pt x="395448" y="287643"/>
                  </a:lnTo>
                  <a:lnTo>
                    <a:pt x="395448" y="319187"/>
                  </a:lnTo>
                  <a:cubicBezTo>
                    <a:pt x="359857" y="337570"/>
                    <a:pt x="265202" y="343517"/>
                    <a:pt x="199608" y="344125"/>
                  </a:cubicBezTo>
                  <a:cubicBezTo>
                    <a:pt x="90407" y="344125"/>
                    <a:pt x="1884" y="334593"/>
                    <a:pt x="1884" y="322834"/>
                  </a:cubicBezTo>
                  <a:lnTo>
                    <a:pt x="375" y="287643"/>
                  </a:lnTo>
                  <a:lnTo>
                    <a:pt x="0" y="287643"/>
                  </a:lnTo>
                  <a:lnTo>
                    <a:pt x="0" y="2789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8" name="Freeform 267"/>
            <p:cNvSpPr/>
            <p:nvPr/>
          </p:nvSpPr>
          <p:spPr>
            <a:xfrm rot="12319323">
              <a:off x="223592" y="2807870"/>
              <a:ext cx="394788" cy="595929"/>
            </a:xfrm>
            <a:custGeom>
              <a:avLst/>
              <a:gdLst>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0 h 1685710"/>
                <a:gd name="connsiteX8" fmla="*/ 1534 w 820900"/>
                <a:gd name="connsiteY8" fmla="*/ 446569 h 1685710"/>
                <a:gd name="connsiteX9" fmla="*/ 820900 w 820900"/>
                <a:gd name="connsiteY9" fmla="*/ 446569 h 1685710"/>
                <a:gd name="connsiteX10" fmla="*/ 820900 w 820900"/>
                <a:gd name="connsiteY10" fmla="*/ 1366247 h 1685710"/>
                <a:gd name="connsiteX11" fmla="*/ 820900 w 820900"/>
                <a:gd name="connsiteY11" fmla="*/ 1409031 h 1685710"/>
                <a:gd name="connsiteX12" fmla="*/ 820900 w 820900"/>
                <a:gd name="connsiteY12" fmla="*/ 1563550 h 1685710"/>
                <a:gd name="connsiteX13" fmla="*/ 787804 w 820900"/>
                <a:gd name="connsiteY13" fmla="*/ 1594531 h 1685710"/>
                <a:gd name="connsiteX0" fmla="*/ 787804 w 820900"/>
                <a:gd name="connsiteY0" fmla="*/ 1594531 h 1685710"/>
                <a:gd name="connsiteX1" fmla="*/ 414361 w 820900"/>
                <a:gd name="connsiteY1" fmla="*/ 1685710 h 1685710"/>
                <a:gd name="connsiteX2" fmla="*/ 3911 w 820900"/>
                <a:gd name="connsiteY2" fmla="*/ 1581415 h 1685710"/>
                <a:gd name="connsiteX3" fmla="*/ 779 w 820900"/>
                <a:gd name="connsiteY3" fmla="*/ 1409031 h 1685710"/>
                <a:gd name="connsiteX4" fmla="*/ 0 w 820900"/>
                <a:gd name="connsiteY4" fmla="*/ 1409031 h 1685710"/>
                <a:gd name="connsiteX5" fmla="*/ 0 w 820900"/>
                <a:gd name="connsiteY5" fmla="*/ 1366247 h 1685710"/>
                <a:gd name="connsiteX6" fmla="*/ 0 w 820900"/>
                <a:gd name="connsiteY6" fmla="*/ 0 h 1685710"/>
                <a:gd name="connsiteX7" fmla="*/ 1534 w 820900"/>
                <a:gd name="connsiteY7" fmla="*/ 446569 h 1685710"/>
                <a:gd name="connsiteX8" fmla="*/ 820900 w 820900"/>
                <a:gd name="connsiteY8" fmla="*/ 446569 h 1685710"/>
                <a:gd name="connsiteX9" fmla="*/ 820900 w 820900"/>
                <a:gd name="connsiteY9" fmla="*/ 1366247 h 1685710"/>
                <a:gd name="connsiteX10" fmla="*/ 820900 w 820900"/>
                <a:gd name="connsiteY10" fmla="*/ 1409031 h 1685710"/>
                <a:gd name="connsiteX11" fmla="*/ 820900 w 820900"/>
                <a:gd name="connsiteY11" fmla="*/ 1563550 h 1685710"/>
                <a:gd name="connsiteX12" fmla="*/ 787804 w 820900"/>
                <a:gd name="connsiteY12" fmla="*/ 1594531 h 1685710"/>
                <a:gd name="connsiteX0" fmla="*/ 787804 w 820900"/>
                <a:gd name="connsiteY0" fmla="*/ 1147962 h 1239141"/>
                <a:gd name="connsiteX1" fmla="*/ 414361 w 820900"/>
                <a:gd name="connsiteY1" fmla="*/ 1239141 h 1239141"/>
                <a:gd name="connsiteX2" fmla="*/ 3911 w 820900"/>
                <a:gd name="connsiteY2" fmla="*/ 1134846 h 1239141"/>
                <a:gd name="connsiteX3" fmla="*/ 779 w 820900"/>
                <a:gd name="connsiteY3" fmla="*/ 962462 h 1239141"/>
                <a:gd name="connsiteX4" fmla="*/ 0 w 820900"/>
                <a:gd name="connsiteY4" fmla="*/ 962462 h 1239141"/>
                <a:gd name="connsiteX5" fmla="*/ 0 w 820900"/>
                <a:gd name="connsiteY5" fmla="*/ 919678 h 1239141"/>
                <a:gd name="connsiteX6" fmla="*/ 1534 w 820900"/>
                <a:gd name="connsiteY6" fmla="*/ 0 h 1239141"/>
                <a:gd name="connsiteX7" fmla="*/ 820900 w 820900"/>
                <a:gd name="connsiteY7" fmla="*/ 0 h 1239141"/>
                <a:gd name="connsiteX8" fmla="*/ 820900 w 820900"/>
                <a:gd name="connsiteY8" fmla="*/ 919678 h 1239141"/>
                <a:gd name="connsiteX9" fmla="*/ 820900 w 820900"/>
                <a:gd name="connsiteY9" fmla="*/ 962462 h 1239141"/>
                <a:gd name="connsiteX10" fmla="*/ 820900 w 820900"/>
                <a:gd name="connsiteY10" fmla="*/ 1116981 h 1239141"/>
                <a:gd name="connsiteX11" fmla="*/ 787804 w 820900"/>
                <a:gd name="connsiteY11" fmla="*/ 1147962 h 12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0900" h="1239141">
                  <a:moveTo>
                    <a:pt x="787804" y="1147962"/>
                  </a:moveTo>
                  <a:cubicBezTo>
                    <a:pt x="698837" y="1213905"/>
                    <a:pt x="533505" y="1236535"/>
                    <a:pt x="414361" y="1239141"/>
                  </a:cubicBezTo>
                  <a:cubicBezTo>
                    <a:pt x="187673" y="1239141"/>
                    <a:pt x="3911" y="1192448"/>
                    <a:pt x="3911" y="1134846"/>
                  </a:cubicBezTo>
                  <a:lnTo>
                    <a:pt x="779" y="962462"/>
                  </a:lnTo>
                  <a:lnTo>
                    <a:pt x="0" y="962462"/>
                  </a:lnTo>
                  <a:lnTo>
                    <a:pt x="0" y="919678"/>
                  </a:lnTo>
                  <a:cubicBezTo>
                    <a:pt x="511" y="613119"/>
                    <a:pt x="1023" y="306559"/>
                    <a:pt x="1534" y="0"/>
                  </a:cubicBezTo>
                  <a:lnTo>
                    <a:pt x="820900" y="0"/>
                  </a:lnTo>
                  <a:lnTo>
                    <a:pt x="820900" y="919678"/>
                  </a:lnTo>
                  <a:lnTo>
                    <a:pt x="820900" y="962462"/>
                  </a:lnTo>
                  <a:lnTo>
                    <a:pt x="820900" y="1116981"/>
                  </a:lnTo>
                  <a:cubicBezTo>
                    <a:pt x="811665" y="1128237"/>
                    <a:pt x="800514" y="1138542"/>
                    <a:pt x="787804" y="1147962"/>
                  </a:cubicBezTo>
                  <a:close/>
                </a:path>
              </a:pathLst>
            </a:custGeom>
            <a:gradFill>
              <a:gsLst>
                <a:gs pos="0">
                  <a:schemeClr val="bg1">
                    <a:lumMod val="95000"/>
                    <a:lumOff val="5000"/>
                  </a:schemeClr>
                </a:gs>
                <a:gs pos="58974">
                  <a:schemeClr val="bg1">
                    <a:lumMod val="75000"/>
                    <a:lumOff val="25000"/>
                  </a:schemeClr>
                </a:gs>
                <a:gs pos="16000">
                  <a:schemeClr val="bg1">
                    <a:lumMod val="85000"/>
                    <a:lumOff val="15000"/>
                  </a:schemeClr>
                </a:gs>
              </a:gsLst>
              <a:lin ang="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9" name="Oval 268"/>
            <p:cNvSpPr/>
            <p:nvPr/>
          </p:nvSpPr>
          <p:spPr>
            <a:xfrm rot="6919323">
              <a:off x="211608" y="3174922"/>
              <a:ext cx="172434" cy="391233"/>
            </a:xfrm>
            <a:prstGeom prst="ellipse">
              <a:avLst/>
            </a:prstGeom>
            <a:gradFill>
              <a:gsLst>
                <a:gs pos="0">
                  <a:schemeClr val="bg1">
                    <a:lumMod val="95000"/>
                    <a:lumOff val="5000"/>
                  </a:schemeClr>
                </a:gs>
                <a:gs pos="58974">
                  <a:schemeClr val="bg1">
                    <a:lumMod val="75000"/>
                    <a:lumOff val="25000"/>
                  </a:schemeClr>
                </a:gs>
                <a:gs pos="16000">
                  <a:schemeClr val="bg1">
                    <a:lumMod val="85000"/>
                    <a:lumOff val="15000"/>
                  </a:schemeClr>
                </a:gs>
              </a:gsLst>
              <a:lin ang="16200000" scaled="0"/>
            </a:gradFill>
            <a:ln w="127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0" name="Oval 269"/>
            <p:cNvSpPr/>
            <p:nvPr/>
          </p:nvSpPr>
          <p:spPr>
            <a:xfrm>
              <a:off x="465917" y="3242888"/>
              <a:ext cx="125617" cy="125617"/>
            </a:xfrm>
            <a:prstGeom prst="ellipse">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85" name="Freeform 484"/>
          <p:cNvSpPr/>
          <p:nvPr userDrawn="1"/>
        </p:nvSpPr>
        <p:spPr>
          <a:xfrm>
            <a:off x="1632665" y="1038971"/>
            <a:ext cx="9022080" cy="3300243"/>
          </a:xfrm>
          <a:custGeom>
            <a:avLst/>
            <a:gdLst>
              <a:gd name="connsiteX0" fmla="*/ 492102 w 6772275"/>
              <a:gd name="connsiteY0" fmla="*/ 0 h 2475182"/>
              <a:gd name="connsiteX1" fmla="*/ 6278160 w 6772275"/>
              <a:gd name="connsiteY1" fmla="*/ 0 h 2475182"/>
              <a:gd name="connsiteX2" fmla="*/ 6278160 w 6772275"/>
              <a:gd name="connsiteY2" fmla="*/ 521695 h 2475182"/>
              <a:gd name="connsiteX3" fmla="*/ 6772275 w 6772275"/>
              <a:gd name="connsiteY3" fmla="*/ 521695 h 2475182"/>
              <a:gd name="connsiteX4" fmla="*/ 6772275 w 6772275"/>
              <a:gd name="connsiteY4" fmla="*/ 1938277 h 2475182"/>
              <a:gd name="connsiteX5" fmla="*/ 6278160 w 6772275"/>
              <a:gd name="connsiteY5" fmla="*/ 1938277 h 2475182"/>
              <a:gd name="connsiteX6" fmla="*/ 6278160 w 6772275"/>
              <a:gd name="connsiteY6" fmla="*/ 2475182 h 2475182"/>
              <a:gd name="connsiteX7" fmla="*/ 492102 w 6772275"/>
              <a:gd name="connsiteY7" fmla="*/ 2475182 h 2475182"/>
              <a:gd name="connsiteX8" fmla="*/ 492102 w 6772275"/>
              <a:gd name="connsiteY8" fmla="*/ 1938277 h 2475182"/>
              <a:gd name="connsiteX9" fmla="*/ 0 w 6772275"/>
              <a:gd name="connsiteY9" fmla="*/ 1938277 h 2475182"/>
              <a:gd name="connsiteX10" fmla="*/ 0 w 6772275"/>
              <a:gd name="connsiteY10" fmla="*/ 521695 h 2475182"/>
              <a:gd name="connsiteX11" fmla="*/ 492102 w 6772275"/>
              <a:gd name="connsiteY11" fmla="*/ 521695 h 24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2275" h="2475182">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a:gradFill>
              <a:gsLst>
                <a:gs pos="0">
                  <a:srgbClr val="01BEFE"/>
                </a:gs>
                <a:gs pos="100000">
                  <a:schemeClr val="accent5">
                    <a:lumMod val="40000"/>
                    <a:lumOff val="60000"/>
                  </a:schemeClr>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486" name="Freeform 485"/>
          <p:cNvSpPr/>
          <p:nvPr userDrawn="1"/>
        </p:nvSpPr>
        <p:spPr>
          <a:xfrm>
            <a:off x="1785035" y="1169702"/>
            <a:ext cx="8717341" cy="3038781"/>
          </a:xfrm>
          <a:custGeom>
            <a:avLst/>
            <a:gdLst>
              <a:gd name="connsiteX0" fmla="*/ 475078 w 6538006"/>
              <a:gd name="connsiteY0" fmla="*/ 0 h 2314094"/>
              <a:gd name="connsiteX1" fmla="*/ 6060983 w 6538006"/>
              <a:gd name="connsiteY1" fmla="*/ 0 h 2314094"/>
              <a:gd name="connsiteX2" fmla="*/ 6060983 w 6538006"/>
              <a:gd name="connsiteY2" fmla="*/ 546605 h 2314094"/>
              <a:gd name="connsiteX3" fmla="*/ 6538006 w 6538006"/>
              <a:gd name="connsiteY3" fmla="*/ 546605 h 2314094"/>
              <a:gd name="connsiteX4" fmla="*/ 6538006 w 6538006"/>
              <a:gd name="connsiteY4" fmla="*/ 1769244 h 2314094"/>
              <a:gd name="connsiteX5" fmla="*/ 6060983 w 6538006"/>
              <a:gd name="connsiteY5" fmla="*/ 1769244 h 2314094"/>
              <a:gd name="connsiteX6" fmla="*/ 6060983 w 6538006"/>
              <a:gd name="connsiteY6" fmla="*/ 2314094 h 2314094"/>
              <a:gd name="connsiteX7" fmla="*/ 475078 w 6538006"/>
              <a:gd name="connsiteY7" fmla="*/ 2314094 h 2314094"/>
              <a:gd name="connsiteX8" fmla="*/ 475078 w 6538006"/>
              <a:gd name="connsiteY8" fmla="*/ 1769244 h 2314094"/>
              <a:gd name="connsiteX9" fmla="*/ 0 w 6538006"/>
              <a:gd name="connsiteY9" fmla="*/ 1769244 h 2314094"/>
              <a:gd name="connsiteX10" fmla="*/ 0 w 6538006"/>
              <a:gd name="connsiteY10" fmla="*/ 546605 h 2314094"/>
              <a:gd name="connsiteX11" fmla="*/ 475078 w 6538006"/>
              <a:gd name="connsiteY11" fmla="*/ 546605 h 231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8006" h="2314094">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a:gradFill>
              <a:gsLst>
                <a:gs pos="0">
                  <a:schemeClr val="accent1">
                    <a:lumMod val="5000"/>
                    <a:lumOff val="95000"/>
                  </a:schemeClr>
                </a:gs>
                <a:gs pos="100000">
                  <a:srgbClr val="01BEFE"/>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141" name="Rectangle 140"/>
          <p:cNvSpPr/>
          <p:nvPr userDrawn="1"/>
        </p:nvSpPr>
        <p:spPr>
          <a:xfrm>
            <a:off x="-1" y="5340288"/>
            <a:ext cx="12192001" cy="336323"/>
          </a:xfrm>
          <a:prstGeom prst="rect">
            <a:avLst/>
          </a:prstGeom>
          <a:solidFill>
            <a:schemeClr val="accent1">
              <a:lumMod val="20000"/>
              <a:lumOff val="8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solidFill>
                <a:prstClr val="white"/>
              </a:solidFill>
            </a:endParaRPr>
          </a:p>
        </p:txBody>
      </p:sp>
      <p:sp>
        <p:nvSpPr>
          <p:cNvPr id="256" name="CategoryBG"/>
          <p:cNvSpPr/>
          <p:nvPr userDrawn="1"/>
        </p:nvSpPr>
        <p:spPr>
          <a:xfrm>
            <a:off x="2743200" y="4645935"/>
            <a:ext cx="6705600" cy="487680"/>
          </a:xfrm>
          <a:prstGeom prst="rect">
            <a:avLst/>
          </a:prstGeom>
          <a:gradFill flip="none" rotWithShape="1">
            <a:gsLst>
              <a:gs pos="0">
                <a:srgbClr val="01BEFE">
                  <a:alpha val="1000"/>
                </a:srgbClr>
              </a:gs>
              <a:gs pos="100000">
                <a:srgbClr val="01BEFE">
                  <a:alpha val="1000"/>
                </a:srgbClr>
              </a:gs>
              <a:gs pos="70000">
                <a:srgbClr val="0070C0">
                  <a:lumMod val="70000"/>
                </a:srgbClr>
              </a:gs>
              <a:gs pos="30000">
                <a:srgbClr val="0070C0">
                  <a:lumMod val="7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733" b="1" dirty="0">
              <a:solidFill>
                <a:prstClr val="white"/>
              </a:solidFill>
              <a:effectLst>
                <a:outerShdw blurRad="38100" dist="38100" dir="2700000" algn="tl">
                  <a:srgbClr val="000000">
                    <a:alpha val="43137"/>
                  </a:srgbClr>
                </a:outerShdw>
              </a:effectLst>
            </a:endParaRPr>
          </a:p>
        </p:txBody>
      </p:sp>
      <p:cxnSp>
        <p:nvCxnSpPr>
          <p:cNvPr id="257" name="Straight Connector 256"/>
          <p:cNvCxnSpPr/>
          <p:nvPr userDrawn="1"/>
        </p:nvCxnSpPr>
        <p:spPr>
          <a:xfrm>
            <a:off x="2766531" y="4642789"/>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2743200" y="5133615"/>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sp>
        <p:nvSpPr>
          <p:cNvPr id="380" name="Rectangle 379"/>
          <p:cNvSpPr>
            <a:spLocks noChangeAspect="1"/>
          </p:cNvSpPr>
          <p:nvPr userDrawn="1"/>
        </p:nvSpPr>
        <p:spPr>
          <a:xfrm>
            <a:off x="98280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1" name="Rectangle 380"/>
          <p:cNvSpPr>
            <a:spLocks noChangeAspect="1"/>
          </p:cNvSpPr>
          <p:nvPr userDrawn="1"/>
        </p:nvSpPr>
        <p:spPr>
          <a:xfrm>
            <a:off x="19011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2" name="Rectangle 381"/>
          <p:cNvSpPr>
            <a:spLocks noChangeAspect="1"/>
          </p:cNvSpPr>
          <p:nvPr userDrawn="1"/>
        </p:nvSpPr>
        <p:spPr>
          <a:xfrm>
            <a:off x="2512324"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3" name="Rectangle 382"/>
          <p:cNvSpPr>
            <a:spLocks noChangeAspect="1"/>
          </p:cNvSpPr>
          <p:nvPr userDrawn="1"/>
        </p:nvSpPr>
        <p:spPr>
          <a:xfrm>
            <a:off x="312196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4" name="Rectangle 383"/>
          <p:cNvSpPr>
            <a:spLocks noChangeAspect="1"/>
          </p:cNvSpPr>
          <p:nvPr userDrawn="1"/>
        </p:nvSpPr>
        <p:spPr>
          <a:xfrm>
            <a:off x="373160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5" name="Rectangle 384"/>
          <p:cNvSpPr>
            <a:spLocks noChangeAspect="1"/>
          </p:cNvSpPr>
          <p:nvPr userDrawn="1"/>
        </p:nvSpPr>
        <p:spPr>
          <a:xfrm>
            <a:off x="4341248"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6" name="Rectangle 385"/>
          <p:cNvSpPr>
            <a:spLocks noChangeAspect="1"/>
          </p:cNvSpPr>
          <p:nvPr userDrawn="1"/>
        </p:nvSpPr>
        <p:spPr>
          <a:xfrm>
            <a:off x="4950889"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87" name="Rectangle 386"/>
          <p:cNvSpPr>
            <a:spLocks noChangeAspect="1"/>
          </p:cNvSpPr>
          <p:nvPr userDrawn="1"/>
        </p:nvSpPr>
        <p:spPr>
          <a:xfrm>
            <a:off x="5560531"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8" name="Rectangle 387"/>
          <p:cNvSpPr>
            <a:spLocks noChangeAspect="1"/>
          </p:cNvSpPr>
          <p:nvPr userDrawn="1"/>
        </p:nvSpPr>
        <p:spPr>
          <a:xfrm>
            <a:off x="6170172"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89" name="Rectangle 388"/>
          <p:cNvSpPr>
            <a:spLocks noChangeAspect="1"/>
          </p:cNvSpPr>
          <p:nvPr userDrawn="1"/>
        </p:nvSpPr>
        <p:spPr>
          <a:xfrm>
            <a:off x="6779813"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0" name="Rectangle 389"/>
          <p:cNvSpPr>
            <a:spLocks noChangeAspect="1"/>
          </p:cNvSpPr>
          <p:nvPr userDrawn="1"/>
        </p:nvSpPr>
        <p:spPr>
          <a:xfrm>
            <a:off x="73894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1" name="Rectangle 390"/>
          <p:cNvSpPr>
            <a:spLocks noChangeAspect="1"/>
          </p:cNvSpPr>
          <p:nvPr userDrawn="1"/>
        </p:nvSpPr>
        <p:spPr>
          <a:xfrm>
            <a:off x="7999096"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2" name="Rectangle 391"/>
          <p:cNvSpPr>
            <a:spLocks noChangeAspect="1"/>
          </p:cNvSpPr>
          <p:nvPr userDrawn="1"/>
        </p:nvSpPr>
        <p:spPr>
          <a:xfrm>
            <a:off x="860873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3" name="Rectangle 392"/>
          <p:cNvSpPr>
            <a:spLocks noChangeAspect="1"/>
          </p:cNvSpPr>
          <p:nvPr userDrawn="1"/>
        </p:nvSpPr>
        <p:spPr>
          <a:xfrm>
            <a:off x="92184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4" name="Rectangle 393"/>
          <p:cNvSpPr>
            <a:spLocks noChangeAspect="1"/>
          </p:cNvSpPr>
          <p:nvPr userDrawn="1"/>
        </p:nvSpPr>
        <p:spPr>
          <a:xfrm>
            <a:off x="2512324"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5" name="Rectangle 394"/>
          <p:cNvSpPr>
            <a:spLocks noChangeAspect="1"/>
          </p:cNvSpPr>
          <p:nvPr userDrawn="1"/>
        </p:nvSpPr>
        <p:spPr>
          <a:xfrm>
            <a:off x="3121969"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396" name="Rectangle 395"/>
          <p:cNvSpPr>
            <a:spLocks noChangeAspect="1"/>
          </p:cNvSpPr>
          <p:nvPr userDrawn="1"/>
        </p:nvSpPr>
        <p:spPr>
          <a:xfrm>
            <a:off x="373161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7" name="Rectangle 396"/>
          <p:cNvSpPr>
            <a:spLocks noChangeAspect="1"/>
          </p:cNvSpPr>
          <p:nvPr userDrawn="1"/>
        </p:nvSpPr>
        <p:spPr>
          <a:xfrm>
            <a:off x="4341260"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8" name="Rectangle 397"/>
          <p:cNvSpPr>
            <a:spLocks noChangeAspect="1"/>
          </p:cNvSpPr>
          <p:nvPr userDrawn="1"/>
        </p:nvSpPr>
        <p:spPr>
          <a:xfrm>
            <a:off x="495090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399" name="Rectangle 398"/>
          <p:cNvSpPr>
            <a:spLocks noChangeAspect="1"/>
          </p:cNvSpPr>
          <p:nvPr userDrawn="1"/>
        </p:nvSpPr>
        <p:spPr>
          <a:xfrm>
            <a:off x="556055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00" name="Rectangle 399"/>
          <p:cNvSpPr>
            <a:spLocks noChangeAspect="1"/>
          </p:cNvSpPr>
          <p:nvPr userDrawn="1"/>
        </p:nvSpPr>
        <p:spPr>
          <a:xfrm>
            <a:off x="6170196"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01" name="Rectangle 400"/>
          <p:cNvSpPr>
            <a:spLocks noChangeAspect="1"/>
          </p:cNvSpPr>
          <p:nvPr userDrawn="1"/>
        </p:nvSpPr>
        <p:spPr>
          <a:xfrm>
            <a:off x="677984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02" name="Rectangle 401"/>
          <p:cNvSpPr>
            <a:spLocks noChangeAspect="1"/>
          </p:cNvSpPr>
          <p:nvPr userDrawn="1"/>
        </p:nvSpPr>
        <p:spPr>
          <a:xfrm>
            <a:off x="738948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03" name="Rectangle 402"/>
          <p:cNvSpPr>
            <a:spLocks noChangeAspect="1"/>
          </p:cNvSpPr>
          <p:nvPr userDrawn="1"/>
        </p:nvSpPr>
        <p:spPr>
          <a:xfrm>
            <a:off x="7999132"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04" name="Rectangle 403"/>
          <p:cNvSpPr>
            <a:spLocks noChangeAspect="1"/>
          </p:cNvSpPr>
          <p:nvPr userDrawn="1"/>
        </p:nvSpPr>
        <p:spPr>
          <a:xfrm>
            <a:off x="860877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05" name="Rectangle 404"/>
          <p:cNvSpPr>
            <a:spLocks noChangeAspect="1"/>
          </p:cNvSpPr>
          <p:nvPr userDrawn="1"/>
        </p:nvSpPr>
        <p:spPr>
          <a:xfrm>
            <a:off x="921841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6" name="Rectangle 405"/>
          <p:cNvSpPr>
            <a:spLocks noChangeAspect="1"/>
          </p:cNvSpPr>
          <p:nvPr userDrawn="1"/>
        </p:nvSpPr>
        <p:spPr>
          <a:xfrm>
            <a:off x="2512324"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7" name="Rectangle 406"/>
          <p:cNvSpPr>
            <a:spLocks noChangeAspect="1"/>
          </p:cNvSpPr>
          <p:nvPr userDrawn="1"/>
        </p:nvSpPr>
        <p:spPr>
          <a:xfrm>
            <a:off x="3121969"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8" name="Rectangle 407"/>
          <p:cNvSpPr>
            <a:spLocks noChangeAspect="1"/>
          </p:cNvSpPr>
          <p:nvPr userDrawn="1"/>
        </p:nvSpPr>
        <p:spPr>
          <a:xfrm>
            <a:off x="373161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09" name="Rectangle 408"/>
          <p:cNvSpPr>
            <a:spLocks noChangeAspect="1"/>
          </p:cNvSpPr>
          <p:nvPr userDrawn="1"/>
        </p:nvSpPr>
        <p:spPr>
          <a:xfrm>
            <a:off x="4341260"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0" name="Rectangle 409"/>
          <p:cNvSpPr>
            <a:spLocks noChangeAspect="1"/>
          </p:cNvSpPr>
          <p:nvPr userDrawn="1"/>
        </p:nvSpPr>
        <p:spPr>
          <a:xfrm>
            <a:off x="495090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1" name="Rectangle 410"/>
          <p:cNvSpPr>
            <a:spLocks noChangeAspect="1"/>
          </p:cNvSpPr>
          <p:nvPr userDrawn="1"/>
        </p:nvSpPr>
        <p:spPr>
          <a:xfrm>
            <a:off x="556055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2" name="Rectangle 411"/>
          <p:cNvSpPr>
            <a:spLocks noChangeAspect="1"/>
          </p:cNvSpPr>
          <p:nvPr userDrawn="1"/>
        </p:nvSpPr>
        <p:spPr>
          <a:xfrm>
            <a:off x="6170196"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3" name="Rectangle 412"/>
          <p:cNvSpPr>
            <a:spLocks noChangeAspect="1"/>
          </p:cNvSpPr>
          <p:nvPr userDrawn="1"/>
        </p:nvSpPr>
        <p:spPr>
          <a:xfrm>
            <a:off x="677984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14" name="Rectangle 413"/>
          <p:cNvSpPr>
            <a:spLocks noChangeAspect="1"/>
          </p:cNvSpPr>
          <p:nvPr userDrawn="1"/>
        </p:nvSpPr>
        <p:spPr>
          <a:xfrm>
            <a:off x="738948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5" name="Rectangle 414"/>
          <p:cNvSpPr>
            <a:spLocks noChangeAspect="1"/>
          </p:cNvSpPr>
          <p:nvPr userDrawn="1"/>
        </p:nvSpPr>
        <p:spPr>
          <a:xfrm>
            <a:off x="7999132"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6" name="Rectangle 415"/>
          <p:cNvSpPr>
            <a:spLocks noChangeAspect="1"/>
          </p:cNvSpPr>
          <p:nvPr userDrawn="1"/>
        </p:nvSpPr>
        <p:spPr>
          <a:xfrm>
            <a:off x="860877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7" name="Rectangle 416"/>
          <p:cNvSpPr>
            <a:spLocks noChangeAspect="1"/>
          </p:cNvSpPr>
          <p:nvPr userDrawn="1"/>
        </p:nvSpPr>
        <p:spPr>
          <a:xfrm>
            <a:off x="921841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8" name="Rectangle 417"/>
          <p:cNvSpPr>
            <a:spLocks noChangeAspect="1"/>
          </p:cNvSpPr>
          <p:nvPr userDrawn="1"/>
        </p:nvSpPr>
        <p:spPr>
          <a:xfrm>
            <a:off x="98280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19" name="Rectangle 418"/>
          <p:cNvSpPr>
            <a:spLocks noChangeAspect="1"/>
          </p:cNvSpPr>
          <p:nvPr userDrawn="1"/>
        </p:nvSpPr>
        <p:spPr>
          <a:xfrm>
            <a:off x="19011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20" name="Rectangle 419"/>
          <p:cNvSpPr>
            <a:spLocks noChangeAspect="1"/>
          </p:cNvSpPr>
          <p:nvPr userDrawn="1"/>
        </p:nvSpPr>
        <p:spPr>
          <a:xfrm>
            <a:off x="2512324"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21" name="Rectangle 420"/>
          <p:cNvSpPr>
            <a:spLocks noChangeAspect="1"/>
          </p:cNvSpPr>
          <p:nvPr userDrawn="1"/>
        </p:nvSpPr>
        <p:spPr>
          <a:xfrm>
            <a:off x="312196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22" name="Rectangle 421"/>
          <p:cNvSpPr>
            <a:spLocks noChangeAspect="1"/>
          </p:cNvSpPr>
          <p:nvPr userDrawn="1"/>
        </p:nvSpPr>
        <p:spPr>
          <a:xfrm>
            <a:off x="373160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23" name="Rectangle 422"/>
          <p:cNvSpPr>
            <a:spLocks noChangeAspect="1"/>
          </p:cNvSpPr>
          <p:nvPr userDrawn="1"/>
        </p:nvSpPr>
        <p:spPr>
          <a:xfrm>
            <a:off x="4341248"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24" name="Rectangle 423"/>
          <p:cNvSpPr>
            <a:spLocks noChangeAspect="1"/>
          </p:cNvSpPr>
          <p:nvPr userDrawn="1"/>
        </p:nvSpPr>
        <p:spPr>
          <a:xfrm>
            <a:off x="4950889"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25" name="Rectangle 424"/>
          <p:cNvSpPr>
            <a:spLocks noChangeAspect="1"/>
          </p:cNvSpPr>
          <p:nvPr userDrawn="1"/>
        </p:nvSpPr>
        <p:spPr>
          <a:xfrm>
            <a:off x="5560531"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26" name="Rectangle 425"/>
          <p:cNvSpPr>
            <a:spLocks noChangeAspect="1"/>
          </p:cNvSpPr>
          <p:nvPr userDrawn="1"/>
        </p:nvSpPr>
        <p:spPr>
          <a:xfrm>
            <a:off x="6170172"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27" name="Rectangle 426"/>
          <p:cNvSpPr>
            <a:spLocks noChangeAspect="1"/>
          </p:cNvSpPr>
          <p:nvPr userDrawn="1"/>
        </p:nvSpPr>
        <p:spPr>
          <a:xfrm>
            <a:off x="6779813"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428" name="Rectangle 427"/>
          <p:cNvSpPr>
            <a:spLocks noChangeAspect="1"/>
          </p:cNvSpPr>
          <p:nvPr userDrawn="1"/>
        </p:nvSpPr>
        <p:spPr>
          <a:xfrm>
            <a:off x="73894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29" name="Rectangle 428"/>
          <p:cNvSpPr>
            <a:spLocks noChangeAspect="1"/>
          </p:cNvSpPr>
          <p:nvPr userDrawn="1"/>
        </p:nvSpPr>
        <p:spPr>
          <a:xfrm>
            <a:off x="7999096"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30" name="Rectangle 429"/>
          <p:cNvSpPr>
            <a:spLocks noChangeAspect="1"/>
          </p:cNvSpPr>
          <p:nvPr userDrawn="1"/>
        </p:nvSpPr>
        <p:spPr>
          <a:xfrm>
            <a:off x="860873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431" name="Rectangle 430"/>
          <p:cNvSpPr>
            <a:spLocks noChangeAspect="1"/>
          </p:cNvSpPr>
          <p:nvPr userDrawn="1"/>
        </p:nvSpPr>
        <p:spPr>
          <a:xfrm>
            <a:off x="92184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pic>
        <p:nvPicPr>
          <p:cNvPr id="43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1393688"/>
            <a:ext cx="377272" cy="377272"/>
          </a:xfrm>
          <a:prstGeom prst="rect">
            <a:avLst/>
          </a:prstGeom>
          <a:noFill/>
          <a:ln>
            <a:noFill/>
          </a:ln>
          <a:effectLst>
            <a:glow rad="76200">
              <a:srgbClr val="92D050">
                <a:alpha val="25000"/>
              </a:srgbClr>
            </a:glow>
          </a:effectLst>
        </p:spPr>
      </p:pic>
      <p:pic>
        <p:nvPicPr>
          <p:cNvPr id="43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1393688"/>
            <a:ext cx="377272" cy="377272"/>
          </a:xfrm>
          <a:prstGeom prst="rect">
            <a:avLst/>
          </a:prstGeom>
          <a:noFill/>
          <a:ln>
            <a:noFill/>
          </a:ln>
          <a:effectLst>
            <a:glow rad="76200">
              <a:srgbClr val="92D050">
                <a:alpha val="25000"/>
              </a:srgbClr>
            </a:glow>
          </a:effectLst>
        </p:spPr>
      </p:pic>
      <p:pic>
        <p:nvPicPr>
          <p:cNvPr id="43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1393688"/>
            <a:ext cx="377272" cy="377272"/>
          </a:xfrm>
          <a:prstGeom prst="rect">
            <a:avLst/>
          </a:prstGeom>
          <a:noFill/>
          <a:ln>
            <a:noFill/>
          </a:ln>
          <a:effectLst>
            <a:glow rad="76200">
              <a:srgbClr val="92D050">
                <a:alpha val="25000"/>
              </a:srgbClr>
            </a:glow>
          </a:effectLst>
        </p:spPr>
      </p:pic>
      <p:pic>
        <p:nvPicPr>
          <p:cNvPr id="43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1393688"/>
            <a:ext cx="377272" cy="377272"/>
          </a:xfrm>
          <a:prstGeom prst="rect">
            <a:avLst/>
          </a:prstGeom>
          <a:noFill/>
          <a:ln>
            <a:noFill/>
          </a:ln>
          <a:effectLst>
            <a:glow rad="76200">
              <a:srgbClr val="92D050">
                <a:alpha val="25000"/>
              </a:srgbClr>
            </a:glow>
          </a:effectLst>
        </p:spPr>
      </p:pic>
      <p:pic>
        <p:nvPicPr>
          <p:cNvPr id="43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1393688"/>
            <a:ext cx="377272" cy="377272"/>
          </a:xfrm>
          <a:prstGeom prst="rect">
            <a:avLst/>
          </a:prstGeom>
          <a:noFill/>
          <a:ln>
            <a:noFill/>
          </a:ln>
          <a:effectLst>
            <a:glow rad="76200">
              <a:srgbClr val="92D050">
                <a:alpha val="25000"/>
              </a:srgbClr>
            </a:glow>
          </a:effectLst>
        </p:spPr>
      </p:pic>
      <p:pic>
        <p:nvPicPr>
          <p:cNvPr id="43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1393688"/>
            <a:ext cx="377272" cy="377272"/>
          </a:xfrm>
          <a:prstGeom prst="rect">
            <a:avLst/>
          </a:prstGeom>
          <a:noFill/>
          <a:ln>
            <a:noFill/>
          </a:ln>
          <a:effectLst>
            <a:glow rad="76200">
              <a:srgbClr val="92D050">
                <a:alpha val="25000"/>
              </a:srgbClr>
            </a:glow>
          </a:effectLst>
        </p:spPr>
      </p:pic>
      <p:pic>
        <p:nvPicPr>
          <p:cNvPr id="43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1393688"/>
            <a:ext cx="377272" cy="377272"/>
          </a:xfrm>
          <a:prstGeom prst="rect">
            <a:avLst/>
          </a:prstGeom>
          <a:noFill/>
          <a:ln>
            <a:noFill/>
          </a:ln>
          <a:effectLst>
            <a:glow rad="76200">
              <a:srgbClr val="92D050">
                <a:alpha val="25000"/>
              </a:srgbClr>
            </a:glow>
          </a:effectLst>
        </p:spPr>
      </p:pic>
      <p:pic>
        <p:nvPicPr>
          <p:cNvPr id="43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1393688"/>
            <a:ext cx="377272" cy="377272"/>
          </a:xfrm>
          <a:prstGeom prst="rect">
            <a:avLst/>
          </a:prstGeom>
          <a:noFill/>
          <a:ln>
            <a:noFill/>
          </a:ln>
          <a:effectLst>
            <a:glow rad="76200">
              <a:srgbClr val="92D050">
                <a:alpha val="25000"/>
              </a:srgbClr>
            </a:glow>
          </a:effectLst>
        </p:spPr>
      </p:pic>
      <p:pic>
        <p:nvPicPr>
          <p:cNvPr id="44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1393688"/>
            <a:ext cx="377272" cy="377272"/>
          </a:xfrm>
          <a:prstGeom prst="rect">
            <a:avLst/>
          </a:prstGeom>
          <a:noFill/>
          <a:ln>
            <a:noFill/>
          </a:ln>
          <a:effectLst>
            <a:glow rad="76200">
              <a:srgbClr val="92D050">
                <a:alpha val="25000"/>
              </a:srgbClr>
            </a:glow>
          </a:effectLst>
        </p:spPr>
      </p:pic>
      <p:pic>
        <p:nvPicPr>
          <p:cNvPr id="44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1393688"/>
            <a:ext cx="377272" cy="377272"/>
          </a:xfrm>
          <a:prstGeom prst="rect">
            <a:avLst/>
          </a:prstGeom>
          <a:noFill/>
          <a:ln>
            <a:noFill/>
          </a:ln>
          <a:effectLst>
            <a:glow rad="76200">
              <a:srgbClr val="92D050">
                <a:alpha val="25000"/>
              </a:srgbClr>
            </a:glow>
          </a:effectLst>
        </p:spPr>
      </p:pic>
      <p:pic>
        <p:nvPicPr>
          <p:cNvPr id="44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1393688"/>
            <a:ext cx="377272" cy="377272"/>
          </a:xfrm>
          <a:prstGeom prst="rect">
            <a:avLst/>
          </a:prstGeom>
          <a:noFill/>
          <a:ln>
            <a:noFill/>
          </a:ln>
          <a:effectLst>
            <a:glow rad="76200">
              <a:srgbClr val="92D050">
                <a:alpha val="25000"/>
              </a:srgbClr>
            </a:glow>
          </a:effectLst>
        </p:spPr>
      </p:pic>
      <p:pic>
        <p:nvPicPr>
          <p:cNvPr id="44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1393688"/>
            <a:ext cx="377272" cy="377272"/>
          </a:xfrm>
          <a:prstGeom prst="rect">
            <a:avLst/>
          </a:prstGeom>
          <a:noFill/>
          <a:ln>
            <a:noFill/>
          </a:ln>
          <a:effectLst>
            <a:glow rad="76200">
              <a:srgbClr val="92D050">
                <a:alpha val="25000"/>
              </a:srgbClr>
            </a:glow>
          </a:effectLst>
        </p:spPr>
      </p:pic>
      <p:pic>
        <p:nvPicPr>
          <p:cNvPr id="44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2119852"/>
            <a:ext cx="377272" cy="377272"/>
          </a:xfrm>
          <a:prstGeom prst="rect">
            <a:avLst/>
          </a:prstGeom>
          <a:noFill/>
          <a:ln>
            <a:noFill/>
          </a:ln>
          <a:effectLst>
            <a:glow rad="76200">
              <a:srgbClr val="92D050">
                <a:alpha val="25000"/>
              </a:srgbClr>
            </a:glow>
          </a:effectLst>
        </p:spPr>
      </p:pic>
      <p:pic>
        <p:nvPicPr>
          <p:cNvPr id="44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2119852"/>
            <a:ext cx="377272" cy="377272"/>
          </a:xfrm>
          <a:prstGeom prst="rect">
            <a:avLst/>
          </a:prstGeom>
          <a:noFill/>
          <a:ln>
            <a:noFill/>
          </a:ln>
          <a:effectLst>
            <a:glow rad="76200">
              <a:srgbClr val="92D050">
                <a:alpha val="25000"/>
              </a:srgbClr>
            </a:glow>
          </a:effectLst>
        </p:spPr>
      </p:pic>
      <p:pic>
        <p:nvPicPr>
          <p:cNvPr id="44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2119852"/>
            <a:ext cx="377272" cy="377272"/>
          </a:xfrm>
          <a:prstGeom prst="rect">
            <a:avLst/>
          </a:prstGeom>
          <a:noFill/>
          <a:ln>
            <a:noFill/>
          </a:ln>
          <a:effectLst>
            <a:glow rad="76200">
              <a:srgbClr val="92D050">
                <a:alpha val="25000"/>
              </a:srgbClr>
            </a:glow>
          </a:effectLst>
        </p:spPr>
      </p:pic>
      <p:pic>
        <p:nvPicPr>
          <p:cNvPr id="44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2119852"/>
            <a:ext cx="377272" cy="377272"/>
          </a:xfrm>
          <a:prstGeom prst="rect">
            <a:avLst/>
          </a:prstGeom>
          <a:noFill/>
          <a:ln>
            <a:noFill/>
          </a:ln>
          <a:effectLst>
            <a:glow rad="76200">
              <a:srgbClr val="92D050">
                <a:alpha val="25000"/>
              </a:srgbClr>
            </a:glow>
          </a:effectLst>
        </p:spPr>
      </p:pic>
      <p:pic>
        <p:nvPicPr>
          <p:cNvPr id="44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2119852"/>
            <a:ext cx="377272" cy="377272"/>
          </a:xfrm>
          <a:prstGeom prst="rect">
            <a:avLst/>
          </a:prstGeom>
          <a:noFill/>
          <a:ln>
            <a:noFill/>
          </a:ln>
          <a:effectLst>
            <a:glow rad="76200">
              <a:srgbClr val="92D050">
                <a:alpha val="25000"/>
              </a:srgbClr>
            </a:glow>
          </a:effectLst>
        </p:spPr>
      </p:pic>
      <p:pic>
        <p:nvPicPr>
          <p:cNvPr id="44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2119852"/>
            <a:ext cx="377272" cy="377272"/>
          </a:xfrm>
          <a:prstGeom prst="rect">
            <a:avLst/>
          </a:prstGeom>
          <a:noFill/>
          <a:ln>
            <a:noFill/>
          </a:ln>
          <a:effectLst>
            <a:glow rad="76200">
              <a:srgbClr val="92D050">
                <a:alpha val="25000"/>
              </a:srgbClr>
            </a:glow>
          </a:effectLst>
        </p:spPr>
      </p:pic>
      <p:pic>
        <p:nvPicPr>
          <p:cNvPr id="45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2119852"/>
            <a:ext cx="377272" cy="377272"/>
          </a:xfrm>
          <a:prstGeom prst="rect">
            <a:avLst/>
          </a:prstGeom>
          <a:noFill/>
          <a:ln>
            <a:noFill/>
          </a:ln>
          <a:effectLst>
            <a:glow rad="76200">
              <a:srgbClr val="92D050">
                <a:alpha val="25000"/>
              </a:srgbClr>
            </a:glow>
          </a:effectLst>
        </p:spPr>
      </p:pic>
      <p:pic>
        <p:nvPicPr>
          <p:cNvPr id="45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2119852"/>
            <a:ext cx="377272" cy="377272"/>
          </a:xfrm>
          <a:prstGeom prst="rect">
            <a:avLst/>
          </a:prstGeom>
          <a:noFill/>
          <a:ln>
            <a:noFill/>
          </a:ln>
          <a:effectLst>
            <a:glow rad="76200">
              <a:srgbClr val="92D050">
                <a:alpha val="25000"/>
              </a:srgbClr>
            </a:glow>
          </a:effectLst>
        </p:spPr>
      </p:pic>
      <p:pic>
        <p:nvPicPr>
          <p:cNvPr id="45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2119852"/>
            <a:ext cx="377272" cy="377272"/>
          </a:xfrm>
          <a:prstGeom prst="rect">
            <a:avLst/>
          </a:prstGeom>
          <a:noFill/>
          <a:ln>
            <a:noFill/>
          </a:ln>
          <a:effectLst>
            <a:glow rad="76200">
              <a:srgbClr val="92D050">
                <a:alpha val="25000"/>
              </a:srgbClr>
            </a:glow>
          </a:effectLst>
        </p:spPr>
      </p:pic>
      <p:pic>
        <p:nvPicPr>
          <p:cNvPr id="45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2119852"/>
            <a:ext cx="377272" cy="377272"/>
          </a:xfrm>
          <a:prstGeom prst="rect">
            <a:avLst/>
          </a:prstGeom>
          <a:noFill/>
          <a:ln>
            <a:noFill/>
          </a:ln>
          <a:effectLst>
            <a:glow rad="76200">
              <a:srgbClr val="92D050">
                <a:alpha val="25000"/>
              </a:srgbClr>
            </a:glow>
          </a:effectLst>
        </p:spPr>
      </p:pic>
      <p:pic>
        <p:nvPicPr>
          <p:cNvPr id="45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2119852"/>
            <a:ext cx="377272" cy="377272"/>
          </a:xfrm>
          <a:prstGeom prst="rect">
            <a:avLst/>
          </a:prstGeom>
          <a:noFill/>
          <a:ln>
            <a:noFill/>
          </a:ln>
          <a:effectLst>
            <a:glow rad="76200">
              <a:srgbClr val="92D050">
                <a:alpha val="25000"/>
              </a:srgbClr>
            </a:glow>
          </a:effectLst>
        </p:spPr>
      </p:pic>
      <p:pic>
        <p:nvPicPr>
          <p:cNvPr id="45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2119852"/>
            <a:ext cx="377272" cy="377272"/>
          </a:xfrm>
          <a:prstGeom prst="rect">
            <a:avLst/>
          </a:prstGeom>
          <a:noFill/>
          <a:ln>
            <a:noFill/>
          </a:ln>
          <a:effectLst>
            <a:glow rad="76200">
              <a:srgbClr val="92D050">
                <a:alpha val="25000"/>
              </a:srgbClr>
            </a:glow>
          </a:effectLst>
        </p:spPr>
      </p:pic>
      <p:pic>
        <p:nvPicPr>
          <p:cNvPr id="45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2855977"/>
            <a:ext cx="377272" cy="377272"/>
          </a:xfrm>
          <a:prstGeom prst="rect">
            <a:avLst/>
          </a:prstGeom>
          <a:noFill/>
          <a:ln>
            <a:noFill/>
          </a:ln>
          <a:effectLst>
            <a:glow rad="76200">
              <a:srgbClr val="92D050">
                <a:alpha val="25000"/>
              </a:srgbClr>
            </a:glow>
          </a:effectLst>
        </p:spPr>
      </p:pic>
      <p:pic>
        <p:nvPicPr>
          <p:cNvPr id="45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2855977"/>
            <a:ext cx="377272" cy="377272"/>
          </a:xfrm>
          <a:prstGeom prst="rect">
            <a:avLst/>
          </a:prstGeom>
          <a:noFill/>
          <a:ln>
            <a:noFill/>
          </a:ln>
          <a:effectLst>
            <a:glow rad="76200">
              <a:srgbClr val="92D050">
                <a:alpha val="25000"/>
              </a:srgbClr>
            </a:glow>
          </a:effectLst>
        </p:spPr>
      </p:pic>
      <p:pic>
        <p:nvPicPr>
          <p:cNvPr id="45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2855977"/>
            <a:ext cx="377272" cy="377272"/>
          </a:xfrm>
          <a:prstGeom prst="rect">
            <a:avLst/>
          </a:prstGeom>
          <a:noFill/>
          <a:ln>
            <a:noFill/>
          </a:ln>
          <a:effectLst>
            <a:glow rad="76200">
              <a:srgbClr val="92D050">
                <a:alpha val="25000"/>
              </a:srgbClr>
            </a:glow>
          </a:effectLst>
        </p:spPr>
      </p:pic>
      <p:pic>
        <p:nvPicPr>
          <p:cNvPr id="45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2855977"/>
            <a:ext cx="377272" cy="377272"/>
          </a:xfrm>
          <a:prstGeom prst="rect">
            <a:avLst/>
          </a:prstGeom>
          <a:noFill/>
          <a:ln>
            <a:noFill/>
          </a:ln>
          <a:effectLst>
            <a:glow rad="76200">
              <a:srgbClr val="92D050">
                <a:alpha val="25000"/>
              </a:srgbClr>
            </a:glow>
          </a:effectLst>
        </p:spPr>
      </p:pic>
      <p:pic>
        <p:nvPicPr>
          <p:cNvPr id="46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2855977"/>
            <a:ext cx="377272" cy="377272"/>
          </a:xfrm>
          <a:prstGeom prst="rect">
            <a:avLst/>
          </a:prstGeom>
          <a:noFill/>
          <a:ln>
            <a:noFill/>
          </a:ln>
          <a:effectLst>
            <a:glow rad="76200">
              <a:srgbClr val="92D050">
                <a:alpha val="25000"/>
              </a:srgbClr>
            </a:glow>
          </a:effectLst>
        </p:spPr>
      </p:pic>
      <p:pic>
        <p:nvPicPr>
          <p:cNvPr id="46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2855977"/>
            <a:ext cx="377272" cy="377272"/>
          </a:xfrm>
          <a:prstGeom prst="rect">
            <a:avLst/>
          </a:prstGeom>
          <a:noFill/>
          <a:ln>
            <a:noFill/>
          </a:ln>
          <a:effectLst>
            <a:glow rad="76200">
              <a:srgbClr val="92D050">
                <a:alpha val="25000"/>
              </a:srgbClr>
            </a:glow>
          </a:effectLst>
        </p:spPr>
      </p:pic>
      <p:pic>
        <p:nvPicPr>
          <p:cNvPr id="46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2855977"/>
            <a:ext cx="377272" cy="377272"/>
          </a:xfrm>
          <a:prstGeom prst="rect">
            <a:avLst/>
          </a:prstGeom>
          <a:noFill/>
          <a:ln>
            <a:noFill/>
          </a:ln>
          <a:effectLst>
            <a:glow rad="76200">
              <a:srgbClr val="92D050">
                <a:alpha val="25000"/>
              </a:srgbClr>
            </a:glow>
          </a:effectLst>
        </p:spPr>
      </p:pic>
      <p:pic>
        <p:nvPicPr>
          <p:cNvPr id="46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2855977"/>
            <a:ext cx="377272" cy="377272"/>
          </a:xfrm>
          <a:prstGeom prst="rect">
            <a:avLst/>
          </a:prstGeom>
          <a:noFill/>
          <a:ln>
            <a:noFill/>
          </a:ln>
          <a:effectLst>
            <a:glow rad="76200">
              <a:srgbClr val="92D050">
                <a:alpha val="25000"/>
              </a:srgbClr>
            </a:glow>
          </a:effectLst>
        </p:spPr>
      </p:pic>
      <p:pic>
        <p:nvPicPr>
          <p:cNvPr id="46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2855977"/>
            <a:ext cx="377272" cy="377272"/>
          </a:xfrm>
          <a:prstGeom prst="rect">
            <a:avLst/>
          </a:prstGeom>
          <a:noFill/>
          <a:ln>
            <a:noFill/>
          </a:ln>
          <a:effectLst>
            <a:glow rad="76200">
              <a:srgbClr val="92D050">
                <a:alpha val="25000"/>
              </a:srgbClr>
            </a:glow>
          </a:effectLst>
        </p:spPr>
      </p:pic>
      <p:pic>
        <p:nvPicPr>
          <p:cNvPr id="46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2855977"/>
            <a:ext cx="377272" cy="377272"/>
          </a:xfrm>
          <a:prstGeom prst="rect">
            <a:avLst/>
          </a:prstGeom>
          <a:noFill/>
          <a:ln>
            <a:noFill/>
          </a:ln>
          <a:effectLst>
            <a:glow rad="76200">
              <a:srgbClr val="92D050">
                <a:alpha val="25000"/>
              </a:srgbClr>
            </a:glow>
          </a:effectLst>
        </p:spPr>
      </p:pic>
      <p:pic>
        <p:nvPicPr>
          <p:cNvPr id="46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2855977"/>
            <a:ext cx="377272" cy="377272"/>
          </a:xfrm>
          <a:prstGeom prst="rect">
            <a:avLst/>
          </a:prstGeom>
          <a:noFill/>
          <a:ln>
            <a:noFill/>
          </a:ln>
          <a:effectLst>
            <a:glow rad="76200">
              <a:srgbClr val="92D050">
                <a:alpha val="25000"/>
              </a:srgbClr>
            </a:glow>
          </a:effectLst>
        </p:spPr>
      </p:pic>
      <p:pic>
        <p:nvPicPr>
          <p:cNvPr id="46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2855977"/>
            <a:ext cx="377272" cy="377272"/>
          </a:xfrm>
          <a:prstGeom prst="rect">
            <a:avLst/>
          </a:prstGeom>
          <a:noFill/>
          <a:ln>
            <a:noFill/>
          </a:ln>
          <a:effectLst>
            <a:glow rad="76200">
              <a:srgbClr val="92D050">
                <a:alpha val="25000"/>
              </a:srgbClr>
            </a:glow>
          </a:effectLst>
        </p:spPr>
      </p:pic>
      <p:pic>
        <p:nvPicPr>
          <p:cNvPr id="46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2614629" y="3598768"/>
            <a:ext cx="377272" cy="377272"/>
          </a:xfrm>
          <a:prstGeom prst="rect">
            <a:avLst/>
          </a:prstGeom>
          <a:noFill/>
          <a:ln>
            <a:noFill/>
          </a:ln>
          <a:effectLst>
            <a:glow rad="76200">
              <a:srgbClr val="92D050">
                <a:alpha val="25000"/>
              </a:srgbClr>
            </a:glow>
          </a:effectLst>
        </p:spPr>
      </p:pic>
      <p:pic>
        <p:nvPicPr>
          <p:cNvPr id="46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222723" y="3598768"/>
            <a:ext cx="377272" cy="377272"/>
          </a:xfrm>
          <a:prstGeom prst="rect">
            <a:avLst/>
          </a:prstGeom>
          <a:noFill/>
          <a:ln>
            <a:noFill/>
          </a:ln>
          <a:effectLst>
            <a:glow rad="76200">
              <a:srgbClr val="92D050">
                <a:alpha val="25000"/>
              </a:srgbClr>
            </a:glow>
          </a:effectLst>
        </p:spPr>
      </p:pic>
      <p:pic>
        <p:nvPicPr>
          <p:cNvPr id="47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3830816" y="3598768"/>
            <a:ext cx="377272" cy="377272"/>
          </a:xfrm>
          <a:prstGeom prst="rect">
            <a:avLst/>
          </a:prstGeom>
          <a:noFill/>
          <a:ln>
            <a:noFill/>
          </a:ln>
          <a:effectLst>
            <a:glow rad="76200">
              <a:srgbClr val="92D050">
                <a:alpha val="25000"/>
              </a:srgbClr>
            </a:glow>
          </a:effectLst>
        </p:spPr>
      </p:pic>
      <p:pic>
        <p:nvPicPr>
          <p:cNvPr id="47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4438909" y="3598768"/>
            <a:ext cx="377272" cy="377272"/>
          </a:xfrm>
          <a:prstGeom prst="rect">
            <a:avLst/>
          </a:prstGeom>
          <a:noFill/>
          <a:ln>
            <a:noFill/>
          </a:ln>
          <a:effectLst>
            <a:glow rad="76200">
              <a:srgbClr val="92D050">
                <a:alpha val="25000"/>
              </a:srgbClr>
            </a:glow>
          </a:effectLst>
        </p:spPr>
      </p:pic>
      <p:pic>
        <p:nvPicPr>
          <p:cNvPr id="47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047003" y="3598768"/>
            <a:ext cx="377272" cy="377272"/>
          </a:xfrm>
          <a:prstGeom prst="rect">
            <a:avLst/>
          </a:prstGeom>
          <a:noFill/>
          <a:ln>
            <a:noFill/>
          </a:ln>
          <a:effectLst>
            <a:glow rad="76200">
              <a:srgbClr val="92D050">
                <a:alpha val="25000"/>
              </a:srgbClr>
            </a:glow>
          </a:effectLst>
        </p:spPr>
      </p:pic>
      <p:pic>
        <p:nvPicPr>
          <p:cNvPr id="47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5655096" y="3598768"/>
            <a:ext cx="377272" cy="377272"/>
          </a:xfrm>
          <a:prstGeom prst="rect">
            <a:avLst/>
          </a:prstGeom>
          <a:noFill/>
          <a:ln>
            <a:noFill/>
          </a:ln>
          <a:effectLst>
            <a:glow rad="76200">
              <a:srgbClr val="92D050">
                <a:alpha val="25000"/>
              </a:srgbClr>
            </a:glow>
          </a:effectLst>
        </p:spPr>
      </p:pic>
      <p:pic>
        <p:nvPicPr>
          <p:cNvPr id="474"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263189" y="3598768"/>
            <a:ext cx="377272" cy="377272"/>
          </a:xfrm>
          <a:prstGeom prst="rect">
            <a:avLst/>
          </a:prstGeom>
          <a:noFill/>
          <a:ln>
            <a:noFill/>
          </a:ln>
          <a:effectLst>
            <a:glow rad="76200">
              <a:srgbClr val="92D050">
                <a:alpha val="25000"/>
              </a:srgbClr>
            </a:glow>
          </a:effectLst>
        </p:spPr>
      </p:pic>
      <p:pic>
        <p:nvPicPr>
          <p:cNvPr id="475"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6871283" y="3598768"/>
            <a:ext cx="377272" cy="377272"/>
          </a:xfrm>
          <a:prstGeom prst="rect">
            <a:avLst/>
          </a:prstGeom>
          <a:noFill/>
          <a:ln>
            <a:noFill/>
          </a:ln>
          <a:effectLst>
            <a:glow rad="76200">
              <a:srgbClr val="92D050">
                <a:alpha val="25000"/>
              </a:srgbClr>
            </a:glow>
          </a:effectLst>
        </p:spPr>
      </p:pic>
      <p:pic>
        <p:nvPicPr>
          <p:cNvPr id="476"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7479376" y="3598768"/>
            <a:ext cx="377272" cy="377272"/>
          </a:xfrm>
          <a:prstGeom prst="rect">
            <a:avLst/>
          </a:prstGeom>
          <a:noFill/>
          <a:ln>
            <a:noFill/>
          </a:ln>
          <a:effectLst>
            <a:glow rad="76200">
              <a:srgbClr val="92D050">
                <a:alpha val="25000"/>
              </a:srgbClr>
            </a:glow>
          </a:effectLst>
        </p:spPr>
      </p:pic>
      <p:pic>
        <p:nvPicPr>
          <p:cNvPr id="477"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087469" y="3598768"/>
            <a:ext cx="377272" cy="377272"/>
          </a:xfrm>
          <a:prstGeom prst="rect">
            <a:avLst/>
          </a:prstGeom>
          <a:noFill/>
          <a:ln>
            <a:noFill/>
          </a:ln>
          <a:effectLst>
            <a:glow rad="76200">
              <a:srgbClr val="92D050">
                <a:alpha val="25000"/>
              </a:srgbClr>
            </a:glow>
          </a:effectLst>
        </p:spPr>
      </p:pic>
      <p:pic>
        <p:nvPicPr>
          <p:cNvPr id="478"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8695563" y="3598768"/>
            <a:ext cx="377272" cy="377272"/>
          </a:xfrm>
          <a:prstGeom prst="rect">
            <a:avLst/>
          </a:prstGeom>
          <a:noFill/>
          <a:ln>
            <a:noFill/>
          </a:ln>
          <a:effectLst>
            <a:glow rad="76200">
              <a:srgbClr val="92D050">
                <a:alpha val="25000"/>
              </a:srgbClr>
            </a:glow>
          </a:effectLst>
        </p:spPr>
      </p:pic>
      <p:pic>
        <p:nvPicPr>
          <p:cNvPr id="479"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303655" y="3598768"/>
            <a:ext cx="377272" cy="377272"/>
          </a:xfrm>
          <a:prstGeom prst="rect">
            <a:avLst/>
          </a:prstGeom>
          <a:noFill/>
          <a:ln>
            <a:noFill/>
          </a:ln>
          <a:effectLst>
            <a:glow rad="76200">
              <a:srgbClr val="92D050">
                <a:alpha val="25000"/>
              </a:srgbClr>
            </a:glow>
          </a:effectLst>
        </p:spPr>
      </p:pic>
      <p:pic>
        <p:nvPicPr>
          <p:cNvPr id="480"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1989745" y="2119852"/>
            <a:ext cx="377272" cy="377272"/>
          </a:xfrm>
          <a:prstGeom prst="rect">
            <a:avLst/>
          </a:prstGeom>
          <a:noFill/>
          <a:ln>
            <a:noFill/>
          </a:ln>
          <a:effectLst>
            <a:glow rad="76200">
              <a:srgbClr val="92D050">
                <a:alpha val="25000"/>
              </a:srgbClr>
            </a:glow>
          </a:effectLst>
        </p:spPr>
      </p:pic>
      <p:pic>
        <p:nvPicPr>
          <p:cNvPr id="481"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1989745" y="2855977"/>
            <a:ext cx="377272" cy="377272"/>
          </a:xfrm>
          <a:prstGeom prst="rect">
            <a:avLst/>
          </a:prstGeom>
          <a:noFill/>
          <a:ln>
            <a:noFill/>
          </a:ln>
          <a:effectLst>
            <a:glow rad="76200">
              <a:srgbClr val="92D050">
                <a:alpha val="25000"/>
              </a:srgbClr>
            </a:glow>
          </a:effectLst>
        </p:spPr>
      </p:pic>
      <p:pic>
        <p:nvPicPr>
          <p:cNvPr id="482"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912700" y="2119852"/>
            <a:ext cx="377272" cy="377272"/>
          </a:xfrm>
          <a:prstGeom prst="rect">
            <a:avLst/>
          </a:prstGeom>
          <a:noFill/>
          <a:ln>
            <a:noFill/>
          </a:ln>
          <a:effectLst>
            <a:glow rad="76200">
              <a:srgbClr val="92D050">
                <a:alpha val="25000"/>
              </a:srgbClr>
            </a:glow>
          </a:effectLst>
        </p:spPr>
      </p:pic>
      <p:pic>
        <p:nvPicPr>
          <p:cNvPr id="483" name="Picture 88" descr="http://i.imgur.com/PVtc6.png"/>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bwMode="auto">
          <a:xfrm>
            <a:off x="9912700" y="2855977"/>
            <a:ext cx="377272" cy="377272"/>
          </a:xfrm>
          <a:prstGeom prst="rect">
            <a:avLst/>
          </a:prstGeom>
          <a:noFill/>
          <a:ln>
            <a:noFill/>
          </a:ln>
          <a:effectLst>
            <a:glow rad="76200">
              <a:srgbClr val="92D050">
                <a:alpha val="25000"/>
              </a:srgbClr>
            </a:glow>
          </a:effectLst>
        </p:spPr>
      </p:pic>
    </p:spTree>
    <p:extLst>
      <p:ext uri="{BB962C8B-B14F-4D97-AF65-F5344CB8AC3E}">
        <p14:creationId xmlns:p14="http://schemas.microsoft.com/office/powerpoint/2010/main" val="13469724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256">
                                            <p:txEl>
                                              <p:charRg st="4294967295" end="4294967295"/>
                                            </p:txEl>
                                          </p:spTgt>
                                        </p:tgtEl>
                                        <p:attrNameLst>
                                          <p:attrName>style.visibility</p:attrName>
                                        </p:attrNameLst>
                                      </p:cBhvr>
                                      <p:to>
                                        <p:strVal val="visible"/>
                                      </p:to>
                                    </p:set>
                                    <p:animEffect transition="in" filter="fade">
                                      <p:cBhvr>
                                        <p:cTn id="7" dur="500"/>
                                        <p:tgtEl>
                                          <p:spTgt spid="256">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utoUpdateAnimBg="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uzzle Board - Simple">
    <p:spTree>
      <p:nvGrpSpPr>
        <p:cNvPr id="1" name=""/>
        <p:cNvGrpSpPr/>
        <p:nvPr/>
      </p:nvGrpSpPr>
      <p:grpSpPr>
        <a:xfrm>
          <a:off x="0" y="0"/>
          <a:ext cx="0" cy="0"/>
          <a:chOff x="0" y="0"/>
          <a:chExt cx="0" cy="0"/>
        </a:xfrm>
      </p:grpSpPr>
      <p:sp>
        <p:nvSpPr>
          <p:cNvPr id="234" name="Freeform 233"/>
          <p:cNvSpPr/>
          <p:nvPr userDrawn="1"/>
        </p:nvSpPr>
        <p:spPr>
          <a:xfrm>
            <a:off x="1632665" y="1038971"/>
            <a:ext cx="9022080" cy="3300243"/>
          </a:xfrm>
          <a:custGeom>
            <a:avLst/>
            <a:gdLst>
              <a:gd name="connsiteX0" fmla="*/ 492102 w 6772275"/>
              <a:gd name="connsiteY0" fmla="*/ 0 h 2475182"/>
              <a:gd name="connsiteX1" fmla="*/ 6278160 w 6772275"/>
              <a:gd name="connsiteY1" fmla="*/ 0 h 2475182"/>
              <a:gd name="connsiteX2" fmla="*/ 6278160 w 6772275"/>
              <a:gd name="connsiteY2" fmla="*/ 521695 h 2475182"/>
              <a:gd name="connsiteX3" fmla="*/ 6772275 w 6772275"/>
              <a:gd name="connsiteY3" fmla="*/ 521695 h 2475182"/>
              <a:gd name="connsiteX4" fmla="*/ 6772275 w 6772275"/>
              <a:gd name="connsiteY4" fmla="*/ 1938277 h 2475182"/>
              <a:gd name="connsiteX5" fmla="*/ 6278160 w 6772275"/>
              <a:gd name="connsiteY5" fmla="*/ 1938277 h 2475182"/>
              <a:gd name="connsiteX6" fmla="*/ 6278160 w 6772275"/>
              <a:gd name="connsiteY6" fmla="*/ 2475182 h 2475182"/>
              <a:gd name="connsiteX7" fmla="*/ 492102 w 6772275"/>
              <a:gd name="connsiteY7" fmla="*/ 2475182 h 2475182"/>
              <a:gd name="connsiteX8" fmla="*/ 492102 w 6772275"/>
              <a:gd name="connsiteY8" fmla="*/ 1938277 h 2475182"/>
              <a:gd name="connsiteX9" fmla="*/ 0 w 6772275"/>
              <a:gd name="connsiteY9" fmla="*/ 1938277 h 2475182"/>
              <a:gd name="connsiteX10" fmla="*/ 0 w 6772275"/>
              <a:gd name="connsiteY10" fmla="*/ 521695 h 2475182"/>
              <a:gd name="connsiteX11" fmla="*/ 492102 w 6772275"/>
              <a:gd name="connsiteY11" fmla="*/ 521695 h 24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2275" h="2475182">
                <a:moveTo>
                  <a:pt x="492102" y="0"/>
                </a:moveTo>
                <a:lnTo>
                  <a:pt x="6278160" y="0"/>
                </a:lnTo>
                <a:lnTo>
                  <a:pt x="6278160" y="521695"/>
                </a:lnTo>
                <a:lnTo>
                  <a:pt x="6772275" y="521695"/>
                </a:lnTo>
                <a:lnTo>
                  <a:pt x="6772275" y="1938277"/>
                </a:lnTo>
                <a:lnTo>
                  <a:pt x="6278160" y="1938277"/>
                </a:lnTo>
                <a:lnTo>
                  <a:pt x="6278160" y="2475182"/>
                </a:lnTo>
                <a:lnTo>
                  <a:pt x="492102" y="2475182"/>
                </a:lnTo>
                <a:lnTo>
                  <a:pt x="492102" y="1938277"/>
                </a:lnTo>
                <a:lnTo>
                  <a:pt x="0" y="1938277"/>
                </a:lnTo>
                <a:lnTo>
                  <a:pt x="0" y="521695"/>
                </a:lnTo>
                <a:lnTo>
                  <a:pt x="492102" y="521695"/>
                </a:lnTo>
                <a:close/>
              </a:path>
            </a:pathLst>
          </a:custGeom>
          <a:solidFill>
            <a:srgbClr val="002060"/>
          </a:solidFill>
          <a:ln w="57150">
            <a:gradFill>
              <a:gsLst>
                <a:gs pos="0">
                  <a:srgbClr val="01BEFE"/>
                </a:gs>
                <a:gs pos="100000">
                  <a:schemeClr val="accent5">
                    <a:lumMod val="40000"/>
                    <a:lumOff val="60000"/>
                  </a:schemeClr>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
        <p:nvSpPr>
          <p:cNvPr id="2" name="Title 1"/>
          <p:cNvSpPr>
            <a:spLocks noGrp="1"/>
          </p:cNvSpPr>
          <p:nvPr>
            <p:ph type="title"/>
          </p:nvPr>
        </p:nvSpPr>
        <p:spPr>
          <a:xfrm>
            <a:off x="609600" y="-1232605"/>
            <a:ext cx="10972800" cy="1143000"/>
          </a:xfr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16-Sep-23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
        <p:nvSpPr>
          <p:cNvPr id="115" name="CategoryBG"/>
          <p:cNvSpPr/>
          <p:nvPr/>
        </p:nvSpPr>
        <p:spPr>
          <a:xfrm>
            <a:off x="2743200" y="4645935"/>
            <a:ext cx="6705600" cy="487680"/>
          </a:xfrm>
          <a:prstGeom prst="rect">
            <a:avLst/>
          </a:prstGeom>
          <a:gradFill flip="none" rotWithShape="1">
            <a:gsLst>
              <a:gs pos="0">
                <a:srgbClr val="01BEFE">
                  <a:alpha val="1000"/>
                </a:srgbClr>
              </a:gs>
              <a:gs pos="100000">
                <a:srgbClr val="01BEFE">
                  <a:alpha val="1000"/>
                </a:srgbClr>
              </a:gs>
              <a:gs pos="70000">
                <a:srgbClr val="0070C0">
                  <a:lumMod val="70000"/>
                </a:srgbClr>
              </a:gs>
              <a:gs pos="30000">
                <a:srgbClr val="0070C0">
                  <a:lumMod val="7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733" b="1" dirty="0">
              <a:solidFill>
                <a:prstClr val="white"/>
              </a:solidFill>
              <a:effectLst>
                <a:outerShdw blurRad="38100" dist="38100" dir="2700000" algn="tl">
                  <a:srgbClr val="000000">
                    <a:alpha val="43137"/>
                  </a:srgbClr>
                </a:outerShdw>
              </a:effectLst>
            </a:endParaRPr>
          </a:p>
        </p:txBody>
      </p:sp>
      <p:cxnSp>
        <p:nvCxnSpPr>
          <p:cNvPr id="116" name="Straight Connector 115"/>
          <p:cNvCxnSpPr/>
          <p:nvPr/>
        </p:nvCxnSpPr>
        <p:spPr>
          <a:xfrm>
            <a:off x="2766531" y="4642789"/>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743200" y="5133615"/>
            <a:ext cx="6705600" cy="0"/>
          </a:xfrm>
          <a:prstGeom prst="line">
            <a:avLst/>
          </a:prstGeom>
          <a:ln w="25400">
            <a:solidFill>
              <a:srgbClr val="0A93FC"/>
            </a:solidFill>
          </a:ln>
        </p:spPr>
        <p:style>
          <a:lnRef idx="1">
            <a:schemeClr val="accent1"/>
          </a:lnRef>
          <a:fillRef idx="0">
            <a:schemeClr val="accent1"/>
          </a:fillRef>
          <a:effectRef idx="0">
            <a:schemeClr val="accent1"/>
          </a:effectRef>
          <a:fontRef idx="minor">
            <a:schemeClr val="tx1"/>
          </a:fontRef>
        </p:style>
      </p:cxnSp>
      <p:sp>
        <p:nvSpPr>
          <p:cNvPr id="118" name="Rectangle 117"/>
          <p:cNvSpPr/>
          <p:nvPr userDrawn="1"/>
        </p:nvSpPr>
        <p:spPr>
          <a:xfrm>
            <a:off x="-1" y="5340288"/>
            <a:ext cx="12192001" cy="336323"/>
          </a:xfrm>
          <a:prstGeom prst="rect">
            <a:avLst/>
          </a:prstGeom>
          <a:solidFill>
            <a:schemeClr val="accent1">
              <a:lumMod val="20000"/>
              <a:lumOff val="8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a:solidFill>
                <a:prstClr val="white"/>
              </a:solidFill>
            </a:endParaRPr>
          </a:p>
        </p:txBody>
      </p:sp>
      <p:sp>
        <p:nvSpPr>
          <p:cNvPr id="121" name="Rectangle 120"/>
          <p:cNvSpPr>
            <a:spLocks noChangeAspect="1"/>
          </p:cNvSpPr>
          <p:nvPr userDrawn="1"/>
        </p:nvSpPr>
        <p:spPr>
          <a:xfrm>
            <a:off x="98280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22" name="Rectangle 121"/>
          <p:cNvSpPr>
            <a:spLocks noChangeAspect="1"/>
          </p:cNvSpPr>
          <p:nvPr userDrawn="1"/>
        </p:nvSpPr>
        <p:spPr>
          <a:xfrm>
            <a:off x="19011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23" name="Rectangle 122"/>
          <p:cNvSpPr>
            <a:spLocks noChangeAspect="1"/>
          </p:cNvSpPr>
          <p:nvPr userDrawn="1"/>
        </p:nvSpPr>
        <p:spPr>
          <a:xfrm>
            <a:off x="2512324"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24" name="Rectangle 123"/>
          <p:cNvSpPr>
            <a:spLocks noChangeAspect="1"/>
          </p:cNvSpPr>
          <p:nvPr userDrawn="1"/>
        </p:nvSpPr>
        <p:spPr>
          <a:xfrm>
            <a:off x="312196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25" name="Rectangle 124"/>
          <p:cNvSpPr>
            <a:spLocks noChangeAspect="1"/>
          </p:cNvSpPr>
          <p:nvPr userDrawn="1"/>
        </p:nvSpPr>
        <p:spPr>
          <a:xfrm>
            <a:off x="373160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26" name="Rectangle 125"/>
          <p:cNvSpPr>
            <a:spLocks noChangeAspect="1"/>
          </p:cNvSpPr>
          <p:nvPr userDrawn="1"/>
        </p:nvSpPr>
        <p:spPr>
          <a:xfrm>
            <a:off x="4341248"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27" name="Rectangle 126"/>
          <p:cNvSpPr>
            <a:spLocks noChangeAspect="1"/>
          </p:cNvSpPr>
          <p:nvPr userDrawn="1"/>
        </p:nvSpPr>
        <p:spPr>
          <a:xfrm>
            <a:off x="4950889"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28" name="Rectangle 127"/>
          <p:cNvSpPr>
            <a:spLocks noChangeAspect="1"/>
          </p:cNvSpPr>
          <p:nvPr userDrawn="1"/>
        </p:nvSpPr>
        <p:spPr>
          <a:xfrm>
            <a:off x="5560531"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29" name="Rectangle 128"/>
          <p:cNvSpPr>
            <a:spLocks noChangeAspect="1"/>
          </p:cNvSpPr>
          <p:nvPr userDrawn="1"/>
        </p:nvSpPr>
        <p:spPr>
          <a:xfrm>
            <a:off x="6170172"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30" name="Rectangle 129"/>
          <p:cNvSpPr>
            <a:spLocks noChangeAspect="1"/>
          </p:cNvSpPr>
          <p:nvPr userDrawn="1"/>
        </p:nvSpPr>
        <p:spPr>
          <a:xfrm>
            <a:off x="6779813"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31" name="Rectangle 130"/>
          <p:cNvSpPr>
            <a:spLocks noChangeAspect="1"/>
          </p:cNvSpPr>
          <p:nvPr userDrawn="1"/>
        </p:nvSpPr>
        <p:spPr>
          <a:xfrm>
            <a:off x="7389455"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32" name="Rectangle 131"/>
          <p:cNvSpPr>
            <a:spLocks noChangeAspect="1"/>
          </p:cNvSpPr>
          <p:nvPr userDrawn="1"/>
        </p:nvSpPr>
        <p:spPr>
          <a:xfrm>
            <a:off x="7999096"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33" name="Rectangle 132"/>
          <p:cNvSpPr>
            <a:spLocks noChangeAspect="1"/>
          </p:cNvSpPr>
          <p:nvPr userDrawn="1"/>
        </p:nvSpPr>
        <p:spPr>
          <a:xfrm>
            <a:off x="860873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34" name="Rectangle 133"/>
          <p:cNvSpPr>
            <a:spLocks noChangeAspect="1"/>
          </p:cNvSpPr>
          <p:nvPr userDrawn="1"/>
        </p:nvSpPr>
        <p:spPr>
          <a:xfrm>
            <a:off x="9218417" y="198085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35" name="Rectangle 134"/>
          <p:cNvSpPr>
            <a:spLocks noChangeAspect="1"/>
          </p:cNvSpPr>
          <p:nvPr userDrawn="1"/>
        </p:nvSpPr>
        <p:spPr>
          <a:xfrm>
            <a:off x="2512324"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36" name="Rectangle 135"/>
          <p:cNvSpPr>
            <a:spLocks noChangeAspect="1"/>
          </p:cNvSpPr>
          <p:nvPr userDrawn="1"/>
        </p:nvSpPr>
        <p:spPr>
          <a:xfrm>
            <a:off x="3121969"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37" name="Rectangle 136"/>
          <p:cNvSpPr>
            <a:spLocks noChangeAspect="1"/>
          </p:cNvSpPr>
          <p:nvPr userDrawn="1"/>
        </p:nvSpPr>
        <p:spPr>
          <a:xfrm>
            <a:off x="373161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38" name="Rectangle 137"/>
          <p:cNvSpPr>
            <a:spLocks noChangeAspect="1"/>
          </p:cNvSpPr>
          <p:nvPr userDrawn="1"/>
        </p:nvSpPr>
        <p:spPr>
          <a:xfrm>
            <a:off x="4341260"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39" name="Rectangle 138"/>
          <p:cNvSpPr>
            <a:spLocks noChangeAspect="1"/>
          </p:cNvSpPr>
          <p:nvPr userDrawn="1"/>
        </p:nvSpPr>
        <p:spPr>
          <a:xfrm>
            <a:off x="4950905"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40" name="Rectangle 139"/>
          <p:cNvSpPr>
            <a:spLocks noChangeAspect="1"/>
          </p:cNvSpPr>
          <p:nvPr userDrawn="1"/>
        </p:nvSpPr>
        <p:spPr>
          <a:xfrm>
            <a:off x="556055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41" name="Rectangle 140"/>
          <p:cNvSpPr>
            <a:spLocks noChangeAspect="1"/>
          </p:cNvSpPr>
          <p:nvPr userDrawn="1"/>
        </p:nvSpPr>
        <p:spPr>
          <a:xfrm>
            <a:off x="6170196"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42" name="Rectangle 141"/>
          <p:cNvSpPr>
            <a:spLocks noChangeAspect="1"/>
          </p:cNvSpPr>
          <p:nvPr userDrawn="1"/>
        </p:nvSpPr>
        <p:spPr>
          <a:xfrm>
            <a:off x="6779841"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43" name="Rectangle 142"/>
          <p:cNvSpPr>
            <a:spLocks noChangeAspect="1"/>
          </p:cNvSpPr>
          <p:nvPr userDrawn="1"/>
        </p:nvSpPr>
        <p:spPr>
          <a:xfrm>
            <a:off x="738948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44" name="Rectangle 143"/>
          <p:cNvSpPr>
            <a:spLocks noChangeAspect="1"/>
          </p:cNvSpPr>
          <p:nvPr userDrawn="1"/>
        </p:nvSpPr>
        <p:spPr>
          <a:xfrm>
            <a:off x="7999132"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45" name="Rectangle 144"/>
          <p:cNvSpPr>
            <a:spLocks noChangeAspect="1"/>
          </p:cNvSpPr>
          <p:nvPr userDrawn="1"/>
        </p:nvSpPr>
        <p:spPr>
          <a:xfrm>
            <a:off x="860877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46" name="Rectangle 145"/>
          <p:cNvSpPr>
            <a:spLocks noChangeAspect="1"/>
          </p:cNvSpPr>
          <p:nvPr userDrawn="1"/>
        </p:nvSpPr>
        <p:spPr>
          <a:xfrm>
            <a:off x="9218417" y="124933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47" name="Rectangle 146"/>
          <p:cNvSpPr>
            <a:spLocks noChangeAspect="1"/>
          </p:cNvSpPr>
          <p:nvPr userDrawn="1"/>
        </p:nvSpPr>
        <p:spPr>
          <a:xfrm>
            <a:off x="2512324"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48" name="Rectangle 147"/>
          <p:cNvSpPr>
            <a:spLocks noChangeAspect="1"/>
          </p:cNvSpPr>
          <p:nvPr userDrawn="1"/>
        </p:nvSpPr>
        <p:spPr>
          <a:xfrm>
            <a:off x="3121969"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49" name="Rectangle 148"/>
          <p:cNvSpPr>
            <a:spLocks noChangeAspect="1"/>
          </p:cNvSpPr>
          <p:nvPr userDrawn="1"/>
        </p:nvSpPr>
        <p:spPr>
          <a:xfrm>
            <a:off x="373161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0" name="Rectangle 149"/>
          <p:cNvSpPr>
            <a:spLocks noChangeAspect="1"/>
          </p:cNvSpPr>
          <p:nvPr userDrawn="1"/>
        </p:nvSpPr>
        <p:spPr>
          <a:xfrm>
            <a:off x="4341260"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1" name="Rectangle 150"/>
          <p:cNvSpPr>
            <a:spLocks noChangeAspect="1"/>
          </p:cNvSpPr>
          <p:nvPr userDrawn="1"/>
        </p:nvSpPr>
        <p:spPr>
          <a:xfrm>
            <a:off x="4950905"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2" name="Rectangle 151"/>
          <p:cNvSpPr>
            <a:spLocks noChangeAspect="1"/>
          </p:cNvSpPr>
          <p:nvPr userDrawn="1"/>
        </p:nvSpPr>
        <p:spPr>
          <a:xfrm>
            <a:off x="556055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3" name="Rectangle 152"/>
          <p:cNvSpPr>
            <a:spLocks noChangeAspect="1"/>
          </p:cNvSpPr>
          <p:nvPr userDrawn="1"/>
        </p:nvSpPr>
        <p:spPr>
          <a:xfrm>
            <a:off x="6170196"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4" name="Rectangle 153"/>
          <p:cNvSpPr>
            <a:spLocks noChangeAspect="1"/>
          </p:cNvSpPr>
          <p:nvPr userDrawn="1"/>
        </p:nvSpPr>
        <p:spPr>
          <a:xfrm>
            <a:off x="6779841"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55" name="Rectangle 154"/>
          <p:cNvSpPr>
            <a:spLocks noChangeAspect="1"/>
          </p:cNvSpPr>
          <p:nvPr userDrawn="1"/>
        </p:nvSpPr>
        <p:spPr>
          <a:xfrm>
            <a:off x="738948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6" name="Rectangle 155"/>
          <p:cNvSpPr>
            <a:spLocks noChangeAspect="1"/>
          </p:cNvSpPr>
          <p:nvPr userDrawn="1"/>
        </p:nvSpPr>
        <p:spPr>
          <a:xfrm>
            <a:off x="7999132"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7" name="Rectangle 156"/>
          <p:cNvSpPr>
            <a:spLocks noChangeAspect="1"/>
          </p:cNvSpPr>
          <p:nvPr userDrawn="1"/>
        </p:nvSpPr>
        <p:spPr>
          <a:xfrm>
            <a:off x="860877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8" name="Rectangle 157"/>
          <p:cNvSpPr>
            <a:spLocks noChangeAspect="1"/>
          </p:cNvSpPr>
          <p:nvPr userDrawn="1"/>
        </p:nvSpPr>
        <p:spPr>
          <a:xfrm>
            <a:off x="9218417" y="344389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59" name="Rectangle 158"/>
          <p:cNvSpPr>
            <a:spLocks noChangeAspect="1"/>
          </p:cNvSpPr>
          <p:nvPr userDrawn="1"/>
        </p:nvSpPr>
        <p:spPr>
          <a:xfrm>
            <a:off x="98280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60" name="Rectangle 159"/>
          <p:cNvSpPr>
            <a:spLocks noChangeAspect="1"/>
          </p:cNvSpPr>
          <p:nvPr userDrawn="1"/>
        </p:nvSpPr>
        <p:spPr>
          <a:xfrm>
            <a:off x="19011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61" name="Rectangle 160"/>
          <p:cNvSpPr>
            <a:spLocks noChangeAspect="1"/>
          </p:cNvSpPr>
          <p:nvPr userDrawn="1"/>
        </p:nvSpPr>
        <p:spPr>
          <a:xfrm>
            <a:off x="2512324"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62" name="Rectangle 161"/>
          <p:cNvSpPr>
            <a:spLocks noChangeAspect="1"/>
          </p:cNvSpPr>
          <p:nvPr userDrawn="1"/>
        </p:nvSpPr>
        <p:spPr>
          <a:xfrm>
            <a:off x="312196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63" name="Rectangle 162"/>
          <p:cNvSpPr>
            <a:spLocks noChangeAspect="1"/>
          </p:cNvSpPr>
          <p:nvPr userDrawn="1"/>
        </p:nvSpPr>
        <p:spPr>
          <a:xfrm>
            <a:off x="373160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64" name="Rectangle 163"/>
          <p:cNvSpPr>
            <a:spLocks noChangeAspect="1"/>
          </p:cNvSpPr>
          <p:nvPr userDrawn="1"/>
        </p:nvSpPr>
        <p:spPr>
          <a:xfrm>
            <a:off x="4341248"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5" name="Rectangle 164"/>
          <p:cNvSpPr>
            <a:spLocks noChangeAspect="1"/>
          </p:cNvSpPr>
          <p:nvPr userDrawn="1"/>
        </p:nvSpPr>
        <p:spPr>
          <a:xfrm>
            <a:off x="4950889"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6" name="Rectangle 165"/>
          <p:cNvSpPr>
            <a:spLocks noChangeAspect="1"/>
          </p:cNvSpPr>
          <p:nvPr userDrawn="1"/>
        </p:nvSpPr>
        <p:spPr>
          <a:xfrm>
            <a:off x="5560531"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7" name="Rectangle 166"/>
          <p:cNvSpPr>
            <a:spLocks noChangeAspect="1"/>
          </p:cNvSpPr>
          <p:nvPr userDrawn="1"/>
        </p:nvSpPr>
        <p:spPr>
          <a:xfrm>
            <a:off x="6170172"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8" name="Rectangle 167"/>
          <p:cNvSpPr>
            <a:spLocks noChangeAspect="1"/>
          </p:cNvSpPr>
          <p:nvPr userDrawn="1"/>
        </p:nvSpPr>
        <p:spPr>
          <a:xfrm>
            <a:off x="6779813"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dirty="0">
              <a:solidFill>
                <a:prstClr val="white"/>
              </a:solidFill>
            </a:endParaRPr>
          </a:p>
        </p:txBody>
      </p:sp>
      <p:sp>
        <p:nvSpPr>
          <p:cNvPr id="169" name="Rectangle 168"/>
          <p:cNvSpPr>
            <a:spLocks noChangeAspect="1"/>
          </p:cNvSpPr>
          <p:nvPr userDrawn="1"/>
        </p:nvSpPr>
        <p:spPr>
          <a:xfrm>
            <a:off x="7389455"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70" name="Rectangle 169"/>
          <p:cNvSpPr>
            <a:spLocks noChangeAspect="1"/>
          </p:cNvSpPr>
          <p:nvPr userDrawn="1"/>
        </p:nvSpPr>
        <p:spPr>
          <a:xfrm>
            <a:off x="7999096"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71" name="Rectangle 170"/>
          <p:cNvSpPr>
            <a:spLocks noChangeAspect="1"/>
          </p:cNvSpPr>
          <p:nvPr userDrawn="1"/>
        </p:nvSpPr>
        <p:spPr>
          <a:xfrm>
            <a:off x="860873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sp>
        <p:nvSpPr>
          <p:cNvPr id="172" name="Rectangle 171"/>
          <p:cNvSpPr>
            <a:spLocks noChangeAspect="1"/>
          </p:cNvSpPr>
          <p:nvPr userDrawn="1"/>
        </p:nvSpPr>
        <p:spPr>
          <a:xfrm>
            <a:off x="9218417" y="2712376"/>
            <a:ext cx="558800" cy="670560"/>
          </a:xfrm>
          <a:prstGeom prst="rect">
            <a:avLst/>
          </a:prstGeom>
          <a:gradFill flip="none" rotWithShape="1">
            <a:gsLst>
              <a:gs pos="0">
                <a:srgbClr val="00B050"/>
              </a:gs>
              <a:gs pos="46000">
                <a:srgbClr val="1AB07F"/>
              </a:gs>
              <a:gs pos="100000">
                <a:schemeClr val="accent3">
                  <a:lumMod val="60000"/>
                </a:schemeClr>
              </a:gs>
            </a:gsLst>
            <a:path path="circle">
              <a:fillToRect l="50000" t="50000" r="50000" b="50000"/>
            </a:path>
            <a:tileRect/>
          </a:gradFill>
          <a:ln w="12700">
            <a:solidFill>
              <a:schemeClr val="bg1"/>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a:solidFill>
                <a:prstClr val="white"/>
              </a:solidFill>
            </a:endParaRPr>
          </a:p>
        </p:txBody>
      </p:sp>
      <p:pic>
        <p:nvPicPr>
          <p:cNvPr id="173"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2614629" y="1393688"/>
            <a:ext cx="377272" cy="377272"/>
          </a:xfrm>
          <a:prstGeom prst="rect">
            <a:avLst/>
          </a:prstGeom>
          <a:noFill/>
          <a:ln>
            <a:noFill/>
          </a:ln>
          <a:effectLst>
            <a:glow rad="76200">
              <a:srgbClr val="92D050">
                <a:alpha val="25000"/>
              </a:srgbClr>
            </a:glow>
          </a:effectLst>
        </p:spPr>
      </p:pic>
      <p:pic>
        <p:nvPicPr>
          <p:cNvPr id="174"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3222723" y="1393688"/>
            <a:ext cx="377272" cy="377272"/>
          </a:xfrm>
          <a:prstGeom prst="rect">
            <a:avLst/>
          </a:prstGeom>
          <a:noFill/>
          <a:ln>
            <a:noFill/>
          </a:ln>
          <a:effectLst>
            <a:glow rad="76200">
              <a:srgbClr val="92D050">
                <a:alpha val="25000"/>
              </a:srgbClr>
            </a:glow>
          </a:effectLst>
        </p:spPr>
      </p:pic>
      <p:pic>
        <p:nvPicPr>
          <p:cNvPr id="175"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3830816" y="1393688"/>
            <a:ext cx="377272" cy="377272"/>
          </a:xfrm>
          <a:prstGeom prst="rect">
            <a:avLst/>
          </a:prstGeom>
          <a:noFill/>
          <a:ln>
            <a:noFill/>
          </a:ln>
          <a:effectLst>
            <a:glow rad="76200">
              <a:srgbClr val="92D050">
                <a:alpha val="25000"/>
              </a:srgbClr>
            </a:glow>
          </a:effectLst>
        </p:spPr>
      </p:pic>
      <p:pic>
        <p:nvPicPr>
          <p:cNvPr id="176"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4438909" y="1393688"/>
            <a:ext cx="377272" cy="377272"/>
          </a:xfrm>
          <a:prstGeom prst="rect">
            <a:avLst/>
          </a:prstGeom>
          <a:noFill/>
          <a:ln>
            <a:noFill/>
          </a:ln>
          <a:effectLst>
            <a:glow rad="76200">
              <a:srgbClr val="92D050">
                <a:alpha val="25000"/>
              </a:srgbClr>
            </a:glow>
          </a:effectLst>
        </p:spPr>
      </p:pic>
      <p:pic>
        <p:nvPicPr>
          <p:cNvPr id="177"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5047003" y="1393688"/>
            <a:ext cx="377272" cy="377272"/>
          </a:xfrm>
          <a:prstGeom prst="rect">
            <a:avLst/>
          </a:prstGeom>
          <a:noFill/>
          <a:ln>
            <a:noFill/>
          </a:ln>
          <a:effectLst>
            <a:glow rad="76200">
              <a:srgbClr val="92D050">
                <a:alpha val="25000"/>
              </a:srgbClr>
            </a:glow>
          </a:effectLst>
        </p:spPr>
      </p:pic>
      <p:pic>
        <p:nvPicPr>
          <p:cNvPr id="178"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5655096" y="1393688"/>
            <a:ext cx="377272" cy="377272"/>
          </a:xfrm>
          <a:prstGeom prst="rect">
            <a:avLst/>
          </a:prstGeom>
          <a:noFill/>
          <a:ln>
            <a:noFill/>
          </a:ln>
          <a:effectLst>
            <a:glow rad="76200">
              <a:srgbClr val="92D050">
                <a:alpha val="25000"/>
              </a:srgbClr>
            </a:glow>
          </a:effectLst>
        </p:spPr>
      </p:pic>
      <p:pic>
        <p:nvPicPr>
          <p:cNvPr id="179"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6263189" y="1393688"/>
            <a:ext cx="377272" cy="377272"/>
          </a:xfrm>
          <a:prstGeom prst="rect">
            <a:avLst/>
          </a:prstGeom>
          <a:noFill/>
          <a:ln>
            <a:noFill/>
          </a:ln>
          <a:effectLst>
            <a:glow rad="76200">
              <a:srgbClr val="92D050">
                <a:alpha val="25000"/>
              </a:srgbClr>
            </a:glow>
          </a:effectLst>
        </p:spPr>
      </p:pic>
      <p:pic>
        <p:nvPicPr>
          <p:cNvPr id="180"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6871283" y="1393688"/>
            <a:ext cx="377272" cy="377272"/>
          </a:xfrm>
          <a:prstGeom prst="rect">
            <a:avLst/>
          </a:prstGeom>
          <a:noFill/>
          <a:ln>
            <a:noFill/>
          </a:ln>
          <a:effectLst>
            <a:glow rad="76200">
              <a:srgbClr val="92D050">
                <a:alpha val="25000"/>
              </a:srgbClr>
            </a:glow>
          </a:effectLst>
        </p:spPr>
      </p:pic>
      <p:pic>
        <p:nvPicPr>
          <p:cNvPr id="181"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7479376" y="1393688"/>
            <a:ext cx="377272" cy="377272"/>
          </a:xfrm>
          <a:prstGeom prst="rect">
            <a:avLst/>
          </a:prstGeom>
          <a:noFill/>
          <a:ln>
            <a:noFill/>
          </a:ln>
          <a:effectLst>
            <a:glow rad="76200">
              <a:srgbClr val="92D050">
                <a:alpha val="25000"/>
              </a:srgbClr>
            </a:glow>
          </a:effectLst>
        </p:spPr>
      </p:pic>
      <p:pic>
        <p:nvPicPr>
          <p:cNvPr id="182"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8087469" y="1393688"/>
            <a:ext cx="377272" cy="377272"/>
          </a:xfrm>
          <a:prstGeom prst="rect">
            <a:avLst/>
          </a:prstGeom>
          <a:noFill/>
          <a:ln>
            <a:noFill/>
          </a:ln>
          <a:effectLst>
            <a:glow rad="76200">
              <a:srgbClr val="92D050">
                <a:alpha val="25000"/>
              </a:srgbClr>
            </a:glow>
          </a:effectLst>
        </p:spPr>
      </p:pic>
      <p:pic>
        <p:nvPicPr>
          <p:cNvPr id="183"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8695563" y="1393688"/>
            <a:ext cx="377272" cy="377272"/>
          </a:xfrm>
          <a:prstGeom prst="rect">
            <a:avLst/>
          </a:prstGeom>
          <a:noFill/>
          <a:ln>
            <a:noFill/>
          </a:ln>
          <a:effectLst>
            <a:glow rad="76200">
              <a:srgbClr val="92D050">
                <a:alpha val="25000"/>
              </a:srgbClr>
            </a:glow>
          </a:effectLst>
        </p:spPr>
      </p:pic>
      <p:pic>
        <p:nvPicPr>
          <p:cNvPr id="184"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9303655" y="1393688"/>
            <a:ext cx="377272" cy="377272"/>
          </a:xfrm>
          <a:prstGeom prst="rect">
            <a:avLst/>
          </a:prstGeom>
          <a:noFill/>
          <a:ln>
            <a:noFill/>
          </a:ln>
          <a:effectLst>
            <a:glow rad="76200">
              <a:srgbClr val="92D050">
                <a:alpha val="25000"/>
              </a:srgbClr>
            </a:glow>
          </a:effectLst>
        </p:spPr>
      </p:pic>
      <p:pic>
        <p:nvPicPr>
          <p:cNvPr id="185"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2614629" y="2119852"/>
            <a:ext cx="377272" cy="377272"/>
          </a:xfrm>
          <a:prstGeom prst="rect">
            <a:avLst/>
          </a:prstGeom>
          <a:noFill/>
          <a:ln>
            <a:noFill/>
          </a:ln>
          <a:effectLst>
            <a:glow rad="76200">
              <a:srgbClr val="92D050">
                <a:alpha val="25000"/>
              </a:srgbClr>
            </a:glow>
          </a:effectLst>
        </p:spPr>
      </p:pic>
      <p:pic>
        <p:nvPicPr>
          <p:cNvPr id="186"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3222723" y="2119852"/>
            <a:ext cx="377272" cy="377272"/>
          </a:xfrm>
          <a:prstGeom prst="rect">
            <a:avLst/>
          </a:prstGeom>
          <a:noFill/>
          <a:ln>
            <a:noFill/>
          </a:ln>
          <a:effectLst>
            <a:glow rad="76200">
              <a:srgbClr val="92D050">
                <a:alpha val="25000"/>
              </a:srgbClr>
            </a:glow>
          </a:effectLst>
        </p:spPr>
      </p:pic>
      <p:pic>
        <p:nvPicPr>
          <p:cNvPr id="187"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3830816" y="2119852"/>
            <a:ext cx="377272" cy="377272"/>
          </a:xfrm>
          <a:prstGeom prst="rect">
            <a:avLst/>
          </a:prstGeom>
          <a:noFill/>
          <a:ln>
            <a:noFill/>
          </a:ln>
          <a:effectLst>
            <a:glow rad="76200">
              <a:srgbClr val="92D050">
                <a:alpha val="25000"/>
              </a:srgbClr>
            </a:glow>
          </a:effectLst>
        </p:spPr>
      </p:pic>
      <p:pic>
        <p:nvPicPr>
          <p:cNvPr id="188"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4438909" y="2119852"/>
            <a:ext cx="377272" cy="377272"/>
          </a:xfrm>
          <a:prstGeom prst="rect">
            <a:avLst/>
          </a:prstGeom>
          <a:noFill/>
          <a:ln>
            <a:noFill/>
          </a:ln>
          <a:effectLst>
            <a:glow rad="76200">
              <a:srgbClr val="92D050">
                <a:alpha val="25000"/>
              </a:srgbClr>
            </a:glow>
          </a:effectLst>
        </p:spPr>
      </p:pic>
      <p:pic>
        <p:nvPicPr>
          <p:cNvPr id="189"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5047003" y="2119852"/>
            <a:ext cx="377272" cy="377272"/>
          </a:xfrm>
          <a:prstGeom prst="rect">
            <a:avLst/>
          </a:prstGeom>
          <a:noFill/>
          <a:ln>
            <a:noFill/>
          </a:ln>
          <a:effectLst>
            <a:glow rad="76200">
              <a:srgbClr val="92D050">
                <a:alpha val="25000"/>
              </a:srgbClr>
            </a:glow>
          </a:effectLst>
        </p:spPr>
      </p:pic>
      <p:pic>
        <p:nvPicPr>
          <p:cNvPr id="190"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5655096" y="2119852"/>
            <a:ext cx="377272" cy="377272"/>
          </a:xfrm>
          <a:prstGeom prst="rect">
            <a:avLst/>
          </a:prstGeom>
          <a:noFill/>
          <a:ln>
            <a:noFill/>
          </a:ln>
          <a:effectLst>
            <a:glow rad="76200">
              <a:srgbClr val="92D050">
                <a:alpha val="25000"/>
              </a:srgbClr>
            </a:glow>
          </a:effectLst>
        </p:spPr>
      </p:pic>
      <p:pic>
        <p:nvPicPr>
          <p:cNvPr id="191"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6263189" y="2119852"/>
            <a:ext cx="377272" cy="377272"/>
          </a:xfrm>
          <a:prstGeom prst="rect">
            <a:avLst/>
          </a:prstGeom>
          <a:noFill/>
          <a:ln>
            <a:noFill/>
          </a:ln>
          <a:effectLst>
            <a:glow rad="76200">
              <a:srgbClr val="92D050">
                <a:alpha val="25000"/>
              </a:srgbClr>
            </a:glow>
          </a:effectLst>
        </p:spPr>
      </p:pic>
      <p:pic>
        <p:nvPicPr>
          <p:cNvPr id="192"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6871283" y="2119852"/>
            <a:ext cx="377272" cy="377272"/>
          </a:xfrm>
          <a:prstGeom prst="rect">
            <a:avLst/>
          </a:prstGeom>
          <a:noFill/>
          <a:ln>
            <a:noFill/>
          </a:ln>
          <a:effectLst>
            <a:glow rad="76200">
              <a:srgbClr val="92D050">
                <a:alpha val="25000"/>
              </a:srgbClr>
            </a:glow>
          </a:effectLst>
        </p:spPr>
      </p:pic>
      <p:pic>
        <p:nvPicPr>
          <p:cNvPr id="193"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7479376" y="2119852"/>
            <a:ext cx="377272" cy="377272"/>
          </a:xfrm>
          <a:prstGeom prst="rect">
            <a:avLst/>
          </a:prstGeom>
          <a:noFill/>
          <a:ln>
            <a:noFill/>
          </a:ln>
          <a:effectLst>
            <a:glow rad="76200">
              <a:srgbClr val="92D050">
                <a:alpha val="25000"/>
              </a:srgbClr>
            </a:glow>
          </a:effectLst>
        </p:spPr>
      </p:pic>
      <p:pic>
        <p:nvPicPr>
          <p:cNvPr id="194"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8087469" y="2119852"/>
            <a:ext cx="377272" cy="377272"/>
          </a:xfrm>
          <a:prstGeom prst="rect">
            <a:avLst/>
          </a:prstGeom>
          <a:noFill/>
          <a:ln>
            <a:noFill/>
          </a:ln>
          <a:effectLst>
            <a:glow rad="76200">
              <a:srgbClr val="92D050">
                <a:alpha val="25000"/>
              </a:srgbClr>
            </a:glow>
          </a:effectLst>
        </p:spPr>
      </p:pic>
      <p:pic>
        <p:nvPicPr>
          <p:cNvPr id="195"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8695563" y="2119852"/>
            <a:ext cx="377272" cy="377272"/>
          </a:xfrm>
          <a:prstGeom prst="rect">
            <a:avLst/>
          </a:prstGeom>
          <a:noFill/>
          <a:ln>
            <a:noFill/>
          </a:ln>
          <a:effectLst>
            <a:glow rad="76200">
              <a:srgbClr val="92D050">
                <a:alpha val="25000"/>
              </a:srgbClr>
            </a:glow>
          </a:effectLst>
        </p:spPr>
      </p:pic>
      <p:pic>
        <p:nvPicPr>
          <p:cNvPr id="196"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9303655" y="2119852"/>
            <a:ext cx="377272" cy="377272"/>
          </a:xfrm>
          <a:prstGeom prst="rect">
            <a:avLst/>
          </a:prstGeom>
          <a:noFill/>
          <a:ln>
            <a:noFill/>
          </a:ln>
          <a:effectLst>
            <a:glow rad="76200">
              <a:srgbClr val="92D050">
                <a:alpha val="25000"/>
              </a:srgbClr>
            </a:glow>
          </a:effectLst>
        </p:spPr>
      </p:pic>
      <p:pic>
        <p:nvPicPr>
          <p:cNvPr id="197"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2614629" y="2855977"/>
            <a:ext cx="377272" cy="377272"/>
          </a:xfrm>
          <a:prstGeom prst="rect">
            <a:avLst/>
          </a:prstGeom>
          <a:noFill/>
          <a:ln>
            <a:noFill/>
          </a:ln>
          <a:effectLst>
            <a:glow rad="76200">
              <a:srgbClr val="92D050">
                <a:alpha val="25000"/>
              </a:srgbClr>
            </a:glow>
          </a:effectLst>
        </p:spPr>
      </p:pic>
      <p:pic>
        <p:nvPicPr>
          <p:cNvPr id="198"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3222723" y="2855977"/>
            <a:ext cx="377272" cy="377272"/>
          </a:xfrm>
          <a:prstGeom prst="rect">
            <a:avLst/>
          </a:prstGeom>
          <a:noFill/>
          <a:ln>
            <a:noFill/>
          </a:ln>
          <a:effectLst>
            <a:glow rad="76200">
              <a:srgbClr val="92D050">
                <a:alpha val="25000"/>
              </a:srgbClr>
            </a:glow>
          </a:effectLst>
        </p:spPr>
      </p:pic>
      <p:pic>
        <p:nvPicPr>
          <p:cNvPr id="199"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3830816" y="2855977"/>
            <a:ext cx="377272" cy="377272"/>
          </a:xfrm>
          <a:prstGeom prst="rect">
            <a:avLst/>
          </a:prstGeom>
          <a:noFill/>
          <a:ln>
            <a:noFill/>
          </a:ln>
          <a:effectLst>
            <a:glow rad="76200">
              <a:srgbClr val="92D050">
                <a:alpha val="25000"/>
              </a:srgbClr>
            </a:glow>
          </a:effectLst>
        </p:spPr>
      </p:pic>
      <p:pic>
        <p:nvPicPr>
          <p:cNvPr id="200"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4438909" y="2855977"/>
            <a:ext cx="377272" cy="377272"/>
          </a:xfrm>
          <a:prstGeom prst="rect">
            <a:avLst/>
          </a:prstGeom>
          <a:noFill/>
          <a:ln>
            <a:noFill/>
          </a:ln>
          <a:effectLst>
            <a:glow rad="76200">
              <a:srgbClr val="92D050">
                <a:alpha val="25000"/>
              </a:srgbClr>
            </a:glow>
          </a:effectLst>
        </p:spPr>
      </p:pic>
      <p:pic>
        <p:nvPicPr>
          <p:cNvPr id="201"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5047003" y="2855977"/>
            <a:ext cx="377272" cy="377272"/>
          </a:xfrm>
          <a:prstGeom prst="rect">
            <a:avLst/>
          </a:prstGeom>
          <a:noFill/>
          <a:ln>
            <a:noFill/>
          </a:ln>
          <a:effectLst>
            <a:glow rad="76200">
              <a:srgbClr val="92D050">
                <a:alpha val="25000"/>
              </a:srgbClr>
            </a:glow>
          </a:effectLst>
        </p:spPr>
      </p:pic>
      <p:pic>
        <p:nvPicPr>
          <p:cNvPr id="202"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5655096" y="2855977"/>
            <a:ext cx="377272" cy="377272"/>
          </a:xfrm>
          <a:prstGeom prst="rect">
            <a:avLst/>
          </a:prstGeom>
          <a:noFill/>
          <a:ln>
            <a:noFill/>
          </a:ln>
          <a:effectLst>
            <a:glow rad="76200">
              <a:srgbClr val="92D050">
                <a:alpha val="25000"/>
              </a:srgbClr>
            </a:glow>
          </a:effectLst>
        </p:spPr>
      </p:pic>
      <p:pic>
        <p:nvPicPr>
          <p:cNvPr id="203"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6263189" y="2855977"/>
            <a:ext cx="377272" cy="377272"/>
          </a:xfrm>
          <a:prstGeom prst="rect">
            <a:avLst/>
          </a:prstGeom>
          <a:noFill/>
          <a:ln>
            <a:noFill/>
          </a:ln>
          <a:effectLst>
            <a:glow rad="76200">
              <a:srgbClr val="92D050">
                <a:alpha val="25000"/>
              </a:srgbClr>
            </a:glow>
          </a:effectLst>
        </p:spPr>
      </p:pic>
      <p:pic>
        <p:nvPicPr>
          <p:cNvPr id="204"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6871283" y="2855977"/>
            <a:ext cx="377272" cy="377272"/>
          </a:xfrm>
          <a:prstGeom prst="rect">
            <a:avLst/>
          </a:prstGeom>
          <a:noFill/>
          <a:ln>
            <a:noFill/>
          </a:ln>
          <a:effectLst>
            <a:glow rad="76200">
              <a:srgbClr val="92D050">
                <a:alpha val="25000"/>
              </a:srgbClr>
            </a:glow>
          </a:effectLst>
        </p:spPr>
      </p:pic>
      <p:pic>
        <p:nvPicPr>
          <p:cNvPr id="205"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7479376" y="2855977"/>
            <a:ext cx="377272" cy="377272"/>
          </a:xfrm>
          <a:prstGeom prst="rect">
            <a:avLst/>
          </a:prstGeom>
          <a:noFill/>
          <a:ln>
            <a:noFill/>
          </a:ln>
          <a:effectLst>
            <a:glow rad="76200">
              <a:srgbClr val="92D050">
                <a:alpha val="25000"/>
              </a:srgbClr>
            </a:glow>
          </a:effectLst>
        </p:spPr>
      </p:pic>
      <p:pic>
        <p:nvPicPr>
          <p:cNvPr id="206"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8087469" y="2855977"/>
            <a:ext cx="377272" cy="377272"/>
          </a:xfrm>
          <a:prstGeom prst="rect">
            <a:avLst/>
          </a:prstGeom>
          <a:noFill/>
          <a:ln>
            <a:noFill/>
          </a:ln>
          <a:effectLst>
            <a:glow rad="76200">
              <a:srgbClr val="92D050">
                <a:alpha val="25000"/>
              </a:srgbClr>
            </a:glow>
          </a:effectLst>
        </p:spPr>
      </p:pic>
      <p:pic>
        <p:nvPicPr>
          <p:cNvPr id="207"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8695563" y="2855977"/>
            <a:ext cx="377272" cy="377272"/>
          </a:xfrm>
          <a:prstGeom prst="rect">
            <a:avLst/>
          </a:prstGeom>
          <a:noFill/>
          <a:ln>
            <a:noFill/>
          </a:ln>
          <a:effectLst>
            <a:glow rad="76200">
              <a:srgbClr val="92D050">
                <a:alpha val="25000"/>
              </a:srgbClr>
            </a:glow>
          </a:effectLst>
        </p:spPr>
      </p:pic>
      <p:pic>
        <p:nvPicPr>
          <p:cNvPr id="208"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9303655" y="2855977"/>
            <a:ext cx="377272" cy="377272"/>
          </a:xfrm>
          <a:prstGeom prst="rect">
            <a:avLst/>
          </a:prstGeom>
          <a:noFill/>
          <a:ln>
            <a:noFill/>
          </a:ln>
          <a:effectLst>
            <a:glow rad="76200">
              <a:srgbClr val="92D050">
                <a:alpha val="25000"/>
              </a:srgbClr>
            </a:glow>
          </a:effectLst>
        </p:spPr>
      </p:pic>
      <p:pic>
        <p:nvPicPr>
          <p:cNvPr id="209"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2614629" y="3598768"/>
            <a:ext cx="377272" cy="377272"/>
          </a:xfrm>
          <a:prstGeom prst="rect">
            <a:avLst/>
          </a:prstGeom>
          <a:noFill/>
          <a:ln>
            <a:noFill/>
          </a:ln>
          <a:effectLst>
            <a:glow rad="76200">
              <a:srgbClr val="92D050">
                <a:alpha val="25000"/>
              </a:srgbClr>
            </a:glow>
          </a:effectLst>
        </p:spPr>
      </p:pic>
      <p:pic>
        <p:nvPicPr>
          <p:cNvPr id="210"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3222723" y="3598768"/>
            <a:ext cx="377272" cy="377272"/>
          </a:xfrm>
          <a:prstGeom prst="rect">
            <a:avLst/>
          </a:prstGeom>
          <a:noFill/>
          <a:ln>
            <a:noFill/>
          </a:ln>
          <a:effectLst>
            <a:glow rad="76200">
              <a:srgbClr val="92D050">
                <a:alpha val="25000"/>
              </a:srgbClr>
            </a:glow>
          </a:effectLst>
        </p:spPr>
      </p:pic>
      <p:pic>
        <p:nvPicPr>
          <p:cNvPr id="211"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3830816" y="3598768"/>
            <a:ext cx="377272" cy="377272"/>
          </a:xfrm>
          <a:prstGeom prst="rect">
            <a:avLst/>
          </a:prstGeom>
          <a:noFill/>
          <a:ln>
            <a:noFill/>
          </a:ln>
          <a:effectLst>
            <a:glow rad="76200">
              <a:srgbClr val="92D050">
                <a:alpha val="25000"/>
              </a:srgbClr>
            </a:glow>
          </a:effectLst>
        </p:spPr>
      </p:pic>
      <p:pic>
        <p:nvPicPr>
          <p:cNvPr id="212"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4438909" y="3598768"/>
            <a:ext cx="377272" cy="377272"/>
          </a:xfrm>
          <a:prstGeom prst="rect">
            <a:avLst/>
          </a:prstGeom>
          <a:noFill/>
          <a:ln>
            <a:noFill/>
          </a:ln>
          <a:effectLst>
            <a:glow rad="76200">
              <a:srgbClr val="92D050">
                <a:alpha val="25000"/>
              </a:srgbClr>
            </a:glow>
          </a:effectLst>
        </p:spPr>
      </p:pic>
      <p:pic>
        <p:nvPicPr>
          <p:cNvPr id="213"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5047003" y="3598768"/>
            <a:ext cx="377272" cy="377272"/>
          </a:xfrm>
          <a:prstGeom prst="rect">
            <a:avLst/>
          </a:prstGeom>
          <a:noFill/>
          <a:ln>
            <a:noFill/>
          </a:ln>
          <a:effectLst>
            <a:glow rad="76200">
              <a:srgbClr val="92D050">
                <a:alpha val="25000"/>
              </a:srgbClr>
            </a:glow>
          </a:effectLst>
        </p:spPr>
      </p:pic>
      <p:pic>
        <p:nvPicPr>
          <p:cNvPr id="214"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5655096" y="3598768"/>
            <a:ext cx="377272" cy="377272"/>
          </a:xfrm>
          <a:prstGeom prst="rect">
            <a:avLst/>
          </a:prstGeom>
          <a:noFill/>
          <a:ln>
            <a:noFill/>
          </a:ln>
          <a:effectLst>
            <a:glow rad="76200">
              <a:srgbClr val="92D050">
                <a:alpha val="25000"/>
              </a:srgbClr>
            </a:glow>
          </a:effectLst>
        </p:spPr>
      </p:pic>
      <p:pic>
        <p:nvPicPr>
          <p:cNvPr id="215"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6263189" y="3598768"/>
            <a:ext cx="377272" cy="377272"/>
          </a:xfrm>
          <a:prstGeom prst="rect">
            <a:avLst/>
          </a:prstGeom>
          <a:noFill/>
          <a:ln>
            <a:noFill/>
          </a:ln>
          <a:effectLst>
            <a:glow rad="76200">
              <a:srgbClr val="92D050">
                <a:alpha val="25000"/>
              </a:srgbClr>
            </a:glow>
          </a:effectLst>
        </p:spPr>
      </p:pic>
      <p:pic>
        <p:nvPicPr>
          <p:cNvPr id="216"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6871283" y="3598768"/>
            <a:ext cx="377272" cy="377272"/>
          </a:xfrm>
          <a:prstGeom prst="rect">
            <a:avLst/>
          </a:prstGeom>
          <a:noFill/>
          <a:ln>
            <a:noFill/>
          </a:ln>
          <a:effectLst>
            <a:glow rad="76200">
              <a:srgbClr val="92D050">
                <a:alpha val="25000"/>
              </a:srgbClr>
            </a:glow>
          </a:effectLst>
        </p:spPr>
      </p:pic>
      <p:pic>
        <p:nvPicPr>
          <p:cNvPr id="217"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7479376" y="3598768"/>
            <a:ext cx="377272" cy="377272"/>
          </a:xfrm>
          <a:prstGeom prst="rect">
            <a:avLst/>
          </a:prstGeom>
          <a:noFill/>
          <a:ln>
            <a:noFill/>
          </a:ln>
          <a:effectLst>
            <a:glow rad="76200">
              <a:srgbClr val="92D050">
                <a:alpha val="25000"/>
              </a:srgbClr>
            </a:glow>
          </a:effectLst>
        </p:spPr>
      </p:pic>
      <p:pic>
        <p:nvPicPr>
          <p:cNvPr id="218"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8087469" y="3598768"/>
            <a:ext cx="377272" cy="377272"/>
          </a:xfrm>
          <a:prstGeom prst="rect">
            <a:avLst/>
          </a:prstGeom>
          <a:noFill/>
          <a:ln>
            <a:noFill/>
          </a:ln>
          <a:effectLst>
            <a:glow rad="76200">
              <a:srgbClr val="92D050">
                <a:alpha val="25000"/>
              </a:srgbClr>
            </a:glow>
          </a:effectLst>
        </p:spPr>
      </p:pic>
      <p:pic>
        <p:nvPicPr>
          <p:cNvPr id="219"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8695563" y="3598768"/>
            <a:ext cx="377272" cy="377272"/>
          </a:xfrm>
          <a:prstGeom prst="rect">
            <a:avLst/>
          </a:prstGeom>
          <a:noFill/>
          <a:ln>
            <a:noFill/>
          </a:ln>
          <a:effectLst>
            <a:glow rad="76200">
              <a:srgbClr val="92D050">
                <a:alpha val="25000"/>
              </a:srgbClr>
            </a:glow>
          </a:effectLst>
        </p:spPr>
      </p:pic>
      <p:pic>
        <p:nvPicPr>
          <p:cNvPr id="220"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9303655" y="3598768"/>
            <a:ext cx="377272" cy="377272"/>
          </a:xfrm>
          <a:prstGeom prst="rect">
            <a:avLst/>
          </a:prstGeom>
          <a:noFill/>
          <a:ln>
            <a:noFill/>
          </a:ln>
          <a:effectLst>
            <a:glow rad="76200">
              <a:srgbClr val="92D050">
                <a:alpha val="25000"/>
              </a:srgbClr>
            </a:glow>
          </a:effectLst>
        </p:spPr>
      </p:pic>
      <p:pic>
        <p:nvPicPr>
          <p:cNvPr id="221"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1989745" y="2119852"/>
            <a:ext cx="377272" cy="377272"/>
          </a:xfrm>
          <a:prstGeom prst="rect">
            <a:avLst/>
          </a:prstGeom>
          <a:noFill/>
          <a:ln>
            <a:noFill/>
          </a:ln>
          <a:effectLst>
            <a:glow rad="76200">
              <a:srgbClr val="92D050">
                <a:alpha val="25000"/>
              </a:srgbClr>
            </a:glow>
          </a:effectLst>
        </p:spPr>
      </p:pic>
      <p:pic>
        <p:nvPicPr>
          <p:cNvPr id="222"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1989745" y="2855977"/>
            <a:ext cx="377272" cy="377272"/>
          </a:xfrm>
          <a:prstGeom prst="rect">
            <a:avLst/>
          </a:prstGeom>
          <a:noFill/>
          <a:ln>
            <a:noFill/>
          </a:ln>
          <a:effectLst>
            <a:glow rad="76200">
              <a:srgbClr val="92D050">
                <a:alpha val="25000"/>
              </a:srgbClr>
            </a:glow>
          </a:effectLst>
        </p:spPr>
      </p:pic>
      <p:pic>
        <p:nvPicPr>
          <p:cNvPr id="223"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9912700" y="2119852"/>
            <a:ext cx="377272" cy="377272"/>
          </a:xfrm>
          <a:prstGeom prst="rect">
            <a:avLst/>
          </a:prstGeom>
          <a:noFill/>
          <a:ln>
            <a:noFill/>
          </a:ln>
          <a:effectLst>
            <a:glow rad="76200">
              <a:srgbClr val="92D050">
                <a:alpha val="25000"/>
              </a:srgbClr>
            </a:glow>
          </a:effectLst>
        </p:spPr>
      </p:pic>
      <p:pic>
        <p:nvPicPr>
          <p:cNvPr id="224" name="Picture 88" descr="http://i.imgur.com/PVtc6.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bwMode="auto">
          <a:xfrm>
            <a:off x="9912700" y="2855977"/>
            <a:ext cx="377272" cy="377272"/>
          </a:xfrm>
          <a:prstGeom prst="rect">
            <a:avLst/>
          </a:prstGeom>
          <a:noFill/>
          <a:ln>
            <a:noFill/>
          </a:ln>
          <a:effectLst>
            <a:glow rad="76200">
              <a:srgbClr val="92D050">
                <a:alpha val="25000"/>
              </a:srgbClr>
            </a:glow>
          </a:effectLst>
        </p:spPr>
      </p:pic>
      <p:sp>
        <p:nvSpPr>
          <p:cNvPr id="227" name="Freeform 226"/>
          <p:cNvSpPr/>
          <p:nvPr userDrawn="1"/>
        </p:nvSpPr>
        <p:spPr>
          <a:xfrm>
            <a:off x="1785035" y="1169702"/>
            <a:ext cx="8717341" cy="3038781"/>
          </a:xfrm>
          <a:custGeom>
            <a:avLst/>
            <a:gdLst>
              <a:gd name="connsiteX0" fmla="*/ 475078 w 6538006"/>
              <a:gd name="connsiteY0" fmla="*/ 0 h 2314094"/>
              <a:gd name="connsiteX1" fmla="*/ 6060983 w 6538006"/>
              <a:gd name="connsiteY1" fmla="*/ 0 h 2314094"/>
              <a:gd name="connsiteX2" fmla="*/ 6060983 w 6538006"/>
              <a:gd name="connsiteY2" fmla="*/ 546605 h 2314094"/>
              <a:gd name="connsiteX3" fmla="*/ 6538006 w 6538006"/>
              <a:gd name="connsiteY3" fmla="*/ 546605 h 2314094"/>
              <a:gd name="connsiteX4" fmla="*/ 6538006 w 6538006"/>
              <a:gd name="connsiteY4" fmla="*/ 1769244 h 2314094"/>
              <a:gd name="connsiteX5" fmla="*/ 6060983 w 6538006"/>
              <a:gd name="connsiteY5" fmla="*/ 1769244 h 2314094"/>
              <a:gd name="connsiteX6" fmla="*/ 6060983 w 6538006"/>
              <a:gd name="connsiteY6" fmla="*/ 2314094 h 2314094"/>
              <a:gd name="connsiteX7" fmla="*/ 475078 w 6538006"/>
              <a:gd name="connsiteY7" fmla="*/ 2314094 h 2314094"/>
              <a:gd name="connsiteX8" fmla="*/ 475078 w 6538006"/>
              <a:gd name="connsiteY8" fmla="*/ 1769244 h 2314094"/>
              <a:gd name="connsiteX9" fmla="*/ 0 w 6538006"/>
              <a:gd name="connsiteY9" fmla="*/ 1769244 h 2314094"/>
              <a:gd name="connsiteX10" fmla="*/ 0 w 6538006"/>
              <a:gd name="connsiteY10" fmla="*/ 546605 h 2314094"/>
              <a:gd name="connsiteX11" fmla="*/ 475078 w 6538006"/>
              <a:gd name="connsiteY11" fmla="*/ 546605 h 231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38006" h="2314094">
                <a:moveTo>
                  <a:pt x="475078" y="0"/>
                </a:moveTo>
                <a:lnTo>
                  <a:pt x="6060983" y="0"/>
                </a:lnTo>
                <a:lnTo>
                  <a:pt x="6060983" y="546605"/>
                </a:lnTo>
                <a:lnTo>
                  <a:pt x="6538006" y="546605"/>
                </a:lnTo>
                <a:lnTo>
                  <a:pt x="6538006" y="1769244"/>
                </a:lnTo>
                <a:lnTo>
                  <a:pt x="6060983" y="1769244"/>
                </a:lnTo>
                <a:lnTo>
                  <a:pt x="6060983" y="2314094"/>
                </a:lnTo>
                <a:lnTo>
                  <a:pt x="475078" y="2314094"/>
                </a:lnTo>
                <a:lnTo>
                  <a:pt x="475078" y="1769244"/>
                </a:lnTo>
                <a:lnTo>
                  <a:pt x="0" y="1769244"/>
                </a:lnTo>
                <a:lnTo>
                  <a:pt x="0" y="546605"/>
                </a:lnTo>
                <a:lnTo>
                  <a:pt x="475078" y="546605"/>
                </a:lnTo>
                <a:close/>
              </a:path>
            </a:pathLst>
          </a:custGeom>
          <a:noFill/>
          <a:ln w="34925">
            <a:gradFill>
              <a:gsLst>
                <a:gs pos="0">
                  <a:schemeClr val="accent1">
                    <a:lumMod val="5000"/>
                    <a:lumOff val="95000"/>
                  </a:schemeClr>
                </a:gs>
                <a:gs pos="100000">
                  <a:srgbClr val="01BEFE"/>
                </a:gs>
              </a:gsLst>
              <a:lin ang="0" scaled="0"/>
            </a:gra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solidFill>
                <a:prstClr val="white"/>
              </a:solidFill>
            </a:endParaRPr>
          </a:p>
        </p:txBody>
      </p:sp>
    </p:spTree>
    <p:extLst>
      <p:ext uri="{BB962C8B-B14F-4D97-AF65-F5344CB8AC3E}">
        <p14:creationId xmlns:p14="http://schemas.microsoft.com/office/powerpoint/2010/main" val="150324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115">
                                            <p:txEl>
                                              <p:charRg st="4294967295" end="4294967295"/>
                                            </p:txEl>
                                          </p:spTgt>
                                        </p:tgtEl>
                                        <p:attrNameLst>
                                          <p:attrName>style.visibility</p:attrName>
                                        </p:attrNameLst>
                                      </p:cBhvr>
                                      <p:to>
                                        <p:strVal val="visible"/>
                                      </p:to>
                                    </p:set>
                                    <p:animEffect transition="in" filter="fade">
                                      <p:cBhvr>
                                        <p:cTn id="7" dur="500"/>
                                        <p:tgtEl>
                                          <p:spTgt spid="115">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27501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16-Sep-23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pic>
        <p:nvPicPr>
          <p:cNvPr id="7" name="Picture 6">
            <a:extLst>
              <a:ext uri="{FF2B5EF4-FFF2-40B4-BE49-F238E27FC236}">
                <a16:creationId xmlns:a16="http://schemas.microsoft.com/office/drawing/2014/main" id="{19A40ADC-E7E0-42CA-A5BE-8957CEE8FAF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685222" y="5917231"/>
            <a:ext cx="1640379" cy="922713"/>
          </a:xfrm>
          <a:prstGeom prst="rect">
            <a:avLst/>
          </a:prstGeom>
        </p:spPr>
      </p:pic>
    </p:spTree>
    <p:extLst>
      <p:ext uri="{BB962C8B-B14F-4D97-AF65-F5344CB8AC3E}">
        <p14:creationId xmlns:p14="http://schemas.microsoft.com/office/powerpoint/2010/main" val="26718324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6581383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slide" Target="slide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hyperlink" Target="https://www.wheeloffortune.com/" TargetMode="External"/><Relationship Id="rId3" Type="http://schemas.openxmlformats.org/officeDocument/2006/relationships/image" Target="../media/image13.jpeg"/><Relationship Id="rId7" Type="http://schemas.openxmlformats.org/officeDocument/2006/relationships/hyperlink" Target="https://slideshowgames.blogspot.co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slide" Target="slide1.xml"/><Relationship Id="rId10" Type="http://schemas.openxmlformats.org/officeDocument/2006/relationships/hyperlink" Target="http://creativecommons.org/licenses/by-nc-sa/4.0/" TargetMode="External"/><Relationship Id="rId4" Type="http://schemas.openxmlformats.org/officeDocument/2006/relationships/slide" Target="slide4.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audio" Target="../media/audio9.wav"/></Relationships>
</file>

<file path=ppt/slides/_rels/slide8.xml.rels><?xml version="1.0" encoding="UTF-8" standalone="yes"?>
<Relationships xmlns="http://schemas.openxmlformats.org/package/2006/relationships"><Relationship Id="rId2" Type="http://schemas.openxmlformats.org/officeDocument/2006/relationships/audio" Target="../media/audio8.wav"/><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5000">
              <a:schemeClr val="bg2">
                <a:lumMod val="75000"/>
              </a:schemeClr>
            </a:gs>
            <a:gs pos="100000">
              <a:schemeClr val="bg2">
                <a:lumMod val="50000"/>
              </a:schemeClr>
            </a:gs>
            <a:gs pos="76000">
              <a:schemeClr val="bg2">
                <a:lumMod val="60000"/>
                <a:lumOff val="4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5895" name="Picture 535" descr="http://video.supercheats.com/videos/wheel-of-fortune/wheeloffortune_final_1080/wheeloffortune_final_10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906"/>
            <a:ext cx="12192000" cy="6774095"/>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p:cNvSpPr/>
          <p:nvPr/>
        </p:nvSpPr>
        <p:spPr>
          <a:xfrm rot="10800000">
            <a:off x="2396521" y="-1"/>
            <a:ext cx="3259824" cy="9641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69" name="Rectangle 68"/>
          <p:cNvSpPr/>
          <p:nvPr/>
        </p:nvSpPr>
        <p:spPr>
          <a:xfrm rot="10800000">
            <a:off x="2396521" y="497534"/>
            <a:ext cx="3259824" cy="466663"/>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0" name="Rectangle 69"/>
          <p:cNvSpPr/>
          <p:nvPr/>
        </p:nvSpPr>
        <p:spPr>
          <a:xfrm rot="10800000" flipH="1">
            <a:off x="2396521" y="507023"/>
            <a:ext cx="3259824" cy="457171"/>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2" name="Rectangle 71"/>
          <p:cNvSpPr/>
          <p:nvPr/>
        </p:nvSpPr>
        <p:spPr>
          <a:xfrm rot="10800000">
            <a:off x="5640411" y="-1"/>
            <a:ext cx="3259824" cy="9641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5" name="Rectangle 74"/>
          <p:cNvSpPr/>
          <p:nvPr/>
        </p:nvSpPr>
        <p:spPr>
          <a:xfrm rot="10800000">
            <a:off x="5640411" y="497534"/>
            <a:ext cx="3259824" cy="466663"/>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6" name="Rectangle 75"/>
          <p:cNvSpPr/>
          <p:nvPr/>
        </p:nvSpPr>
        <p:spPr>
          <a:xfrm rot="10800000" flipH="1">
            <a:off x="5640411" y="507023"/>
            <a:ext cx="3259824" cy="457171"/>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8" name="Rectangle 77"/>
          <p:cNvSpPr/>
          <p:nvPr/>
        </p:nvSpPr>
        <p:spPr>
          <a:xfrm rot="10800000">
            <a:off x="8906681" y="-1"/>
            <a:ext cx="3281729" cy="964199"/>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80" name="Rectangle 79"/>
          <p:cNvSpPr/>
          <p:nvPr/>
        </p:nvSpPr>
        <p:spPr>
          <a:xfrm rot="10800000">
            <a:off x="8906680" y="497534"/>
            <a:ext cx="3281729" cy="466663"/>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1" name="Rectangle 80"/>
          <p:cNvSpPr/>
          <p:nvPr/>
        </p:nvSpPr>
        <p:spPr>
          <a:xfrm rot="10800000" flipH="1">
            <a:off x="8906681" y="507023"/>
            <a:ext cx="3281729" cy="457171"/>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2" name="RedFinal"/>
          <p:cNvSpPr/>
          <p:nvPr/>
        </p:nvSpPr>
        <p:spPr>
          <a:xfrm>
            <a:off x="2396523" y="-14241"/>
            <a:ext cx="3255264" cy="975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04800" tIns="402336" rtlCol="0" anchor="ctr" anchorCtr="0"/>
          <a:lstStyle/>
          <a:p>
            <a:pPr defTabSz="1219170"/>
            <a:r>
              <a:rPr lang="en-US" sz="3200">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3200"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33" name="YellowFinal"/>
          <p:cNvSpPr/>
          <p:nvPr/>
        </p:nvSpPr>
        <p:spPr>
          <a:xfrm>
            <a:off x="5640412" y="-14241"/>
            <a:ext cx="3255264" cy="975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04800" tIns="402336" rtlCol="0" anchor="ctr" anchorCtr="0"/>
          <a:lstStyle/>
          <a:p>
            <a:pPr defTabSz="1219170"/>
            <a:r>
              <a:rPr lang="en-US" sz="3200">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3200"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34" name="BlueFinal"/>
          <p:cNvSpPr/>
          <p:nvPr/>
        </p:nvSpPr>
        <p:spPr>
          <a:xfrm>
            <a:off x="8900235" y="-14241"/>
            <a:ext cx="3255264" cy="975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04800" tIns="402336" rtlCol="0" anchor="ctr" anchorCtr="0"/>
          <a:lstStyle/>
          <a:p>
            <a:pPr defTabSz="1219170"/>
            <a:r>
              <a:rPr lang="en-US" sz="3200">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3200"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65" name="Rectangle 64"/>
          <p:cNvSpPr/>
          <p:nvPr/>
        </p:nvSpPr>
        <p:spPr>
          <a:xfrm>
            <a:off x="-4559" y="-17315"/>
            <a:ext cx="2401080" cy="978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60960" rtlCol="0" anchor="ctr" anchorCtr="0"/>
          <a:lstStyle/>
          <a:p>
            <a:pPr algn="ctr" defTabSz="1219170"/>
            <a:endParaRPr lang="en-US" sz="3200" dirty="0">
              <a:solidFill>
                <a:prstClr val="white"/>
              </a:solidFill>
              <a:latin typeface="Gill Sans MT Condensed" panose="020B0506020104020203" pitchFamily="34" charset="0"/>
            </a:endParaRPr>
          </a:p>
          <a:p>
            <a:pPr algn="ctr" defTabSz="1219170"/>
            <a:r>
              <a:rPr lang="en-US" sz="2800" b="1">
                <a:solidFill>
                  <a:prstClr val="white"/>
                </a:solidFill>
                <a:latin typeface="+mj-lt"/>
              </a:rPr>
              <a:t>ĐIỂM</a:t>
            </a:r>
            <a:endParaRPr lang="en-US" sz="2800" b="1" dirty="0">
              <a:solidFill>
                <a:prstClr val="white"/>
              </a:solidFill>
              <a:latin typeface="+mj-lt"/>
            </a:endParaRPr>
          </a:p>
        </p:txBody>
      </p:sp>
      <p:sp>
        <p:nvSpPr>
          <p:cNvPr id="4" name="Rectangle 3"/>
          <p:cNvSpPr/>
          <p:nvPr/>
        </p:nvSpPr>
        <p:spPr>
          <a:xfrm>
            <a:off x="0" y="757295"/>
            <a:ext cx="12192000" cy="620528"/>
          </a:xfrm>
          <a:prstGeom prst="rect">
            <a:avLst/>
          </a:prstGeom>
          <a:gradFill flip="none" rotWithShape="1">
            <a:gsLst>
              <a:gs pos="0">
                <a:schemeClr val="bg1">
                  <a:alpha val="1000"/>
                </a:schemeClr>
              </a:gs>
              <a:gs pos="67000">
                <a:schemeClr val="bg1">
                  <a:alpha val="1000"/>
                </a:schemeClr>
              </a:gs>
              <a:gs pos="36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1" name="Freeform 90">
            <a:hlinkClick r:id="" action="ppaction://macro?name=StartRound"/>
          </p:cNvPr>
          <p:cNvSpPr/>
          <p:nvPr/>
        </p:nvSpPr>
        <p:spPr>
          <a:xfrm>
            <a:off x="834572" y="2051212"/>
            <a:ext cx="3553938" cy="487680"/>
          </a:xfrm>
          <a:custGeom>
            <a:avLst/>
            <a:gdLst>
              <a:gd name="connsiteX0" fmla="*/ 211989 w 2601982"/>
              <a:gd name="connsiteY0" fmla="*/ 0 h 365760"/>
              <a:gd name="connsiteX1" fmla="*/ 2601982 w 2601982"/>
              <a:gd name="connsiteY1" fmla="*/ 0 h 365760"/>
              <a:gd name="connsiteX2" fmla="*/ 2601982 w 2601982"/>
              <a:gd name="connsiteY2" fmla="*/ 365760 h 365760"/>
              <a:gd name="connsiteX3" fmla="*/ 0 w 2601982"/>
              <a:gd name="connsiteY3" fmla="*/ 365760 h 365760"/>
              <a:gd name="connsiteX4" fmla="*/ 67195 w 2601982"/>
              <a:gd name="connsiteY4" fmla="*/ 226273 h 365760"/>
              <a:gd name="connsiteX5" fmla="*/ 172915 w 2601982"/>
              <a:gd name="connsiteY5" fmla="*/ 52253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1982" h="365760">
                <a:moveTo>
                  <a:pt x="211989" y="0"/>
                </a:moveTo>
                <a:lnTo>
                  <a:pt x="2601982" y="0"/>
                </a:lnTo>
                <a:lnTo>
                  <a:pt x="2601982" y="365760"/>
                </a:lnTo>
                <a:lnTo>
                  <a:pt x="0" y="365760"/>
                </a:lnTo>
                <a:lnTo>
                  <a:pt x="67195" y="226273"/>
                </a:lnTo>
                <a:cubicBezTo>
                  <a:pt x="99687" y="166461"/>
                  <a:pt x="134986" y="108395"/>
                  <a:pt x="172915" y="52253"/>
                </a:cubicBezTo>
                <a:close/>
              </a:path>
            </a:pathLst>
          </a:custGeom>
          <a:gradFill>
            <a:gsLst>
              <a:gs pos="14000">
                <a:srgbClr val="0A93FC"/>
              </a:gs>
              <a:gs pos="50000">
                <a:srgbClr val="01BEFE"/>
              </a:gs>
              <a:gs pos="100000">
                <a:srgbClr val="00B0F0"/>
              </a:gs>
            </a:gsLst>
            <a:lin ang="5400000" scaled="0"/>
          </a:gra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defTabSz="1219170"/>
            <a:r>
              <a:rPr lang="en-US" sz="2400" b="1">
                <a:solidFill>
                  <a:prstClr val="white"/>
                </a:solidFill>
                <a:latin typeface="Calibri"/>
              </a:rPr>
              <a:t>EDIT PLAYER NAMES</a:t>
            </a:r>
          </a:p>
        </p:txBody>
      </p:sp>
      <p:sp>
        <p:nvSpPr>
          <p:cNvPr id="95" name="Freeform 94">
            <a:hlinkClick r:id="rId5" action="ppaction://hlinksldjump"/>
          </p:cNvPr>
          <p:cNvSpPr/>
          <p:nvPr/>
        </p:nvSpPr>
        <p:spPr>
          <a:xfrm>
            <a:off x="609600" y="2836687"/>
            <a:ext cx="3778909" cy="487680"/>
          </a:xfrm>
          <a:custGeom>
            <a:avLst/>
            <a:gdLst>
              <a:gd name="connsiteX0" fmla="*/ 80284 w 2769220"/>
              <a:gd name="connsiteY0" fmla="*/ 0 h 365760"/>
              <a:gd name="connsiteX1" fmla="*/ 2769220 w 2769220"/>
              <a:gd name="connsiteY1" fmla="*/ 0 h 365760"/>
              <a:gd name="connsiteX2" fmla="*/ 2769220 w 2769220"/>
              <a:gd name="connsiteY2" fmla="*/ 365760 h 365760"/>
              <a:gd name="connsiteX3" fmla="*/ 0 w 2769220"/>
              <a:gd name="connsiteY3" fmla="*/ 365760 h 365760"/>
              <a:gd name="connsiteX4" fmla="*/ 22574 w 2769220"/>
              <a:gd name="connsiteY4" fmla="*/ 217847 h 365760"/>
              <a:gd name="connsiteX5" fmla="*/ 74583 w 2769220"/>
              <a:gd name="connsiteY5" fmla="*/ 15578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9220" h="365760">
                <a:moveTo>
                  <a:pt x="80284" y="0"/>
                </a:moveTo>
                <a:lnTo>
                  <a:pt x="2769220" y="0"/>
                </a:lnTo>
                <a:lnTo>
                  <a:pt x="2769220" y="365760"/>
                </a:lnTo>
                <a:lnTo>
                  <a:pt x="0" y="365760"/>
                </a:lnTo>
                <a:lnTo>
                  <a:pt x="22574" y="217847"/>
                </a:lnTo>
                <a:cubicBezTo>
                  <a:pt x="36632" y="149149"/>
                  <a:pt x="54027" y="81667"/>
                  <a:pt x="74583" y="15578"/>
                </a:cubicBezTo>
                <a:close/>
              </a:path>
            </a:pathLst>
          </a:custGeom>
          <a:gradFill>
            <a:gsLst>
              <a:gs pos="14000">
                <a:srgbClr val="0A93FC"/>
              </a:gs>
              <a:gs pos="50000">
                <a:srgbClr val="01BEFE"/>
              </a:gs>
              <a:gs pos="100000">
                <a:srgbClr val="00B0F0"/>
              </a:gs>
            </a:gsLst>
            <a:lin ang="5400000" scaled="0"/>
          </a:gra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defTabSz="1219170"/>
            <a:r>
              <a:rPr lang="en-US">
                <a:solidFill>
                  <a:prstClr val="white"/>
                </a:solidFill>
                <a:latin typeface="Calibri"/>
              </a:rPr>
              <a:t>How to play</a:t>
            </a:r>
            <a:endParaRPr lang="en-US" dirty="0">
              <a:solidFill>
                <a:prstClr val="white"/>
              </a:solidFill>
              <a:latin typeface="Calibri"/>
            </a:endParaRPr>
          </a:p>
        </p:txBody>
      </p:sp>
      <p:sp>
        <p:nvSpPr>
          <p:cNvPr id="97" name="Freeform 96">
            <a:hlinkClick r:id="rId6" action="ppaction://hlinksldjump"/>
          </p:cNvPr>
          <p:cNvSpPr/>
          <p:nvPr/>
        </p:nvSpPr>
        <p:spPr>
          <a:xfrm>
            <a:off x="609600" y="3622162"/>
            <a:ext cx="3778909" cy="487680"/>
          </a:xfrm>
          <a:custGeom>
            <a:avLst/>
            <a:gdLst>
              <a:gd name="connsiteX0" fmla="*/ 2732 w 2789526"/>
              <a:gd name="connsiteY0" fmla="*/ 0 h 365760"/>
              <a:gd name="connsiteX1" fmla="*/ 2789526 w 2789526"/>
              <a:gd name="connsiteY1" fmla="*/ 0 h 365760"/>
              <a:gd name="connsiteX2" fmla="*/ 2789526 w 2789526"/>
              <a:gd name="connsiteY2" fmla="*/ 365760 h 365760"/>
              <a:gd name="connsiteX3" fmla="*/ 25527 w 2789526"/>
              <a:gd name="connsiteY3" fmla="*/ 365760 h 365760"/>
              <a:gd name="connsiteX4" fmla="*/ 10897 w 2789526"/>
              <a:gd name="connsiteY4" fmla="*/ 269900 h 365760"/>
              <a:gd name="connsiteX5" fmla="*/ 0 w 2789526"/>
              <a:gd name="connsiteY5" fmla="*/ 54102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526" h="365760">
                <a:moveTo>
                  <a:pt x="2732" y="0"/>
                </a:moveTo>
                <a:lnTo>
                  <a:pt x="2789526" y="0"/>
                </a:lnTo>
                <a:lnTo>
                  <a:pt x="2789526" y="365760"/>
                </a:lnTo>
                <a:lnTo>
                  <a:pt x="25527" y="365760"/>
                </a:lnTo>
                <a:lnTo>
                  <a:pt x="10897" y="269900"/>
                </a:lnTo>
                <a:cubicBezTo>
                  <a:pt x="3691" y="198947"/>
                  <a:pt x="0" y="126956"/>
                  <a:pt x="0" y="54102"/>
                </a:cubicBezTo>
                <a:close/>
              </a:path>
            </a:pathLst>
          </a:custGeom>
          <a:gradFill>
            <a:gsLst>
              <a:gs pos="14000">
                <a:srgbClr val="0A93FC"/>
              </a:gs>
              <a:gs pos="50000">
                <a:srgbClr val="01BEFE"/>
              </a:gs>
              <a:gs pos="100000">
                <a:srgbClr val="00B0F0"/>
              </a:gs>
            </a:gsLst>
            <a:lin ang="5400000" scaled="0"/>
          </a:gra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defTabSz="1219170"/>
            <a:r>
              <a:rPr lang="en-US">
                <a:solidFill>
                  <a:prstClr val="white"/>
                </a:solidFill>
                <a:latin typeface="Calibri"/>
              </a:rPr>
              <a:t>Credits/rules</a:t>
            </a:r>
            <a:endParaRPr lang="en-US" dirty="0">
              <a:solidFill>
                <a:prstClr val="white"/>
              </a:solidFill>
              <a:latin typeface="Calibri"/>
            </a:endParaRPr>
          </a:p>
        </p:txBody>
      </p:sp>
      <p:sp>
        <p:nvSpPr>
          <p:cNvPr id="2" name="Title 1"/>
          <p:cNvSpPr>
            <a:spLocks noGrp="1"/>
          </p:cNvSpPr>
          <p:nvPr>
            <p:ph type="title"/>
          </p:nvPr>
        </p:nvSpPr>
        <p:spPr/>
        <p:txBody>
          <a:bodyPr/>
          <a:lstStyle/>
          <a:p>
            <a:r>
              <a:rPr lang="en-US" dirty="0">
                <a:noFill/>
              </a:rPr>
              <a:t>Title Slide</a:t>
            </a:r>
          </a:p>
        </p:txBody>
      </p:sp>
      <p:sp>
        <p:nvSpPr>
          <p:cNvPr id="53" name="Rounded Rectangle 52">
            <a:hlinkClick r:id="" action="ppaction://macro?name=AdjustNames"/>
          </p:cNvPr>
          <p:cNvSpPr/>
          <p:nvPr/>
        </p:nvSpPr>
        <p:spPr>
          <a:xfrm>
            <a:off x="95893" y="63103"/>
            <a:ext cx="2222995" cy="365939"/>
          </a:xfrm>
          <a:prstGeom prst="roundRect">
            <a:avLst>
              <a:gd name="adj" fmla="val 50000"/>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219170"/>
            <a:r>
              <a:rPr lang="en-US" sz="2000" b="1">
                <a:solidFill>
                  <a:prstClr val="white"/>
                </a:solidFill>
                <a:latin typeface="+mj-lt"/>
              </a:rPr>
              <a:t>TÊN NGƯỜI CHƠI</a:t>
            </a:r>
            <a:endParaRPr lang="en-US" sz="2000" b="1" dirty="0">
              <a:solidFill>
                <a:prstClr val="white"/>
              </a:solidFill>
              <a:latin typeface="+mj-lt"/>
            </a:endParaRPr>
          </a:p>
        </p:txBody>
      </p:sp>
      <p:sp>
        <p:nvSpPr>
          <p:cNvPr id="54" name="RedName"/>
          <p:cNvSpPr txBox="1"/>
          <p:nvPr/>
        </p:nvSpPr>
        <p:spPr>
          <a:xfrm>
            <a:off x="2549773" y="43652"/>
            <a:ext cx="1179297" cy="461665"/>
          </a:xfrm>
          <a:prstGeom prst="rect">
            <a:avLst/>
          </a:prstGeom>
          <a:noFill/>
          <a:ln/>
        </p:spPr>
        <p:txBody>
          <a:bodyPr wrap="none" rtlCol="0">
            <a:spAutoFit/>
          </a:bodyPr>
          <a:lstStyle/>
          <a:p>
            <a:pPr defTabSz="1219170"/>
            <a:r>
              <a:rPr lang="en-US" sz="2400" b="1">
                <a:solidFill>
                  <a:prstClr val="white"/>
                </a:solidFill>
                <a:effectLst>
                  <a:outerShdw blurRad="38100" dist="38100" dir="2700000" algn="tl">
                    <a:srgbClr val="000000">
                      <a:alpha val="43137"/>
                    </a:srgbClr>
                  </a:outerShdw>
                </a:effectLst>
                <a:latin typeface="Rockwell Condensed" panose="02060603050405020104" pitchFamily="18" charset="0"/>
              </a:rPr>
              <a:t>Player 1</a:t>
            </a:r>
            <a:endParaRPr lang="en-US" sz="2400" b="1" dirty="0">
              <a:solidFill>
                <a:prstClr val="white"/>
              </a:solidFill>
              <a:effectLst>
                <a:outerShdw blurRad="38100" dist="38100" dir="2700000" algn="tl">
                  <a:srgbClr val="000000">
                    <a:alpha val="43137"/>
                  </a:srgbClr>
                </a:outerShdw>
              </a:effectLst>
              <a:latin typeface="Rockwell Condensed" panose="02060603050405020104" pitchFamily="18" charset="0"/>
            </a:endParaRPr>
          </a:p>
        </p:txBody>
      </p:sp>
      <p:sp>
        <p:nvSpPr>
          <p:cNvPr id="55" name="YellowName"/>
          <p:cNvSpPr txBox="1"/>
          <p:nvPr/>
        </p:nvSpPr>
        <p:spPr>
          <a:xfrm>
            <a:off x="5768990" y="43652"/>
            <a:ext cx="1179297" cy="461665"/>
          </a:xfrm>
          <a:prstGeom prst="rect">
            <a:avLst/>
          </a:prstGeom>
          <a:noFill/>
          <a:ln/>
        </p:spPr>
        <p:txBody>
          <a:bodyPr wrap="none" rtlCol="0">
            <a:spAutoFit/>
          </a:bodyPr>
          <a:lstStyle/>
          <a:p>
            <a:pPr defTabSz="1219170"/>
            <a:r>
              <a:rPr lang="en-US" sz="2400" b="1">
                <a:solidFill>
                  <a:prstClr val="white"/>
                </a:solidFill>
                <a:effectLst>
                  <a:outerShdw blurRad="38100" dist="38100" dir="2700000" algn="tl">
                    <a:srgbClr val="000000">
                      <a:alpha val="43137"/>
                    </a:srgbClr>
                  </a:outerShdw>
                </a:effectLst>
                <a:latin typeface="Rockwell Condensed" panose="02060603050405020104" pitchFamily="18" charset="0"/>
              </a:rPr>
              <a:t>Player 2</a:t>
            </a:r>
            <a:endParaRPr lang="en-US" sz="2400" b="1" dirty="0">
              <a:solidFill>
                <a:prstClr val="white"/>
              </a:solidFill>
              <a:effectLst>
                <a:outerShdw blurRad="38100" dist="38100" dir="2700000" algn="tl">
                  <a:srgbClr val="000000">
                    <a:alpha val="43137"/>
                  </a:srgbClr>
                </a:outerShdw>
              </a:effectLst>
              <a:latin typeface="Rockwell Condensed" panose="02060603050405020104" pitchFamily="18" charset="0"/>
            </a:endParaRPr>
          </a:p>
        </p:txBody>
      </p:sp>
      <p:sp>
        <p:nvSpPr>
          <p:cNvPr id="56" name="BlueName"/>
          <p:cNvSpPr txBox="1"/>
          <p:nvPr/>
        </p:nvSpPr>
        <p:spPr>
          <a:xfrm>
            <a:off x="9049038" y="43652"/>
            <a:ext cx="992579" cy="461665"/>
          </a:xfrm>
          <a:prstGeom prst="rect">
            <a:avLst/>
          </a:prstGeom>
          <a:noFill/>
          <a:ln/>
        </p:spPr>
        <p:txBody>
          <a:bodyPr wrap="none" rtlCol="0">
            <a:spAutoFit/>
          </a:bodyPr>
          <a:lstStyle/>
          <a:p>
            <a:pPr defTabSz="1219170"/>
            <a:r>
              <a:rPr lang="en-US" sz="2400" b="1">
                <a:solidFill>
                  <a:prstClr val="white"/>
                </a:solidFill>
                <a:effectLst>
                  <a:outerShdw blurRad="38100" dist="38100" dir="2700000" algn="tl">
                    <a:srgbClr val="000000">
                      <a:alpha val="43137"/>
                    </a:srgbClr>
                  </a:outerShdw>
                </a:effectLst>
                <a:latin typeface="Rockwell Condensed" panose="02060603050405020104" pitchFamily="18" charset="0"/>
              </a:rPr>
              <a:t>Khanh</a:t>
            </a:r>
            <a:endParaRPr lang="en-US" sz="2400" b="1" dirty="0">
              <a:solidFill>
                <a:prstClr val="white"/>
              </a:solidFill>
              <a:effectLst>
                <a:outerShdw blurRad="38100" dist="38100" dir="2700000" algn="tl">
                  <a:srgbClr val="000000">
                    <a:alpha val="43137"/>
                  </a:srgbClr>
                </a:outerShdw>
              </a:effectLst>
              <a:latin typeface="Rockwell Condensed" panose="02060603050405020104" pitchFamily="18" charset="0"/>
            </a:endParaRPr>
          </a:p>
        </p:txBody>
      </p:sp>
      <p:sp>
        <p:nvSpPr>
          <p:cNvPr id="57" name="Title 2"/>
          <p:cNvSpPr txBox="1">
            <a:spLocks/>
          </p:cNvSpPr>
          <p:nvPr/>
        </p:nvSpPr>
        <p:spPr>
          <a:xfrm>
            <a:off x="557232" y="-1442819"/>
            <a:ext cx="11196618" cy="1143000"/>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bg1"/>
                </a:solidFill>
                <a:latin typeface="+mj-lt"/>
                <a:ea typeface="+mj-ea"/>
                <a:cs typeface="+mj-cs"/>
              </a:defRPr>
            </a:lvl1pPr>
          </a:lstStyle>
          <a:p>
            <a:pPr>
              <a:lnSpc>
                <a:spcPct val="110000"/>
              </a:lnSpc>
            </a:pPr>
            <a:r>
              <a:rPr lang="en-US" sz="4400" b="1">
                <a:solidFill>
                  <a:srgbClr val="FF0000"/>
                </a:solidFill>
              </a:rPr>
              <a:t>Bạn có thể xem hướng dẫn Tiếng Việt từ trang số 4 nhé! KHÔNG THAY ĐỔI THỨ TỰ/XÓA SLIDE</a:t>
            </a:r>
            <a:endParaRPr lang="en-US" sz="4400" b="1" dirty="0">
              <a:solidFill>
                <a:srgbClr val="FF0000"/>
              </a:solidFill>
            </a:endParaRPr>
          </a:p>
        </p:txBody>
      </p:sp>
      <p:sp>
        <p:nvSpPr>
          <p:cNvPr id="60" name="Freeform: Shape 59">
            <a:hlinkClick r:id="rId7" action="ppaction://hlinksldjump"/>
            <a:extLst>
              <a:ext uri="{FF2B5EF4-FFF2-40B4-BE49-F238E27FC236}">
                <a16:creationId xmlns:a16="http://schemas.microsoft.com/office/drawing/2014/main" id="{B2DA35E7-8E24-41D2-8A60-4ED2DD1AE6FA}"/>
              </a:ext>
            </a:extLst>
          </p:cNvPr>
          <p:cNvSpPr/>
          <p:nvPr/>
        </p:nvSpPr>
        <p:spPr>
          <a:xfrm>
            <a:off x="895154" y="5129085"/>
            <a:ext cx="3493357" cy="487680"/>
          </a:xfrm>
          <a:custGeom>
            <a:avLst/>
            <a:gdLst>
              <a:gd name="connsiteX0" fmla="*/ 0 w 3493357"/>
              <a:gd name="connsiteY0" fmla="*/ 0 h 487680"/>
              <a:gd name="connsiteX1" fmla="*/ 3493357 w 3493357"/>
              <a:gd name="connsiteY1" fmla="*/ 0 h 487680"/>
              <a:gd name="connsiteX2" fmla="*/ 3493357 w 3493357"/>
              <a:gd name="connsiteY2" fmla="*/ 487680 h 487680"/>
              <a:gd name="connsiteX3" fmla="*/ 266043 w 3493357"/>
              <a:gd name="connsiteY3" fmla="*/ 487680 h 487680"/>
              <a:gd name="connsiteX4" fmla="*/ 115767 w 3493357"/>
              <a:gd name="connsiteY4" fmla="*/ 240319 h 48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357" h="487680">
                <a:moveTo>
                  <a:pt x="0" y="0"/>
                </a:moveTo>
                <a:lnTo>
                  <a:pt x="3493357" y="0"/>
                </a:lnTo>
                <a:lnTo>
                  <a:pt x="3493357" y="487680"/>
                </a:lnTo>
                <a:lnTo>
                  <a:pt x="266043" y="487680"/>
                </a:lnTo>
                <a:lnTo>
                  <a:pt x="115767" y="240319"/>
                </a:lnTo>
                <a:close/>
              </a:path>
            </a:pathLst>
          </a:custGeom>
          <a:gradFill>
            <a:gsLst>
              <a:gs pos="14000">
                <a:srgbClr val="0A93FC"/>
              </a:gs>
              <a:gs pos="50000">
                <a:srgbClr val="01BEFE"/>
              </a:gs>
              <a:gs pos="100000">
                <a:srgbClr val="00B0F0"/>
              </a:gs>
            </a:gsLst>
            <a:lin ang="5400000" scaled="0"/>
          </a:gra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5760" rtlCol="0" anchor="ctr">
            <a:noAutofit/>
          </a:bodyPr>
          <a:lstStyle/>
          <a:p>
            <a:pPr defTabSz="1219170"/>
            <a:r>
              <a:rPr lang="en-US" sz="2400" b="1">
                <a:solidFill>
                  <a:prstClr val="white"/>
                </a:solidFill>
                <a:latin typeface="Calibri"/>
              </a:rPr>
              <a:t>PLAY GAME </a:t>
            </a:r>
            <a:r>
              <a:rPr lang="en-US" sz="2400" b="1" dirty="0">
                <a:solidFill>
                  <a:prstClr val="white"/>
                </a:solidFill>
                <a:latin typeface="Calibri"/>
              </a:rPr>
              <a:t>FINAL</a:t>
            </a:r>
          </a:p>
        </p:txBody>
      </p:sp>
      <p:sp>
        <p:nvSpPr>
          <p:cNvPr id="61" name="Freeform: Shape 60">
            <a:hlinkClick r:id="rId8" action="ppaction://hlinksldjump"/>
            <a:extLst>
              <a:ext uri="{FF2B5EF4-FFF2-40B4-BE49-F238E27FC236}">
                <a16:creationId xmlns:a16="http://schemas.microsoft.com/office/drawing/2014/main" id="{61B1AE4D-3984-4208-BDD1-B796B2BEB947}"/>
              </a:ext>
            </a:extLst>
          </p:cNvPr>
          <p:cNvSpPr/>
          <p:nvPr/>
        </p:nvSpPr>
        <p:spPr>
          <a:xfrm>
            <a:off x="696216" y="4407637"/>
            <a:ext cx="3692294" cy="487680"/>
          </a:xfrm>
          <a:custGeom>
            <a:avLst/>
            <a:gdLst>
              <a:gd name="connsiteX0" fmla="*/ 0 w 3719090"/>
              <a:gd name="connsiteY0" fmla="*/ 0 h 487680"/>
              <a:gd name="connsiteX1" fmla="*/ 3719090 w 3719090"/>
              <a:gd name="connsiteY1" fmla="*/ 0 h 487680"/>
              <a:gd name="connsiteX2" fmla="*/ 3719090 w 3719090"/>
              <a:gd name="connsiteY2" fmla="*/ 487680 h 487680"/>
              <a:gd name="connsiteX3" fmla="*/ 129302 w 3719090"/>
              <a:gd name="connsiteY3" fmla="*/ 487680 h 487680"/>
              <a:gd name="connsiteX4" fmla="*/ 93712 w 3719090"/>
              <a:gd name="connsiteY4" fmla="*/ 390442 h 487680"/>
              <a:gd name="connsiteX5" fmla="*/ 15189 w 3719090"/>
              <a:gd name="connsiteY5" fmla="*/ 85055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9090" h="487680">
                <a:moveTo>
                  <a:pt x="0" y="0"/>
                </a:moveTo>
                <a:lnTo>
                  <a:pt x="3719090" y="0"/>
                </a:lnTo>
                <a:lnTo>
                  <a:pt x="3719090" y="487680"/>
                </a:lnTo>
                <a:lnTo>
                  <a:pt x="129302" y="487680"/>
                </a:lnTo>
                <a:lnTo>
                  <a:pt x="93712" y="390442"/>
                </a:lnTo>
                <a:cubicBezTo>
                  <a:pt x="62677" y="290660"/>
                  <a:pt x="36414" y="188775"/>
                  <a:pt x="15189" y="85055"/>
                </a:cubicBezTo>
                <a:close/>
              </a:path>
            </a:pathLst>
          </a:custGeom>
          <a:gradFill>
            <a:gsLst>
              <a:gs pos="14000">
                <a:srgbClr val="0A93FC"/>
              </a:gs>
              <a:gs pos="50000">
                <a:srgbClr val="01BEFE"/>
              </a:gs>
              <a:gs pos="100000">
                <a:srgbClr val="00B0F0"/>
              </a:gs>
            </a:gsLst>
            <a:lin ang="5400000" scaled="0"/>
          </a:gra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5760" rtlCol="0" anchor="ctr">
            <a:noAutofit/>
          </a:bodyPr>
          <a:lstStyle/>
          <a:p>
            <a:pPr defTabSz="1219170"/>
            <a:r>
              <a:rPr lang="en-US" sz="2400" b="1">
                <a:solidFill>
                  <a:prstClr val="white"/>
                </a:solidFill>
                <a:latin typeface="Calibri"/>
              </a:rPr>
              <a:t>PLAY GAME PUZZLE</a:t>
            </a:r>
            <a:endParaRPr lang="en-US" sz="2400" b="1" dirty="0">
              <a:solidFill>
                <a:prstClr val="white"/>
              </a:solidFill>
              <a:latin typeface="Calibri"/>
            </a:endParaRPr>
          </a:p>
        </p:txBody>
      </p:sp>
      <p:grpSp>
        <p:nvGrpSpPr>
          <p:cNvPr id="62" name="Group 61"/>
          <p:cNvGrpSpPr/>
          <p:nvPr/>
        </p:nvGrpSpPr>
        <p:grpSpPr>
          <a:xfrm>
            <a:off x="512819" y="1046813"/>
            <a:ext cx="5628287" cy="5628287"/>
            <a:chOff x="-1345378" y="5940372"/>
            <a:chExt cx="1486167" cy="1486167"/>
          </a:xfrm>
        </p:grpSpPr>
        <p:sp>
          <p:nvSpPr>
            <p:cNvPr id="63" name="Oval 62"/>
            <p:cNvSpPr/>
            <p:nvPr/>
          </p:nvSpPr>
          <p:spPr>
            <a:xfrm>
              <a:off x="-1345378" y="5940372"/>
              <a:ext cx="1486167" cy="1486167"/>
            </a:xfrm>
            <a:prstGeom prst="ellipse">
              <a:avLst/>
            </a:prstGeom>
            <a:solidFill>
              <a:srgbClr val="37C837"/>
            </a:solidFill>
            <a:ln w="107950" cap="rnd" cmpd="sng">
              <a:solidFill>
                <a:schemeClr val="accent5">
                  <a:lumMod val="60000"/>
                  <a:lumOff val="4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33">
                <a:solidFill>
                  <a:prstClr val="white"/>
                </a:solidFill>
                <a:latin typeface="Calibri"/>
              </a:endParaRPr>
            </a:p>
          </p:txBody>
        </p:sp>
        <p:sp>
          <p:nvSpPr>
            <p:cNvPr id="64" name="Block Arc 63">
              <a:hlinkClick r:id="" action="ppaction://macro?name=Slide7.Add900"/>
            </p:cNvPr>
            <p:cNvSpPr/>
            <p:nvPr/>
          </p:nvSpPr>
          <p:spPr>
            <a:xfrm>
              <a:off x="-1345378" y="5940372"/>
              <a:ext cx="1486167" cy="1486167"/>
            </a:xfrm>
            <a:prstGeom prst="blockArc">
              <a:avLst>
                <a:gd name="adj1" fmla="val 15768313"/>
                <a:gd name="adj2" fmla="val 16675120"/>
                <a:gd name="adj3" fmla="val 32205"/>
              </a:avLst>
            </a:prstGeom>
            <a:solidFill>
              <a:srgbClr val="FF80E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800" dirty="0">
                <a:solidFill>
                  <a:prstClr val="white"/>
                </a:solidFill>
                <a:latin typeface="Rockwell Extra Bold" panose="02060903040505020403" pitchFamily="18" charset="0"/>
              </a:endParaRPr>
            </a:p>
          </p:txBody>
        </p:sp>
        <p:sp>
          <p:nvSpPr>
            <p:cNvPr id="66" name="Block Arc 65">
              <a:hlinkClick r:id="" action="ppaction://macro?name=Slide7.Add300"/>
            </p:cNvPr>
            <p:cNvSpPr/>
            <p:nvPr/>
          </p:nvSpPr>
          <p:spPr>
            <a:xfrm rot="20700000">
              <a:off x="-1345378" y="5940372"/>
              <a:ext cx="1486167" cy="1486167"/>
            </a:xfrm>
            <a:prstGeom prst="blockArc">
              <a:avLst>
                <a:gd name="adj1" fmla="val 15768313"/>
                <a:gd name="adj2" fmla="val 16675120"/>
                <a:gd name="adj3" fmla="val 32205"/>
              </a:avLst>
            </a:prstGeom>
            <a:solidFill>
              <a:srgbClr val="00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800" dirty="0">
                <a:solidFill>
                  <a:prstClr val="white"/>
                </a:solidFill>
                <a:latin typeface="Rockwell Extra Bold" panose="02060903040505020403" pitchFamily="18" charset="0"/>
              </a:endParaRPr>
            </a:p>
          </p:txBody>
        </p:sp>
        <p:sp>
          <p:nvSpPr>
            <p:cNvPr id="68" name="Block Arc 67">
              <a:hlinkClick r:id="" action="ppaction://macro?name=Slide7.Add600"/>
            </p:cNvPr>
            <p:cNvSpPr/>
            <p:nvPr/>
          </p:nvSpPr>
          <p:spPr>
            <a:xfrm rot="11700000">
              <a:off x="-1345378" y="5940372"/>
              <a:ext cx="1486167" cy="1486167"/>
            </a:xfrm>
            <a:prstGeom prst="blockArc">
              <a:avLst>
                <a:gd name="adj1" fmla="val 15768313"/>
                <a:gd name="adj2" fmla="val 16675120"/>
                <a:gd name="adj3" fmla="val 32205"/>
              </a:avLst>
            </a:pr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71" name="Block Arc 70">
              <a:hlinkClick r:id="" action="ppaction://macro?name=Slide7.Add700"/>
            </p:cNvPr>
            <p:cNvSpPr/>
            <p:nvPr/>
          </p:nvSpPr>
          <p:spPr>
            <a:xfrm rot="8100000">
              <a:off x="-1345378" y="5940372"/>
              <a:ext cx="1486167" cy="1486167"/>
            </a:xfrm>
            <a:prstGeom prst="blockArc">
              <a:avLst>
                <a:gd name="adj1" fmla="val 15768313"/>
                <a:gd name="adj2" fmla="val 16675120"/>
                <a:gd name="adj3" fmla="val 32205"/>
              </a:avLst>
            </a:prstGeom>
            <a:solidFill>
              <a:srgbClr val="00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73" name="Block Arc 72">
              <a:hlinkClick r:id="" action="ppaction://macro?name=Slide7.Add450"/>
            </p:cNvPr>
            <p:cNvSpPr/>
            <p:nvPr/>
          </p:nvSpPr>
          <p:spPr>
            <a:xfrm rot="7200000">
              <a:off x="-1345378" y="5940372"/>
              <a:ext cx="1486167" cy="1486167"/>
            </a:xfrm>
            <a:prstGeom prst="blockArc">
              <a:avLst>
                <a:gd name="adj1" fmla="val 15768313"/>
                <a:gd name="adj2" fmla="val 16675120"/>
                <a:gd name="adj3" fmla="val 32205"/>
              </a:avLst>
            </a:prstGeom>
            <a:solidFill>
              <a:srgbClr val="FF80E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74" name="Block Arc 73">
              <a:hlinkClick r:id="" action="ppaction://macro?name=Slide7.Add300"/>
            </p:cNvPr>
            <p:cNvSpPr/>
            <p:nvPr/>
          </p:nvSpPr>
          <p:spPr>
            <a:xfrm rot="18000000">
              <a:off x="-1345378" y="5940372"/>
              <a:ext cx="1486167" cy="1486167"/>
            </a:xfrm>
            <a:prstGeom prst="blockArc">
              <a:avLst>
                <a:gd name="adj1" fmla="val 15768313"/>
                <a:gd name="adj2" fmla="val 16675120"/>
                <a:gd name="adj3" fmla="val 32205"/>
              </a:avLst>
            </a:prstGeom>
            <a:solidFill>
              <a:srgbClr val="FF80E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77" name="Block Arc 76">
              <a:hlinkClick r:id="" action="ppaction://macro?name=Slide7.Add900"/>
            </p:cNvPr>
            <p:cNvSpPr/>
            <p:nvPr/>
          </p:nvSpPr>
          <p:spPr>
            <a:xfrm rot="18900000">
              <a:off x="-1345378" y="5940372"/>
              <a:ext cx="1486167" cy="1486167"/>
            </a:xfrm>
            <a:prstGeom prst="blockArc">
              <a:avLst>
                <a:gd name="adj1" fmla="val 15768313"/>
                <a:gd name="adj2" fmla="val 16675120"/>
                <a:gd name="adj3" fmla="val 32205"/>
              </a:avLst>
            </a:prstGeom>
            <a:solidFill>
              <a:srgbClr val="FF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79" name="Block Arc 78">
              <a:hlinkClick r:id="" action="ppaction://macro?name=Slide7.Add300"/>
            </p:cNvPr>
            <p:cNvSpPr/>
            <p:nvPr/>
          </p:nvSpPr>
          <p:spPr>
            <a:xfrm rot="13500000">
              <a:off x="-1345378" y="5940372"/>
              <a:ext cx="1486167" cy="1486167"/>
            </a:xfrm>
            <a:prstGeom prst="blockArc">
              <a:avLst>
                <a:gd name="adj1" fmla="val 15768313"/>
                <a:gd name="adj2" fmla="val 16675120"/>
                <a:gd name="adj3" fmla="val 32205"/>
              </a:avLst>
            </a:prstGeom>
            <a:solidFill>
              <a:srgbClr val="FF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82" name="Block Arc 81">
              <a:hlinkClick r:id="" action="ppaction://macro?name=Slide7.Add900"/>
            </p:cNvPr>
            <p:cNvSpPr/>
            <p:nvPr/>
          </p:nvSpPr>
          <p:spPr>
            <a:xfrm rot="5400000">
              <a:off x="-1345378" y="5940372"/>
              <a:ext cx="1486167" cy="1486167"/>
            </a:xfrm>
            <a:prstGeom prst="blockArc">
              <a:avLst>
                <a:gd name="adj1" fmla="val 15768313"/>
                <a:gd name="adj2" fmla="val 16675120"/>
                <a:gd name="adj3" fmla="val 32205"/>
              </a:avLst>
            </a:prstGeom>
            <a:solidFill>
              <a:srgbClr val="FF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83" name="Block Arc 82">
              <a:hlinkClick r:id="" action="ppaction://macro?name=Slide7.Add500"/>
            </p:cNvPr>
            <p:cNvSpPr/>
            <p:nvPr/>
          </p:nvSpPr>
          <p:spPr>
            <a:xfrm rot="19800000">
              <a:off x="-1345378" y="5940372"/>
              <a:ext cx="1486167" cy="1486167"/>
            </a:xfrm>
            <a:prstGeom prst="blockArc">
              <a:avLst>
                <a:gd name="adj1" fmla="val 15768313"/>
                <a:gd name="adj2" fmla="val 16675120"/>
                <a:gd name="adj3" fmla="val 32205"/>
              </a:avLst>
            </a:prstGeom>
            <a:solidFill>
              <a:srgbClr val="00C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84" name="Block Arc 83">
              <a:hlinkClick r:id="" action="ppaction://macro?name=Slide7.Add300"/>
            </p:cNvPr>
            <p:cNvSpPr/>
            <p:nvPr/>
          </p:nvSpPr>
          <p:spPr>
            <a:xfrm rot="3600000">
              <a:off x="-1345378" y="5940372"/>
              <a:ext cx="1486167" cy="1486167"/>
            </a:xfrm>
            <a:prstGeom prst="blockArc">
              <a:avLst>
                <a:gd name="adj1" fmla="val 15768313"/>
                <a:gd name="adj2" fmla="val 16675120"/>
                <a:gd name="adj3" fmla="val 32205"/>
              </a:avLst>
            </a:prstGeom>
            <a:solidFill>
              <a:srgbClr val="00C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85" name="Block Arc 84">
              <a:hlinkClick r:id="" action="ppaction://macro?name=Slide7.Add500"/>
            </p:cNvPr>
            <p:cNvSpPr/>
            <p:nvPr/>
          </p:nvSpPr>
          <p:spPr>
            <a:xfrm rot="14400000">
              <a:off x="-1345378" y="5940372"/>
              <a:ext cx="1486167" cy="1486167"/>
            </a:xfrm>
            <a:prstGeom prst="blockArc">
              <a:avLst>
                <a:gd name="adj1" fmla="val 15768313"/>
                <a:gd name="adj2" fmla="val 16675120"/>
                <a:gd name="adj3" fmla="val 32205"/>
              </a:avLst>
            </a:prstGeom>
            <a:solidFill>
              <a:srgbClr val="00C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86" name="Block Arc 85">
              <a:hlinkClick r:id="" action="ppaction://macro?name=Slide7.Add400"/>
            </p:cNvPr>
            <p:cNvSpPr/>
            <p:nvPr/>
          </p:nvSpPr>
          <p:spPr>
            <a:xfrm rot="17100000">
              <a:off x="-1345378" y="5940372"/>
              <a:ext cx="1486167" cy="1486167"/>
            </a:xfrm>
            <a:prstGeom prst="blockArc">
              <a:avLst>
                <a:gd name="adj1" fmla="val 15768313"/>
                <a:gd name="adj2" fmla="val 16675120"/>
                <a:gd name="adj3" fmla="val 32205"/>
              </a:avLst>
            </a:pr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87" name="Block Arc 86">
              <a:hlinkClick r:id="" action="ppaction://macro?name=Slide7.Add400"/>
            </p:cNvPr>
            <p:cNvSpPr/>
            <p:nvPr/>
          </p:nvSpPr>
          <p:spPr>
            <a:xfrm rot="2700000">
              <a:off x="-1345378" y="5940372"/>
              <a:ext cx="1486167" cy="1486167"/>
            </a:xfrm>
            <a:prstGeom prst="blockArc">
              <a:avLst>
                <a:gd name="adj1" fmla="val 15768313"/>
                <a:gd name="adj2" fmla="val 16675120"/>
                <a:gd name="adj3" fmla="val 32205"/>
              </a:avLst>
            </a:pr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88" name="Block Arc 87">
              <a:hlinkClick r:id="" action="ppaction://macro?name=Slide7.Add500"/>
            </p:cNvPr>
            <p:cNvSpPr/>
            <p:nvPr/>
          </p:nvSpPr>
          <p:spPr>
            <a:xfrm rot="12600000">
              <a:off x="-1345378" y="5940372"/>
              <a:ext cx="1486167" cy="1486167"/>
            </a:xfrm>
            <a:prstGeom prst="blockArc">
              <a:avLst>
                <a:gd name="adj1" fmla="val 15768313"/>
                <a:gd name="adj2" fmla="val 16675120"/>
                <a:gd name="adj3" fmla="val 32205"/>
              </a:avLst>
            </a:pr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89" name="Block Arc 88">
              <a:hlinkClick r:id="" action="ppaction://macro?name=Slide7.Add550"/>
            </p:cNvPr>
            <p:cNvSpPr/>
            <p:nvPr/>
          </p:nvSpPr>
          <p:spPr>
            <a:xfrm rot="16200000">
              <a:off x="-1345378" y="5940372"/>
              <a:ext cx="1486167" cy="1486167"/>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90" name="Block Arc 89">
              <a:hlinkClick r:id="" action="ppaction://macro?name=Slide7.Add600"/>
            </p:cNvPr>
            <p:cNvSpPr/>
            <p:nvPr/>
          </p:nvSpPr>
          <p:spPr>
            <a:xfrm rot="1800000">
              <a:off x="-1345378" y="5940372"/>
              <a:ext cx="1486167" cy="1486167"/>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800" dirty="0">
                <a:solidFill>
                  <a:prstClr val="white"/>
                </a:solidFill>
                <a:latin typeface="Rockwell Extra Bold" panose="02060903040505020403" pitchFamily="18" charset="0"/>
              </a:endParaRPr>
            </a:p>
          </p:txBody>
        </p:sp>
        <p:sp>
          <p:nvSpPr>
            <p:cNvPr id="92" name="Block Arc 91">
              <a:hlinkClick r:id="" action="ppaction://macro?name=Slide7.Add350"/>
            </p:cNvPr>
            <p:cNvSpPr/>
            <p:nvPr/>
          </p:nvSpPr>
          <p:spPr>
            <a:xfrm rot="6300000">
              <a:off x="-1345378" y="5940372"/>
              <a:ext cx="1486167" cy="1486167"/>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93" name="Block Arc 92">
              <a:hlinkClick r:id="" action="ppaction://macro?name=Slide7.Add600"/>
            </p:cNvPr>
            <p:cNvSpPr/>
            <p:nvPr/>
          </p:nvSpPr>
          <p:spPr>
            <a:xfrm rot="9900000">
              <a:off x="-1345378" y="5940372"/>
              <a:ext cx="1486167" cy="1486167"/>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94" name="Block Arc 93">
              <a:hlinkClick r:id="" action="ppaction://macro?name=Slide7.Add300"/>
            </p:cNvPr>
            <p:cNvSpPr/>
            <p:nvPr/>
          </p:nvSpPr>
          <p:spPr>
            <a:xfrm rot="9000000">
              <a:off x="-1345378" y="5940372"/>
              <a:ext cx="1486167" cy="1486167"/>
            </a:xfrm>
            <a:prstGeom prst="blockArc">
              <a:avLst>
                <a:gd name="adj1" fmla="val 15768313"/>
                <a:gd name="adj2" fmla="val 16675120"/>
                <a:gd name="adj3" fmla="val 32205"/>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96" name="Block Arc 95">
              <a:hlinkClick r:id="" action="ppaction://macro?name=Slide7.Add800"/>
            </p:cNvPr>
            <p:cNvSpPr/>
            <p:nvPr/>
          </p:nvSpPr>
          <p:spPr>
            <a:xfrm rot="15300000">
              <a:off x="-1345378" y="5940372"/>
              <a:ext cx="1486167" cy="1486167"/>
            </a:xfrm>
            <a:prstGeom prst="blockArc">
              <a:avLst>
                <a:gd name="adj1" fmla="val 15768313"/>
                <a:gd name="adj2" fmla="val 16675120"/>
                <a:gd name="adj3" fmla="val 32205"/>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98" name="Block Arc 97">
              <a:hlinkClick r:id="" action="ppaction://macro?name=Slide7.Add1000"/>
            </p:cNvPr>
            <p:cNvSpPr/>
            <p:nvPr/>
          </p:nvSpPr>
          <p:spPr>
            <a:xfrm rot="10800000">
              <a:off x="-1345378" y="5940372"/>
              <a:ext cx="1486167" cy="1486167"/>
            </a:xfrm>
            <a:prstGeom prst="blockArc">
              <a:avLst>
                <a:gd name="adj1" fmla="val 15768313"/>
                <a:gd name="adj2" fmla="val 16675120"/>
                <a:gd name="adj3" fmla="val 32205"/>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100" name="Block Arc 99"/>
            <p:cNvSpPr/>
            <p:nvPr/>
          </p:nvSpPr>
          <p:spPr>
            <a:xfrm rot="900000">
              <a:off x="-1345378" y="5940372"/>
              <a:ext cx="1486167" cy="1486167"/>
            </a:xfrm>
            <a:prstGeom prst="blockArc">
              <a:avLst>
                <a:gd name="adj1" fmla="val 15768313"/>
                <a:gd name="adj2" fmla="val 16675120"/>
                <a:gd name="adj3" fmla="val 32205"/>
              </a:avLst>
            </a:pr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numCol="1" rtlCol="0" anchor="ctr">
              <a:prstTxWarp prst="textFadeDown">
                <a:avLst/>
              </a:prstTxWarp>
            </a:bodyPr>
            <a:lstStyle/>
            <a:p>
              <a:pPr algn="ctr" defTabSz="1219170">
                <a:lnSpc>
                  <a:spcPts val="5600"/>
                </a:lnSpc>
              </a:pPr>
              <a:endParaRPr lang="en-US" sz="1867" dirty="0">
                <a:solidFill>
                  <a:prstClr val="white"/>
                </a:solidFill>
                <a:latin typeface="Rockwell" panose="02060603020205020403" pitchFamily="18" charset="0"/>
              </a:endParaRPr>
            </a:p>
          </p:txBody>
        </p:sp>
        <p:sp>
          <p:nvSpPr>
            <p:cNvPr id="101" name="Block Arc 100"/>
            <p:cNvSpPr/>
            <p:nvPr/>
          </p:nvSpPr>
          <p:spPr>
            <a:xfrm rot="4500000">
              <a:off x="-1345378" y="5940372"/>
              <a:ext cx="1486167" cy="1486167"/>
            </a:xfrm>
            <a:prstGeom prst="blockArc">
              <a:avLst>
                <a:gd name="adj1" fmla="val 15768313"/>
                <a:gd name="adj2" fmla="val 16675120"/>
                <a:gd name="adj3" fmla="val 32205"/>
              </a:avLst>
            </a:prstGeom>
            <a:solidFill>
              <a:schemeClr val="tx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2133"/>
                </a:lnSpc>
              </a:pPr>
              <a:endParaRPr lang="en-US" sz="1333" dirty="0">
                <a:solidFill>
                  <a:prstClr val="white"/>
                </a:solidFill>
                <a:latin typeface="Rockwell Extra Bold" panose="02060903040505020403" pitchFamily="18" charset="0"/>
              </a:endParaRPr>
            </a:p>
          </p:txBody>
        </p:sp>
      </p:grpSp>
      <p:pic>
        <p:nvPicPr>
          <p:cNvPr id="102" name="Picture 88" descr="http://i.imgur.com/PVtc6.png"/>
          <p:cNvPicPr>
            <a:picLocks noChangeAspect="1" noChangeArrowheads="1"/>
          </p:cNvPicPr>
          <p:nvPr/>
        </p:nvPicPr>
        <p:blipFill>
          <a:blip r:embed="rId9">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1038878" y="1556649"/>
            <a:ext cx="4640272" cy="4640272"/>
          </a:xfrm>
          <a:prstGeom prst="rect">
            <a:avLst/>
          </a:prstGeom>
          <a:noFill/>
          <a:ln>
            <a:noFill/>
          </a:ln>
          <a:effectLst>
            <a:glow rad="127000">
              <a:schemeClr val="bg1">
                <a:alpha val="85000"/>
              </a:schemeClr>
            </a:glow>
          </a:effectLst>
        </p:spPr>
      </p:pic>
    </p:spTree>
    <p:extLst>
      <p:ext uri="{BB962C8B-B14F-4D97-AF65-F5344CB8AC3E}">
        <p14:creationId xmlns:p14="http://schemas.microsoft.com/office/powerpoint/2010/main" val="2477784519"/>
      </p:ext>
    </p:extLst>
  </p:cSld>
  <p:clrMapOvr>
    <a:masterClrMapping/>
  </p:clrMapOvr>
  <p:transition spd="slow" advClick="0">
    <p:strips/>
    <p:sndAc>
      <p:stSnd>
        <p:snd r:embed="rId3" name="Wheel of Fortune Theme 1997-2000.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7500" fill="hold"/>
                                        <p:tgtEl>
                                          <p:spTgt spid="62"/>
                                        </p:tgtEl>
                                        <p:attrNameLst>
                                          <p:attrName>r</p:attrName>
                                        </p:attrNameLst>
                                      </p:cBhvr>
                                    </p:animRot>
                                  </p:childTnLst>
                                </p:cTn>
                              </p:par>
                              <p:par>
                                <p:cTn id="7" presetID="63" presetClass="path" presetSubtype="0" accel="50000" decel="50000" fill="hold" nodeType="withEffect">
                                  <p:stCondLst>
                                    <p:cond delay="0"/>
                                  </p:stCondLst>
                                  <p:childTnLst>
                                    <p:animMotion origin="layout" path="M 3.54167E-6 -2.96296E-6 L 0.25755 -2.96296E-6 " pathEditMode="relative" rAng="0" ptsTypes="AA">
                                      <p:cBhvr>
                                        <p:cTn id="8" dur="2000" fill="hold"/>
                                        <p:tgtEl>
                                          <p:spTgt spid="62"/>
                                        </p:tgtEl>
                                        <p:attrNameLst>
                                          <p:attrName>ppt_x</p:attrName>
                                          <p:attrName>ppt_y</p:attrName>
                                        </p:attrNameLst>
                                      </p:cBhvr>
                                      <p:rCtr x="12878" y="0"/>
                                    </p:animMotion>
                                  </p:childTnLst>
                                </p:cTn>
                              </p:par>
                              <p:par>
                                <p:cTn id="9" presetID="63" presetClass="path" presetSubtype="0" accel="50000" decel="50000" fill="hold" nodeType="withEffect">
                                  <p:stCondLst>
                                    <p:cond delay="0"/>
                                  </p:stCondLst>
                                  <p:childTnLst>
                                    <p:animMotion origin="layout" path="M -6.25E-7 2.22222E-6 L 0.26094 -0.00185 " pathEditMode="relative" rAng="0" ptsTypes="AA">
                                      <p:cBhvr>
                                        <p:cTn id="10" dur="2000" fill="hold"/>
                                        <p:tgtEl>
                                          <p:spTgt spid="102"/>
                                        </p:tgtEl>
                                        <p:attrNameLst>
                                          <p:attrName>ppt_x</p:attrName>
                                          <p:attrName>ppt_y</p:attrName>
                                        </p:attrNameLst>
                                      </p:cBhvr>
                                      <p:rCtr x="1304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1981200" y="5105400"/>
            <a:ext cx="8543108" cy="1335750"/>
          </a:xfrm>
          <a:prstGeom prst="rect">
            <a:avLst/>
          </a:prstGeom>
          <a:noFill/>
        </p:spPr>
        <p:txBody>
          <a:bodyPr wrap="square">
            <a:spAutoFit/>
          </a:bodyPr>
          <a:lstStyle/>
          <a:p>
            <a:pPr algn="ctr" defTabSz="685800">
              <a:lnSpc>
                <a:spcPct val="107000"/>
              </a:lnSpc>
              <a:spcAft>
                <a:spcPts val="600"/>
              </a:spcAft>
            </a:pPr>
            <a:r>
              <a:rPr lang="en-US" sz="2400" b="1">
                <a:solidFill>
                  <a:srgbClr val="FF0000"/>
                </a:solidFill>
                <a:latin typeface="Calibri" panose="020F0502020204030204" pitchFamily="34" charset="0"/>
                <a:ea typeface="Calibri" panose="020F0502020204030204" pitchFamily="34" charset="0"/>
              </a:rPr>
              <a:t>SƯU TẦM: ĐOÀN VĂN DOANH, NAM TRỰC, NAM ĐỊNH</a:t>
            </a:r>
            <a:endParaRPr lang="en-US" sz="900">
              <a:solidFill>
                <a:srgbClr val="FF0000"/>
              </a:solidFill>
              <a:latin typeface="Calibri" panose="020F0502020204030204" pitchFamily="34" charset="0"/>
              <a:ea typeface="Calibri" panose="020F0502020204030204" pitchFamily="34" charset="0"/>
            </a:endParaRPr>
          </a:p>
          <a:p>
            <a:pPr algn="ctr" defTabSz="685800">
              <a:lnSpc>
                <a:spcPct val="107000"/>
              </a:lnSpc>
              <a:spcAft>
                <a:spcPts val="600"/>
              </a:spcAft>
            </a:pPr>
            <a:r>
              <a:rPr lang="en-US" sz="1600" b="1">
                <a:solidFill>
                  <a:prstClr val="black"/>
                </a:solidFill>
                <a:latin typeface="Calibri" panose="020F0502020204030204" pitchFamily="34" charset="0"/>
                <a:ea typeface="Calibri" panose="020F0502020204030204" pitchFamily="34" charset="0"/>
              </a:rPr>
              <a:t>LINK NHÓM DÀNH CHO GV BỘ MÔN VẬT LÝ TRAO ĐỔI TÀI LIỆU VÀ CHUYÊN MÔN CT 2018</a:t>
            </a:r>
            <a:endParaRPr lang="en-US" sz="900">
              <a:solidFill>
                <a:prstClr val="black"/>
              </a:solidFill>
              <a:latin typeface="Calibri" panose="020F0502020204030204" pitchFamily="34" charset="0"/>
              <a:ea typeface="Calibri" panose="020F0502020204030204" pitchFamily="34" charset="0"/>
            </a:endParaRPr>
          </a:p>
          <a:p>
            <a:pPr algn="ctr" defTabSz="685800"/>
            <a:r>
              <a:rPr lang="en-US" sz="2800">
                <a:solidFill>
                  <a:srgbClr val="0563C1"/>
                </a:solidFill>
                <a:latin typeface="Calibri" panose="020F0502020204030204" pitchFamily="34" charset="0"/>
                <a:ea typeface="Calibri" panose="020F0502020204030204" pitchFamily="34" charset="0"/>
                <a:hlinkClick r:id="rId2"/>
              </a:rPr>
              <a:t>https://www.facebook.com/groups/299257004355186</a:t>
            </a:r>
            <a:endParaRPr lang="en-US" sz="2800">
              <a:solidFill>
                <a:prstClr val="black"/>
              </a:solidFill>
              <a:latin typeface="Calibri" panose="020F0502020204030204"/>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1571026" y="0"/>
            <a:ext cx="9096974" cy="5029200"/>
          </a:xfrm>
          <a:prstGeom prst="rect">
            <a:avLst/>
          </a:prstGeom>
        </p:spPr>
      </p:pic>
    </p:spTree>
    <p:extLst>
      <p:ext uri="{BB962C8B-B14F-4D97-AF65-F5344CB8AC3E}">
        <p14:creationId xmlns:p14="http://schemas.microsoft.com/office/powerpoint/2010/main" val="40037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507" descr="http://www.isoftbet.com/wp-content/uploads/2016/05/Spin-or-Reels-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31" y="-2565"/>
            <a:ext cx="12360332" cy="68605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94336" y="283003"/>
            <a:ext cx="8534400" cy="4807128"/>
          </a:xfrm>
          <a:prstGeom prst="rect">
            <a:avLst/>
          </a:prstGeom>
          <a:ln w="38100">
            <a:solidFill>
              <a:schemeClr val="accent5">
                <a:lumMod val="40000"/>
                <a:lumOff val="60000"/>
              </a:schemeClr>
            </a:solidFill>
          </a:ln>
        </p:spPr>
      </p:pic>
      <p:sp>
        <p:nvSpPr>
          <p:cNvPr id="2" name="Oval 1"/>
          <p:cNvSpPr/>
          <p:nvPr/>
        </p:nvSpPr>
        <p:spPr>
          <a:xfrm>
            <a:off x="64779" y="3977818"/>
            <a:ext cx="505045" cy="505045"/>
          </a:xfrm>
          <a:prstGeom prst="ellipse">
            <a:avLst/>
          </a:prstGeom>
          <a:gradFill flip="none" rotWithShape="1">
            <a:gsLst>
              <a:gs pos="66000">
                <a:srgbClr val="FF0000"/>
              </a:gs>
              <a:gs pos="5000">
                <a:srgbClr val="FFC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defTabSz="1219170"/>
            <a:r>
              <a:rPr lang="en-US" sz="3733" b="1" dirty="0">
                <a:solidFill>
                  <a:prstClr val="white"/>
                </a:solidFill>
                <a:latin typeface="Calibri"/>
              </a:rPr>
              <a:t>1</a:t>
            </a:r>
          </a:p>
        </p:txBody>
      </p:sp>
      <p:sp>
        <p:nvSpPr>
          <p:cNvPr id="67" name="Oval 66"/>
          <p:cNvSpPr/>
          <p:nvPr/>
        </p:nvSpPr>
        <p:spPr>
          <a:xfrm>
            <a:off x="5424902" y="4003343"/>
            <a:ext cx="505045" cy="505045"/>
          </a:xfrm>
          <a:prstGeom prst="ellipse">
            <a:avLst/>
          </a:prstGeom>
          <a:gradFill flip="none" rotWithShape="1">
            <a:gsLst>
              <a:gs pos="66000">
                <a:srgbClr val="FF0000"/>
              </a:gs>
              <a:gs pos="5000">
                <a:srgbClr val="FFC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defTabSz="1219170"/>
            <a:r>
              <a:rPr lang="en-US" sz="3733" b="1" dirty="0">
                <a:solidFill>
                  <a:prstClr val="white"/>
                </a:solidFill>
                <a:latin typeface="Calibri"/>
              </a:rPr>
              <a:t>5</a:t>
            </a:r>
          </a:p>
        </p:txBody>
      </p:sp>
      <p:sp>
        <p:nvSpPr>
          <p:cNvPr id="68" name="Oval 67"/>
          <p:cNvSpPr/>
          <p:nvPr/>
        </p:nvSpPr>
        <p:spPr>
          <a:xfrm>
            <a:off x="4351323" y="2419566"/>
            <a:ext cx="505045" cy="505045"/>
          </a:xfrm>
          <a:prstGeom prst="ellipse">
            <a:avLst/>
          </a:prstGeom>
          <a:gradFill flip="none" rotWithShape="1">
            <a:gsLst>
              <a:gs pos="66000">
                <a:srgbClr val="FF0000"/>
              </a:gs>
              <a:gs pos="5000">
                <a:srgbClr val="FFC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defTabSz="1219170"/>
            <a:r>
              <a:rPr lang="en-US" sz="3733" b="1" dirty="0">
                <a:solidFill>
                  <a:prstClr val="white"/>
                </a:solidFill>
                <a:latin typeface="Calibri"/>
              </a:rPr>
              <a:t>4</a:t>
            </a:r>
          </a:p>
        </p:txBody>
      </p:sp>
      <p:sp>
        <p:nvSpPr>
          <p:cNvPr id="69" name="Oval 68"/>
          <p:cNvSpPr/>
          <p:nvPr/>
        </p:nvSpPr>
        <p:spPr>
          <a:xfrm>
            <a:off x="4333126" y="54592"/>
            <a:ext cx="505045" cy="505045"/>
          </a:xfrm>
          <a:prstGeom prst="ellipse">
            <a:avLst/>
          </a:prstGeom>
          <a:gradFill flip="none" rotWithShape="1">
            <a:gsLst>
              <a:gs pos="66000">
                <a:srgbClr val="FF0000"/>
              </a:gs>
              <a:gs pos="5000">
                <a:srgbClr val="FFC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defTabSz="1219170"/>
            <a:r>
              <a:rPr lang="en-US" sz="3733" b="1" dirty="0">
                <a:solidFill>
                  <a:prstClr val="white"/>
                </a:solidFill>
                <a:latin typeface="Calibri"/>
              </a:rPr>
              <a:t>3</a:t>
            </a:r>
          </a:p>
        </p:txBody>
      </p:sp>
      <p:sp>
        <p:nvSpPr>
          <p:cNvPr id="5" name="Rectangle 4"/>
          <p:cNvSpPr/>
          <p:nvPr/>
        </p:nvSpPr>
        <p:spPr>
          <a:xfrm>
            <a:off x="263856" y="5295333"/>
            <a:ext cx="11764371" cy="1453484"/>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0" name="Rectangle 69"/>
          <p:cNvSpPr/>
          <p:nvPr/>
        </p:nvSpPr>
        <p:spPr>
          <a:xfrm>
            <a:off x="9068976" y="252523"/>
            <a:ext cx="2959251" cy="4852848"/>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6" name="TextBox 5"/>
          <p:cNvSpPr txBox="1"/>
          <p:nvPr/>
        </p:nvSpPr>
        <p:spPr>
          <a:xfrm>
            <a:off x="9068976" y="276217"/>
            <a:ext cx="2959251" cy="2636747"/>
          </a:xfrm>
          <a:prstGeom prst="rect">
            <a:avLst/>
          </a:prstGeom>
          <a:noFill/>
        </p:spPr>
        <p:txBody>
          <a:bodyPr wrap="square" rtlCol="0">
            <a:spAutoFit/>
          </a:bodyPr>
          <a:lstStyle/>
          <a:p>
            <a:pPr algn="ctr" defTabSz="1219170"/>
            <a:r>
              <a:rPr lang="en-US" sz="3200" b="1" dirty="0">
                <a:solidFill>
                  <a:prstClr val="white"/>
                </a:solidFill>
                <a:latin typeface="Calibri"/>
              </a:rPr>
              <a:t>HOW TO PLAY</a:t>
            </a:r>
          </a:p>
          <a:p>
            <a:pPr algn="ctr" defTabSz="1219170"/>
            <a:r>
              <a:rPr lang="en-US" sz="1867" dirty="0">
                <a:solidFill>
                  <a:prstClr val="white"/>
                </a:solidFill>
                <a:latin typeface="Calibri"/>
              </a:rPr>
              <a:t>Click on each of the buttons to learn about each area.</a:t>
            </a:r>
          </a:p>
          <a:p>
            <a:pPr marL="609585" lvl="1" defTabSz="1219170"/>
            <a:r>
              <a:rPr lang="en-US" sz="1600" dirty="0">
                <a:solidFill>
                  <a:prstClr val="white"/>
                </a:solidFill>
                <a:latin typeface="Calibri"/>
              </a:rPr>
              <a:t>1. Main controls</a:t>
            </a:r>
          </a:p>
          <a:p>
            <a:pPr marL="609585" lvl="1" defTabSz="1219170"/>
            <a:r>
              <a:rPr lang="en-US" sz="1600" dirty="0">
                <a:solidFill>
                  <a:prstClr val="white"/>
                </a:solidFill>
                <a:latin typeface="Calibri"/>
              </a:rPr>
              <a:t>2. Wheel Controls</a:t>
            </a:r>
          </a:p>
          <a:p>
            <a:pPr marL="609585" lvl="1" defTabSz="1219170"/>
            <a:r>
              <a:rPr lang="en-US" sz="1600" dirty="0">
                <a:solidFill>
                  <a:prstClr val="white"/>
                </a:solidFill>
                <a:latin typeface="Calibri"/>
              </a:rPr>
              <a:t>3. Letter Buttons</a:t>
            </a:r>
          </a:p>
          <a:p>
            <a:pPr marL="609585" lvl="1" defTabSz="1219170"/>
            <a:r>
              <a:rPr lang="en-US" sz="1600" dirty="0">
                <a:solidFill>
                  <a:prstClr val="white"/>
                </a:solidFill>
                <a:latin typeface="Calibri"/>
              </a:rPr>
              <a:t>4. Puzzle Board</a:t>
            </a:r>
          </a:p>
          <a:p>
            <a:pPr marL="609585" lvl="1" defTabSz="1219170"/>
            <a:r>
              <a:rPr lang="en-US" sz="1600" dirty="0">
                <a:solidFill>
                  <a:prstClr val="white"/>
                </a:solidFill>
                <a:latin typeface="Calibri"/>
              </a:rPr>
              <a:t>5. Player Controls</a:t>
            </a:r>
          </a:p>
          <a:p>
            <a:pPr marL="609585" lvl="1" defTabSz="1219170"/>
            <a:r>
              <a:rPr lang="en-US" sz="1600" dirty="0">
                <a:solidFill>
                  <a:prstClr val="white"/>
                </a:solidFill>
                <a:latin typeface="Calibri"/>
              </a:rPr>
              <a:t>6. Toss Up/Final Rounds</a:t>
            </a:r>
            <a:endParaRPr lang="en-US" sz="1467" dirty="0">
              <a:solidFill>
                <a:prstClr val="white"/>
              </a:solidFill>
              <a:latin typeface="Calibri"/>
            </a:endParaRPr>
          </a:p>
        </p:txBody>
      </p:sp>
      <p:sp>
        <p:nvSpPr>
          <p:cNvPr id="71" name="SolvePuzzle">
            <a:hlinkClick r:id="rId5" action="ppaction://hlinksldjump"/>
          </p:cNvPr>
          <p:cNvSpPr/>
          <p:nvPr/>
        </p:nvSpPr>
        <p:spPr>
          <a:xfrm>
            <a:off x="9850299" y="4686244"/>
            <a:ext cx="1396607"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black"/>
                </a:solidFill>
                <a:latin typeface="Calibri"/>
              </a:rPr>
              <a:t>EDITING</a:t>
            </a:r>
          </a:p>
        </p:txBody>
      </p:sp>
      <p:sp>
        <p:nvSpPr>
          <p:cNvPr id="72" name="SolvePuzzle">
            <a:hlinkClick r:id="rId6" action="ppaction://hlinksldjump"/>
          </p:cNvPr>
          <p:cNvSpPr/>
          <p:nvPr/>
        </p:nvSpPr>
        <p:spPr>
          <a:xfrm>
            <a:off x="9850299" y="4889625"/>
            <a:ext cx="1396607"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black"/>
                </a:solidFill>
                <a:latin typeface="Calibri"/>
              </a:rPr>
              <a:t>MAIN MENU</a:t>
            </a:r>
          </a:p>
        </p:txBody>
      </p:sp>
      <p:sp>
        <p:nvSpPr>
          <p:cNvPr id="73" name="SolvePuzzle">
            <a:hlinkClick r:id="rId7" action="ppaction://hlinksldjump"/>
          </p:cNvPr>
          <p:cNvSpPr/>
          <p:nvPr/>
        </p:nvSpPr>
        <p:spPr>
          <a:xfrm>
            <a:off x="9850299" y="4482863"/>
            <a:ext cx="1396607"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black"/>
                </a:solidFill>
                <a:latin typeface="Calibri"/>
              </a:rPr>
              <a:t>RULES</a:t>
            </a:r>
          </a:p>
        </p:txBody>
      </p:sp>
      <p:cxnSp>
        <p:nvCxnSpPr>
          <p:cNvPr id="76" name="Straight Connector 75"/>
          <p:cNvCxnSpPr/>
          <p:nvPr/>
        </p:nvCxnSpPr>
        <p:spPr>
          <a:xfrm>
            <a:off x="9258888" y="790831"/>
            <a:ext cx="2579427" cy="0"/>
          </a:xfrm>
          <a:prstGeom prst="line">
            <a:avLst/>
          </a:prstGeom>
          <a:ln w="28575">
            <a:solidFill>
              <a:srgbClr val="6F81F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3664" y="5249013"/>
            <a:ext cx="11715821" cy="1528945"/>
          </a:xfrm>
          <a:prstGeom prst="rect">
            <a:avLst/>
          </a:prstGeom>
          <a:noFill/>
        </p:spPr>
        <p:txBody>
          <a:bodyPr wrap="square" rtlCol="0">
            <a:spAutoFit/>
          </a:bodyPr>
          <a:lstStyle/>
          <a:p>
            <a:pPr defTabSz="1219170"/>
            <a:r>
              <a:rPr lang="en-US" sz="1867" dirty="0">
                <a:solidFill>
                  <a:prstClr val="white"/>
                </a:solidFill>
                <a:latin typeface="Calibri"/>
              </a:rPr>
              <a:t>1. Main Controls – This space provides the spun value the player is playing for.</a:t>
            </a:r>
          </a:p>
          <a:p>
            <a:pPr defTabSz="1219170"/>
            <a:r>
              <a:rPr lang="en-US" sz="1867" dirty="0">
                <a:solidFill>
                  <a:prstClr val="white"/>
                </a:solidFill>
                <a:latin typeface="Calibri"/>
              </a:rPr>
              <a:t>   - Click SPIN button to spin the wheel and select a value each letter revealed will be worth.</a:t>
            </a:r>
          </a:p>
          <a:p>
            <a:pPr defTabSz="1219170"/>
            <a:r>
              <a:rPr lang="en-US" sz="1867" dirty="0">
                <a:solidFill>
                  <a:prstClr val="white"/>
                </a:solidFill>
                <a:latin typeface="Calibri"/>
              </a:rPr>
              <a:t>   - Click on SOLVE when player has successfully solved the puzzle. This will reveal a WIN button in the player controls.</a:t>
            </a:r>
          </a:p>
          <a:p>
            <a:pPr defTabSz="1219170"/>
            <a:r>
              <a:rPr lang="en-US" sz="1867" dirty="0">
                <a:solidFill>
                  <a:prstClr val="white"/>
                </a:solidFill>
                <a:latin typeface="Calibri"/>
              </a:rPr>
              <a:t>   - Click on MAIN to return back to main menu. Puzzle progress and scores will be LOST. (Clicking on WIN will also automatically return you to the main menu.)</a:t>
            </a:r>
          </a:p>
        </p:txBody>
      </p:sp>
      <p:sp>
        <p:nvSpPr>
          <p:cNvPr id="77" name="TextBox 76"/>
          <p:cNvSpPr txBox="1"/>
          <p:nvPr/>
        </p:nvSpPr>
        <p:spPr>
          <a:xfrm>
            <a:off x="313664" y="5249012"/>
            <a:ext cx="11715821" cy="1528945"/>
          </a:xfrm>
          <a:prstGeom prst="rect">
            <a:avLst/>
          </a:prstGeom>
          <a:noFill/>
        </p:spPr>
        <p:txBody>
          <a:bodyPr wrap="square" rtlCol="0">
            <a:spAutoFit/>
          </a:bodyPr>
          <a:lstStyle/>
          <a:p>
            <a:pPr defTabSz="1219170"/>
            <a:r>
              <a:rPr lang="en-US" sz="1867" dirty="0">
                <a:solidFill>
                  <a:prstClr val="white"/>
                </a:solidFill>
                <a:latin typeface="Calibri"/>
              </a:rPr>
              <a:t>3. Letter Buttons – This space displays consonants or vowels for player to choose.</a:t>
            </a:r>
          </a:p>
          <a:p>
            <a:pPr defTabSz="1219170"/>
            <a:r>
              <a:rPr lang="en-US" sz="1867" dirty="0">
                <a:solidFill>
                  <a:prstClr val="white"/>
                </a:solidFill>
                <a:latin typeface="Calibri"/>
              </a:rPr>
              <a:t>   - After player makes a guess, click on the corresponding letter button.</a:t>
            </a:r>
          </a:p>
          <a:p>
            <a:pPr defTabSz="1219170"/>
            <a:r>
              <a:rPr lang="en-US" sz="1867" dirty="0">
                <a:solidFill>
                  <a:prstClr val="white"/>
                </a:solidFill>
                <a:latin typeface="Calibri"/>
              </a:rPr>
              <a:t>   - If any letters are present on the board, they will be highlighted in blue, and you will here a correct answer sound.</a:t>
            </a:r>
          </a:p>
          <a:p>
            <a:pPr defTabSz="1219170"/>
            <a:r>
              <a:rPr lang="en-US" sz="1867" dirty="0">
                <a:solidFill>
                  <a:prstClr val="white"/>
                </a:solidFill>
                <a:latin typeface="Calibri"/>
              </a:rPr>
              <a:t>   - Points will automatically be added to the current active player.</a:t>
            </a:r>
          </a:p>
          <a:p>
            <a:pPr defTabSz="1219170"/>
            <a:r>
              <a:rPr lang="en-US" sz="1867" dirty="0">
                <a:solidFill>
                  <a:prstClr val="white"/>
                </a:solidFill>
                <a:latin typeface="Calibri"/>
              </a:rPr>
              <a:t>   - Letters will only be displayed after you spun the wheel, or bought a vowel.</a:t>
            </a:r>
          </a:p>
        </p:txBody>
      </p:sp>
      <p:sp>
        <p:nvSpPr>
          <p:cNvPr id="78" name="TextBox 77"/>
          <p:cNvSpPr txBox="1"/>
          <p:nvPr/>
        </p:nvSpPr>
        <p:spPr>
          <a:xfrm>
            <a:off x="313664" y="5249012"/>
            <a:ext cx="11715821" cy="954300"/>
          </a:xfrm>
          <a:prstGeom prst="rect">
            <a:avLst/>
          </a:prstGeom>
          <a:noFill/>
        </p:spPr>
        <p:txBody>
          <a:bodyPr wrap="square" rtlCol="0">
            <a:spAutoFit/>
          </a:bodyPr>
          <a:lstStyle/>
          <a:p>
            <a:pPr defTabSz="1219170"/>
            <a:r>
              <a:rPr lang="en-US" sz="1867" dirty="0">
                <a:solidFill>
                  <a:prstClr val="white"/>
                </a:solidFill>
                <a:latin typeface="Calibri"/>
              </a:rPr>
              <a:t>4. Puzzle Board – This space displays spaces and revealed letters for the puzzle.</a:t>
            </a:r>
          </a:p>
          <a:p>
            <a:pPr defTabSz="1219170"/>
            <a:r>
              <a:rPr lang="en-US" sz="1867" dirty="0">
                <a:solidFill>
                  <a:prstClr val="white"/>
                </a:solidFill>
                <a:latin typeface="Calibri"/>
              </a:rPr>
              <a:t>   - When letter(s) have been revealed, the affected spaces turn blue.</a:t>
            </a:r>
          </a:p>
          <a:p>
            <a:pPr defTabSz="1219170"/>
            <a:r>
              <a:rPr lang="en-US" sz="1867" dirty="0">
                <a:solidFill>
                  <a:prstClr val="white"/>
                </a:solidFill>
                <a:latin typeface="Calibri"/>
              </a:rPr>
              <a:t>   - After adjusting player’s score, click on any one of the blue spaces to display the letters.</a:t>
            </a:r>
          </a:p>
        </p:txBody>
      </p:sp>
      <p:sp>
        <p:nvSpPr>
          <p:cNvPr id="79" name="TextBox 78"/>
          <p:cNvSpPr txBox="1"/>
          <p:nvPr/>
        </p:nvSpPr>
        <p:spPr>
          <a:xfrm>
            <a:off x="313664" y="5249013"/>
            <a:ext cx="11715821" cy="1528945"/>
          </a:xfrm>
          <a:prstGeom prst="rect">
            <a:avLst/>
          </a:prstGeom>
          <a:noFill/>
        </p:spPr>
        <p:txBody>
          <a:bodyPr wrap="square" rtlCol="0">
            <a:spAutoFit/>
          </a:bodyPr>
          <a:lstStyle/>
          <a:p>
            <a:pPr defTabSz="1219170"/>
            <a:r>
              <a:rPr lang="en-US" sz="1867" dirty="0">
                <a:solidFill>
                  <a:prstClr val="white"/>
                </a:solidFill>
                <a:latin typeface="Calibri"/>
              </a:rPr>
              <a:t>5. Player Controls – This space contains all buttons that affect the players score or turn.</a:t>
            </a:r>
          </a:p>
          <a:p>
            <a:pPr defTabSz="1219170"/>
            <a:r>
              <a:rPr lang="en-US" sz="1867" dirty="0">
                <a:solidFill>
                  <a:prstClr val="white"/>
                </a:solidFill>
                <a:latin typeface="Calibri"/>
              </a:rPr>
              <a:t>   - Click on the little green light to activate a player as the current player.</a:t>
            </a:r>
          </a:p>
          <a:p>
            <a:pPr defTabSz="1219170"/>
            <a:r>
              <a:rPr lang="en-US" sz="1867" dirty="0">
                <a:solidFill>
                  <a:prstClr val="white"/>
                </a:solidFill>
                <a:latin typeface="Calibri"/>
              </a:rPr>
              <a:t>   - Click the left circle or rectangle to display the FREE SPIN or WILD CARD after a successful guess and spin.</a:t>
            </a:r>
          </a:p>
          <a:p>
            <a:pPr defTabSz="1219170"/>
            <a:r>
              <a:rPr lang="en-US" sz="1867" dirty="0">
                <a:solidFill>
                  <a:prstClr val="white"/>
                </a:solidFill>
                <a:latin typeface="Calibri"/>
              </a:rPr>
              <a:t>   - BUY VOWEL will take away $250 each guess, BANKRUPT clears player score and automatically move to next player.</a:t>
            </a:r>
          </a:p>
          <a:p>
            <a:pPr defTabSz="1219170"/>
            <a:r>
              <a:rPr lang="en-US" sz="1867" dirty="0">
                <a:solidFill>
                  <a:prstClr val="white"/>
                </a:solidFill>
                <a:latin typeface="Calibri"/>
              </a:rPr>
              <a:t>   - Click on PASS when player guesses wrong. WIN appears when player solves puzzle, click it to keep player score.</a:t>
            </a:r>
          </a:p>
        </p:txBody>
      </p:sp>
      <p:sp>
        <p:nvSpPr>
          <p:cNvPr id="80" name="SolvePuzzle"/>
          <p:cNvSpPr/>
          <p:nvPr/>
        </p:nvSpPr>
        <p:spPr>
          <a:xfrm>
            <a:off x="9850299" y="4279481"/>
            <a:ext cx="1396607" cy="157936"/>
          </a:xfrm>
          <a:prstGeom prst="roundRect">
            <a:avLst/>
          </a:prstGeom>
          <a:solidFill>
            <a:schemeClr val="bg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white"/>
                </a:solidFill>
                <a:latin typeface="Calibri"/>
              </a:rPr>
              <a:t>HOW TO PLAY</a:t>
            </a:r>
          </a:p>
        </p:txBody>
      </p:sp>
      <p:sp>
        <p:nvSpPr>
          <p:cNvPr id="81" name="Rectangle 80"/>
          <p:cNvSpPr/>
          <p:nvPr/>
        </p:nvSpPr>
        <p:spPr>
          <a:xfrm>
            <a:off x="9087173" y="3056148"/>
            <a:ext cx="2919464" cy="874029"/>
          </a:xfrm>
          <a:prstGeom prst="rect">
            <a:avLst/>
          </a:prstGeom>
          <a:gradFill flip="none" rotWithShape="1">
            <a:gsLst>
              <a:gs pos="0">
                <a:schemeClr val="bg1">
                  <a:lumMod val="50000"/>
                  <a:lumOff val="50000"/>
                </a:schemeClr>
              </a:gs>
              <a:gs pos="100000">
                <a:schemeClr val="bg1">
                  <a:lumMod val="95000"/>
                  <a:lumOff val="5000"/>
                </a:schemeClr>
              </a:gs>
              <a:gs pos="50000">
                <a:schemeClr val="bg1">
                  <a:lumMod val="65000"/>
                  <a:lumOff val="35000"/>
                </a:schemeClr>
              </a:gs>
            </a:gsLst>
            <a:lin ang="5400000" scaled="0"/>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ts val="2133"/>
              </a:lnSpc>
            </a:pPr>
            <a:r>
              <a:rPr lang="en-US" sz="2400" b="1" dirty="0">
                <a:solidFill>
                  <a:prstClr val="white"/>
                </a:solidFill>
                <a:latin typeface="Calibri"/>
              </a:rPr>
              <a:t>CAUTION</a:t>
            </a:r>
          </a:p>
          <a:p>
            <a:pPr algn="ctr" defTabSz="1219170">
              <a:lnSpc>
                <a:spcPts val="1333"/>
              </a:lnSpc>
            </a:pPr>
            <a:r>
              <a:rPr lang="en-US" sz="1600" b="1" dirty="0">
                <a:solidFill>
                  <a:prstClr val="white"/>
                </a:solidFill>
                <a:latin typeface="Calibri"/>
              </a:rPr>
              <a:t>Game will return to </a:t>
            </a:r>
          </a:p>
          <a:p>
            <a:pPr algn="ctr" defTabSz="1219170">
              <a:lnSpc>
                <a:spcPts val="1333"/>
              </a:lnSpc>
            </a:pPr>
            <a:r>
              <a:rPr lang="en-US" sz="1600" b="1" dirty="0">
                <a:solidFill>
                  <a:prstClr val="white"/>
                </a:solidFill>
                <a:latin typeface="Calibri"/>
              </a:rPr>
              <a:t>Main Menu after 5</a:t>
            </a:r>
          </a:p>
          <a:p>
            <a:pPr algn="ctr" defTabSz="1219170">
              <a:lnSpc>
                <a:spcPts val="1333"/>
              </a:lnSpc>
            </a:pPr>
            <a:r>
              <a:rPr lang="en-US" sz="1600" b="1" dirty="0">
                <a:solidFill>
                  <a:prstClr val="white"/>
                </a:solidFill>
                <a:latin typeface="Calibri"/>
              </a:rPr>
              <a:t> minutes of inactivity.</a:t>
            </a:r>
          </a:p>
        </p:txBody>
      </p:sp>
      <p:sp>
        <p:nvSpPr>
          <p:cNvPr id="22" name="Oval 21"/>
          <p:cNvSpPr/>
          <p:nvPr/>
        </p:nvSpPr>
        <p:spPr>
          <a:xfrm>
            <a:off x="1711768" y="4694380"/>
            <a:ext cx="505045" cy="505045"/>
          </a:xfrm>
          <a:prstGeom prst="ellipse">
            <a:avLst/>
          </a:prstGeom>
          <a:gradFill flip="none" rotWithShape="1">
            <a:gsLst>
              <a:gs pos="66000">
                <a:srgbClr val="FF0000"/>
              </a:gs>
              <a:gs pos="5000">
                <a:srgbClr val="FFC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defTabSz="1219170"/>
            <a:r>
              <a:rPr lang="en-US" sz="3733" b="1" dirty="0">
                <a:solidFill>
                  <a:prstClr val="white"/>
                </a:solidFill>
                <a:latin typeface="Calibri"/>
              </a:rPr>
              <a:t>2</a:t>
            </a:r>
          </a:p>
        </p:txBody>
      </p:sp>
      <p:sp>
        <p:nvSpPr>
          <p:cNvPr id="23" name="Oval 22"/>
          <p:cNvSpPr/>
          <p:nvPr/>
        </p:nvSpPr>
        <p:spPr>
          <a:xfrm>
            <a:off x="7681491" y="3425132"/>
            <a:ext cx="505045" cy="505045"/>
          </a:xfrm>
          <a:prstGeom prst="ellipse">
            <a:avLst/>
          </a:prstGeom>
          <a:gradFill flip="none" rotWithShape="1">
            <a:gsLst>
              <a:gs pos="66000">
                <a:srgbClr val="FF0000"/>
              </a:gs>
              <a:gs pos="5000">
                <a:srgbClr val="FFC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defTabSz="1219170"/>
            <a:r>
              <a:rPr lang="en-US" sz="3733" b="1" dirty="0">
                <a:solidFill>
                  <a:prstClr val="white"/>
                </a:solidFill>
                <a:latin typeface="Calibri"/>
              </a:rPr>
              <a:t>6</a:t>
            </a:r>
          </a:p>
        </p:txBody>
      </p:sp>
      <p:sp>
        <p:nvSpPr>
          <p:cNvPr id="24" name="TextBox 23"/>
          <p:cNvSpPr txBox="1"/>
          <p:nvPr/>
        </p:nvSpPr>
        <p:spPr>
          <a:xfrm>
            <a:off x="313664" y="5249012"/>
            <a:ext cx="11715821" cy="1528945"/>
          </a:xfrm>
          <a:prstGeom prst="rect">
            <a:avLst/>
          </a:prstGeom>
          <a:noFill/>
        </p:spPr>
        <p:txBody>
          <a:bodyPr wrap="square" rtlCol="0">
            <a:spAutoFit/>
          </a:bodyPr>
          <a:lstStyle/>
          <a:p>
            <a:pPr defTabSz="1219170"/>
            <a:r>
              <a:rPr lang="en-US" sz="1867" dirty="0">
                <a:solidFill>
                  <a:prstClr val="white"/>
                </a:solidFill>
                <a:latin typeface="Calibri"/>
              </a:rPr>
              <a:t>6. Toss Up/Final Rounds – This section explains how to operate these puzzles.</a:t>
            </a:r>
          </a:p>
          <a:p>
            <a:pPr defTabSz="1219170"/>
            <a:r>
              <a:rPr lang="en-US" sz="1867" dirty="0">
                <a:solidFill>
                  <a:prstClr val="white"/>
                </a:solidFill>
                <a:latin typeface="Calibri"/>
              </a:rPr>
              <a:t>   - Click on START to begin Toss Up Round. Click SOLVE when player successfully answers the puzzle and reveals puzzle.</a:t>
            </a:r>
          </a:p>
          <a:p>
            <a:pPr defTabSz="1219170"/>
            <a:r>
              <a:rPr lang="en-US" sz="1867" dirty="0">
                <a:solidFill>
                  <a:prstClr val="white"/>
                </a:solidFill>
                <a:latin typeface="Calibri"/>
              </a:rPr>
              <a:t>   - On Final, you must click on R S T L N E first to reveal those letters. Allow for player to pick 3 consonants and 1 vowel.</a:t>
            </a:r>
          </a:p>
          <a:p>
            <a:pPr defTabSz="1219170"/>
            <a:r>
              <a:rPr lang="en-US" sz="1867" dirty="0">
                <a:solidFill>
                  <a:prstClr val="white"/>
                </a:solidFill>
                <a:latin typeface="Calibri"/>
              </a:rPr>
              <a:t>   - After player picked their 4 extra letters to be revealed, the timer will appear. Click the box to start 10 second timer.</a:t>
            </a:r>
          </a:p>
          <a:p>
            <a:pPr defTabSz="1219170"/>
            <a:r>
              <a:rPr lang="en-US" sz="1867" dirty="0">
                <a:solidFill>
                  <a:prstClr val="white"/>
                </a:solidFill>
                <a:latin typeface="Calibri"/>
              </a:rPr>
              <a:t>   - Click on SOLVE to display puzzle, and amount the puzzle was worth. Click WIN to add to players score if successful.</a:t>
            </a:r>
          </a:p>
        </p:txBody>
      </p:sp>
      <p:sp>
        <p:nvSpPr>
          <p:cNvPr id="25" name="TextBox 24"/>
          <p:cNvSpPr txBox="1"/>
          <p:nvPr/>
        </p:nvSpPr>
        <p:spPr>
          <a:xfrm>
            <a:off x="313664" y="5249013"/>
            <a:ext cx="11715821" cy="1528945"/>
          </a:xfrm>
          <a:prstGeom prst="rect">
            <a:avLst/>
          </a:prstGeom>
          <a:noFill/>
        </p:spPr>
        <p:txBody>
          <a:bodyPr wrap="square" rtlCol="0">
            <a:spAutoFit/>
          </a:bodyPr>
          <a:lstStyle/>
          <a:p>
            <a:pPr defTabSz="1219170"/>
            <a:r>
              <a:rPr lang="en-US" sz="1867" dirty="0">
                <a:solidFill>
                  <a:prstClr val="white"/>
                </a:solidFill>
                <a:latin typeface="Calibri"/>
              </a:rPr>
              <a:t>2. Wheel Controls – These are the buttons and features on the big wheel screen</a:t>
            </a:r>
          </a:p>
          <a:p>
            <a:pPr defTabSz="1219170"/>
            <a:r>
              <a:rPr lang="en-US" sz="1867" dirty="0">
                <a:solidFill>
                  <a:prstClr val="white"/>
                </a:solidFill>
                <a:latin typeface="Calibri"/>
              </a:rPr>
              <a:t>   - Adjust the Strength slider bar for a faster spin or a slower spin. All spins are randomized.</a:t>
            </a:r>
          </a:p>
          <a:p>
            <a:pPr defTabSz="1219170"/>
            <a:r>
              <a:rPr lang="en-US" sz="1867" dirty="0">
                <a:solidFill>
                  <a:prstClr val="white"/>
                </a:solidFill>
                <a:latin typeface="Calibri"/>
              </a:rPr>
              <a:t>   - Click on the player’s spinner base color to display that player’s spinner marker. Only one will display at a time.</a:t>
            </a:r>
          </a:p>
          <a:p>
            <a:pPr defTabSz="1219170"/>
            <a:r>
              <a:rPr lang="en-US" sz="1867" dirty="0">
                <a:solidFill>
                  <a:prstClr val="white"/>
                </a:solidFill>
                <a:latin typeface="Calibri"/>
              </a:rPr>
              <a:t>   - Wheel Sound effect toggle buttons provides an option to turn off the wheel sound.</a:t>
            </a:r>
          </a:p>
          <a:p>
            <a:pPr defTabSz="1219170"/>
            <a:r>
              <a:rPr lang="en-US" sz="1867" dirty="0">
                <a:solidFill>
                  <a:prstClr val="white"/>
                </a:solidFill>
                <a:latin typeface="Calibri"/>
              </a:rPr>
              <a:t>   - After you spin, click on the wheel section that the player landed on to load the cash value onto the puzzle slide.</a:t>
            </a:r>
          </a:p>
        </p:txBody>
      </p:sp>
      <p:sp>
        <p:nvSpPr>
          <p:cNvPr id="3" name="Title 2"/>
          <p:cNvSpPr>
            <a:spLocks noGrp="1"/>
          </p:cNvSpPr>
          <p:nvPr>
            <p:ph type="title" idx="4294967295"/>
          </p:nvPr>
        </p:nvSpPr>
        <p:spPr>
          <a:xfrm>
            <a:off x="0" y="-1231900"/>
            <a:ext cx="10972800" cy="1143000"/>
          </a:xfrm>
          <a:prstGeom prst="rect">
            <a:avLst/>
          </a:prstGeom>
        </p:spPr>
        <p:txBody>
          <a:bodyPr>
            <a:normAutofit fontScale="90000"/>
          </a:bodyPr>
          <a:lstStyle/>
          <a:p>
            <a:pPr>
              <a:lnSpc>
                <a:spcPct val="80000"/>
              </a:lnSpc>
            </a:pPr>
            <a:r>
              <a:rPr lang="en-US" b="1">
                <a:solidFill>
                  <a:srgbClr val="FF0000"/>
                </a:solidFill>
              </a:rPr>
              <a:t>Bạn có thể xem hướng dẫn Tiếng Việt từ trang số 4 nhé!</a:t>
            </a:r>
            <a:endParaRPr lang="en-US" b="1" dirty="0">
              <a:solidFill>
                <a:srgbClr val="FF0000"/>
              </a:solidFill>
            </a:endParaRPr>
          </a:p>
        </p:txBody>
      </p:sp>
    </p:spTree>
    <p:extLst>
      <p:ext uri="{BB962C8B-B14F-4D97-AF65-F5344CB8AC3E}">
        <p14:creationId xmlns:p14="http://schemas.microsoft.com/office/powerpoint/2010/main" val="3382586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4" nodeType="withEffect">
                                  <p:stCondLst>
                                    <p:cond delay="0"/>
                                  </p:stCondLst>
                                  <p:childTnLst>
                                    <p:set>
                                      <p:cBhvr>
                                        <p:cTn id="6" dur="1" fill="hold">
                                          <p:stCondLst>
                                            <p:cond delay="0"/>
                                          </p:stCondLst>
                                        </p:cTn>
                                        <p:tgtEl>
                                          <p:spTgt spid="79"/>
                                        </p:tgtEl>
                                        <p:attrNameLst>
                                          <p:attrName>style.visibility</p:attrName>
                                        </p:attrNameLst>
                                      </p:cBhvr>
                                      <p:to>
                                        <p:strVal val="hidden"/>
                                      </p:to>
                                    </p:set>
                                  </p:childTnLst>
                                </p:cTn>
                              </p:par>
                              <p:par>
                                <p:cTn id="7" presetID="1" presetClass="exit" presetSubtype="0" fill="hold" grpId="4" nodeType="withEffect">
                                  <p:stCondLst>
                                    <p:cond delay="0"/>
                                  </p:stCondLst>
                                  <p:childTnLst>
                                    <p:set>
                                      <p:cBhvr>
                                        <p:cTn id="8" dur="1" fill="hold">
                                          <p:stCondLst>
                                            <p:cond delay="0"/>
                                          </p:stCondLst>
                                        </p:cTn>
                                        <p:tgtEl>
                                          <p:spTgt spid="78"/>
                                        </p:tgtEl>
                                        <p:attrNameLst>
                                          <p:attrName>style.visibility</p:attrName>
                                        </p:attrNameLst>
                                      </p:cBhvr>
                                      <p:to>
                                        <p:strVal val="hidden"/>
                                      </p:to>
                                    </p:set>
                                  </p:childTnLst>
                                </p:cTn>
                              </p:par>
                              <p:par>
                                <p:cTn id="9" presetID="1" presetClass="exit" presetSubtype="0" fill="hold" grpId="4" nodeType="withEffect">
                                  <p:stCondLst>
                                    <p:cond delay="0"/>
                                  </p:stCondLst>
                                  <p:childTnLst>
                                    <p:set>
                                      <p:cBhvr>
                                        <p:cTn id="10" dur="1" fill="hold">
                                          <p:stCondLst>
                                            <p:cond delay="0"/>
                                          </p:stCondLst>
                                        </p:cTn>
                                        <p:tgtEl>
                                          <p:spTgt spid="77"/>
                                        </p:tgtEl>
                                        <p:attrNameLst>
                                          <p:attrName>style.visibility</p:attrName>
                                        </p:attrNameLst>
                                      </p:cBhvr>
                                      <p:to>
                                        <p:strVal val="hidden"/>
                                      </p:to>
                                    </p:set>
                                  </p:childTnLst>
                                </p:cTn>
                              </p:par>
                              <p:par>
                                <p:cTn id="11" presetID="1" presetClass="exit" presetSubtype="0" fill="hold" grpId="4"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6" presetClass="emph" presetSubtype="0" repeatCount="indefinite" autoRev="1" fill="hold" grpId="0" nodeType="withEffect">
                                  <p:stCondLst>
                                    <p:cond delay="0"/>
                                  </p:stCondLst>
                                  <p:childTnLst>
                                    <p:animScale>
                                      <p:cBhvr>
                                        <p:cTn id="14" dur="750" fill="hold"/>
                                        <p:tgtEl>
                                          <p:spTgt spid="69"/>
                                        </p:tgtEl>
                                      </p:cBhvr>
                                      <p:by x="75000" y="75000"/>
                                    </p:animScale>
                                  </p:childTnLst>
                                </p:cTn>
                              </p:par>
                              <p:par>
                                <p:cTn id="15" presetID="6" presetClass="emph" presetSubtype="0" repeatCount="indefinite" autoRev="1" fill="hold" grpId="0" nodeType="withEffect">
                                  <p:stCondLst>
                                    <p:cond delay="0"/>
                                  </p:stCondLst>
                                  <p:childTnLst>
                                    <p:animScale>
                                      <p:cBhvr>
                                        <p:cTn id="16" dur="750" fill="hold"/>
                                        <p:tgtEl>
                                          <p:spTgt spid="68"/>
                                        </p:tgtEl>
                                      </p:cBhvr>
                                      <p:by x="75000" y="75000"/>
                                    </p:animScale>
                                  </p:childTnLst>
                                </p:cTn>
                              </p:par>
                              <p:par>
                                <p:cTn id="17" presetID="6" presetClass="emph" presetSubtype="0" repeatCount="indefinite" autoRev="1" fill="hold" grpId="0" nodeType="withEffect">
                                  <p:stCondLst>
                                    <p:cond delay="0"/>
                                  </p:stCondLst>
                                  <p:childTnLst>
                                    <p:animScale>
                                      <p:cBhvr>
                                        <p:cTn id="18" dur="750" fill="hold"/>
                                        <p:tgtEl>
                                          <p:spTgt spid="67"/>
                                        </p:tgtEl>
                                      </p:cBhvr>
                                      <p:by x="75000" y="75000"/>
                                    </p:animScale>
                                  </p:childTnLst>
                                </p:cTn>
                              </p:par>
                              <p:par>
                                <p:cTn id="19" presetID="6" presetClass="emph" presetSubtype="0" repeatCount="indefinite" autoRev="1" fill="hold" grpId="0" nodeType="withEffect">
                                  <p:stCondLst>
                                    <p:cond delay="0"/>
                                  </p:stCondLst>
                                  <p:childTnLst>
                                    <p:animScale>
                                      <p:cBhvr>
                                        <p:cTn id="20" dur="750" fill="hold"/>
                                        <p:tgtEl>
                                          <p:spTgt spid="2"/>
                                        </p:tgtEl>
                                      </p:cBhvr>
                                      <p:by x="75000" y="75000"/>
                                    </p:animScale>
                                  </p:childTnLst>
                                </p:cTn>
                              </p:par>
                              <p:par>
                                <p:cTn id="21" presetID="6" presetClass="emph" presetSubtype="0" repeatCount="indefinite" autoRev="1" fill="hold" grpId="0" nodeType="withEffect">
                                  <p:stCondLst>
                                    <p:cond delay="0"/>
                                  </p:stCondLst>
                                  <p:childTnLst>
                                    <p:animScale>
                                      <p:cBhvr>
                                        <p:cTn id="22" dur="750" fill="hold"/>
                                        <p:tgtEl>
                                          <p:spTgt spid="22"/>
                                        </p:tgtEl>
                                      </p:cBhvr>
                                      <p:by x="75000" y="75000"/>
                                    </p:animScale>
                                  </p:childTnLst>
                                </p:cTn>
                              </p:par>
                              <p:par>
                                <p:cTn id="23" presetID="6" presetClass="emph" presetSubtype="0" repeatCount="indefinite" autoRev="1" fill="hold" grpId="0" nodeType="withEffect">
                                  <p:stCondLst>
                                    <p:cond delay="0"/>
                                  </p:stCondLst>
                                  <p:childTnLst>
                                    <p:animScale>
                                      <p:cBhvr>
                                        <p:cTn id="24" dur="750" fill="hold"/>
                                        <p:tgtEl>
                                          <p:spTgt spid="23"/>
                                        </p:tgtEl>
                                      </p:cBhvr>
                                      <p:by x="75000" y="75000"/>
                                    </p:animScale>
                                  </p:childTnLst>
                                </p:cTn>
                              </p:par>
                              <p:par>
                                <p:cTn id="25" presetID="1" presetClass="exit" presetSubtype="0" fill="hold" grpId="4"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xit" presetSubtype="0" fill="hold" grpId="4"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77"/>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78"/>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4"/>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1" presetClass="exit" presetSubtype="0" fill="hold" grpId="2" nodeType="withEffect">
                                  <p:stCondLst>
                                    <p:cond delay="0"/>
                                  </p:stCondLst>
                                  <p:childTnLst>
                                    <p:set>
                                      <p:cBhvr>
                                        <p:cTn id="50" dur="1" fill="hold">
                                          <p:stCondLst>
                                            <p:cond delay="0"/>
                                          </p:stCondLst>
                                        </p:cTn>
                                        <p:tgtEl>
                                          <p:spTgt spid="24"/>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25"/>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78"/>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7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3" nodeType="withEffect">
                                  <p:stCondLst>
                                    <p:cond delay="0"/>
                                  </p:stCondLst>
                                  <p:childTnLst>
                                    <p:set>
                                      <p:cBhvr>
                                        <p:cTn id="63" dur="1" fill="hold">
                                          <p:stCondLst>
                                            <p:cond delay="0"/>
                                          </p:stCondLst>
                                        </p:cTn>
                                        <p:tgtEl>
                                          <p:spTgt spid="24"/>
                                        </p:tgtEl>
                                        <p:attrNameLst>
                                          <p:attrName>style.visibility</p:attrName>
                                        </p:attrNameLst>
                                      </p:cBhvr>
                                      <p:to>
                                        <p:strVal val="hidden"/>
                                      </p:to>
                                    </p:set>
                                  </p:childTnLst>
                                </p:cTn>
                              </p:par>
                              <p:par>
                                <p:cTn id="64" presetID="1" presetClass="exit" presetSubtype="0" fill="hold" grpId="5" nodeType="withEffect">
                                  <p:stCondLst>
                                    <p:cond delay="0"/>
                                  </p:stCondLst>
                                  <p:childTnLst>
                                    <p:set>
                                      <p:cBhvr>
                                        <p:cTn id="65" dur="1" fill="hold">
                                          <p:stCondLst>
                                            <p:cond delay="0"/>
                                          </p:stCondLst>
                                        </p:cTn>
                                        <p:tgtEl>
                                          <p:spTgt spid="25"/>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78"/>
                                        </p:tgtEl>
                                        <p:attrNameLst>
                                          <p:attrName>style.visibility</p:attrName>
                                        </p:attrNameLst>
                                      </p:cBhvr>
                                      <p:to>
                                        <p:strVal val="visible"/>
                                      </p:to>
                                    </p:set>
                                  </p:childTnLst>
                                </p:cTn>
                              </p:par>
                              <p:par>
                                <p:cTn id="68" presetID="1" presetClass="exit" presetSubtype="0" fill="hold" grpId="3" nodeType="withEffect">
                                  <p:stCondLst>
                                    <p:cond delay="0"/>
                                  </p:stCondLst>
                                  <p:childTnLst>
                                    <p:set>
                                      <p:cBhvr>
                                        <p:cTn id="69" dur="1" fill="hold">
                                          <p:stCondLst>
                                            <p:cond delay="0"/>
                                          </p:stCondLst>
                                        </p:cTn>
                                        <p:tgtEl>
                                          <p:spTgt spid="79"/>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8"/>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childTnLst>
                                </p:cTn>
                              </p:par>
                              <p:par>
                                <p:cTn id="79" presetID="1" presetClass="exit" presetSubtype="0" fill="hold" grpId="3" nodeType="withEffect">
                                  <p:stCondLst>
                                    <p:cond delay="0"/>
                                  </p:stCondLst>
                                  <p:childTnLst>
                                    <p:set>
                                      <p:cBhvr>
                                        <p:cTn id="80" dur="1" fill="hold">
                                          <p:stCondLst>
                                            <p:cond delay="0"/>
                                          </p:stCondLst>
                                        </p:cTn>
                                        <p:tgtEl>
                                          <p:spTgt spid="8"/>
                                        </p:tgtEl>
                                        <p:attrNameLst>
                                          <p:attrName>style.visibility</p:attrName>
                                        </p:attrNameLst>
                                      </p:cBhvr>
                                      <p:to>
                                        <p:strVal val="hidden"/>
                                      </p:to>
                                    </p:set>
                                  </p:childTnLst>
                                </p:cTn>
                              </p:par>
                              <p:par>
                                <p:cTn id="81" presetID="1" presetClass="exit" presetSubtype="0" fill="hold" grpId="3" nodeType="withEffect">
                                  <p:stCondLst>
                                    <p:cond delay="0"/>
                                  </p:stCondLst>
                                  <p:childTnLst>
                                    <p:set>
                                      <p:cBhvr>
                                        <p:cTn id="82" dur="1" fill="hold">
                                          <p:stCondLst>
                                            <p:cond delay="0"/>
                                          </p:stCondLst>
                                        </p:cTn>
                                        <p:tgtEl>
                                          <p:spTgt spid="77"/>
                                        </p:tgtEl>
                                        <p:attrNameLst>
                                          <p:attrName>style.visibility</p:attrName>
                                        </p:attrNameLst>
                                      </p:cBhvr>
                                      <p:to>
                                        <p:strVal val="hidden"/>
                                      </p:to>
                                    </p:set>
                                  </p:childTnLst>
                                </p:cTn>
                              </p:par>
                              <p:par>
                                <p:cTn id="83" presetID="1" presetClass="exit" presetSubtype="0" fill="hold" grpId="5"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25"/>
                                        </p:tgtEl>
                                        <p:attrNameLst>
                                          <p:attrName>style.visibility</p:attrName>
                                        </p:attrNameLst>
                                      </p:cBhvr>
                                      <p:to>
                                        <p:strVal val="hidden"/>
                                      </p:to>
                                    </p:set>
                                  </p:childTnLst>
                                </p:cTn>
                              </p:par>
                              <p:par>
                                <p:cTn id="87" presetID="1" presetClass="exit" presetSubtype="0" fill="hold" grpId="3" nodeType="withEffect">
                                  <p:stCondLst>
                                    <p:cond delay="0"/>
                                  </p:stCondLst>
                                  <p:childTnLst>
                                    <p:set>
                                      <p:cBhvr>
                                        <p:cTn id="88"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9" restart="whenNotActive" fill="hold" evtFilter="cancelBubble" nodeType="interactiveSeq">
                <p:stCondLst>
                  <p:cond evt="onClick" delay="0">
                    <p:tgtEl>
                      <p:spTgt spid="22"/>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grpId="5" nodeType="withEffect">
                                  <p:stCondLst>
                                    <p:cond delay="0"/>
                                  </p:stCondLst>
                                  <p:childTnLst>
                                    <p:set>
                                      <p:cBhvr>
                                        <p:cTn id="93" dur="1" fill="hold">
                                          <p:stCondLst>
                                            <p:cond delay="0"/>
                                          </p:stCondLst>
                                        </p:cTn>
                                        <p:tgtEl>
                                          <p:spTgt spid="79"/>
                                        </p:tgtEl>
                                        <p:attrNameLst>
                                          <p:attrName>style.visibility</p:attrName>
                                        </p:attrNameLst>
                                      </p:cBhvr>
                                      <p:to>
                                        <p:strVal val="hidden"/>
                                      </p:to>
                                    </p:set>
                                  </p:childTnLst>
                                </p:cTn>
                              </p:par>
                              <p:par>
                                <p:cTn id="94" presetID="1" presetClass="entr" presetSubtype="0" fill="hold" grpId="0" nodeType="with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par>
                                <p:cTn id="96" presetID="1" presetClass="exit" presetSubtype="0" fill="hold" grpId="6" nodeType="withEffect">
                                  <p:stCondLst>
                                    <p:cond delay="0"/>
                                  </p:stCondLst>
                                  <p:childTnLst>
                                    <p:set>
                                      <p:cBhvr>
                                        <p:cTn id="97" dur="1" fill="hold">
                                          <p:stCondLst>
                                            <p:cond delay="0"/>
                                          </p:stCondLst>
                                        </p:cTn>
                                        <p:tgtEl>
                                          <p:spTgt spid="24"/>
                                        </p:tgtEl>
                                        <p:attrNameLst>
                                          <p:attrName>style.visibility</p:attrName>
                                        </p:attrNameLst>
                                      </p:cBhvr>
                                      <p:to>
                                        <p:strVal val="hidden"/>
                                      </p:to>
                                    </p:set>
                                  </p:childTnLst>
                                </p:cTn>
                              </p:par>
                              <p:par>
                                <p:cTn id="98" presetID="1" presetClass="exit" presetSubtype="0" fill="hold" grpId="5" nodeType="withEffect">
                                  <p:stCondLst>
                                    <p:cond delay="0"/>
                                  </p:stCondLst>
                                  <p:childTnLst>
                                    <p:set>
                                      <p:cBhvr>
                                        <p:cTn id="99" dur="1" fill="hold">
                                          <p:stCondLst>
                                            <p:cond delay="0"/>
                                          </p:stCondLst>
                                        </p:cTn>
                                        <p:tgtEl>
                                          <p:spTgt spid="78"/>
                                        </p:tgtEl>
                                        <p:attrNameLst>
                                          <p:attrName>style.visibility</p:attrName>
                                        </p:attrNameLst>
                                      </p:cBhvr>
                                      <p:to>
                                        <p:strVal val="hidden"/>
                                      </p:to>
                                    </p:set>
                                  </p:childTnLst>
                                </p:cTn>
                              </p:par>
                              <p:par>
                                <p:cTn id="100" presetID="1" presetClass="exit" presetSubtype="0" fill="hold" grpId="5" nodeType="withEffect">
                                  <p:stCondLst>
                                    <p:cond delay="0"/>
                                  </p:stCondLst>
                                  <p:childTnLst>
                                    <p:set>
                                      <p:cBhvr>
                                        <p:cTn id="101" dur="1" fill="hold">
                                          <p:stCondLst>
                                            <p:cond delay="0"/>
                                          </p:stCondLst>
                                        </p:cTn>
                                        <p:tgtEl>
                                          <p:spTgt spid="77"/>
                                        </p:tgtEl>
                                        <p:attrNameLst>
                                          <p:attrName>style.visibility</p:attrName>
                                        </p:attrNameLst>
                                      </p:cBhvr>
                                      <p:to>
                                        <p:strVal val="hidden"/>
                                      </p:to>
                                    </p:set>
                                  </p:childTnLst>
                                </p:cTn>
                              </p:par>
                              <p:par>
                                <p:cTn id="102" presetID="1" presetClass="exit" presetSubtype="0" fill="hold" grpId="5" nodeType="withEffect">
                                  <p:stCondLst>
                                    <p:cond delay="0"/>
                                  </p:stCondLst>
                                  <p:childTnLst>
                                    <p:set>
                                      <p:cBhvr>
                                        <p:cTn id="10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4" restart="whenNotActive" fill="hold" evtFilter="cancelBubble" nodeType="interactiveSeq">
                <p:stCondLst>
                  <p:cond evt="onClick" delay="0">
                    <p:tgtEl>
                      <p:spTgt spid="23"/>
                    </p:tgtEl>
                  </p:cond>
                </p:stCondLst>
                <p:endSync evt="end" delay="0">
                  <p:rtn val="all"/>
                </p:endSync>
                <p:childTnLst>
                  <p:par>
                    <p:cTn id="105" fill="hold">
                      <p:stCondLst>
                        <p:cond delay="0"/>
                      </p:stCondLst>
                      <p:childTnLst>
                        <p:par>
                          <p:cTn id="106" fill="hold">
                            <p:stCondLst>
                              <p:cond delay="0"/>
                            </p:stCondLst>
                            <p:childTnLst>
                              <p:par>
                                <p:cTn id="107" presetID="1" presetClass="exit" presetSubtype="0" fill="hold" grpId="6" nodeType="withEffect">
                                  <p:stCondLst>
                                    <p:cond delay="0"/>
                                  </p:stCondLst>
                                  <p:childTnLst>
                                    <p:set>
                                      <p:cBhvr>
                                        <p:cTn id="108" dur="1" fill="hold">
                                          <p:stCondLst>
                                            <p:cond delay="0"/>
                                          </p:stCondLst>
                                        </p:cTn>
                                        <p:tgtEl>
                                          <p:spTgt spid="79"/>
                                        </p:tgtEl>
                                        <p:attrNameLst>
                                          <p:attrName>style.visibility</p:attrName>
                                        </p:attrNameLst>
                                      </p:cBhvr>
                                      <p:to>
                                        <p:strVal val="hidden"/>
                                      </p:to>
                                    </p:set>
                                  </p:childTnLst>
                                </p:cTn>
                              </p:par>
                              <p:par>
                                <p:cTn id="109" presetID="1"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par>
                                <p:cTn id="111" presetID="1" presetClass="exit" presetSubtype="0" fill="hold" grpId="6" nodeType="withEffect">
                                  <p:stCondLst>
                                    <p:cond delay="0"/>
                                  </p:stCondLst>
                                  <p:childTnLst>
                                    <p:set>
                                      <p:cBhvr>
                                        <p:cTn id="112" dur="1" fill="hold">
                                          <p:stCondLst>
                                            <p:cond delay="0"/>
                                          </p:stCondLst>
                                        </p:cTn>
                                        <p:tgtEl>
                                          <p:spTgt spid="25"/>
                                        </p:tgtEl>
                                        <p:attrNameLst>
                                          <p:attrName>style.visibility</p:attrName>
                                        </p:attrNameLst>
                                      </p:cBhvr>
                                      <p:to>
                                        <p:strVal val="hidden"/>
                                      </p:to>
                                    </p:set>
                                  </p:childTnLst>
                                </p:cTn>
                              </p:par>
                              <p:par>
                                <p:cTn id="113" presetID="1" presetClass="exit" presetSubtype="0" fill="hold" grpId="6" nodeType="withEffect">
                                  <p:stCondLst>
                                    <p:cond delay="0"/>
                                  </p:stCondLst>
                                  <p:childTnLst>
                                    <p:set>
                                      <p:cBhvr>
                                        <p:cTn id="114" dur="1" fill="hold">
                                          <p:stCondLst>
                                            <p:cond delay="0"/>
                                          </p:stCondLst>
                                        </p:cTn>
                                        <p:tgtEl>
                                          <p:spTgt spid="78"/>
                                        </p:tgtEl>
                                        <p:attrNameLst>
                                          <p:attrName>style.visibility</p:attrName>
                                        </p:attrNameLst>
                                      </p:cBhvr>
                                      <p:to>
                                        <p:strVal val="hidden"/>
                                      </p:to>
                                    </p:set>
                                  </p:childTnLst>
                                </p:cTn>
                              </p:par>
                              <p:par>
                                <p:cTn id="115" presetID="1" presetClass="exit" presetSubtype="0" fill="hold" grpId="6" nodeType="withEffect">
                                  <p:stCondLst>
                                    <p:cond delay="0"/>
                                  </p:stCondLst>
                                  <p:childTnLst>
                                    <p:set>
                                      <p:cBhvr>
                                        <p:cTn id="116" dur="1" fill="hold">
                                          <p:stCondLst>
                                            <p:cond delay="0"/>
                                          </p:stCondLst>
                                        </p:cTn>
                                        <p:tgtEl>
                                          <p:spTgt spid="77"/>
                                        </p:tgtEl>
                                        <p:attrNameLst>
                                          <p:attrName>style.visibility</p:attrName>
                                        </p:attrNameLst>
                                      </p:cBhvr>
                                      <p:to>
                                        <p:strVal val="hidden"/>
                                      </p:to>
                                    </p:set>
                                  </p:childTnLst>
                                </p:cTn>
                              </p:par>
                              <p:par>
                                <p:cTn id="117" presetID="1" presetClass="exit" presetSubtype="0" fill="hold" grpId="6" nodeType="withEffect">
                                  <p:stCondLst>
                                    <p:cond delay="0"/>
                                  </p:stCondLst>
                                  <p:childTnLst>
                                    <p:set>
                                      <p:cBhvr>
                                        <p:cTn id="118"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 grpId="0" animBg="1"/>
      <p:bldP spid="67" grpId="0" animBg="1"/>
      <p:bldP spid="68" grpId="0" animBg="1"/>
      <p:bldP spid="69" grpId="0" animBg="1"/>
      <p:bldP spid="8" grpId="0"/>
      <p:bldP spid="8" grpId="1"/>
      <p:bldP spid="8" grpId="2"/>
      <p:bldP spid="8" grpId="3"/>
      <p:bldP spid="8" grpId="4"/>
      <p:bldP spid="8" grpId="5"/>
      <p:bldP spid="8" grpId="6"/>
      <p:bldP spid="77" grpId="0"/>
      <p:bldP spid="77" grpId="1"/>
      <p:bldP spid="77" grpId="2"/>
      <p:bldP spid="77" grpId="3"/>
      <p:bldP spid="77" grpId="4"/>
      <p:bldP spid="77" grpId="5"/>
      <p:bldP spid="77" grpId="6"/>
      <p:bldP spid="78" grpId="0"/>
      <p:bldP spid="78" grpId="1"/>
      <p:bldP spid="78" grpId="2"/>
      <p:bldP spid="78" grpId="3"/>
      <p:bldP spid="78" grpId="4"/>
      <p:bldP spid="78" grpId="5"/>
      <p:bldP spid="78" grpId="6"/>
      <p:bldP spid="79" grpId="0"/>
      <p:bldP spid="79" grpId="1"/>
      <p:bldP spid="79" grpId="2"/>
      <p:bldP spid="79" grpId="3"/>
      <p:bldP spid="79" grpId="4"/>
      <p:bldP spid="79" grpId="5"/>
      <p:bldP spid="79" grpId="6"/>
      <p:bldP spid="22" grpId="0" animBg="1"/>
      <p:bldP spid="23" grpId="0" animBg="1"/>
      <p:bldP spid="24" grpId="0"/>
      <p:bldP spid="24" grpId="1"/>
      <p:bldP spid="24" grpId="2"/>
      <p:bldP spid="24" grpId="3"/>
      <p:bldP spid="24" grpId="4"/>
      <p:bldP spid="24" grpId="5"/>
      <p:bldP spid="24" grpId="6"/>
      <p:bldP spid="25" grpId="0"/>
      <p:bldP spid="25" grpId="1"/>
      <p:bldP spid="25" grpId="2"/>
      <p:bldP spid="25" grpId="3"/>
      <p:bldP spid="25" grpId="4"/>
      <p:bldP spid="25" grpId="5"/>
      <p:bldP spid="25" grpId="6"/>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507" descr="http://www.isoftbet.com/wp-content/uploads/2016/05/Spin-or-Reels-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 y="-2565"/>
            <a:ext cx="12196559" cy="68605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63856" y="5295333"/>
            <a:ext cx="11764371" cy="1453484"/>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0" name="Rectangle 69"/>
          <p:cNvSpPr/>
          <p:nvPr/>
        </p:nvSpPr>
        <p:spPr>
          <a:xfrm>
            <a:off x="9068976" y="252523"/>
            <a:ext cx="2959251" cy="4852848"/>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6" name="TextBox 5"/>
          <p:cNvSpPr txBox="1"/>
          <p:nvPr/>
        </p:nvSpPr>
        <p:spPr>
          <a:xfrm>
            <a:off x="9068976" y="276218"/>
            <a:ext cx="2959251" cy="2021387"/>
          </a:xfrm>
          <a:prstGeom prst="rect">
            <a:avLst/>
          </a:prstGeom>
          <a:noFill/>
        </p:spPr>
        <p:txBody>
          <a:bodyPr wrap="square" rtlCol="0">
            <a:spAutoFit/>
          </a:bodyPr>
          <a:lstStyle/>
          <a:p>
            <a:pPr algn="ctr" defTabSz="1219170"/>
            <a:r>
              <a:rPr lang="en-US" sz="3200" b="1" dirty="0">
                <a:solidFill>
                  <a:prstClr val="white"/>
                </a:solidFill>
                <a:latin typeface="Calibri"/>
              </a:rPr>
              <a:t>RULES</a:t>
            </a:r>
          </a:p>
          <a:p>
            <a:pPr algn="ctr" defTabSz="1219170"/>
            <a:r>
              <a:rPr lang="en-US" sz="1867" dirty="0">
                <a:solidFill>
                  <a:prstClr val="white"/>
                </a:solidFill>
                <a:latin typeface="Calibri"/>
              </a:rPr>
              <a:t>The rules of the game follow the gameshow on TV. These are not all inclusive, but will give you a good sense of how to use this template.</a:t>
            </a:r>
            <a:endParaRPr lang="en-US" sz="1467" dirty="0">
              <a:solidFill>
                <a:prstClr val="white"/>
              </a:solidFill>
              <a:latin typeface="Calibri"/>
            </a:endParaRPr>
          </a:p>
        </p:txBody>
      </p:sp>
      <p:cxnSp>
        <p:nvCxnSpPr>
          <p:cNvPr id="76" name="Straight Connector 75"/>
          <p:cNvCxnSpPr/>
          <p:nvPr/>
        </p:nvCxnSpPr>
        <p:spPr>
          <a:xfrm>
            <a:off x="9258888" y="790831"/>
            <a:ext cx="2579427" cy="0"/>
          </a:xfrm>
          <a:prstGeom prst="line">
            <a:avLst/>
          </a:prstGeom>
          <a:ln w="28575">
            <a:solidFill>
              <a:srgbClr val="6F81FF"/>
            </a:solidFill>
          </a:ln>
        </p:spPr>
        <p:style>
          <a:lnRef idx="1">
            <a:schemeClr val="accent1"/>
          </a:lnRef>
          <a:fillRef idx="0">
            <a:schemeClr val="accent1"/>
          </a:fillRef>
          <a:effectRef idx="0">
            <a:schemeClr val="accent1"/>
          </a:effectRef>
          <a:fontRef idx="minor">
            <a:schemeClr val="tx1"/>
          </a:fontRef>
        </p:style>
      </p:cxnSp>
      <p:sp>
        <p:nvSpPr>
          <p:cNvPr id="19" name="SolvePuzzle">
            <a:hlinkClick r:id="rId4" action="ppaction://hlinksldjump"/>
          </p:cNvPr>
          <p:cNvSpPr/>
          <p:nvPr/>
        </p:nvSpPr>
        <p:spPr>
          <a:xfrm>
            <a:off x="9850299" y="4686244"/>
            <a:ext cx="1396607"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black"/>
                </a:solidFill>
                <a:latin typeface="Calibri"/>
              </a:rPr>
              <a:t>EDITING</a:t>
            </a:r>
          </a:p>
        </p:txBody>
      </p:sp>
      <p:sp>
        <p:nvSpPr>
          <p:cNvPr id="20" name="SolvePuzzle">
            <a:hlinkClick r:id="rId5" action="ppaction://hlinksldjump"/>
          </p:cNvPr>
          <p:cNvSpPr/>
          <p:nvPr/>
        </p:nvSpPr>
        <p:spPr>
          <a:xfrm>
            <a:off x="9850299" y="4889625"/>
            <a:ext cx="1396607"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black"/>
                </a:solidFill>
                <a:latin typeface="Calibri"/>
              </a:rPr>
              <a:t>MAIN MENU</a:t>
            </a:r>
          </a:p>
        </p:txBody>
      </p:sp>
      <p:sp>
        <p:nvSpPr>
          <p:cNvPr id="21" name="SolvePuzzle"/>
          <p:cNvSpPr/>
          <p:nvPr/>
        </p:nvSpPr>
        <p:spPr>
          <a:xfrm>
            <a:off x="9850299" y="4482863"/>
            <a:ext cx="1396607" cy="157936"/>
          </a:xfrm>
          <a:prstGeom prst="roundRect">
            <a:avLst/>
          </a:prstGeom>
          <a:solidFill>
            <a:schemeClr val="bg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white"/>
                </a:solidFill>
                <a:latin typeface="Calibri"/>
              </a:rPr>
              <a:t>RULES</a:t>
            </a:r>
          </a:p>
        </p:txBody>
      </p:sp>
      <p:sp>
        <p:nvSpPr>
          <p:cNvPr id="22" name="SolvePuzzle">
            <a:hlinkClick r:id="rId6" action="ppaction://hlinksldjump"/>
          </p:cNvPr>
          <p:cNvSpPr/>
          <p:nvPr/>
        </p:nvSpPr>
        <p:spPr>
          <a:xfrm>
            <a:off x="9850299" y="4279481"/>
            <a:ext cx="1396607"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black"/>
                </a:solidFill>
                <a:latin typeface="Calibri"/>
              </a:rPr>
              <a:t>HOW TO PLAY</a:t>
            </a:r>
          </a:p>
        </p:txBody>
      </p:sp>
      <p:sp>
        <p:nvSpPr>
          <p:cNvPr id="23" name="Rectangle 22"/>
          <p:cNvSpPr/>
          <p:nvPr/>
        </p:nvSpPr>
        <p:spPr>
          <a:xfrm>
            <a:off x="263856" y="252524"/>
            <a:ext cx="8615208" cy="4852848"/>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extBox 2"/>
          <p:cNvSpPr txBox="1"/>
          <p:nvPr/>
        </p:nvSpPr>
        <p:spPr>
          <a:xfrm>
            <a:off x="327546" y="312613"/>
            <a:ext cx="8478729" cy="9370172"/>
          </a:xfrm>
          <a:prstGeom prst="rect">
            <a:avLst/>
          </a:prstGeom>
          <a:noFill/>
        </p:spPr>
        <p:txBody>
          <a:bodyPr wrap="square" numCol="3" spcCol="182880" rtlCol="0">
            <a:spAutoFit/>
          </a:bodyPr>
          <a:lstStyle/>
          <a:p>
            <a:pPr defTabSz="1219170"/>
            <a:r>
              <a:rPr lang="en-US" sz="1867" b="1" dirty="0">
                <a:solidFill>
                  <a:prstClr val="white"/>
                </a:solidFill>
                <a:latin typeface="Calibri"/>
              </a:rPr>
              <a:t>Quick Stats</a:t>
            </a:r>
          </a:p>
          <a:p>
            <a:pPr marL="380990" indent="-380990" defTabSz="1219170">
              <a:buFont typeface="Arial" panose="020B0604020202020204" pitchFamily="34" charset="0"/>
              <a:buChar char="•"/>
            </a:pPr>
            <a:r>
              <a:rPr lang="en-US" sz="1600" dirty="0">
                <a:solidFill>
                  <a:prstClr val="white"/>
                </a:solidFill>
                <a:latin typeface="Calibri"/>
              </a:rPr>
              <a:t>1 host (PPT operator)</a:t>
            </a:r>
          </a:p>
          <a:p>
            <a:pPr marL="380990" indent="-380990" defTabSz="1219170">
              <a:buFont typeface="Arial" panose="020B0604020202020204" pitchFamily="34" charset="0"/>
              <a:buChar char="•"/>
            </a:pPr>
            <a:r>
              <a:rPr lang="en-US" sz="1600" dirty="0">
                <a:solidFill>
                  <a:prstClr val="white"/>
                </a:solidFill>
                <a:latin typeface="Calibri"/>
              </a:rPr>
              <a:t>3 Players or pairs</a:t>
            </a:r>
          </a:p>
          <a:p>
            <a:pPr marL="380990" indent="-380990" defTabSz="1219170">
              <a:buFont typeface="Arial" panose="020B0604020202020204" pitchFamily="34" charset="0"/>
              <a:buChar char="•"/>
            </a:pPr>
            <a:r>
              <a:rPr lang="en-US" sz="1600" dirty="0">
                <a:solidFill>
                  <a:prstClr val="white"/>
                </a:solidFill>
                <a:latin typeface="Calibri"/>
              </a:rPr>
              <a:t>Unlimited rounds</a:t>
            </a:r>
          </a:p>
          <a:p>
            <a:pPr marL="380990" indent="-380990" defTabSz="1219170">
              <a:buFont typeface="Arial" panose="020B0604020202020204" pitchFamily="34" charset="0"/>
              <a:buChar char="•"/>
            </a:pPr>
            <a:r>
              <a:rPr lang="en-US" sz="1600" dirty="0">
                <a:solidFill>
                  <a:prstClr val="white"/>
                </a:solidFill>
                <a:latin typeface="Calibri"/>
              </a:rPr>
              <a:t>1 bonus round</a:t>
            </a:r>
          </a:p>
          <a:p>
            <a:pPr marL="380990" indent="-380990" defTabSz="1219170">
              <a:buFont typeface="Arial" panose="020B0604020202020204" pitchFamily="34" charset="0"/>
              <a:buChar char="•"/>
            </a:pPr>
            <a:r>
              <a:rPr lang="en-US" sz="1600" dirty="0">
                <a:solidFill>
                  <a:prstClr val="white"/>
                </a:solidFill>
                <a:latin typeface="Calibri"/>
              </a:rPr>
              <a:t>The winner of each round keeps their points</a:t>
            </a:r>
          </a:p>
          <a:p>
            <a:pPr marL="380990" indent="-380990" defTabSz="1219170">
              <a:buFont typeface="Arial" panose="020B0604020202020204" pitchFamily="34" charset="0"/>
              <a:buChar char="•"/>
            </a:pPr>
            <a:r>
              <a:rPr lang="en-US" sz="1600" dirty="0">
                <a:solidFill>
                  <a:prstClr val="white"/>
                </a:solidFill>
                <a:latin typeface="Calibri"/>
              </a:rPr>
              <a:t>The player with the most points at the end of all the rounds goes to play the bonus round.</a:t>
            </a: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endParaRPr lang="en-US" sz="1600" dirty="0">
              <a:solidFill>
                <a:prstClr val="white"/>
              </a:solidFill>
              <a:latin typeface="Calibri"/>
            </a:endParaRPr>
          </a:p>
          <a:p>
            <a:pPr defTabSz="1219170"/>
            <a:r>
              <a:rPr lang="en-US" sz="1867" b="1" dirty="0">
                <a:solidFill>
                  <a:prstClr val="white"/>
                </a:solidFill>
                <a:latin typeface="Calibri"/>
              </a:rPr>
              <a:t>Gameplay</a:t>
            </a:r>
          </a:p>
          <a:p>
            <a:pPr marL="380990" indent="-380990" defTabSz="1219170">
              <a:buFont typeface="Arial" panose="020B0604020202020204" pitchFamily="34" charset="0"/>
              <a:buChar char="•"/>
            </a:pPr>
            <a:r>
              <a:rPr lang="en-US" sz="1600" dirty="0">
                <a:solidFill>
                  <a:prstClr val="white"/>
                </a:solidFill>
                <a:latin typeface="Calibri"/>
              </a:rPr>
              <a:t>Players must choose to spin the wheel, buy a vowel ($250) or solve.</a:t>
            </a:r>
          </a:p>
          <a:p>
            <a:pPr marL="380990" indent="-380990" defTabSz="1219170">
              <a:buFont typeface="Arial" panose="020B0604020202020204" pitchFamily="34" charset="0"/>
              <a:buChar char="•"/>
            </a:pPr>
            <a:r>
              <a:rPr lang="en-US" sz="1600" dirty="0">
                <a:solidFill>
                  <a:prstClr val="white"/>
                </a:solidFill>
                <a:latin typeface="Calibri"/>
              </a:rPr>
              <a:t>Play continues until player makes a wrong guess, or spins on lose a turn or bankrupt.</a:t>
            </a:r>
          </a:p>
          <a:p>
            <a:pPr marL="380990" indent="-380990" defTabSz="1219170">
              <a:buFont typeface="Arial" panose="020B0604020202020204" pitchFamily="34" charset="0"/>
              <a:buChar char="•"/>
            </a:pPr>
            <a:r>
              <a:rPr lang="en-US" sz="1600" dirty="0">
                <a:solidFill>
                  <a:prstClr val="white"/>
                </a:solidFill>
                <a:latin typeface="Calibri"/>
              </a:rPr>
              <a:t>Only the player who correctly guesses the puzzle can keep the points they’ve earned.</a:t>
            </a:r>
          </a:p>
          <a:p>
            <a:pPr marL="380990" indent="-380990" defTabSz="1219170">
              <a:buFont typeface="Arial" panose="020B0604020202020204" pitchFamily="34" charset="0"/>
              <a:buChar char="•"/>
            </a:pPr>
            <a:r>
              <a:rPr lang="en-US" sz="1600" dirty="0">
                <a:solidFill>
                  <a:prstClr val="white"/>
                </a:solidFill>
                <a:latin typeface="Calibri"/>
              </a:rPr>
              <a:t>Don’t forget to click on the wedge on the wheel before returning back to the board!</a:t>
            </a: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marL="380990" indent="-380990" defTabSz="1219170">
              <a:buFont typeface="Arial" panose="020B0604020202020204" pitchFamily="34" charset="0"/>
              <a:buChar char="•"/>
            </a:pPr>
            <a:endParaRPr lang="en-US" sz="1600" dirty="0">
              <a:solidFill>
                <a:prstClr val="white"/>
              </a:solidFill>
              <a:latin typeface="Calibri"/>
            </a:endParaRPr>
          </a:p>
          <a:p>
            <a:pPr defTabSz="1219170"/>
            <a:r>
              <a:rPr lang="en-US" sz="1867" b="1" dirty="0">
                <a:solidFill>
                  <a:prstClr val="white"/>
                </a:solidFill>
                <a:latin typeface="Calibri"/>
              </a:rPr>
              <a:t>Bonus Round</a:t>
            </a:r>
          </a:p>
          <a:p>
            <a:pPr marL="380990" indent="-380990" defTabSz="1219170">
              <a:buFont typeface="Arial" panose="020B0604020202020204" pitchFamily="34" charset="0"/>
              <a:buChar char="•"/>
            </a:pPr>
            <a:r>
              <a:rPr lang="en-US" sz="1600" dirty="0">
                <a:solidFill>
                  <a:prstClr val="white"/>
                </a:solidFill>
                <a:latin typeface="Calibri"/>
              </a:rPr>
              <a:t>The winning player spins the bonus wheel to determine prize value</a:t>
            </a:r>
          </a:p>
          <a:p>
            <a:pPr marL="380990" indent="-380990" defTabSz="1219170">
              <a:buFont typeface="Arial" panose="020B0604020202020204" pitchFamily="34" charset="0"/>
              <a:buChar char="•"/>
            </a:pPr>
            <a:r>
              <a:rPr lang="en-US" sz="1600" dirty="0">
                <a:solidFill>
                  <a:prstClr val="white"/>
                </a:solidFill>
                <a:latin typeface="Calibri"/>
              </a:rPr>
              <a:t>Don’t forget to click on the wedge you selected!</a:t>
            </a:r>
          </a:p>
          <a:p>
            <a:pPr marL="380990" indent="-380990" defTabSz="1219170">
              <a:buFont typeface="Arial" panose="020B0604020202020204" pitchFamily="34" charset="0"/>
              <a:buChar char="•"/>
            </a:pPr>
            <a:r>
              <a:rPr lang="en-US" sz="1600" dirty="0">
                <a:solidFill>
                  <a:prstClr val="white"/>
                </a:solidFill>
                <a:latin typeface="Calibri"/>
              </a:rPr>
              <a:t>The board reveals if the following letters are present: R S T L N E</a:t>
            </a:r>
          </a:p>
          <a:p>
            <a:pPr marL="380990" indent="-380990" defTabSz="1219170">
              <a:buFont typeface="Arial" panose="020B0604020202020204" pitchFamily="34" charset="0"/>
              <a:buChar char="•"/>
            </a:pPr>
            <a:r>
              <a:rPr lang="en-US" sz="1600" dirty="0">
                <a:solidFill>
                  <a:prstClr val="white"/>
                </a:solidFill>
                <a:latin typeface="Calibri"/>
              </a:rPr>
              <a:t>Player can choose 3 more consonants, and 1 more vowel to be revealed.</a:t>
            </a:r>
          </a:p>
          <a:p>
            <a:pPr marL="380990" indent="-380990" defTabSz="1219170">
              <a:buFont typeface="Arial" panose="020B0604020202020204" pitchFamily="34" charset="0"/>
              <a:buChar char="•"/>
            </a:pPr>
            <a:r>
              <a:rPr lang="en-US" sz="1600" dirty="0">
                <a:solidFill>
                  <a:prstClr val="white"/>
                </a:solidFill>
                <a:latin typeface="Calibri"/>
              </a:rPr>
              <a:t>Player has 10 seconds to guess the puzzle</a:t>
            </a:r>
          </a:p>
          <a:p>
            <a:pPr marL="380990" indent="-380990" defTabSz="1219170">
              <a:buFont typeface="Arial" panose="020B0604020202020204" pitchFamily="34" charset="0"/>
              <a:buChar char="•"/>
            </a:pPr>
            <a:r>
              <a:rPr lang="en-US" sz="1600" dirty="0">
                <a:solidFill>
                  <a:prstClr val="white"/>
                </a:solidFill>
                <a:latin typeface="Calibri"/>
              </a:rPr>
              <a:t>If correct, player wins revealed amount of points</a:t>
            </a:r>
          </a:p>
        </p:txBody>
      </p:sp>
      <p:sp>
        <p:nvSpPr>
          <p:cNvPr id="25" name="TextBox 24"/>
          <p:cNvSpPr txBox="1"/>
          <p:nvPr/>
        </p:nvSpPr>
        <p:spPr>
          <a:xfrm>
            <a:off x="313664" y="5249012"/>
            <a:ext cx="11715821" cy="1478418"/>
          </a:xfrm>
          <a:prstGeom prst="rect">
            <a:avLst/>
          </a:prstGeom>
          <a:noFill/>
        </p:spPr>
        <p:txBody>
          <a:bodyPr wrap="square" rtlCol="0">
            <a:spAutoFit/>
          </a:bodyPr>
          <a:lstStyle/>
          <a:p>
            <a:pPr defTabSz="1219170"/>
            <a:r>
              <a:rPr lang="en-US" sz="1867" dirty="0">
                <a:solidFill>
                  <a:prstClr val="white"/>
                </a:solidFill>
                <a:latin typeface="Calibri"/>
              </a:rPr>
              <a:t>Credits:</a:t>
            </a:r>
          </a:p>
          <a:p>
            <a:pPr defTabSz="1219170">
              <a:lnSpc>
                <a:spcPts val="1733"/>
              </a:lnSpc>
            </a:pPr>
            <a:r>
              <a:rPr lang="en-US" sz="1867" dirty="0">
                <a:solidFill>
                  <a:prstClr val="white"/>
                </a:solidFill>
                <a:latin typeface="Calibri"/>
              </a:rPr>
              <a:t>  - Design &amp; Layout, Programing, Troubleshooting – rusnakcreative.com</a:t>
            </a:r>
          </a:p>
          <a:p>
            <a:pPr defTabSz="1219170">
              <a:lnSpc>
                <a:spcPts val="1733"/>
              </a:lnSpc>
            </a:pPr>
            <a:r>
              <a:rPr lang="en-US" sz="1867" dirty="0">
                <a:solidFill>
                  <a:prstClr val="white"/>
                </a:solidFill>
                <a:latin typeface="Calibri"/>
              </a:rPr>
              <a:t>  -  Special thanks to </a:t>
            </a:r>
            <a:r>
              <a:rPr lang="en-US" sz="1867" dirty="0">
                <a:solidFill>
                  <a:prstClr val="white"/>
                </a:solidFill>
                <a:latin typeface="Calibri"/>
                <a:hlinkClick r:id="rId7"/>
              </a:rPr>
              <a:t>Tim’s Slideshow Games</a:t>
            </a:r>
            <a:r>
              <a:rPr lang="en-US" sz="1867" dirty="0">
                <a:solidFill>
                  <a:prstClr val="white"/>
                </a:solidFill>
                <a:latin typeface="Calibri"/>
              </a:rPr>
              <a:t> for inspiration.</a:t>
            </a:r>
          </a:p>
          <a:p>
            <a:pPr defTabSz="1219170">
              <a:lnSpc>
                <a:spcPts val="1733"/>
              </a:lnSpc>
            </a:pPr>
            <a:r>
              <a:rPr lang="en-US" sz="1867" dirty="0">
                <a:solidFill>
                  <a:prstClr val="white"/>
                </a:solidFill>
                <a:latin typeface="Calibri"/>
              </a:rPr>
              <a:t>  - Sound effects, logo, and theme are property of Sony Pictures</a:t>
            </a:r>
          </a:p>
          <a:p>
            <a:pPr defTabSz="1219170">
              <a:lnSpc>
                <a:spcPts val="1733"/>
              </a:lnSpc>
            </a:pPr>
            <a:r>
              <a:rPr lang="en-US" sz="1867" dirty="0">
                <a:solidFill>
                  <a:prstClr val="white"/>
                </a:solidFill>
                <a:latin typeface="Calibri"/>
              </a:rPr>
              <a:t>  - This is an unofficial Wheel of Fortune Game template.</a:t>
            </a:r>
          </a:p>
          <a:p>
            <a:pPr defTabSz="1219170">
              <a:lnSpc>
                <a:spcPts val="1733"/>
              </a:lnSpc>
            </a:pPr>
            <a:r>
              <a:rPr lang="en-US" sz="1867" dirty="0">
                <a:solidFill>
                  <a:prstClr val="white"/>
                </a:solidFill>
                <a:latin typeface="Calibri"/>
              </a:rPr>
              <a:t>  - Official site: </a:t>
            </a:r>
            <a:r>
              <a:rPr lang="en-US" sz="1867" dirty="0">
                <a:solidFill>
                  <a:prstClr val="white"/>
                </a:solidFill>
                <a:latin typeface="Calibri"/>
                <a:hlinkClick r:id="rId8"/>
              </a:rPr>
              <a:t>wheeloffortune.com</a:t>
            </a:r>
            <a:endParaRPr lang="en-US" sz="1867" dirty="0">
              <a:solidFill>
                <a:prstClr val="white"/>
              </a:solidFill>
              <a:latin typeface="Calibri"/>
            </a:endParaRPr>
          </a:p>
        </p:txBody>
      </p:sp>
      <p:sp>
        <p:nvSpPr>
          <p:cNvPr id="28" name="Rectangle 27"/>
          <p:cNvSpPr/>
          <p:nvPr/>
        </p:nvSpPr>
        <p:spPr>
          <a:xfrm>
            <a:off x="7772401" y="5333061"/>
            <a:ext cx="4228612" cy="138620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ts val="2133"/>
              </a:lnSpc>
            </a:pPr>
            <a:endParaRPr lang="en-US" sz="2400" b="1" dirty="0">
              <a:solidFill>
                <a:prstClr val="white"/>
              </a:solidFill>
              <a:latin typeface="Calibri"/>
            </a:endParaRPr>
          </a:p>
        </p:txBody>
      </p:sp>
      <p:pic>
        <p:nvPicPr>
          <p:cNvPr id="26" name="Picture 2" descr="Creative Commons Licens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9395" y="5370497"/>
            <a:ext cx="1117600" cy="3937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889772" y="5832879"/>
            <a:ext cx="4073809" cy="719812"/>
          </a:xfrm>
          <a:prstGeom prst="rect">
            <a:avLst/>
          </a:prstGeom>
        </p:spPr>
        <p:txBody>
          <a:bodyPr wrap="square">
            <a:spAutoFit/>
          </a:bodyPr>
          <a:lstStyle/>
          <a:p>
            <a:pPr defTabSz="1219170">
              <a:lnSpc>
                <a:spcPts val="1600"/>
              </a:lnSpc>
            </a:pPr>
            <a:r>
              <a:rPr lang="en-US" sz="1867" dirty="0">
                <a:ln>
                  <a:solidFill>
                    <a:prstClr val="white"/>
                  </a:solidFill>
                </a:ln>
                <a:solidFill>
                  <a:prstClr val="white"/>
                </a:solidFill>
                <a:latin typeface="Calibri"/>
              </a:rPr>
              <a:t>This work is licensed under a </a:t>
            </a:r>
            <a:r>
              <a:rPr lang="en-US" sz="1867" dirty="0">
                <a:solidFill>
                  <a:prstClr val="white"/>
                </a:solidFill>
                <a:latin typeface="Calibri"/>
                <a:hlinkClick r:id="rId10"/>
              </a:rPr>
              <a:t>Creative Commons Attribution-</a:t>
            </a:r>
            <a:r>
              <a:rPr lang="en-US" sz="1867" dirty="0" err="1">
                <a:solidFill>
                  <a:prstClr val="white"/>
                </a:solidFill>
                <a:latin typeface="Calibri"/>
                <a:hlinkClick r:id="rId10"/>
              </a:rPr>
              <a:t>NonCommercial</a:t>
            </a:r>
            <a:r>
              <a:rPr lang="en-US" sz="1867" dirty="0">
                <a:solidFill>
                  <a:prstClr val="white"/>
                </a:solidFill>
                <a:latin typeface="Calibri"/>
                <a:hlinkClick r:id="rId10"/>
              </a:rPr>
              <a:t>-</a:t>
            </a:r>
            <a:r>
              <a:rPr lang="en-US" sz="1867" dirty="0" err="1">
                <a:solidFill>
                  <a:prstClr val="white"/>
                </a:solidFill>
                <a:latin typeface="Calibri"/>
                <a:hlinkClick r:id="rId10"/>
              </a:rPr>
              <a:t>ShareAlike</a:t>
            </a:r>
            <a:r>
              <a:rPr lang="en-US" sz="1867" dirty="0">
                <a:solidFill>
                  <a:prstClr val="white"/>
                </a:solidFill>
                <a:latin typeface="Calibri"/>
                <a:hlinkClick r:id="rId10"/>
              </a:rPr>
              <a:t> 4.0 International License</a:t>
            </a:r>
            <a:r>
              <a:rPr lang="en-US" sz="1867" dirty="0">
                <a:solidFill>
                  <a:prstClr val="black"/>
                </a:solidFill>
                <a:latin typeface="Calibri"/>
              </a:rPr>
              <a:t>.</a:t>
            </a:r>
          </a:p>
        </p:txBody>
      </p:sp>
      <p:sp>
        <p:nvSpPr>
          <p:cNvPr id="2" name="Title 1"/>
          <p:cNvSpPr>
            <a:spLocks noGrp="1"/>
          </p:cNvSpPr>
          <p:nvPr>
            <p:ph type="title" idx="4294967295"/>
          </p:nvPr>
        </p:nvSpPr>
        <p:spPr>
          <a:xfrm>
            <a:off x="0" y="-1231900"/>
            <a:ext cx="10972800" cy="1143000"/>
          </a:xfrm>
          <a:prstGeom prst="rect">
            <a:avLst/>
          </a:prstGeom>
        </p:spPr>
        <p:txBody>
          <a:bodyPr/>
          <a:lstStyle/>
          <a:p>
            <a:r>
              <a:rPr lang="en-US" dirty="0"/>
              <a:t>Game Rules</a:t>
            </a:r>
          </a:p>
        </p:txBody>
      </p:sp>
    </p:spTree>
    <p:extLst>
      <p:ext uri="{BB962C8B-B14F-4D97-AF65-F5344CB8AC3E}">
        <p14:creationId xmlns:p14="http://schemas.microsoft.com/office/powerpoint/2010/main" val="1230515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507" descr="http://www.isoftbet.com/wp-content/uploads/2016/05/Spin-or-Reels-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 y="-2565"/>
            <a:ext cx="12196559" cy="68605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srcRect b="1865"/>
          <a:stretch/>
        </p:blipFill>
        <p:spPr>
          <a:xfrm>
            <a:off x="273463" y="278757"/>
            <a:ext cx="8601260" cy="4798673"/>
          </a:xfrm>
          <a:prstGeom prst="rect">
            <a:avLst/>
          </a:prstGeom>
          <a:ln w="38100">
            <a:solidFill>
              <a:schemeClr val="accent5">
                <a:lumMod val="40000"/>
                <a:lumOff val="60000"/>
              </a:schemeClr>
            </a:solidFill>
          </a:ln>
        </p:spPr>
      </p:pic>
      <p:sp>
        <p:nvSpPr>
          <p:cNvPr id="5" name="Rectangle 4"/>
          <p:cNvSpPr/>
          <p:nvPr/>
        </p:nvSpPr>
        <p:spPr>
          <a:xfrm>
            <a:off x="263856" y="5295333"/>
            <a:ext cx="11764371" cy="1453484"/>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0" name="Rectangle 69"/>
          <p:cNvSpPr/>
          <p:nvPr/>
        </p:nvSpPr>
        <p:spPr>
          <a:xfrm>
            <a:off x="9068976" y="252523"/>
            <a:ext cx="2959251" cy="4852848"/>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6" name="TextBox 5"/>
          <p:cNvSpPr txBox="1"/>
          <p:nvPr/>
        </p:nvSpPr>
        <p:spPr>
          <a:xfrm>
            <a:off x="9068976" y="276218"/>
            <a:ext cx="2959251" cy="2882969"/>
          </a:xfrm>
          <a:prstGeom prst="rect">
            <a:avLst/>
          </a:prstGeom>
          <a:noFill/>
        </p:spPr>
        <p:txBody>
          <a:bodyPr wrap="square" rtlCol="0">
            <a:spAutoFit/>
          </a:bodyPr>
          <a:lstStyle/>
          <a:p>
            <a:pPr algn="ctr" defTabSz="1219170"/>
            <a:r>
              <a:rPr lang="en-US" sz="3200" b="1" dirty="0">
                <a:solidFill>
                  <a:prstClr val="white"/>
                </a:solidFill>
                <a:latin typeface="Calibri"/>
              </a:rPr>
              <a:t>EDITING</a:t>
            </a:r>
          </a:p>
          <a:p>
            <a:pPr algn="ctr" defTabSz="1219170"/>
            <a:r>
              <a:rPr lang="en-US" sz="1600" dirty="0">
                <a:solidFill>
                  <a:prstClr val="white"/>
                </a:solidFill>
                <a:latin typeface="Calibri"/>
              </a:rPr>
              <a:t>You can  edit puzzles with the new Puzzle Generator! To access the Puzzle Generator, turn on Edit mode below!</a:t>
            </a:r>
          </a:p>
          <a:p>
            <a:pPr algn="ctr" defTabSz="1219170"/>
            <a:endParaRPr lang="en-US" sz="1867" dirty="0">
              <a:solidFill>
                <a:prstClr val="white"/>
              </a:solidFill>
              <a:latin typeface="Calibri"/>
            </a:endParaRPr>
          </a:p>
          <a:p>
            <a:pPr algn="ctr" defTabSz="1219170"/>
            <a:r>
              <a:rPr lang="en-US" sz="1867" b="1" u="sng" dirty="0">
                <a:solidFill>
                  <a:prstClr val="white"/>
                </a:solidFill>
                <a:latin typeface="Calibri"/>
              </a:rPr>
              <a:t>Want more puzzle rounds?</a:t>
            </a:r>
          </a:p>
          <a:p>
            <a:pPr algn="ctr" defTabSz="1219170"/>
            <a:r>
              <a:rPr lang="en-US" sz="1600" dirty="0">
                <a:solidFill>
                  <a:prstClr val="white"/>
                </a:solidFill>
                <a:latin typeface="Calibri"/>
              </a:rPr>
              <a:t>Copy as many slides as you want  between this slide and the wheels slides.</a:t>
            </a:r>
          </a:p>
        </p:txBody>
      </p:sp>
      <p:cxnSp>
        <p:nvCxnSpPr>
          <p:cNvPr id="76" name="Straight Connector 75"/>
          <p:cNvCxnSpPr/>
          <p:nvPr/>
        </p:nvCxnSpPr>
        <p:spPr>
          <a:xfrm>
            <a:off x="9258888" y="790831"/>
            <a:ext cx="2579427" cy="0"/>
          </a:xfrm>
          <a:prstGeom prst="line">
            <a:avLst/>
          </a:prstGeom>
          <a:ln w="28575">
            <a:solidFill>
              <a:srgbClr val="6F81F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3664" y="5249012"/>
            <a:ext cx="11715821" cy="1696426"/>
          </a:xfrm>
          <a:prstGeom prst="rect">
            <a:avLst/>
          </a:prstGeom>
          <a:noFill/>
        </p:spPr>
        <p:txBody>
          <a:bodyPr wrap="square" rtlCol="0">
            <a:spAutoFit/>
          </a:bodyPr>
          <a:lstStyle/>
          <a:p>
            <a:pPr defTabSz="1219170"/>
            <a:r>
              <a:rPr lang="en-US" sz="1867" dirty="0">
                <a:solidFill>
                  <a:prstClr val="white"/>
                </a:solidFill>
                <a:latin typeface="Calibri"/>
              </a:rPr>
              <a:t>Helpful Tips:</a:t>
            </a:r>
          </a:p>
          <a:p>
            <a:pPr defTabSz="1219170">
              <a:lnSpc>
                <a:spcPts val="1733"/>
              </a:lnSpc>
            </a:pPr>
            <a:r>
              <a:rPr lang="en-US" sz="1867" dirty="0">
                <a:solidFill>
                  <a:prstClr val="white"/>
                </a:solidFill>
                <a:latin typeface="Calibri"/>
              </a:rPr>
              <a:t>  - The Puzzle Generator can only be accessed while Edit Mode is turned on.</a:t>
            </a:r>
          </a:p>
          <a:p>
            <a:pPr defTabSz="1219170">
              <a:lnSpc>
                <a:spcPts val="1733"/>
              </a:lnSpc>
            </a:pPr>
            <a:r>
              <a:rPr lang="en-US" sz="1867" dirty="0">
                <a:solidFill>
                  <a:prstClr val="white"/>
                </a:solidFill>
                <a:latin typeface="Calibri"/>
              </a:rPr>
              <a:t>  - Edit Mode will automatically turn off when you start a game from the Title Slide, in case you forgot to turn it off!</a:t>
            </a:r>
          </a:p>
          <a:p>
            <a:pPr defTabSz="1219170">
              <a:lnSpc>
                <a:spcPts val="1733"/>
              </a:lnSpc>
            </a:pPr>
            <a:r>
              <a:rPr lang="en-US" sz="1867" dirty="0">
                <a:solidFill>
                  <a:prstClr val="white"/>
                </a:solidFill>
                <a:latin typeface="Calibri"/>
              </a:rPr>
              <a:t>  - Do NOT delete anything, as that may cause the game to not work properly. This includes all shapes, and above titles.</a:t>
            </a:r>
          </a:p>
          <a:p>
            <a:pPr defTabSz="1219170">
              <a:lnSpc>
                <a:spcPts val="1733"/>
              </a:lnSpc>
            </a:pPr>
            <a:r>
              <a:rPr lang="en-US" sz="1867" dirty="0">
                <a:solidFill>
                  <a:prstClr val="white"/>
                </a:solidFill>
                <a:latin typeface="Calibri"/>
              </a:rPr>
              <a:t>  - When in doubt, Undo! Also, save back up files just in case.</a:t>
            </a:r>
          </a:p>
          <a:p>
            <a:pPr defTabSz="1219170">
              <a:lnSpc>
                <a:spcPts val="1733"/>
              </a:lnSpc>
            </a:pPr>
            <a:r>
              <a:rPr lang="en-US" sz="1867" dirty="0">
                <a:solidFill>
                  <a:prstClr val="white"/>
                </a:solidFill>
                <a:latin typeface="Calibri"/>
              </a:rPr>
              <a:t>  - Try changing themes! From the Home tab, click on Layout (next to New Slide) and try a new look to your board!</a:t>
            </a:r>
          </a:p>
          <a:p>
            <a:pPr defTabSz="1219170">
              <a:lnSpc>
                <a:spcPts val="1733"/>
              </a:lnSpc>
            </a:pPr>
            <a:r>
              <a:rPr lang="en-US" sz="1867" dirty="0">
                <a:solidFill>
                  <a:prstClr val="white"/>
                </a:solidFill>
                <a:latin typeface="Calibri"/>
              </a:rPr>
              <a:t>  </a:t>
            </a:r>
          </a:p>
        </p:txBody>
      </p:sp>
      <p:sp>
        <p:nvSpPr>
          <p:cNvPr id="19" name="SolvePuzzle"/>
          <p:cNvSpPr/>
          <p:nvPr/>
        </p:nvSpPr>
        <p:spPr>
          <a:xfrm>
            <a:off x="9850299" y="4686244"/>
            <a:ext cx="1396607" cy="157936"/>
          </a:xfrm>
          <a:prstGeom prst="roundRect">
            <a:avLst/>
          </a:prstGeom>
          <a:solidFill>
            <a:schemeClr val="bg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white"/>
                </a:solidFill>
                <a:latin typeface="Calibri"/>
              </a:rPr>
              <a:t>EDITING</a:t>
            </a:r>
          </a:p>
        </p:txBody>
      </p:sp>
      <p:sp>
        <p:nvSpPr>
          <p:cNvPr id="20" name="SolvePuzzle">
            <a:hlinkClick r:id="rId5" action="ppaction://hlinksldjump"/>
          </p:cNvPr>
          <p:cNvSpPr/>
          <p:nvPr/>
        </p:nvSpPr>
        <p:spPr>
          <a:xfrm>
            <a:off x="9850299" y="4889625"/>
            <a:ext cx="1396607"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black"/>
                </a:solidFill>
                <a:latin typeface="Calibri"/>
              </a:rPr>
              <a:t>MAIN MENU</a:t>
            </a:r>
          </a:p>
        </p:txBody>
      </p:sp>
      <p:sp>
        <p:nvSpPr>
          <p:cNvPr id="21" name="SolvePuzzle">
            <a:hlinkClick r:id="rId6" action="ppaction://hlinksldjump"/>
          </p:cNvPr>
          <p:cNvSpPr/>
          <p:nvPr/>
        </p:nvSpPr>
        <p:spPr>
          <a:xfrm>
            <a:off x="9850299" y="4482863"/>
            <a:ext cx="1396607"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black"/>
                </a:solidFill>
                <a:latin typeface="Calibri"/>
              </a:rPr>
              <a:t>RULES</a:t>
            </a:r>
          </a:p>
        </p:txBody>
      </p:sp>
      <p:sp>
        <p:nvSpPr>
          <p:cNvPr id="22" name="SolvePuzzle">
            <a:hlinkClick r:id="rId7" action="ppaction://hlinksldjump"/>
          </p:cNvPr>
          <p:cNvSpPr/>
          <p:nvPr/>
        </p:nvSpPr>
        <p:spPr>
          <a:xfrm>
            <a:off x="9850299" y="4279481"/>
            <a:ext cx="1396607"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dirty="0">
                <a:solidFill>
                  <a:prstClr val="black"/>
                </a:solidFill>
                <a:latin typeface="Calibri"/>
              </a:rPr>
              <a:t>HOW TO PLAY</a:t>
            </a:r>
          </a:p>
        </p:txBody>
      </p:sp>
      <p:sp>
        <p:nvSpPr>
          <p:cNvPr id="11" name="Rectangle 10"/>
          <p:cNvSpPr/>
          <p:nvPr/>
        </p:nvSpPr>
        <p:spPr>
          <a:xfrm>
            <a:off x="258221" y="3878261"/>
            <a:ext cx="2795491" cy="1229407"/>
          </a:xfrm>
          <a:prstGeom prst="rect">
            <a:avLst/>
          </a:prstGeom>
          <a:gradFill flip="none" rotWithShape="1">
            <a:gsLst>
              <a:gs pos="0">
                <a:srgbClr val="92D050">
                  <a:alpha val="71000"/>
                </a:srgbClr>
              </a:gs>
              <a:gs pos="100000">
                <a:srgbClr val="006600"/>
              </a:gs>
              <a:gs pos="50000">
                <a:srgbClr val="008000"/>
              </a:gs>
            </a:gsLst>
            <a:lin ang="5400000" scaled="0"/>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ts val="1867"/>
              </a:lnSpc>
            </a:pPr>
            <a:r>
              <a:rPr lang="en-US" sz="2400" b="1" dirty="0">
                <a:solidFill>
                  <a:prstClr val="white"/>
                </a:solidFill>
                <a:latin typeface="Calibri"/>
              </a:rPr>
              <a:t>TURN ON EDIT MODE.</a:t>
            </a:r>
          </a:p>
        </p:txBody>
      </p:sp>
      <p:sp>
        <p:nvSpPr>
          <p:cNvPr id="30" name="Rectangle 29"/>
          <p:cNvSpPr/>
          <p:nvPr/>
        </p:nvSpPr>
        <p:spPr>
          <a:xfrm>
            <a:off x="3169744" y="3878261"/>
            <a:ext cx="2804160" cy="1229407"/>
          </a:xfrm>
          <a:prstGeom prst="rect">
            <a:avLst/>
          </a:prstGeom>
          <a:gradFill flip="none" rotWithShape="1">
            <a:gsLst>
              <a:gs pos="0">
                <a:srgbClr val="92D050">
                  <a:alpha val="71000"/>
                </a:srgbClr>
              </a:gs>
              <a:gs pos="100000">
                <a:srgbClr val="006600"/>
              </a:gs>
              <a:gs pos="50000">
                <a:srgbClr val="008000"/>
              </a:gs>
            </a:gsLst>
            <a:lin ang="5400000" scaled="0"/>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ts val="1867"/>
              </a:lnSpc>
            </a:pPr>
            <a:r>
              <a:rPr lang="en-US" sz="2400" b="1" dirty="0">
                <a:solidFill>
                  <a:prstClr val="white"/>
                </a:solidFill>
                <a:latin typeface="Calibri"/>
              </a:rPr>
              <a:t> GO TO YOUR PUZZLE SLIDE,  </a:t>
            </a:r>
          </a:p>
          <a:p>
            <a:pPr algn="ctr" defTabSz="1219170">
              <a:lnSpc>
                <a:spcPts val="1867"/>
              </a:lnSpc>
            </a:pPr>
            <a:r>
              <a:rPr lang="en-US" sz="2400" b="1" dirty="0">
                <a:solidFill>
                  <a:prstClr val="white"/>
                </a:solidFill>
                <a:latin typeface="Calibri"/>
              </a:rPr>
              <a:t>CLICK EDIT PUZZLE BUTTON.</a:t>
            </a:r>
          </a:p>
        </p:txBody>
      </p:sp>
      <p:sp>
        <p:nvSpPr>
          <p:cNvPr id="31" name="Rectangle 30"/>
          <p:cNvSpPr/>
          <p:nvPr/>
        </p:nvSpPr>
        <p:spPr>
          <a:xfrm>
            <a:off x="6081267" y="3878261"/>
            <a:ext cx="2804160" cy="1229407"/>
          </a:xfrm>
          <a:prstGeom prst="rect">
            <a:avLst/>
          </a:prstGeom>
          <a:gradFill flip="none" rotWithShape="1">
            <a:gsLst>
              <a:gs pos="0">
                <a:srgbClr val="92D050">
                  <a:alpha val="71000"/>
                </a:srgbClr>
              </a:gs>
              <a:gs pos="100000">
                <a:srgbClr val="006600"/>
              </a:gs>
              <a:gs pos="50000">
                <a:srgbClr val="008000"/>
              </a:gs>
            </a:gsLst>
            <a:lin ang="5400000" scaled="0"/>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ts val="1867"/>
              </a:lnSpc>
            </a:pPr>
            <a:r>
              <a:rPr lang="en-US" sz="2400" b="1" dirty="0">
                <a:solidFill>
                  <a:prstClr val="white"/>
                </a:solidFill>
                <a:latin typeface="Calibri"/>
              </a:rPr>
              <a:t>TYPE IN YOUR PUZZLE</a:t>
            </a:r>
          </a:p>
          <a:p>
            <a:pPr algn="ctr" defTabSz="1219170">
              <a:lnSpc>
                <a:spcPts val="1333"/>
              </a:lnSpc>
            </a:pPr>
            <a:r>
              <a:rPr lang="en-US" sz="1467" b="1" dirty="0">
                <a:solidFill>
                  <a:prstClr val="white"/>
                </a:solidFill>
                <a:latin typeface="Calibri"/>
              </a:rPr>
              <a:t>(After generated, click on SOLVE to view your puzzle to ensure it has successfully transferred.)</a:t>
            </a:r>
          </a:p>
        </p:txBody>
      </p:sp>
      <p:sp>
        <p:nvSpPr>
          <p:cNvPr id="2" name="Oval 1"/>
          <p:cNvSpPr/>
          <p:nvPr/>
        </p:nvSpPr>
        <p:spPr>
          <a:xfrm>
            <a:off x="108100" y="3707371"/>
            <a:ext cx="505045" cy="505045"/>
          </a:xfrm>
          <a:prstGeom prst="ellipse">
            <a:avLst/>
          </a:prstGeom>
          <a:gradFill flip="none" rotWithShape="1">
            <a:gsLst>
              <a:gs pos="66000">
                <a:srgbClr val="FF0000"/>
              </a:gs>
              <a:gs pos="5000">
                <a:srgbClr val="FFC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defTabSz="1219170"/>
            <a:r>
              <a:rPr lang="en-US" sz="3733" b="1" dirty="0">
                <a:solidFill>
                  <a:prstClr val="white"/>
                </a:solidFill>
                <a:latin typeface="Calibri"/>
              </a:rPr>
              <a:t>1</a:t>
            </a:r>
          </a:p>
        </p:txBody>
      </p:sp>
      <p:sp>
        <p:nvSpPr>
          <p:cNvPr id="68" name="Oval 67"/>
          <p:cNvSpPr/>
          <p:nvPr/>
        </p:nvSpPr>
        <p:spPr>
          <a:xfrm>
            <a:off x="5855419" y="3707371"/>
            <a:ext cx="505045" cy="505045"/>
          </a:xfrm>
          <a:prstGeom prst="ellipse">
            <a:avLst/>
          </a:prstGeom>
          <a:gradFill flip="none" rotWithShape="1">
            <a:gsLst>
              <a:gs pos="66000">
                <a:srgbClr val="FF0000"/>
              </a:gs>
              <a:gs pos="5000">
                <a:srgbClr val="FFC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defTabSz="1219170"/>
            <a:r>
              <a:rPr lang="en-US" sz="3733" b="1" dirty="0">
                <a:solidFill>
                  <a:prstClr val="white"/>
                </a:solidFill>
                <a:latin typeface="Calibri"/>
              </a:rPr>
              <a:t>3</a:t>
            </a:r>
          </a:p>
        </p:txBody>
      </p:sp>
      <p:sp>
        <p:nvSpPr>
          <p:cNvPr id="69" name="Oval 68"/>
          <p:cNvSpPr/>
          <p:nvPr/>
        </p:nvSpPr>
        <p:spPr>
          <a:xfrm>
            <a:off x="2982251" y="3707371"/>
            <a:ext cx="505045" cy="505045"/>
          </a:xfrm>
          <a:prstGeom prst="ellipse">
            <a:avLst/>
          </a:prstGeom>
          <a:gradFill flip="none" rotWithShape="1">
            <a:gsLst>
              <a:gs pos="66000">
                <a:srgbClr val="FF0000"/>
              </a:gs>
              <a:gs pos="5000">
                <a:srgbClr val="FFC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defTabSz="1219170"/>
            <a:r>
              <a:rPr lang="en-US" sz="3733" b="1" dirty="0">
                <a:solidFill>
                  <a:prstClr val="white"/>
                </a:solidFill>
                <a:latin typeface="Calibri"/>
              </a:rPr>
              <a:t>2</a:t>
            </a:r>
          </a:p>
        </p:txBody>
      </p:sp>
      <p:sp>
        <p:nvSpPr>
          <p:cNvPr id="24" name="ToggleEditButton">
            <a:hlinkClick r:id="" action="ppaction://macro?name=EditPuzzle"/>
          </p:cNvPr>
          <p:cNvSpPr/>
          <p:nvPr/>
        </p:nvSpPr>
        <p:spPr>
          <a:xfrm>
            <a:off x="9553159" y="3142551"/>
            <a:ext cx="1988016" cy="35854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1867" b="1" dirty="0">
                <a:solidFill>
                  <a:prstClr val="white"/>
                </a:solidFill>
                <a:latin typeface="Calibri"/>
              </a:rPr>
              <a:t>EDIT MODE   OFF</a:t>
            </a:r>
          </a:p>
        </p:txBody>
      </p:sp>
      <p:sp>
        <p:nvSpPr>
          <p:cNvPr id="25" name="TryMe!">
            <a:hlinkClick r:id="" action="ppaction://hlinkshowjump?jump=nextslide"/>
          </p:cNvPr>
          <p:cNvSpPr/>
          <p:nvPr/>
        </p:nvSpPr>
        <p:spPr>
          <a:xfrm>
            <a:off x="9659086" y="3537569"/>
            <a:ext cx="1805177" cy="6339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1600" b="1" dirty="0">
                <a:solidFill>
                  <a:prstClr val="white"/>
                </a:solidFill>
                <a:latin typeface="Calibri"/>
                <a:sym typeface="Wingdings 3" panose="05040102010807070707" pitchFamily="18" charset="2"/>
              </a:rPr>
              <a:t>Click button above</a:t>
            </a:r>
          </a:p>
          <a:p>
            <a:pPr algn="ctr" defTabSz="1219170">
              <a:lnSpc>
                <a:spcPct val="70000"/>
              </a:lnSpc>
            </a:pPr>
            <a:r>
              <a:rPr lang="en-US" sz="1600" b="1" dirty="0">
                <a:solidFill>
                  <a:prstClr val="white"/>
                </a:solidFill>
                <a:latin typeface="Calibri"/>
                <a:sym typeface="Wingdings 3" panose="05040102010807070707" pitchFamily="18" charset="2"/>
              </a:rPr>
              <a:t>For easy editing!</a:t>
            </a:r>
            <a:endParaRPr lang="en-US" sz="1600" b="1" dirty="0">
              <a:solidFill>
                <a:prstClr val="white"/>
              </a:solidFill>
              <a:latin typeface="Calibri"/>
            </a:endParaRPr>
          </a:p>
        </p:txBody>
      </p:sp>
      <p:sp>
        <p:nvSpPr>
          <p:cNvPr id="26" name="EditBack" hidden="1"/>
          <p:cNvSpPr/>
          <p:nvPr/>
        </p:nvSpPr>
        <p:spPr>
          <a:xfrm>
            <a:off x="10904388" y="3178753"/>
            <a:ext cx="553277" cy="28614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1867" b="1" dirty="0">
                <a:solidFill>
                  <a:prstClr val="white"/>
                </a:solidFill>
                <a:latin typeface="Calibri"/>
                <a:sym typeface="Wingdings 3" panose="05040102010807070707" pitchFamily="18" charset="2"/>
              </a:rPr>
              <a:t>ON</a:t>
            </a:r>
            <a:endParaRPr lang="en-US" sz="1867" b="1" dirty="0">
              <a:solidFill>
                <a:prstClr val="white"/>
              </a:solidFill>
              <a:latin typeface="Calibri"/>
            </a:endParaRPr>
          </a:p>
        </p:txBody>
      </p:sp>
      <p:sp>
        <p:nvSpPr>
          <p:cNvPr id="27" name="EditNext" hidden="1">
            <a:hlinkClick r:id="" action="ppaction://hlinkshowjump?jump=nextslide"/>
          </p:cNvPr>
          <p:cNvSpPr/>
          <p:nvPr/>
        </p:nvSpPr>
        <p:spPr>
          <a:xfrm>
            <a:off x="9659086" y="3585697"/>
            <a:ext cx="1805177" cy="6339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3733" b="1" dirty="0">
                <a:solidFill>
                  <a:prstClr val="white"/>
                </a:solidFill>
                <a:latin typeface="Calibri"/>
                <a:sym typeface="Wingdings 3" panose="05040102010807070707" pitchFamily="18" charset="2"/>
              </a:rPr>
              <a:t>NEXT</a:t>
            </a:r>
            <a:endParaRPr lang="en-US" sz="3733" b="1" dirty="0">
              <a:solidFill>
                <a:prstClr val="white"/>
              </a:solidFill>
              <a:latin typeface="Calibri"/>
            </a:endParaRPr>
          </a:p>
        </p:txBody>
      </p:sp>
      <p:sp>
        <p:nvSpPr>
          <p:cNvPr id="3" name="Title 2"/>
          <p:cNvSpPr>
            <a:spLocks noGrp="1"/>
          </p:cNvSpPr>
          <p:nvPr>
            <p:ph type="title" idx="4294967295"/>
          </p:nvPr>
        </p:nvSpPr>
        <p:spPr>
          <a:xfrm>
            <a:off x="0" y="-1231900"/>
            <a:ext cx="10972800" cy="1143000"/>
          </a:xfrm>
          <a:prstGeom prst="rect">
            <a:avLst/>
          </a:prstGeom>
        </p:spPr>
        <p:txBody>
          <a:bodyPr/>
          <a:lstStyle/>
          <a:p>
            <a:r>
              <a:rPr lang="en-US" dirty="0">
                <a:noFill/>
              </a:rPr>
              <a:t>Editing</a:t>
            </a:r>
          </a:p>
        </p:txBody>
      </p:sp>
      <p:sp>
        <p:nvSpPr>
          <p:cNvPr id="28" name="Title 2">
            <a:extLst>
              <a:ext uri="{FF2B5EF4-FFF2-40B4-BE49-F238E27FC236}">
                <a16:creationId xmlns:a16="http://schemas.microsoft.com/office/drawing/2014/main" id="{CD8BA488-BEEA-48A1-BC7D-E86C1BF84141}"/>
              </a:ext>
            </a:extLst>
          </p:cNvPr>
          <p:cNvSpPr txBox="1">
            <a:spLocks/>
          </p:cNvSpPr>
          <p:nvPr/>
        </p:nvSpPr>
        <p:spPr>
          <a:xfrm>
            <a:off x="-98323" y="-1025077"/>
            <a:ext cx="11182350" cy="1143000"/>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bg1"/>
                </a:solidFill>
                <a:latin typeface="+mj-lt"/>
                <a:ea typeface="+mj-ea"/>
                <a:cs typeface="+mj-cs"/>
              </a:defRPr>
            </a:lvl1pPr>
          </a:lstStyle>
          <a:p>
            <a:pPr algn="l"/>
            <a:r>
              <a:rPr lang="en-US" sz="3200" b="1">
                <a:solidFill>
                  <a:srgbClr val="FF0000"/>
                </a:solidFill>
              </a:rPr>
              <a:t>2. Sau khi chỉnh lại từ khóa cho mỗi vòng, bạn click Edit Mode chọn Off để trở lại chế độ ch</a:t>
            </a:r>
            <a:r>
              <a:rPr lang="vi-VN" sz="3200" b="1">
                <a:solidFill>
                  <a:srgbClr val="FF0000"/>
                </a:solidFill>
              </a:rPr>
              <a:t>ơ</a:t>
            </a:r>
            <a:r>
              <a:rPr lang="en-US" sz="3200" b="1">
                <a:solidFill>
                  <a:srgbClr val="FF0000"/>
                </a:solidFill>
              </a:rPr>
              <a:t>i nhé!</a:t>
            </a:r>
            <a:endParaRPr lang="en-US" sz="3200" b="1" dirty="0">
              <a:solidFill>
                <a:srgbClr val="FF0000"/>
              </a:solidFill>
            </a:endParaRPr>
          </a:p>
        </p:txBody>
      </p:sp>
      <p:sp>
        <p:nvSpPr>
          <p:cNvPr id="29" name="Title 2">
            <a:extLst>
              <a:ext uri="{FF2B5EF4-FFF2-40B4-BE49-F238E27FC236}">
                <a16:creationId xmlns:a16="http://schemas.microsoft.com/office/drawing/2014/main" id="{408A7DD9-2752-4F88-898F-515727D218CE}"/>
              </a:ext>
            </a:extLst>
          </p:cNvPr>
          <p:cNvSpPr txBox="1">
            <a:spLocks/>
          </p:cNvSpPr>
          <p:nvPr/>
        </p:nvSpPr>
        <p:spPr>
          <a:xfrm>
            <a:off x="-98323" y="-2213615"/>
            <a:ext cx="12344400" cy="1143000"/>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bg1"/>
                </a:solidFill>
                <a:latin typeface="+mj-lt"/>
                <a:ea typeface="+mj-ea"/>
                <a:cs typeface="+mj-cs"/>
              </a:defRPr>
            </a:lvl1pPr>
          </a:lstStyle>
          <a:p>
            <a:pPr algn="l"/>
            <a:r>
              <a:rPr lang="en-US" sz="3200" b="1">
                <a:solidFill>
                  <a:srgbClr val="FF0000"/>
                </a:solidFill>
              </a:rPr>
              <a:t>SỬA ĐÁP ÁN CÂU HỎI</a:t>
            </a:r>
          </a:p>
          <a:p>
            <a:pPr algn="l"/>
            <a:r>
              <a:rPr lang="en-US" sz="3200" b="1">
                <a:solidFill>
                  <a:srgbClr val="FF0000"/>
                </a:solidFill>
              </a:rPr>
              <a:t>1. Mở Slide số 2 ở dạng trình chiếu. Chọn Editing \ Mode On, sau đó bấm mũi tên NEXT để vào Slide 5, 6, 7. Edit Puzzle để chỉnh từ khóa</a:t>
            </a:r>
            <a:endParaRPr lang="en-US" sz="3200" b="1" dirty="0">
              <a:solidFill>
                <a:srgbClr val="FF0000"/>
              </a:solidFill>
            </a:endParaRPr>
          </a:p>
        </p:txBody>
      </p:sp>
      <p:sp>
        <p:nvSpPr>
          <p:cNvPr id="32" name="Arrow: Left 31">
            <a:extLst>
              <a:ext uri="{FF2B5EF4-FFF2-40B4-BE49-F238E27FC236}">
                <a16:creationId xmlns:a16="http://schemas.microsoft.com/office/drawing/2014/main" id="{BA43FFFA-E567-4214-954C-42FEE071C020}"/>
              </a:ext>
            </a:extLst>
          </p:cNvPr>
          <p:cNvSpPr/>
          <p:nvPr/>
        </p:nvSpPr>
        <p:spPr>
          <a:xfrm>
            <a:off x="12470022" y="3026550"/>
            <a:ext cx="1000125" cy="59055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5828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ossUpMusic">
            <a:hlinkClick r:id="" action="ppaction://noaction">
              <a:snd r:embed="rId3" name="TossUpMusic.wav"/>
            </a:hlinkClick>
          </p:cNvPr>
          <p:cNvSpPr/>
          <p:nvPr/>
        </p:nvSpPr>
        <p:spPr>
          <a:xfrm>
            <a:off x="11237458" y="6149041"/>
            <a:ext cx="415295" cy="301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3" name="TossUpSolve">
            <a:hlinkClick r:id="" action="ppaction://noaction">
              <a:snd r:embed="rId4" name="TossUpSolve.wav"/>
            </a:hlinkClick>
          </p:cNvPr>
          <p:cNvSpPr/>
          <p:nvPr/>
        </p:nvSpPr>
        <p:spPr>
          <a:xfrm>
            <a:off x="11237457" y="6535010"/>
            <a:ext cx="415295" cy="301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1" name="Rectangle 170"/>
          <p:cNvSpPr/>
          <p:nvPr/>
        </p:nvSpPr>
        <p:spPr>
          <a:xfrm>
            <a:off x="0" y="5693810"/>
            <a:ext cx="2438400" cy="116419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9" name="AnswerDing">
            <a:hlinkClick r:id="" action="ppaction://noaction">
              <a:snd r:embed="rId5" name="uinpuzz.wav"/>
            </a:hlinkClick>
          </p:cNvPr>
          <p:cNvSpPr/>
          <p:nvPr/>
        </p:nvSpPr>
        <p:spPr>
          <a:xfrm>
            <a:off x="11865671" y="6203350"/>
            <a:ext cx="198637" cy="198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0" name="ZeroAnswer">
            <a:hlinkClick r:id="" action="ppaction://noaction">
              <a:snd r:embed="rId6" name="ubuzzer.wav"/>
            </a:hlinkClick>
          </p:cNvPr>
          <p:cNvSpPr/>
          <p:nvPr/>
        </p:nvSpPr>
        <p:spPr>
          <a:xfrm>
            <a:off x="11874502" y="6491767"/>
            <a:ext cx="198637" cy="198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92" name="Group 291"/>
          <p:cNvGrpSpPr/>
          <p:nvPr/>
        </p:nvGrpSpPr>
        <p:grpSpPr>
          <a:xfrm>
            <a:off x="2396523" y="5693810"/>
            <a:ext cx="3259824" cy="1164191"/>
            <a:chOff x="9618102" y="2183307"/>
            <a:chExt cx="2444868" cy="776887"/>
          </a:xfrm>
        </p:grpSpPr>
        <p:sp>
          <p:nvSpPr>
            <p:cNvPr id="293" name="Rectangle 292"/>
            <p:cNvSpPr/>
            <p:nvPr/>
          </p:nvSpPr>
          <p:spPr>
            <a:xfrm>
              <a:off x="9618102" y="2183307"/>
              <a:ext cx="2444868" cy="7768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94" name="Group 293"/>
            <p:cNvGrpSpPr/>
            <p:nvPr/>
          </p:nvGrpSpPr>
          <p:grpSpPr>
            <a:xfrm>
              <a:off x="9618102" y="2183307"/>
              <a:ext cx="2444868" cy="776887"/>
              <a:chOff x="9295453" y="968409"/>
              <a:chExt cx="2444868" cy="776887"/>
            </a:xfrm>
          </p:grpSpPr>
          <p:sp>
            <p:nvSpPr>
              <p:cNvPr id="295" name="Rectangle 294"/>
              <p:cNvSpPr/>
              <p:nvPr/>
            </p:nvSpPr>
            <p:spPr>
              <a:xfrm>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96" name="Rectangle 295"/>
              <p:cNvSpPr/>
              <p:nvPr/>
            </p:nvSpPr>
            <p:spPr>
              <a:xfrm flipH="1">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grpSp>
      <p:grpSp>
        <p:nvGrpSpPr>
          <p:cNvPr id="297" name="Group 296"/>
          <p:cNvGrpSpPr/>
          <p:nvPr/>
        </p:nvGrpSpPr>
        <p:grpSpPr>
          <a:xfrm>
            <a:off x="5640412" y="5693810"/>
            <a:ext cx="3259824" cy="1164191"/>
            <a:chOff x="9541818" y="2183307"/>
            <a:chExt cx="2444868" cy="776887"/>
          </a:xfrm>
        </p:grpSpPr>
        <p:sp>
          <p:nvSpPr>
            <p:cNvPr id="298" name="Rectangle 297"/>
            <p:cNvSpPr/>
            <p:nvPr/>
          </p:nvSpPr>
          <p:spPr>
            <a:xfrm>
              <a:off x="9541818" y="2183307"/>
              <a:ext cx="2444868" cy="7768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99" name="Group 298"/>
            <p:cNvGrpSpPr/>
            <p:nvPr/>
          </p:nvGrpSpPr>
          <p:grpSpPr>
            <a:xfrm>
              <a:off x="9541818" y="2183307"/>
              <a:ext cx="2444868" cy="776887"/>
              <a:chOff x="9295453" y="968409"/>
              <a:chExt cx="2444868" cy="776887"/>
            </a:xfrm>
          </p:grpSpPr>
          <p:sp>
            <p:nvSpPr>
              <p:cNvPr id="300" name="Rectangle 299"/>
              <p:cNvSpPr/>
              <p:nvPr/>
            </p:nvSpPr>
            <p:spPr>
              <a:xfrm>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01" name="Rectangle 300"/>
              <p:cNvSpPr/>
              <p:nvPr/>
            </p:nvSpPr>
            <p:spPr>
              <a:xfrm flipH="1">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grpSp>
      <p:grpSp>
        <p:nvGrpSpPr>
          <p:cNvPr id="302" name="Group 301"/>
          <p:cNvGrpSpPr/>
          <p:nvPr/>
        </p:nvGrpSpPr>
        <p:grpSpPr>
          <a:xfrm>
            <a:off x="8906685" y="5693810"/>
            <a:ext cx="3281729" cy="1164191"/>
            <a:chOff x="9188410" y="1132370"/>
            <a:chExt cx="2444868" cy="776887"/>
          </a:xfrm>
        </p:grpSpPr>
        <p:sp>
          <p:nvSpPr>
            <p:cNvPr id="303" name="Rectangle 302"/>
            <p:cNvSpPr/>
            <p:nvPr/>
          </p:nvSpPr>
          <p:spPr>
            <a:xfrm>
              <a:off x="9188410" y="1132370"/>
              <a:ext cx="2444868" cy="77688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304" name="Group 303"/>
            <p:cNvGrpSpPr/>
            <p:nvPr/>
          </p:nvGrpSpPr>
          <p:grpSpPr>
            <a:xfrm>
              <a:off x="9188410" y="1132370"/>
              <a:ext cx="2444868" cy="776887"/>
              <a:chOff x="9295453" y="968409"/>
              <a:chExt cx="2444868" cy="776887"/>
            </a:xfrm>
          </p:grpSpPr>
          <p:sp>
            <p:nvSpPr>
              <p:cNvPr id="305" name="Rectangle 304"/>
              <p:cNvSpPr/>
              <p:nvPr/>
            </p:nvSpPr>
            <p:spPr>
              <a:xfrm>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06" name="Rectangle 305"/>
              <p:cNvSpPr/>
              <p:nvPr/>
            </p:nvSpPr>
            <p:spPr>
              <a:xfrm flipH="1">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grpSp>
      <p:sp>
        <p:nvSpPr>
          <p:cNvPr id="311" name="RedName"/>
          <p:cNvSpPr txBox="1"/>
          <p:nvPr/>
        </p:nvSpPr>
        <p:spPr>
          <a:xfrm>
            <a:off x="2631965" y="5262921"/>
            <a:ext cx="1179297" cy="461665"/>
          </a:xfrm>
          <a:prstGeom prst="rect">
            <a:avLst/>
          </a:prstGeom>
          <a:noFill/>
          <a:ln/>
        </p:spPr>
        <p:txBody>
          <a:bodyPr wrap="none" rtlCol="0">
            <a:spAutoFit/>
          </a:bodyPr>
          <a:lstStyle/>
          <a:p>
            <a:pPr defTabSz="1219170"/>
            <a:r>
              <a:rPr lang="en-US" sz="2400" b="1">
                <a:solidFill>
                  <a:prstClr val="black"/>
                </a:solidFill>
                <a:latin typeface="Rockwell Condensed" panose="02060603050405020104" pitchFamily="18" charset="0"/>
              </a:rPr>
              <a:t>Player 1</a:t>
            </a:r>
            <a:endParaRPr lang="en-US" sz="2400" b="1" dirty="0">
              <a:solidFill>
                <a:prstClr val="black"/>
              </a:solidFill>
              <a:latin typeface="Rockwell Condensed" panose="02060603050405020104" pitchFamily="18" charset="0"/>
            </a:endParaRPr>
          </a:p>
        </p:txBody>
      </p:sp>
      <p:sp>
        <p:nvSpPr>
          <p:cNvPr id="315" name="YellowName"/>
          <p:cNvSpPr txBox="1"/>
          <p:nvPr/>
        </p:nvSpPr>
        <p:spPr>
          <a:xfrm>
            <a:off x="5851182" y="5262921"/>
            <a:ext cx="1179297" cy="461665"/>
          </a:xfrm>
          <a:prstGeom prst="rect">
            <a:avLst/>
          </a:prstGeom>
          <a:noFill/>
          <a:ln/>
        </p:spPr>
        <p:txBody>
          <a:bodyPr wrap="none" rtlCol="0">
            <a:spAutoFit/>
          </a:bodyPr>
          <a:lstStyle/>
          <a:p>
            <a:pPr defTabSz="1219170"/>
            <a:r>
              <a:rPr lang="en-US" sz="2400" b="1">
                <a:solidFill>
                  <a:prstClr val="black"/>
                </a:solidFill>
                <a:latin typeface="Rockwell Condensed" panose="02060603050405020104" pitchFamily="18" charset="0"/>
              </a:rPr>
              <a:t>Player 2</a:t>
            </a:r>
            <a:endParaRPr lang="en-US" sz="2400" b="1" dirty="0">
              <a:solidFill>
                <a:prstClr val="black"/>
              </a:solidFill>
              <a:latin typeface="Rockwell Condensed" panose="02060603050405020104" pitchFamily="18" charset="0"/>
            </a:endParaRPr>
          </a:p>
        </p:txBody>
      </p:sp>
      <p:sp>
        <p:nvSpPr>
          <p:cNvPr id="316" name="BlueName"/>
          <p:cNvSpPr txBox="1"/>
          <p:nvPr/>
        </p:nvSpPr>
        <p:spPr>
          <a:xfrm>
            <a:off x="9131230" y="5262921"/>
            <a:ext cx="992579" cy="461665"/>
          </a:xfrm>
          <a:prstGeom prst="rect">
            <a:avLst/>
          </a:prstGeom>
          <a:noFill/>
          <a:ln/>
        </p:spPr>
        <p:txBody>
          <a:bodyPr wrap="none" rtlCol="0">
            <a:spAutoFit/>
          </a:bodyPr>
          <a:lstStyle/>
          <a:p>
            <a:pPr defTabSz="1219170"/>
            <a:r>
              <a:rPr lang="en-US" sz="2400" b="1">
                <a:solidFill>
                  <a:prstClr val="black"/>
                </a:solidFill>
                <a:latin typeface="Rockwell Condensed" panose="02060603050405020104" pitchFamily="18" charset="0"/>
              </a:rPr>
              <a:t>Khanh</a:t>
            </a:r>
            <a:endParaRPr lang="en-US" sz="2400" b="1" dirty="0">
              <a:solidFill>
                <a:prstClr val="black"/>
              </a:solidFill>
              <a:latin typeface="Rockwell Condensed" panose="02060603050405020104" pitchFamily="18" charset="0"/>
            </a:endParaRPr>
          </a:p>
        </p:txBody>
      </p:sp>
      <p:sp>
        <p:nvSpPr>
          <p:cNvPr id="323" name="SolvePuzzle">
            <a:hlinkClick r:id="" action="ppaction://macro?name=TossSolved"/>
          </p:cNvPr>
          <p:cNvSpPr/>
          <p:nvPr/>
        </p:nvSpPr>
        <p:spPr>
          <a:xfrm>
            <a:off x="56302" y="6429791"/>
            <a:ext cx="918489"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100" b="1">
                <a:solidFill>
                  <a:prstClr val="black"/>
                </a:solidFill>
                <a:latin typeface="Calibri"/>
              </a:rPr>
              <a:t>GIẢI ĐỐ</a:t>
            </a:r>
            <a:endParaRPr lang="en-US" sz="1100" b="1" dirty="0">
              <a:solidFill>
                <a:prstClr val="black"/>
              </a:solidFill>
              <a:latin typeface="Calibri"/>
            </a:endParaRPr>
          </a:p>
        </p:txBody>
      </p:sp>
      <p:sp>
        <p:nvSpPr>
          <p:cNvPr id="325" name="Rectangle 324"/>
          <p:cNvSpPr/>
          <p:nvPr/>
        </p:nvSpPr>
        <p:spPr>
          <a:xfrm>
            <a:off x="1006968" y="6551521"/>
            <a:ext cx="1383397" cy="306480"/>
          </a:xfrm>
          <a:prstGeom prst="rect">
            <a:avLst/>
          </a:prstGeom>
          <a:gradFill>
            <a:gsLst>
              <a:gs pos="0">
                <a:srgbClr val="17375E">
                  <a:alpha val="0"/>
                </a:srgbClr>
              </a:gs>
              <a:gs pos="85000">
                <a:schemeClr val="bg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26" name="BlueScore"/>
          <p:cNvSpPr/>
          <p:nvPr/>
        </p:nvSpPr>
        <p:spPr>
          <a:xfrm>
            <a:off x="9143733" y="5865833"/>
            <a:ext cx="2809040" cy="388571"/>
          </a:xfrm>
          <a:prstGeom prst="rect">
            <a:avLst/>
          </a:prstGeom>
          <a:solidFill>
            <a:srgbClr val="0000CC"/>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487680" rtlCol="0" anchor="ctr"/>
          <a:lstStyle/>
          <a:p>
            <a:pPr defTabSz="1219170"/>
            <a:r>
              <a:rPr lang="en-US" sz="2667" b="1">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2667" b="1"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327" name="YellowScore"/>
          <p:cNvSpPr/>
          <p:nvPr/>
        </p:nvSpPr>
        <p:spPr>
          <a:xfrm>
            <a:off x="5887639" y="5865833"/>
            <a:ext cx="2809040" cy="388571"/>
          </a:xfrm>
          <a:prstGeom prst="rect">
            <a:avLst/>
          </a:prstGeom>
          <a:solidFill>
            <a:srgbClr val="FFFF00"/>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487680" rtlCol="0" anchor="ctr"/>
          <a:lstStyle/>
          <a:p>
            <a:pPr defTabSz="1219170"/>
            <a:r>
              <a:rPr lang="en-US" sz="2400">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2400"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328" name="RedScore"/>
          <p:cNvSpPr/>
          <p:nvPr/>
        </p:nvSpPr>
        <p:spPr>
          <a:xfrm>
            <a:off x="2621915" y="5865833"/>
            <a:ext cx="2809040" cy="388571"/>
          </a:xfrm>
          <a:prstGeom prst="rect">
            <a:avLst/>
          </a:prstGeom>
          <a:solidFill>
            <a:srgbClr val="FF0000"/>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487680" rtlCol="0" anchor="ctr"/>
          <a:lstStyle/>
          <a:p>
            <a:pPr defTabSz="1219170"/>
            <a:r>
              <a:rPr lang="en-US" sz="2400">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2400"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461" name="RedWin" hidden="1">
            <a:hlinkClick r:id="" action="ppaction://macro?name=WinRound"/>
          </p:cNvPr>
          <p:cNvSpPr/>
          <p:nvPr/>
        </p:nvSpPr>
        <p:spPr>
          <a:xfrm>
            <a:off x="2760113" y="6378254"/>
            <a:ext cx="2509151" cy="363385"/>
          </a:xfrm>
          <a:prstGeom prst="roundRect">
            <a:avLst/>
          </a:prstGeom>
          <a:solidFill>
            <a:srgbClr val="33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r>
              <a:rPr lang="en-US" sz="2667" b="1" dirty="0">
                <a:solidFill>
                  <a:prstClr val="white"/>
                </a:solidFill>
                <a:latin typeface="Calibri"/>
              </a:rPr>
              <a:t>WIN</a:t>
            </a:r>
          </a:p>
        </p:txBody>
      </p:sp>
      <p:sp>
        <p:nvSpPr>
          <p:cNvPr id="462" name="YellowWin" hidden="1">
            <a:hlinkClick r:id="" action="ppaction://macro?name=WinRound"/>
          </p:cNvPr>
          <p:cNvSpPr/>
          <p:nvPr/>
        </p:nvSpPr>
        <p:spPr>
          <a:xfrm>
            <a:off x="6038174" y="6378254"/>
            <a:ext cx="2509151" cy="363385"/>
          </a:xfrm>
          <a:prstGeom prst="roundRect">
            <a:avLst/>
          </a:prstGeom>
          <a:solidFill>
            <a:srgbClr val="33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r>
              <a:rPr lang="en-US" sz="2667" b="1" dirty="0">
                <a:solidFill>
                  <a:prstClr val="white"/>
                </a:solidFill>
                <a:latin typeface="Calibri"/>
              </a:rPr>
              <a:t>WIN</a:t>
            </a:r>
          </a:p>
        </p:txBody>
      </p:sp>
      <p:sp>
        <p:nvSpPr>
          <p:cNvPr id="463" name="BlueWin" hidden="1">
            <a:hlinkClick r:id="" action="ppaction://macro?name=WinRound"/>
          </p:cNvPr>
          <p:cNvSpPr/>
          <p:nvPr/>
        </p:nvSpPr>
        <p:spPr>
          <a:xfrm>
            <a:off x="9343303" y="6378254"/>
            <a:ext cx="2509151" cy="363385"/>
          </a:xfrm>
          <a:prstGeom prst="roundRect">
            <a:avLst/>
          </a:prstGeom>
          <a:solidFill>
            <a:srgbClr val="33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r>
              <a:rPr lang="en-US" sz="2667" b="1" dirty="0">
                <a:solidFill>
                  <a:prstClr val="white"/>
                </a:solidFill>
                <a:latin typeface="Calibri"/>
              </a:rPr>
              <a:t>WIN</a:t>
            </a:r>
          </a:p>
        </p:txBody>
      </p:sp>
      <p:sp>
        <p:nvSpPr>
          <p:cNvPr id="4" name="Title 1"/>
          <p:cNvSpPr>
            <a:spLocks noGrp="1"/>
          </p:cNvSpPr>
          <p:nvPr>
            <p:ph type="title" idx="4294967295"/>
          </p:nvPr>
        </p:nvSpPr>
        <p:spPr>
          <a:xfrm>
            <a:off x="0" y="-1231900"/>
            <a:ext cx="10972800" cy="1143000"/>
          </a:xfrm>
        </p:spPr>
        <p:txBody>
          <a:bodyPr/>
          <a:lstStyle/>
          <a:p>
            <a:r>
              <a:rPr lang="en-US" dirty="0">
                <a:noFill/>
              </a:rPr>
              <a:t>TOSS UP - </a:t>
            </a:r>
          </a:p>
        </p:txBody>
      </p:sp>
      <p:sp>
        <p:nvSpPr>
          <p:cNvPr id="215" name="TUP"/>
          <p:cNvSpPr/>
          <p:nvPr/>
        </p:nvSpPr>
        <p:spPr>
          <a:xfrm>
            <a:off x="480434" y="5865833"/>
            <a:ext cx="1798289" cy="388571"/>
          </a:xfrm>
          <a:prstGeom prst="rect">
            <a:avLst/>
          </a:prstGeom>
          <a:solidFill>
            <a:schemeClr val="bg1">
              <a:lumMod val="85000"/>
              <a:lumOff val="15000"/>
            </a:schemeClr>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243840" rtlCol="0" anchor="ctr"/>
          <a:lstStyle/>
          <a:p>
            <a:pPr defTabSz="1219170"/>
            <a:r>
              <a:rPr lang="en-US" sz="2400" dirty="0">
                <a:solidFill>
                  <a:prstClr val="white"/>
                </a:solidFill>
                <a:effectLst>
                  <a:outerShdw blurRad="38100" dist="38100" dir="2700000" algn="tl">
                    <a:srgbClr val="000000">
                      <a:alpha val="43137"/>
                    </a:srgbClr>
                  </a:outerShdw>
                </a:effectLst>
                <a:latin typeface="Rockwell Extra Bold" panose="02060903040505020403" pitchFamily="18" charset="0"/>
              </a:rPr>
              <a:t>TOSS UP</a:t>
            </a:r>
          </a:p>
        </p:txBody>
      </p:sp>
      <p:sp>
        <p:nvSpPr>
          <p:cNvPr id="242" name="Rectangle 241"/>
          <p:cNvSpPr/>
          <p:nvPr/>
        </p:nvSpPr>
        <p:spPr>
          <a:xfrm>
            <a:off x="1006968" y="6551521"/>
            <a:ext cx="1383397" cy="306480"/>
          </a:xfrm>
          <a:prstGeom prst="rect">
            <a:avLst/>
          </a:prstGeom>
          <a:gradFill>
            <a:gsLst>
              <a:gs pos="0">
                <a:srgbClr val="17375E">
                  <a:alpha val="0"/>
                </a:srgbClr>
              </a:gs>
              <a:gs pos="85000">
                <a:schemeClr val="bg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12" name="MainMenu">
            <a:hlinkClick r:id="" action="ppaction://macro?name=LeavePuzzle"/>
          </p:cNvPr>
          <p:cNvSpPr/>
          <p:nvPr/>
        </p:nvSpPr>
        <p:spPr>
          <a:xfrm>
            <a:off x="56302" y="6628804"/>
            <a:ext cx="918489"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100" b="1">
                <a:solidFill>
                  <a:prstClr val="black"/>
                </a:solidFill>
                <a:latin typeface="Calibri"/>
              </a:rPr>
              <a:t>TRỞ VỀ MENU</a:t>
            </a:r>
            <a:endParaRPr lang="en-US" sz="1100" b="1" dirty="0">
              <a:solidFill>
                <a:prstClr val="black"/>
              </a:solidFill>
              <a:latin typeface="Calibri"/>
            </a:endParaRPr>
          </a:p>
        </p:txBody>
      </p:sp>
      <p:sp>
        <p:nvSpPr>
          <p:cNvPr id="324" name="PlayPuzzle">
            <a:hlinkClick r:id="" action="ppaction://macro?name=TossUp"/>
          </p:cNvPr>
          <p:cNvSpPr/>
          <p:nvPr/>
        </p:nvSpPr>
        <p:spPr>
          <a:xfrm>
            <a:off x="1038773" y="6425105"/>
            <a:ext cx="1238900" cy="354465"/>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2667" dirty="0">
                <a:solidFill>
                  <a:prstClr val="black"/>
                </a:solidFill>
                <a:latin typeface="Calibri"/>
                <a:sym typeface="Webdings" panose="05030102010509060703" pitchFamily="18" charset="2"/>
              </a:rPr>
              <a:t>PLAY</a:t>
            </a:r>
            <a:endParaRPr lang="en-US" sz="2667" dirty="0">
              <a:solidFill>
                <a:prstClr val="black"/>
              </a:solidFill>
              <a:latin typeface="Calibri"/>
            </a:endParaRPr>
          </a:p>
        </p:txBody>
      </p:sp>
      <p:sp>
        <p:nvSpPr>
          <p:cNvPr id="371" name="PausePuzzle" hidden="1">
            <a:hlinkClick r:id="" action="ppaction://macro?name=TossUp"/>
          </p:cNvPr>
          <p:cNvSpPr/>
          <p:nvPr/>
        </p:nvSpPr>
        <p:spPr>
          <a:xfrm>
            <a:off x="1038773" y="6425105"/>
            <a:ext cx="1238900" cy="354465"/>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2400" dirty="0">
                <a:solidFill>
                  <a:prstClr val="black"/>
                </a:solidFill>
                <a:latin typeface="Calibri"/>
                <a:sym typeface="Webdings" panose="05030102010509060703" pitchFamily="18" charset="2"/>
              </a:rPr>
              <a:t>PAUSE</a:t>
            </a:r>
            <a:r>
              <a:rPr lang="en-US" sz="2667" dirty="0">
                <a:solidFill>
                  <a:prstClr val="black"/>
                </a:solidFill>
                <a:latin typeface="Calibri"/>
                <a:sym typeface="Webdings" panose="05030102010509060703" pitchFamily="18" charset="2"/>
              </a:rPr>
              <a:t></a:t>
            </a:r>
            <a:endParaRPr lang="en-US" sz="2667" dirty="0">
              <a:solidFill>
                <a:prstClr val="black"/>
              </a:solidFill>
              <a:latin typeface="Calibri"/>
            </a:endParaRPr>
          </a:p>
        </p:txBody>
      </p:sp>
      <p:sp>
        <p:nvSpPr>
          <p:cNvPr id="372" name="RedTogOff">
            <a:hlinkClick r:id="" action="ppaction://macro?name=SelectTeam"/>
          </p:cNvPr>
          <p:cNvSpPr/>
          <p:nvPr/>
        </p:nvSpPr>
        <p:spPr>
          <a:xfrm>
            <a:off x="2396523" y="5357922"/>
            <a:ext cx="293956" cy="293956"/>
          </a:xfrm>
          <a:prstGeom prst="ellipse">
            <a:avLst/>
          </a:prstGeom>
          <a:gradFill flip="none" rotWithShape="1">
            <a:gsLst>
              <a:gs pos="0">
                <a:srgbClr val="339933">
                  <a:lumMod val="50000"/>
                </a:srgbClr>
              </a:gs>
              <a:gs pos="94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73" name="YellowTogOff">
            <a:hlinkClick r:id="" action="ppaction://macro?name=SelectTeam"/>
          </p:cNvPr>
          <p:cNvSpPr/>
          <p:nvPr/>
        </p:nvSpPr>
        <p:spPr>
          <a:xfrm>
            <a:off x="5610098" y="5357922"/>
            <a:ext cx="293956" cy="293956"/>
          </a:xfrm>
          <a:prstGeom prst="ellipse">
            <a:avLst/>
          </a:prstGeom>
          <a:gradFill flip="none" rotWithShape="1">
            <a:gsLst>
              <a:gs pos="0">
                <a:srgbClr val="339933">
                  <a:lumMod val="50000"/>
                </a:srgbClr>
              </a:gs>
              <a:gs pos="94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74" name="BlueTogOff">
            <a:hlinkClick r:id="" action="ppaction://macro?name=SelectTeam"/>
          </p:cNvPr>
          <p:cNvSpPr/>
          <p:nvPr/>
        </p:nvSpPr>
        <p:spPr>
          <a:xfrm>
            <a:off x="8893046" y="5357922"/>
            <a:ext cx="293956" cy="293956"/>
          </a:xfrm>
          <a:prstGeom prst="ellipse">
            <a:avLst/>
          </a:prstGeom>
          <a:gradFill flip="none" rotWithShape="1">
            <a:gsLst>
              <a:gs pos="0">
                <a:srgbClr val="339933">
                  <a:lumMod val="50000"/>
                </a:srgbClr>
              </a:gs>
              <a:gs pos="94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75" name="RedTogOn" hidden="1"/>
          <p:cNvSpPr/>
          <p:nvPr/>
        </p:nvSpPr>
        <p:spPr>
          <a:xfrm>
            <a:off x="2396523" y="5357922"/>
            <a:ext cx="293956" cy="293956"/>
          </a:xfrm>
          <a:prstGeom prst="ellipse">
            <a:avLst/>
          </a:prstGeom>
          <a:gradFill flip="none" rotWithShape="1">
            <a:gsLst>
              <a:gs pos="0">
                <a:srgbClr val="00FF00"/>
              </a:gs>
              <a:gs pos="77000">
                <a:srgbClr val="37C837">
                  <a:lumMod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76" name="YellowTogOn" hidden="1"/>
          <p:cNvSpPr/>
          <p:nvPr/>
        </p:nvSpPr>
        <p:spPr>
          <a:xfrm>
            <a:off x="5610098" y="5357922"/>
            <a:ext cx="293956" cy="293956"/>
          </a:xfrm>
          <a:prstGeom prst="ellipse">
            <a:avLst/>
          </a:prstGeom>
          <a:gradFill flip="none" rotWithShape="1">
            <a:gsLst>
              <a:gs pos="0">
                <a:srgbClr val="00FF00"/>
              </a:gs>
              <a:gs pos="77000">
                <a:srgbClr val="37C837">
                  <a:lumMod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77" name="BlueTogOn" hidden="1"/>
          <p:cNvSpPr/>
          <p:nvPr/>
        </p:nvSpPr>
        <p:spPr>
          <a:xfrm>
            <a:off x="8893046" y="5357922"/>
            <a:ext cx="293956" cy="293956"/>
          </a:xfrm>
          <a:prstGeom prst="ellipse">
            <a:avLst/>
          </a:prstGeom>
          <a:gradFill flip="none" rotWithShape="1">
            <a:gsLst>
              <a:gs pos="0">
                <a:srgbClr val="00FF00"/>
              </a:gs>
              <a:gs pos="77000">
                <a:srgbClr val="37C837">
                  <a:lumMod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78" name="RedCover"/>
          <p:cNvSpPr/>
          <p:nvPr/>
        </p:nvSpPr>
        <p:spPr>
          <a:xfrm>
            <a:off x="2396524" y="6303713"/>
            <a:ext cx="3237441" cy="566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79" name="YellowCover"/>
          <p:cNvSpPr/>
          <p:nvPr/>
        </p:nvSpPr>
        <p:spPr>
          <a:xfrm>
            <a:off x="5640412" y="6303713"/>
            <a:ext cx="3259824" cy="568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0" name="BlueCover"/>
          <p:cNvSpPr/>
          <p:nvPr/>
        </p:nvSpPr>
        <p:spPr>
          <a:xfrm>
            <a:off x="8900235" y="6303713"/>
            <a:ext cx="3291764" cy="56601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49" name="Category"/>
          <p:cNvSpPr/>
          <p:nvPr/>
        </p:nvSpPr>
        <p:spPr>
          <a:xfrm>
            <a:off x="2692575" y="4664132"/>
            <a:ext cx="6806851" cy="442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r>
              <a:rPr lang="en-US" sz="3733" b="1">
                <a:solidFill>
                  <a:prstClr val="white"/>
                </a:solidFill>
                <a:effectLst>
                  <a:outerShdw blurRad="38100" dist="38100" dir="2700000" algn="tl">
                    <a:srgbClr val="000000">
                      <a:alpha val="43137"/>
                    </a:srgbClr>
                  </a:outerShdw>
                </a:effectLst>
                <a:latin typeface="Calibri"/>
              </a:rPr>
              <a:t>TOSS UP</a:t>
            </a:r>
            <a:endParaRPr lang="en-US" sz="3733" b="1" dirty="0">
              <a:solidFill>
                <a:prstClr val="white"/>
              </a:solidFill>
              <a:effectLst>
                <a:outerShdw blurRad="38100" dist="38100" dir="2700000" algn="tl">
                  <a:srgbClr val="000000">
                    <a:alpha val="43137"/>
                  </a:srgbClr>
                </a:outerShdw>
              </a:effectLst>
              <a:latin typeface="Calibri"/>
            </a:endParaRPr>
          </a:p>
        </p:txBody>
      </p:sp>
      <p:grpSp>
        <p:nvGrpSpPr>
          <p:cNvPr id="7" name="Group 6"/>
          <p:cNvGrpSpPr/>
          <p:nvPr/>
        </p:nvGrpSpPr>
        <p:grpSpPr>
          <a:xfrm>
            <a:off x="1524741" y="7305734"/>
            <a:ext cx="8881291" cy="7122030"/>
            <a:chOff x="19045" y="-7058409"/>
            <a:chExt cx="6660968" cy="5341523"/>
          </a:xfrm>
        </p:grpSpPr>
        <p:grpSp>
          <p:nvGrpSpPr>
            <p:cNvPr id="6" name="Group 5"/>
            <p:cNvGrpSpPr/>
            <p:nvPr/>
          </p:nvGrpSpPr>
          <p:grpSpPr>
            <a:xfrm>
              <a:off x="889115" y="-6998468"/>
              <a:ext cx="5185330" cy="5185330"/>
              <a:chOff x="840989" y="-6854090"/>
              <a:chExt cx="5185330" cy="5185330"/>
            </a:xfrm>
            <a:scene3d>
              <a:camera prst="perspectiveRelaxedModerately"/>
              <a:lightRig rig="threePt" dir="t"/>
            </a:scene3d>
          </p:grpSpPr>
          <p:sp>
            <p:nvSpPr>
              <p:cNvPr id="335" name="Oval 334"/>
              <p:cNvSpPr/>
              <p:nvPr/>
            </p:nvSpPr>
            <p:spPr>
              <a:xfrm>
                <a:off x="1225034" y="-6470045"/>
                <a:ext cx="4417241" cy="4417241"/>
              </a:xfrm>
              <a:prstGeom prst="ellipse">
                <a:avLst/>
              </a:prstGeom>
              <a:solidFill>
                <a:srgbClr val="0070C0"/>
              </a:solidFill>
              <a:ln w="12700" cap="rnd" cmpd="sng">
                <a:solidFill>
                  <a:srgbClr val="6F81FF"/>
                </a:solidFill>
                <a:prstDash val="solid"/>
                <a:round/>
              </a:ln>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33">
                  <a:solidFill>
                    <a:prstClr val="white"/>
                  </a:solidFill>
                  <a:latin typeface="Calibri"/>
                </a:endParaRPr>
              </a:p>
            </p:txBody>
          </p:sp>
          <p:sp>
            <p:nvSpPr>
              <p:cNvPr id="361" name="Oval 360"/>
              <p:cNvSpPr/>
              <p:nvPr/>
            </p:nvSpPr>
            <p:spPr>
              <a:xfrm>
                <a:off x="840989" y="-6854090"/>
                <a:ext cx="5185330" cy="5185330"/>
              </a:xfrm>
              <a:prstGeom prst="ellipse">
                <a:avLst/>
              </a:prstGeom>
              <a:solidFill>
                <a:srgbClr val="0070C0"/>
              </a:solidFill>
              <a:ln w="12700" cap="rnd" cmpd="sng">
                <a:solidFill>
                  <a:srgbClr val="6F81FF"/>
                </a:solidFill>
                <a:prstDash val="solid"/>
                <a:round/>
              </a:ln>
              <a:sp3d contourW="25400">
                <a:bevelT w="317500" h="152400" prst="cross"/>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33">
                  <a:solidFill>
                    <a:prstClr val="white"/>
                  </a:solidFill>
                  <a:latin typeface="Calibri"/>
                </a:endParaRPr>
              </a:p>
            </p:txBody>
          </p:sp>
          <p:sp>
            <p:nvSpPr>
              <p:cNvPr id="351" name="Block Arc 350">
                <a:hlinkClick r:id="" action="ppaction://macro?name=Slide7.Add550"/>
              </p:cNvPr>
              <p:cNvSpPr/>
              <p:nvPr/>
            </p:nvSpPr>
            <p:spPr>
              <a:xfrm rot="16200000">
                <a:off x="1225034" y="-6470046"/>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36" name="Block Arc 335">
                <a:hlinkClick r:id="" action="ppaction://macro?name=Slide7.Add900"/>
              </p:cNvPr>
              <p:cNvSpPr/>
              <p:nvPr/>
            </p:nvSpPr>
            <p:spPr>
              <a:xfrm>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numCol="1" rtlCol="0" anchor="ctr">
                <a:prstTxWarp prst="textFadeDown">
                  <a:avLst/>
                </a:prstTxWarp>
              </a:bodyPr>
              <a:lstStyle/>
              <a:p>
                <a:pPr algn="ctr" defTabSz="1219170">
                  <a:lnSpc>
                    <a:spcPts val="5600"/>
                  </a:lnSpc>
                </a:pPr>
                <a:endParaRPr lang="en-US" sz="1867" dirty="0">
                  <a:solidFill>
                    <a:prstClr val="white"/>
                  </a:solidFill>
                  <a:latin typeface="Rockwell" panose="02060603020205020403" pitchFamily="18" charset="0"/>
                </a:endParaRPr>
              </a:p>
            </p:txBody>
          </p:sp>
          <p:sp>
            <p:nvSpPr>
              <p:cNvPr id="353" name="Block Arc 352">
                <a:hlinkClick r:id="" action="ppaction://macro?name=Slide7.Add350"/>
              </p:cNvPr>
              <p:cNvSpPr/>
              <p:nvPr/>
            </p:nvSpPr>
            <p:spPr>
              <a:xfrm rot="63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37" name="Block Arc 336">
                <a:hlinkClick r:id="" action="ppaction://macro?name=Slide7.Add300"/>
              </p:cNvPr>
              <p:cNvSpPr/>
              <p:nvPr/>
            </p:nvSpPr>
            <p:spPr>
              <a:xfrm rot="207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800" dirty="0">
                  <a:solidFill>
                    <a:prstClr val="white"/>
                  </a:solidFill>
                  <a:latin typeface="Rockwell Extra Bold" panose="02060903040505020403" pitchFamily="18" charset="0"/>
                </a:endParaRPr>
              </a:p>
            </p:txBody>
          </p:sp>
          <p:sp>
            <p:nvSpPr>
              <p:cNvPr id="354" name="Block Arc 353">
                <a:hlinkClick r:id="" action="ppaction://macro?name=Slide7.Add600"/>
              </p:cNvPr>
              <p:cNvSpPr/>
              <p:nvPr/>
            </p:nvSpPr>
            <p:spPr>
              <a:xfrm rot="99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55" name="Block Arc 354">
                <a:hlinkClick r:id="" action="ppaction://macro?name=Slide7.Add300"/>
              </p:cNvPr>
              <p:cNvSpPr/>
              <p:nvPr/>
            </p:nvSpPr>
            <p:spPr>
              <a:xfrm rot="90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46" name="Block Arc 345">
                <a:hlinkClick r:id="" action="ppaction://macro?name=Slide7.Add300"/>
              </p:cNvPr>
              <p:cNvSpPr/>
              <p:nvPr/>
            </p:nvSpPr>
            <p:spPr>
              <a:xfrm rot="36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47" name="Block Arc 346">
                <a:hlinkClick r:id="" action="ppaction://macro?name=Slide7.Add500"/>
              </p:cNvPr>
              <p:cNvSpPr/>
              <p:nvPr/>
            </p:nvSpPr>
            <p:spPr>
              <a:xfrm rot="144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45" name="Block Arc 344">
                <a:hlinkClick r:id="" action="ppaction://macro?name=Slide7.Add500"/>
              </p:cNvPr>
              <p:cNvSpPr/>
              <p:nvPr/>
            </p:nvSpPr>
            <p:spPr>
              <a:xfrm rot="198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41" name="Block Arc 340">
                <a:hlinkClick r:id="" action="ppaction://macro?name=Slide7.Add300"/>
              </p:cNvPr>
              <p:cNvSpPr/>
              <p:nvPr/>
            </p:nvSpPr>
            <p:spPr>
              <a:xfrm rot="180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42" name="Block Arc 341">
                <a:hlinkClick r:id="" action="ppaction://macro?name=Slide7.Add900"/>
              </p:cNvPr>
              <p:cNvSpPr/>
              <p:nvPr/>
            </p:nvSpPr>
            <p:spPr>
              <a:xfrm rot="189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50" name="Block Arc 349">
                <a:hlinkClick r:id="" action="ppaction://macro?name=Slide7.Add500"/>
              </p:cNvPr>
              <p:cNvSpPr/>
              <p:nvPr/>
            </p:nvSpPr>
            <p:spPr>
              <a:xfrm rot="126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48" name="Block Arc 347">
                <a:hlinkClick r:id="" action="ppaction://macro?name=Slide7.Add400"/>
              </p:cNvPr>
              <p:cNvSpPr/>
              <p:nvPr/>
            </p:nvSpPr>
            <p:spPr>
              <a:xfrm rot="171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56" name="Block Arc 355">
                <a:hlinkClick r:id="" action="ppaction://macro?name=Slide7.Add800"/>
              </p:cNvPr>
              <p:cNvSpPr/>
              <p:nvPr/>
            </p:nvSpPr>
            <p:spPr>
              <a:xfrm rot="153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40" name="Block Arc 339">
                <a:hlinkClick r:id="" action="ppaction://macro?name=Slide7.Add450"/>
              </p:cNvPr>
              <p:cNvSpPr/>
              <p:nvPr/>
            </p:nvSpPr>
            <p:spPr>
              <a:xfrm rot="72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44" name="Block Arc 343">
                <a:hlinkClick r:id="" action="ppaction://macro?name=Slide7.Add900"/>
              </p:cNvPr>
              <p:cNvSpPr/>
              <p:nvPr/>
            </p:nvSpPr>
            <p:spPr>
              <a:xfrm rot="54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39" name="Block Arc 338">
                <a:hlinkClick r:id="" action="ppaction://macro?name=Slide7.Add700"/>
              </p:cNvPr>
              <p:cNvSpPr/>
              <p:nvPr/>
            </p:nvSpPr>
            <p:spPr>
              <a:xfrm rot="81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38" name="Block Arc 337">
                <a:hlinkClick r:id="" action="ppaction://macro?name=Slide7.Add600"/>
              </p:cNvPr>
              <p:cNvSpPr/>
              <p:nvPr/>
            </p:nvSpPr>
            <p:spPr>
              <a:xfrm rot="117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52" name="Block Arc 351">
                <a:hlinkClick r:id="" action="ppaction://macro?name=Slide7.Add600"/>
              </p:cNvPr>
              <p:cNvSpPr/>
              <p:nvPr/>
            </p:nvSpPr>
            <p:spPr>
              <a:xfrm rot="18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800" dirty="0">
                  <a:solidFill>
                    <a:prstClr val="white"/>
                  </a:solidFill>
                  <a:latin typeface="Rockwell Extra Bold" panose="02060903040505020403" pitchFamily="18" charset="0"/>
                </a:endParaRPr>
              </a:p>
            </p:txBody>
          </p:sp>
          <p:sp>
            <p:nvSpPr>
              <p:cNvPr id="357" name="Block Arc 356">
                <a:hlinkClick r:id="" action="ppaction://macro?name=Slide7.Add1000"/>
              </p:cNvPr>
              <p:cNvSpPr/>
              <p:nvPr/>
            </p:nvSpPr>
            <p:spPr>
              <a:xfrm rot="10800000">
                <a:off x="1225033" y="-6470046"/>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49" name="Block Arc 348">
                <a:hlinkClick r:id="" action="ppaction://macro?name=Slide7.Add400"/>
              </p:cNvPr>
              <p:cNvSpPr/>
              <p:nvPr/>
            </p:nvSpPr>
            <p:spPr>
              <a:xfrm rot="27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58" name="Block Arc 357"/>
              <p:cNvSpPr/>
              <p:nvPr/>
            </p:nvSpPr>
            <p:spPr>
              <a:xfrm rot="9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numCol="1" rtlCol="0" anchor="ctr">
                <a:prstTxWarp prst="textFadeDown">
                  <a:avLst/>
                </a:prstTxWarp>
              </a:bodyPr>
              <a:lstStyle/>
              <a:p>
                <a:pPr algn="ctr" defTabSz="1219170">
                  <a:lnSpc>
                    <a:spcPts val="5600"/>
                  </a:lnSpc>
                </a:pPr>
                <a:endParaRPr lang="en-US" sz="1867" dirty="0">
                  <a:solidFill>
                    <a:prstClr val="white"/>
                  </a:solidFill>
                  <a:latin typeface="Rockwell" panose="02060603020205020403" pitchFamily="18" charset="0"/>
                </a:endParaRPr>
              </a:p>
            </p:txBody>
          </p:sp>
          <p:sp>
            <p:nvSpPr>
              <p:cNvPr id="359" name="Block Arc 358"/>
              <p:cNvSpPr/>
              <p:nvPr/>
            </p:nvSpPr>
            <p:spPr>
              <a:xfrm rot="45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2133"/>
                  </a:lnSpc>
                </a:pPr>
                <a:endParaRPr lang="en-US" sz="1333" dirty="0">
                  <a:solidFill>
                    <a:prstClr val="white"/>
                  </a:solidFill>
                  <a:latin typeface="Rockwell Extra Bold" panose="02060903040505020403" pitchFamily="18" charset="0"/>
                </a:endParaRPr>
              </a:p>
            </p:txBody>
          </p:sp>
          <p:sp>
            <p:nvSpPr>
              <p:cNvPr id="343" name="Block Arc 342">
                <a:hlinkClick r:id="" action="ppaction://macro?name=Slide7.Add300"/>
              </p:cNvPr>
              <p:cNvSpPr/>
              <p:nvPr/>
            </p:nvSpPr>
            <p:spPr>
              <a:xfrm rot="13500000">
                <a:off x="1225034" y="-6470045"/>
                <a:ext cx="4417241" cy="4417241"/>
              </a:xfrm>
              <a:prstGeom prst="blockArc">
                <a:avLst>
                  <a:gd name="adj1" fmla="val 15768313"/>
                  <a:gd name="adj2" fmla="val 16675120"/>
                  <a:gd name="adj3" fmla="val 32205"/>
                </a:avLst>
              </a:prstGeom>
              <a:solidFill>
                <a:srgbClr val="0070C0"/>
              </a:solidFill>
              <a:ln w="12700" cap="flat" cmpd="sng" algn="ctr">
                <a:solidFill>
                  <a:srgbClr val="6F81FF"/>
                </a:solidFill>
                <a:prstDash val="solid"/>
              </a:ln>
              <a:effectLst/>
              <a:sp3d contourW="25400">
                <a:bevelT h="12700"/>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360" name="Oval 359"/>
              <p:cNvSpPr/>
              <p:nvPr/>
            </p:nvSpPr>
            <p:spPr>
              <a:xfrm>
                <a:off x="2526913" y="-5168166"/>
                <a:ext cx="1813482" cy="1813482"/>
              </a:xfrm>
              <a:prstGeom prst="ellipse">
                <a:avLst/>
              </a:prstGeom>
              <a:solidFill>
                <a:srgbClr val="0070C0"/>
              </a:solidFill>
              <a:ln w="12700" cap="rnd" cmpd="sng">
                <a:solidFill>
                  <a:srgbClr val="6F81FF"/>
                </a:solidFill>
                <a:prstDash val="solid"/>
                <a:round/>
              </a:ln>
              <a:sp3d contourW="25400">
                <a:bevelT w="317500" h="152400" prst="cross"/>
                <a:extrusionClr>
                  <a:srgbClr val="1AB07F"/>
                </a:extrusionClr>
                <a:contourClr>
                  <a:srgbClr val="01BEFE"/>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33">
                  <a:solidFill>
                    <a:prstClr val="white"/>
                  </a:solidFill>
                  <a:latin typeface="Calibri"/>
                </a:endParaRPr>
              </a:p>
            </p:txBody>
          </p:sp>
        </p:grpSp>
        <p:sp>
          <p:nvSpPr>
            <p:cNvPr id="5" name="TextBox 4"/>
            <p:cNvSpPr txBox="1"/>
            <p:nvPr/>
          </p:nvSpPr>
          <p:spPr>
            <a:xfrm>
              <a:off x="700386" y="-7058409"/>
              <a:ext cx="5565478" cy="5341523"/>
            </a:xfrm>
            <a:prstGeom prst="rect">
              <a:avLst/>
            </a:prstGeom>
            <a:noFill/>
          </p:spPr>
          <p:txBody>
            <a:bodyPr wrap="none" rtlCol="0">
              <a:prstTxWarp prst="textButtonPour">
                <a:avLst>
                  <a:gd name="adj1" fmla="val 12967004"/>
                  <a:gd name="adj2" fmla="val 55808"/>
                </a:avLst>
              </a:prstTxWarp>
              <a:spAutoFit/>
              <a:scene3d>
                <a:camera prst="perspectiveRelaxedModerately"/>
                <a:lightRig rig="threePt" dir="t"/>
              </a:scene3d>
              <a:sp3d extrusionH="57150">
                <a:bevelT w="38100" h="38100"/>
              </a:sp3d>
            </a:bodyPr>
            <a:lstStyle/>
            <a:p>
              <a:pPr algn="ctr" defTabSz="1219170"/>
              <a:r>
                <a:rPr lang="en-US" sz="18400" b="1" dirty="0">
                  <a:solidFill>
                    <a:prstClr val="white">
                      <a:lumMod val="95000"/>
                    </a:prstClr>
                  </a:solidFill>
                  <a:effectLst>
                    <a:outerShdw blurRad="50800" dist="38100" dir="2700000" algn="tl" rotWithShape="0">
                      <a:prstClr val="black">
                        <a:alpha val="40000"/>
                      </a:prstClr>
                    </a:outerShdw>
                  </a:effectLst>
                  <a:latin typeface="Franklin Gothic Heavy" panose="020B0903020102020204" pitchFamily="34" charset="0"/>
                </a:rPr>
                <a:t>TOSS UP</a:t>
              </a:r>
            </a:p>
            <a:p>
              <a:pPr algn="ctr" defTabSz="1219170"/>
              <a:endParaRPr lang="en-US" sz="18400" b="1" dirty="0">
                <a:solidFill>
                  <a:prstClr val="white">
                    <a:lumMod val="95000"/>
                  </a:prstClr>
                </a:solidFill>
                <a:effectLst>
                  <a:outerShdw blurRad="50800" dist="38100" dir="2700000" algn="tl" rotWithShape="0">
                    <a:prstClr val="black">
                      <a:alpha val="40000"/>
                    </a:prstClr>
                  </a:outerShdw>
                </a:effectLst>
                <a:latin typeface="Franklin Gothic Heavy" panose="020B0903020102020204" pitchFamily="34" charset="0"/>
              </a:endParaRPr>
            </a:p>
            <a:p>
              <a:pPr algn="ctr" defTabSz="1219170"/>
              <a:r>
                <a:rPr lang="en-US" sz="18400" b="1" dirty="0">
                  <a:solidFill>
                    <a:prstClr val="white">
                      <a:lumMod val="95000"/>
                    </a:prstClr>
                  </a:solidFill>
                  <a:effectLst>
                    <a:outerShdw blurRad="50800" dist="38100" dir="2700000" algn="tl" rotWithShape="0">
                      <a:prstClr val="black">
                        <a:alpha val="40000"/>
                      </a:prstClr>
                    </a:outerShdw>
                  </a:effectLst>
                  <a:latin typeface="Franklin Gothic Heavy" panose="020B0903020102020204" pitchFamily="34" charset="0"/>
                </a:rPr>
                <a:t>TOSS UP</a:t>
              </a:r>
            </a:p>
          </p:txBody>
        </p:sp>
        <p:sp>
          <p:nvSpPr>
            <p:cNvPr id="363" name="TossUpValue"/>
            <p:cNvSpPr txBox="1"/>
            <p:nvPr/>
          </p:nvSpPr>
          <p:spPr>
            <a:xfrm>
              <a:off x="19045" y="-5462336"/>
              <a:ext cx="6660968" cy="2192908"/>
            </a:xfrm>
            <a:prstGeom prst="rect">
              <a:avLst/>
            </a:prstGeom>
            <a:noFill/>
            <a:scene3d>
              <a:camera prst="perspectiveRelaxedModerately"/>
              <a:lightRig rig="threePt" dir="t"/>
            </a:scene3d>
            <a:sp3d>
              <a:extrusionClr>
                <a:schemeClr val="bg2">
                  <a:lumMod val="60000"/>
                  <a:lumOff val="40000"/>
                </a:schemeClr>
              </a:extrusionClr>
            </a:sp3d>
          </p:spPr>
          <p:txBody>
            <a:bodyPr wrap="square" rtlCol="0">
              <a:spAutoFit/>
              <a:sp3d extrusionH="234950" contourW="6350" prstMaterial="dkEdge">
                <a:bevelT w="38100" h="38100"/>
                <a:extrusionClr>
                  <a:schemeClr val="bg2">
                    <a:lumMod val="60000"/>
                    <a:lumOff val="40000"/>
                  </a:schemeClr>
                </a:extrusionClr>
              </a:sp3d>
            </a:bodyPr>
            <a:lstStyle/>
            <a:p>
              <a:pPr algn="ctr" defTabSz="1219170"/>
              <a:r>
                <a:rPr lang="en-US" sz="18400" b="1">
                  <a:solidFill>
                    <a:prstClr val="white">
                      <a:lumMod val="95000"/>
                    </a:prstClr>
                  </a:solidFill>
                  <a:effectLst>
                    <a:outerShdw blurRad="50800" dist="38100" dir="2700000" algn="tl" rotWithShape="0">
                      <a:prstClr val="black">
                        <a:alpha val="40000"/>
                      </a:prstClr>
                    </a:outerShdw>
                  </a:effectLst>
                  <a:latin typeface="Franklin Gothic Heavy" panose="020B0903020102020204" pitchFamily="34" charset="0"/>
                </a:rPr>
                <a:t>$1,000</a:t>
              </a:r>
              <a:endParaRPr lang="en-US" sz="18400" b="1" dirty="0">
                <a:solidFill>
                  <a:prstClr val="white">
                    <a:lumMod val="95000"/>
                  </a:prstClr>
                </a:solidFill>
                <a:effectLst>
                  <a:outerShdw blurRad="50800" dist="38100" dir="2700000" algn="tl" rotWithShape="0">
                    <a:prstClr val="black">
                      <a:alpha val="40000"/>
                    </a:prstClr>
                  </a:outerShdw>
                </a:effectLst>
                <a:latin typeface="Franklin Gothic Heavy" panose="020B0903020102020204" pitchFamily="34" charset="0"/>
              </a:endParaRPr>
            </a:p>
          </p:txBody>
        </p:sp>
      </p:grpSp>
      <p:sp>
        <p:nvSpPr>
          <p:cNvPr id="283" name="EditButton" hidden="1">
            <a:hlinkClick r:id="" action="ppaction://macro?name=EditPuzzle"/>
          </p:cNvPr>
          <p:cNvSpPr/>
          <p:nvPr/>
        </p:nvSpPr>
        <p:spPr>
          <a:xfrm>
            <a:off x="3788682" y="162999"/>
            <a:ext cx="4657313" cy="6339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3733" b="1" dirty="0">
                <a:solidFill>
                  <a:prstClr val="white"/>
                </a:solidFill>
                <a:latin typeface="Calibri"/>
              </a:rPr>
              <a:t>EDIT PUZZLE</a:t>
            </a:r>
          </a:p>
        </p:txBody>
      </p:sp>
      <p:sp>
        <p:nvSpPr>
          <p:cNvPr id="284" name="EditBack" hidden="1">
            <a:hlinkClick r:id="" action="ppaction://hlinkshowjump?jump=previousslide"/>
          </p:cNvPr>
          <p:cNvSpPr/>
          <p:nvPr/>
        </p:nvSpPr>
        <p:spPr>
          <a:xfrm>
            <a:off x="241336" y="162999"/>
            <a:ext cx="1854952" cy="6339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3733" b="1" dirty="0">
                <a:solidFill>
                  <a:prstClr val="white"/>
                </a:solidFill>
                <a:latin typeface="Calibri"/>
                <a:sym typeface="Wingdings 3" panose="05040102010807070707" pitchFamily="18" charset="2"/>
              </a:rPr>
              <a:t>BACK</a:t>
            </a:r>
            <a:endParaRPr lang="en-US" sz="3733" b="1" dirty="0">
              <a:solidFill>
                <a:prstClr val="white"/>
              </a:solidFill>
              <a:latin typeface="Calibri"/>
            </a:endParaRPr>
          </a:p>
        </p:txBody>
      </p:sp>
      <p:sp>
        <p:nvSpPr>
          <p:cNvPr id="289" name="EditNext" hidden="1">
            <a:hlinkClick r:id="" action="ppaction://hlinkshowjump?jump=nextslide"/>
          </p:cNvPr>
          <p:cNvSpPr/>
          <p:nvPr/>
        </p:nvSpPr>
        <p:spPr>
          <a:xfrm>
            <a:off x="10138389" y="162999"/>
            <a:ext cx="1805177" cy="6339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3733" b="1" dirty="0">
                <a:solidFill>
                  <a:prstClr val="white"/>
                </a:solidFill>
                <a:latin typeface="Calibri"/>
                <a:sym typeface="Wingdings 3" panose="05040102010807070707" pitchFamily="18" charset="2"/>
              </a:rPr>
              <a:t>NEXT</a:t>
            </a:r>
            <a:endParaRPr lang="en-US" sz="3733" b="1" dirty="0">
              <a:solidFill>
                <a:prstClr val="white"/>
              </a:solidFill>
              <a:latin typeface="Calibri"/>
            </a:endParaRPr>
          </a:p>
        </p:txBody>
      </p:sp>
      <p:sp>
        <p:nvSpPr>
          <p:cNvPr id="290" name="Rectangle 2-1">
            <a:hlinkClick r:id="" action="ppaction://macro?name=RevealLetter"/>
          </p:cNvPr>
          <p:cNvSpPr>
            <a:spLocks noChangeAspect="1"/>
          </p:cNvSpPr>
          <p:nvPr/>
        </p:nvSpPr>
        <p:spPr>
          <a:xfrm>
            <a:off x="1901155"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291" name="Rectangle 2-2">
            <a:hlinkClick r:id="" action="ppaction://macro?name=RevealLetter"/>
          </p:cNvPr>
          <p:cNvSpPr>
            <a:spLocks noChangeAspect="1"/>
          </p:cNvSpPr>
          <p:nvPr/>
        </p:nvSpPr>
        <p:spPr>
          <a:xfrm>
            <a:off x="2512324"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399" name="Rectangle 2-3">
            <a:hlinkClick r:id="" action="ppaction://macro?name=RevealLetter"/>
          </p:cNvPr>
          <p:cNvSpPr>
            <a:spLocks noChangeAspect="1"/>
          </p:cNvSpPr>
          <p:nvPr/>
        </p:nvSpPr>
        <p:spPr>
          <a:xfrm>
            <a:off x="3121965"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T</a:t>
            </a:r>
            <a:endParaRPr lang="en-US" sz="4267" b="1" dirty="0">
              <a:solidFill>
                <a:srgbClr val="FFFFFF"/>
              </a:solidFill>
              <a:latin typeface="Calibri"/>
            </a:endParaRPr>
          </a:p>
        </p:txBody>
      </p:sp>
      <p:sp>
        <p:nvSpPr>
          <p:cNvPr id="400" name="Rectangle 2-4">
            <a:hlinkClick r:id="" action="ppaction://macro?name=RevealLetter"/>
          </p:cNvPr>
          <p:cNvSpPr>
            <a:spLocks noChangeAspect="1"/>
          </p:cNvSpPr>
          <p:nvPr/>
        </p:nvSpPr>
        <p:spPr>
          <a:xfrm>
            <a:off x="3731607"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H</a:t>
            </a:r>
            <a:endParaRPr lang="en-US" sz="4267" b="1" dirty="0">
              <a:solidFill>
                <a:srgbClr val="FFFFFF"/>
              </a:solidFill>
              <a:latin typeface="Calibri"/>
            </a:endParaRPr>
          </a:p>
        </p:txBody>
      </p:sp>
      <p:sp>
        <p:nvSpPr>
          <p:cNvPr id="401" name="Rectangle 2-5">
            <a:hlinkClick r:id="" action="ppaction://macro?name=RevealLetter"/>
          </p:cNvPr>
          <p:cNvSpPr>
            <a:spLocks noChangeAspect="1"/>
          </p:cNvSpPr>
          <p:nvPr/>
        </p:nvSpPr>
        <p:spPr>
          <a:xfrm>
            <a:off x="4341248"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I</a:t>
            </a:r>
            <a:endParaRPr lang="en-US" sz="4267" b="1" dirty="0">
              <a:solidFill>
                <a:srgbClr val="FFFFFF"/>
              </a:solidFill>
              <a:latin typeface="Calibri"/>
            </a:endParaRPr>
          </a:p>
        </p:txBody>
      </p:sp>
      <p:sp>
        <p:nvSpPr>
          <p:cNvPr id="402" name="Rectangle 2-6">
            <a:hlinkClick r:id="" action="ppaction://macro?name=RevealLetter"/>
          </p:cNvPr>
          <p:cNvSpPr>
            <a:spLocks noChangeAspect="1"/>
          </p:cNvSpPr>
          <p:nvPr/>
        </p:nvSpPr>
        <p:spPr>
          <a:xfrm>
            <a:off x="4950889"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S</a:t>
            </a:r>
            <a:endParaRPr lang="en-US" sz="4267" b="1" dirty="0">
              <a:solidFill>
                <a:srgbClr val="FFFFFF"/>
              </a:solidFill>
              <a:latin typeface="Calibri"/>
            </a:endParaRPr>
          </a:p>
        </p:txBody>
      </p:sp>
      <p:sp>
        <p:nvSpPr>
          <p:cNvPr id="403" name="Rectangle 2-7">
            <a:hlinkClick r:id="" action="ppaction://macro?name=RevealLetter"/>
          </p:cNvPr>
          <p:cNvSpPr>
            <a:spLocks noChangeAspect="1"/>
          </p:cNvSpPr>
          <p:nvPr/>
        </p:nvSpPr>
        <p:spPr>
          <a:xfrm>
            <a:off x="5560531"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04" name="Rectangle 2-8">
            <a:hlinkClick r:id="" action="ppaction://macro?name=RevealLetter"/>
          </p:cNvPr>
          <p:cNvSpPr>
            <a:spLocks noChangeAspect="1"/>
          </p:cNvSpPr>
          <p:nvPr/>
        </p:nvSpPr>
        <p:spPr>
          <a:xfrm>
            <a:off x="6170172"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I</a:t>
            </a:r>
            <a:endParaRPr lang="en-US" sz="4267" b="1" dirty="0">
              <a:solidFill>
                <a:srgbClr val="FFFFFF"/>
              </a:solidFill>
              <a:latin typeface="Calibri"/>
            </a:endParaRPr>
          </a:p>
        </p:txBody>
      </p:sp>
      <p:sp>
        <p:nvSpPr>
          <p:cNvPr id="405" name="Rectangle 2-9">
            <a:hlinkClick r:id="" action="ppaction://macro?name=RevealLetter"/>
          </p:cNvPr>
          <p:cNvSpPr>
            <a:spLocks noChangeAspect="1"/>
          </p:cNvSpPr>
          <p:nvPr/>
        </p:nvSpPr>
        <p:spPr>
          <a:xfrm>
            <a:off x="6779813"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S</a:t>
            </a:r>
            <a:endParaRPr lang="en-US" sz="4267" b="1" dirty="0">
              <a:solidFill>
                <a:srgbClr val="FFFFFF"/>
              </a:solidFill>
              <a:latin typeface="Calibri"/>
            </a:endParaRPr>
          </a:p>
        </p:txBody>
      </p:sp>
      <p:sp>
        <p:nvSpPr>
          <p:cNvPr id="406" name="Rectangle 2-10">
            <a:hlinkClick r:id="" action="ppaction://macro?name=RevealLetter"/>
          </p:cNvPr>
          <p:cNvSpPr>
            <a:spLocks noChangeAspect="1"/>
          </p:cNvSpPr>
          <p:nvPr/>
        </p:nvSpPr>
        <p:spPr>
          <a:xfrm>
            <a:off x="7389455"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07" name="Rectangle 2-11">
            <a:hlinkClick r:id="" action="ppaction://macro?name=RevealLetter"/>
          </p:cNvPr>
          <p:cNvSpPr>
            <a:spLocks noChangeAspect="1"/>
          </p:cNvSpPr>
          <p:nvPr/>
        </p:nvSpPr>
        <p:spPr>
          <a:xfrm>
            <a:off x="7999096"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T</a:t>
            </a:r>
            <a:endParaRPr lang="en-US" sz="4267" b="1" dirty="0">
              <a:solidFill>
                <a:srgbClr val="FFFFFF"/>
              </a:solidFill>
              <a:latin typeface="Calibri"/>
            </a:endParaRPr>
          </a:p>
        </p:txBody>
      </p:sp>
      <p:sp>
        <p:nvSpPr>
          <p:cNvPr id="408" name="Rectangle 2-12">
            <a:hlinkClick r:id="" action="ppaction://macro?name=RevealLetter"/>
          </p:cNvPr>
          <p:cNvSpPr>
            <a:spLocks noChangeAspect="1"/>
          </p:cNvSpPr>
          <p:nvPr/>
        </p:nvSpPr>
        <p:spPr>
          <a:xfrm>
            <a:off x="8608737"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H</a:t>
            </a:r>
            <a:endParaRPr lang="en-US" sz="4267" b="1" dirty="0">
              <a:solidFill>
                <a:srgbClr val="FFFFFF"/>
              </a:solidFill>
              <a:latin typeface="Calibri"/>
            </a:endParaRPr>
          </a:p>
        </p:txBody>
      </p:sp>
      <p:sp>
        <p:nvSpPr>
          <p:cNvPr id="409" name="Rectangle 2-13">
            <a:hlinkClick r:id="" action="ppaction://macro?name=RevealLetter"/>
          </p:cNvPr>
          <p:cNvSpPr>
            <a:spLocks noChangeAspect="1"/>
          </p:cNvSpPr>
          <p:nvPr/>
        </p:nvSpPr>
        <p:spPr>
          <a:xfrm>
            <a:off x="9218417"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E</a:t>
            </a:r>
          </a:p>
        </p:txBody>
      </p:sp>
      <p:sp>
        <p:nvSpPr>
          <p:cNvPr id="410" name="Rectangle 2-14">
            <a:hlinkClick r:id="" action="ppaction://macro?name=RevealLetter"/>
          </p:cNvPr>
          <p:cNvSpPr>
            <a:spLocks noChangeAspect="1"/>
          </p:cNvSpPr>
          <p:nvPr/>
        </p:nvSpPr>
        <p:spPr>
          <a:xfrm>
            <a:off x="9828017"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11" name="Rectangle 1-1">
            <a:hlinkClick r:id="" action="ppaction://macro?name=RevealLetter"/>
          </p:cNvPr>
          <p:cNvSpPr>
            <a:spLocks noChangeAspect="1"/>
          </p:cNvSpPr>
          <p:nvPr/>
        </p:nvSpPr>
        <p:spPr>
          <a:xfrm>
            <a:off x="2512324"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12" name="Rectangle 1-2">
            <a:hlinkClick r:id="" action="ppaction://macro?name=RevealLetter"/>
          </p:cNvPr>
          <p:cNvSpPr>
            <a:spLocks noChangeAspect="1"/>
          </p:cNvSpPr>
          <p:nvPr/>
        </p:nvSpPr>
        <p:spPr>
          <a:xfrm>
            <a:off x="3121969"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13" name="Rectangle 1-3">
            <a:hlinkClick r:id="" action="ppaction://macro?name=RevealLetter"/>
          </p:cNvPr>
          <p:cNvSpPr>
            <a:spLocks noChangeAspect="1"/>
          </p:cNvSpPr>
          <p:nvPr/>
        </p:nvSpPr>
        <p:spPr>
          <a:xfrm>
            <a:off x="3731615"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14" name="Rectangle 1-4">
            <a:hlinkClick r:id="" action="ppaction://macro?name=RevealLetter"/>
          </p:cNvPr>
          <p:cNvSpPr>
            <a:spLocks noChangeAspect="1"/>
          </p:cNvSpPr>
          <p:nvPr/>
        </p:nvSpPr>
        <p:spPr>
          <a:xfrm>
            <a:off x="4341260"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15" name="Rectangle 1-5">
            <a:hlinkClick r:id="" action="ppaction://macro?name=RevealLetter"/>
          </p:cNvPr>
          <p:cNvSpPr>
            <a:spLocks noChangeAspect="1"/>
          </p:cNvSpPr>
          <p:nvPr/>
        </p:nvSpPr>
        <p:spPr>
          <a:xfrm>
            <a:off x="4950905"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16" name="Rectangle 1-6">
            <a:hlinkClick r:id="" action="ppaction://macro?name=RevealLetter"/>
          </p:cNvPr>
          <p:cNvSpPr>
            <a:spLocks noChangeAspect="1"/>
          </p:cNvSpPr>
          <p:nvPr/>
        </p:nvSpPr>
        <p:spPr>
          <a:xfrm>
            <a:off x="5560551"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17" name="Rectangle 1-7">
            <a:hlinkClick r:id="" action="ppaction://macro?name=RevealLetter"/>
          </p:cNvPr>
          <p:cNvSpPr>
            <a:spLocks noChangeAspect="1"/>
          </p:cNvSpPr>
          <p:nvPr/>
        </p:nvSpPr>
        <p:spPr>
          <a:xfrm>
            <a:off x="6170196"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18" name="Rectangle 1-8">
            <a:hlinkClick r:id="" action="ppaction://macro?name=RevealLetter"/>
          </p:cNvPr>
          <p:cNvSpPr>
            <a:spLocks noChangeAspect="1"/>
          </p:cNvSpPr>
          <p:nvPr/>
        </p:nvSpPr>
        <p:spPr>
          <a:xfrm>
            <a:off x="6779841"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19" name="Rectangle 1-9">
            <a:hlinkClick r:id="" action="ppaction://macro?name=RevealLetter"/>
          </p:cNvPr>
          <p:cNvSpPr>
            <a:spLocks noChangeAspect="1"/>
          </p:cNvSpPr>
          <p:nvPr/>
        </p:nvSpPr>
        <p:spPr>
          <a:xfrm>
            <a:off x="7389487"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20" name="Rectangle 1-10">
            <a:hlinkClick r:id="" action="ppaction://macro?name=RevealLetter"/>
          </p:cNvPr>
          <p:cNvSpPr>
            <a:spLocks noChangeAspect="1"/>
          </p:cNvSpPr>
          <p:nvPr/>
        </p:nvSpPr>
        <p:spPr>
          <a:xfrm>
            <a:off x="7999132"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21" name="Rectangle 1-11">
            <a:hlinkClick r:id="" action="ppaction://macro?name=RevealLetter"/>
          </p:cNvPr>
          <p:cNvSpPr>
            <a:spLocks noChangeAspect="1"/>
          </p:cNvSpPr>
          <p:nvPr/>
        </p:nvSpPr>
        <p:spPr>
          <a:xfrm>
            <a:off x="8608777"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22" name="Rectangle 1-12">
            <a:hlinkClick r:id="" action="ppaction://macro?name=RevealLetter"/>
          </p:cNvPr>
          <p:cNvSpPr>
            <a:spLocks noChangeAspect="1"/>
          </p:cNvSpPr>
          <p:nvPr/>
        </p:nvSpPr>
        <p:spPr>
          <a:xfrm>
            <a:off x="9218417"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23" name="Rectangle 4-1">
            <a:hlinkClick r:id="" action="ppaction://macro?name=RevealLetter"/>
          </p:cNvPr>
          <p:cNvSpPr>
            <a:spLocks noChangeAspect="1"/>
          </p:cNvSpPr>
          <p:nvPr/>
        </p:nvSpPr>
        <p:spPr>
          <a:xfrm>
            <a:off x="2512324"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24" name="Rectangle 4-2">
            <a:hlinkClick r:id="" action="ppaction://macro?name=RevealLetter"/>
          </p:cNvPr>
          <p:cNvSpPr>
            <a:spLocks noChangeAspect="1"/>
          </p:cNvSpPr>
          <p:nvPr/>
        </p:nvSpPr>
        <p:spPr>
          <a:xfrm>
            <a:off x="3121969"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25" name="Rectangle 4-3">
            <a:hlinkClick r:id="" action="ppaction://macro?name=RevealLetter"/>
          </p:cNvPr>
          <p:cNvSpPr>
            <a:spLocks noChangeAspect="1"/>
          </p:cNvSpPr>
          <p:nvPr/>
        </p:nvSpPr>
        <p:spPr>
          <a:xfrm>
            <a:off x="3731615"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26" name="Rectangle 4-4">
            <a:hlinkClick r:id="" action="ppaction://macro?name=RevealLetter"/>
          </p:cNvPr>
          <p:cNvSpPr>
            <a:spLocks noChangeAspect="1"/>
          </p:cNvSpPr>
          <p:nvPr/>
        </p:nvSpPr>
        <p:spPr>
          <a:xfrm>
            <a:off x="4341260"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27" name="Rectangle 4-5">
            <a:hlinkClick r:id="" action="ppaction://macro?name=RevealLetter"/>
          </p:cNvPr>
          <p:cNvSpPr>
            <a:spLocks noChangeAspect="1"/>
          </p:cNvSpPr>
          <p:nvPr/>
        </p:nvSpPr>
        <p:spPr>
          <a:xfrm>
            <a:off x="4950905"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28" name="Rectangle 4-6">
            <a:hlinkClick r:id="" action="ppaction://macro?name=RevealLetter"/>
          </p:cNvPr>
          <p:cNvSpPr>
            <a:spLocks noChangeAspect="1"/>
          </p:cNvSpPr>
          <p:nvPr/>
        </p:nvSpPr>
        <p:spPr>
          <a:xfrm>
            <a:off x="5560551"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29" name="Rectangle 4-7">
            <a:hlinkClick r:id="" action="ppaction://macro?name=RevealLetter"/>
          </p:cNvPr>
          <p:cNvSpPr>
            <a:spLocks noChangeAspect="1"/>
          </p:cNvSpPr>
          <p:nvPr/>
        </p:nvSpPr>
        <p:spPr>
          <a:xfrm>
            <a:off x="6170196"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30" name="Rectangle 4-8">
            <a:hlinkClick r:id="" action="ppaction://macro?name=RevealLetter"/>
          </p:cNvPr>
          <p:cNvSpPr>
            <a:spLocks noChangeAspect="1"/>
          </p:cNvSpPr>
          <p:nvPr/>
        </p:nvSpPr>
        <p:spPr>
          <a:xfrm>
            <a:off x="6779841"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31" name="Rectangle 4-9">
            <a:hlinkClick r:id="" action="ppaction://macro?name=RevealLetter"/>
          </p:cNvPr>
          <p:cNvSpPr>
            <a:spLocks noChangeAspect="1"/>
          </p:cNvSpPr>
          <p:nvPr/>
        </p:nvSpPr>
        <p:spPr>
          <a:xfrm>
            <a:off x="7389487"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32" name="Rectangle 4-10">
            <a:hlinkClick r:id="" action="ppaction://macro?name=RevealLetter"/>
          </p:cNvPr>
          <p:cNvSpPr>
            <a:spLocks noChangeAspect="1"/>
          </p:cNvSpPr>
          <p:nvPr/>
        </p:nvSpPr>
        <p:spPr>
          <a:xfrm>
            <a:off x="7999132"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33" name="Rectangle 4-11">
            <a:hlinkClick r:id="" action="ppaction://macro?name=RevealLetter"/>
          </p:cNvPr>
          <p:cNvSpPr>
            <a:spLocks noChangeAspect="1"/>
          </p:cNvSpPr>
          <p:nvPr/>
        </p:nvSpPr>
        <p:spPr>
          <a:xfrm>
            <a:off x="8608777"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34" name="Rectangle 4-12">
            <a:hlinkClick r:id="" action="ppaction://macro?name=RevealLetter"/>
          </p:cNvPr>
          <p:cNvSpPr>
            <a:spLocks noChangeAspect="1"/>
          </p:cNvSpPr>
          <p:nvPr/>
        </p:nvSpPr>
        <p:spPr>
          <a:xfrm>
            <a:off x="9218417"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35" name="Rectangle 3-1">
            <a:hlinkClick r:id="" action="ppaction://macro?name=RevealLetter"/>
          </p:cNvPr>
          <p:cNvSpPr>
            <a:spLocks noChangeAspect="1"/>
          </p:cNvSpPr>
          <p:nvPr/>
        </p:nvSpPr>
        <p:spPr>
          <a:xfrm>
            <a:off x="1901155"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T</a:t>
            </a:r>
          </a:p>
        </p:txBody>
      </p:sp>
      <p:sp>
        <p:nvSpPr>
          <p:cNvPr id="436" name="Rectangle 3-2">
            <a:hlinkClick r:id="" action="ppaction://macro?name=RevealLetter"/>
          </p:cNvPr>
          <p:cNvSpPr>
            <a:spLocks noChangeAspect="1"/>
          </p:cNvSpPr>
          <p:nvPr/>
        </p:nvSpPr>
        <p:spPr>
          <a:xfrm>
            <a:off x="2512324"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O</a:t>
            </a:r>
            <a:endParaRPr lang="en-US" sz="4267" b="1" dirty="0">
              <a:solidFill>
                <a:srgbClr val="FFFFFF"/>
              </a:solidFill>
              <a:latin typeface="Calibri"/>
            </a:endParaRPr>
          </a:p>
        </p:txBody>
      </p:sp>
      <p:sp>
        <p:nvSpPr>
          <p:cNvPr id="437" name="Rectangle 3-3">
            <a:hlinkClick r:id="" action="ppaction://macro?name=RevealLetter"/>
          </p:cNvPr>
          <p:cNvSpPr>
            <a:spLocks noChangeAspect="1"/>
          </p:cNvSpPr>
          <p:nvPr/>
        </p:nvSpPr>
        <p:spPr>
          <a:xfrm>
            <a:off x="3121965"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S</a:t>
            </a:r>
            <a:endParaRPr lang="en-US" sz="4267" b="1" dirty="0">
              <a:solidFill>
                <a:srgbClr val="FFFFFF"/>
              </a:solidFill>
              <a:latin typeface="Calibri"/>
            </a:endParaRPr>
          </a:p>
        </p:txBody>
      </p:sp>
      <p:sp>
        <p:nvSpPr>
          <p:cNvPr id="438" name="Rectangle 3-4">
            <a:hlinkClick r:id="" action="ppaction://macro?name=RevealLetter"/>
          </p:cNvPr>
          <p:cNvSpPr>
            <a:spLocks noChangeAspect="1"/>
          </p:cNvSpPr>
          <p:nvPr/>
        </p:nvSpPr>
        <p:spPr>
          <a:xfrm>
            <a:off x="3731607"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S</a:t>
            </a:r>
            <a:endParaRPr lang="en-US" sz="4267" b="1" dirty="0">
              <a:solidFill>
                <a:srgbClr val="FFFFFF"/>
              </a:solidFill>
              <a:latin typeface="Calibri"/>
            </a:endParaRPr>
          </a:p>
        </p:txBody>
      </p:sp>
      <p:sp>
        <p:nvSpPr>
          <p:cNvPr id="439" name="Rectangle 3-5">
            <a:hlinkClick r:id="" action="ppaction://macro?name=RevealLetter"/>
          </p:cNvPr>
          <p:cNvSpPr>
            <a:spLocks noChangeAspect="1"/>
          </p:cNvSpPr>
          <p:nvPr/>
        </p:nvSpPr>
        <p:spPr>
          <a:xfrm>
            <a:off x="4341248"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40" name="Rectangle 3-6">
            <a:hlinkClick r:id="" action="ppaction://macro?name=RevealLetter"/>
          </p:cNvPr>
          <p:cNvSpPr>
            <a:spLocks noChangeAspect="1"/>
          </p:cNvSpPr>
          <p:nvPr/>
        </p:nvSpPr>
        <p:spPr>
          <a:xfrm>
            <a:off x="4950889"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U</a:t>
            </a:r>
            <a:endParaRPr lang="en-US" sz="4267" b="1" dirty="0">
              <a:solidFill>
                <a:srgbClr val="FFFFFF"/>
              </a:solidFill>
              <a:latin typeface="Calibri"/>
            </a:endParaRPr>
          </a:p>
        </p:txBody>
      </p:sp>
      <p:sp>
        <p:nvSpPr>
          <p:cNvPr id="441" name="Rectangle 3-7">
            <a:hlinkClick r:id="" action="ppaction://macro?name=RevealLetter"/>
          </p:cNvPr>
          <p:cNvSpPr>
            <a:spLocks noChangeAspect="1"/>
          </p:cNvSpPr>
          <p:nvPr/>
        </p:nvSpPr>
        <p:spPr>
          <a:xfrm>
            <a:off x="5560531"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P</a:t>
            </a:r>
            <a:endParaRPr lang="en-US" sz="4267" b="1" dirty="0">
              <a:solidFill>
                <a:srgbClr val="FFFFFF"/>
              </a:solidFill>
              <a:latin typeface="Calibri"/>
            </a:endParaRPr>
          </a:p>
        </p:txBody>
      </p:sp>
      <p:sp>
        <p:nvSpPr>
          <p:cNvPr id="442" name="Rectangle 3-8">
            <a:hlinkClick r:id="" action="ppaction://macro?name=RevealLetter"/>
          </p:cNvPr>
          <p:cNvSpPr>
            <a:spLocks noChangeAspect="1"/>
          </p:cNvSpPr>
          <p:nvPr/>
        </p:nvSpPr>
        <p:spPr>
          <a:xfrm>
            <a:off x="6170172"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43" name="Rectangle 3-9">
            <a:hlinkClick r:id="" action="ppaction://macro?name=RevealLetter"/>
          </p:cNvPr>
          <p:cNvSpPr>
            <a:spLocks noChangeAspect="1"/>
          </p:cNvSpPr>
          <p:nvPr/>
        </p:nvSpPr>
        <p:spPr>
          <a:xfrm>
            <a:off x="6779813"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R</a:t>
            </a:r>
            <a:endParaRPr lang="en-US" sz="4267" b="1" dirty="0">
              <a:solidFill>
                <a:srgbClr val="FFFFFF"/>
              </a:solidFill>
              <a:latin typeface="Calibri"/>
            </a:endParaRPr>
          </a:p>
        </p:txBody>
      </p:sp>
      <p:sp>
        <p:nvSpPr>
          <p:cNvPr id="444" name="Rectangle 3-10">
            <a:hlinkClick r:id="" action="ppaction://macro?name=RevealLetter"/>
          </p:cNvPr>
          <p:cNvSpPr>
            <a:spLocks noChangeAspect="1"/>
          </p:cNvSpPr>
          <p:nvPr/>
        </p:nvSpPr>
        <p:spPr>
          <a:xfrm>
            <a:off x="7389455"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O</a:t>
            </a:r>
            <a:endParaRPr lang="en-US" sz="4267" b="1" dirty="0">
              <a:solidFill>
                <a:srgbClr val="FFFFFF"/>
              </a:solidFill>
              <a:latin typeface="Calibri"/>
            </a:endParaRPr>
          </a:p>
        </p:txBody>
      </p:sp>
      <p:sp>
        <p:nvSpPr>
          <p:cNvPr id="445" name="Rectangle 3-11">
            <a:hlinkClick r:id="" action="ppaction://macro?name=RevealLetter"/>
          </p:cNvPr>
          <p:cNvSpPr>
            <a:spLocks noChangeAspect="1"/>
          </p:cNvSpPr>
          <p:nvPr/>
        </p:nvSpPr>
        <p:spPr>
          <a:xfrm>
            <a:off x="7999096"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U</a:t>
            </a:r>
            <a:endParaRPr lang="en-US" sz="4267" b="1" dirty="0">
              <a:solidFill>
                <a:srgbClr val="FFFFFF"/>
              </a:solidFill>
              <a:latin typeface="Calibri"/>
            </a:endParaRPr>
          </a:p>
        </p:txBody>
      </p:sp>
      <p:sp>
        <p:nvSpPr>
          <p:cNvPr id="446" name="Rectangle 3-12">
            <a:hlinkClick r:id="" action="ppaction://macro?name=RevealLetter"/>
          </p:cNvPr>
          <p:cNvSpPr>
            <a:spLocks noChangeAspect="1"/>
          </p:cNvSpPr>
          <p:nvPr/>
        </p:nvSpPr>
        <p:spPr>
          <a:xfrm>
            <a:off x="8608737"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N</a:t>
            </a:r>
            <a:endParaRPr lang="en-US" sz="4267" b="1" dirty="0">
              <a:solidFill>
                <a:srgbClr val="FFFFFF"/>
              </a:solidFill>
              <a:latin typeface="Calibri"/>
            </a:endParaRPr>
          </a:p>
        </p:txBody>
      </p:sp>
      <p:sp>
        <p:nvSpPr>
          <p:cNvPr id="447" name="Rectangle 3-13">
            <a:hlinkClick r:id="" action="ppaction://macro?name=RevealLetter"/>
          </p:cNvPr>
          <p:cNvSpPr>
            <a:spLocks noChangeAspect="1"/>
          </p:cNvSpPr>
          <p:nvPr/>
        </p:nvSpPr>
        <p:spPr>
          <a:xfrm>
            <a:off x="9218417"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D</a:t>
            </a:r>
            <a:endParaRPr lang="en-US" sz="4267" b="1" dirty="0">
              <a:solidFill>
                <a:srgbClr val="FFFFFF"/>
              </a:solidFill>
              <a:latin typeface="Calibri"/>
            </a:endParaRPr>
          </a:p>
        </p:txBody>
      </p:sp>
      <p:sp>
        <p:nvSpPr>
          <p:cNvPr id="448" name="Rectangle 3-14">
            <a:hlinkClick r:id="" action="ppaction://macro?name=RevealLetter"/>
          </p:cNvPr>
          <p:cNvSpPr>
            <a:spLocks noChangeAspect="1"/>
          </p:cNvSpPr>
          <p:nvPr/>
        </p:nvSpPr>
        <p:spPr>
          <a:xfrm>
            <a:off x="9828017"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59" name="SpunValue" hidden="1"/>
          <p:cNvSpPr/>
          <p:nvPr/>
        </p:nvSpPr>
        <p:spPr>
          <a:xfrm>
            <a:off x="2535059" y="-331723"/>
            <a:ext cx="9183908" cy="1779524"/>
          </a:xfrm>
          <a:prstGeom prst="rect">
            <a:avLst/>
          </a:prstGeom>
          <a:no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1219170"/>
            <a:r>
              <a:rPr lang="en-US" sz="10666">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10666"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grpSp>
        <p:nvGrpSpPr>
          <p:cNvPr id="365" name="LeaveGroup" hidden="1"/>
          <p:cNvGrpSpPr/>
          <p:nvPr/>
        </p:nvGrpSpPr>
        <p:grpSpPr>
          <a:xfrm>
            <a:off x="-1" y="1"/>
            <a:ext cx="12188415" cy="6869729"/>
            <a:chOff x="-1" y="0"/>
            <a:chExt cx="9141311" cy="5152297"/>
          </a:xfrm>
        </p:grpSpPr>
        <p:sp>
          <p:nvSpPr>
            <p:cNvPr id="366" name="Rectangle 365" hidden="1"/>
            <p:cNvSpPr/>
            <p:nvPr/>
          </p:nvSpPr>
          <p:spPr>
            <a:xfrm>
              <a:off x="-1" y="0"/>
              <a:ext cx="9141311" cy="5152297"/>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67" name="Rectangle 366" hidden="1"/>
            <p:cNvSpPr/>
            <p:nvPr/>
          </p:nvSpPr>
          <p:spPr>
            <a:xfrm>
              <a:off x="2400672" y="1175446"/>
              <a:ext cx="4342656" cy="1737360"/>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algn="ctr" defTabSz="1219170">
                <a:lnSpc>
                  <a:spcPts val="2400"/>
                </a:lnSpc>
              </a:pPr>
              <a:r>
                <a:rPr lang="en-US" sz="3200" b="1" dirty="0">
                  <a:solidFill>
                    <a:prstClr val="white"/>
                  </a:solidFill>
                  <a:latin typeface="Calibri"/>
                </a:rPr>
                <a:t>LEAVE PUZZLE?</a:t>
              </a:r>
            </a:p>
            <a:p>
              <a:pPr algn="ctr" defTabSz="1219170">
                <a:lnSpc>
                  <a:spcPts val="2400"/>
                </a:lnSpc>
              </a:pPr>
              <a:endParaRPr lang="en-US" sz="3200" b="1" dirty="0">
                <a:solidFill>
                  <a:prstClr val="white"/>
                </a:solidFill>
                <a:latin typeface="Calibri"/>
              </a:endParaRPr>
            </a:p>
            <a:p>
              <a:pPr algn="ctr" defTabSz="1219170">
                <a:lnSpc>
                  <a:spcPts val="2400"/>
                </a:lnSpc>
              </a:pPr>
              <a:r>
                <a:rPr lang="en-US" sz="2133" dirty="0">
                  <a:solidFill>
                    <a:prstClr val="white"/>
                  </a:solidFill>
                  <a:latin typeface="Calibri"/>
                </a:rPr>
                <a:t>If you leave this puzzle now before declaring a winner, you will lose all progress on this puzzle and will not be able to return. Continue?</a:t>
              </a:r>
            </a:p>
          </p:txBody>
        </p:sp>
        <p:cxnSp>
          <p:nvCxnSpPr>
            <p:cNvPr id="368" name="Straight Connector 367" hidden="1"/>
            <p:cNvCxnSpPr/>
            <p:nvPr/>
          </p:nvCxnSpPr>
          <p:spPr>
            <a:xfrm>
              <a:off x="2755916" y="1640993"/>
              <a:ext cx="3657600" cy="0"/>
            </a:xfrm>
            <a:prstGeom prst="line">
              <a:avLst/>
            </a:prstGeom>
            <a:ln w="28575">
              <a:solidFill>
                <a:srgbClr val="6F81FF"/>
              </a:solidFill>
            </a:ln>
          </p:spPr>
          <p:style>
            <a:lnRef idx="1">
              <a:schemeClr val="accent1"/>
            </a:lnRef>
            <a:fillRef idx="0">
              <a:schemeClr val="accent1"/>
            </a:fillRef>
            <a:effectRef idx="0">
              <a:schemeClr val="accent1"/>
            </a:effectRef>
            <a:fontRef idx="minor">
              <a:schemeClr val="tx1"/>
            </a:fontRef>
          </p:style>
        </p:cxnSp>
        <p:sp>
          <p:nvSpPr>
            <p:cNvPr id="369" name="No" hidden="1">
              <a:hlinkClick r:id="" action="ppaction://macro?name=LeavePuzzle"/>
            </p:cNvPr>
            <p:cNvSpPr/>
            <p:nvPr/>
          </p:nvSpPr>
          <p:spPr>
            <a:xfrm>
              <a:off x="4665714" y="2545068"/>
              <a:ext cx="688867" cy="182880"/>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600" b="1" dirty="0">
                  <a:solidFill>
                    <a:prstClr val="black"/>
                  </a:solidFill>
                  <a:latin typeface="Calibri"/>
                </a:rPr>
                <a:t>NO</a:t>
              </a:r>
            </a:p>
          </p:txBody>
        </p:sp>
        <p:sp>
          <p:nvSpPr>
            <p:cNvPr id="370" name="Yes" hidden="1">
              <a:hlinkClick r:id="" action="ppaction://macro?name=LeavePuzzle"/>
            </p:cNvPr>
            <p:cNvSpPr/>
            <p:nvPr/>
          </p:nvSpPr>
          <p:spPr>
            <a:xfrm>
              <a:off x="3789419" y="2545068"/>
              <a:ext cx="688867" cy="182880"/>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600" b="1" dirty="0">
                  <a:solidFill>
                    <a:prstClr val="black"/>
                  </a:solidFill>
                  <a:latin typeface="Calibri"/>
                </a:rPr>
                <a:t>YES</a:t>
              </a:r>
            </a:p>
          </p:txBody>
        </p:sp>
      </p:grpSp>
      <p:grpSp>
        <p:nvGrpSpPr>
          <p:cNvPr id="381" name="NoPlayerSelected" hidden="1"/>
          <p:cNvGrpSpPr/>
          <p:nvPr/>
        </p:nvGrpSpPr>
        <p:grpSpPr>
          <a:xfrm>
            <a:off x="-1" y="1"/>
            <a:ext cx="12188415" cy="6869729"/>
            <a:chOff x="-1" y="0"/>
            <a:chExt cx="9141311" cy="5152297"/>
          </a:xfrm>
        </p:grpSpPr>
        <p:sp>
          <p:nvSpPr>
            <p:cNvPr id="382" name="Rectangle 381" hidden="1"/>
            <p:cNvSpPr/>
            <p:nvPr/>
          </p:nvSpPr>
          <p:spPr>
            <a:xfrm>
              <a:off x="-1" y="0"/>
              <a:ext cx="9141311" cy="5152297"/>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3" name="Rectangle 382" hidden="1"/>
            <p:cNvSpPr/>
            <p:nvPr/>
          </p:nvSpPr>
          <p:spPr>
            <a:xfrm>
              <a:off x="2400672" y="1304581"/>
              <a:ext cx="4342656" cy="1631499"/>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algn="ctr" defTabSz="1219170">
                <a:lnSpc>
                  <a:spcPts val="2400"/>
                </a:lnSpc>
              </a:pPr>
              <a:r>
                <a:rPr lang="en-US" sz="3200" b="1" dirty="0">
                  <a:solidFill>
                    <a:prstClr val="white"/>
                  </a:solidFill>
                  <a:latin typeface="Calibri"/>
                </a:rPr>
                <a:t>SELECT A PLAYER FIRST</a:t>
              </a:r>
            </a:p>
            <a:p>
              <a:pPr algn="ctr" defTabSz="1219170">
                <a:lnSpc>
                  <a:spcPts val="2400"/>
                </a:lnSpc>
              </a:pPr>
              <a:endParaRPr lang="en-US" sz="3200" b="1" dirty="0">
                <a:solidFill>
                  <a:prstClr val="white"/>
                </a:solidFill>
                <a:latin typeface="Calibri"/>
              </a:endParaRPr>
            </a:p>
            <a:p>
              <a:pPr algn="ctr" defTabSz="1219170">
                <a:lnSpc>
                  <a:spcPts val="2400"/>
                </a:lnSpc>
              </a:pPr>
              <a:r>
                <a:rPr lang="en-US" sz="2133" dirty="0">
                  <a:solidFill>
                    <a:prstClr val="white"/>
                  </a:solidFill>
                  <a:latin typeface="Calibri"/>
                </a:rPr>
                <a:t>In order to solve this Toss Up round, click on the green indicator light to select the winning player and then click on the Solve button again.</a:t>
              </a:r>
            </a:p>
          </p:txBody>
        </p:sp>
        <p:cxnSp>
          <p:nvCxnSpPr>
            <p:cNvPr id="384" name="Straight Connector 383" hidden="1"/>
            <p:cNvCxnSpPr/>
            <p:nvPr/>
          </p:nvCxnSpPr>
          <p:spPr>
            <a:xfrm>
              <a:off x="2743200" y="1770129"/>
              <a:ext cx="3657600" cy="0"/>
            </a:xfrm>
            <a:prstGeom prst="line">
              <a:avLst/>
            </a:prstGeom>
            <a:ln w="28575">
              <a:solidFill>
                <a:srgbClr val="6F81FF"/>
              </a:solidFill>
            </a:ln>
          </p:spPr>
          <p:style>
            <a:lnRef idx="1">
              <a:schemeClr val="accent1"/>
            </a:lnRef>
            <a:fillRef idx="0">
              <a:schemeClr val="accent1"/>
            </a:fillRef>
            <a:effectRef idx="0">
              <a:schemeClr val="accent1"/>
            </a:effectRef>
            <a:fontRef idx="minor">
              <a:schemeClr val="tx1"/>
            </a:fontRef>
          </p:style>
        </p:cxnSp>
        <p:sp>
          <p:nvSpPr>
            <p:cNvPr id="385" name="OkNoPlayer" hidden="1">
              <a:hlinkClick r:id="" action="ppaction://macro?name=TossSolved"/>
            </p:cNvPr>
            <p:cNvSpPr/>
            <p:nvPr/>
          </p:nvSpPr>
          <p:spPr>
            <a:xfrm>
              <a:off x="4227567" y="2642166"/>
              <a:ext cx="688867" cy="182880"/>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600" b="1" dirty="0">
                  <a:solidFill>
                    <a:prstClr val="black"/>
                  </a:solidFill>
                  <a:latin typeface="Calibri"/>
                </a:rPr>
                <a:t>OK</a:t>
              </a:r>
            </a:p>
          </p:txBody>
        </p:sp>
      </p:grpSp>
      <p:sp>
        <p:nvSpPr>
          <p:cNvPr id="147" name="Title 2">
            <a:extLst>
              <a:ext uri="{FF2B5EF4-FFF2-40B4-BE49-F238E27FC236}">
                <a16:creationId xmlns:a16="http://schemas.microsoft.com/office/drawing/2014/main" id="{AB721353-D78F-431C-961B-D3D5D452B743}"/>
              </a:ext>
            </a:extLst>
          </p:cNvPr>
          <p:cNvSpPr txBox="1">
            <a:spLocks/>
          </p:cNvSpPr>
          <p:nvPr/>
        </p:nvSpPr>
        <p:spPr>
          <a:xfrm>
            <a:off x="-98323" y="-1828080"/>
            <a:ext cx="12344400" cy="1143000"/>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bg1"/>
                </a:solidFill>
                <a:latin typeface="+mj-lt"/>
                <a:ea typeface="+mj-ea"/>
                <a:cs typeface="+mj-cs"/>
              </a:defRPr>
            </a:lvl1pPr>
          </a:lstStyle>
          <a:p>
            <a:pPr algn="l"/>
            <a:r>
              <a:rPr lang="en-US" sz="3200" b="1">
                <a:solidFill>
                  <a:srgbClr val="FF0000"/>
                </a:solidFill>
              </a:rPr>
              <a:t>GAME TOSS UP - THỜI GIAN ĐẾM NGƯỢC</a:t>
            </a:r>
          </a:p>
          <a:p>
            <a:pPr algn="l"/>
            <a:r>
              <a:rPr lang="en-US" sz="3200" b="1">
                <a:solidFill>
                  <a:srgbClr val="FF0000"/>
                </a:solidFill>
              </a:rPr>
              <a:t>- Bấm Play để chơi, Pause để tạm dừng</a:t>
            </a:r>
          </a:p>
          <a:p>
            <a:pPr algn="l"/>
            <a:r>
              <a:rPr lang="en-US" sz="3200" b="1">
                <a:solidFill>
                  <a:srgbClr val="FF0000"/>
                </a:solidFill>
              </a:rPr>
              <a:t>- Khi có ng</a:t>
            </a:r>
            <a:r>
              <a:rPr lang="vi-VN" sz="3200" b="1">
                <a:solidFill>
                  <a:srgbClr val="FF0000"/>
                </a:solidFill>
              </a:rPr>
              <a:t>ư</a:t>
            </a:r>
            <a:r>
              <a:rPr lang="en-US" sz="3200" b="1">
                <a:solidFill>
                  <a:srgbClr val="FF0000"/>
                </a:solidFill>
              </a:rPr>
              <a:t>ời chơi đoán đúng, bấm vào nút tròn bên cạnh tên ng</a:t>
            </a:r>
            <a:r>
              <a:rPr lang="vi-VN" sz="3200" b="1">
                <a:solidFill>
                  <a:srgbClr val="FF0000"/>
                </a:solidFill>
              </a:rPr>
              <a:t>ư</a:t>
            </a:r>
            <a:r>
              <a:rPr lang="en-US" sz="3200" b="1">
                <a:solidFill>
                  <a:srgbClr val="FF0000"/>
                </a:solidFill>
              </a:rPr>
              <a:t>ời chơi và bấm giải đố để hiện thị đáp án.</a:t>
            </a:r>
          </a:p>
          <a:p>
            <a:pPr algn="l"/>
            <a:r>
              <a:rPr lang="en-US" sz="3200" b="1">
                <a:solidFill>
                  <a:srgbClr val="FF0000"/>
                </a:solidFill>
              </a:rPr>
              <a:t>- BẤM QUAY VỀ MENU ĐỂ CHƠI TIẾP NHỮNG MÀN KHÁC</a:t>
            </a:r>
            <a:endParaRPr lang="en-US" sz="3200" b="1" dirty="0">
              <a:solidFill>
                <a:srgbClr val="FF0000"/>
              </a:solidFill>
            </a:endParaRPr>
          </a:p>
        </p:txBody>
      </p:sp>
    </p:spTree>
    <p:extLst>
      <p:ext uri="{BB962C8B-B14F-4D97-AF65-F5344CB8AC3E}">
        <p14:creationId xmlns:p14="http://schemas.microsoft.com/office/powerpoint/2010/main" val="2706496021"/>
      </p:ext>
    </p:extLst>
  </p:cSld>
  <p:clrMapOvr>
    <a:masterClrMapping/>
  </p:clrMapOvr>
  <p:transition spd="slow">
    <p:push dir="d"/>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88889E-6 2.09877E-6 L 3.88889E-6 -1.09229 " pathEditMode="relative" rAng="0" ptsTypes="AA">
                                      <p:cBhvr>
                                        <p:cTn id="6" dur="1500" fill="hold"/>
                                        <p:tgtEl>
                                          <p:spTgt spid="7"/>
                                        </p:tgtEl>
                                        <p:attrNameLst>
                                          <p:attrName>ppt_x</p:attrName>
                                          <p:attrName>ppt_y</p:attrName>
                                        </p:attrNameLst>
                                      </p:cBhvr>
                                      <p:rCtr x="0" y="-54630"/>
                                    </p:animMotion>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449">
                                            <p:txEl>
                                              <p:charRg st="4294967295" end="4294967295"/>
                                            </p:txEl>
                                          </p:spTgt>
                                        </p:tgtEl>
                                        <p:attrNameLst>
                                          <p:attrName>style.visibility</p:attrName>
                                        </p:attrNameLst>
                                      </p:cBhvr>
                                      <p:to>
                                        <p:strVal val="visible"/>
                                      </p:to>
                                    </p:set>
                                    <p:animEffect transition="in" filter="fade">
                                      <p:cBhvr>
                                        <p:cTn id="9" dur="500"/>
                                        <p:tgtEl>
                                          <p:spTgt spid="449">
                                            <p:txEl>
                                              <p:charRg st="4294967295" end="4294967295"/>
                                            </p:txEl>
                                          </p:spTgt>
                                        </p:tgtEl>
                                      </p:cBhvr>
                                    </p:animEffect>
                                  </p:childTnLst>
                                  <p:subTnLst>
                                    <p:audio>
                                      <p:cMediaNode>
                                        <p:cTn display="0" masterRel="sameClick">
                                          <p:stCondLst>
                                            <p:cond evt="begin" delay="0">
                                              <p:tn val="7"/>
                                            </p:cond>
                                          </p:stCondLst>
                                          <p:endCondLst>
                                            <p:cond evt="onStopAudio" delay="0">
                                              <p:tgtEl>
                                                <p:sldTgt/>
                                              </p:tgtEl>
                                            </p:cond>
                                          </p:endCondLst>
                                        </p:cTn>
                                        <p:tgtEl>
                                          <p:sndTgt r:embed="rId2" name="ucategory.wav"/>
                                        </p:tgtEl>
                                      </p:cMediaNode>
                                    </p:audio>
                                  </p:sub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grpId="0" nodeType="afterEffect">
                                  <p:stCondLst>
                                    <p:cond delay="20"/>
                                  </p:stCondLst>
                                  <p:childTnLst>
                                    <p:set>
                                      <p:cBhvr>
                                        <p:cTn id="17" dur="1" fill="hold">
                                          <p:stCondLst>
                                            <p:cond delay="0"/>
                                          </p:stCondLst>
                                        </p:cTn>
                                        <p:tgtEl>
                                          <p:spTgt spid="411"/>
                                        </p:tgtEl>
                                        <p:attrNameLst>
                                          <p:attrName>style.visibility</p:attrName>
                                        </p:attrNameLst>
                                      </p:cBhvr>
                                      <p:to>
                                        <p:strVal val="visible"/>
                                      </p:to>
                                    </p:set>
                                  </p:childTnLst>
                                </p:cTn>
                              </p:par>
                            </p:childTnLst>
                          </p:cTn>
                        </p:par>
                        <p:par>
                          <p:cTn id="18" fill="hold">
                            <p:stCondLst>
                              <p:cond delay="2020"/>
                            </p:stCondLst>
                            <p:childTnLst>
                              <p:par>
                                <p:cTn id="19" presetID="1" presetClass="entr" presetSubtype="0" fill="hold" grpId="0" nodeType="afterEffect">
                                  <p:stCondLst>
                                    <p:cond delay="20"/>
                                  </p:stCondLst>
                                  <p:childTnLst>
                                    <p:set>
                                      <p:cBhvr>
                                        <p:cTn id="20" dur="1" fill="hold">
                                          <p:stCondLst>
                                            <p:cond delay="0"/>
                                          </p:stCondLst>
                                        </p:cTn>
                                        <p:tgtEl>
                                          <p:spTgt spid="412"/>
                                        </p:tgtEl>
                                        <p:attrNameLst>
                                          <p:attrName>style.visibility</p:attrName>
                                        </p:attrNameLst>
                                      </p:cBhvr>
                                      <p:to>
                                        <p:strVal val="visible"/>
                                      </p:to>
                                    </p:set>
                                  </p:childTnLst>
                                </p:cTn>
                              </p:par>
                            </p:childTnLst>
                          </p:cTn>
                        </p:par>
                        <p:par>
                          <p:cTn id="21" fill="hold">
                            <p:stCondLst>
                              <p:cond delay="2040"/>
                            </p:stCondLst>
                            <p:childTnLst>
                              <p:par>
                                <p:cTn id="22" presetID="1" presetClass="entr" presetSubtype="0" fill="hold" grpId="0" nodeType="afterEffect">
                                  <p:stCondLst>
                                    <p:cond delay="20"/>
                                  </p:stCondLst>
                                  <p:childTnLst>
                                    <p:set>
                                      <p:cBhvr>
                                        <p:cTn id="23" dur="1" fill="hold">
                                          <p:stCondLst>
                                            <p:cond delay="0"/>
                                          </p:stCondLst>
                                        </p:cTn>
                                        <p:tgtEl>
                                          <p:spTgt spid="413"/>
                                        </p:tgtEl>
                                        <p:attrNameLst>
                                          <p:attrName>style.visibility</p:attrName>
                                        </p:attrNameLst>
                                      </p:cBhvr>
                                      <p:to>
                                        <p:strVal val="visible"/>
                                      </p:to>
                                    </p:set>
                                  </p:childTnLst>
                                </p:cTn>
                              </p:par>
                            </p:childTnLst>
                          </p:cTn>
                        </p:par>
                        <p:par>
                          <p:cTn id="24" fill="hold">
                            <p:stCondLst>
                              <p:cond delay="2060"/>
                            </p:stCondLst>
                            <p:childTnLst>
                              <p:par>
                                <p:cTn id="25" presetID="1" presetClass="entr" presetSubtype="0" fill="hold" grpId="0" nodeType="afterEffect">
                                  <p:stCondLst>
                                    <p:cond delay="20"/>
                                  </p:stCondLst>
                                  <p:childTnLst>
                                    <p:set>
                                      <p:cBhvr>
                                        <p:cTn id="26" dur="1" fill="hold">
                                          <p:stCondLst>
                                            <p:cond delay="0"/>
                                          </p:stCondLst>
                                        </p:cTn>
                                        <p:tgtEl>
                                          <p:spTgt spid="414"/>
                                        </p:tgtEl>
                                        <p:attrNameLst>
                                          <p:attrName>style.visibility</p:attrName>
                                        </p:attrNameLst>
                                      </p:cBhvr>
                                      <p:to>
                                        <p:strVal val="visible"/>
                                      </p:to>
                                    </p:set>
                                  </p:childTnLst>
                                </p:cTn>
                              </p:par>
                            </p:childTnLst>
                          </p:cTn>
                        </p:par>
                        <p:par>
                          <p:cTn id="27" fill="hold">
                            <p:stCondLst>
                              <p:cond delay="2080"/>
                            </p:stCondLst>
                            <p:childTnLst>
                              <p:par>
                                <p:cTn id="28" presetID="1" presetClass="entr" presetSubtype="0" fill="hold" grpId="0" nodeType="afterEffect">
                                  <p:stCondLst>
                                    <p:cond delay="20"/>
                                  </p:stCondLst>
                                  <p:childTnLst>
                                    <p:set>
                                      <p:cBhvr>
                                        <p:cTn id="29" dur="1" fill="hold">
                                          <p:stCondLst>
                                            <p:cond delay="0"/>
                                          </p:stCondLst>
                                        </p:cTn>
                                        <p:tgtEl>
                                          <p:spTgt spid="415"/>
                                        </p:tgtEl>
                                        <p:attrNameLst>
                                          <p:attrName>style.visibility</p:attrName>
                                        </p:attrNameLst>
                                      </p:cBhvr>
                                      <p:to>
                                        <p:strVal val="visible"/>
                                      </p:to>
                                    </p:set>
                                  </p:childTnLst>
                                </p:cTn>
                              </p:par>
                            </p:childTnLst>
                          </p:cTn>
                        </p:par>
                        <p:par>
                          <p:cTn id="30" fill="hold">
                            <p:stCondLst>
                              <p:cond delay="2100"/>
                            </p:stCondLst>
                            <p:childTnLst>
                              <p:par>
                                <p:cTn id="31" presetID="1" presetClass="entr" presetSubtype="0" fill="hold" grpId="0" nodeType="afterEffect">
                                  <p:stCondLst>
                                    <p:cond delay="20"/>
                                  </p:stCondLst>
                                  <p:childTnLst>
                                    <p:set>
                                      <p:cBhvr>
                                        <p:cTn id="32" dur="1" fill="hold">
                                          <p:stCondLst>
                                            <p:cond delay="0"/>
                                          </p:stCondLst>
                                        </p:cTn>
                                        <p:tgtEl>
                                          <p:spTgt spid="416"/>
                                        </p:tgtEl>
                                        <p:attrNameLst>
                                          <p:attrName>style.visibility</p:attrName>
                                        </p:attrNameLst>
                                      </p:cBhvr>
                                      <p:to>
                                        <p:strVal val="visible"/>
                                      </p:to>
                                    </p:set>
                                  </p:childTnLst>
                                </p:cTn>
                              </p:par>
                            </p:childTnLst>
                          </p:cTn>
                        </p:par>
                        <p:par>
                          <p:cTn id="33" fill="hold">
                            <p:stCondLst>
                              <p:cond delay="2120"/>
                            </p:stCondLst>
                            <p:childTnLst>
                              <p:par>
                                <p:cTn id="34" presetID="1" presetClass="entr" presetSubtype="0" fill="hold" grpId="0" nodeType="afterEffect">
                                  <p:stCondLst>
                                    <p:cond delay="20"/>
                                  </p:stCondLst>
                                  <p:childTnLst>
                                    <p:set>
                                      <p:cBhvr>
                                        <p:cTn id="35" dur="1" fill="hold">
                                          <p:stCondLst>
                                            <p:cond delay="0"/>
                                          </p:stCondLst>
                                        </p:cTn>
                                        <p:tgtEl>
                                          <p:spTgt spid="417"/>
                                        </p:tgtEl>
                                        <p:attrNameLst>
                                          <p:attrName>style.visibility</p:attrName>
                                        </p:attrNameLst>
                                      </p:cBhvr>
                                      <p:to>
                                        <p:strVal val="visible"/>
                                      </p:to>
                                    </p:set>
                                  </p:childTnLst>
                                </p:cTn>
                              </p:par>
                            </p:childTnLst>
                          </p:cTn>
                        </p:par>
                        <p:par>
                          <p:cTn id="36" fill="hold">
                            <p:stCondLst>
                              <p:cond delay="2140"/>
                            </p:stCondLst>
                            <p:childTnLst>
                              <p:par>
                                <p:cTn id="37" presetID="1" presetClass="entr" presetSubtype="0" fill="hold" grpId="0" nodeType="afterEffect">
                                  <p:stCondLst>
                                    <p:cond delay="20"/>
                                  </p:stCondLst>
                                  <p:childTnLst>
                                    <p:set>
                                      <p:cBhvr>
                                        <p:cTn id="38" dur="1" fill="hold">
                                          <p:stCondLst>
                                            <p:cond delay="0"/>
                                          </p:stCondLst>
                                        </p:cTn>
                                        <p:tgtEl>
                                          <p:spTgt spid="418"/>
                                        </p:tgtEl>
                                        <p:attrNameLst>
                                          <p:attrName>style.visibility</p:attrName>
                                        </p:attrNameLst>
                                      </p:cBhvr>
                                      <p:to>
                                        <p:strVal val="visible"/>
                                      </p:to>
                                    </p:set>
                                  </p:childTnLst>
                                </p:cTn>
                              </p:par>
                            </p:childTnLst>
                          </p:cTn>
                        </p:par>
                        <p:par>
                          <p:cTn id="39" fill="hold">
                            <p:stCondLst>
                              <p:cond delay="2160"/>
                            </p:stCondLst>
                            <p:childTnLst>
                              <p:par>
                                <p:cTn id="40" presetID="1" presetClass="entr" presetSubtype="0" fill="hold" grpId="0" nodeType="afterEffect">
                                  <p:stCondLst>
                                    <p:cond delay="20"/>
                                  </p:stCondLst>
                                  <p:childTnLst>
                                    <p:set>
                                      <p:cBhvr>
                                        <p:cTn id="41" dur="1" fill="hold">
                                          <p:stCondLst>
                                            <p:cond delay="0"/>
                                          </p:stCondLst>
                                        </p:cTn>
                                        <p:tgtEl>
                                          <p:spTgt spid="419"/>
                                        </p:tgtEl>
                                        <p:attrNameLst>
                                          <p:attrName>style.visibility</p:attrName>
                                        </p:attrNameLst>
                                      </p:cBhvr>
                                      <p:to>
                                        <p:strVal val="visible"/>
                                      </p:to>
                                    </p:set>
                                  </p:childTnLst>
                                </p:cTn>
                              </p:par>
                            </p:childTnLst>
                          </p:cTn>
                        </p:par>
                        <p:par>
                          <p:cTn id="42" fill="hold">
                            <p:stCondLst>
                              <p:cond delay="2180"/>
                            </p:stCondLst>
                            <p:childTnLst>
                              <p:par>
                                <p:cTn id="43" presetID="1" presetClass="entr" presetSubtype="0" fill="hold" grpId="0" nodeType="afterEffect">
                                  <p:stCondLst>
                                    <p:cond delay="20"/>
                                  </p:stCondLst>
                                  <p:childTnLst>
                                    <p:set>
                                      <p:cBhvr>
                                        <p:cTn id="44" dur="1" fill="hold">
                                          <p:stCondLst>
                                            <p:cond delay="0"/>
                                          </p:stCondLst>
                                        </p:cTn>
                                        <p:tgtEl>
                                          <p:spTgt spid="420"/>
                                        </p:tgtEl>
                                        <p:attrNameLst>
                                          <p:attrName>style.visibility</p:attrName>
                                        </p:attrNameLst>
                                      </p:cBhvr>
                                      <p:to>
                                        <p:strVal val="visible"/>
                                      </p:to>
                                    </p:set>
                                  </p:childTnLst>
                                </p:cTn>
                              </p:par>
                            </p:childTnLst>
                          </p:cTn>
                        </p:par>
                        <p:par>
                          <p:cTn id="45" fill="hold">
                            <p:stCondLst>
                              <p:cond delay="2200"/>
                            </p:stCondLst>
                            <p:childTnLst>
                              <p:par>
                                <p:cTn id="46" presetID="1" presetClass="entr" presetSubtype="0" fill="hold" grpId="0" nodeType="afterEffect">
                                  <p:stCondLst>
                                    <p:cond delay="20"/>
                                  </p:stCondLst>
                                  <p:childTnLst>
                                    <p:set>
                                      <p:cBhvr>
                                        <p:cTn id="47" dur="1" fill="hold">
                                          <p:stCondLst>
                                            <p:cond delay="0"/>
                                          </p:stCondLst>
                                        </p:cTn>
                                        <p:tgtEl>
                                          <p:spTgt spid="421"/>
                                        </p:tgtEl>
                                        <p:attrNameLst>
                                          <p:attrName>style.visibility</p:attrName>
                                        </p:attrNameLst>
                                      </p:cBhvr>
                                      <p:to>
                                        <p:strVal val="visible"/>
                                      </p:to>
                                    </p:set>
                                  </p:childTnLst>
                                </p:cTn>
                              </p:par>
                            </p:childTnLst>
                          </p:cTn>
                        </p:par>
                        <p:par>
                          <p:cTn id="48" fill="hold">
                            <p:stCondLst>
                              <p:cond delay="2220"/>
                            </p:stCondLst>
                            <p:childTnLst>
                              <p:par>
                                <p:cTn id="49" presetID="1" presetClass="entr" presetSubtype="0" fill="hold" grpId="0" nodeType="afterEffect">
                                  <p:stCondLst>
                                    <p:cond delay="20"/>
                                  </p:stCondLst>
                                  <p:childTnLst>
                                    <p:set>
                                      <p:cBhvr>
                                        <p:cTn id="50" dur="1" fill="hold">
                                          <p:stCondLst>
                                            <p:cond delay="0"/>
                                          </p:stCondLst>
                                        </p:cTn>
                                        <p:tgtEl>
                                          <p:spTgt spid="422"/>
                                        </p:tgtEl>
                                        <p:attrNameLst>
                                          <p:attrName>style.visibility</p:attrName>
                                        </p:attrNameLst>
                                      </p:cBhvr>
                                      <p:to>
                                        <p:strVal val="visible"/>
                                      </p:to>
                                    </p:set>
                                  </p:childTnLst>
                                </p:cTn>
                              </p:par>
                            </p:childTnLst>
                          </p:cTn>
                        </p:par>
                        <p:par>
                          <p:cTn id="51" fill="hold">
                            <p:stCondLst>
                              <p:cond delay="2240"/>
                            </p:stCondLst>
                            <p:childTnLst>
                              <p:par>
                                <p:cTn id="52" presetID="1" presetClass="entr" presetSubtype="0" fill="hold" grpId="0" nodeType="afterEffect">
                                  <p:stCondLst>
                                    <p:cond delay="20"/>
                                  </p:stCondLst>
                                  <p:childTnLst>
                                    <p:set>
                                      <p:cBhvr>
                                        <p:cTn id="53" dur="1" fill="hold">
                                          <p:stCondLst>
                                            <p:cond delay="0"/>
                                          </p:stCondLst>
                                        </p:cTn>
                                        <p:tgtEl>
                                          <p:spTgt spid="290"/>
                                        </p:tgtEl>
                                        <p:attrNameLst>
                                          <p:attrName>style.visibility</p:attrName>
                                        </p:attrNameLst>
                                      </p:cBhvr>
                                      <p:to>
                                        <p:strVal val="visible"/>
                                      </p:to>
                                    </p:set>
                                  </p:childTnLst>
                                </p:cTn>
                              </p:par>
                            </p:childTnLst>
                          </p:cTn>
                        </p:par>
                        <p:par>
                          <p:cTn id="54" fill="hold">
                            <p:stCondLst>
                              <p:cond delay="2260"/>
                            </p:stCondLst>
                            <p:childTnLst>
                              <p:par>
                                <p:cTn id="55" presetID="1" presetClass="entr" presetSubtype="0" fill="hold" grpId="0" nodeType="afterEffect">
                                  <p:stCondLst>
                                    <p:cond delay="20"/>
                                  </p:stCondLst>
                                  <p:childTnLst>
                                    <p:set>
                                      <p:cBhvr>
                                        <p:cTn id="56" dur="1" fill="hold">
                                          <p:stCondLst>
                                            <p:cond delay="0"/>
                                          </p:stCondLst>
                                        </p:cTn>
                                        <p:tgtEl>
                                          <p:spTgt spid="291"/>
                                        </p:tgtEl>
                                        <p:attrNameLst>
                                          <p:attrName>style.visibility</p:attrName>
                                        </p:attrNameLst>
                                      </p:cBhvr>
                                      <p:to>
                                        <p:strVal val="visible"/>
                                      </p:to>
                                    </p:set>
                                  </p:childTnLst>
                                </p:cTn>
                              </p:par>
                            </p:childTnLst>
                          </p:cTn>
                        </p:par>
                        <p:par>
                          <p:cTn id="57" fill="hold">
                            <p:stCondLst>
                              <p:cond delay="2280"/>
                            </p:stCondLst>
                            <p:childTnLst>
                              <p:par>
                                <p:cTn id="58" presetID="1" presetClass="entr" presetSubtype="0" fill="hold" grpId="0" nodeType="afterEffect">
                                  <p:stCondLst>
                                    <p:cond delay="20"/>
                                  </p:stCondLst>
                                  <p:childTnLst>
                                    <p:set>
                                      <p:cBhvr>
                                        <p:cTn id="59" dur="1" fill="hold">
                                          <p:stCondLst>
                                            <p:cond delay="0"/>
                                          </p:stCondLst>
                                        </p:cTn>
                                        <p:tgtEl>
                                          <p:spTgt spid="399"/>
                                        </p:tgtEl>
                                        <p:attrNameLst>
                                          <p:attrName>style.visibility</p:attrName>
                                        </p:attrNameLst>
                                      </p:cBhvr>
                                      <p:to>
                                        <p:strVal val="visible"/>
                                      </p:to>
                                    </p:set>
                                  </p:childTnLst>
                                </p:cTn>
                              </p:par>
                            </p:childTnLst>
                          </p:cTn>
                        </p:par>
                        <p:par>
                          <p:cTn id="60" fill="hold">
                            <p:stCondLst>
                              <p:cond delay="2300"/>
                            </p:stCondLst>
                            <p:childTnLst>
                              <p:par>
                                <p:cTn id="61" presetID="1" presetClass="entr" presetSubtype="0" fill="hold" grpId="0" nodeType="afterEffect">
                                  <p:stCondLst>
                                    <p:cond delay="20"/>
                                  </p:stCondLst>
                                  <p:childTnLst>
                                    <p:set>
                                      <p:cBhvr>
                                        <p:cTn id="62" dur="1" fill="hold">
                                          <p:stCondLst>
                                            <p:cond delay="0"/>
                                          </p:stCondLst>
                                        </p:cTn>
                                        <p:tgtEl>
                                          <p:spTgt spid="400"/>
                                        </p:tgtEl>
                                        <p:attrNameLst>
                                          <p:attrName>style.visibility</p:attrName>
                                        </p:attrNameLst>
                                      </p:cBhvr>
                                      <p:to>
                                        <p:strVal val="visible"/>
                                      </p:to>
                                    </p:set>
                                  </p:childTnLst>
                                </p:cTn>
                              </p:par>
                            </p:childTnLst>
                          </p:cTn>
                        </p:par>
                        <p:par>
                          <p:cTn id="63" fill="hold">
                            <p:stCondLst>
                              <p:cond delay="2320"/>
                            </p:stCondLst>
                            <p:childTnLst>
                              <p:par>
                                <p:cTn id="64" presetID="1" presetClass="entr" presetSubtype="0" fill="hold" grpId="0" nodeType="afterEffect">
                                  <p:stCondLst>
                                    <p:cond delay="20"/>
                                  </p:stCondLst>
                                  <p:childTnLst>
                                    <p:set>
                                      <p:cBhvr>
                                        <p:cTn id="65" dur="1" fill="hold">
                                          <p:stCondLst>
                                            <p:cond delay="0"/>
                                          </p:stCondLst>
                                        </p:cTn>
                                        <p:tgtEl>
                                          <p:spTgt spid="401"/>
                                        </p:tgtEl>
                                        <p:attrNameLst>
                                          <p:attrName>style.visibility</p:attrName>
                                        </p:attrNameLst>
                                      </p:cBhvr>
                                      <p:to>
                                        <p:strVal val="visible"/>
                                      </p:to>
                                    </p:set>
                                  </p:childTnLst>
                                </p:cTn>
                              </p:par>
                            </p:childTnLst>
                          </p:cTn>
                        </p:par>
                        <p:par>
                          <p:cTn id="66" fill="hold">
                            <p:stCondLst>
                              <p:cond delay="2340"/>
                            </p:stCondLst>
                            <p:childTnLst>
                              <p:par>
                                <p:cTn id="67" presetID="1" presetClass="entr" presetSubtype="0" fill="hold" grpId="0" nodeType="afterEffect">
                                  <p:stCondLst>
                                    <p:cond delay="20"/>
                                  </p:stCondLst>
                                  <p:childTnLst>
                                    <p:set>
                                      <p:cBhvr>
                                        <p:cTn id="68" dur="1" fill="hold">
                                          <p:stCondLst>
                                            <p:cond delay="0"/>
                                          </p:stCondLst>
                                        </p:cTn>
                                        <p:tgtEl>
                                          <p:spTgt spid="402"/>
                                        </p:tgtEl>
                                        <p:attrNameLst>
                                          <p:attrName>style.visibility</p:attrName>
                                        </p:attrNameLst>
                                      </p:cBhvr>
                                      <p:to>
                                        <p:strVal val="visible"/>
                                      </p:to>
                                    </p:set>
                                  </p:childTnLst>
                                </p:cTn>
                              </p:par>
                            </p:childTnLst>
                          </p:cTn>
                        </p:par>
                        <p:par>
                          <p:cTn id="69" fill="hold">
                            <p:stCondLst>
                              <p:cond delay="2360"/>
                            </p:stCondLst>
                            <p:childTnLst>
                              <p:par>
                                <p:cTn id="70" presetID="1" presetClass="entr" presetSubtype="0" fill="hold" grpId="0" nodeType="afterEffect">
                                  <p:stCondLst>
                                    <p:cond delay="20"/>
                                  </p:stCondLst>
                                  <p:childTnLst>
                                    <p:set>
                                      <p:cBhvr>
                                        <p:cTn id="71" dur="1" fill="hold">
                                          <p:stCondLst>
                                            <p:cond delay="0"/>
                                          </p:stCondLst>
                                        </p:cTn>
                                        <p:tgtEl>
                                          <p:spTgt spid="403"/>
                                        </p:tgtEl>
                                        <p:attrNameLst>
                                          <p:attrName>style.visibility</p:attrName>
                                        </p:attrNameLst>
                                      </p:cBhvr>
                                      <p:to>
                                        <p:strVal val="visible"/>
                                      </p:to>
                                    </p:set>
                                  </p:childTnLst>
                                </p:cTn>
                              </p:par>
                            </p:childTnLst>
                          </p:cTn>
                        </p:par>
                        <p:par>
                          <p:cTn id="72" fill="hold">
                            <p:stCondLst>
                              <p:cond delay="2380"/>
                            </p:stCondLst>
                            <p:childTnLst>
                              <p:par>
                                <p:cTn id="73" presetID="1" presetClass="entr" presetSubtype="0" fill="hold" grpId="0" nodeType="afterEffect">
                                  <p:stCondLst>
                                    <p:cond delay="20"/>
                                  </p:stCondLst>
                                  <p:childTnLst>
                                    <p:set>
                                      <p:cBhvr>
                                        <p:cTn id="74" dur="1" fill="hold">
                                          <p:stCondLst>
                                            <p:cond delay="0"/>
                                          </p:stCondLst>
                                        </p:cTn>
                                        <p:tgtEl>
                                          <p:spTgt spid="404"/>
                                        </p:tgtEl>
                                        <p:attrNameLst>
                                          <p:attrName>style.visibility</p:attrName>
                                        </p:attrNameLst>
                                      </p:cBhvr>
                                      <p:to>
                                        <p:strVal val="visible"/>
                                      </p:to>
                                    </p:set>
                                  </p:childTnLst>
                                </p:cTn>
                              </p:par>
                            </p:childTnLst>
                          </p:cTn>
                        </p:par>
                        <p:par>
                          <p:cTn id="75" fill="hold">
                            <p:stCondLst>
                              <p:cond delay="2400"/>
                            </p:stCondLst>
                            <p:childTnLst>
                              <p:par>
                                <p:cTn id="76" presetID="1" presetClass="entr" presetSubtype="0" fill="hold" grpId="0" nodeType="afterEffect">
                                  <p:stCondLst>
                                    <p:cond delay="20"/>
                                  </p:stCondLst>
                                  <p:childTnLst>
                                    <p:set>
                                      <p:cBhvr>
                                        <p:cTn id="77" dur="1" fill="hold">
                                          <p:stCondLst>
                                            <p:cond delay="0"/>
                                          </p:stCondLst>
                                        </p:cTn>
                                        <p:tgtEl>
                                          <p:spTgt spid="405"/>
                                        </p:tgtEl>
                                        <p:attrNameLst>
                                          <p:attrName>style.visibility</p:attrName>
                                        </p:attrNameLst>
                                      </p:cBhvr>
                                      <p:to>
                                        <p:strVal val="visible"/>
                                      </p:to>
                                    </p:set>
                                  </p:childTnLst>
                                </p:cTn>
                              </p:par>
                            </p:childTnLst>
                          </p:cTn>
                        </p:par>
                        <p:par>
                          <p:cTn id="78" fill="hold">
                            <p:stCondLst>
                              <p:cond delay="2420"/>
                            </p:stCondLst>
                            <p:childTnLst>
                              <p:par>
                                <p:cTn id="79" presetID="1" presetClass="entr" presetSubtype="0" fill="hold" grpId="0" nodeType="afterEffect">
                                  <p:stCondLst>
                                    <p:cond delay="20"/>
                                  </p:stCondLst>
                                  <p:childTnLst>
                                    <p:set>
                                      <p:cBhvr>
                                        <p:cTn id="80" dur="1" fill="hold">
                                          <p:stCondLst>
                                            <p:cond delay="0"/>
                                          </p:stCondLst>
                                        </p:cTn>
                                        <p:tgtEl>
                                          <p:spTgt spid="406"/>
                                        </p:tgtEl>
                                        <p:attrNameLst>
                                          <p:attrName>style.visibility</p:attrName>
                                        </p:attrNameLst>
                                      </p:cBhvr>
                                      <p:to>
                                        <p:strVal val="visible"/>
                                      </p:to>
                                    </p:set>
                                  </p:childTnLst>
                                </p:cTn>
                              </p:par>
                            </p:childTnLst>
                          </p:cTn>
                        </p:par>
                        <p:par>
                          <p:cTn id="81" fill="hold">
                            <p:stCondLst>
                              <p:cond delay="2440"/>
                            </p:stCondLst>
                            <p:childTnLst>
                              <p:par>
                                <p:cTn id="82" presetID="1" presetClass="entr" presetSubtype="0" fill="hold" grpId="0" nodeType="afterEffect">
                                  <p:stCondLst>
                                    <p:cond delay="20"/>
                                  </p:stCondLst>
                                  <p:childTnLst>
                                    <p:set>
                                      <p:cBhvr>
                                        <p:cTn id="83" dur="1" fill="hold">
                                          <p:stCondLst>
                                            <p:cond delay="0"/>
                                          </p:stCondLst>
                                        </p:cTn>
                                        <p:tgtEl>
                                          <p:spTgt spid="407"/>
                                        </p:tgtEl>
                                        <p:attrNameLst>
                                          <p:attrName>style.visibility</p:attrName>
                                        </p:attrNameLst>
                                      </p:cBhvr>
                                      <p:to>
                                        <p:strVal val="visible"/>
                                      </p:to>
                                    </p:set>
                                  </p:childTnLst>
                                </p:cTn>
                              </p:par>
                            </p:childTnLst>
                          </p:cTn>
                        </p:par>
                        <p:par>
                          <p:cTn id="84" fill="hold">
                            <p:stCondLst>
                              <p:cond delay="2460"/>
                            </p:stCondLst>
                            <p:childTnLst>
                              <p:par>
                                <p:cTn id="85" presetID="1" presetClass="entr" presetSubtype="0" fill="hold" grpId="0" nodeType="afterEffect">
                                  <p:stCondLst>
                                    <p:cond delay="20"/>
                                  </p:stCondLst>
                                  <p:childTnLst>
                                    <p:set>
                                      <p:cBhvr>
                                        <p:cTn id="86" dur="1" fill="hold">
                                          <p:stCondLst>
                                            <p:cond delay="0"/>
                                          </p:stCondLst>
                                        </p:cTn>
                                        <p:tgtEl>
                                          <p:spTgt spid="408"/>
                                        </p:tgtEl>
                                        <p:attrNameLst>
                                          <p:attrName>style.visibility</p:attrName>
                                        </p:attrNameLst>
                                      </p:cBhvr>
                                      <p:to>
                                        <p:strVal val="visible"/>
                                      </p:to>
                                    </p:set>
                                  </p:childTnLst>
                                </p:cTn>
                              </p:par>
                            </p:childTnLst>
                          </p:cTn>
                        </p:par>
                        <p:par>
                          <p:cTn id="87" fill="hold">
                            <p:stCondLst>
                              <p:cond delay="2480"/>
                            </p:stCondLst>
                            <p:childTnLst>
                              <p:par>
                                <p:cTn id="88" presetID="1" presetClass="entr" presetSubtype="0" fill="hold" grpId="0" nodeType="afterEffect">
                                  <p:stCondLst>
                                    <p:cond delay="20"/>
                                  </p:stCondLst>
                                  <p:childTnLst>
                                    <p:set>
                                      <p:cBhvr>
                                        <p:cTn id="89" dur="1" fill="hold">
                                          <p:stCondLst>
                                            <p:cond delay="0"/>
                                          </p:stCondLst>
                                        </p:cTn>
                                        <p:tgtEl>
                                          <p:spTgt spid="409"/>
                                        </p:tgtEl>
                                        <p:attrNameLst>
                                          <p:attrName>style.visibility</p:attrName>
                                        </p:attrNameLst>
                                      </p:cBhvr>
                                      <p:to>
                                        <p:strVal val="visible"/>
                                      </p:to>
                                    </p:set>
                                  </p:childTnLst>
                                </p:cTn>
                              </p:par>
                            </p:childTnLst>
                          </p:cTn>
                        </p:par>
                        <p:par>
                          <p:cTn id="90" fill="hold">
                            <p:stCondLst>
                              <p:cond delay="2500"/>
                            </p:stCondLst>
                            <p:childTnLst>
                              <p:par>
                                <p:cTn id="91" presetID="1" presetClass="entr" presetSubtype="0" fill="hold" grpId="0" nodeType="afterEffect">
                                  <p:stCondLst>
                                    <p:cond delay="20"/>
                                  </p:stCondLst>
                                  <p:childTnLst>
                                    <p:set>
                                      <p:cBhvr>
                                        <p:cTn id="92" dur="1" fill="hold">
                                          <p:stCondLst>
                                            <p:cond delay="0"/>
                                          </p:stCondLst>
                                        </p:cTn>
                                        <p:tgtEl>
                                          <p:spTgt spid="410"/>
                                        </p:tgtEl>
                                        <p:attrNameLst>
                                          <p:attrName>style.visibility</p:attrName>
                                        </p:attrNameLst>
                                      </p:cBhvr>
                                      <p:to>
                                        <p:strVal val="visible"/>
                                      </p:to>
                                    </p:set>
                                  </p:childTnLst>
                                </p:cTn>
                              </p:par>
                            </p:childTnLst>
                          </p:cTn>
                        </p:par>
                        <p:par>
                          <p:cTn id="93" fill="hold">
                            <p:stCondLst>
                              <p:cond delay="2520"/>
                            </p:stCondLst>
                            <p:childTnLst>
                              <p:par>
                                <p:cTn id="94" presetID="1" presetClass="entr" presetSubtype="0" fill="hold" grpId="0" nodeType="afterEffect">
                                  <p:stCondLst>
                                    <p:cond delay="20"/>
                                  </p:stCondLst>
                                  <p:childTnLst>
                                    <p:set>
                                      <p:cBhvr>
                                        <p:cTn id="95" dur="1" fill="hold">
                                          <p:stCondLst>
                                            <p:cond delay="0"/>
                                          </p:stCondLst>
                                        </p:cTn>
                                        <p:tgtEl>
                                          <p:spTgt spid="435"/>
                                        </p:tgtEl>
                                        <p:attrNameLst>
                                          <p:attrName>style.visibility</p:attrName>
                                        </p:attrNameLst>
                                      </p:cBhvr>
                                      <p:to>
                                        <p:strVal val="visible"/>
                                      </p:to>
                                    </p:set>
                                  </p:childTnLst>
                                </p:cTn>
                              </p:par>
                            </p:childTnLst>
                          </p:cTn>
                        </p:par>
                        <p:par>
                          <p:cTn id="96" fill="hold">
                            <p:stCondLst>
                              <p:cond delay="2540"/>
                            </p:stCondLst>
                            <p:childTnLst>
                              <p:par>
                                <p:cTn id="97" presetID="1" presetClass="entr" presetSubtype="0" fill="hold" grpId="0" nodeType="afterEffect">
                                  <p:stCondLst>
                                    <p:cond delay="20"/>
                                  </p:stCondLst>
                                  <p:childTnLst>
                                    <p:set>
                                      <p:cBhvr>
                                        <p:cTn id="98" dur="1" fill="hold">
                                          <p:stCondLst>
                                            <p:cond delay="0"/>
                                          </p:stCondLst>
                                        </p:cTn>
                                        <p:tgtEl>
                                          <p:spTgt spid="436"/>
                                        </p:tgtEl>
                                        <p:attrNameLst>
                                          <p:attrName>style.visibility</p:attrName>
                                        </p:attrNameLst>
                                      </p:cBhvr>
                                      <p:to>
                                        <p:strVal val="visible"/>
                                      </p:to>
                                    </p:set>
                                  </p:childTnLst>
                                </p:cTn>
                              </p:par>
                            </p:childTnLst>
                          </p:cTn>
                        </p:par>
                        <p:par>
                          <p:cTn id="99" fill="hold">
                            <p:stCondLst>
                              <p:cond delay="2560"/>
                            </p:stCondLst>
                            <p:childTnLst>
                              <p:par>
                                <p:cTn id="100" presetID="1" presetClass="entr" presetSubtype="0" fill="hold" grpId="0" nodeType="afterEffect">
                                  <p:stCondLst>
                                    <p:cond delay="20"/>
                                  </p:stCondLst>
                                  <p:childTnLst>
                                    <p:set>
                                      <p:cBhvr>
                                        <p:cTn id="101" dur="1" fill="hold">
                                          <p:stCondLst>
                                            <p:cond delay="0"/>
                                          </p:stCondLst>
                                        </p:cTn>
                                        <p:tgtEl>
                                          <p:spTgt spid="437"/>
                                        </p:tgtEl>
                                        <p:attrNameLst>
                                          <p:attrName>style.visibility</p:attrName>
                                        </p:attrNameLst>
                                      </p:cBhvr>
                                      <p:to>
                                        <p:strVal val="visible"/>
                                      </p:to>
                                    </p:set>
                                  </p:childTnLst>
                                </p:cTn>
                              </p:par>
                            </p:childTnLst>
                          </p:cTn>
                        </p:par>
                        <p:par>
                          <p:cTn id="102" fill="hold">
                            <p:stCondLst>
                              <p:cond delay="2580"/>
                            </p:stCondLst>
                            <p:childTnLst>
                              <p:par>
                                <p:cTn id="103" presetID="1" presetClass="entr" presetSubtype="0" fill="hold" grpId="0" nodeType="afterEffect">
                                  <p:stCondLst>
                                    <p:cond delay="20"/>
                                  </p:stCondLst>
                                  <p:childTnLst>
                                    <p:set>
                                      <p:cBhvr>
                                        <p:cTn id="104" dur="1" fill="hold">
                                          <p:stCondLst>
                                            <p:cond delay="0"/>
                                          </p:stCondLst>
                                        </p:cTn>
                                        <p:tgtEl>
                                          <p:spTgt spid="438"/>
                                        </p:tgtEl>
                                        <p:attrNameLst>
                                          <p:attrName>style.visibility</p:attrName>
                                        </p:attrNameLst>
                                      </p:cBhvr>
                                      <p:to>
                                        <p:strVal val="visible"/>
                                      </p:to>
                                    </p:set>
                                  </p:childTnLst>
                                </p:cTn>
                              </p:par>
                            </p:childTnLst>
                          </p:cTn>
                        </p:par>
                        <p:par>
                          <p:cTn id="105" fill="hold">
                            <p:stCondLst>
                              <p:cond delay="2600"/>
                            </p:stCondLst>
                            <p:childTnLst>
                              <p:par>
                                <p:cTn id="106" presetID="1" presetClass="entr" presetSubtype="0" fill="hold" grpId="0" nodeType="afterEffect">
                                  <p:stCondLst>
                                    <p:cond delay="20"/>
                                  </p:stCondLst>
                                  <p:childTnLst>
                                    <p:set>
                                      <p:cBhvr>
                                        <p:cTn id="107" dur="1" fill="hold">
                                          <p:stCondLst>
                                            <p:cond delay="0"/>
                                          </p:stCondLst>
                                        </p:cTn>
                                        <p:tgtEl>
                                          <p:spTgt spid="439"/>
                                        </p:tgtEl>
                                        <p:attrNameLst>
                                          <p:attrName>style.visibility</p:attrName>
                                        </p:attrNameLst>
                                      </p:cBhvr>
                                      <p:to>
                                        <p:strVal val="visible"/>
                                      </p:to>
                                    </p:set>
                                  </p:childTnLst>
                                </p:cTn>
                              </p:par>
                            </p:childTnLst>
                          </p:cTn>
                        </p:par>
                        <p:par>
                          <p:cTn id="108" fill="hold">
                            <p:stCondLst>
                              <p:cond delay="2620"/>
                            </p:stCondLst>
                            <p:childTnLst>
                              <p:par>
                                <p:cTn id="109" presetID="1" presetClass="entr" presetSubtype="0" fill="hold" grpId="0" nodeType="afterEffect">
                                  <p:stCondLst>
                                    <p:cond delay="20"/>
                                  </p:stCondLst>
                                  <p:childTnLst>
                                    <p:set>
                                      <p:cBhvr>
                                        <p:cTn id="110" dur="1" fill="hold">
                                          <p:stCondLst>
                                            <p:cond delay="0"/>
                                          </p:stCondLst>
                                        </p:cTn>
                                        <p:tgtEl>
                                          <p:spTgt spid="440"/>
                                        </p:tgtEl>
                                        <p:attrNameLst>
                                          <p:attrName>style.visibility</p:attrName>
                                        </p:attrNameLst>
                                      </p:cBhvr>
                                      <p:to>
                                        <p:strVal val="visible"/>
                                      </p:to>
                                    </p:set>
                                  </p:childTnLst>
                                </p:cTn>
                              </p:par>
                            </p:childTnLst>
                          </p:cTn>
                        </p:par>
                        <p:par>
                          <p:cTn id="111" fill="hold">
                            <p:stCondLst>
                              <p:cond delay="2640"/>
                            </p:stCondLst>
                            <p:childTnLst>
                              <p:par>
                                <p:cTn id="112" presetID="1" presetClass="entr" presetSubtype="0" fill="hold" grpId="0" nodeType="afterEffect">
                                  <p:stCondLst>
                                    <p:cond delay="20"/>
                                  </p:stCondLst>
                                  <p:childTnLst>
                                    <p:set>
                                      <p:cBhvr>
                                        <p:cTn id="113" dur="1" fill="hold">
                                          <p:stCondLst>
                                            <p:cond delay="0"/>
                                          </p:stCondLst>
                                        </p:cTn>
                                        <p:tgtEl>
                                          <p:spTgt spid="441"/>
                                        </p:tgtEl>
                                        <p:attrNameLst>
                                          <p:attrName>style.visibility</p:attrName>
                                        </p:attrNameLst>
                                      </p:cBhvr>
                                      <p:to>
                                        <p:strVal val="visible"/>
                                      </p:to>
                                    </p:set>
                                  </p:childTnLst>
                                </p:cTn>
                              </p:par>
                            </p:childTnLst>
                          </p:cTn>
                        </p:par>
                        <p:par>
                          <p:cTn id="114" fill="hold">
                            <p:stCondLst>
                              <p:cond delay="2660"/>
                            </p:stCondLst>
                            <p:childTnLst>
                              <p:par>
                                <p:cTn id="115" presetID="1" presetClass="entr" presetSubtype="0" fill="hold" grpId="0" nodeType="afterEffect">
                                  <p:stCondLst>
                                    <p:cond delay="20"/>
                                  </p:stCondLst>
                                  <p:childTnLst>
                                    <p:set>
                                      <p:cBhvr>
                                        <p:cTn id="116" dur="1" fill="hold">
                                          <p:stCondLst>
                                            <p:cond delay="0"/>
                                          </p:stCondLst>
                                        </p:cTn>
                                        <p:tgtEl>
                                          <p:spTgt spid="442"/>
                                        </p:tgtEl>
                                        <p:attrNameLst>
                                          <p:attrName>style.visibility</p:attrName>
                                        </p:attrNameLst>
                                      </p:cBhvr>
                                      <p:to>
                                        <p:strVal val="visible"/>
                                      </p:to>
                                    </p:set>
                                  </p:childTnLst>
                                </p:cTn>
                              </p:par>
                            </p:childTnLst>
                          </p:cTn>
                        </p:par>
                        <p:par>
                          <p:cTn id="117" fill="hold">
                            <p:stCondLst>
                              <p:cond delay="2680"/>
                            </p:stCondLst>
                            <p:childTnLst>
                              <p:par>
                                <p:cTn id="118" presetID="1" presetClass="entr" presetSubtype="0" fill="hold" grpId="0" nodeType="afterEffect">
                                  <p:stCondLst>
                                    <p:cond delay="20"/>
                                  </p:stCondLst>
                                  <p:childTnLst>
                                    <p:set>
                                      <p:cBhvr>
                                        <p:cTn id="119" dur="1" fill="hold">
                                          <p:stCondLst>
                                            <p:cond delay="0"/>
                                          </p:stCondLst>
                                        </p:cTn>
                                        <p:tgtEl>
                                          <p:spTgt spid="443"/>
                                        </p:tgtEl>
                                        <p:attrNameLst>
                                          <p:attrName>style.visibility</p:attrName>
                                        </p:attrNameLst>
                                      </p:cBhvr>
                                      <p:to>
                                        <p:strVal val="visible"/>
                                      </p:to>
                                    </p:set>
                                  </p:childTnLst>
                                </p:cTn>
                              </p:par>
                            </p:childTnLst>
                          </p:cTn>
                        </p:par>
                        <p:par>
                          <p:cTn id="120" fill="hold">
                            <p:stCondLst>
                              <p:cond delay="2700"/>
                            </p:stCondLst>
                            <p:childTnLst>
                              <p:par>
                                <p:cTn id="121" presetID="1" presetClass="entr" presetSubtype="0" fill="hold" grpId="0" nodeType="afterEffect">
                                  <p:stCondLst>
                                    <p:cond delay="20"/>
                                  </p:stCondLst>
                                  <p:childTnLst>
                                    <p:set>
                                      <p:cBhvr>
                                        <p:cTn id="122" dur="1" fill="hold">
                                          <p:stCondLst>
                                            <p:cond delay="0"/>
                                          </p:stCondLst>
                                        </p:cTn>
                                        <p:tgtEl>
                                          <p:spTgt spid="444"/>
                                        </p:tgtEl>
                                        <p:attrNameLst>
                                          <p:attrName>style.visibility</p:attrName>
                                        </p:attrNameLst>
                                      </p:cBhvr>
                                      <p:to>
                                        <p:strVal val="visible"/>
                                      </p:to>
                                    </p:set>
                                  </p:childTnLst>
                                </p:cTn>
                              </p:par>
                            </p:childTnLst>
                          </p:cTn>
                        </p:par>
                        <p:par>
                          <p:cTn id="123" fill="hold">
                            <p:stCondLst>
                              <p:cond delay="2720"/>
                            </p:stCondLst>
                            <p:childTnLst>
                              <p:par>
                                <p:cTn id="124" presetID="1" presetClass="entr" presetSubtype="0" fill="hold" grpId="0" nodeType="afterEffect">
                                  <p:stCondLst>
                                    <p:cond delay="20"/>
                                  </p:stCondLst>
                                  <p:childTnLst>
                                    <p:set>
                                      <p:cBhvr>
                                        <p:cTn id="125" dur="1" fill="hold">
                                          <p:stCondLst>
                                            <p:cond delay="0"/>
                                          </p:stCondLst>
                                        </p:cTn>
                                        <p:tgtEl>
                                          <p:spTgt spid="445"/>
                                        </p:tgtEl>
                                        <p:attrNameLst>
                                          <p:attrName>style.visibility</p:attrName>
                                        </p:attrNameLst>
                                      </p:cBhvr>
                                      <p:to>
                                        <p:strVal val="visible"/>
                                      </p:to>
                                    </p:set>
                                  </p:childTnLst>
                                </p:cTn>
                              </p:par>
                            </p:childTnLst>
                          </p:cTn>
                        </p:par>
                        <p:par>
                          <p:cTn id="126" fill="hold">
                            <p:stCondLst>
                              <p:cond delay="2740"/>
                            </p:stCondLst>
                            <p:childTnLst>
                              <p:par>
                                <p:cTn id="127" presetID="1" presetClass="entr" presetSubtype="0" fill="hold" grpId="0" nodeType="afterEffect">
                                  <p:stCondLst>
                                    <p:cond delay="20"/>
                                  </p:stCondLst>
                                  <p:childTnLst>
                                    <p:set>
                                      <p:cBhvr>
                                        <p:cTn id="128" dur="1" fill="hold">
                                          <p:stCondLst>
                                            <p:cond delay="0"/>
                                          </p:stCondLst>
                                        </p:cTn>
                                        <p:tgtEl>
                                          <p:spTgt spid="446"/>
                                        </p:tgtEl>
                                        <p:attrNameLst>
                                          <p:attrName>style.visibility</p:attrName>
                                        </p:attrNameLst>
                                      </p:cBhvr>
                                      <p:to>
                                        <p:strVal val="visible"/>
                                      </p:to>
                                    </p:set>
                                  </p:childTnLst>
                                </p:cTn>
                              </p:par>
                            </p:childTnLst>
                          </p:cTn>
                        </p:par>
                        <p:par>
                          <p:cTn id="129" fill="hold">
                            <p:stCondLst>
                              <p:cond delay="2760"/>
                            </p:stCondLst>
                            <p:childTnLst>
                              <p:par>
                                <p:cTn id="130" presetID="1" presetClass="entr" presetSubtype="0" fill="hold" grpId="0" nodeType="afterEffect">
                                  <p:stCondLst>
                                    <p:cond delay="20"/>
                                  </p:stCondLst>
                                  <p:childTnLst>
                                    <p:set>
                                      <p:cBhvr>
                                        <p:cTn id="131" dur="1" fill="hold">
                                          <p:stCondLst>
                                            <p:cond delay="0"/>
                                          </p:stCondLst>
                                        </p:cTn>
                                        <p:tgtEl>
                                          <p:spTgt spid="447"/>
                                        </p:tgtEl>
                                        <p:attrNameLst>
                                          <p:attrName>style.visibility</p:attrName>
                                        </p:attrNameLst>
                                      </p:cBhvr>
                                      <p:to>
                                        <p:strVal val="visible"/>
                                      </p:to>
                                    </p:set>
                                  </p:childTnLst>
                                </p:cTn>
                              </p:par>
                            </p:childTnLst>
                          </p:cTn>
                        </p:par>
                        <p:par>
                          <p:cTn id="132" fill="hold">
                            <p:stCondLst>
                              <p:cond delay="2780"/>
                            </p:stCondLst>
                            <p:childTnLst>
                              <p:par>
                                <p:cTn id="133" presetID="1" presetClass="entr" presetSubtype="0" fill="hold" grpId="0" nodeType="afterEffect">
                                  <p:stCondLst>
                                    <p:cond delay="20"/>
                                  </p:stCondLst>
                                  <p:childTnLst>
                                    <p:set>
                                      <p:cBhvr>
                                        <p:cTn id="134" dur="1" fill="hold">
                                          <p:stCondLst>
                                            <p:cond delay="0"/>
                                          </p:stCondLst>
                                        </p:cTn>
                                        <p:tgtEl>
                                          <p:spTgt spid="448"/>
                                        </p:tgtEl>
                                        <p:attrNameLst>
                                          <p:attrName>style.visibility</p:attrName>
                                        </p:attrNameLst>
                                      </p:cBhvr>
                                      <p:to>
                                        <p:strVal val="visible"/>
                                      </p:to>
                                    </p:set>
                                  </p:childTnLst>
                                </p:cTn>
                              </p:par>
                            </p:childTnLst>
                          </p:cTn>
                        </p:par>
                        <p:par>
                          <p:cTn id="135" fill="hold">
                            <p:stCondLst>
                              <p:cond delay="2800"/>
                            </p:stCondLst>
                            <p:childTnLst>
                              <p:par>
                                <p:cTn id="136" presetID="1" presetClass="entr" presetSubtype="0" fill="hold" grpId="0" nodeType="afterEffect">
                                  <p:stCondLst>
                                    <p:cond delay="20"/>
                                  </p:stCondLst>
                                  <p:childTnLst>
                                    <p:set>
                                      <p:cBhvr>
                                        <p:cTn id="137" dur="1" fill="hold">
                                          <p:stCondLst>
                                            <p:cond delay="0"/>
                                          </p:stCondLst>
                                        </p:cTn>
                                        <p:tgtEl>
                                          <p:spTgt spid="423"/>
                                        </p:tgtEl>
                                        <p:attrNameLst>
                                          <p:attrName>style.visibility</p:attrName>
                                        </p:attrNameLst>
                                      </p:cBhvr>
                                      <p:to>
                                        <p:strVal val="visible"/>
                                      </p:to>
                                    </p:set>
                                  </p:childTnLst>
                                </p:cTn>
                              </p:par>
                            </p:childTnLst>
                          </p:cTn>
                        </p:par>
                        <p:par>
                          <p:cTn id="138" fill="hold">
                            <p:stCondLst>
                              <p:cond delay="2820"/>
                            </p:stCondLst>
                            <p:childTnLst>
                              <p:par>
                                <p:cTn id="139" presetID="1" presetClass="entr" presetSubtype="0" fill="hold" grpId="0" nodeType="afterEffect">
                                  <p:stCondLst>
                                    <p:cond delay="20"/>
                                  </p:stCondLst>
                                  <p:childTnLst>
                                    <p:set>
                                      <p:cBhvr>
                                        <p:cTn id="140" dur="1" fill="hold">
                                          <p:stCondLst>
                                            <p:cond delay="0"/>
                                          </p:stCondLst>
                                        </p:cTn>
                                        <p:tgtEl>
                                          <p:spTgt spid="424"/>
                                        </p:tgtEl>
                                        <p:attrNameLst>
                                          <p:attrName>style.visibility</p:attrName>
                                        </p:attrNameLst>
                                      </p:cBhvr>
                                      <p:to>
                                        <p:strVal val="visible"/>
                                      </p:to>
                                    </p:set>
                                  </p:childTnLst>
                                </p:cTn>
                              </p:par>
                            </p:childTnLst>
                          </p:cTn>
                        </p:par>
                        <p:par>
                          <p:cTn id="141" fill="hold">
                            <p:stCondLst>
                              <p:cond delay="2840"/>
                            </p:stCondLst>
                            <p:childTnLst>
                              <p:par>
                                <p:cTn id="142" presetID="1" presetClass="entr" presetSubtype="0" fill="hold" grpId="0" nodeType="afterEffect">
                                  <p:stCondLst>
                                    <p:cond delay="20"/>
                                  </p:stCondLst>
                                  <p:childTnLst>
                                    <p:set>
                                      <p:cBhvr>
                                        <p:cTn id="143" dur="1" fill="hold">
                                          <p:stCondLst>
                                            <p:cond delay="0"/>
                                          </p:stCondLst>
                                        </p:cTn>
                                        <p:tgtEl>
                                          <p:spTgt spid="425"/>
                                        </p:tgtEl>
                                        <p:attrNameLst>
                                          <p:attrName>style.visibility</p:attrName>
                                        </p:attrNameLst>
                                      </p:cBhvr>
                                      <p:to>
                                        <p:strVal val="visible"/>
                                      </p:to>
                                    </p:set>
                                  </p:childTnLst>
                                </p:cTn>
                              </p:par>
                            </p:childTnLst>
                          </p:cTn>
                        </p:par>
                        <p:par>
                          <p:cTn id="144" fill="hold">
                            <p:stCondLst>
                              <p:cond delay="2860"/>
                            </p:stCondLst>
                            <p:childTnLst>
                              <p:par>
                                <p:cTn id="145" presetID="1" presetClass="entr" presetSubtype="0" fill="hold" grpId="0" nodeType="afterEffect">
                                  <p:stCondLst>
                                    <p:cond delay="20"/>
                                  </p:stCondLst>
                                  <p:childTnLst>
                                    <p:set>
                                      <p:cBhvr>
                                        <p:cTn id="146" dur="1" fill="hold">
                                          <p:stCondLst>
                                            <p:cond delay="0"/>
                                          </p:stCondLst>
                                        </p:cTn>
                                        <p:tgtEl>
                                          <p:spTgt spid="426"/>
                                        </p:tgtEl>
                                        <p:attrNameLst>
                                          <p:attrName>style.visibility</p:attrName>
                                        </p:attrNameLst>
                                      </p:cBhvr>
                                      <p:to>
                                        <p:strVal val="visible"/>
                                      </p:to>
                                    </p:set>
                                  </p:childTnLst>
                                </p:cTn>
                              </p:par>
                            </p:childTnLst>
                          </p:cTn>
                        </p:par>
                        <p:par>
                          <p:cTn id="147" fill="hold">
                            <p:stCondLst>
                              <p:cond delay="2880"/>
                            </p:stCondLst>
                            <p:childTnLst>
                              <p:par>
                                <p:cTn id="148" presetID="1" presetClass="entr" presetSubtype="0" fill="hold" grpId="0" nodeType="afterEffect">
                                  <p:stCondLst>
                                    <p:cond delay="20"/>
                                  </p:stCondLst>
                                  <p:childTnLst>
                                    <p:set>
                                      <p:cBhvr>
                                        <p:cTn id="149" dur="1" fill="hold">
                                          <p:stCondLst>
                                            <p:cond delay="0"/>
                                          </p:stCondLst>
                                        </p:cTn>
                                        <p:tgtEl>
                                          <p:spTgt spid="427"/>
                                        </p:tgtEl>
                                        <p:attrNameLst>
                                          <p:attrName>style.visibility</p:attrName>
                                        </p:attrNameLst>
                                      </p:cBhvr>
                                      <p:to>
                                        <p:strVal val="visible"/>
                                      </p:to>
                                    </p:set>
                                  </p:childTnLst>
                                </p:cTn>
                              </p:par>
                            </p:childTnLst>
                          </p:cTn>
                        </p:par>
                        <p:par>
                          <p:cTn id="150" fill="hold">
                            <p:stCondLst>
                              <p:cond delay="2900"/>
                            </p:stCondLst>
                            <p:childTnLst>
                              <p:par>
                                <p:cTn id="151" presetID="1" presetClass="entr" presetSubtype="0" fill="hold" grpId="0" nodeType="afterEffect">
                                  <p:stCondLst>
                                    <p:cond delay="20"/>
                                  </p:stCondLst>
                                  <p:childTnLst>
                                    <p:set>
                                      <p:cBhvr>
                                        <p:cTn id="152" dur="1" fill="hold">
                                          <p:stCondLst>
                                            <p:cond delay="0"/>
                                          </p:stCondLst>
                                        </p:cTn>
                                        <p:tgtEl>
                                          <p:spTgt spid="428"/>
                                        </p:tgtEl>
                                        <p:attrNameLst>
                                          <p:attrName>style.visibility</p:attrName>
                                        </p:attrNameLst>
                                      </p:cBhvr>
                                      <p:to>
                                        <p:strVal val="visible"/>
                                      </p:to>
                                    </p:set>
                                  </p:childTnLst>
                                </p:cTn>
                              </p:par>
                            </p:childTnLst>
                          </p:cTn>
                        </p:par>
                        <p:par>
                          <p:cTn id="153" fill="hold">
                            <p:stCondLst>
                              <p:cond delay="2920"/>
                            </p:stCondLst>
                            <p:childTnLst>
                              <p:par>
                                <p:cTn id="154" presetID="1" presetClass="entr" presetSubtype="0" fill="hold" grpId="0" nodeType="afterEffect">
                                  <p:stCondLst>
                                    <p:cond delay="20"/>
                                  </p:stCondLst>
                                  <p:childTnLst>
                                    <p:set>
                                      <p:cBhvr>
                                        <p:cTn id="155" dur="1" fill="hold">
                                          <p:stCondLst>
                                            <p:cond delay="0"/>
                                          </p:stCondLst>
                                        </p:cTn>
                                        <p:tgtEl>
                                          <p:spTgt spid="429"/>
                                        </p:tgtEl>
                                        <p:attrNameLst>
                                          <p:attrName>style.visibility</p:attrName>
                                        </p:attrNameLst>
                                      </p:cBhvr>
                                      <p:to>
                                        <p:strVal val="visible"/>
                                      </p:to>
                                    </p:set>
                                  </p:childTnLst>
                                </p:cTn>
                              </p:par>
                            </p:childTnLst>
                          </p:cTn>
                        </p:par>
                        <p:par>
                          <p:cTn id="156" fill="hold">
                            <p:stCondLst>
                              <p:cond delay="2940"/>
                            </p:stCondLst>
                            <p:childTnLst>
                              <p:par>
                                <p:cTn id="157" presetID="1" presetClass="entr" presetSubtype="0" fill="hold" grpId="0" nodeType="afterEffect">
                                  <p:stCondLst>
                                    <p:cond delay="20"/>
                                  </p:stCondLst>
                                  <p:childTnLst>
                                    <p:set>
                                      <p:cBhvr>
                                        <p:cTn id="158" dur="1" fill="hold">
                                          <p:stCondLst>
                                            <p:cond delay="0"/>
                                          </p:stCondLst>
                                        </p:cTn>
                                        <p:tgtEl>
                                          <p:spTgt spid="430"/>
                                        </p:tgtEl>
                                        <p:attrNameLst>
                                          <p:attrName>style.visibility</p:attrName>
                                        </p:attrNameLst>
                                      </p:cBhvr>
                                      <p:to>
                                        <p:strVal val="visible"/>
                                      </p:to>
                                    </p:set>
                                  </p:childTnLst>
                                </p:cTn>
                              </p:par>
                            </p:childTnLst>
                          </p:cTn>
                        </p:par>
                        <p:par>
                          <p:cTn id="159" fill="hold">
                            <p:stCondLst>
                              <p:cond delay="2960"/>
                            </p:stCondLst>
                            <p:childTnLst>
                              <p:par>
                                <p:cTn id="160" presetID="1" presetClass="entr" presetSubtype="0" fill="hold" grpId="0" nodeType="afterEffect">
                                  <p:stCondLst>
                                    <p:cond delay="20"/>
                                  </p:stCondLst>
                                  <p:childTnLst>
                                    <p:set>
                                      <p:cBhvr>
                                        <p:cTn id="161" dur="1" fill="hold">
                                          <p:stCondLst>
                                            <p:cond delay="0"/>
                                          </p:stCondLst>
                                        </p:cTn>
                                        <p:tgtEl>
                                          <p:spTgt spid="431"/>
                                        </p:tgtEl>
                                        <p:attrNameLst>
                                          <p:attrName>style.visibility</p:attrName>
                                        </p:attrNameLst>
                                      </p:cBhvr>
                                      <p:to>
                                        <p:strVal val="visible"/>
                                      </p:to>
                                    </p:set>
                                  </p:childTnLst>
                                </p:cTn>
                              </p:par>
                            </p:childTnLst>
                          </p:cTn>
                        </p:par>
                        <p:par>
                          <p:cTn id="162" fill="hold">
                            <p:stCondLst>
                              <p:cond delay="2980"/>
                            </p:stCondLst>
                            <p:childTnLst>
                              <p:par>
                                <p:cTn id="163" presetID="1" presetClass="entr" presetSubtype="0" fill="hold" grpId="0" nodeType="afterEffect">
                                  <p:stCondLst>
                                    <p:cond delay="20"/>
                                  </p:stCondLst>
                                  <p:childTnLst>
                                    <p:set>
                                      <p:cBhvr>
                                        <p:cTn id="164" dur="1" fill="hold">
                                          <p:stCondLst>
                                            <p:cond delay="0"/>
                                          </p:stCondLst>
                                        </p:cTn>
                                        <p:tgtEl>
                                          <p:spTgt spid="432"/>
                                        </p:tgtEl>
                                        <p:attrNameLst>
                                          <p:attrName>style.visibility</p:attrName>
                                        </p:attrNameLst>
                                      </p:cBhvr>
                                      <p:to>
                                        <p:strVal val="visible"/>
                                      </p:to>
                                    </p:set>
                                  </p:childTnLst>
                                </p:cTn>
                              </p:par>
                            </p:childTnLst>
                          </p:cTn>
                        </p:par>
                        <p:par>
                          <p:cTn id="165" fill="hold">
                            <p:stCondLst>
                              <p:cond delay="3000"/>
                            </p:stCondLst>
                            <p:childTnLst>
                              <p:par>
                                <p:cTn id="166" presetID="1" presetClass="entr" presetSubtype="0" fill="hold" grpId="0" nodeType="afterEffect">
                                  <p:stCondLst>
                                    <p:cond delay="20"/>
                                  </p:stCondLst>
                                  <p:childTnLst>
                                    <p:set>
                                      <p:cBhvr>
                                        <p:cTn id="167" dur="1" fill="hold">
                                          <p:stCondLst>
                                            <p:cond delay="0"/>
                                          </p:stCondLst>
                                        </p:cTn>
                                        <p:tgtEl>
                                          <p:spTgt spid="433"/>
                                        </p:tgtEl>
                                        <p:attrNameLst>
                                          <p:attrName>style.visibility</p:attrName>
                                        </p:attrNameLst>
                                      </p:cBhvr>
                                      <p:to>
                                        <p:strVal val="visible"/>
                                      </p:to>
                                    </p:set>
                                  </p:childTnLst>
                                </p:cTn>
                              </p:par>
                            </p:childTnLst>
                          </p:cTn>
                        </p:par>
                        <p:par>
                          <p:cTn id="168" fill="hold">
                            <p:stCondLst>
                              <p:cond delay="3020"/>
                            </p:stCondLst>
                            <p:childTnLst>
                              <p:par>
                                <p:cTn id="169" presetID="1" presetClass="entr" presetSubtype="0" fill="hold" grpId="0" nodeType="afterEffect">
                                  <p:stCondLst>
                                    <p:cond delay="20"/>
                                  </p:stCondLst>
                                  <p:childTnLst>
                                    <p:set>
                                      <p:cBhvr>
                                        <p:cTn id="170"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autoUpdateAnimBg="0"/>
      <p:bldP spid="290" grpId="0" animBg="1"/>
      <p:bldP spid="291"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AnswerDing">
            <a:hlinkClick r:id="" action="ppaction://noaction">
              <a:snd r:embed="rId4" name="uinpuzz.wav"/>
            </a:hlinkClick>
          </p:cNvPr>
          <p:cNvSpPr/>
          <p:nvPr/>
        </p:nvSpPr>
        <p:spPr>
          <a:xfrm>
            <a:off x="11975399" y="6180086"/>
            <a:ext cx="198637" cy="198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3" name="ZeroAnswer">
            <a:hlinkClick r:id="" action="ppaction://noaction">
              <a:snd r:embed="rId5" name="ubuzzer.wav"/>
            </a:hlinkClick>
          </p:cNvPr>
          <p:cNvSpPr/>
          <p:nvPr/>
        </p:nvSpPr>
        <p:spPr>
          <a:xfrm>
            <a:off x="11984230" y="6468503"/>
            <a:ext cx="198637" cy="198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8" name="SolveSFX">
            <a:hlinkClick r:id="" action="ppaction://noaction">
              <a:snd r:embed="rId6" name="PuzzleSolve.wav"/>
            </a:hlinkClick>
          </p:cNvPr>
          <p:cNvSpPr/>
          <p:nvPr/>
        </p:nvSpPr>
        <p:spPr>
          <a:xfrm>
            <a:off x="11347185" y="6511746"/>
            <a:ext cx="415295" cy="301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7" name="Rectangle 276"/>
          <p:cNvSpPr/>
          <p:nvPr/>
        </p:nvSpPr>
        <p:spPr>
          <a:xfrm>
            <a:off x="0" y="5693810"/>
            <a:ext cx="2438400" cy="116419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TriggerB" hidden="1">
            <a:hlinkClick r:id="" action="ppaction://macro?name=GetLetter"/>
          </p:cNvPr>
          <p:cNvSpPr>
            <a:spLocks noChangeArrowheads="1"/>
          </p:cNvSpPr>
          <p:nvPr/>
        </p:nvSpPr>
        <p:spPr bwMode="auto">
          <a:xfrm>
            <a:off x="20275" y="69168"/>
            <a:ext cx="528827"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a:solidFill>
                  <a:srgbClr val="1F497D">
                    <a:lumMod val="50000"/>
                  </a:srgbClr>
                </a:solidFill>
              </a:rPr>
              <a:t>B</a:t>
            </a:r>
          </a:p>
        </p:txBody>
      </p:sp>
      <p:sp>
        <p:nvSpPr>
          <p:cNvPr id="14" name="TriggerC" hidden="1">
            <a:hlinkClick r:id="" action="ppaction://macro?name=GetLetter"/>
          </p:cNvPr>
          <p:cNvSpPr>
            <a:spLocks noChangeArrowheads="1"/>
          </p:cNvSpPr>
          <p:nvPr/>
        </p:nvSpPr>
        <p:spPr bwMode="auto">
          <a:xfrm>
            <a:off x="598390"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C</a:t>
            </a:r>
          </a:p>
        </p:txBody>
      </p:sp>
      <p:sp>
        <p:nvSpPr>
          <p:cNvPr id="15" name="TriggerD" hidden="1">
            <a:hlinkClick r:id="" action="ppaction://macro?name=GetLetter"/>
          </p:cNvPr>
          <p:cNvSpPr>
            <a:spLocks noChangeArrowheads="1"/>
          </p:cNvSpPr>
          <p:nvPr/>
        </p:nvSpPr>
        <p:spPr bwMode="auto">
          <a:xfrm>
            <a:off x="1178443" y="69168"/>
            <a:ext cx="528828"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D</a:t>
            </a:r>
          </a:p>
        </p:txBody>
      </p:sp>
      <p:sp>
        <p:nvSpPr>
          <p:cNvPr id="255" name="TriggerF" hidden="1">
            <a:hlinkClick r:id="" action="ppaction://macro?name=GetLetter"/>
          </p:cNvPr>
          <p:cNvSpPr>
            <a:spLocks noChangeArrowheads="1"/>
          </p:cNvSpPr>
          <p:nvPr/>
        </p:nvSpPr>
        <p:spPr bwMode="auto">
          <a:xfrm>
            <a:off x="1756559"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F</a:t>
            </a:r>
          </a:p>
        </p:txBody>
      </p:sp>
      <p:sp>
        <p:nvSpPr>
          <p:cNvPr id="256" name="TriggerG" hidden="1">
            <a:hlinkClick r:id="" action="ppaction://macro?name=GetLetter"/>
          </p:cNvPr>
          <p:cNvSpPr>
            <a:spLocks noChangeArrowheads="1"/>
          </p:cNvSpPr>
          <p:nvPr/>
        </p:nvSpPr>
        <p:spPr bwMode="auto">
          <a:xfrm>
            <a:off x="2336612"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G</a:t>
            </a:r>
          </a:p>
        </p:txBody>
      </p:sp>
      <p:sp>
        <p:nvSpPr>
          <p:cNvPr id="257" name="TriggerH" hidden="1">
            <a:hlinkClick r:id="" action="ppaction://macro?name=GetLetter"/>
          </p:cNvPr>
          <p:cNvSpPr>
            <a:spLocks noChangeArrowheads="1"/>
          </p:cNvSpPr>
          <p:nvPr/>
        </p:nvSpPr>
        <p:spPr bwMode="auto">
          <a:xfrm>
            <a:off x="2916666"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H</a:t>
            </a:r>
          </a:p>
        </p:txBody>
      </p:sp>
      <p:sp>
        <p:nvSpPr>
          <p:cNvPr id="258" name="TriggerJ" hidden="1">
            <a:hlinkClick r:id="" action="ppaction://macro?name=GetLetter"/>
          </p:cNvPr>
          <p:cNvSpPr>
            <a:spLocks noChangeArrowheads="1"/>
          </p:cNvSpPr>
          <p:nvPr/>
        </p:nvSpPr>
        <p:spPr bwMode="auto">
          <a:xfrm>
            <a:off x="3496719"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J</a:t>
            </a:r>
          </a:p>
        </p:txBody>
      </p:sp>
      <p:sp>
        <p:nvSpPr>
          <p:cNvPr id="259" name="TriggerK" hidden="1">
            <a:hlinkClick r:id="" action="ppaction://macro?name=GetLetter"/>
          </p:cNvPr>
          <p:cNvSpPr>
            <a:spLocks noChangeArrowheads="1"/>
          </p:cNvSpPr>
          <p:nvPr/>
        </p:nvSpPr>
        <p:spPr bwMode="auto">
          <a:xfrm>
            <a:off x="4076772"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K</a:t>
            </a:r>
          </a:p>
        </p:txBody>
      </p:sp>
      <p:sp>
        <p:nvSpPr>
          <p:cNvPr id="260" name="TriggerL" hidden="1">
            <a:hlinkClick r:id="" action="ppaction://macro?name=GetLetter"/>
          </p:cNvPr>
          <p:cNvSpPr>
            <a:spLocks noChangeArrowheads="1"/>
          </p:cNvSpPr>
          <p:nvPr/>
        </p:nvSpPr>
        <p:spPr bwMode="auto">
          <a:xfrm>
            <a:off x="4656826"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L</a:t>
            </a:r>
          </a:p>
        </p:txBody>
      </p:sp>
      <p:sp>
        <p:nvSpPr>
          <p:cNvPr id="261" name="TriggerM" hidden="1">
            <a:hlinkClick r:id="" action="ppaction://macro?name=GetLetter"/>
          </p:cNvPr>
          <p:cNvSpPr>
            <a:spLocks noChangeArrowheads="1"/>
          </p:cNvSpPr>
          <p:nvPr/>
        </p:nvSpPr>
        <p:spPr bwMode="auto">
          <a:xfrm>
            <a:off x="5236879"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M</a:t>
            </a:r>
          </a:p>
        </p:txBody>
      </p:sp>
      <p:sp>
        <p:nvSpPr>
          <p:cNvPr id="262" name="TriggerN" hidden="1">
            <a:hlinkClick r:id="" action="ppaction://macro?name=GetLetter"/>
          </p:cNvPr>
          <p:cNvSpPr>
            <a:spLocks noChangeArrowheads="1"/>
          </p:cNvSpPr>
          <p:nvPr/>
        </p:nvSpPr>
        <p:spPr bwMode="auto">
          <a:xfrm>
            <a:off x="5816932"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N</a:t>
            </a:r>
          </a:p>
        </p:txBody>
      </p:sp>
      <p:sp>
        <p:nvSpPr>
          <p:cNvPr id="263" name="TriggerP" hidden="1">
            <a:hlinkClick r:id="" action="ppaction://macro?name=GetLetter"/>
          </p:cNvPr>
          <p:cNvSpPr>
            <a:spLocks noChangeArrowheads="1"/>
          </p:cNvSpPr>
          <p:nvPr/>
        </p:nvSpPr>
        <p:spPr bwMode="auto">
          <a:xfrm>
            <a:off x="6396986"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P</a:t>
            </a:r>
          </a:p>
        </p:txBody>
      </p:sp>
      <p:sp>
        <p:nvSpPr>
          <p:cNvPr id="264" name="TriggerQ" hidden="1">
            <a:hlinkClick r:id="" action="ppaction://macro?name=GetLetter"/>
          </p:cNvPr>
          <p:cNvSpPr>
            <a:spLocks noChangeArrowheads="1"/>
          </p:cNvSpPr>
          <p:nvPr/>
        </p:nvSpPr>
        <p:spPr bwMode="auto">
          <a:xfrm>
            <a:off x="6977039"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Q</a:t>
            </a:r>
          </a:p>
        </p:txBody>
      </p:sp>
      <p:sp>
        <p:nvSpPr>
          <p:cNvPr id="265" name="TriggerR" hidden="1">
            <a:hlinkClick r:id="" action="ppaction://macro?name=GetLetter"/>
          </p:cNvPr>
          <p:cNvSpPr>
            <a:spLocks noChangeArrowheads="1"/>
          </p:cNvSpPr>
          <p:nvPr/>
        </p:nvSpPr>
        <p:spPr bwMode="auto">
          <a:xfrm>
            <a:off x="7557092"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R</a:t>
            </a:r>
          </a:p>
        </p:txBody>
      </p:sp>
      <p:sp>
        <p:nvSpPr>
          <p:cNvPr id="266" name="TriggerS" hidden="1">
            <a:hlinkClick r:id="" action="ppaction://macro?name=GetLetter"/>
          </p:cNvPr>
          <p:cNvSpPr>
            <a:spLocks noChangeArrowheads="1"/>
          </p:cNvSpPr>
          <p:nvPr/>
        </p:nvSpPr>
        <p:spPr bwMode="auto">
          <a:xfrm>
            <a:off x="8137146"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S</a:t>
            </a:r>
          </a:p>
        </p:txBody>
      </p:sp>
      <p:sp>
        <p:nvSpPr>
          <p:cNvPr id="267" name="TriggerT" hidden="1">
            <a:hlinkClick r:id="" action="ppaction://macro?name=GetLetter"/>
          </p:cNvPr>
          <p:cNvSpPr>
            <a:spLocks noChangeArrowheads="1"/>
          </p:cNvSpPr>
          <p:nvPr/>
        </p:nvSpPr>
        <p:spPr bwMode="auto">
          <a:xfrm>
            <a:off x="8717199"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T</a:t>
            </a:r>
          </a:p>
        </p:txBody>
      </p:sp>
      <p:sp>
        <p:nvSpPr>
          <p:cNvPr id="268" name="TriggerV" hidden="1">
            <a:hlinkClick r:id="" action="ppaction://macro?name=GetLetter"/>
          </p:cNvPr>
          <p:cNvSpPr>
            <a:spLocks noChangeArrowheads="1"/>
          </p:cNvSpPr>
          <p:nvPr/>
        </p:nvSpPr>
        <p:spPr bwMode="auto">
          <a:xfrm>
            <a:off x="9297252"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V</a:t>
            </a:r>
          </a:p>
        </p:txBody>
      </p:sp>
      <p:sp>
        <p:nvSpPr>
          <p:cNvPr id="269" name="TriggerW" hidden="1">
            <a:hlinkClick r:id="" action="ppaction://macro?name=GetLetter"/>
          </p:cNvPr>
          <p:cNvSpPr>
            <a:spLocks noChangeArrowheads="1"/>
          </p:cNvSpPr>
          <p:nvPr/>
        </p:nvSpPr>
        <p:spPr bwMode="auto">
          <a:xfrm>
            <a:off x="9877306"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W</a:t>
            </a:r>
          </a:p>
        </p:txBody>
      </p:sp>
      <p:sp>
        <p:nvSpPr>
          <p:cNvPr id="270" name="TriggerX" hidden="1">
            <a:hlinkClick r:id="" action="ppaction://macro?name=GetLetter"/>
          </p:cNvPr>
          <p:cNvSpPr>
            <a:spLocks noChangeArrowheads="1"/>
          </p:cNvSpPr>
          <p:nvPr/>
        </p:nvSpPr>
        <p:spPr bwMode="auto">
          <a:xfrm>
            <a:off x="10457359"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X</a:t>
            </a:r>
          </a:p>
        </p:txBody>
      </p:sp>
      <p:sp>
        <p:nvSpPr>
          <p:cNvPr id="271" name="TriggerY" hidden="1">
            <a:hlinkClick r:id="" action="ppaction://macro?name=GetLetter"/>
          </p:cNvPr>
          <p:cNvSpPr>
            <a:spLocks noChangeArrowheads="1"/>
          </p:cNvSpPr>
          <p:nvPr/>
        </p:nvSpPr>
        <p:spPr bwMode="auto">
          <a:xfrm>
            <a:off x="11037412"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Y</a:t>
            </a:r>
          </a:p>
        </p:txBody>
      </p:sp>
      <p:sp>
        <p:nvSpPr>
          <p:cNvPr id="272" name="TriggerZ" hidden="1">
            <a:hlinkClick r:id="" action="ppaction://macro?name=GetLetter"/>
          </p:cNvPr>
          <p:cNvSpPr>
            <a:spLocks noChangeArrowheads="1"/>
          </p:cNvSpPr>
          <p:nvPr/>
        </p:nvSpPr>
        <p:spPr bwMode="auto">
          <a:xfrm>
            <a:off x="11617474" y="6916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Z</a:t>
            </a:r>
          </a:p>
        </p:txBody>
      </p:sp>
      <p:sp>
        <p:nvSpPr>
          <p:cNvPr id="24" name="TriggerU" hidden="1">
            <a:hlinkClick r:id="" action="ppaction://macro?name=GetLetter"/>
          </p:cNvPr>
          <p:cNvSpPr>
            <a:spLocks noChangeArrowheads="1"/>
          </p:cNvSpPr>
          <p:nvPr/>
        </p:nvSpPr>
        <p:spPr bwMode="auto">
          <a:xfrm>
            <a:off x="7604906" y="69167"/>
            <a:ext cx="577849" cy="59660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FF0000"/>
                </a:solidFill>
              </a:rPr>
              <a:t>U</a:t>
            </a:r>
          </a:p>
        </p:txBody>
      </p:sp>
      <p:sp>
        <p:nvSpPr>
          <p:cNvPr id="23" name="TriggerO" hidden="1">
            <a:hlinkClick r:id="" action="ppaction://macro?name=GetLetter"/>
          </p:cNvPr>
          <p:cNvSpPr>
            <a:spLocks noChangeArrowheads="1"/>
          </p:cNvSpPr>
          <p:nvPr/>
        </p:nvSpPr>
        <p:spPr bwMode="auto">
          <a:xfrm>
            <a:off x="6698836" y="69167"/>
            <a:ext cx="577849" cy="59660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FF0000"/>
                </a:solidFill>
              </a:rPr>
              <a:t>O</a:t>
            </a:r>
          </a:p>
        </p:txBody>
      </p:sp>
      <p:sp>
        <p:nvSpPr>
          <p:cNvPr id="26" name="TriggerI" hidden="1">
            <a:hlinkClick r:id="" action="ppaction://macro?name=GetLetter"/>
          </p:cNvPr>
          <p:cNvSpPr>
            <a:spLocks noChangeArrowheads="1"/>
          </p:cNvSpPr>
          <p:nvPr/>
        </p:nvSpPr>
        <p:spPr bwMode="auto">
          <a:xfrm>
            <a:off x="5792764" y="69167"/>
            <a:ext cx="577851" cy="59660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a:solidFill>
                  <a:srgbClr val="FF0000"/>
                </a:solidFill>
              </a:rPr>
              <a:t>I</a:t>
            </a:r>
          </a:p>
        </p:txBody>
      </p:sp>
      <p:sp>
        <p:nvSpPr>
          <p:cNvPr id="25" name="TriggerE" hidden="1">
            <a:hlinkClick r:id="" action="ppaction://macro?name=GetLetter"/>
          </p:cNvPr>
          <p:cNvSpPr>
            <a:spLocks noChangeArrowheads="1"/>
          </p:cNvSpPr>
          <p:nvPr/>
        </p:nvSpPr>
        <p:spPr bwMode="auto">
          <a:xfrm>
            <a:off x="4886696" y="69167"/>
            <a:ext cx="577849" cy="59660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FF0000"/>
                </a:solidFill>
              </a:rPr>
              <a:t>E</a:t>
            </a:r>
          </a:p>
        </p:txBody>
      </p:sp>
      <p:sp>
        <p:nvSpPr>
          <p:cNvPr id="27" name="TriggerA" hidden="1">
            <a:hlinkClick r:id="" action="ppaction://macro?name=GetLetter"/>
          </p:cNvPr>
          <p:cNvSpPr>
            <a:spLocks noChangeArrowheads="1"/>
          </p:cNvSpPr>
          <p:nvPr/>
        </p:nvSpPr>
        <p:spPr bwMode="auto">
          <a:xfrm>
            <a:off x="3980624" y="69167"/>
            <a:ext cx="577851" cy="59660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FF0000"/>
                </a:solidFill>
              </a:rPr>
              <a:t>A</a:t>
            </a:r>
          </a:p>
        </p:txBody>
      </p:sp>
      <p:grpSp>
        <p:nvGrpSpPr>
          <p:cNvPr id="101" name="Group 100"/>
          <p:cNvGrpSpPr/>
          <p:nvPr/>
        </p:nvGrpSpPr>
        <p:grpSpPr>
          <a:xfrm>
            <a:off x="2396523" y="5693810"/>
            <a:ext cx="3259824" cy="1164191"/>
            <a:chOff x="9618102" y="2183307"/>
            <a:chExt cx="2444868" cy="776887"/>
          </a:xfrm>
        </p:grpSpPr>
        <p:sp>
          <p:nvSpPr>
            <p:cNvPr id="102" name="Rectangle 101"/>
            <p:cNvSpPr/>
            <p:nvPr/>
          </p:nvSpPr>
          <p:spPr>
            <a:xfrm>
              <a:off x="9618102" y="2183307"/>
              <a:ext cx="2444868" cy="7768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103" name="Group 102"/>
            <p:cNvGrpSpPr/>
            <p:nvPr/>
          </p:nvGrpSpPr>
          <p:grpSpPr>
            <a:xfrm>
              <a:off x="9618102" y="2183307"/>
              <a:ext cx="2444868" cy="776887"/>
              <a:chOff x="9295453" y="968409"/>
              <a:chExt cx="2444868" cy="776887"/>
            </a:xfrm>
          </p:grpSpPr>
          <p:sp>
            <p:nvSpPr>
              <p:cNvPr id="104" name="Rectangle 103"/>
              <p:cNvSpPr/>
              <p:nvPr/>
            </p:nvSpPr>
            <p:spPr>
              <a:xfrm>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5" name="Rectangle 104"/>
              <p:cNvSpPr/>
              <p:nvPr/>
            </p:nvSpPr>
            <p:spPr>
              <a:xfrm flipH="1">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grpSp>
      <p:grpSp>
        <p:nvGrpSpPr>
          <p:cNvPr id="106" name="Group 105"/>
          <p:cNvGrpSpPr/>
          <p:nvPr/>
        </p:nvGrpSpPr>
        <p:grpSpPr>
          <a:xfrm>
            <a:off x="5640412" y="5693810"/>
            <a:ext cx="3259824" cy="1164191"/>
            <a:chOff x="9541818" y="2183307"/>
            <a:chExt cx="2444868" cy="776887"/>
          </a:xfrm>
        </p:grpSpPr>
        <p:sp>
          <p:nvSpPr>
            <p:cNvPr id="107" name="Rectangle 106"/>
            <p:cNvSpPr/>
            <p:nvPr/>
          </p:nvSpPr>
          <p:spPr>
            <a:xfrm>
              <a:off x="9541818" y="2183307"/>
              <a:ext cx="2444868" cy="7768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108" name="Group 107"/>
            <p:cNvGrpSpPr/>
            <p:nvPr/>
          </p:nvGrpSpPr>
          <p:grpSpPr>
            <a:xfrm>
              <a:off x="9541818" y="2183307"/>
              <a:ext cx="2444868" cy="776887"/>
              <a:chOff x="9295453" y="968409"/>
              <a:chExt cx="2444868" cy="776887"/>
            </a:xfrm>
          </p:grpSpPr>
          <p:sp>
            <p:nvSpPr>
              <p:cNvPr id="109" name="Rectangle 108"/>
              <p:cNvSpPr/>
              <p:nvPr/>
            </p:nvSpPr>
            <p:spPr>
              <a:xfrm>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0" name="Rectangle 109"/>
              <p:cNvSpPr/>
              <p:nvPr/>
            </p:nvSpPr>
            <p:spPr>
              <a:xfrm flipH="1">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grpSp>
      <p:grpSp>
        <p:nvGrpSpPr>
          <p:cNvPr id="111" name="Group 110"/>
          <p:cNvGrpSpPr/>
          <p:nvPr/>
        </p:nvGrpSpPr>
        <p:grpSpPr>
          <a:xfrm>
            <a:off x="8906685" y="5693810"/>
            <a:ext cx="3281729" cy="1164191"/>
            <a:chOff x="9188410" y="1132370"/>
            <a:chExt cx="2444868" cy="776887"/>
          </a:xfrm>
        </p:grpSpPr>
        <p:sp>
          <p:nvSpPr>
            <p:cNvPr id="112" name="Rectangle 111"/>
            <p:cNvSpPr/>
            <p:nvPr/>
          </p:nvSpPr>
          <p:spPr>
            <a:xfrm>
              <a:off x="9188410" y="1132370"/>
              <a:ext cx="2444868" cy="77688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113" name="Group 112"/>
            <p:cNvGrpSpPr/>
            <p:nvPr/>
          </p:nvGrpSpPr>
          <p:grpSpPr>
            <a:xfrm>
              <a:off x="9188410" y="1132370"/>
              <a:ext cx="2444868" cy="776887"/>
              <a:chOff x="9295453" y="968409"/>
              <a:chExt cx="2444868" cy="776887"/>
            </a:xfrm>
          </p:grpSpPr>
          <p:sp>
            <p:nvSpPr>
              <p:cNvPr id="114" name="Rectangle 113"/>
              <p:cNvSpPr/>
              <p:nvPr/>
            </p:nvSpPr>
            <p:spPr>
              <a:xfrm>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5" name="Rectangle 114"/>
              <p:cNvSpPr/>
              <p:nvPr/>
            </p:nvSpPr>
            <p:spPr>
              <a:xfrm flipH="1">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grpSp>
      <p:sp>
        <p:nvSpPr>
          <p:cNvPr id="117" name="RedVowel">
            <a:hlinkClick r:id="" action="ppaction://macro?name=BuyVowel"/>
          </p:cNvPr>
          <p:cNvSpPr/>
          <p:nvPr/>
        </p:nvSpPr>
        <p:spPr>
          <a:xfrm>
            <a:off x="3445879" y="6354882"/>
            <a:ext cx="1091029" cy="183127"/>
          </a:xfrm>
          <a:prstGeom prst="roundRect">
            <a:avLst/>
          </a:prstGeom>
          <a:solidFill>
            <a:srgbClr val="FFC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r>
              <a:rPr lang="en-US" sz="1050" b="1">
                <a:solidFill>
                  <a:prstClr val="black"/>
                </a:solidFill>
                <a:latin typeface="Calibri"/>
              </a:rPr>
              <a:t>MUA NGUYÊN ÂM</a:t>
            </a:r>
            <a:endParaRPr lang="en-US" sz="1400" b="1" dirty="0">
              <a:solidFill>
                <a:prstClr val="black"/>
              </a:solidFill>
              <a:latin typeface="Calibri"/>
            </a:endParaRPr>
          </a:p>
        </p:txBody>
      </p:sp>
      <p:sp>
        <p:nvSpPr>
          <p:cNvPr id="118" name="RedBankrupt">
            <a:hlinkClick r:id="" action="ppaction://macro?name=Bankrupt">
              <a:snd r:embed="rId7" name="Bankrupt.wav"/>
            </a:hlinkClick>
          </p:cNvPr>
          <p:cNvSpPr/>
          <p:nvPr/>
        </p:nvSpPr>
        <p:spPr>
          <a:xfrm>
            <a:off x="3447470" y="6592590"/>
            <a:ext cx="1091029" cy="189012"/>
          </a:xfrm>
          <a:prstGeom prst="roundRect">
            <a:avLst/>
          </a:prstGeom>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a:solidFill>
                  <a:prstClr val="white"/>
                </a:solidFill>
                <a:latin typeface="Calibri"/>
              </a:rPr>
              <a:t>MẤT LƯỢT</a:t>
            </a:r>
            <a:endParaRPr lang="en-US" sz="1400" b="1" dirty="0">
              <a:solidFill>
                <a:prstClr val="white"/>
              </a:solidFill>
              <a:latin typeface="Calibri"/>
            </a:endParaRPr>
          </a:p>
        </p:txBody>
      </p:sp>
      <p:sp>
        <p:nvSpPr>
          <p:cNvPr id="119" name="YellowVowel">
            <a:hlinkClick r:id="" action="ppaction://macro?name=BuyVowel"/>
          </p:cNvPr>
          <p:cNvSpPr/>
          <p:nvPr/>
        </p:nvSpPr>
        <p:spPr>
          <a:xfrm>
            <a:off x="6720790" y="6354882"/>
            <a:ext cx="1091029" cy="183127"/>
          </a:xfrm>
          <a:prstGeom prst="roundRect">
            <a:avLst/>
          </a:prstGeom>
          <a:solidFill>
            <a:srgbClr val="FFC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r>
              <a:rPr lang="en-US" sz="1100" b="1">
                <a:solidFill>
                  <a:prstClr val="black"/>
                </a:solidFill>
                <a:latin typeface="Calibri"/>
              </a:rPr>
              <a:t>MUA NGUYÊN ÂM</a:t>
            </a:r>
            <a:endParaRPr lang="en-US" sz="1600" b="1" dirty="0">
              <a:solidFill>
                <a:prstClr val="black"/>
              </a:solidFill>
              <a:latin typeface="Calibri"/>
            </a:endParaRPr>
          </a:p>
        </p:txBody>
      </p:sp>
      <p:sp>
        <p:nvSpPr>
          <p:cNvPr id="120" name="YellowBankrupt">
            <a:hlinkClick r:id="" action="ppaction://macro?name=Bankrupt">
              <a:snd r:embed="rId7" name="Bankrupt.wav"/>
            </a:hlinkClick>
          </p:cNvPr>
          <p:cNvSpPr/>
          <p:nvPr/>
        </p:nvSpPr>
        <p:spPr>
          <a:xfrm>
            <a:off x="6722380" y="6592590"/>
            <a:ext cx="1091029" cy="189012"/>
          </a:xfrm>
          <a:prstGeom prst="roundRect">
            <a:avLst/>
          </a:prstGeom>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a:solidFill>
                  <a:prstClr val="white"/>
                </a:solidFill>
                <a:latin typeface="Calibri"/>
              </a:rPr>
              <a:t>MẤT LƯỢT</a:t>
            </a:r>
            <a:endParaRPr lang="en-US" sz="1400" b="1" dirty="0">
              <a:solidFill>
                <a:prstClr val="white"/>
              </a:solidFill>
              <a:latin typeface="Calibri"/>
            </a:endParaRPr>
          </a:p>
        </p:txBody>
      </p:sp>
      <p:sp>
        <p:nvSpPr>
          <p:cNvPr id="121" name="BlueVowel">
            <a:hlinkClick r:id="" action="ppaction://macro?name=BuyVowel"/>
          </p:cNvPr>
          <p:cNvSpPr/>
          <p:nvPr/>
        </p:nvSpPr>
        <p:spPr>
          <a:xfrm>
            <a:off x="10011779" y="6354882"/>
            <a:ext cx="1091029" cy="183127"/>
          </a:xfrm>
          <a:prstGeom prst="roundRect">
            <a:avLst/>
          </a:prstGeom>
          <a:solidFill>
            <a:srgbClr val="FFC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r>
              <a:rPr lang="en-US" sz="1100" b="1">
                <a:solidFill>
                  <a:prstClr val="black"/>
                </a:solidFill>
                <a:latin typeface="Calibri"/>
              </a:rPr>
              <a:t>MUA NGUYÊN ÂM</a:t>
            </a:r>
            <a:endParaRPr lang="en-US" sz="1600" b="1" dirty="0">
              <a:solidFill>
                <a:prstClr val="black"/>
              </a:solidFill>
              <a:latin typeface="Calibri"/>
            </a:endParaRPr>
          </a:p>
        </p:txBody>
      </p:sp>
      <p:sp>
        <p:nvSpPr>
          <p:cNvPr id="122" name="BlueBankrupt">
            <a:hlinkClick r:id="" action="ppaction://macro?name=Bankrupt">
              <a:snd r:embed="rId7" name="Bankrupt.wav"/>
            </a:hlinkClick>
          </p:cNvPr>
          <p:cNvSpPr/>
          <p:nvPr/>
        </p:nvSpPr>
        <p:spPr>
          <a:xfrm>
            <a:off x="10013370" y="6592590"/>
            <a:ext cx="1091029" cy="189012"/>
          </a:xfrm>
          <a:prstGeom prst="roundRect">
            <a:avLst/>
          </a:prstGeom>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400" b="1">
                <a:solidFill>
                  <a:prstClr val="white"/>
                </a:solidFill>
                <a:latin typeface="Calibri"/>
              </a:rPr>
              <a:t>MẤT LƯỢT</a:t>
            </a:r>
            <a:endParaRPr lang="en-US" sz="1400" b="1" dirty="0">
              <a:solidFill>
                <a:prstClr val="white"/>
              </a:solidFill>
              <a:latin typeface="Calibri"/>
            </a:endParaRPr>
          </a:p>
        </p:txBody>
      </p:sp>
      <p:sp>
        <p:nvSpPr>
          <p:cNvPr id="127" name="Rectangle 2-1">
            <a:hlinkClick r:id="" action="ppaction://macro?name=RevealLetter"/>
          </p:cNvPr>
          <p:cNvSpPr>
            <a:spLocks noChangeAspect="1"/>
          </p:cNvSpPr>
          <p:nvPr/>
        </p:nvSpPr>
        <p:spPr>
          <a:xfrm>
            <a:off x="1901155"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28" name="Rectangle 2-2">
            <a:hlinkClick r:id="" action="ppaction://macro?name=RevealLetter"/>
          </p:cNvPr>
          <p:cNvSpPr>
            <a:spLocks noChangeAspect="1"/>
          </p:cNvSpPr>
          <p:nvPr/>
        </p:nvSpPr>
        <p:spPr>
          <a:xfrm>
            <a:off x="2512324"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129" name="Rectangle 2-3">
            <a:hlinkClick r:id="" action="ppaction://macro?name=RevealLetter"/>
          </p:cNvPr>
          <p:cNvSpPr>
            <a:spLocks noChangeAspect="1"/>
          </p:cNvSpPr>
          <p:nvPr/>
        </p:nvSpPr>
        <p:spPr>
          <a:xfrm>
            <a:off x="3121965"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R</a:t>
            </a:r>
            <a:endParaRPr lang="en-US" sz="4267" b="1" dirty="0">
              <a:solidFill>
                <a:srgbClr val="FFFFFF"/>
              </a:solidFill>
              <a:latin typeface="Calibri"/>
            </a:endParaRPr>
          </a:p>
        </p:txBody>
      </p:sp>
      <p:sp>
        <p:nvSpPr>
          <p:cNvPr id="130" name="Rectangle 2-4">
            <a:hlinkClick r:id="" action="ppaction://macro?name=RevealLetter"/>
          </p:cNvPr>
          <p:cNvSpPr>
            <a:spLocks noChangeAspect="1"/>
          </p:cNvSpPr>
          <p:nvPr/>
        </p:nvSpPr>
        <p:spPr>
          <a:xfrm>
            <a:off x="3731607"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O</a:t>
            </a:r>
            <a:endParaRPr lang="en-US" sz="4267" b="1" dirty="0">
              <a:solidFill>
                <a:srgbClr val="FFFFFF"/>
              </a:solidFill>
              <a:latin typeface="Calibri"/>
            </a:endParaRPr>
          </a:p>
        </p:txBody>
      </p:sp>
      <p:sp>
        <p:nvSpPr>
          <p:cNvPr id="131" name="Rectangle 2-5">
            <a:hlinkClick r:id="" action="ppaction://macro?name=RevealLetter"/>
          </p:cNvPr>
          <p:cNvSpPr>
            <a:spLocks noChangeAspect="1"/>
          </p:cNvSpPr>
          <p:nvPr/>
        </p:nvSpPr>
        <p:spPr>
          <a:xfrm>
            <a:off x="4341248"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U</a:t>
            </a:r>
            <a:endParaRPr lang="en-US" sz="4267" b="1" dirty="0">
              <a:solidFill>
                <a:srgbClr val="FFFFFF"/>
              </a:solidFill>
              <a:latin typeface="Calibri"/>
            </a:endParaRPr>
          </a:p>
        </p:txBody>
      </p:sp>
      <p:sp>
        <p:nvSpPr>
          <p:cNvPr id="132" name="Rectangle 2-6">
            <a:hlinkClick r:id="" action="ppaction://macro?name=RevealLetter"/>
          </p:cNvPr>
          <p:cNvSpPr>
            <a:spLocks noChangeAspect="1"/>
          </p:cNvSpPr>
          <p:nvPr/>
        </p:nvSpPr>
        <p:spPr>
          <a:xfrm>
            <a:off x="4950889"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N</a:t>
            </a:r>
            <a:endParaRPr lang="en-US" sz="4267" b="1" dirty="0">
              <a:solidFill>
                <a:srgbClr val="FFFFFF"/>
              </a:solidFill>
              <a:latin typeface="Calibri"/>
            </a:endParaRPr>
          </a:p>
        </p:txBody>
      </p:sp>
      <p:sp>
        <p:nvSpPr>
          <p:cNvPr id="133" name="Rectangle 2-7">
            <a:hlinkClick r:id="" action="ppaction://macro?name=RevealLetter"/>
          </p:cNvPr>
          <p:cNvSpPr>
            <a:spLocks noChangeAspect="1"/>
          </p:cNvSpPr>
          <p:nvPr/>
        </p:nvSpPr>
        <p:spPr>
          <a:xfrm>
            <a:off x="5560531"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D</a:t>
            </a:r>
            <a:endParaRPr lang="en-US" sz="4267" b="1" dirty="0">
              <a:solidFill>
                <a:srgbClr val="FFFFFF"/>
              </a:solidFill>
              <a:latin typeface="Calibri"/>
            </a:endParaRPr>
          </a:p>
        </p:txBody>
      </p:sp>
      <p:sp>
        <p:nvSpPr>
          <p:cNvPr id="134" name="Rectangle 2-8">
            <a:hlinkClick r:id="" action="ppaction://macro?name=RevealLetter"/>
          </p:cNvPr>
          <p:cNvSpPr>
            <a:spLocks noChangeAspect="1"/>
          </p:cNvSpPr>
          <p:nvPr/>
        </p:nvSpPr>
        <p:spPr>
          <a:xfrm>
            <a:off x="6170172"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135" name="Rectangle 2-9">
            <a:hlinkClick r:id="" action="ppaction://macro?name=RevealLetter"/>
          </p:cNvPr>
          <p:cNvSpPr>
            <a:spLocks noChangeAspect="1"/>
          </p:cNvSpPr>
          <p:nvPr/>
        </p:nvSpPr>
        <p:spPr>
          <a:xfrm>
            <a:off x="6779813"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B</a:t>
            </a:r>
            <a:endParaRPr lang="en-US" sz="4267" b="1" dirty="0">
              <a:solidFill>
                <a:srgbClr val="FFFFFF"/>
              </a:solidFill>
              <a:latin typeface="Calibri"/>
            </a:endParaRPr>
          </a:p>
        </p:txBody>
      </p:sp>
      <p:sp>
        <p:nvSpPr>
          <p:cNvPr id="136" name="Rectangle 2-10">
            <a:hlinkClick r:id="" action="ppaction://macro?name=RevealLetter"/>
          </p:cNvPr>
          <p:cNvSpPr>
            <a:spLocks noChangeAspect="1"/>
          </p:cNvSpPr>
          <p:nvPr/>
        </p:nvSpPr>
        <p:spPr>
          <a:xfrm>
            <a:off x="7389455"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O</a:t>
            </a:r>
            <a:endParaRPr lang="en-US" sz="4267" b="1" dirty="0">
              <a:solidFill>
                <a:srgbClr val="FFFFFF"/>
              </a:solidFill>
              <a:latin typeface="Calibri"/>
            </a:endParaRPr>
          </a:p>
        </p:txBody>
      </p:sp>
      <p:sp>
        <p:nvSpPr>
          <p:cNvPr id="137" name="Rectangle 2-11">
            <a:hlinkClick r:id="" action="ppaction://macro?name=RevealLetter"/>
          </p:cNvPr>
          <p:cNvSpPr>
            <a:spLocks noChangeAspect="1"/>
          </p:cNvSpPr>
          <p:nvPr/>
        </p:nvSpPr>
        <p:spPr>
          <a:xfrm>
            <a:off x="7999096"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A</a:t>
            </a:r>
            <a:endParaRPr lang="en-US" sz="4267" b="1" dirty="0">
              <a:solidFill>
                <a:srgbClr val="FFFFFF"/>
              </a:solidFill>
              <a:latin typeface="Calibri"/>
            </a:endParaRPr>
          </a:p>
        </p:txBody>
      </p:sp>
      <p:sp>
        <p:nvSpPr>
          <p:cNvPr id="138" name="Rectangle 2-12">
            <a:hlinkClick r:id="" action="ppaction://macro?name=RevealLetter"/>
          </p:cNvPr>
          <p:cNvSpPr>
            <a:spLocks noChangeAspect="1"/>
          </p:cNvSpPr>
          <p:nvPr/>
        </p:nvSpPr>
        <p:spPr>
          <a:xfrm>
            <a:off x="8608737"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R</a:t>
            </a:r>
            <a:endParaRPr lang="en-US" sz="4267" b="1" dirty="0">
              <a:solidFill>
                <a:srgbClr val="FFFFFF"/>
              </a:solidFill>
              <a:latin typeface="Calibri"/>
            </a:endParaRPr>
          </a:p>
        </p:txBody>
      </p:sp>
      <p:sp>
        <p:nvSpPr>
          <p:cNvPr id="139" name="Rectangle 2-13">
            <a:hlinkClick r:id="" action="ppaction://macro?name=RevealLetter"/>
          </p:cNvPr>
          <p:cNvSpPr>
            <a:spLocks noChangeAspect="1"/>
          </p:cNvSpPr>
          <p:nvPr/>
        </p:nvSpPr>
        <p:spPr>
          <a:xfrm>
            <a:off x="9218417"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D</a:t>
            </a:r>
          </a:p>
        </p:txBody>
      </p:sp>
      <p:sp>
        <p:nvSpPr>
          <p:cNvPr id="126" name="Rectangle 2-14">
            <a:hlinkClick r:id="" action="ppaction://macro?name=RevealLetter"/>
          </p:cNvPr>
          <p:cNvSpPr>
            <a:spLocks noChangeAspect="1"/>
          </p:cNvSpPr>
          <p:nvPr/>
        </p:nvSpPr>
        <p:spPr>
          <a:xfrm>
            <a:off x="9828017"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40" name="Rectangle 1-1">
            <a:hlinkClick r:id="" action="ppaction://macro?name=RevealLetter"/>
          </p:cNvPr>
          <p:cNvSpPr>
            <a:spLocks noChangeAspect="1"/>
          </p:cNvSpPr>
          <p:nvPr/>
        </p:nvSpPr>
        <p:spPr>
          <a:xfrm>
            <a:off x="2512324"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41" name="Rectangle 1-2">
            <a:hlinkClick r:id="" action="ppaction://macro?name=RevealLetter"/>
          </p:cNvPr>
          <p:cNvSpPr>
            <a:spLocks noChangeAspect="1"/>
          </p:cNvSpPr>
          <p:nvPr/>
        </p:nvSpPr>
        <p:spPr>
          <a:xfrm>
            <a:off x="3121969" y="124933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T</a:t>
            </a:r>
          </a:p>
        </p:txBody>
      </p:sp>
      <p:sp>
        <p:nvSpPr>
          <p:cNvPr id="142" name="Rectangle 1-3">
            <a:hlinkClick r:id="" action="ppaction://macro?name=RevealLetter"/>
          </p:cNvPr>
          <p:cNvSpPr>
            <a:spLocks noChangeAspect="1"/>
          </p:cNvSpPr>
          <p:nvPr/>
        </p:nvSpPr>
        <p:spPr>
          <a:xfrm>
            <a:off x="3731615" y="124933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H</a:t>
            </a:r>
            <a:endParaRPr lang="en-US" sz="4267" b="1" dirty="0">
              <a:solidFill>
                <a:srgbClr val="FFFFFF"/>
              </a:solidFill>
              <a:latin typeface="Calibri"/>
            </a:endParaRPr>
          </a:p>
        </p:txBody>
      </p:sp>
      <p:sp>
        <p:nvSpPr>
          <p:cNvPr id="143" name="Rectangle 1-4">
            <a:hlinkClick r:id="" action="ppaction://macro?name=RevealLetter"/>
          </p:cNvPr>
          <p:cNvSpPr>
            <a:spLocks noChangeAspect="1"/>
          </p:cNvSpPr>
          <p:nvPr/>
        </p:nvSpPr>
        <p:spPr>
          <a:xfrm>
            <a:off x="4341260" y="124933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E</a:t>
            </a:r>
            <a:endParaRPr lang="en-US" sz="4267" b="1" dirty="0">
              <a:solidFill>
                <a:srgbClr val="FFFFFF"/>
              </a:solidFill>
              <a:latin typeface="Calibri"/>
            </a:endParaRPr>
          </a:p>
        </p:txBody>
      </p:sp>
      <p:sp>
        <p:nvSpPr>
          <p:cNvPr id="144" name="Rectangle 1-5">
            <a:hlinkClick r:id="" action="ppaction://macro?name=RevealLetter"/>
          </p:cNvPr>
          <p:cNvSpPr>
            <a:spLocks noChangeAspect="1"/>
          </p:cNvSpPr>
          <p:nvPr/>
        </p:nvSpPr>
        <p:spPr>
          <a:xfrm>
            <a:off x="4950905"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145" name="Rectangle 1-6">
            <a:hlinkClick r:id="" action="ppaction://macro?name=RevealLetter"/>
          </p:cNvPr>
          <p:cNvSpPr>
            <a:spLocks noChangeAspect="1"/>
          </p:cNvSpPr>
          <p:nvPr/>
        </p:nvSpPr>
        <p:spPr>
          <a:xfrm>
            <a:off x="5560551" y="124933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P</a:t>
            </a:r>
            <a:endParaRPr lang="en-US" sz="4267" b="1" dirty="0">
              <a:solidFill>
                <a:srgbClr val="FFFFFF"/>
              </a:solidFill>
              <a:latin typeface="Calibri"/>
            </a:endParaRPr>
          </a:p>
        </p:txBody>
      </p:sp>
      <p:sp>
        <p:nvSpPr>
          <p:cNvPr id="146" name="Rectangle 1-7">
            <a:hlinkClick r:id="" action="ppaction://macro?name=RevealLetter"/>
          </p:cNvPr>
          <p:cNvSpPr>
            <a:spLocks noChangeAspect="1"/>
          </p:cNvSpPr>
          <p:nvPr/>
        </p:nvSpPr>
        <p:spPr>
          <a:xfrm>
            <a:off x="6170196" y="124933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U</a:t>
            </a:r>
            <a:endParaRPr lang="en-US" sz="4267" b="1" dirty="0">
              <a:solidFill>
                <a:srgbClr val="FFFFFF"/>
              </a:solidFill>
              <a:latin typeface="Calibri"/>
            </a:endParaRPr>
          </a:p>
        </p:txBody>
      </p:sp>
      <p:sp>
        <p:nvSpPr>
          <p:cNvPr id="147" name="Rectangle 1-8">
            <a:hlinkClick r:id="" action="ppaction://macro?name=RevealLetter"/>
          </p:cNvPr>
          <p:cNvSpPr>
            <a:spLocks noChangeAspect="1"/>
          </p:cNvSpPr>
          <p:nvPr/>
        </p:nvSpPr>
        <p:spPr>
          <a:xfrm>
            <a:off x="6779841" y="124933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Z</a:t>
            </a:r>
            <a:endParaRPr lang="en-US" sz="4267" b="1" dirty="0">
              <a:solidFill>
                <a:srgbClr val="FFFFFF"/>
              </a:solidFill>
              <a:latin typeface="Calibri"/>
            </a:endParaRPr>
          </a:p>
        </p:txBody>
      </p:sp>
      <p:sp>
        <p:nvSpPr>
          <p:cNvPr id="148" name="Rectangle 1-9">
            <a:hlinkClick r:id="" action="ppaction://macro?name=RevealLetter"/>
          </p:cNvPr>
          <p:cNvSpPr>
            <a:spLocks noChangeAspect="1"/>
          </p:cNvSpPr>
          <p:nvPr/>
        </p:nvSpPr>
        <p:spPr>
          <a:xfrm>
            <a:off x="7389487" y="124933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Z</a:t>
            </a:r>
            <a:endParaRPr lang="en-US" sz="4267" b="1" dirty="0">
              <a:solidFill>
                <a:srgbClr val="FFFFFF"/>
              </a:solidFill>
              <a:latin typeface="Calibri"/>
            </a:endParaRPr>
          </a:p>
        </p:txBody>
      </p:sp>
      <p:sp>
        <p:nvSpPr>
          <p:cNvPr id="149" name="Rectangle 1-10">
            <a:hlinkClick r:id="" action="ppaction://macro?name=RevealLetter"/>
          </p:cNvPr>
          <p:cNvSpPr>
            <a:spLocks noChangeAspect="1"/>
          </p:cNvSpPr>
          <p:nvPr/>
        </p:nvSpPr>
        <p:spPr>
          <a:xfrm>
            <a:off x="7999132" y="124933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L</a:t>
            </a:r>
            <a:endParaRPr lang="en-US" sz="4267" b="1" dirty="0">
              <a:solidFill>
                <a:srgbClr val="FFFFFF"/>
              </a:solidFill>
              <a:latin typeface="Calibri"/>
            </a:endParaRPr>
          </a:p>
        </p:txBody>
      </p:sp>
      <p:sp>
        <p:nvSpPr>
          <p:cNvPr id="150" name="Rectangle 1-11">
            <a:hlinkClick r:id="" action="ppaction://macro?name=RevealLetter"/>
          </p:cNvPr>
          <p:cNvSpPr>
            <a:spLocks noChangeAspect="1"/>
          </p:cNvSpPr>
          <p:nvPr/>
        </p:nvSpPr>
        <p:spPr>
          <a:xfrm>
            <a:off x="8608777" y="124933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E</a:t>
            </a:r>
            <a:endParaRPr lang="en-US" sz="4267" b="1" dirty="0">
              <a:solidFill>
                <a:srgbClr val="FFFFFF"/>
              </a:solidFill>
              <a:latin typeface="Calibri"/>
            </a:endParaRPr>
          </a:p>
        </p:txBody>
      </p:sp>
      <p:sp>
        <p:nvSpPr>
          <p:cNvPr id="151" name="Rectangle 1-12">
            <a:hlinkClick r:id="" action="ppaction://macro?name=RevealLetter"/>
          </p:cNvPr>
          <p:cNvSpPr>
            <a:spLocks noChangeAspect="1"/>
          </p:cNvSpPr>
          <p:nvPr/>
        </p:nvSpPr>
        <p:spPr>
          <a:xfrm>
            <a:off x="9218417"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52" name="Rectangle 4-1">
            <a:hlinkClick r:id="" action="ppaction://macro?name=RevealLetter"/>
          </p:cNvPr>
          <p:cNvSpPr>
            <a:spLocks noChangeAspect="1"/>
          </p:cNvSpPr>
          <p:nvPr/>
        </p:nvSpPr>
        <p:spPr>
          <a:xfrm>
            <a:off x="2512324"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53" name="Rectangle 4-2">
            <a:hlinkClick r:id="" action="ppaction://macro?name=RevealLetter"/>
          </p:cNvPr>
          <p:cNvSpPr>
            <a:spLocks noChangeAspect="1"/>
          </p:cNvSpPr>
          <p:nvPr/>
        </p:nvSpPr>
        <p:spPr>
          <a:xfrm>
            <a:off x="3121969"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54" name="Rectangle 4-3">
            <a:hlinkClick r:id="" action="ppaction://macro?name=RevealLetter"/>
          </p:cNvPr>
          <p:cNvSpPr>
            <a:spLocks noChangeAspect="1"/>
          </p:cNvSpPr>
          <p:nvPr/>
        </p:nvSpPr>
        <p:spPr>
          <a:xfrm>
            <a:off x="3731615"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155" name="Rectangle 4-4">
            <a:hlinkClick r:id="" action="ppaction://macro?name=RevealLetter"/>
          </p:cNvPr>
          <p:cNvSpPr>
            <a:spLocks noChangeAspect="1"/>
          </p:cNvSpPr>
          <p:nvPr/>
        </p:nvSpPr>
        <p:spPr>
          <a:xfrm>
            <a:off x="4341260"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156" name="Rectangle 4-5">
            <a:hlinkClick r:id="" action="ppaction://macro?name=RevealLetter"/>
          </p:cNvPr>
          <p:cNvSpPr>
            <a:spLocks noChangeAspect="1"/>
          </p:cNvSpPr>
          <p:nvPr/>
        </p:nvSpPr>
        <p:spPr>
          <a:xfrm>
            <a:off x="4950905" y="344389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T</a:t>
            </a:r>
            <a:endParaRPr lang="en-US" sz="4267" b="1" dirty="0">
              <a:solidFill>
                <a:srgbClr val="FFFFFF"/>
              </a:solidFill>
              <a:latin typeface="Calibri"/>
            </a:endParaRPr>
          </a:p>
        </p:txBody>
      </p:sp>
      <p:sp>
        <p:nvSpPr>
          <p:cNvPr id="157" name="Rectangle 4-6">
            <a:hlinkClick r:id="" action="ppaction://macro?name=RevealLetter"/>
          </p:cNvPr>
          <p:cNvSpPr>
            <a:spLocks noChangeAspect="1"/>
          </p:cNvSpPr>
          <p:nvPr/>
        </p:nvSpPr>
        <p:spPr>
          <a:xfrm>
            <a:off x="5560551" y="344389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FFFF"/>
                </a:solidFill>
                <a:latin typeface="Calibri"/>
              </a:rPr>
              <a:t>H</a:t>
            </a:r>
          </a:p>
        </p:txBody>
      </p:sp>
      <p:sp>
        <p:nvSpPr>
          <p:cNvPr id="158" name="Rectangle 4-7">
            <a:hlinkClick r:id="" action="ppaction://macro?name=RevealLetter"/>
          </p:cNvPr>
          <p:cNvSpPr>
            <a:spLocks noChangeAspect="1"/>
          </p:cNvSpPr>
          <p:nvPr/>
        </p:nvSpPr>
        <p:spPr>
          <a:xfrm>
            <a:off x="6170196" y="344389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I</a:t>
            </a:r>
            <a:endParaRPr lang="en-US" sz="4267" b="1" dirty="0">
              <a:solidFill>
                <a:srgbClr val="FFFFFF"/>
              </a:solidFill>
              <a:latin typeface="Calibri"/>
            </a:endParaRPr>
          </a:p>
        </p:txBody>
      </p:sp>
      <p:sp>
        <p:nvSpPr>
          <p:cNvPr id="159" name="Rectangle 4-8">
            <a:hlinkClick r:id="" action="ppaction://macro?name=RevealLetter"/>
          </p:cNvPr>
          <p:cNvSpPr>
            <a:spLocks noChangeAspect="1"/>
          </p:cNvSpPr>
          <p:nvPr/>
        </p:nvSpPr>
        <p:spPr>
          <a:xfrm>
            <a:off x="6779841" y="344389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S</a:t>
            </a:r>
            <a:endParaRPr lang="en-US" sz="4267" b="1" dirty="0">
              <a:solidFill>
                <a:srgbClr val="FFFFFF"/>
              </a:solidFill>
              <a:latin typeface="Calibri"/>
            </a:endParaRPr>
          </a:p>
        </p:txBody>
      </p:sp>
      <p:sp>
        <p:nvSpPr>
          <p:cNvPr id="160" name="Rectangle 4-9">
            <a:hlinkClick r:id="" action="ppaction://macro?name=RevealLetter"/>
          </p:cNvPr>
          <p:cNvSpPr>
            <a:spLocks noChangeAspect="1"/>
          </p:cNvSpPr>
          <p:nvPr/>
        </p:nvSpPr>
        <p:spPr>
          <a:xfrm>
            <a:off x="7389487"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161" name="Rectangle 4-10">
            <a:hlinkClick r:id="" action="ppaction://macro?name=RevealLetter"/>
          </p:cNvPr>
          <p:cNvSpPr>
            <a:spLocks noChangeAspect="1"/>
          </p:cNvSpPr>
          <p:nvPr/>
        </p:nvSpPr>
        <p:spPr>
          <a:xfrm>
            <a:off x="7999132"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62" name="Rectangle 4-11">
            <a:hlinkClick r:id="" action="ppaction://macro?name=RevealLetter"/>
          </p:cNvPr>
          <p:cNvSpPr>
            <a:spLocks noChangeAspect="1"/>
          </p:cNvSpPr>
          <p:nvPr/>
        </p:nvSpPr>
        <p:spPr>
          <a:xfrm>
            <a:off x="8608777"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63" name="Rectangle 4-12">
            <a:hlinkClick r:id="" action="ppaction://macro?name=RevealLetter"/>
          </p:cNvPr>
          <p:cNvSpPr>
            <a:spLocks noChangeAspect="1"/>
          </p:cNvSpPr>
          <p:nvPr/>
        </p:nvSpPr>
        <p:spPr>
          <a:xfrm>
            <a:off x="9218417"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65" name="Rectangle 3-1">
            <a:hlinkClick r:id="" action="ppaction://macro?name=RevealLetter"/>
          </p:cNvPr>
          <p:cNvSpPr>
            <a:spLocks noChangeAspect="1"/>
          </p:cNvSpPr>
          <p:nvPr/>
        </p:nvSpPr>
        <p:spPr>
          <a:xfrm>
            <a:off x="1901155"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66" name="Rectangle 3-2">
            <a:hlinkClick r:id="" action="ppaction://macro?name=RevealLetter"/>
          </p:cNvPr>
          <p:cNvSpPr>
            <a:spLocks noChangeAspect="1"/>
          </p:cNvSpPr>
          <p:nvPr/>
        </p:nvSpPr>
        <p:spPr>
          <a:xfrm>
            <a:off x="2512324"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167" name="Rectangle 3-3">
            <a:hlinkClick r:id="" action="ppaction://macro?name=RevealLetter"/>
          </p:cNvPr>
          <p:cNvSpPr>
            <a:spLocks noChangeAspect="1"/>
          </p:cNvSpPr>
          <p:nvPr/>
        </p:nvSpPr>
        <p:spPr>
          <a:xfrm>
            <a:off x="3121965"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L</a:t>
            </a:r>
            <a:endParaRPr lang="en-US" sz="4267" b="1" dirty="0">
              <a:solidFill>
                <a:srgbClr val="FFFFFF"/>
              </a:solidFill>
              <a:latin typeface="Calibri"/>
            </a:endParaRPr>
          </a:p>
        </p:txBody>
      </p:sp>
      <p:sp>
        <p:nvSpPr>
          <p:cNvPr id="168" name="Rectangle 3-4">
            <a:hlinkClick r:id="" action="ppaction://macro?name=RevealLetter"/>
          </p:cNvPr>
          <p:cNvSpPr>
            <a:spLocks noChangeAspect="1"/>
          </p:cNvSpPr>
          <p:nvPr/>
        </p:nvSpPr>
        <p:spPr>
          <a:xfrm>
            <a:off x="3731607"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O</a:t>
            </a:r>
            <a:endParaRPr lang="en-US" sz="4267" b="1" dirty="0">
              <a:solidFill>
                <a:srgbClr val="FFFFFF"/>
              </a:solidFill>
              <a:latin typeface="Calibri"/>
            </a:endParaRPr>
          </a:p>
        </p:txBody>
      </p:sp>
      <p:sp>
        <p:nvSpPr>
          <p:cNvPr id="169" name="Rectangle 3-5">
            <a:hlinkClick r:id="" action="ppaction://macro?name=RevealLetter"/>
          </p:cNvPr>
          <p:cNvSpPr>
            <a:spLocks noChangeAspect="1"/>
          </p:cNvSpPr>
          <p:nvPr/>
        </p:nvSpPr>
        <p:spPr>
          <a:xfrm>
            <a:off x="4341248"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O</a:t>
            </a:r>
            <a:endParaRPr lang="en-US" sz="4267" b="1" dirty="0">
              <a:solidFill>
                <a:srgbClr val="FFFFFF"/>
              </a:solidFill>
              <a:latin typeface="Calibri"/>
            </a:endParaRPr>
          </a:p>
        </p:txBody>
      </p:sp>
      <p:sp>
        <p:nvSpPr>
          <p:cNvPr id="170" name="Rectangle 3-6">
            <a:hlinkClick r:id="" action="ppaction://macro?name=RevealLetter"/>
          </p:cNvPr>
          <p:cNvSpPr>
            <a:spLocks noChangeAspect="1"/>
          </p:cNvSpPr>
          <p:nvPr/>
        </p:nvSpPr>
        <p:spPr>
          <a:xfrm>
            <a:off x="4950889"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K</a:t>
            </a:r>
            <a:endParaRPr lang="en-US" sz="4267" b="1" dirty="0">
              <a:solidFill>
                <a:srgbClr val="FFFFFF"/>
              </a:solidFill>
              <a:latin typeface="Calibri"/>
            </a:endParaRPr>
          </a:p>
        </p:txBody>
      </p:sp>
      <p:sp>
        <p:nvSpPr>
          <p:cNvPr id="171" name="Rectangle 3-7">
            <a:hlinkClick r:id="" action="ppaction://macro?name=RevealLetter"/>
          </p:cNvPr>
          <p:cNvSpPr>
            <a:spLocks noChangeAspect="1"/>
          </p:cNvSpPr>
          <p:nvPr/>
        </p:nvSpPr>
        <p:spPr>
          <a:xfrm>
            <a:off x="5560531"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S</a:t>
            </a:r>
            <a:endParaRPr lang="en-US" sz="4267" b="1" dirty="0">
              <a:solidFill>
                <a:srgbClr val="FFFFFF"/>
              </a:solidFill>
              <a:latin typeface="Calibri"/>
            </a:endParaRPr>
          </a:p>
        </p:txBody>
      </p:sp>
      <p:sp>
        <p:nvSpPr>
          <p:cNvPr id="172" name="Rectangle 3-8">
            <a:hlinkClick r:id="" action="ppaction://macro?name=RevealLetter"/>
          </p:cNvPr>
          <p:cNvSpPr>
            <a:spLocks noChangeAspect="1"/>
          </p:cNvSpPr>
          <p:nvPr/>
        </p:nvSpPr>
        <p:spPr>
          <a:xfrm>
            <a:off x="6170172"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173" name="Rectangle 3-9">
            <a:hlinkClick r:id="" action="ppaction://macro?name=RevealLetter"/>
          </p:cNvPr>
          <p:cNvSpPr>
            <a:spLocks noChangeAspect="1"/>
          </p:cNvSpPr>
          <p:nvPr/>
        </p:nvSpPr>
        <p:spPr>
          <a:xfrm>
            <a:off x="6779813"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L</a:t>
            </a:r>
            <a:endParaRPr lang="en-US" sz="4267" b="1" dirty="0">
              <a:solidFill>
                <a:srgbClr val="FFFFFF"/>
              </a:solidFill>
              <a:latin typeface="Calibri"/>
            </a:endParaRPr>
          </a:p>
        </p:txBody>
      </p:sp>
      <p:sp>
        <p:nvSpPr>
          <p:cNvPr id="174" name="Rectangle 3-10">
            <a:hlinkClick r:id="" action="ppaction://macro?name=RevealLetter"/>
          </p:cNvPr>
          <p:cNvSpPr>
            <a:spLocks noChangeAspect="1"/>
          </p:cNvSpPr>
          <p:nvPr/>
        </p:nvSpPr>
        <p:spPr>
          <a:xfrm>
            <a:off x="7389455"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I</a:t>
            </a:r>
            <a:endParaRPr lang="en-US" sz="4267" b="1" dirty="0">
              <a:solidFill>
                <a:srgbClr val="FFFFFF"/>
              </a:solidFill>
              <a:latin typeface="Calibri"/>
            </a:endParaRPr>
          </a:p>
        </p:txBody>
      </p:sp>
      <p:sp>
        <p:nvSpPr>
          <p:cNvPr id="175" name="Rectangle 3-11">
            <a:hlinkClick r:id="" action="ppaction://macro?name=RevealLetter"/>
          </p:cNvPr>
          <p:cNvSpPr>
            <a:spLocks noChangeAspect="1"/>
          </p:cNvSpPr>
          <p:nvPr/>
        </p:nvSpPr>
        <p:spPr>
          <a:xfrm>
            <a:off x="7999096"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K</a:t>
            </a:r>
            <a:endParaRPr lang="en-US" sz="4267" b="1" dirty="0">
              <a:solidFill>
                <a:srgbClr val="FFFFFF"/>
              </a:solidFill>
              <a:latin typeface="Calibri"/>
            </a:endParaRPr>
          </a:p>
        </p:txBody>
      </p:sp>
      <p:sp>
        <p:nvSpPr>
          <p:cNvPr id="176" name="Rectangle 3-12">
            <a:hlinkClick r:id="" action="ppaction://macro?name=RevealLetter"/>
          </p:cNvPr>
          <p:cNvSpPr>
            <a:spLocks noChangeAspect="1"/>
          </p:cNvSpPr>
          <p:nvPr/>
        </p:nvSpPr>
        <p:spPr>
          <a:xfrm>
            <a:off x="8608737"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E</a:t>
            </a:r>
            <a:endParaRPr lang="en-US" sz="4267" b="1" dirty="0">
              <a:solidFill>
                <a:srgbClr val="FFFFFF"/>
              </a:solidFill>
              <a:latin typeface="Calibri"/>
            </a:endParaRPr>
          </a:p>
        </p:txBody>
      </p:sp>
      <p:sp>
        <p:nvSpPr>
          <p:cNvPr id="177" name="Rectangle 3-13">
            <a:hlinkClick r:id="" action="ppaction://macro?name=RevealLetter"/>
          </p:cNvPr>
          <p:cNvSpPr>
            <a:spLocks noChangeAspect="1"/>
          </p:cNvSpPr>
          <p:nvPr/>
        </p:nvSpPr>
        <p:spPr>
          <a:xfrm>
            <a:off x="9218417"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164" name="Rectangle 3-14">
            <a:hlinkClick r:id="" action="ppaction://macro?name=RevealLetter"/>
          </p:cNvPr>
          <p:cNvSpPr>
            <a:spLocks noChangeAspect="1"/>
          </p:cNvSpPr>
          <p:nvPr/>
        </p:nvSpPr>
        <p:spPr>
          <a:xfrm>
            <a:off x="9828017"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178" name="BlueScore"/>
          <p:cNvSpPr/>
          <p:nvPr/>
        </p:nvSpPr>
        <p:spPr>
          <a:xfrm>
            <a:off x="9143733" y="5865833"/>
            <a:ext cx="2809040" cy="388571"/>
          </a:xfrm>
          <a:prstGeom prst="rect">
            <a:avLst/>
          </a:prstGeom>
          <a:solidFill>
            <a:srgbClr val="0000CC"/>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487680" rtlCol="0" anchor="ctr"/>
          <a:lstStyle/>
          <a:p>
            <a:pPr defTabSz="1219170"/>
            <a:r>
              <a:rPr lang="en-US" sz="2667" b="1">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2667" b="1"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179" name="YellowScore"/>
          <p:cNvSpPr/>
          <p:nvPr/>
        </p:nvSpPr>
        <p:spPr>
          <a:xfrm>
            <a:off x="5887639" y="5865833"/>
            <a:ext cx="2809040" cy="388571"/>
          </a:xfrm>
          <a:prstGeom prst="rect">
            <a:avLst/>
          </a:prstGeom>
          <a:solidFill>
            <a:srgbClr val="FFFF00"/>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487680" rtlCol="0" anchor="ctr"/>
          <a:lstStyle/>
          <a:p>
            <a:pPr defTabSz="1219170"/>
            <a:r>
              <a:rPr lang="en-US" sz="2400">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2400"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180" name="RedScore"/>
          <p:cNvSpPr/>
          <p:nvPr/>
        </p:nvSpPr>
        <p:spPr>
          <a:xfrm>
            <a:off x="2621915" y="5865833"/>
            <a:ext cx="2809040" cy="388571"/>
          </a:xfrm>
          <a:prstGeom prst="rect">
            <a:avLst/>
          </a:prstGeom>
          <a:solidFill>
            <a:srgbClr val="FF0000"/>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487680" rtlCol="0" anchor="ctr"/>
          <a:lstStyle/>
          <a:p>
            <a:pPr defTabSz="1219170"/>
            <a:r>
              <a:rPr lang="en-US" sz="2400">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2400"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181" name="RedWin" hidden="1">
            <a:hlinkClick r:id="" action="ppaction://macro?name=WinRound"/>
          </p:cNvPr>
          <p:cNvSpPr/>
          <p:nvPr/>
        </p:nvSpPr>
        <p:spPr>
          <a:xfrm>
            <a:off x="4613601" y="6354881"/>
            <a:ext cx="310136" cy="426720"/>
          </a:xfrm>
          <a:prstGeom prst="roundRect">
            <a:avLst/>
          </a:prstGeom>
          <a:solidFill>
            <a:srgbClr val="33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lnSpc>
                <a:spcPts val="1067"/>
              </a:lnSpc>
            </a:pPr>
            <a:r>
              <a:rPr lang="en-US" sz="1400" b="1" dirty="0">
                <a:solidFill>
                  <a:prstClr val="white"/>
                </a:solidFill>
                <a:latin typeface="Calibri"/>
              </a:rPr>
              <a:t>W</a:t>
            </a:r>
            <a:br>
              <a:rPr lang="en-US" sz="1400" b="1" dirty="0">
                <a:solidFill>
                  <a:prstClr val="white"/>
                </a:solidFill>
                <a:latin typeface="Calibri"/>
              </a:rPr>
            </a:br>
            <a:r>
              <a:rPr lang="en-US" sz="1400" b="1" dirty="0">
                <a:solidFill>
                  <a:prstClr val="white"/>
                </a:solidFill>
                <a:latin typeface="Calibri"/>
              </a:rPr>
              <a:t>I</a:t>
            </a:r>
            <a:br>
              <a:rPr lang="en-US" sz="1400" b="1" dirty="0">
                <a:solidFill>
                  <a:prstClr val="white"/>
                </a:solidFill>
                <a:latin typeface="Calibri"/>
              </a:rPr>
            </a:br>
            <a:r>
              <a:rPr lang="en-US" sz="1400" b="1" dirty="0">
                <a:solidFill>
                  <a:prstClr val="white"/>
                </a:solidFill>
                <a:latin typeface="Calibri"/>
              </a:rPr>
              <a:t>N</a:t>
            </a:r>
          </a:p>
        </p:txBody>
      </p:sp>
      <p:sp>
        <p:nvSpPr>
          <p:cNvPr id="182" name="YellowWin" hidden="1">
            <a:hlinkClick r:id="" action="ppaction://macro?name=WinRound"/>
          </p:cNvPr>
          <p:cNvSpPr/>
          <p:nvPr/>
        </p:nvSpPr>
        <p:spPr>
          <a:xfrm>
            <a:off x="7891663" y="6354881"/>
            <a:ext cx="310136" cy="426720"/>
          </a:xfrm>
          <a:prstGeom prst="roundRect">
            <a:avLst/>
          </a:prstGeom>
          <a:solidFill>
            <a:srgbClr val="33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lnSpc>
                <a:spcPts val="1067"/>
              </a:lnSpc>
            </a:pPr>
            <a:r>
              <a:rPr lang="en-US" sz="1400" b="1" dirty="0">
                <a:solidFill>
                  <a:prstClr val="white"/>
                </a:solidFill>
                <a:latin typeface="Calibri"/>
              </a:rPr>
              <a:t>W</a:t>
            </a:r>
            <a:br>
              <a:rPr lang="en-US" sz="1400" b="1" dirty="0">
                <a:solidFill>
                  <a:prstClr val="white"/>
                </a:solidFill>
                <a:latin typeface="Calibri"/>
              </a:rPr>
            </a:br>
            <a:r>
              <a:rPr lang="en-US" sz="1400" b="1" dirty="0">
                <a:solidFill>
                  <a:prstClr val="white"/>
                </a:solidFill>
                <a:latin typeface="Calibri"/>
              </a:rPr>
              <a:t>I</a:t>
            </a:r>
            <a:br>
              <a:rPr lang="en-US" sz="1400" b="1" dirty="0">
                <a:solidFill>
                  <a:prstClr val="white"/>
                </a:solidFill>
                <a:latin typeface="Calibri"/>
              </a:rPr>
            </a:br>
            <a:r>
              <a:rPr lang="en-US" sz="1400" b="1" dirty="0">
                <a:solidFill>
                  <a:prstClr val="white"/>
                </a:solidFill>
                <a:latin typeface="Calibri"/>
              </a:rPr>
              <a:t>N</a:t>
            </a:r>
          </a:p>
        </p:txBody>
      </p:sp>
      <p:sp>
        <p:nvSpPr>
          <p:cNvPr id="183" name="BlueWin" hidden="1">
            <a:hlinkClick r:id="" action="ppaction://macro?name=WinRound"/>
          </p:cNvPr>
          <p:cNvSpPr/>
          <p:nvPr/>
        </p:nvSpPr>
        <p:spPr>
          <a:xfrm>
            <a:off x="11196792" y="6354881"/>
            <a:ext cx="310136" cy="426720"/>
          </a:xfrm>
          <a:prstGeom prst="roundRect">
            <a:avLst/>
          </a:prstGeom>
          <a:solidFill>
            <a:srgbClr val="33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lnSpc>
                <a:spcPts val="1067"/>
              </a:lnSpc>
            </a:pPr>
            <a:r>
              <a:rPr lang="en-US" sz="1400" b="1" dirty="0">
                <a:solidFill>
                  <a:prstClr val="white"/>
                </a:solidFill>
                <a:latin typeface="Calibri"/>
              </a:rPr>
              <a:t>W</a:t>
            </a:r>
            <a:br>
              <a:rPr lang="en-US" sz="1400" b="1" dirty="0">
                <a:solidFill>
                  <a:prstClr val="white"/>
                </a:solidFill>
                <a:latin typeface="Calibri"/>
              </a:rPr>
            </a:br>
            <a:r>
              <a:rPr lang="en-US" sz="1400" b="1" dirty="0">
                <a:solidFill>
                  <a:prstClr val="white"/>
                </a:solidFill>
                <a:latin typeface="Calibri"/>
              </a:rPr>
              <a:t>I</a:t>
            </a:r>
            <a:br>
              <a:rPr lang="en-US" sz="1400" b="1" dirty="0">
                <a:solidFill>
                  <a:prstClr val="white"/>
                </a:solidFill>
                <a:latin typeface="Calibri"/>
              </a:rPr>
            </a:br>
            <a:r>
              <a:rPr lang="en-US" sz="1400" b="1" dirty="0">
                <a:solidFill>
                  <a:prstClr val="white"/>
                </a:solidFill>
                <a:latin typeface="Calibri"/>
              </a:rPr>
              <a:t>N</a:t>
            </a:r>
          </a:p>
        </p:txBody>
      </p:sp>
      <p:sp>
        <p:nvSpPr>
          <p:cNvPr id="184" name="RedPass">
            <a:hlinkClick r:id="" action="ppaction://macro?name=Pass"/>
          </p:cNvPr>
          <p:cNvSpPr/>
          <p:nvPr/>
        </p:nvSpPr>
        <p:spPr>
          <a:xfrm>
            <a:off x="4986350" y="6359737"/>
            <a:ext cx="423069" cy="421865"/>
          </a:xfrm>
          <a:prstGeom prst="octagon">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60960" rIns="0" bIns="0" rtlCol="0" anchor="ctr"/>
          <a:lstStyle/>
          <a:p>
            <a:pPr algn="ctr" defTabSz="1219170">
              <a:lnSpc>
                <a:spcPts val="933"/>
              </a:lnSpc>
            </a:pPr>
            <a:r>
              <a:rPr lang="en-US" sz="800" b="1">
                <a:solidFill>
                  <a:prstClr val="white"/>
                </a:solidFill>
                <a:latin typeface="Calibri"/>
              </a:rPr>
              <a:t>CHUYỂN</a:t>
            </a:r>
          </a:p>
          <a:p>
            <a:pPr algn="ctr" defTabSz="1219170">
              <a:lnSpc>
                <a:spcPts val="933"/>
              </a:lnSpc>
            </a:pPr>
            <a:r>
              <a:rPr lang="en-US" sz="800" b="1">
                <a:solidFill>
                  <a:prstClr val="white"/>
                </a:solidFill>
                <a:latin typeface="Calibri"/>
              </a:rPr>
              <a:t>LƯỢT</a:t>
            </a:r>
            <a:endParaRPr lang="en-US" sz="800" b="1" dirty="0">
              <a:solidFill>
                <a:prstClr val="white"/>
              </a:solidFill>
              <a:latin typeface="Calibri"/>
            </a:endParaRPr>
          </a:p>
        </p:txBody>
      </p:sp>
      <p:sp>
        <p:nvSpPr>
          <p:cNvPr id="185" name="YellowPass">
            <a:hlinkClick r:id="" action="ppaction://macro?name=Pass"/>
          </p:cNvPr>
          <p:cNvSpPr/>
          <p:nvPr/>
        </p:nvSpPr>
        <p:spPr>
          <a:xfrm>
            <a:off x="8264411" y="6359737"/>
            <a:ext cx="423069" cy="421865"/>
          </a:xfrm>
          <a:prstGeom prst="octagon">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60960" rIns="0" bIns="0" rtlCol="0" anchor="ctr"/>
          <a:lstStyle/>
          <a:p>
            <a:pPr lvl="0" algn="ctr" defTabSz="1219170">
              <a:lnSpc>
                <a:spcPts val="933"/>
              </a:lnSpc>
            </a:pPr>
            <a:r>
              <a:rPr lang="en-US" sz="800" b="1">
                <a:solidFill>
                  <a:prstClr val="white"/>
                </a:solidFill>
              </a:rPr>
              <a:t>CHUYỂN</a:t>
            </a:r>
          </a:p>
          <a:p>
            <a:pPr lvl="0" algn="ctr" defTabSz="1219170">
              <a:lnSpc>
                <a:spcPts val="933"/>
              </a:lnSpc>
            </a:pPr>
            <a:r>
              <a:rPr lang="en-US" sz="800" b="1">
                <a:solidFill>
                  <a:prstClr val="white"/>
                </a:solidFill>
              </a:rPr>
              <a:t>LƯỢT</a:t>
            </a:r>
            <a:endParaRPr lang="en-US" sz="800" b="1" dirty="0">
              <a:solidFill>
                <a:prstClr val="white"/>
              </a:solidFill>
            </a:endParaRPr>
          </a:p>
        </p:txBody>
      </p:sp>
      <p:sp>
        <p:nvSpPr>
          <p:cNvPr id="186" name="BluePass">
            <a:hlinkClick r:id="" action="ppaction://macro?name=Pass"/>
          </p:cNvPr>
          <p:cNvSpPr/>
          <p:nvPr/>
        </p:nvSpPr>
        <p:spPr>
          <a:xfrm>
            <a:off x="11569540" y="6359737"/>
            <a:ext cx="423069" cy="421865"/>
          </a:xfrm>
          <a:prstGeom prst="octagon">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60960" rIns="0" bIns="0" rtlCol="0" anchor="ctr"/>
          <a:lstStyle/>
          <a:p>
            <a:pPr lvl="0" algn="ctr" defTabSz="1219170">
              <a:lnSpc>
                <a:spcPts val="933"/>
              </a:lnSpc>
            </a:pPr>
            <a:r>
              <a:rPr lang="en-US" sz="800" b="1">
                <a:solidFill>
                  <a:prstClr val="white"/>
                </a:solidFill>
              </a:rPr>
              <a:t>CHUYỂN</a:t>
            </a:r>
          </a:p>
          <a:p>
            <a:pPr lvl="0" algn="ctr" defTabSz="1219170">
              <a:lnSpc>
                <a:spcPts val="933"/>
              </a:lnSpc>
            </a:pPr>
            <a:r>
              <a:rPr lang="en-US" sz="800" b="1">
                <a:solidFill>
                  <a:prstClr val="white"/>
                </a:solidFill>
              </a:rPr>
              <a:t>LƯỢT</a:t>
            </a:r>
            <a:endParaRPr lang="en-US" sz="800" b="1" dirty="0">
              <a:solidFill>
                <a:prstClr val="white"/>
              </a:solidFill>
            </a:endParaRPr>
          </a:p>
        </p:txBody>
      </p:sp>
      <p:sp>
        <p:nvSpPr>
          <p:cNvPr id="190" name="SpunValue"/>
          <p:cNvSpPr/>
          <p:nvPr/>
        </p:nvSpPr>
        <p:spPr>
          <a:xfrm>
            <a:off x="480434" y="5865833"/>
            <a:ext cx="1798289" cy="388571"/>
          </a:xfrm>
          <a:prstGeom prst="rect">
            <a:avLst/>
          </a:prstGeom>
          <a:solidFill>
            <a:schemeClr val="bg1">
              <a:lumMod val="85000"/>
              <a:lumOff val="15000"/>
            </a:schemeClr>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243840" rtlCol="0" anchor="ctr"/>
          <a:lstStyle/>
          <a:p>
            <a:pPr defTabSz="1219170"/>
            <a:r>
              <a:rPr lang="en-US" sz="2400">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2400"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192" name="RedName"/>
          <p:cNvSpPr txBox="1"/>
          <p:nvPr/>
        </p:nvSpPr>
        <p:spPr>
          <a:xfrm>
            <a:off x="2631965" y="5262921"/>
            <a:ext cx="1179297" cy="461665"/>
          </a:xfrm>
          <a:prstGeom prst="rect">
            <a:avLst/>
          </a:prstGeom>
          <a:noFill/>
          <a:ln/>
        </p:spPr>
        <p:txBody>
          <a:bodyPr wrap="none" rtlCol="0">
            <a:spAutoFit/>
          </a:bodyPr>
          <a:lstStyle/>
          <a:p>
            <a:pPr defTabSz="1219170"/>
            <a:r>
              <a:rPr lang="en-US" sz="2400" b="1">
                <a:solidFill>
                  <a:prstClr val="black"/>
                </a:solidFill>
                <a:latin typeface="Rockwell Condensed" panose="02060603050405020104" pitchFamily="18" charset="0"/>
              </a:rPr>
              <a:t>Player 1</a:t>
            </a:r>
            <a:endParaRPr lang="en-US" sz="2400" b="1" dirty="0">
              <a:solidFill>
                <a:prstClr val="black"/>
              </a:solidFill>
              <a:latin typeface="Rockwell Condensed" panose="02060603050405020104" pitchFamily="18" charset="0"/>
            </a:endParaRPr>
          </a:p>
        </p:txBody>
      </p:sp>
      <p:sp>
        <p:nvSpPr>
          <p:cNvPr id="193" name="RedTogOff">
            <a:hlinkClick r:id="" action="ppaction://macro?name=SelectTeam"/>
          </p:cNvPr>
          <p:cNvSpPr/>
          <p:nvPr/>
        </p:nvSpPr>
        <p:spPr>
          <a:xfrm>
            <a:off x="2396523" y="5357922"/>
            <a:ext cx="293956" cy="293956"/>
          </a:xfrm>
          <a:prstGeom prst="ellipse">
            <a:avLst/>
          </a:prstGeom>
          <a:gradFill flip="none" rotWithShape="1">
            <a:gsLst>
              <a:gs pos="0">
                <a:srgbClr val="339933">
                  <a:lumMod val="50000"/>
                </a:srgbClr>
              </a:gs>
              <a:gs pos="94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4" name="YellowTogOff">
            <a:hlinkClick r:id="" action="ppaction://macro?name=SelectTeam"/>
          </p:cNvPr>
          <p:cNvSpPr/>
          <p:nvPr/>
        </p:nvSpPr>
        <p:spPr>
          <a:xfrm>
            <a:off x="5610098" y="5357922"/>
            <a:ext cx="293956" cy="293956"/>
          </a:xfrm>
          <a:prstGeom prst="ellipse">
            <a:avLst/>
          </a:prstGeom>
          <a:gradFill flip="none" rotWithShape="1">
            <a:gsLst>
              <a:gs pos="0">
                <a:srgbClr val="339933">
                  <a:lumMod val="50000"/>
                </a:srgbClr>
              </a:gs>
              <a:gs pos="94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5" name="BlueTogOff">
            <a:hlinkClick r:id="" action="ppaction://macro?name=SelectTeam"/>
          </p:cNvPr>
          <p:cNvSpPr/>
          <p:nvPr/>
        </p:nvSpPr>
        <p:spPr>
          <a:xfrm>
            <a:off x="8893046" y="5357922"/>
            <a:ext cx="293956" cy="293956"/>
          </a:xfrm>
          <a:prstGeom prst="ellipse">
            <a:avLst/>
          </a:prstGeom>
          <a:gradFill flip="none" rotWithShape="1">
            <a:gsLst>
              <a:gs pos="0">
                <a:srgbClr val="339933">
                  <a:lumMod val="50000"/>
                </a:srgbClr>
              </a:gs>
              <a:gs pos="94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6" name="RedTogOn" hidden="1"/>
          <p:cNvSpPr/>
          <p:nvPr/>
        </p:nvSpPr>
        <p:spPr>
          <a:xfrm>
            <a:off x="2396523" y="5357922"/>
            <a:ext cx="293956" cy="293956"/>
          </a:xfrm>
          <a:prstGeom prst="ellipse">
            <a:avLst/>
          </a:prstGeom>
          <a:gradFill flip="none" rotWithShape="1">
            <a:gsLst>
              <a:gs pos="0">
                <a:srgbClr val="00FF00"/>
              </a:gs>
              <a:gs pos="77000">
                <a:srgbClr val="37C837">
                  <a:lumMod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7" name="YellowTogOn" hidden="1"/>
          <p:cNvSpPr/>
          <p:nvPr/>
        </p:nvSpPr>
        <p:spPr>
          <a:xfrm>
            <a:off x="5610098" y="5357922"/>
            <a:ext cx="293956" cy="293956"/>
          </a:xfrm>
          <a:prstGeom prst="ellipse">
            <a:avLst/>
          </a:prstGeom>
          <a:gradFill flip="none" rotWithShape="1">
            <a:gsLst>
              <a:gs pos="0">
                <a:srgbClr val="00FF00"/>
              </a:gs>
              <a:gs pos="77000">
                <a:srgbClr val="37C837">
                  <a:lumMod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8" name="BlueTogOn" hidden="1"/>
          <p:cNvSpPr/>
          <p:nvPr/>
        </p:nvSpPr>
        <p:spPr>
          <a:xfrm>
            <a:off x="8893046" y="5357922"/>
            <a:ext cx="293956" cy="293956"/>
          </a:xfrm>
          <a:prstGeom prst="ellipse">
            <a:avLst/>
          </a:prstGeom>
          <a:gradFill flip="none" rotWithShape="1">
            <a:gsLst>
              <a:gs pos="0">
                <a:srgbClr val="00FF00"/>
              </a:gs>
              <a:gs pos="77000">
                <a:srgbClr val="37C837">
                  <a:lumMod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9" name="YellowName"/>
          <p:cNvSpPr txBox="1"/>
          <p:nvPr/>
        </p:nvSpPr>
        <p:spPr>
          <a:xfrm>
            <a:off x="5851182" y="5262921"/>
            <a:ext cx="1179297" cy="461665"/>
          </a:xfrm>
          <a:prstGeom prst="rect">
            <a:avLst/>
          </a:prstGeom>
          <a:noFill/>
          <a:ln/>
        </p:spPr>
        <p:txBody>
          <a:bodyPr wrap="none" rtlCol="0">
            <a:spAutoFit/>
          </a:bodyPr>
          <a:lstStyle/>
          <a:p>
            <a:pPr defTabSz="1219170"/>
            <a:r>
              <a:rPr lang="en-US" sz="2400" b="1">
                <a:solidFill>
                  <a:prstClr val="black"/>
                </a:solidFill>
                <a:latin typeface="Rockwell Condensed" panose="02060603050405020104" pitchFamily="18" charset="0"/>
              </a:rPr>
              <a:t>Player 2</a:t>
            </a:r>
            <a:endParaRPr lang="en-US" sz="2400" b="1" dirty="0">
              <a:solidFill>
                <a:prstClr val="black"/>
              </a:solidFill>
              <a:latin typeface="Rockwell Condensed" panose="02060603050405020104" pitchFamily="18" charset="0"/>
            </a:endParaRPr>
          </a:p>
        </p:txBody>
      </p:sp>
      <p:sp>
        <p:nvSpPr>
          <p:cNvPr id="200" name="BlueName"/>
          <p:cNvSpPr txBox="1"/>
          <p:nvPr/>
        </p:nvSpPr>
        <p:spPr>
          <a:xfrm>
            <a:off x="9131230" y="5262921"/>
            <a:ext cx="992579" cy="461665"/>
          </a:xfrm>
          <a:prstGeom prst="rect">
            <a:avLst/>
          </a:prstGeom>
          <a:noFill/>
          <a:ln/>
        </p:spPr>
        <p:txBody>
          <a:bodyPr wrap="none" rtlCol="0">
            <a:spAutoFit/>
          </a:bodyPr>
          <a:lstStyle/>
          <a:p>
            <a:pPr defTabSz="1219170"/>
            <a:r>
              <a:rPr lang="en-US" sz="2400" b="1">
                <a:solidFill>
                  <a:prstClr val="black"/>
                </a:solidFill>
                <a:latin typeface="Rockwell Condensed" panose="02060603050405020104" pitchFamily="18" charset="0"/>
              </a:rPr>
              <a:t>Khanh</a:t>
            </a:r>
            <a:endParaRPr lang="en-US" sz="2400" b="1" dirty="0">
              <a:solidFill>
                <a:prstClr val="black"/>
              </a:solidFill>
              <a:latin typeface="Rockwell Condensed" panose="02060603050405020104" pitchFamily="18" charset="0"/>
            </a:endParaRPr>
          </a:p>
        </p:txBody>
      </p:sp>
      <p:sp>
        <p:nvSpPr>
          <p:cNvPr id="207" name="Rectangle 206"/>
          <p:cNvSpPr/>
          <p:nvPr/>
        </p:nvSpPr>
        <p:spPr>
          <a:xfrm>
            <a:off x="2626941" y="5873573"/>
            <a:ext cx="2798991" cy="373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prstClr val="white"/>
                </a:solidFill>
                <a:latin typeface="Arial" panose="020B0604020202020204" pitchFamily="34" charset="0"/>
                <a:cs typeface="Arial" panose="020B0604020202020204" pitchFamily="34" charset="0"/>
              </a:rPr>
              <a:t>MẤT LƯỢT</a:t>
            </a:r>
            <a:endParaRPr lang="en-US" sz="2667" b="1" dirty="0">
              <a:solidFill>
                <a:prstClr val="white"/>
              </a:solidFill>
              <a:latin typeface="Arial" panose="020B0604020202020204" pitchFamily="34" charset="0"/>
              <a:cs typeface="Arial" panose="020B0604020202020204" pitchFamily="34" charset="0"/>
            </a:endParaRPr>
          </a:p>
        </p:txBody>
      </p:sp>
      <p:sp>
        <p:nvSpPr>
          <p:cNvPr id="208" name="Rectangle 207"/>
          <p:cNvSpPr/>
          <p:nvPr/>
        </p:nvSpPr>
        <p:spPr>
          <a:xfrm>
            <a:off x="5892665" y="5873573"/>
            <a:ext cx="2798991" cy="373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2667" b="1">
                <a:solidFill>
                  <a:prstClr val="white"/>
                </a:solidFill>
                <a:latin typeface="Arial" panose="020B0604020202020204" pitchFamily="34" charset="0"/>
                <a:cs typeface="Arial" panose="020B0604020202020204" pitchFamily="34" charset="0"/>
              </a:rPr>
              <a:t>MẤT LƯỢT</a:t>
            </a:r>
            <a:endParaRPr lang="en-US" sz="2667" b="1" dirty="0">
              <a:solidFill>
                <a:prstClr val="white"/>
              </a:solidFill>
              <a:latin typeface="Arial" panose="020B0604020202020204" pitchFamily="34" charset="0"/>
              <a:cs typeface="Arial" panose="020B0604020202020204" pitchFamily="34" charset="0"/>
            </a:endParaRPr>
          </a:p>
        </p:txBody>
      </p:sp>
      <p:sp>
        <p:nvSpPr>
          <p:cNvPr id="209" name="Rectangle 208"/>
          <p:cNvSpPr/>
          <p:nvPr/>
        </p:nvSpPr>
        <p:spPr>
          <a:xfrm>
            <a:off x="9148759" y="5873573"/>
            <a:ext cx="2798991" cy="373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2667" b="1">
                <a:solidFill>
                  <a:prstClr val="white"/>
                </a:solidFill>
                <a:latin typeface="Arial" panose="020B0604020202020204" pitchFamily="34" charset="0"/>
                <a:cs typeface="Arial" panose="020B0604020202020204" pitchFamily="34" charset="0"/>
              </a:rPr>
              <a:t>MẤT LƯỢT</a:t>
            </a:r>
            <a:endParaRPr lang="en-US" sz="2667" b="1" dirty="0">
              <a:solidFill>
                <a:prstClr val="white"/>
              </a:solidFill>
              <a:latin typeface="Arial" panose="020B0604020202020204" pitchFamily="34" charset="0"/>
              <a:cs typeface="Arial" panose="020B0604020202020204" pitchFamily="34" charset="0"/>
            </a:endParaRPr>
          </a:p>
        </p:txBody>
      </p:sp>
      <p:pic>
        <p:nvPicPr>
          <p:cNvPr id="210" name="Wild Picture" descr="http://i53.tinypic.com/23uvuv7.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66542" y="6354881"/>
            <a:ext cx="300708" cy="426720"/>
          </a:xfrm>
          <a:prstGeom prst="rect">
            <a:avLst/>
          </a:prstGeom>
          <a:noFill/>
          <a:extLst>
            <a:ext uri="{909E8E84-426E-40DD-AFC4-6F175D3DCCD1}">
              <a14:hiddenFill xmlns:a14="http://schemas.microsoft.com/office/drawing/2010/main">
                <a:solidFill>
                  <a:srgbClr val="FFFFFF"/>
                </a:solidFill>
              </a14:hiddenFill>
            </a:ext>
          </a:extLst>
        </p:spPr>
      </p:pic>
      <p:sp>
        <p:nvSpPr>
          <p:cNvPr id="211" name="Octagon 210"/>
          <p:cNvSpPr/>
          <p:nvPr/>
        </p:nvSpPr>
        <p:spPr>
          <a:xfrm>
            <a:off x="3066387" y="6354881"/>
            <a:ext cx="305317" cy="426720"/>
          </a:xfrm>
          <a:prstGeom prst="octagon">
            <a:avLst>
              <a:gd name="adj" fmla="val 7852"/>
            </a:avLst>
          </a:prstGeom>
          <a:solidFill>
            <a:srgbClr val="A6A6A6">
              <a:alpha val="0"/>
            </a:srgbClr>
          </a:solidFill>
          <a:ln w="127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212" name="Wild Picture 2" descr="http://i53.tinypic.com/23uvuv7.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337682" y="6354881"/>
            <a:ext cx="300708" cy="426720"/>
          </a:xfrm>
          <a:prstGeom prst="rect">
            <a:avLst/>
          </a:prstGeom>
          <a:noFill/>
          <a:extLst>
            <a:ext uri="{909E8E84-426E-40DD-AFC4-6F175D3DCCD1}">
              <a14:hiddenFill xmlns:a14="http://schemas.microsoft.com/office/drawing/2010/main">
                <a:solidFill>
                  <a:srgbClr val="FFFFFF"/>
                </a:solidFill>
              </a14:hiddenFill>
            </a:ext>
          </a:extLst>
        </p:spPr>
      </p:pic>
      <p:sp>
        <p:nvSpPr>
          <p:cNvPr id="213" name="Octagon 212"/>
          <p:cNvSpPr/>
          <p:nvPr/>
        </p:nvSpPr>
        <p:spPr>
          <a:xfrm>
            <a:off x="6337527" y="6354881"/>
            <a:ext cx="305317" cy="426720"/>
          </a:xfrm>
          <a:prstGeom prst="octagon">
            <a:avLst>
              <a:gd name="adj" fmla="val 7852"/>
            </a:avLst>
          </a:prstGeom>
          <a:solidFill>
            <a:srgbClr val="A6A6A6">
              <a:alpha val="0"/>
            </a:srgbClr>
          </a:solidFill>
          <a:ln w="127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214" name="Wild Picture 3" descr="http://i53.tinypic.com/23uvuv7.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616002" y="6354881"/>
            <a:ext cx="300708" cy="426720"/>
          </a:xfrm>
          <a:prstGeom prst="rect">
            <a:avLst/>
          </a:prstGeom>
          <a:noFill/>
          <a:extLst>
            <a:ext uri="{909E8E84-426E-40DD-AFC4-6F175D3DCCD1}">
              <a14:hiddenFill xmlns:a14="http://schemas.microsoft.com/office/drawing/2010/main">
                <a:solidFill>
                  <a:srgbClr val="FFFFFF"/>
                </a:solidFill>
              </a14:hiddenFill>
            </a:ext>
          </a:extLst>
        </p:spPr>
      </p:pic>
      <p:sp>
        <p:nvSpPr>
          <p:cNvPr id="215" name="Octagon 214"/>
          <p:cNvSpPr/>
          <p:nvPr/>
        </p:nvSpPr>
        <p:spPr>
          <a:xfrm>
            <a:off x="9615847" y="6354881"/>
            <a:ext cx="305317" cy="426720"/>
          </a:xfrm>
          <a:prstGeom prst="octagon">
            <a:avLst>
              <a:gd name="adj" fmla="val 7852"/>
            </a:avLst>
          </a:prstGeom>
          <a:solidFill>
            <a:srgbClr val="A6A6A6">
              <a:alpha val="0"/>
            </a:srgbClr>
          </a:solidFill>
          <a:ln w="127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216" name="Free Spin Picture" descr="http://img198.imageshack.us/img198/3454/freespin.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647459" y="6383096"/>
            <a:ext cx="362160" cy="362160"/>
          </a:xfrm>
          <a:prstGeom prst="rect">
            <a:avLst/>
          </a:prstGeom>
          <a:noFill/>
          <a:extLst>
            <a:ext uri="{909E8E84-426E-40DD-AFC4-6F175D3DCCD1}">
              <a14:hiddenFill xmlns:a14="http://schemas.microsoft.com/office/drawing/2010/main">
                <a:solidFill>
                  <a:srgbClr val="FFFFFF"/>
                </a:solidFill>
              </a14:hiddenFill>
            </a:ext>
          </a:extLst>
        </p:spPr>
      </p:pic>
      <p:sp>
        <p:nvSpPr>
          <p:cNvPr id="217" name="Free Spin Clicker"/>
          <p:cNvSpPr/>
          <p:nvPr/>
        </p:nvSpPr>
        <p:spPr>
          <a:xfrm>
            <a:off x="2647459" y="6384779"/>
            <a:ext cx="362160" cy="358796"/>
          </a:xfrm>
          <a:prstGeom prst="ellipse">
            <a:avLst/>
          </a:prstGeom>
          <a:solidFill>
            <a:schemeClr val="accent1">
              <a:alpha val="0"/>
            </a:schemeClr>
          </a:solidFill>
          <a:ln w="127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218" name="Free Spin Picture 2" descr="http://img198.imageshack.us/img198/3454/freespin.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912755" y="6383096"/>
            <a:ext cx="362160" cy="362160"/>
          </a:xfrm>
          <a:prstGeom prst="rect">
            <a:avLst/>
          </a:prstGeom>
          <a:noFill/>
          <a:extLst>
            <a:ext uri="{909E8E84-426E-40DD-AFC4-6F175D3DCCD1}">
              <a14:hiddenFill xmlns:a14="http://schemas.microsoft.com/office/drawing/2010/main">
                <a:solidFill>
                  <a:srgbClr val="FFFFFF"/>
                </a:solidFill>
              </a14:hiddenFill>
            </a:ext>
          </a:extLst>
        </p:spPr>
      </p:pic>
      <p:sp>
        <p:nvSpPr>
          <p:cNvPr id="219" name="Free Spin Clicker 2"/>
          <p:cNvSpPr/>
          <p:nvPr/>
        </p:nvSpPr>
        <p:spPr>
          <a:xfrm>
            <a:off x="5912755" y="6384779"/>
            <a:ext cx="362160" cy="358796"/>
          </a:xfrm>
          <a:prstGeom prst="ellipse">
            <a:avLst/>
          </a:prstGeom>
          <a:solidFill>
            <a:schemeClr val="accent1">
              <a:alpha val="0"/>
            </a:schemeClr>
          </a:solidFill>
          <a:ln w="127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220" name="Free Spin Picture 3" descr="http://img198.imageshack.us/img198/3454/freespin.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191075" y="6383096"/>
            <a:ext cx="362160" cy="362160"/>
          </a:xfrm>
          <a:prstGeom prst="rect">
            <a:avLst/>
          </a:prstGeom>
          <a:noFill/>
          <a:extLst>
            <a:ext uri="{909E8E84-426E-40DD-AFC4-6F175D3DCCD1}">
              <a14:hiddenFill xmlns:a14="http://schemas.microsoft.com/office/drawing/2010/main">
                <a:solidFill>
                  <a:srgbClr val="FFFFFF"/>
                </a:solidFill>
              </a14:hiddenFill>
            </a:ext>
          </a:extLst>
        </p:spPr>
      </p:pic>
      <p:sp>
        <p:nvSpPr>
          <p:cNvPr id="221" name="Free Spin Clicker 3"/>
          <p:cNvSpPr/>
          <p:nvPr/>
        </p:nvSpPr>
        <p:spPr>
          <a:xfrm>
            <a:off x="9191075" y="6384779"/>
            <a:ext cx="362160" cy="358796"/>
          </a:xfrm>
          <a:prstGeom prst="ellipse">
            <a:avLst/>
          </a:prstGeom>
          <a:solidFill>
            <a:schemeClr val="accent1">
              <a:alpha val="0"/>
            </a:schemeClr>
          </a:solidFill>
          <a:ln w="127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2" name="RedCover"/>
          <p:cNvSpPr/>
          <p:nvPr/>
        </p:nvSpPr>
        <p:spPr>
          <a:xfrm>
            <a:off x="2396524" y="6303713"/>
            <a:ext cx="3237441" cy="566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3" name="YellowCover"/>
          <p:cNvSpPr/>
          <p:nvPr/>
        </p:nvSpPr>
        <p:spPr>
          <a:xfrm>
            <a:off x="5640412" y="6303713"/>
            <a:ext cx="3259824" cy="568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4" name="BlueCover"/>
          <p:cNvSpPr/>
          <p:nvPr/>
        </p:nvSpPr>
        <p:spPr>
          <a:xfrm>
            <a:off x="8900235" y="6303713"/>
            <a:ext cx="3291764" cy="56601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25" name="Group 224"/>
          <p:cNvGrpSpPr/>
          <p:nvPr/>
        </p:nvGrpSpPr>
        <p:grpSpPr>
          <a:xfrm>
            <a:off x="1131627" y="6315880"/>
            <a:ext cx="1237536" cy="1237536"/>
            <a:chOff x="-1345378" y="5940372"/>
            <a:chExt cx="1486167" cy="1486167"/>
          </a:xfrm>
        </p:grpSpPr>
        <p:sp>
          <p:nvSpPr>
            <p:cNvPr id="226" name="Oval 225"/>
            <p:cNvSpPr/>
            <p:nvPr/>
          </p:nvSpPr>
          <p:spPr>
            <a:xfrm>
              <a:off x="-1345378" y="5940372"/>
              <a:ext cx="1486167" cy="1486167"/>
            </a:xfrm>
            <a:prstGeom prst="ellipse">
              <a:avLst/>
            </a:prstGeom>
            <a:solidFill>
              <a:srgbClr val="37C837"/>
            </a:solidFill>
            <a:ln w="38100" cap="rnd" cmpd="sng">
              <a:solidFill>
                <a:schemeClr val="tx2">
                  <a:lumMod val="5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33">
                <a:solidFill>
                  <a:prstClr val="white"/>
                </a:solidFill>
                <a:latin typeface="Calibri"/>
              </a:endParaRPr>
            </a:p>
          </p:txBody>
        </p:sp>
        <p:sp>
          <p:nvSpPr>
            <p:cNvPr id="227" name="Block Arc 226">
              <a:hlinkClick r:id="" action="ppaction://macro?name=Slide7.Add900"/>
            </p:cNvPr>
            <p:cNvSpPr/>
            <p:nvPr/>
          </p:nvSpPr>
          <p:spPr>
            <a:xfrm>
              <a:off x="-1345378" y="5940372"/>
              <a:ext cx="1486167" cy="1486167"/>
            </a:xfrm>
            <a:prstGeom prst="blockArc">
              <a:avLst>
                <a:gd name="adj1" fmla="val 15768313"/>
                <a:gd name="adj2" fmla="val 16675120"/>
                <a:gd name="adj3" fmla="val 32205"/>
              </a:avLst>
            </a:prstGeom>
            <a:solidFill>
              <a:srgbClr val="FF80E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800" dirty="0">
                <a:solidFill>
                  <a:prstClr val="white"/>
                </a:solidFill>
                <a:latin typeface="Rockwell Extra Bold" panose="02060903040505020403" pitchFamily="18" charset="0"/>
              </a:endParaRPr>
            </a:p>
          </p:txBody>
        </p:sp>
        <p:sp>
          <p:nvSpPr>
            <p:cNvPr id="228" name="Block Arc 227">
              <a:hlinkClick r:id="" action="ppaction://macro?name=Slide7.Add300"/>
            </p:cNvPr>
            <p:cNvSpPr/>
            <p:nvPr/>
          </p:nvSpPr>
          <p:spPr>
            <a:xfrm rot="20700000">
              <a:off x="-1345378" y="5940372"/>
              <a:ext cx="1486167" cy="1486167"/>
            </a:xfrm>
            <a:prstGeom prst="blockArc">
              <a:avLst>
                <a:gd name="adj1" fmla="val 15768313"/>
                <a:gd name="adj2" fmla="val 16675120"/>
                <a:gd name="adj3" fmla="val 32205"/>
              </a:avLst>
            </a:prstGeom>
            <a:solidFill>
              <a:srgbClr val="00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800" dirty="0">
                <a:solidFill>
                  <a:prstClr val="white"/>
                </a:solidFill>
                <a:latin typeface="Rockwell Extra Bold" panose="02060903040505020403" pitchFamily="18" charset="0"/>
              </a:endParaRPr>
            </a:p>
          </p:txBody>
        </p:sp>
        <p:sp>
          <p:nvSpPr>
            <p:cNvPr id="229" name="Block Arc 228">
              <a:hlinkClick r:id="" action="ppaction://macro?name=Slide7.Add600"/>
            </p:cNvPr>
            <p:cNvSpPr/>
            <p:nvPr/>
          </p:nvSpPr>
          <p:spPr>
            <a:xfrm rot="11700000">
              <a:off x="-1345378" y="5940372"/>
              <a:ext cx="1486167" cy="1486167"/>
            </a:xfrm>
            <a:prstGeom prst="blockArc">
              <a:avLst>
                <a:gd name="adj1" fmla="val 15768313"/>
                <a:gd name="adj2" fmla="val 16675120"/>
                <a:gd name="adj3" fmla="val 32205"/>
              </a:avLst>
            </a:pr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30" name="Block Arc 229">
              <a:hlinkClick r:id="" action="ppaction://macro?name=Slide7.Add700"/>
            </p:cNvPr>
            <p:cNvSpPr/>
            <p:nvPr/>
          </p:nvSpPr>
          <p:spPr>
            <a:xfrm rot="8100000">
              <a:off x="-1345378" y="5940372"/>
              <a:ext cx="1486167" cy="1486167"/>
            </a:xfrm>
            <a:prstGeom prst="blockArc">
              <a:avLst>
                <a:gd name="adj1" fmla="val 15768313"/>
                <a:gd name="adj2" fmla="val 16675120"/>
                <a:gd name="adj3" fmla="val 32205"/>
              </a:avLst>
            </a:prstGeom>
            <a:solidFill>
              <a:srgbClr val="00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31" name="Block Arc 230">
              <a:hlinkClick r:id="" action="ppaction://macro?name=Slide7.Add450"/>
            </p:cNvPr>
            <p:cNvSpPr/>
            <p:nvPr/>
          </p:nvSpPr>
          <p:spPr>
            <a:xfrm rot="7200000">
              <a:off x="-1345378" y="5940372"/>
              <a:ext cx="1486167" cy="1486167"/>
            </a:xfrm>
            <a:prstGeom prst="blockArc">
              <a:avLst>
                <a:gd name="adj1" fmla="val 15768313"/>
                <a:gd name="adj2" fmla="val 16675120"/>
                <a:gd name="adj3" fmla="val 32205"/>
              </a:avLst>
            </a:prstGeom>
            <a:solidFill>
              <a:srgbClr val="FF80E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32" name="Block Arc 231">
              <a:hlinkClick r:id="" action="ppaction://macro?name=Slide7.Add300"/>
            </p:cNvPr>
            <p:cNvSpPr/>
            <p:nvPr/>
          </p:nvSpPr>
          <p:spPr>
            <a:xfrm rot="18000000">
              <a:off x="-1345378" y="5940372"/>
              <a:ext cx="1486167" cy="1486167"/>
            </a:xfrm>
            <a:prstGeom prst="blockArc">
              <a:avLst>
                <a:gd name="adj1" fmla="val 15768313"/>
                <a:gd name="adj2" fmla="val 16675120"/>
                <a:gd name="adj3" fmla="val 32205"/>
              </a:avLst>
            </a:prstGeom>
            <a:solidFill>
              <a:srgbClr val="FF80E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33" name="Block Arc 232">
              <a:hlinkClick r:id="" action="ppaction://macro?name=Slide7.Add900"/>
            </p:cNvPr>
            <p:cNvSpPr/>
            <p:nvPr/>
          </p:nvSpPr>
          <p:spPr>
            <a:xfrm rot="18900000">
              <a:off x="-1345378" y="5940372"/>
              <a:ext cx="1486167" cy="1486167"/>
            </a:xfrm>
            <a:prstGeom prst="blockArc">
              <a:avLst>
                <a:gd name="adj1" fmla="val 15768313"/>
                <a:gd name="adj2" fmla="val 16675120"/>
                <a:gd name="adj3" fmla="val 32205"/>
              </a:avLst>
            </a:prstGeom>
            <a:solidFill>
              <a:srgbClr val="FF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34" name="Block Arc 233">
              <a:hlinkClick r:id="" action="ppaction://macro?name=Slide7.Add300"/>
            </p:cNvPr>
            <p:cNvSpPr/>
            <p:nvPr/>
          </p:nvSpPr>
          <p:spPr>
            <a:xfrm rot="13500000">
              <a:off x="-1345378" y="5940372"/>
              <a:ext cx="1486167" cy="1486167"/>
            </a:xfrm>
            <a:prstGeom prst="blockArc">
              <a:avLst>
                <a:gd name="adj1" fmla="val 15768313"/>
                <a:gd name="adj2" fmla="val 16675120"/>
                <a:gd name="adj3" fmla="val 32205"/>
              </a:avLst>
            </a:prstGeom>
            <a:solidFill>
              <a:srgbClr val="FF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35" name="Block Arc 234">
              <a:hlinkClick r:id="" action="ppaction://macro?name=Slide7.Add900"/>
            </p:cNvPr>
            <p:cNvSpPr/>
            <p:nvPr/>
          </p:nvSpPr>
          <p:spPr>
            <a:xfrm rot="5400000">
              <a:off x="-1345378" y="5940372"/>
              <a:ext cx="1486167" cy="1486167"/>
            </a:xfrm>
            <a:prstGeom prst="blockArc">
              <a:avLst>
                <a:gd name="adj1" fmla="val 15768313"/>
                <a:gd name="adj2" fmla="val 16675120"/>
                <a:gd name="adj3" fmla="val 32205"/>
              </a:avLst>
            </a:prstGeom>
            <a:solidFill>
              <a:srgbClr val="FF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36" name="Block Arc 235">
              <a:hlinkClick r:id="" action="ppaction://macro?name=Slide7.Add500"/>
            </p:cNvPr>
            <p:cNvSpPr/>
            <p:nvPr/>
          </p:nvSpPr>
          <p:spPr>
            <a:xfrm rot="19800000">
              <a:off x="-1345378" y="5940372"/>
              <a:ext cx="1486167" cy="1486167"/>
            </a:xfrm>
            <a:prstGeom prst="blockArc">
              <a:avLst>
                <a:gd name="adj1" fmla="val 15768313"/>
                <a:gd name="adj2" fmla="val 16675120"/>
                <a:gd name="adj3" fmla="val 32205"/>
              </a:avLst>
            </a:prstGeom>
            <a:solidFill>
              <a:srgbClr val="00C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37" name="Block Arc 236">
              <a:hlinkClick r:id="" action="ppaction://macro?name=Slide7.Add300"/>
            </p:cNvPr>
            <p:cNvSpPr/>
            <p:nvPr/>
          </p:nvSpPr>
          <p:spPr>
            <a:xfrm rot="3600000">
              <a:off x="-1345378" y="5940372"/>
              <a:ext cx="1486167" cy="1486167"/>
            </a:xfrm>
            <a:prstGeom prst="blockArc">
              <a:avLst>
                <a:gd name="adj1" fmla="val 15768313"/>
                <a:gd name="adj2" fmla="val 16675120"/>
                <a:gd name="adj3" fmla="val 32205"/>
              </a:avLst>
            </a:prstGeom>
            <a:solidFill>
              <a:srgbClr val="00C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38" name="Block Arc 237">
              <a:hlinkClick r:id="" action="ppaction://macro?name=Slide7.Add500"/>
            </p:cNvPr>
            <p:cNvSpPr/>
            <p:nvPr/>
          </p:nvSpPr>
          <p:spPr>
            <a:xfrm rot="14400000">
              <a:off x="-1345378" y="5940372"/>
              <a:ext cx="1486167" cy="1486167"/>
            </a:xfrm>
            <a:prstGeom prst="blockArc">
              <a:avLst>
                <a:gd name="adj1" fmla="val 15768313"/>
                <a:gd name="adj2" fmla="val 16675120"/>
                <a:gd name="adj3" fmla="val 32205"/>
              </a:avLst>
            </a:prstGeom>
            <a:solidFill>
              <a:srgbClr val="00C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39" name="Block Arc 238">
              <a:hlinkClick r:id="" action="ppaction://macro?name=Slide7.Add400"/>
            </p:cNvPr>
            <p:cNvSpPr/>
            <p:nvPr/>
          </p:nvSpPr>
          <p:spPr>
            <a:xfrm rot="17100000">
              <a:off x="-1345378" y="5940372"/>
              <a:ext cx="1486167" cy="1486167"/>
            </a:xfrm>
            <a:prstGeom prst="blockArc">
              <a:avLst>
                <a:gd name="adj1" fmla="val 15768313"/>
                <a:gd name="adj2" fmla="val 16675120"/>
                <a:gd name="adj3" fmla="val 32205"/>
              </a:avLst>
            </a:pr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40" name="Block Arc 239">
              <a:hlinkClick r:id="" action="ppaction://macro?name=Slide7.Add400"/>
            </p:cNvPr>
            <p:cNvSpPr/>
            <p:nvPr/>
          </p:nvSpPr>
          <p:spPr>
            <a:xfrm rot="2700000">
              <a:off x="-1345378" y="5940372"/>
              <a:ext cx="1486167" cy="1486167"/>
            </a:xfrm>
            <a:prstGeom prst="blockArc">
              <a:avLst>
                <a:gd name="adj1" fmla="val 15768313"/>
                <a:gd name="adj2" fmla="val 16675120"/>
                <a:gd name="adj3" fmla="val 32205"/>
              </a:avLst>
            </a:pr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41" name="Block Arc 240">
              <a:hlinkClick r:id="" action="ppaction://macro?name=Slide7.Add500"/>
            </p:cNvPr>
            <p:cNvSpPr/>
            <p:nvPr/>
          </p:nvSpPr>
          <p:spPr>
            <a:xfrm rot="12600000">
              <a:off x="-1345378" y="5940372"/>
              <a:ext cx="1486167" cy="1486167"/>
            </a:xfrm>
            <a:prstGeom prst="blockArc">
              <a:avLst>
                <a:gd name="adj1" fmla="val 15768313"/>
                <a:gd name="adj2" fmla="val 16675120"/>
                <a:gd name="adj3" fmla="val 32205"/>
              </a:avLst>
            </a:pr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42" name="Block Arc 241">
              <a:hlinkClick r:id="" action="ppaction://macro?name=Slide7.Add550"/>
            </p:cNvPr>
            <p:cNvSpPr/>
            <p:nvPr/>
          </p:nvSpPr>
          <p:spPr>
            <a:xfrm rot="16200000">
              <a:off x="-1345378" y="5940372"/>
              <a:ext cx="1486167" cy="1486167"/>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43" name="Block Arc 242">
              <a:hlinkClick r:id="" action="ppaction://macro?name=Slide7.Add600"/>
            </p:cNvPr>
            <p:cNvSpPr/>
            <p:nvPr/>
          </p:nvSpPr>
          <p:spPr>
            <a:xfrm rot="1800000">
              <a:off x="-1345378" y="5940372"/>
              <a:ext cx="1486167" cy="1486167"/>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800" dirty="0">
                <a:solidFill>
                  <a:prstClr val="white"/>
                </a:solidFill>
                <a:latin typeface="Rockwell Extra Bold" panose="02060903040505020403" pitchFamily="18" charset="0"/>
              </a:endParaRPr>
            </a:p>
          </p:txBody>
        </p:sp>
        <p:sp>
          <p:nvSpPr>
            <p:cNvPr id="244" name="Block Arc 243">
              <a:hlinkClick r:id="" action="ppaction://macro?name=Slide7.Add350"/>
            </p:cNvPr>
            <p:cNvSpPr/>
            <p:nvPr/>
          </p:nvSpPr>
          <p:spPr>
            <a:xfrm rot="6300000">
              <a:off x="-1345378" y="5940372"/>
              <a:ext cx="1486167" cy="1486167"/>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45" name="Block Arc 244">
              <a:hlinkClick r:id="" action="ppaction://macro?name=Slide7.Add600"/>
            </p:cNvPr>
            <p:cNvSpPr/>
            <p:nvPr/>
          </p:nvSpPr>
          <p:spPr>
            <a:xfrm rot="9900000">
              <a:off x="-1345378" y="5940372"/>
              <a:ext cx="1486167" cy="1486167"/>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46" name="Block Arc 245">
              <a:hlinkClick r:id="" action="ppaction://macro?name=Slide7.Add300"/>
            </p:cNvPr>
            <p:cNvSpPr/>
            <p:nvPr/>
          </p:nvSpPr>
          <p:spPr>
            <a:xfrm rot="9000000">
              <a:off x="-1345378" y="5940372"/>
              <a:ext cx="1486167" cy="1486167"/>
            </a:xfrm>
            <a:prstGeom prst="blockArc">
              <a:avLst>
                <a:gd name="adj1" fmla="val 15768313"/>
                <a:gd name="adj2" fmla="val 16675120"/>
                <a:gd name="adj3" fmla="val 32205"/>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47" name="Block Arc 246">
              <a:hlinkClick r:id="" action="ppaction://macro?name=Slide7.Add800"/>
            </p:cNvPr>
            <p:cNvSpPr/>
            <p:nvPr/>
          </p:nvSpPr>
          <p:spPr>
            <a:xfrm rot="15300000">
              <a:off x="-1345378" y="5940372"/>
              <a:ext cx="1486167" cy="1486167"/>
            </a:xfrm>
            <a:prstGeom prst="blockArc">
              <a:avLst>
                <a:gd name="adj1" fmla="val 15768313"/>
                <a:gd name="adj2" fmla="val 16675120"/>
                <a:gd name="adj3" fmla="val 32205"/>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48" name="Block Arc 247">
              <a:hlinkClick r:id="" action="ppaction://macro?name=Slide7.Add1000"/>
            </p:cNvPr>
            <p:cNvSpPr/>
            <p:nvPr/>
          </p:nvSpPr>
          <p:spPr>
            <a:xfrm rot="10800000">
              <a:off x="-1345378" y="5940372"/>
              <a:ext cx="1486167" cy="1486167"/>
            </a:xfrm>
            <a:prstGeom prst="blockArc">
              <a:avLst>
                <a:gd name="adj1" fmla="val 15768313"/>
                <a:gd name="adj2" fmla="val 16675120"/>
                <a:gd name="adj3" fmla="val 32205"/>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8666"/>
                </a:lnSpc>
              </a:pPr>
              <a:endParaRPr lang="en-US" sz="1467" dirty="0">
                <a:solidFill>
                  <a:prstClr val="white"/>
                </a:solidFill>
                <a:latin typeface="Rockwell Extra Bold" panose="02060903040505020403" pitchFamily="18" charset="0"/>
              </a:endParaRPr>
            </a:p>
          </p:txBody>
        </p:sp>
        <p:sp>
          <p:nvSpPr>
            <p:cNvPr id="249" name="Block Arc 248"/>
            <p:cNvSpPr/>
            <p:nvPr/>
          </p:nvSpPr>
          <p:spPr>
            <a:xfrm rot="900000">
              <a:off x="-1345378" y="5940372"/>
              <a:ext cx="1486167" cy="1486167"/>
            </a:xfrm>
            <a:prstGeom prst="blockArc">
              <a:avLst>
                <a:gd name="adj1" fmla="val 15768313"/>
                <a:gd name="adj2" fmla="val 16675120"/>
                <a:gd name="adj3" fmla="val 32205"/>
              </a:avLst>
            </a:pr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numCol="1" rtlCol="0" anchor="ctr">
              <a:prstTxWarp prst="textFadeDown">
                <a:avLst/>
              </a:prstTxWarp>
            </a:bodyPr>
            <a:lstStyle/>
            <a:p>
              <a:pPr algn="ctr" defTabSz="1219170">
                <a:lnSpc>
                  <a:spcPts val="5600"/>
                </a:lnSpc>
              </a:pPr>
              <a:endParaRPr lang="en-US" sz="1867" dirty="0">
                <a:solidFill>
                  <a:prstClr val="white"/>
                </a:solidFill>
                <a:latin typeface="Rockwell" panose="02060603020205020403" pitchFamily="18" charset="0"/>
              </a:endParaRPr>
            </a:p>
          </p:txBody>
        </p:sp>
        <p:sp>
          <p:nvSpPr>
            <p:cNvPr id="250" name="Block Arc 249"/>
            <p:cNvSpPr/>
            <p:nvPr/>
          </p:nvSpPr>
          <p:spPr>
            <a:xfrm rot="4500000">
              <a:off x="-1345378" y="5940372"/>
              <a:ext cx="1486167" cy="1486167"/>
            </a:xfrm>
            <a:prstGeom prst="blockArc">
              <a:avLst>
                <a:gd name="adj1" fmla="val 15768313"/>
                <a:gd name="adj2" fmla="val 16675120"/>
                <a:gd name="adj3" fmla="val 32205"/>
              </a:avLst>
            </a:prstGeom>
            <a:solidFill>
              <a:schemeClr val="tx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2133"/>
                </a:lnSpc>
              </a:pPr>
              <a:endParaRPr lang="en-US" sz="1333" dirty="0">
                <a:solidFill>
                  <a:prstClr val="white"/>
                </a:solidFill>
                <a:latin typeface="Rockwell Extra Bold" panose="02060903040505020403" pitchFamily="18" charset="0"/>
              </a:endParaRPr>
            </a:p>
          </p:txBody>
        </p:sp>
      </p:grpSp>
      <p:sp>
        <p:nvSpPr>
          <p:cNvPr id="251" name="SolvePuzzle">
            <a:hlinkClick r:id="" action="ppaction://macro?name=Solve"/>
          </p:cNvPr>
          <p:cNvSpPr/>
          <p:nvPr/>
        </p:nvSpPr>
        <p:spPr>
          <a:xfrm>
            <a:off x="56302" y="6429791"/>
            <a:ext cx="918489"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200" b="1">
                <a:solidFill>
                  <a:prstClr val="black"/>
                </a:solidFill>
                <a:latin typeface="Calibri"/>
              </a:rPr>
              <a:t>GIẢI ĐỐ</a:t>
            </a:r>
            <a:endParaRPr lang="en-US" sz="1200" b="1" dirty="0">
              <a:solidFill>
                <a:prstClr val="black"/>
              </a:solidFill>
              <a:latin typeface="Calibri"/>
            </a:endParaRPr>
          </a:p>
        </p:txBody>
      </p:sp>
      <p:sp>
        <p:nvSpPr>
          <p:cNvPr id="253" name="Rectangle 252"/>
          <p:cNvSpPr/>
          <p:nvPr/>
        </p:nvSpPr>
        <p:spPr>
          <a:xfrm>
            <a:off x="1006968" y="6551521"/>
            <a:ext cx="1383397" cy="306480"/>
          </a:xfrm>
          <a:prstGeom prst="rect">
            <a:avLst/>
          </a:prstGeom>
          <a:gradFill>
            <a:gsLst>
              <a:gs pos="0">
                <a:srgbClr val="17375E">
                  <a:alpha val="0"/>
                </a:srgbClr>
              </a:gs>
              <a:gs pos="85000">
                <a:schemeClr val="bg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54" name="Oval 15">
            <a:hlinkClick r:id="" action="ppaction://customshow?id=0&amp;return=true"/>
          </p:cNvPr>
          <p:cNvSpPr/>
          <p:nvPr/>
        </p:nvSpPr>
        <p:spPr>
          <a:xfrm rot="21278887">
            <a:off x="859756" y="6098715"/>
            <a:ext cx="1784289" cy="18104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rstTxWarp prst="textArchUpPour">
              <a:avLst>
                <a:gd name="adj1" fmla="val 12992443"/>
                <a:gd name="adj2" fmla="val 67955"/>
              </a:avLst>
            </a:prstTxWarp>
          </a:bodyPr>
          <a:lstStyle/>
          <a:p>
            <a:pPr algn="ctr" defTabSz="1219170"/>
            <a:r>
              <a:rPr lang="en-US" sz="5867" b="1" spc="400">
                <a:ln w="19050">
                  <a:solidFill>
                    <a:srgbClr val="FFFF00"/>
                  </a:solidFill>
                </a:ln>
                <a:solidFill>
                  <a:prstClr val="white"/>
                </a:solidFill>
                <a:effectLst>
                  <a:outerShdw blurRad="38100" dist="38100" dir="2700000" algn="tl">
                    <a:srgbClr val="000000">
                      <a:alpha val="43137"/>
                    </a:srgbClr>
                  </a:outerShdw>
                </a:effectLst>
                <a:latin typeface="Rockwell Extra Bold" panose="02060903040505020403" pitchFamily="18" charset="0"/>
              </a:rPr>
              <a:t> </a:t>
            </a:r>
            <a:r>
              <a:rPr lang="en-US" sz="5867" b="1" spc="400">
                <a:ln w="9525">
                  <a:solidFill>
                    <a:sysClr val="windowText" lastClr="000000"/>
                  </a:solidFill>
                </a:ln>
                <a:solidFill>
                  <a:prstClr val="white"/>
                </a:solidFill>
                <a:effectLst>
                  <a:outerShdw blurRad="38100" dist="38100" dir="2700000" algn="tl">
                    <a:srgbClr val="000000">
                      <a:alpha val="43137"/>
                    </a:srgbClr>
                  </a:outerShdw>
                </a:effectLst>
                <a:latin typeface="Rockwell Extra Bold" panose="02060903040505020403" pitchFamily="18" charset="0"/>
              </a:rPr>
              <a:t>XOAY</a:t>
            </a:r>
            <a:endParaRPr lang="en-US" sz="5867" b="1" spc="400" dirty="0">
              <a:ln w="9525">
                <a:solidFill>
                  <a:sysClr val="windowText" lastClr="000000"/>
                </a:solidFill>
              </a:ln>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2" name="Title 1"/>
          <p:cNvSpPr>
            <a:spLocks noGrp="1"/>
          </p:cNvSpPr>
          <p:nvPr>
            <p:ph type="title" idx="4294967295"/>
          </p:nvPr>
        </p:nvSpPr>
        <p:spPr>
          <a:xfrm>
            <a:off x="0" y="-1231900"/>
            <a:ext cx="10972800" cy="1143000"/>
          </a:xfrm>
        </p:spPr>
        <p:txBody>
          <a:bodyPr/>
          <a:lstStyle/>
          <a:p>
            <a:r>
              <a:rPr lang="en-US" dirty="0">
                <a:noFill/>
              </a:rPr>
              <a:t>ROUND - </a:t>
            </a:r>
          </a:p>
        </p:txBody>
      </p:sp>
      <p:sp>
        <p:nvSpPr>
          <p:cNvPr id="344" name="MainMenu">
            <a:hlinkClick r:id="" action="ppaction://macro?name=LeavePuzzle"/>
          </p:cNvPr>
          <p:cNvSpPr/>
          <p:nvPr/>
        </p:nvSpPr>
        <p:spPr>
          <a:xfrm>
            <a:off x="56302" y="6628804"/>
            <a:ext cx="918489"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050" b="1">
                <a:solidFill>
                  <a:prstClr val="black"/>
                </a:solidFill>
                <a:latin typeface="Calibri"/>
              </a:rPr>
              <a:t>TRỞ VỀ MENU</a:t>
            </a:r>
            <a:endParaRPr lang="en-US" sz="1050" b="1" dirty="0">
              <a:solidFill>
                <a:prstClr val="black"/>
              </a:solidFill>
              <a:latin typeface="Calibri"/>
            </a:endParaRPr>
          </a:p>
        </p:txBody>
      </p:sp>
      <p:grpSp>
        <p:nvGrpSpPr>
          <p:cNvPr id="6" name="NoMoreVowelsGroup" hidden="1"/>
          <p:cNvGrpSpPr/>
          <p:nvPr/>
        </p:nvGrpSpPr>
        <p:grpSpPr>
          <a:xfrm>
            <a:off x="4797269" y="4225179"/>
            <a:ext cx="2636961" cy="575976"/>
            <a:chOff x="3597951" y="3168884"/>
            <a:chExt cx="1977721" cy="431982"/>
          </a:xfrm>
        </p:grpSpPr>
        <p:sp>
          <p:nvSpPr>
            <p:cNvPr id="5" name="Oval 4" hidden="1"/>
            <p:cNvSpPr/>
            <p:nvPr/>
          </p:nvSpPr>
          <p:spPr>
            <a:xfrm>
              <a:off x="3936173" y="3168884"/>
              <a:ext cx="1301276" cy="431982"/>
            </a:xfrm>
            <a:prstGeom prst="ellipse">
              <a:avLst/>
            </a:prstGeom>
            <a:gradFill flip="none" rotWithShape="1">
              <a:gsLst>
                <a:gs pos="0">
                  <a:srgbClr val="FF0000"/>
                </a:gs>
                <a:gs pos="23000">
                  <a:srgbClr val="C00000"/>
                </a:gs>
                <a:gs pos="100000">
                  <a:srgbClr val="C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 name="TextBox 3" hidden="1"/>
            <p:cNvSpPr txBox="1"/>
            <p:nvPr/>
          </p:nvSpPr>
          <p:spPr>
            <a:xfrm>
              <a:off x="3597951" y="3364500"/>
              <a:ext cx="1977721" cy="222379"/>
            </a:xfrm>
            <a:prstGeom prst="ellipse">
              <a:avLst/>
            </a:prstGeom>
            <a:noFill/>
          </p:spPr>
          <p:txBody>
            <a:bodyPr wrap="none" rtlCol="0">
              <a:prstTxWarp prst="textArchUp">
                <a:avLst/>
              </a:prstTxWarp>
              <a:spAutoFit/>
            </a:bodyPr>
            <a:lstStyle/>
            <a:p>
              <a:pPr algn="ctr" defTabSz="1219170"/>
              <a:r>
                <a:rPr lang="en-US" sz="4800" b="1" dirty="0">
                  <a:solidFill>
                    <a:prstClr val="white"/>
                  </a:solidFill>
                  <a:effectLst>
                    <a:outerShdw blurRad="38100" dist="38100" dir="2700000" algn="tl">
                      <a:srgbClr val="000000">
                        <a:alpha val="43137"/>
                      </a:srgbClr>
                    </a:outerShdw>
                  </a:effectLst>
                  <a:latin typeface="Calibri"/>
                </a:rPr>
                <a:t>NO MORE VOWELS</a:t>
              </a:r>
            </a:p>
          </p:txBody>
        </p:sp>
      </p:grpSp>
      <p:sp>
        <p:nvSpPr>
          <p:cNvPr id="123" name="Category"/>
          <p:cNvSpPr/>
          <p:nvPr/>
        </p:nvSpPr>
        <p:spPr>
          <a:xfrm>
            <a:off x="2692575" y="4664132"/>
            <a:ext cx="6806851" cy="442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r>
              <a:rPr lang="en-US" sz="3733" b="1">
                <a:solidFill>
                  <a:prstClr val="white"/>
                </a:solidFill>
                <a:effectLst>
                  <a:outerShdw blurRad="38100" dist="38100" dir="2700000" algn="tl">
                    <a:srgbClr val="000000">
                      <a:alpha val="43137"/>
                    </a:srgbClr>
                  </a:outerShdw>
                </a:effectLst>
                <a:latin typeface="Calibri"/>
              </a:rPr>
              <a:t>PUZZLE ROUND</a:t>
            </a:r>
            <a:endParaRPr lang="en-US" sz="3733" b="1" dirty="0">
              <a:solidFill>
                <a:prstClr val="white"/>
              </a:solidFill>
              <a:effectLst>
                <a:outerShdw blurRad="38100" dist="38100" dir="2700000" algn="tl">
                  <a:srgbClr val="000000">
                    <a:alpha val="43137"/>
                  </a:srgbClr>
                </a:outerShdw>
              </a:effectLst>
              <a:latin typeface="Calibri"/>
            </a:endParaRPr>
          </a:p>
        </p:txBody>
      </p:sp>
      <p:grpSp>
        <p:nvGrpSpPr>
          <p:cNvPr id="8" name="NoVowelGroup" hidden="1"/>
          <p:cNvGrpSpPr/>
          <p:nvPr/>
        </p:nvGrpSpPr>
        <p:grpSpPr>
          <a:xfrm>
            <a:off x="-1" y="1"/>
            <a:ext cx="12188415" cy="6869729"/>
            <a:chOff x="-1" y="0"/>
            <a:chExt cx="9141311" cy="5152297"/>
          </a:xfrm>
        </p:grpSpPr>
        <p:sp>
          <p:nvSpPr>
            <p:cNvPr id="7" name="Rectangle 6" hidden="1"/>
            <p:cNvSpPr/>
            <p:nvPr/>
          </p:nvSpPr>
          <p:spPr>
            <a:xfrm>
              <a:off x="-1" y="0"/>
              <a:ext cx="9141311" cy="5152297"/>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51" name="Rectangle 350" hidden="1"/>
            <p:cNvSpPr/>
            <p:nvPr/>
          </p:nvSpPr>
          <p:spPr>
            <a:xfrm>
              <a:off x="2400672" y="1304582"/>
              <a:ext cx="4342656" cy="1449802"/>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algn="ctr" defTabSz="1219170">
                <a:lnSpc>
                  <a:spcPts val="2400"/>
                </a:lnSpc>
              </a:pPr>
              <a:r>
                <a:rPr lang="en-US" sz="3200" b="1" dirty="0">
                  <a:solidFill>
                    <a:prstClr val="white"/>
                  </a:solidFill>
                  <a:latin typeface="Calibri"/>
                </a:rPr>
                <a:t>CAN’T BUY A VOWEL</a:t>
              </a:r>
            </a:p>
            <a:p>
              <a:pPr algn="ctr" defTabSz="1219170">
                <a:lnSpc>
                  <a:spcPts val="2400"/>
                </a:lnSpc>
              </a:pPr>
              <a:endParaRPr lang="en-US" sz="3200" b="1" dirty="0">
                <a:solidFill>
                  <a:prstClr val="white"/>
                </a:solidFill>
                <a:latin typeface="Calibri"/>
              </a:endParaRPr>
            </a:p>
            <a:p>
              <a:pPr algn="ctr" defTabSz="1219170">
                <a:lnSpc>
                  <a:spcPts val="2400"/>
                </a:lnSpc>
              </a:pPr>
              <a:r>
                <a:rPr lang="en-US" sz="2133" dirty="0">
                  <a:solidFill>
                    <a:prstClr val="white"/>
                  </a:solidFill>
                  <a:latin typeface="Calibri"/>
                </a:rPr>
                <a:t>You do not have enough cash ($250) to buy a vowel. Please spin the wheel to continue.</a:t>
              </a:r>
            </a:p>
          </p:txBody>
        </p:sp>
        <p:cxnSp>
          <p:nvCxnSpPr>
            <p:cNvPr id="352" name="Straight Connector 351" hidden="1"/>
            <p:cNvCxnSpPr/>
            <p:nvPr/>
          </p:nvCxnSpPr>
          <p:spPr>
            <a:xfrm>
              <a:off x="2743200" y="1770129"/>
              <a:ext cx="3657600" cy="0"/>
            </a:xfrm>
            <a:prstGeom prst="line">
              <a:avLst/>
            </a:prstGeom>
            <a:ln w="28575">
              <a:solidFill>
                <a:srgbClr val="6F81FF"/>
              </a:solidFill>
            </a:ln>
          </p:spPr>
          <p:style>
            <a:lnRef idx="1">
              <a:schemeClr val="accent1"/>
            </a:lnRef>
            <a:fillRef idx="0">
              <a:schemeClr val="accent1"/>
            </a:fillRef>
            <a:effectRef idx="0">
              <a:schemeClr val="accent1"/>
            </a:effectRef>
            <a:fontRef idx="minor">
              <a:schemeClr val="tx1"/>
            </a:fontRef>
          </p:style>
        </p:cxnSp>
        <p:sp>
          <p:nvSpPr>
            <p:cNvPr id="354" name="OkVowel" hidden="1">
              <a:hlinkClick r:id="" action="ppaction://macro?name=BuyVowel"/>
            </p:cNvPr>
            <p:cNvSpPr/>
            <p:nvPr/>
          </p:nvSpPr>
          <p:spPr>
            <a:xfrm>
              <a:off x="4227567" y="2461409"/>
              <a:ext cx="688867" cy="182880"/>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600" b="1" dirty="0">
                  <a:solidFill>
                    <a:prstClr val="black"/>
                  </a:solidFill>
                  <a:latin typeface="Calibri"/>
                </a:rPr>
                <a:t>OK</a:t>
              </a:r>
            </a:p>
          </p:txBody>
        </p:sp>
      </p:grpSp>
      <p:sp>
        <p:nvSpPr>
          <p:cNvPr id="10" name="EditButton" hidden="1">
            <a:hlinkClick r:id="" action="ppaction://macro?name=EditPuzzle"/>
          </p:cNvPr>
          <p:cNvSpPr/>
          <p:nvPr/>
        </p:nvSpPr>
        <p:spPr>
          <a:xfrm>
            <a:off x="3788682" y="162999"/>
            <a:ext cx="4657313" cy="6339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3733" b="1" dirty="0">
                <a:solidFill>
                  <a:prstClr val="white"/>
                </a:solidFill>
                <a:latin typeface="Calibri"/>
              </a:rPr>
              <a:t>EDIT PUZZLE</a:t>
            </a:r>
          </a:p>
        </p:txBody>
      </p:sp>
      <p:sp>
        <p:nvSpPr>
          <p:cNvPr id="370" name="EditBack" hidden="1">
            <a:hlinkClick r:id="" action="ppaction://hlinkshowjump?jump=previousslide"/>
          </p:cNvPr>
          <p:cNvSpPr/>
          <p:nvPr/>
        </p:nvSpPr>
        <p:spPr>
          <a:xfrm>
            <a:off x="241336" y="162999"/>
            <a:ext cx="1854952" cy="6339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3733" b="1" dirty="0">
                <a:solidFill>
                  <a:prstClr val="white"/>
                </a:solidFill>
                <a:latin typeface="Calibri"/>
                <a:sym typeface="Wingdings 3" panose="05040102010807070707" pitchFamily="18" charset="2"/>
              </a:rPr>
              <a:t>BACK</a:t>
            </a:r>
            <a:endParaRPr lang="en-US" sz="3733" b="1" dirty="0">
              <a:solidFill>
                <a:prstClr val="white"/>
              </a:solidFill>
              <a:latin typeface="Calibri"/>
            </a:endParaRPr>
          </a:p>
        </p:txBody>
      </p:sp>
      <p:sp>
        <p:nvSpPr>
          <p:cNvPr id="371" name="EditNext" hidden="1">
            <a:hlinkClick r:id="" action="ppaction://hlinkshowjump?jump=nextslide"/>
          </p:cNvPr>
          <p:cNvSpPr/>
          <p:nvPr/>
        </p:nvSpPr>
        <p:spPr>
          <a:xfrm>
            <a:off x="10138389" y="162999"/>
            <a:ext cx="1805177" cy="6339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3733" b="1" dirty="0">
                <a:solidFill>
                  <a:prstClr val="white"/>
                </a:solidFill>
                <a:latin typeface="Calibri"/>
                <a:sym typeface="Wingdings 3" panose="05040102010807070707" pitchFamily="18" charset="2"/>
              </a:rPr>
              <a:t>NEXT</a:t>
            </a:r>
            <a:endParaRPr lang="en-US" sz="3733" b="1" dirty="0">
              <a:solidFill>
                <a:prstClr val="white"/>
              </a:solidFill>
              <a:latin typeface="Calibri"/>
            </a:endParaRPr>
          </a:p>
        </p:txBody>
      </p:sp>
      <p:grpSp>
        <p:nvGrpSpPr>
          <p:cNvPr id="9" name="LeaveGroup" hidden="1"/>
          <p:cNvGrpSpPr/>
          <p:nvPr/>
        </p:nvGrpSpPr>
        <p:grpSpPr>
          <a:xfrm>
            <a:off x="-1" y="1"/>
            <a:ext cx="12188415" cy="6869729"/>
            <a:chOff x="-1" y="0"/>
            <a:chExt cx="9141311" cy="5152297"/>
          </a:xfrm>
        </p:grpSpPr>
        <p:sp>
          <p:nvSpPr>
            <p:cNvPr id="464" name="Rectangle 463" hidden="1"/>
            <p:cNvSpPr/>
            <p:nvPr/>
          </p:nvSpPr>
          <p:spPr>
            <a:xfrm>
              <a:off x="-1" y="0"/>
              <a:ext cx="9141311" cy="5152297"/>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46" name="Rectangle 345" hidden="1"/>
            <p:cNvSpPr/>
            <p:nvPr/>
          </p:nvSpPr>
          <p:spPr>
            <a:xfrm>
              <a:off x="2400672" y="1175446"/>
              <a:ext cx="4342656" cy="1737360"/>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algn="ctr" defTabSz="1219170">
                <a:lnSpc>
                  <a:spcPts val="2400"/>
                </a:lnSpc>
              </a:pPr>
              <a:r>
                <a:rPr lang="en-US" sz="3200" b="1" dirty="0">
                  <a:solidFill>
                    <a:prstClr val="white"/>
                  </a:solidFill>
                  <a:latin typeface="Calibri"/>
                </a:rPr>
                <a:t>LEAVE PUZZLE?</a:t>
              </a:r>
            </a:p>
            <a:p>
              <a:pPr algn="ctr" defTabSz="1219170">
                <a:lnSpc>
                  <a:spcPts val="2400"/>
                </a:lnSpc>
              </a:pPr>
              <a:endParaRPr lang="en-US" sz="3200" b="1" dirty="0">
                <a:solidFill>
                  <a:prstClr val="white"/>
                </a:solidFill>
                <a:latin typeface="Calibri"/>
              </a:endParaRPr>
            </a:p>
            <a:p>
              <a:pPr algn="ctr" defTabSz="1219170">
                <a:lnSpc>
                  <a:spcPts val="2400"/>
                </a:lnSpc>
              </a:pPr>
              <a:r>
                <a:rPr lang="en-US" sz="2133" dirty="0">
                  <a:solidFill>
                    <a:prstClr val="white"/>
                  </a:solidFill>
                  <a:latin typeface="Calibri"/>
                </a:rPr>
                <a:t>If you leave this puzzle now before declaring a winner, you will lose all progress on this puzzle and will not be able to return. Continue?</a:t>
              </a:r>
            </a:p>
          </p:txBody>
        </p:sp>
        <p:cxnSp>
          <p:nvCxnSpPr>
            <p:cNvPr id="347" name="Straight Connector 346" hidden="1"/>
            <p:cNvCxnSpPr/>
            <p:nvPr/>
          </p:nvCxnSpPr>
          <p:spPr>
            <a:xfrm>
              <a:off x="2755916" y="1640993"/>
              <a:ext cx="3657600" cy="0"/>
            </a:xfrm>
            <a:prstGeom prst="line">
              <a:avLst/>
            </a:prstGeom>
            <a:ln w="28575">
              <a:solidFill>
                <a:srgbClr val="6F81FF"/>
              </a:solidFill>
            </a:ln>
          </p:spPr>
          <p:style>
            <a:lnRef idx="1">
              <a:schemeClr val="accent1"/>
            </a:lnRef>
            <a:fillRef idx="0">
              <a:schemeClr val="accent1"/>
            </a:fillRef>
            <a:effectRef idx="0">
              <a:schemeClr val="accent1"/>
            </a:effectRef>
            <a:fontRef idx="minor">
              <a:schemeClr val="tx1"/>
            </a:fontRef>
          </p:style>
        </p:cxnSp>
        <p:sp>
          <p:nvSpPr>
            <p:cNvPr id="348" name="No" hidden="1">
              <a:hlinkClick r:id="" action="ppaction://macro?name=LeavePuzzle"/>
            </p:cNvPr>
            <p:cNvSpPr/>
            <p:nvPr/>
          </p:nvSpPr>
          <p:spPr>
            <a:xfrm>
              <a:off x="4665714" y="2545068"/>
              <a:ext cx="688867" cy="182880"/>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600" b="1" dirty="0">
                  <a:solidFill>
                    <a:prstClr val="black"/>
                  </a:solidFill>
                  <a:latin typeface="Calibri"/>
                </a:rPr>
                <a:t>NO</a:t>
              </a:r>
            </a:p>
          </p:txBody>
        </p:sp>
        <p:sp>
          <p:nvSpPr>
            <p:cNvPr id="349" name="Yes" hidden="1">
              <a:hlinkClick r:id="" action="ppaction://macro?name=LeavePuzzle"/>
            </p:cNvPr>
            <p:cNvSpPr/>
            <p:nvPr/>
          </p:nvSpPr>
          <p:spPr>
            <a:xfrm>
              <a:off x="3789419" y="2545068"/>
              <a:ext cx="688867" cy="182880"/>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600" b="1" dirty="0">
                  <a:solidFill>
                    <a:prstClr val="black"/>
                  </a:solidFill>
                  <a:latin typeface="Calibri"/>
                </a:rPr>
                <a:t>YES</a:t>
              </a:r>
            </a:p>
          </p:txBody>
        </p:sp>
      </p:grpSp>
      <p:sp>
        <p:nvSpPr>
          <p:cNvPr id="203" name="Title 2">
            <a:extLst>
              <a:ext uri="{FF2B5EF4-FFF2-40B4-BE49-F238E27FC236}">
                <a16:creationId xmlns:a16="http://schemas.microsoft.com/office/drawing/2014/main" id="{AB721353-D78F-431C-961B-D3D5D452B743}"/>
              </a:ext>
            </a:extLst>
          </p:cNvPr>
          <p:cNvSpPr txBox="1">
            <a:spLocks/>
          </p:cNvSpPr>
          <p:nvPr/>
        </p:nvSpPr>
        <p:spPr>
          <a:xfrm>
            <a:off x="-98323" y="-1725535"/>
            <a:ext cx="12344400" cy="1143000"/>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bg1"/>
                </a:solidFill>
                <a:latin typeface="+mj-lt"/>
                <a:ea typeface="+mj-ea"/>
                <a:cs typeface="+mj-cs"/>
              </a:defRPr>
            </a:lvl1pPr>
          </a:lstStyle>
          <a:p>
            <a:pPr algn="l"/>
            <a:r>
              <a:rPr lang="en-US" sz="2400" b="1">
                <a:solidFill>
                  <a:srgbClr val="FF0000"/>
                </a:solidFill>
              </a:rPr>
              <a:t>- Đến lượt của người chơi nào thì Click chọn nút tròn bên cạnh tên người chơi đó. </a:t>
            </a:r>
          </a:p>
          <a:p>
            <a:pPr algn="l"/>
            <a:r>
              <a:rPr lang="en-US" sz="2400" b="1">
                <a:solidFill>
                  <a:srgbClr val="FF0000"/>
                </a:solidFill>
              </a:rPr>
              <a:t>- Bấm Xoay để quay điểm. Click chọn vào điểm để trở lại màn hình giải đố. </a:t>
            </a:r>
            <a:br>
              <a:rPr lang="en-US" sz="2400" b="1">
                <a:solidFill>
                  <a:srgbClr val="FF0000"/>
                </a:solidFill>
              </a:rPr>
            </a:br>
            <a:r>
              <a:rPr lang="en-US" sz="2400" b="1">
                <a:solidFill>
                  <a:srgbClr val="FF0000"/>
                </a:solidFill>
              </a:rPr>
              <a:t>Chọn Chuyển lượt nếu người chơi trả lời sai và Xoay tiếp nếu trả lời đúng.</a:t>
            </a:r>
          </a:p>
          <a:p>
            <a:pPr algn="l"/>
            <a:r>
              <a:rPr lang="en-US" sz="2400" b="1">
                <a:solidFill>
                  <a:srgbClr val="FF0000"/>
                </a:solidFill>
              </a:rPr>
              <a:t>- Trò chơi sẽ chỉ hiện thị các chữ cái là phụ âm để đoán. Người chơi cần đoán đúng một số phụ âm để nhận điểm và dùng điểm đó mua các nguyên âm gợi ý. </a:t>
            </a:r>
            <a:br>
              <a:rPr lang="en-US" sz="2400" b="1">
                <a:solidFill>
                  <a:srgbClr val="FF0000"/>
                </a:solidFill>
              </a:rPr>
            </a:br>
            <a:r>
              <a:rPr lang="en-US" sz="2400" b="1">
                <a:solidFill>
                  <a:srgbClr val="FF0000"/>
                </a:solidFill>
              </a:rPr>
              <a:t>- BẤM QUAY VỀ MENU ĐỂ CH</a:t>
            </a:r>
            <a:r>
              <a:rPr lang="vi-VN" sz="2400" b="1">
                <a:solidFill>
                  <a:srgbClr val="FF0000"/>
                </a:solidFill>
              </a:rPr>
              <a:t>Ơ</a:t>
            </a:r>
            <a:r>
              <a:rPr lang="en-US" sz="2400" b="1">
                <a:solidFill>
                  <a:srgbClr val="FF0000"/>
                </a:solidFill>
              </a:rPr>
              <a:t>I TIẾP NHỮNG MÀN KHÁC</a:t>
            </a:r>
          </a:p>
          <a:p>
            <a:pPr algn="l"/>
            <a:endParaRPr lang="en-US" sz="2400" b="1">
              <a:solidFill>
                <a:srgbClr val="FF0000"/>
              </a:solidFill>
            </a:endParaRPr>
          </a:p>
        </p:txBody>
      </p:sp>
    </p:spTree>
    <p:extLst>
      <p:ext uri="{BB962C8B-B14F-4D97-AF65-F5344CB8AC3E}">
        <p14:creationId xmlns:p14="http://schemas.microsoft.com/office/powerpoint/2010/main" val="2721172248"/>
      </p:ext>
    </p:extLst>
  </p:cSld>
  <p:clrMapOvr>
    <a:masterClrMapping/>
  </p:clrMapOvr>
  <p:transition spd="slow">
    <p:push dir="d"/>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25"/>
                                        </p:tgtEl>
                                        <p:attrNameLst>
                                          <p:attrName>r</p:attrName>
                                        </p:attrNameLst>
                                      </p:cBhvr>
                                    </p:animRot>
                                  </p:childTnLst>
                                </p:cTn>
                              </p:par>
                              <p:par>
                                <p:cTn id="7" presetID="10" presetClass="entr" presetSubtype="0" fill="hold" grpId="0" nodeType="withEffect">
                                  <p:stCondLst>
                                    <p:cond delay="1500"/>
                                  </p:stCondLst>
                                  <p:iterate type="lt">
                                    <p:tmPct val="10000"/>
                                  </p:iterate>
                                  <p:childTnLst>
                                    <p:set>
                                      <p:cBhvr>
                                        <p:cTn id="8" dur="1" fill="hold">
                                          <p:stCondLst>
                                            <p:cond delay="0"/>
                                          </p:stCondLst>
                                        </p:cTn>
                                        <p:tgtEl>
                                          <p:spTgt spid="123">
                                            <p:txEl>
                                              <p:charRg st="4294967295" end="4294967295"/>
                                            </p:txEl>
                                          </p:spTgt>
                                        </p:tgtEl>
                                        <p:attrNameLst>
                                          <p:attrName>style.visibility</p:attrName>
                                        </p:attrNameLst>
                                      </p:cBhvr>
                                      <p:to>
                                        <p:strVal val="visible"/>
                                      </p:to>
                                    </p:set>
                                    <p:animEffect transition="in" filter="fade">
                                      <p:cBhvr>
                                        <p:cTn id="9" dur="500"/>
                                        <p:tgtEl>
                                          <p:spTgt spid="123">
                                            <p:txEl>
                                              <p:charRg st="4294967295" end="4294967295"/>
                                            </p:txEl>
                                          </p:spTgt>
                                        </p:tgtEl>
                                      </p:cBhvr>
                                    </p:animEffect>
                                  </p:childTnLst>
                                  <p:subTnLst>
                                    <p:audio>
                                      <p:cMediaNode>
                                        <p:cTn display="0" masterRel="sameClick">
                                          <p:stCondLst>
                                            <p:cond evt="begin" delay="0">
                                              <p:tn val="7"/>
                                            </p:cond>
                                          </p:stCondLst>
                                          <p:endCondLst>
                                            <p:cond evt="onStopAudio" delay="0">
                                              <p:tgtEl>
                                                <p:sldTgt/>
                                              </p:tgtEl>
                                            </p:cond>
                                          </p:endCondLst>
                                        </p:cTn>
                                        <p:tgtEl>
                                          <p:sndTgt r:embed="rId3" name="ucategory.wav"/>
                                        </p:tgtEl>
                                      </p:cMediaNode>
                                    </p:audio>
                                  </p:subTnLst>
                                </p:cTn>
                              </p:par>
                            </p:childTnLst>
                          </p:cTn>
                        </p:par>
                        <p:par>
                          <p:cTn id="10" fill="hold">
                            <p:stCondLst>
                              <p:cond delay="3000"/>
                            </p:stCondLst>
                            <p:childTnLst>
                              <p:par>
                                <p:cTn id="11" presetID="1" presetClass="entr" presetSubtype="0" fill="hold" grpId="0" nodeType="afterEffect">
                                  <p:stCondLst>
                                    <p:cond delay="20"/>
                                  </p:stCondLst>
                                  <p:childTnLst>
                                    <p:set>
                                      <p:cBhvr>
                                        <p:cTn id="12" dur="1" fill="hold">
                                          <p:stCondLst>
                                            <p:cond delay="0"/>
                                          </p:stCondLst>
                                        </p:cTn>
                                        <p:tgtEl>
                                          <p:spTgt spid="140"/>
                                        </p:tgtEl>
                                        <p:attrNameLst>
                                          <p:attrName>style.visibility</p:attrName>
                                        </p:attrNameLst>
                                      </p:cBhvr>
                                      <p:to>
                                        <p:strVal val="visible"/>
                                      </p:to>
                                    </p:set>
                                  </p:childTnLst>
                                </p:cTn>
                              </p:par>
                            </p:childTnLst>
                          </p:cTn>
                        </p:par>
                        <p:par>
                          <p:cTn id="13" fill="hold">
                            <p:stCondLst>
                              <p:cond delay="3020"/>
                            </p:stCondLst>
                            <p:childTnLst>
                              <p:par>
                                <p:cTn id="14" presetID="1" presetClass="entr" presetSubtype="0" fill="hold" grpId="0" nodeType="afterEffect">
                                  <p:stCondLst>
                                    <p:cond delay="20"/>
                                  </p:stCondLst>
                                  <p:childTnLst>
                                    <p:set>
                                      <p:cBhvr>
                                        <p:cTn id="15" dur="1" fill="hold">
                                          <p:stCondLst>
                                            <p:cond delay="0"/>
                                          </p:stCondLst>
                                        </p:cTn>
                                        <p:tgtEl>
                                          <p:spTgt spid="141"/>
                                        </p:tgtEl>
                                        <p:attrNameLst>
                                          <p:attrName>style.visibility</p:attrName>
                                        </p:attrNameLst>
                                      </p:cBhvr>
                                      <p:to>
                                        <p:strVal val="visible"/>
                                      </p:to>
                                    </p:set>
                                  </p:childTnLst>
                                </p:cTn>
                              </p:par>
                            </p:childTnLst>
                          </p:cTn>
                        </p:par>
                        <p:par>
                          <p:cTn id="16" fill="hold">
                            <p:stCondLst>
                              <p:cond delay="3040"/>
                            </p:stCondLst>
                            <p:childTnLst>
                              <p:par>
                                <p:cTn id="17" presetID="1" presetClass="entr" presetSubtype="0" fill="hold" grpId="0" nodeType="afterEffect">
                                  <p:stCondLst>
                                    <p:cond delay="20"/>
                                  </p:stCondLst>
                                  <p:childTnLst>
                                    <p:set>
                                      <p:cBhvr>
                                        <p:cTn id="18" dur="1" fill="hold">
                                          <p:stCondLst>
                                            <p:cond delay="0"/>
                                          </p:stCondLst>
                                        </p:cTn>
                                        <p:tgtEl>
                                          <p:spTgt spid="142"/>
                                        </p:tgtEl>
                                        <p:attrNameLst>
                                          <p:attrName>style.visibility</p:attrName>
                                        </p:attrNameLst>
                                      </p:cBhvr>
                                      <p:to>
                                        <p:strVal val="visible"/>
                                      </p:to>
                                    </p:set>
                                  </p:childTnLst>
                                </p:cTn>
                              </p:par>
                            </p:childTnLst>
                          </p:cTn>
                        </p:par>
                        <p:par>
                          <p:cTn id="19" fill="hold">
                            <p:stCondLst>
                              <p:cond delay="3060"/>
                            </p:stCondLst>
                            <p:childTnLst>
                              <p:par>
                                <p:cTn id="20" presetID="1" presetClass="entr" presetSubtype="0" fill="hold" grpId="0" nodeType="afterEffect">
                                  <p:stCondLst>
                                    <p:cond delay="20"/>
                                  </p:stCondLst>
                                  <p:childTnLst>
                                    <p:set>
                                      <p:cBhvr>
                                        <p:cTn id="21" dur="1" fill="hold">
                                          <p:stCondLst>
                                            <p:cond delay="0"/>
                                          </p:stCondLst>
                                        </p:cTn>
                                        <p:tgtEl>
                                          <p:spTgt spid="143"/>
                                        </p:tgtEl>
                                        <p:attrNameLst>
                                          <p:attrName>style.visibility</p:attrName>
                                        </p:attrNameLst>
                                      </p:cBhvr>
                                      <p:to>
                                        <p:strVal val="visible"/>
                                      </p:to>
                                    </p:set>
                                  </p:childTnLst>
                                </p:cTn>
                              </p:par>
                            </p:childTnLst>
                          </p:cTn>
                        </p:par>
                        <p:par>
                          <p:cTn id="22" fill="hold">
                            <p:stCondLst>
                              <p:cond delay="3080"/>
                            </p:stCondLst>
                            <p:childTnLst>
                              <p:par>
                                <p:cTn id="23" presetID="1" presetClass="entr" presetSubtype="0" fill="hold" grpId="0" nodeType="afterEffect">
                                  <p:stCondLst>
                                    <p:cond delay="20"/>
                                  </p:stCondLst>
                                  <p:childTnLst>
                                    <p:set>
                                      <p:cBhvr>
                                        <p:cTn id="24" dur="1" fill="hold">
                                          <p:stCondLst>
                                            <p:cond delay="0"/>
                                          </p:stCondLst>
                                        </p:cTn>
                                        <p:tgtEl>
                                          <p:spTgt spid="144"/>
                                        </p:tgtEl>
                                        <p:attrNameLst>
                                          <p:attrName>style.visibility</p:attrName>
                                        </p:attrNameLst>
                                      </p:cBhvr>
                                      <p:to>
                                        <p:strVal val="visible"/>
                                      </p:to>
                                    </p:set>
                                  </p:childTnLst>
                                </p:cTn>
                              </p:par>
                            </p:childTnLst>
                          </p:cTn>
                        </p:par>
                        <p:par>
                          <p:cTn id="25" fill="hold">
                            <p:stCondLst>
                              <p:cond delay="3100"/>
                            </p:stCondLst>
                            <p:childTnLst>
                              <p:par>
                                <p:cTn id="26" presetID="1" presetClass="entr" presetSubtype="0" fill="hold" grpId="0" nodeType="afterEffect">
                                  <p:stCondLst>
                                    <p:cond delay="20"/>
                                  </p:stCondLst>
                                  <p:childTnLst>
                                    <p:set>
                                      <p:cBhvr>
                                        <p:cTn id="27" dur="1" fill="hold">
                                          <p:stCondLst>
                                            <p:cond delay="0"/>
                                          </p:stCondLst>
                                        </p:cTn>
                                        <p:tgtEl>
                                          <p:spTgt spid="145"/>
                                        </p:tgtEl>
                                        <p:attrNameLst>
                                          <p:attrName>style.visibility</p:attrName>
                                        </p:attrNameLst>
                                      </p:cBhvr>
                                      <p:to>
                                        <p:strVal val="visible"/>
                                      </p:to>
                                    </p:set>
                                  </p:childTnLst>
                                </p:cTn>
                              </p:par>
                            </p:childTnLst>
                          </p:cTn>
                        </p:par>
                        <p:par>
                          <p:cTn id="28" fill="hold">
                            <p:stCondLst>
                              <p:cond delay="3120"/>
                            </p:stCondLst>
                            <p:childTnLst>
                              <p:par>
                                <p:cTn id="29" presetID="1" presetClass="entr" presetSubtype="0" fill="hold" grpId="0" nodeType="afterEffect">
                                  <p:stCondLst>
                                    <p:cond delay="20"/>
                                  </p:stCondLst>
                                  <p:childTnLst>
                                    <p:set>
                                      <p:cBhvr>
                                        <p:cTn id="30" dur="1" fill="hold">
                                          <p:stCondLst>
                                            <p:cond delay="0"/>
                                          </p:stCondLst>
                                        </p:cTn>
                                        <p:tgtEl>
                                          <p:spTgt spid="146"/>
                                        </p:tgtEl>
                                        <p:attrNameLst>
                                          <p:attrName>style.visibility</p:attrName>
                                        </p:attrNameLst>
                                      </p:cBhvr>
                                      <p:to>
                                        <p:strVal val="visible"/>
                                      </p:to>
                                    </p:set>
                                  </p:childTnLst>
                                </p:cTn>
                              </p:par>
                            </p:childTnLst>
                          </p:cTn>
                        </p:par>
                        <p:par>
                          <p:cTn id="31" fill="hold">
                            <p:stCondLst>
                              <p:cond delay="3140"/>
                            </p:stCondLst>
                            <p:childTnLst>
                              <p:par>
                                <p:cTn id="32" presetID="1" presetClass="entr" presetSubtype="0" fill="hold" grpId="0" nodeType="afterEffect">
                                  <p:stCondLst>
                                    <p:cond delay="20"/>
                                  </p:stCondLst>
                                  <p:childTnLst>
                                    <p:set>
                                      <p:cBhvr>
                                        <p:cTn id="33" dur="1" fill="hold">
                                          <p:stCondLst>
                                            <p:cond delay="0"/>
                                          </p:stCondLst>
                                        </p:cTn>
                                        <p:tgtEl>
                                          <p:spTgt spid="147"/>
                                        </p:tgtEl>
                                        <p:attrNameLst>
                                          <p:attrName>style.visibility</p:attrName>
                                        </p:attrNameLst>
                                      </p:cBhvr>
                                      <p:to>
                                        <p:strVal val="visible"/>
                                      </p:to>
                                    </p:set>
                                  </p:childTnLst>
                                </p:cTn>
                              </p:par>
                            </p:childTnLst>
                          </p:cTn>
                        </p:par>
                        <p:par>
                          <p:cTn id="34" fill="hold">
                            <p:stCondLst>
                              <p:cond delay="3160"/>
                            </p:stCondLst>
                            <p:childTnLst>
                              <p:par>
                                <p:cTn id="35" presetID="1" presetClass="entr" presetSubtype="0" fill="hold" grpId="0" nodeType="afterEffect">
                                  <p:stCondLst>
                                    <p:cond delay="20"/>
                                  </p:stCondLst>
                                  <p:childTnLst>
                                    <p:set>
                                      <p:cBhvr>
                                        <p:cTn id="36" dur="1" fill="hold">
                                          <p:stCondLst>
                                            <p:cond delay="0"/>
                                          </p:stCondLst>
                                        </p:cTn>
                                        <p:tgtEl>
                                          <p:spTgt spid="148"/>
                                        </p:tgtEl>
                                        <p:attrNameLst>
                                          <p:attrName>style.visibility</p:attrName>
                                        </p:attrNameLst>
                                      </p:cBhvr>
                                      <p:to>
                                        <p:strVal val="visible"/>
                                      </p:to>
                                    </p:set>
                                  </p:childTnLst>
                                </p:cTn>
                              </p:par>
                            </p:childTnLst>
                          </p:cTn>
                        </p:par>
                        <p:par>
                          <p:cTn id="37" fill="hold">
                            <p:stCondLst>
                              <p:cond delay="3180"/>
                            </p:stCondLst>
                            <p:childTnLst>
                              <p:par>
                                <p:cTn id="38" presetID="1" presetClass="entr" presetSubtype="0" fill="hold" grpId="0" nodeType="afterEffect">
                                  <p:stCondLst>
                                    <p:cond delay="20"/>
                                  </p:stCondLst>
                                  <p:childTnLst>
                                    <p:set>
                                      <p:cBhvr>
                                        <p:cTn id="39" dur="1" fill="hold">
                                          <p:stCondLst>
                                            <p:cond delay="0"/>
                                          </p:stCondLst>
                                        </p:cTn>
                                        <p:tgtEl>
                                          <p:spTgt spid="149"/>
                                        </p:tgtEl>
                                        <p:attrNameLst>
                                          <p:attrName>style.visibility</p:attrName>
                                        </p:attrNameLst>
                                      </p:cBhvr>
                                      <p:to>
                                        <p:strVal val="visible"/>
                                      </p:to>
                                    </p:set>
                                  </p:childTnLst>
                                </p:cTn>
                              </p:par>
                            </p:childTnLst>
                          </p:cTn>
                        </p:par>
                        <p:par>
                          <p:cTn id="40" fill="hold">
                            <p:stCondLst>
                              <p:cond delay="3200"/>
                            </p:stCondLst>
                            <p:childTnLst>
                              <p:par>
                                <p:cTn id="41" presetID="1" presetClass="entr" presetSubtype="0" fill="hold" grpId="0" nodeType="afterEffect">
                                  <p:stCondLst>
                                    <p:cond delay="20"/>
                                  </p:stCondLst>
                                  <p:childTnLst>
                                    <p:set>
                                      <p:cBhvr>
                                        <p:cTn id="42" dur="1" fill="hold">
                                          <p:stCondLst>
                                            <p:cond delay="0"/>
                                          </p:stCondLst>
                                        </p:cTn>
                                        <p:tgtEl>
                                          <p:spTgt spid="150"/>
                                        </p:tgtEl>
                                        <p:attrNameLst>
                                          <p:attrName>style.visibility</p:attrName>
                                        </p:attrNameLst>
                                      </p:cBhvr>
                                      <p:to>
                                        <p:strVal val="visible"/>
                                      </p:to>
                                    </p:set>
                                  </p:childTnLst>
                                </p:cTn>
                              </p:par>
                            </p:childTnLst>
                          </p:cTn>
                        </p:par>
                        <p:par>
                          <p:cTn id="43" fill="hold">
                            <p:stCondLst>
                              <p:cond delay="3220"/>
                            </p:stCondLst>
                            <p:childTnLst>
                              <p:par>
                                <p:cTn id="44" presetID="1" presetClass="entr" presetSubtype="0" fill="hold" grpId="0" nodeType="afterEffect">
                                  <p:stCondLst>
                                    <p:cond delay="20"/>
                                  </p:stCondLst>
                                  <p:childTnLst>
                                    <p:set>
                                      <p:cBhvr>
                                        <p:cTn id="45" dur="1" fill="hold">
                                          <p:stCondLst>
                                            <p:cond delay="0"/>
                                          </p:stCondLst>
                                        </p:cTn>
                                        <p:tgtEl>
                                          <p:spTgt spid="151"/>
                                        </p:tgtEl>
                                        <p:attrNameLst>
                                          <p:attrName>style.visibility</p:attrName>
                                        </p:attrNameLst>
                                      </p:cBhvr>
                                      <p:to>
                                        <p:strVal val="visible"/>
                                      </p:to>
                                    </p:set>
                                  </p:childTnLst>
                                </p:cTn>
                              </p:par>
                            </p:childTnLst>
                          </p:cTn>
                        </p:par>
                        <p:par>
                          <p:cTn id="46" fill="hold">
                            <p:stCondLst>
                              <p:cond delay="3240"/>
                            </p:stCondLst>
                            <p:childTnLst>
                              <p:par>
                                <p:cTn id="47" presetID="1" presetClass="entr" presetSubtype="0" fill="hold" grpId="0" nodeType="afterEffect">
                                  <p:stCondLst>
                                    <p:cond delay="20"/>
                                  </p:stCondLst>
                                  <p:childTnLst>
                                    <p:set>
                                      <p:cBhvr>
                                        <p:cTn id="48" dur="1" fill="hold">
                                          <p:stCondLst>
                                            <p:cond delay="0"/>
                                          </p:stCondLst>
                                        </p:cTn>
                                        <p:tgtEl>
                                          <p:spTgt spid="127"/>
                                        </p:tgtEl>
                                        <p:attrNameLst>
                                          <p:attrName>style.visibility</p:attrName>
                                        </p:attrNameLst>
                                      </p:cBhvr>
                                      <p:to>
                                        <p:strVal val="visible"/>
                                      </p:to>
                                    </p:set>
                                  </p:childTnLst>
                                </p:cTn>
                              </p:par>
                            </p:childTnLst>
                          </p:cTn>
                        </p:par>
                        <p:par>
                          <p:cTn id="49" fill="hold">
                            <p:stCondLst>
                              <p:cond delay="3260"/>
                            </p:stCondLst>
                            <p:childTnLst>
                              <p:par>
                                <p:cTn id="50" presetID="1" presetClass="entr" presetSubtype="0" fill="hold" grpId="0" nodeType="afterEffect">
                                  <p:stCondLst>
                                    <p:cond delay="20"/>
                                  </p:stCondLst>
                                  <p:childTnLst>
                                    <p:set>
                                      <p:cBhvr>
                                        <p:cTn id="51" dur="1" fill="hold">
                                          <p:stCondLst>
                                            <p:cond delay="0"/>
                                          </p:stCondLst>
                                        </p:cTn>
                                        <p:tgtEl>
                                          <p:spTgt spid="128"/>
                                        </p:tgtEl>
                                        <p:attrNameLst>
                                          <p:attrName>style.visibility</p:attrName>
                                        </p:attrNameLst>
                                      </p:cBhvr>
                                      <p:to>
                                        <p:strVal val="visible"/>
                                      </p:to>
                                    </p:set>
                                  </p:childTnLst>
                                </p:cTn>
                              </p:par>
                            </p:childTnLst>
                          </p:cTn>
                        </p:par>
                        <p:par>
                          <p:cTn id="52" fill="hold">
                            <p:stCondLst>
                              <p:cond delay="3280"/>
                            </p:stCondLst>
                            <p:childTnLst>
                              <p:par>
                                <p:cTn id="53" presetID="1" presetClass="entr" presetSubtype="0" fill="hold" grpId="0" nodeType="afterEffect">
                                  <p:stCondLst>
                                    <p:cond delay="20"/>
                                  </p:stCondLst>
                                  <p:childTnLst>
                                    <p:set>
                                      <p:cBhvr>
                                        <p:cTn id="54" dur="1" fill="hold">
                                          <p:stCondLst>
                                            <p:cond delay="0"/>
                                          </p:stCondLst>
                                        </p:cTn>
                                        <p:tgtEl>
                                          <p:spTgt spid="129"/>
                                        </p:tgtEl>
                                        <p:attrNameLst>
                                          <p:attrName>style.visibility</p:attrName>
                                        </p:attrNameLst>
                                      </p:cBhvr>
                                      <p:to>
                                        <p:strVal val="visible"/>
                                      </p:to>
                                    </p:set>
                                  </p:childTnLst>
                                </p:cTn>
                              </p:par>
                            </p:childTnLst>
                          </p:cTn>
                        </p:par>
                        <p:par>
                          <p:cTn id="55" fill="hold">
                            <p:stCondLst>
                              <p:cond delay="3300"/>
                            </p:stCondLst>
                            <p:childTnLst>
                              <p:par>
                                <p:cTn id="56" presetID="1" presetClass="entr" presetSubtype="0" fill="hold" grpId="0" nodeType="afterEffect">
                                  <p:stCondLst>
                                    <p:cond delay="20"/>
                                  </p:stCondLst>
                                  <p:childTnLst>
                                    <p:set>
                                      <p:cBhvr>
                                        <p:cTn id="57" dur="1" fill="hold">
                                          <p:stCondLst>
                                            <p:cond delay="0"/>
                                          </p:stCondLst>
                                        </p:cTn>
                                        <p:tgtEl>
                                          <p:spTgt spid="130"/>
                                        </p:tgtEl>
                                        <p:attrNameLst>
                                          <p:attrName>style.visibility</p:attrName>
                                        </p:attrNameLst>
                                      </p:cBhvr>
                                      <p:to>
                                        <p:strVal val="visible"/>
                                      </p:to>
                                    </p:set>
                                  </p:childTnLst>
                                </p:cTn>
                              </p:par>
                            </p:childTnLst>
                          </p:cTn>
                        </p:par>
                        <p:par>
                          <p:cTn id="58" fill="hold">
                            <p:stCondLst>
                              <p:cond delay="3320"/>
                            </p:stCondLst>
                            <p:childTnLst>
                              <p:par>
                                <p:cTn id="59" presetID="1" presetClass="entr" presetSubtype="0" fill="hold" grpId="0" nodeType="afterEffect">
                                  <p:stCondLst>
                                    <p:cond delay="20"/>
                                  </p:stCondLst>
                                  <p:childTnLst>
                                    <p:set>
                                      <p:cBhvr>
                                        <p:cTn id="60" dur="1" fill="hold">
                                          <p:stCondLst>
                                            <p:cond delay="0"/>
                                          </p:stCondLst>
                                        </p:cTn>
                                        <p:tgtEl>
                                          <p:spTgt spid="131"/>
                                        </p:tgtEl>
                                        <p:attrNameLst>
                                          <p:attrName>style.visibility</p:attrName>
                                        </p:attrNameLst>
                                      </p:cBhvr>
                                      <p:to>
                                        <p:strVal val="visible"/>
                                      </p:to>
                                    </p:set>
                                  </p:childTnLst>
                                </p:cTn>
                              </p:par>
                            </p:childTnLst>
                          </p:cTn>
                        </p:par>
                        <p:par>
                          <p:cTn id="61" fill="hold">
                            <p:stCondLst>
                              <p:cond delay="3340"/>
                            </p:stCondLst>
                            <p:childTnLst>
                              <p:par>
                                <p:cTn id="62" presetID="1" presetClass="entr" presetSubtype="0" fill="hold" grpId="0" nodeType="afterEffect">
                                  <p:stCondLst>
                                    <p:cond delay="20"/>
                                  </p:stCondLst>
                                  <p:childTnLst>
                                    <p:set>
                                      <p:cBhvr>
                                        <p:cTn id="63" dur="1" fill="hold">
                                          <p:stCondLst>
                                            <p:cond delay="0"/>
                                          </p:stCondLst>
                                        </p:cTn>
                                        <p:tgtEl>
                                          <p:spTgt spid="132"/>
                                        </p:tgtEl>
                                        <p:attrNameLst>
                                          <p:attrName>style.visibility</p:attrName>
                                        </p:attrNameLst>
                                      </p:cBhvr>
                                      <p:to>
                                        <p:strVal val="visible"/>
                                      </p:to>
                                    </p:set>
                                  </p:childTnLst>
                                </p:cTn>
                              </p:par>
                            </p:childTnLst>
                          </p:cTn>
                        </p:par>
                        <p:par>
                          <p:cTn id="64" fill="hold">
                            <p:stCondLst>
                              <p:cond delay="3360"/>
                            </p:stCondLst>
                            <p:childTnLst>
                              <p:par>
                                <p:cTn id="65" presetID="1" presetClass="entr" presetSubtype="0" fill="hold" grpId="0" nodeType="afterEffect">
                                  <p:stCondLst>
                                    <p:cond delay="20"/>
                                  </p:stCondLst>
                                  <p:childTnLst>
                                    <p:set>
                                      <p:cBhvr>
                                        <p:cTn id="66" dur="1" fill="hold">
                                          <p:stCondLst>
                                            <p:cond delay="0"/>
                                          </p:stCondLst>
                                        </p:cTn>
                                        <p:tgtEl>
                                          <p:spTgt spid="133"/>
                                        </p:tgtEl>
                                        <p:attrNameLst>
                                          <p:attrName>style.visibility</p:attrName>
                                        </p:attrNameLst>
                                      </p:cBhvr>
                                      <p:to>
                                        <p:strVal val="visible"/>
                                      </p:to>
                                    </p:set>
                                  </p:childTnLst>
                                </p:cTn>
                              </p:par>
                            </p:childTnLst>
                          </p:cTn>
                        </p:par>
                        <p:par>
                          <p:cTn id="67" fill="hold">
                            <p:stCondLst>
                              <p:cond delay="3380"/>
                            </p:stCondLst>
                            <p:childTnLst>
                              <p:par>
                                <p:cTn id="68" presetID="1" presetClass="entr" presetSubtype="0" fill="hold" grpId="0" nodeType="afterEffect">
                                  <p:stCondLst>
                                    <p:cond delay="20"/>
                                  </p:stCondLst>
                                  <p:childTnLst>
                                    <p:set>
                                      <p:cBhvr>
                                        <p:cTn id="69" dur="1" fill="hold">
                                          <p:stCondLst>
                                            <p:cond delay="0"/>
                                          </p:stCondLst>
                                        </p:cTn>
                                        <p:tgtEl>
                                          <p:spTgt spid="134"/>
                                        </p:tgtEl>
                                        <p:attrNameLst>
                                          <p:attrName>style.visibility</p:attrName>
                                        </p:attrNameLst>
                                      </p:cBhvr>
                                      <p:to>
                                        <p:strVal val="visible"/>
                                      </p:to>
                                    </p:set>
                                  </p:childTnLst>
                                </p:cTn>
                              </p:par>
                            </p:childTnLst>
                          </p:cTn>
                        </p:par>
                        <p:par>
                          <p:cTn id="70" fill="hold">
                            <p:stCondLst>
                              <p:cond delay="3400"/>
                            </p:stCondLst>
                            <p:childTnLst>
                              <p:par>
                                <p:cTn id="71" presetID="1" presetClass="entr" presetSubtype="0" fill="hold" grpId="0" nodeType="afterEffect">
                                  <p:stCondLst>
                                    <p:cond delay="20"/>
                                  </p:stCondLst>
                                  <p:childTnLst>
                                    <p:set>
                                      <p:cBhvr>
                                        <p:cTn id="72" dur="1" fill="hold">
                                          <p:stCondLst>
                                            <p:cond delay="0"/>
                                          </p:stCondLst>
                                        </p:cTn>
                                        <p:tgtEl>
                                          <p:spTgt spid="135"/>
                                        </p:tgtEl>
                                        <p:attrNameLst>
                                          <p:attrName>style.visibility</p:attrName>
                                        </p:attrNameLst>
                                      </p:cBhvr>
                                      <p:to>
                                        <p:strVal val="visible"/>
                                      </p:to>
                                    </p:set>
                                  </p:childTnLst>
                                </p:cTn>
                              </p:par>
                            </p:childTnLst>
                          </p:cTn>
                        </p:par>
                        <p:par>
                          <p:cTn id="73" fill="hold">
                            <p:stCondLst>
                              <p:cond delay="3420"/>
                            </p:stCondLst>
                            <p:childTnLst>
                              <p:par>
                                <p:cTn id="74" presetID="1" presetClass="entr" presetSubtype="0" fill="hold" grpId="0" nodeType="afterEffect">
                                  <p:stCondLst>
                                    <p:cond delay="20"/>
                                  </p:stCondLst>
                                  <p:childTnLst>
                                    <p:set>
                                      <p:cBhvr>
                                        <p:cTn id="75" dur="1" fill="hold">
                                          <p:stCondLst>
                                            <p:cond delay="0"/>
                                          </p:stCondLst>
                                        </p:cTn>
                                        <p:tgtEl>
                                          <p:spTgt spid="136"/>
                                        </p:tgtEl>
                                        <p:attrNameLst>
                                          <p:attrName>style.visibility</p:attrName>
                                        </p:attrNameLst>
                                      </p:cBhvr>
                                      <p:to>
                                        <p:strVal val="visible"/>
                                      </p:to>
                                    </p:set>
                                  </p:childTnLst>
                                </p:cTn>
                              </p:par>
                            </p:childTnLst>
                          </p:cTn>
                        </p:par>
                        <p:par>
                          <p:cTn id="76" fill="hold">
                            <p:stCondLst>
                              <p:cond delay="3440"/>
                            </p:stCondLst>
                            <p:childTnLst>
                              <p:par>
                                <p:cTn id="77" presetID="1" presetClass="entr" presetSubtype="0" fill="hold" grpId="0" nodeType="afterEffect">
                                  <p:stCondLst>
                                    <p:cond delay="20"/>
                                  </p:stCondLst>
                                  <p:childTnLst>
                                    <p:set>
                                      <p:cBhvr>
                                        <p:cTn id="78" dur="1" fill="hold">
                                          <p:stCondLst>
                                            <p:cond delay="0"/>
                                          </p:stCondLst>
                                        </p:cTn>
                                        <p:tgtEl>
                                          <p:spTgt spid="137"/>
                                        </p:tgtEl>
                                        <p:attrNameLst>
                                          <p:attrName>style.visibility</p:attrName>
                                        </p:attrNameLst>
                                      </p:cBhvr>
                                      <p:to>
                                        <p:strVal val="visible"/>
                                      </p:to>
                                    </p:set>
                                  </p:childTnLst>
                                </p:cTn>
                              </p:par>
                            </p:childTnLst>
                          </p:cTn>
                        </p:par>
                        <p:par>
                          <p:cTn id="79" fill="hold">
                            <p:stCondLst>
                              <p:cond delay="3460"/>
                            </p:stCondLst>
                            <p:childTnLst>
                              <p:par>
                                <p:cTn id="80" presetID="1" presetClass="entr" presetSubtype="0" fill="hold" grpId="0" nodeType="afterEffect">
                                  <p:stCondLst>
                                    <p:cond delay="20"/>
                                  </p:stCondLst>
                                  <p:childTnLst>
                                    <p:set>
                                      <p:cBhvr>
                                        <p:cTn id="81" dur="1" fill="hold">
                                          <p:stCondLst>
                                            <p:cond delay="0"/>
                                          </p:stCondLst>
                                        </p:cTn>
                                        <p:tgtEl>
                                          <p:spTgt spid="138"/>
                                        </p:tgtEl>
                                        <p:attrNameLst>
                                          <p:attrName>style.visibility</p:attrName>
                                        </p:attrNameLst>
                                      </p:cBhvr>
                                      <p:to>
                                        <p:strVal val="visible"/>
                                      </p:to>
                                    </p:set>
                                  </p:childTnLst>
                                </p:cTn>
                              </p:par>
                            </p:childTnLst>
                          </p:cTn>
                        </p:par>
                        <p:par>
                          <p:cTn id="82" fill="hold">
                            <p:stCondLst>
                              <p:cond delay="3480"/>
                            </p:stCondLst>
                            <p:childTnLst>
                              <p:par>
                                <p:cTn id="83" presetID="1" presetClass="entr" presetSubtype="0" fill="hold" grpId="0" nodeType="afterEffect">
                                  <p:stCondLst>
                                    <p:cond delay="20"/>
                                  </p:stCondLst>
                                  <p:childTnLst>
                                    <p:set>
                                      <p:cBhvr>
                                        <p:cTn id="84" dur="1" fill="hold">
                                          <p:stCondLst>
                                            <p:cond delay="0"/>
                                          </p:stCondLst>
                                        </p:cTn>
                                        <p:tgtEl>
                                          <p:spTgt spid="139"/>
                                        </p:tgtEl>
                                        <p:attrNameLst>
                                          <p:attrName>style.visibility</p:attrName>
                                        </p:attrNameLst>
                                      </p:cBhvr>
                                      <p:to>
                                        <p:strVal val="visible"/>
                                      </p:to>
                                    </p:set>
                                  </p:childTnLst>
                                </p:cTn>
                              </p:par>
                            </p:childTnLst>
                          </p:cTn>
                        </p:par>
                        <p:par>
                          <p:cTn id="85" fill="hold">
                            <p:stCondLst>
                              <p:cond delay="3500"/>
                            </p:stCondLst>
                            <p:childTnLst>
                              <p:par>
                                <p:cTn id="86" presetID="1" presetClass="entr" presetSubtype="0" fill="hold" grpId="0" nodeType="afterEffect">
                                  <p:stCondLst>
                                    <p:cond delay="20"/>
                                  </p:stCondLst>
                                  <p:childTnLst>
                                    <p:set>
                                      <p:cBhvr>
                                        <p:cTn id="87" dur="1" fill="hold">
                                          <p:stCondLst>
                                            <p:cond delay="0"/>
                                          </p:stCondLst>
                                        </p:cTn>
                                        <p:tgtEl>
                                          <p:spTgt spid="126"/>
                                        </p:tgtEl>
                                        <p:attrNameLst>
                                          <p:attrName>style.visibility</p:attrName>
                                        </p:attrNameLst>
                                      </p:cBhvr>
                                      <p:to>
                                        <p:strVal val="visible"/>
                                      </p:to>
                                    </p:set>
                                  </p:childTnLst>
                                </p:cTn>
                              </p:par>
                            </p:childTnLst>
                          </p:cTn>
                        </p:par>
                        <p:par>
                          <p:cTn id="88" fill="hold">
                            <p:stCondLst>
                              <p:cond delay="3520"/>
                            </p:stCondLst>
                            <p:childTnLst>
                              <p:par>
                                <p:cTn id="89" presetID="1" presetClass="entr" presetSubtype="0" fill="hold" grpId="0" nodeType="afterEffect">
                                  <p:stCondLst>
                                    <p:cond delay="20"/>
                                  </p:stCondLst>
                                  <p:childTnLst>
                                    <p:set>
                                      <p:cBhvr>
                                        <p:cTn id="90" dur="1" fill="hold">
                                          <p:stCondLst>
                                            <p:cond delay="0"/>
                                          </p:stCondLst>
                                        </p:cTn>
                                        <p:tgtEl>
                                          <p:spTgt spid="165"/>
                                        </p:tgtEl>
                                        <p:attrNameLst>
                                          <p:attrName>style.visibility</p:attrName>
                                        </p:attrNameLst>
                                      </p:cBhvr>
                                      <p:to>
                                        <p:strVal val="visible"/>
                                      </p:to>
                                    </p:set>
                                  </p:childTnLst>
                                </p:cTn>
                              </p:par>
                            </p:childTnLst>
                          </p:cTn>
                        </p:par>
                        <p:par>
                          <p:cTn id="91" fill="hold">
                            <p:stCondLst>
                              <p:cond delay="3540"/>
                            </p:stCondLst>
                            <p:childTnLst>
                              <p:par>
                                <p:cTn id="92" presetID="1" presetClass="entr" presetSubtype="0" fill="hold" grpId="0" nodeType="afterEffect">
                                  <p:stCondLst>
                                    <p:cond delay="20"/>
                                  </p:stCondLst>
                                  <p:childTnLst>
                                    <p:set>
                                      <p:cBhvr>
                                        <p:cTn id="93" dur="1" fill="hold">
                                          <p:stCondLst>
                                            <p:cond delay="0"/>
                                          </p:stCondLst>
                                        </p:cTn>
                                        <p:tgtEl>
                                          <p:spTgt spid="166"/>
                                        </p:tgtEl>
                                        <p:attrNameLst>
                                          <p:attrName>style.visibility</p:attrName>
                                        </p:attrNameLst>
                                      </p:cBhvr>
                                      <p:to>
                                        <p:strVal val="visible"/>
                                      </p:to>
                                    </p:set>
                                  </p:childTnLst>
                                </p:cTn>
                              </p:par>
                            </p:childTnLst>
                          </p:cTn>
                        </p:par>
                        <p:par>
                          <p:cTn id="94" fill="hold">
                            <p:stCondLst>
                              <p:cond delay="3560"/>
                            </p:stCondLst>
                            <p:childTnLst>
                              <p:par>
                                <p:cTn id="95" presetID="1" presetClass="entr" presetSubtype="0" fill="hold" grpId="0" nodeType="afterEffect">
                                  <p:stCondLst>
                                    <p:cond delay="20"/>
                                  </p:stCondLst>
                                  <p:childTnLst>
                                    <p:set>
                                      <p:cBhvr>
                                        <p:cTn id="96" dur="1" fill="hold">
                                          <p:stCondLst>
                                            <p:cond delay="0"/>
                                          </p:stCondLst>
                                        </p:cTn>
                                        <p:tgtEl>
                                          <p:spTgt spid="167"/>
                                        </p:tgtEl>
                                        <p:attrNameLst>
                                          <p:attrName>style.visibility</p:attrName>
                                        </p:attrNameLst>
                                      </p:cBhvr>
                                      <p:to>
                                        <p:strVal val="visible"/>
                                      </p:to>
                                    </p:set>
                                  </p:childTnLst>
                                </p:cTn>
                              </p:par>
                            </p:childTnLst>
                          </p:cTn>
                        </p:par>
                        <p:par>
                          <p:cTn id="97" fill="hold">
                            <p:stCondLst>
                              <p:cond delay="3580"/>
                            </p:stCondLst>
                            <p:childTnLst>
                              <p:par>
                                <p:cTn id="98" presetID="1" presetClass="entr" presetSubtype="0" fill="hold" grpId="0" nodeType="afterEffect">
                                  <p:stCondLst>
                                    <p:cond delay="20"/>
                                  </p:stCondLst>
                                  <p:childTnLst>
                                    <p:set>
                                      <p:cBhvr>
                                        <p:cTn id="99" dur="1" fill="hold">
                                          <p:stCondLst>
                                            <p:cond delay="0"/>
                                          </p:stCondLst>
                                        </p:cTn>
                                        <p:tgtEl>
                                          <p:spTgt spid="168"/>
                                        </p:tgtEl>
                                        <p:attrNameLst>
                                          <p:attrName>style.visibility</p:attrName>
                                        </p:attrNameLst>
                                      </p:cBhvr>
                                      <p:to>
                                        <p:strVal val="visible"/>
                                      </p:to>
                                    </p:set>
                                  </p:childTnLst>
                                </p:cTn>
                              </p:par>
                            </p:childTnLst>
                          </p:cTn>
                        </p:par>
                        <p:par>
                          <p:cTn id="100" fill="hold">
                            <p:stCondLst>
                              <p:cond delay="3600"/>
                            </p:stCondLst>
                            <p:childTnLst>
                              <p:par>
                                <p:cTn id="101" presetID="1" presetClass="entr" presetSubtype="0" fill="hold" grpId="0" nodeType="afterEffect">
                                  <p:stCondLst>
                                    <p:cond delay="20"/>
                                  </p:stCondLst>
                                  <p:childTnLst>
                                    <p:set>
                                      <p:cBhvr>
                                        <p:cTn id="102" dur="1" fill="hold">
                                          <p:stCondLst>
                                            <p:cond delay="0"/>
                                          </p:stCondLst>
                                        </p:cTn>
                                        <p:tgtEl>
                                          <p:spTgt spid="169"/>
                                        </p:tgtEl>
                                        <p:attrNameLst>
                                          <p:attrName>style.visibility</p:attrName>
                                        </p:attrNameLst>
                                      </p:cBhvr>
                                      <p:to>
                                        <p:strVal val="visible"/>
                                      </p:to>
                                    </p:set>
                                  </p:childTnLst>
                                </p:cTn>
                              </p:par>
                            </p:childTnLst>
                          </p:cTn>
                        </p:par>
                        <p:par>
                          <p:cTn id="103" fill="hold">
                            <p:stCondLst>
                              <p:cond delay="3620"/>
                            </p:stCondLst>
                            <p:childTnLst>
                              <p:par>
                                <p:cTn id="104" presetID="1" presetClass="entr" presetSubtype="0" fill="hold" grpId="0" nodeType="afterEffect">
                                  <p:stCondLst>
                                    <p:cond delay="20"/>
                                  </p:stCondLst>
                                  <p:childTnLst>
                                    <p:set>
                                      <p:cBhvr>
                                        <p:cTn id="105" dur="1" fill="hold">
                                          <p:stCondLst>
                                            <p:cond delay="0"/>
                                          </p:stCondLst>
                                        </p:cTn>
                                        <p:tgtEl>
                                          <p:spTgt spid="170"/>
                                        </p:tgtEl>
                                        <p:attrNameLst>
                                          <p:attrName>style.visibility</p:attrName>
                                        </p:attrNameLst>
                                      </p:cBhvr>
                                      <p:to>
                                        <p:strVal val="visible"/>
                                      </p:to>
                                    </p:set>
                                  </p:childTnLst>
                                </p:cTn>
                              </p:par>
                            </p:childTnLst>
                          </p:cTn>
                        </p:par>
                        <p:par>
                          <p:cTn id="106" fill="hold">
                            <p:stCondLst>
                              <p:cond delay="3640"/>
                            </p:stCondLst>
                            <p:childTnLst>
                              <p:par>
                                <p:cTn id="107" presetID="1" presetClass="entr" presetSubtype="0" fill="hold" grpId="0" nodeType="afterEffect">
                                  <p:stCondLst>
                                    <p:cond delay="20"/>
                                  </p:stCondLst>
                                  <p:childTnLst>
                                    <p:set>
                                      <p:cBhvr>
                                        <p:cTn id="108" dur="1" fill="hold">
                                          <p:stCondLst>
                                            <p:cond delay="0"/>
                                          </p:stCondLst>
                                        </p:cTn>
                                        <p:tgtEl>
                                          <p:spTgt spid="171"/>
                                        </p:tgtEl>
                                        <p:attrNameLst>
                                          <p:attrName>style.visibility</p:attrName>
                                        </p:attrNameLst>
                                      </p:cBhvr>
                                      <p:to>
                                        <p:strVal val="visible"/>
                                      </p:to>
                                    </p:set>
                                  </p:childTnLst>
                                </p:cTn>
                              </p:par>
                            </p:childTnLst>
                          </p:cTn>
                        </p:par>
                        <p:par>
                          <p:cTn id="109" fill="hold">
                            <p:stCondLst>
                              <p:cond delay="3660"/>
                            </p:stCondLst>
                            <p:childTnLst>
                              <p:par>
                                <p:cTn id="110" presetID="1" presetClass="entr" presetSubtype="0" fill="hold" grpId="0" nodeType="afterEffect">
                                  <p:stCondLst>
                                    <p:cond delay="20"/>
                                  </p:stCondLst>
                                  <p:childTnLst>
                                    <p:set>
                                      <p:cBhvr>
                                        <p:cTn id="111" dur="1" fill="hold">
                                          <p:stCondLst>
                                            <p:cond delay="0"/>
                                          </p:stCondLst>
                                        </p:cTn>
                                        <p:tgtEl>
                                          <p:spTgt spid="172"/>
                                        </p:tgtEl>
                                        <p:attrNameLst>
                                          <p:attrName>style.visibility</p:attrName>
                                        </p:attrNameLst>
                                      </p:cBhvr>
                                      <p:to>
                                        <p:strVal val="visible"/>
                                      </p:to>
                                    </p:set>
                                  </p:childTnLst>
                                </p:cTn>
                              </p:par>
                            </p:childTnLst>
                          </p:cTn>
                        </p:par>
                        <p:par>
                          <p:cTn id="112" fill="hold">
                            <p:stCondLst>
                              <p:cond delay="3680"/>
                            </p:stCondLst>
                            <p:childTnLst>
                              <p:par>
                                <p:cTn id="113" presetID="1" presetClass="entr" presetSubtype="0" fill="hold" grpId="0" nodeType="afterEffect">
                                  <p:stCondLst>
                                    <p:cond delay="20"/>
                                  </p:stCondLst>
                                  <p:childTnLst>
                                    <p:set>
                                      <p:cBhvr>
                                        <p:cTn id="114" dur="1" fill="hold">
                                          <p:stCondLst>
                                            <p:cond delay="0"/>
                                          </p:stCondLst>
                                        </p:cTn>
                                        <p:tgtEl>
                                          <p:spTgt spid="173"/>
                                        </p:tgtEl>
                                        <p:attrNameLst>
                                          <p:attrName>style.visibility</p:attrName>
                                        </p:attrNameLst>
                                      </p:cBhvr>
                                      <p:to>
                                        <p:strVal val="visible"/>
                                      </p:to>
                                    </p:set>
                                  </p:childTnLst>
                                </p:cTn>
                              </p:par>
                            </p:childTnLst>
                          </p:cTn>
                        </p:par>
                        <p:par>
                          <p:cTn id="115" fill="hold">
                            <p:stCondLst>
                              <p:cond delay="3700"/>
                            </p:stCondLst>
                            <p:childTnLst>
                              <p:par>
                                <p:cTn id="116" presetID="1" presetClass="entr" presetSubtype="0" fill="hold" grpId="0" nodeType="afterEffect">
                                  <p:stCondLst>
                                    <p:cond delay="20"/>
                                  </p:stCondLst>
                                  <p:childTnLst>
                                    <p:set>
                                      <p:cBhvr>
                                        <p:cTn id="117" dur="1" fill="hold">
                                          <p:stCondLst>
                                            <p:cond delay="0"/>
                                          </p:stCondLst>
                                        </p:cTn>
                                        <p:tgtEl>
                                          <p:spTgt spid="174"/>
                                        </p:tgtEl>
                                        <p:attrNameLst>
                                          <p:attrName>style.visibility</p:attrName>
                                        </p:attrNameLst>
                                      </p:cBhvr>
                                      <p:to>
                                        <p:strVal val="visible"/>
                                      </p:to>
                                    </p:set>
                                  </p:childTnLst>
                                </p:cTn>
                              </p:par>
                            </p:childTnLst>
                          </p:cTn>
                        </p:par>
                        <p:par>
                          <p:cTn id="118" fill="hold">
                            <p:stCondLst>
                              <p:cond delay="3720"/>
                            </p:stCondLst>
                            <p:childTnLst>
                              <p:par>
                                <p:cTn id="119" presetID="1" presetClass="entr" presetSubtype="0" fill="hold" grpId="0" nodeType="afterEffect">
                                  <p:stCondLst>
                                    <p:cond delay="20"/>
                                  </p:stCondLst>
                                  <p:childTnLst>
                                    <p:set>
                                      <p:cBhvr>
                                        <p:cTn id="120" dur="1" fill="hold">
                                          <p:stCondLst>
                                            <p:cond delay="0"/>
                                          </p:stCondLst>
                                        </p:cTn>
                                        <p:tgtEl>
                                          <p:spTgt spid="175"/>
                                        </p:tgtEl>
                                        <p:attrNameLst>
                                          <p:attrName>style.visibility</p:attrName>
                                        </p:attrNameLst>
                                      </p:cBhvr>
                                      <p:to>
                                        <p:strVal val="visible"/>
                                      </p:to>
                                    </p:set>
                                  </p:childTnLst>
                                </p:cTn>
                              </p:par>
                            </p:childTnLst>
                          </p:cTn>
                        </p:par>
                        <p:par>
                          <p:cTn id="121" fill="hold">
                            <p:stCondLst>
                              <p:cond delay="3740"/>
                            </p:stCondLst>
                            <p:childTnLst>
                              <p:par>
                                <p:cTn id="122" presetID="1" presetClass="entr" presetSubtype="0" fill="hold" grpId="0" nodeType="afterEffect">
                                  <p:stCondLst>
                                    <p:cond delay="20"/>
                                  </p:stCondLst>
                                  <p:childTnLst>
                                    <p:set>
                                      <p:cBhvr>
                                        <p:cTn id="123" dur="1" fill="hold">
                                          <p:stCondLst>
                                            <p:cond delay="0"/>
                                          </p:stCondLst>
                                        </p:cTn>
                                        <p:tgtEl>
                                          <p:spTgt spid="176"/>
                                        </p:tgtEl>
                                        <p:attrNameLst>
                                          <p:attrName>style.visibility</p:attrName>
                                        </p:attrNameLst>
                                      </p:cBhvr>
                                      <p:to>
                                        <p:strVal val="visible"/>
                                      </p:to>
                                    </p:set>
                                  </p:childTnLst>
                                </p:cTn>
                              </p:par>
                            </p:childTnLst>
                          </p:cTn>
                        </p:par>
                        <p:par>
                          <p:cTn id="124" fill="hold">
                            <p:stCondLst>
                              <p:cond delay="3760"/>
                            </p:stCondLst>
                            <p:childTnLst>
                              <p:par>
                                <p:cTn id="125" presetID="1" presetClass="entr" presetSubtype="0" fill="hold" grpId="0" nodeType="afterEffect">
                                  <p:stCondLst>
                                    <p:cond delay="20"/>
                                  </p:stCondLst>
                                  <p:childTnLst>
                                    <p:set>
                                      <p:cBhvr>
                                        <p:cTn id="126" dur="1" fill="hold">
                                          <p:stCondLst>
                                            <p:cond delay="0"/>
                                          </p:stCondLst>
                                        </p:cTn>
                                        <p:tgtEl>
                                          <p:spTgt spid="177"/>
                                        </p:tgtEl>
                                        <p:attrNameLst>
                                          <p:attrName>style.visibility</p:attrName>
                                        </p:attrNameLst>
                                      </p:cBhvr>
                                      <p:to>
                                        <p:strVal val="visible"/>
                                      </p:to>
                                    </p:set>
                                  </p:childTnLst>
                                </p:cTn>
                              </p:par>
                            </p:childTnLst>
                          </p:cTn>
                        </p:par>
                        <p:par>
                          <p:cTn id="127" fill="hold">
                            <p:stCondLst>
                              <p:cond delay="3780"/>
                            </p:stCondLst>
                            <p:childTnLst>
                              <p:par>
                                <p:cTn id="128" presetID="1" presetClass="entr" presetSubtype="0" fill="hold" grpId="0" nodeType="afterEffect">
                                  <p:stCondLst>
                                    <p:cond delay="20"/>
                                  </p:stCondLst>
                                  <p:childTnLst>
                                    <p:set>
                                      <p:cBhvr>
                                        <p:cTn id="129" dur="1" fill="hold">
                                          <p:stCondLst>
                                            <p:cond delay="0"/>
                                          </p:stCondLst>
                                        </p:cTn>
                                        <p:tgtEl>
                                          <p:spTgt spid="164"/>
                                        </p:tgtEl>
                                        <p:attrNameLst>
                                          <p:attrName>style.visibility</p:attrName>
                                        </p:attrNameLst>
                                      </p:cBhvr>
                                      <p:to>
                                        <p:strVal val="visible"/>
                                      </p:to>
                                    </p:set>
                                  </p:childTnLst>
                                </p:cTn>
                              </p:par>
                            </p:childTnLst>
                          </p:cTn>
                        </p:par>
                        <p:par>
                          <p:cTn id="130" fill="hold">
                            <p:stCondLst>
                              <p:cond delay="3800"/>
                            </p:stCondLst>
                            <p:childTnLst>
                              <p:par>
                                <p:cTn id="131" presetID="1" presetClass="entr" presetSubtype="0" fill="hold" grpId="0" nodeType="afterEffect">
                                  <p:stCondLst>
                                    <p:cond delay="20"/>
                                  </p:stCondLst>
                                  <p:childTnLst>
                                    <p:set>
                                      <p:cBhvr>
                                        <p:cTn id="132" dur="1" fill="hold">
                                          <p:stCondLst>
                                            <p:cond delay="0"/>
                                          </p:stCondLst>
                                        </p:cTn>
                                        <p:tgtEl>
                                          <p:spTgt spid="152"/>
                                        </p:tgtEl>
                                        <p:attrNameLst>
                                          <p:attrName>style.visibility</p:attrName>
                                        </p:attrNameLst>
                                      </p:cBhvr>
                                      <p:to>
                                        <p:strVal val="visible"/>
                                      </p:to>
                                    </p:set>
                                  </p:childTnLst>
                                </p:cTn>
                              </p:par>
                            </p:childTnLst>
                          </p:cTn>
                        </p:par>
                        <p:par>
                          <p:cTn id="133" fill="hold">
                            <p:stCondLst>
                              <p:cond delay="3820"/>
                            </p:stCondLst>
                            <p:childTnLst>
                              <p:par>
                                <p:cTn id="134" presetID="1" presetClass="entr" presetSubtype="0" fill="hold" grpId="0" nodeType="afterEffect">
                                  <p:stCondLst>
                                    <p:cond delay="20"/>
                                  </p:stCondLst>
                                  <p:childTnLst>
                                    <p:set>
                                      <p:cBhvr>
                                        <p:cTn id="135" dur="1" fill="hold">
                                          <p:stCondLst>
                                            <p:cond delay="0"/>
                                          </p:stCondLst>
                                        </p:cTn>
                                        <p:tgtEl>
                                          <p:spTgt spid="153"/>
                                        </p:tgtEl>
                                        <p:attrNameLst>
                                          <p:attrName>style.visibility</p:attrName>
                                        </p:attrNameLst>
                                      </p:cBhvr>
                                      <p:to>
                                        <p:strVal val="visible"/>
                                      </p:to>
                                    </p:set>
                                  </p:childTnLst>
                                </p:cTn>
                              </p:par>
                            </p:childTnLst>
                          </p:cTn>
                        </p:par>
                        <p:par>
                          <p:cTn id="136" fill="hold">
                            <p:stCondLst>
                              <p:cond delay="3840"/>
                            </p:stCondLst>
                            <p:childTnLst>
                              <p:par>
                                <p:cTn id="137" presetID="1" presetClass="entr" presetSubtype="0" fill="hold" grpId="0" nodeType="afterEffect">
                                  <p:stCondLst>
                                    <p:cond delay="20"/>
                                  </p:stCondLst>
                                  <p:childTnLst>
                                    <p:set>
                                      <p:cBhvr>
                                        <p:cTn id="138" dur="1" fill="hold">
                                          <p:stCondLst>
                                            <p:cond delay="0"/>
                                          </p:stCondLst>
                                        </p:cTn>
                                        <p:tgtEl>
                                          <p:spTgt spid="154"/>
                                        </p:tgtEl>
                                        <p:attrNameLst>
                                          <p:attrName>style.visibility</p:attrName>
                                        </p:attrNameLst>
                                      </p:cBhvr>
                                      <p:to>
                                        <p:strVal val="visible"/>
                                      </p:to>
                                    </p:set>
                                  </p:childTnLst>
                                </p:cTn>
                              </p:par>
                            </p:childTnLst>
                          </p:cTn>
                        </p:par>
                        <p:par>
                          <p:cTn id="139" fill="hold">
                            <p:stCondLst>
                              <p:cond delay="3860"/>
                            </p:stCondLst>
                            <p:childTnLst>
                              <p:par>
                                <p:cTn id="140" presetID="1" presetClass="entr" presetSubtype="0" fill="hold" grpId="0" nodeType="afterEffect">
                                  <p:stCondLst>
                                    <p:cond delay="20"/>
                                  </p:stCondLst>
                                  <p:childTnLst>
                                    <p:set>
                                      <p:cBhvr>
                                        <p:cTn id="141" dur="1" fill="hold">
                                          <p:stCondLst>
                                            <p:cond delay="0"/>
                                          </p:stCondLst>
                                        </p:cTn>
                                        <p:tgtEl>
                                          <p:spTgt spid="155"/>
                                        </p:tgtEl>
                                        <p:attrNameLst>
                                          <p:attrName>style.visibility</p:attrName>
                                        </p:attrNameLst>
                                      </p:cBhvr>
                                      <p:to>
                                        <p:strVal val="visible"/>
                                      </p:to>
                                    </p:set>
                                  </p:childTnLst>
                                </p:cTn>
                              </p:par>
                            </p:childTnLst>
                          </p:cTn>
                        </p:par>
                        <p:par>
                          <p:cTn id="142" fill="hold">
                            <p:stCondLst>
                              <p:cond delay="3880"/>
                            </p:stCondLst>
                            <p:childTnLst>
                              <p:par>
                                <p:cTn id="143" presetID="1" presetClass="entr" presetSubtype="0" fill="hold" grpId="0" nodeType="afterEffect">
                                  <p:stCondLst>
                                    <p:cond delay="20"/>
                                  </p:stCondLst>
                                  <p:childTnLst>
                                    <p:set>
                                      <p:cBhvr>
                                        <p:cTn id="144" dur="1" fill="hold">
                                          <p:stCondLst>
                                            <p:cond delay="0"/>
                                          </p:stCondLst>
                                        </p:cTn>
                                        <p:tgtEl>
                                          <p:spTgt spid="156"/>
                                        </p:tgtEl>
                                        <p:attrNameLst>
                                          <p:attrName>style.visibility</p:attrName>
                                        </p:attrNameLst>
                                      </p:cBhvr>
                                      <p:to>
                                        <p:strVal val="visible"/>
                                      </p:to>
                                    </p:set>
                                  </p:childTnLst>
                                </p:cTn>
                              </p:par>
                            </p:childTnLst>
                          </p:cTn>
                        </p:par>
                        <p:par>
                          <p:cTn id="145" fill="hold">
                            <p:stCondLst>
                              <p:cond delay="3900"/>
                            </p:stCondLst>
                            <p:childTnLst>
                              <p:par>
                                <p:cTn id="146" presetID="1" presetClass="entr" presetSubtype="0" fill="hold" grpId="0" nodeType="afterEffect">
                                  <p:stCondLst>
                                    <p:cond delay="20"/>
                                  </p:stCondLst>
                                  <p:childTnLst>
                                    <p:set>
                                      <p:cBhvr>
                                        <p:cTn id="147" dur="1" fill="hold">
                                          <p:stCondLst>
                                            <p:cond delay="0"/>
                                          </p:stCondLst>
                                        </p:cTn>
                                        <p:tgtEl>
                                          <p:spTgt spid="157"/>
                                        </p:tgtEl>
                                        <p:attrNameLst>
                                          <p:attrName>style.visibility</p:attrName>
                                        </p:attrNameLst>
                                      </p:cBhvr>
                                      <p:to>
                                        <p:strVal val="visible"/>
                                      </p:to>
                                    </p:set>
                                  </p:childTnLst>
                                </p:cTn>
                              </p:par>
                            </p:childTnLst>
                          </p:cTn>
                        </p:par>
                        <p:par>
                          <p:cTn id="148" fill="hold">
                            <p:stCondLst>
                              <p:cond delay="3920"/>
                            </p:stCondLst>
                            <p:childTnLst>
                              <p:par>
                                <p:cTn id="149" presetID="1" presetClass="entr" presetSubtype="0" fill="hold" grpId="0" nodeType="afterEffect">
                                  <p:stCondLst>
                                    <p:cond delay="20"/>
                                  </p:stCondLst>
                                  <p:childTnLst>
                                    <p:set>
                                      <p:cBhvr>
                                        <p:cTn id="150" dur="1" fill="hold">
                                          <p:stCondLst>
                                            <p:cond delay="0"/>
                                          </p:stCondLst>
                                        </p:cTn>
                                        <p:tgtEl>
                                          <p:spTgt spid="158"/>
                                        </p:tgtEl>
                                        <p:attrNameLst>
                                          <p:attrName>style.visibility</p:attrName>
                                        </p:attrNameLst>
                                      </p:cBhvr>
                                      <p:to>
                                        <p:strVal val="visible"/>
                                      </p:to>
                                    </p:set>
                                  </p:childTnLst>
                                </p:cTn>
                              </p:par>
                            </p:childTnLst>
                          </p:cTn>
                        </p:par>
                        <p:par>
                          <p:cTn id="151" fill="hold">
                            <p:stCondLst>
                              <p:cond delay="3940"/>
                            </p:stCondLst>
                            <p:childTnLst>
                              <p:par>
                                <p:cTn id="152" presetID="1" presetClass="entr" presetSubtype="0" fill="hold" grpId="0" nodeType="afterEffect">
                                  <p:stCondLst>
                                    <p:cond delay="20"/>
                                  </p:stCondLst>
                                  <p:childTnLst>
                                    <p:set>
                                      <p:cBhvr>
                                        <p:cTn id="153" dur="1" fill="hold">
                                          <p:stCondLst>
                                            <p:cond delay="0"/>
                                          </p:stCondLst>
                                        </p:cTn>
                                        <p:tgtEl>
                                          <p:spTgt spid="159"/>
                                        </p:tgtEl>
                                        <p:attrNameLst>
                                          <p:attrName>style.visibility</p:attrName>
                                        </p:attrNameLst>
                                      </p:cBhvr>
                                      <p:to>
                                        <p:strVal val="visible"/>
                                      </p:to>
                                    </p:set>
                                  </p:childTnLst>
                                </p:cTn>
                              </p:par>
                            </p:childTnLst>
                          </p:cTn>
                        </p:par>
                        <p:par>
                          <p:cTn id="154" fill="hold">
                            <p:stCondLst>
                              <p:cond delay="3960"/>
                            </p:stCondLst>
                            <p:childTnLst>
                              <p:par>
                                <p:cTn id="155" presetID="1" presetClass="entr" presetSubtype="0" fill="hold" grpId="0" nodeType="afterEffect">
                                  <p:stCondLst>
                                    <p:cond delay="20"/>
                                  </p:stCondLst>
                                  <p:childTnLst>
                                    <p:set>
                                      <p:cBhvr>
                                        <p:cTn id="156" dur="1" fill="hold">
                                          <p:stCondLst>
                                            <p:cond delay="0"/>
                                          </p:stCondLst>
                                        </p:cTn>
                                        <p:tgtEl>
                                          <p:spTgt spid="160"/>
                                        </p:tgtEl>
                                        <p:attrNameLst>
                                          <p:attrName>style.visibility</p:attrName>
                                        </p:attrNameLst>
                                      </p:cBhvr>
                                      <p:to>
                                        <p:strVal val="visible"/>
                                      </p:to>
                                    </p:set>
                                  </p:childTnLst>
                                </p:cTn>
                              </p:par>
                            </p:childTnLst>
                          </p:cTn>
                        </p:par>
                        <p:par>
                          <p:cTn id="157" fill="hold">
                            <p:stCondLst>
                              <p:cond delay="3980"/>
                            </p:stCondLst>
                            <p:childTnLst>
                              <p:par>
                                <p:cTn id="158" presetID="1" presetClass="entr" presetSubtype="0" fill="hold" grpId="0" nodeType="afterEffect">
                                  <p:stCondLst>
                                    <p:cond delay="20"/>
                                  </p:stCondLst>
                                  <p:childTnLst>
                                    <p:set>
                                      <p:cBhvr>
                                        <p:cTn id="159" dur="1" fill="hold">
                                          <p:stCondLst>
                                            <p:cond delay="0"/>
                                          </p:stCondLst>
                                        </p:cTn>
                                        <p:tgtEl>
                                          <p:spTgt spid="161"/>
                                        </p:tgtEl>
                                        <p:attrNameLst>
                                          <p:attrName>style.visibility</p:attrName>
                                        </p:attrNameLst>
                                      </p:cBhvr>
                                      <p:to>
                                        <p:strVal val="visible"/>
                                      </p:to>
                                    </p:set>
                                  </p:childTnLst>
                                </p:cTn>
                              </p:par>
                            </p:childTnLst>
                          </p:cTn>
                        </p:par>
                        <p:par>
                          <p:cTn id="160" fill="hold">
                            <p:stCondLst>
                              <p:cond delay="4000"/>
                            </p:stCondLst>
                            <p:childTnLst>
                              <p:par>
                                <p:cTn id="161" presetID="1" presetClass="entr" presetSubtype="0" fill="hold" grpId="0" nodeType="afterEffect">
                                  <p:stCondLst>
                                    <p:cond delay="20"/>
                                  </p:stCondLst>
                                  <p:childTnLst>
                                    <p:set>
                                      <p:cBhvr>
                                        <p:cTn id="162" dur="1" fill="hold">
                                          <p:stCondLst>
                                            <p:cond delay="0"/>
                                          </p:stCondLst>
                                        </p:cTn>
                                        <p:tgtEl>
                                          <p:spTgt spid="162"/>
                                        </p:tgtEl>
                                        <p:attrNameLst>
                                          <p:attrName>style.visibility</p:attrName>
                                        </p:attrNameLst>
                                      </p:cBhvr>
                                      <p:to>
                                        <p:strVal val="visible"/>
                                      </p:to>
                                    </p:set>
                                  </p:childTnLst>
                                </p:cTn>
                              </p:par>
                            </p:childTnLst>
                          </p:cTn>
                        </p:par>
                        <p:par>
                          <p:cTn id="163" fill="hold">
                            <p:stCondLst>
                              <p:cond delay="4020"/>
                            </p:stCondLst>
                            <p:childTnLst>
                              <p:par>
                                <p:cTn id="164" presetID="1" presetClass="entr" presetSubtype="0" fill="hold" grpId="0" nodeType="afterEffect">
                                  <p:stCondLst>
                                    <p:cond delay="20"/>
                                  </p:stCondLst>
                                  <p:childTnLst>
                                    <p:set>
                                      <p:cBhvr>
                                        <p:cTn id="165"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6" restart="whenNotActive" fill="hold" evtFilter="cancelBubble" nodeType="interactiveSeq">
                <p:stCondLst>
                  <p:cond evt="onClick" delay="0">
                    <p:tgtEl>
                      <p:spTgt spid="118"/>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2" nodeType="clickEffect">
                                  <p:stCondLst>
                                    <p:cond delay="0"/>
                                  </p:stCondLst>
                                  <p:childTnLst>
                                    <p:set>
                                      <p:cBhvr>
                                        <p:cTn id="170" dur="1" fill="hold">
                                          <p:stCondLst>
                                            <p:cond delay="0"/>
                                          </p:stCondLst>
                                        </p:cTn>
                                        <p:tgtEl>
                                          <p:spTgt spid="207"/>
                                        </p:tgtEl>
                                        <p:attrNameLst>
                                          <p:attrName>style.visibility</p:attrName>
                                        </p:attrNameLst>
                                      </p:cBhvr>
                                      <p:to>
                                        <p:strVal val="visible"/>
                                      </p:to>
                                    </p:set>
                                    <p:animEffect transition="in" filter="fade">
                                      <p:cBhvr>
                                        <p:cTn id="171" dur="500"/>
                                        <p:tgtEl>
                                          <p:spTgt spid="207"/>
                                        </p:tgtEl>
                                      </p:cBhvr>
                                    </p:animEffect>
                                  </p:childTnLst>
                                </p:cTn>
                              </p:par>
                              <p:par>
                                <p:cTn id="172" presetID="53" presetClass="entr" presetSubtype="16" fill="hold" grpId="0" nodeType="withEffect">
                                  <p:stCondLst>
                                    <p:cond delay="0"/>
                                  </p:stCondLst>
                                  <p:iterate type="lt">
                                    <p:tmPct val="10000"/>
                                  </p:iterate>
                                  <p:childTnLst>
                                    <p:set>
                                      <p:cBhvr>
                                        <p:cTn id="173" dur="1" fill="hold">
                                          <p:stCondLst>
                                            <p:cond delay="0"/>
                                          </p:stCondLst>
                                        </p:cTn>
                                        <p:tgtEl>
                                          <p:spTgt spid="207">
                                            <p:txEl>
                                              <p:charRg st="4294967295" end="4294967295"/>
                                            </p:txEl>
                                          </p:spTgt>
                                        </p:tgtEl>
                                        <p:attrNameLst>
                                          <p:attrName>style.visibility</p:attrName>
                                        </p:attrNameLst>
                                      </p:cBhvr>
                                      <p:to>
                                        <p:strVal val="visible"/>
                                      </p:to>
                                    </p:set>
                                    <p:anim calcmode="lin" valueType="num">
                                      <p:cBhvr>
                                        <p:cTn id="174" dur="500" fill="hold"/>
                                        <p:tgtEl>
                                          <p:spTgt spid="207">
                                            <p:txEl>
                                              <p:charRg st="4294967295" end="4294967295"/>
                                            </p:txEl>
                                          </p:spTgt>
                                        </p:tgtEl>
                                        <p:attrNameLst>
                                          <p:attrName>ppt_w</p:attrName>
                                        </p:attrNameLst>
                                      </p:cBhvr>
                                      <p:tavLst>
                                        <p:tav tm="0">
                                          <p:val>
                                            <p:fltVal val="0"/>
                                          </p:val>
                                        </p:tav>
                                        <p:tav tm="100000">
                                          <p:val>
                                            <p:strVal val="#ppt_w"/>
                                          </p:val>
                                        </p:tav>
                                      </p:tavLst>
                                    </p:anim>
                                    <p:anim calcmode="lin" valueType="num">
                                      <p:cBhvr>
                                        <p:cTn id="175" dur="500" fill="hold"/>
                                        <p:tgtEl>
                                          <p:spTgt spid="207">
                                            <p:txEl>
                                              <p:charRg st="4294967295" end="4294967295"/>
                                            </p:txEl>
                                          </p:spTgt>
                                        </p:tgtEl>
                                        <p:attrNameLst>
                                          <p:attrName>ppt_h</p:attrName>
                                        </p:attrNameLst>
                                      </p:cBhvr>
                                      <p:tavLst>
                                        <p:tav tm="0">
                                          <p:val>
                                            <p:fltVal val="0"/>
                                          </p:val>
                                        </p:tav>
                                        <p:tav tm="100000">
                                          <p:val>
                                            <p:strVal val="#ppt_h"/>
                                          </p:val>
                                        </p:tav>
                                      </p:tavLst>
                                    </p:anim>
                                    <p:animEffect transition="in" filter="fade">
                                      <p:cBhvr>
                                        <p:cTn id="176" dur="500"/>
                                        <p:tgtEl>
                                          <p:spTgt spid="207">
                                            <p:txEl>
                                              <p:charRg st="4294967295" end="4294967295"/>
                                            </p:txEl>
                                          </p:spTgt>
                                        </p:tgtEl>
                                      </p:cBhvr>
                                    </p:animEffect>
                                  </p:childTnLst>
                                </p:cTn>
                              </p:par>
                            </p:childTnLst>
                          </p:cTn>
                        </p:par>
                        <p:par>
                          <p:cTn id="177" fill="hold">
                            <p:stCondLst>
                              <p:cond delay="800"/>
                            </p:stCondLst>
                            <p:childTnLst>
                              <p:par>
                                <p:cTn id="178" presetID="10" presetClass="exit" presetSubtype="0" fill="hold" grpId="1" nodeType="afterEffect">
                                  <p:stCondLst>
                                    <p:cond delay="2000"/>
                                  </p:stCondLst>
                                  <p:childTnLst>
                                    <p:animEffect transition="out" filter="fade">
                                      <p:cBhvr>
                                        <p:cTn id="179" dur="500"/>
                                        <p:tgtEl>
                                          <p:spTgt spid="207"/>
                                        </p:tgtEl>
                                      </p:cBhvr>
                                    </p:animEffect>
                                    <p:set>
                                      <p:cBhvr>
                                        <p:cTn id="180" dur="1" fill="hold">
                                          <p:stCondLst>
                                            <p:cond delay="499"/>
                                          </p:stCondLst>
                                        </p:cTn>
                                        <p:tgtEl>
                                          <p:spTgt spid="207"/>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81" restart="whenNotActive" fill="hold" evtFilter="cancelBubble" nodeType="interactiveSeq">
                <p:stCondLst>
                  <p:cond evt="onClick" delay="0">
                    <p:tgtEl>
                      <p:spTgt spid="120"/>
                    </p:tgtEl>
                  </p:cond>
                </p:stCondLst>
                <p:endSync evt="end" delay="0">
                  <p:rtn val="all"/>
                </p:endSync>
                <p:childTnLst>
                  <p:par>
                    <p:cTn id="182" fill="hold">
                      <p:stCondLst>
                        <p:cond delay="0"/>
                      </p:stCondLst>
                      <p:childTnLst>
                        <p:par>
                          <p:cTn id="183" fill="hold">
                            <p:stCondLst>
                              <p:cond delay="0"/>
                            </p:stCondLst>
                            <p:childTnLst>
                              <p:par>
                                <p:cTn id="184" presetID="10" presetClass="entr" presetSubtype="0" fill="hold" grpId="2" nodeType="clickEffect">
                                  <p:stCondLst>
                                    <p:cond delay="0"/>
                                  </p:stCondLst>
                                  <p:childTnLst>
                                    <p:set>
                                      <p:cBhvr>
                                        <p:cTn id="185" dur="1" fill="hold">
                                          <p:stCondLst>
                                            <p:cond delay="0"/>
                                          </p:stCondLst>
                                        </p:cTn>
                                        <p:tgtEl>
                                          <p:spTgt spid="208"/>
                                        </p:tgtEl>
                                        <p:attrNameLst>
                                          <p:attrName>style.visibility</p:attrName>
                                        </p:attrNameLst>
                                      </p:cBhvr>
                                      <p:to>
                                        <p:strVal val="visible"/>
                                      </p:to>
                                    </p:set>
                                    <p:animEffect transition="in" filter="fade">
                                      <p:cBhvr>
                                        <p:cTn id="186" dur="500"/>
                                        <p:tgtEl>
                                          <p:spTgt spid="208"/>
                                        </p:tgtEl>
                                      </p:cBhvr>
                                    </p:animEffect>
                                  </p:childTnLst>
                                </p:cTn>
                              </p:par>
                              <p:par>
                                <p:cTn id="187" presetID="53" presetClass="entr" presetSubtype="16" fill="hold" grpId="0" nodeType="withEffect">
                                  <p:stCondLst>
                                    <p:cond delay="0"/>
                                  </p:stCondLst>
                                  <p:iterate type="lt">
                                    <p:tmPct val="10000"/>
                                  </p:iterate>
                                  <p:childTnLst>
                                    <p:set>
                                      <p:cBhvr>
                                        <p:cTn id="188" dur="1" fill="hold">
                                          <p:stCondLst>
                                            <p:cond delay="0"/>
                                          </p:stCondLst>
                                        </p:cTn>
                                        <p:tgtEl>
                                          <p:spTgt spid="208">
                                            <p:txEl>
                                              <p:charRg st="4294967295" end="4294967295"/>
                                            </p:txEl>
                                          </p:spTgt>
                                        </p:tgtEl>
                                        <p:attrNameLst>
                                          <p:attrName>style.visibility</p:attrName>
                                        </p:attrNameLst>
                                      </p:cBhvr>
                                      <p:to>
                                        <p:strVal val="visible"/>
                                      </p:to>
                                    </p:set>
                                    <p:anim calcmode="lin" valueType="num">
                                      <p:cBhvr>
                                        <p:cTn id="189" dur="500" fill="hold"/>
                                        <p:tgtEl>
                                          <p:spTgt spid="208">
                                            <p:txEl>
                                              <p:charRg st="4294967295" end="4294967295"/>
                                            </p:txEl>
                                          </p:spTgt>
                                        </p:tgtEl>
                                        <p:attrNameLst>
                                          <p:attrName>ppt_w</p:attrName>
                                        </p:attrNameLst>
                                      </p:cBhvr>
                                      <p:tavLst>
                                        <p:tav tm="0">
                                          <p:val>
                                            <p:fltVal val="0"/>
                                          </p:val>
                                        </p:tav>
                                        <p:tav tm="100000">
                                          <p:val>
                                            <p:strVal val="#ppt_w"/>
                                          </p:val>
                                        </p:tav>
                                      </p:tavLst>
                                    </p:anim>
                                    <p:anim calcmode="lin" valueType="num">
                                      <p:cBhvr>
                                        <p:cTn id="190" dur="500" fill="hold"/>
                                        <p:tgtEl>
                                          <p:spTgt spid="208">
                                            <p:txEl>
                                              <p:charRg st="4294967295" end="4294967295"/>
                                            </p:txEl>
                                          </p:spTgt>
                                        </p:tgtEl>
                                        <p:attrNameLst>
                                          <p:attrName>ppt_h</p:attrName>
                                        </p:attrNameLst>
                                      </p:cBhvr>
                                      <p:tavLst>
                                        <p:tav tm="0">
                                          <p:val>
                                            <p:fltVal val="0"/>
                                          </p:val>
                                        </p:tav>
                                        <p:tav tm="100000">
                                          <p:val>
                                            <p:strVal val="#ppt_h"/>
                                          </p:val>
                                        </p:tav>
                                      </p:tavLst>
                                    </p:anim>
                                    <p:animEffect transition="in" filter="fade">
                                      <p:cBhvr>
                                        <p:cTn id="191" dur="500"/>
                                        <p:tgtEl>
                                          <p:spTgt spid="208">
                                            <p:txEl>
                                              <p:charRg st="4294967295" end="4294967295"/>
                                            </p:txEl>
                                          </p:spTgt>
                                        </p:tgtEl>
                                      </p:cBhvr>
                                    </p:animEffect>
                                  </p:childTnLst>
                                </p:cTn>
                              </p:par>
                            </p:childTnLst>
                          </p:cTn>
                        </p:par>
                        <p:par>
                          <p:cTn id="192" fill="hold">
                            <p:stCondLst>
                              <p:cond delay="800"/>
                            </p:stCondLst>
                            <p:childTnLst>
                              <p:par>
                                <p:cTn id="193" presetID="10" presetClass="exit" presetSubtype="0" fill="hold" grpId="1" nodeType="afterEffect">
                                  <p:stCondLst>
                                    <p:cond delay="2000"/>
                                  </p:stCondLst>
                                  <p:childTnLst>
                                    <p:animEffect transition="out" filter="fade">
                                      <p:cBhvr>
                                        <p:cTn id="194" dur="500"/>
                                        <p:tgtEl>
                                          <p:spTgt spid="208"/>
                                        </p:tgtEl>
                                      </p:cBhvr>
                                    </p:animEffect>
                                    <p:set>
                                      <p:cBhvr>
                                        <p:cTn id="195" dur="1" fill="hold">
                                          <p:stCondLst>
                                            <p:cond delay="499"/>
                                          </p:stCondLst>
                                        </p:cTn>
                                        <p:tgtEl>
                                          <p:spTgt spid="208"/>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196" restart="whenNotActive" fill="hold" evtFilter="cancelBubble" nodeType="interactiveSeq">
                <p:stCondLst>
                  <p:cond evt="onClick" delay="0">
                    <p:tgtEl>
                      <p:spTgt spid="122"/>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2" nodeType="clickEffect">
                                  <p:stCondLst>
                                    <p:cond delay="0"/>
                                  </p:stCondLst>
                                  <p:childTnLst>
                                    <p:set>
                                      <p:cBhvr>
                                        <p:cTn id="200" dur="1" fill="hold">
                                          <p:stCondLst>
                                            <p:cond delay="0"/>
                                          </p:stCondLst>
                                        </p:cTn>
                                        <p:tgtEl>
                                          <p:spTgt spid="209"/>
                                        </p:tgtEl>
                                        <p:attrNameLst>
                                          <p:attrName>style.visibility</p:attrName>
                                        </p:attrNameLst>
                                      </p:cBhvr>
                                      <p:to>
                                        <p:strVal val="visible"/>
                                      </p:to>
                                    </p:set>
                                    <p:animEffect transition="in" filter="fade">
                                      <p:cBhvr>
                                        <p:cTn id="201" dur="500"/>
                                        <p:tgtEl>
                                          <p:spTgt spid="209"/>
                                        </p:tgtEl>
                                      </p:cBhvr>
                                    </p:animEffect>
                                  </p:childTnLst>
                                </p:cTn>
                              </p:par>
                              <p:par>
                                <p:cTn id="202" presetID="53" presetClass="entr" presetSubtype="16" fill="hold" grpId="0" nodeType="withEffect">
                                  <p:stCondLst>
                                    <p:cond delay="0"/>
                                  </p:stCondLst>
                                  <p:iterate type="lt">
                                    <p:tmPct val="10000"/>
                                  </p:iterate>
                                  <p:childTnLst>
                                    <p:set>
                                      <p:cBhvr>
                                        <p:cTn id="203" dur="1" fill="hold">
                                          <p:stCondLst>
                                            <p:cond delay="0"/>
                                          </p:stCondLst>
                                        </p:cTn>
                                        <p:tgtEl>
                                          <p:spTgt spid="209">
                                            <p:txEl>
                                              <p:charRg st="4294967295" end="4294967295"/>
                                            </p:txEl>
                                          </p:spTgt>
                                        </p:tgtEl>
                                        <p:attrNameLst>
                                          <p:attrName>style.visibility</p:attrName>
                                        </p:attrNameLst>
                                      </p:cBhvr>
                                      <p:to>
                                        <p:strVal val="visible"/>
                                      </p:to>
                                    </p:set>
                                    <p:anim calcmode="lin" valueType="num">
                                      <p:cBhvr>
                                        <p:cTn id="204" dur="500" fill="hold"/>
                                        <p:tgtEl>
                                          <p:spTgt spid="209">
                                            <p:txEl>
                                              <p:charRg st="4294967295" end="4294967295"/>
                                            </p:txEl>
                                          </p:spTgt>
                                        </p:tgtEl>
                                        <p:attrNameLst>
                                          <p:attrName>ppt_w</p:attrName>
                                        </p:attrNameLst>
                                      </p:cBhvr>
                                      <p:tavLst>
                                        <p:tav tm="0">
                                          <p:val>
                                            <p:fltVal val="0"/>
                                          </p:val>
                                        </p:tav>
                                        <p:tav tm="100000">
                                          <p:val>
                                            <p:strVal val="#ppt_w"/>
                                          </p:val>
                                        </p:tav>
                                      </p:tavLst>
                                    </p:anim>
                                    <p:anim calcmode="lin" valueType="num">
                                      <p:cBhvr>
                                        <p:cTn id="205" dur="500" fill="hold"/>
                                        <p:tgtEl>
                                          <p:spTgt spid="209">
                                            <p:txEl>
                                              <p:charRg st="4294967295" end="4294967295"/>
                                            </p:txEl>
                                          </p:spTgt>
                                        </p:tgtEl>
                                        <p:attrNameLst>
                                          <p:attrName>ppt_h</p:attrName>
                                        </p:attrNameLst>
                                      </p:cBhvr>
                                      <p:tavLst>
                                        <p:tav tm="0">
                                          <p:val>
                                            <p:fltVal val="0"/>
                                          </p:val>
                                        </p:tav>
                                        <p:tav tm="100000">
                                          <p:val>
                                            <p:strVal val="#ppt_h"/>
                                          </p:val>
                                        </p:tav>
                                      </p:tavLst>
                                    </p:anim>
                                    <p:animEffect transition="in" filter="fade">
                                      <p:cBhvr>
                                        <p:cTn id="206" dur="500"/>
                                        <p:tgtEl>
                                          <p:spTgt spid="209">
                                            <p:txEl>
                                              <p:charRg st="4294967295" end="4294967295"/>
                                            </p:txEl>
                                          </p:spTgt>
                                        </p:tgtEl>
                                      </p:cBhvr>
                                    </p:animEffect>
                                  </p:childTnLst>
                                </p:cTn>
                              </p:par>
                            </p:childTnLst>
                          </p:cTn>
                        </p:par>
                        <p:par>
                          <p:cTn id="207" fill="hold">
                            <p:stCondLst>
                              <p:cond delay="800"/>
                            </p:stCondLst>
                            <p:childTnLst>
                              <p:par>
                                <p:cTn id="208" presetID="10" presetClass="exit" presetSubtype="0" fill="hold" grpId="1" nodeType="afterEffect">
                                  <p:stCondLst>
                                    <p:cond delay="2000"/>
                                  </p:stCondLst>
                                  <p:childTnLst>
                                    <p:animEffect transition="out" filter="fade">
                                      <p:cBhvr>
                                        <p:cTn id="209" dur="500"/>
                                        <p:tgtEl>
                                          <p:spTgt spid="209"/>
                                        </p:tgtEl>
                                      </p:cBhvr>
                                    </p:animEffect>
                                    <p:set>
                                      <p:cBhvr>
                                        <p:cTn id="210"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211" restart="whenNotActive" fill="hold" evtFilter="cancelBubble" nodeType="interactiveSeq">
                <p:stCondLst>
                  <p:cond evt="onClick" delay="0">
                    <p:tgtEl>
                      <p:spTgt spid="211"/>
                    </p:tgtEl>
                  </p:cond>
                </p:stCondLst>
                <p:endSync evt="end" delay="0">
                  <p:rtn val="all"/>
                </p:endSync>
                <p:childTnLst>
                  <p:par>
                    <p:cTn id="212" fill="hold">
                      <p:stCondLst>
                        <p:cond delay="0"/>
                      </p:stCondLst>
                      <p:childTnLst>
                        <p:par>
                          <p:cTn id="213" fill="hold">
                            <p:stCondLst>
                              <p:cond delay="0"/>
                            </p:stCondLst>
                            <p:childTnLst>
                              <p:par>
                                <p:cTn id="214" presetID="31" presetClass="entr" presetSubtype="0" fill="hold" nodeType="clickEffect">
                                  <p:stCondLst>
                                    <p:cond delay="0"/>
                                  </p:stCondLst>
                                  <p:childTnLst>
                                    <p:set>
                                      <p:cBhvr>
                                        <p:cTn id="215" dur="1" fill="hold">
                                          <p:stCondLst>
                                            <p:cond delay="0"/>
                                          </p:stCondLst>
                                        </p:cTn>
                                        <p:tgtEl>
                                          <p:spTgt spid="210"/>
                                        </p:tgtEl>
                                        <p:attrNameLst>
                                          <p:attrName>style.visibility</p:attrName>
                                        </p:attrNameLst>
                                      </p:cBhvr>
                                      <p:to>
                                        <p:strVal val="visible"/>
                                      </p:to>
                                    </p:set>
                                    <p:anim calcmode="lin" valueType="num">
                                      <p:cBhvr>
                                        <p:cTn id="216" dur="500" fill="hold"/>
                                        <p:tgtEl>
                                          <p:spTgt spid="210"/>
                                        </p:tgtEl>
                                        <p:attrNameLst>
                                          <p:attrName>ppt_w</p:attrName>
                                        </p:attrNameLst>
                                      </p:cBhvr>
                                      <p:tavLst>
                                        <p:tav tm="0">
                                          <p:val>
                                            <p:fltVal val="0"/>
                                          </p:val>
                                        </p:tav>
                                        <p:tav tm="100000">
                                          <p:val>
                                            <p:strVal val="#ppt_w"/>
                                          </p:val>
                                        </p:tav>
                                      </p:tavLst>
                                    </p:anim>
                                    <p:anim calcmode="lin" valueType="num">
                                      <p:cBhvr>
                                        <p:cTn id="217" dur="500" fill="hold"/>
                                        <p:tgtEl>
                                          <p:spTgt spid="210"/>
                                        </p:tgtEl>
                                        <p:attrNameLst>
                                          <p:attrName>ppt_h</p:attrName>
                                        </p:attrNameLst>
                                      </p:cBhvr>
                                      <p:tavLst>
                                        <p:tav tm="0">
                                          <p:val>
                                            <p:fltVal val="0"/>
                                          </p:val>
                                        </p:tav>
                                        <p:tav tm="100000">
                                          <p:val>
                                            <p:strVal val="#ppt_h"/>
                                          </p:val>
                                        </p:tav>
                                      </p:tavLst>
                                    </p:anim>
                                    <p:anim calcmode="lin" valueType="num">
                                      <p:cBhvr>
                                        <p:cTn id="218" dur="500" fill="hold"/>
                                        <p:tgtEl>
                                          <p:spTgt spid="210"/>
                                        </p:tgtEl>
                                        <p:attrNameLst>
                                          <p:attrName>style.rotation</p:attrName>
                                        </p:attrNameLst>
                                      </p:cBhvr>
                                      <p:tavLst>
                                        <p:tav tm="0">
                                          <p:val>
                                            <p:fltVal val="90"/>
                                          </p:val>
                                        </p:tav>
                                        <p:tav tm="100000">
                                          <p:val>
                                            <p:fltVal val="0"/>
                                          </p:val>
                                        </p:tav>
                                      </p:tavLst>
                                    </p:anim>
                                    <p:animEffect transition="in" filter="fade">
                                      <p:cBhvr>
                                        <p:cTn id="219" dur="500"/>
                                        <p:tgtEl>
                                          <p:spTgt spid="210"/>
                                        </p:tgtEl>
                                      </p:cBhvr>
                                    </p:animEffect>
                                  </p:childTnLst>
                                </p:cTn>
                              </p:par>
                            </p:childTnLst>
                          </p:cTn>
                        </p:par>
                      </p:childTnLst>
                    </p:cTn>
                  </p:par>
                  <p:par>
                    <p:cTn id="220" fill="hold">
                      <p:stCondLst>
                        <p:cond delay="indefinite"/>
                      </p:stCondLst>
                      <p:childTnLst>
                        <p:par>
                          <p:cTn id="221" fill="hold">
                            <p:stCondLst>
                              <p:cond delay="0"/>
                            </p:stCondLst>
                            <p:childTnLst>
                              <p:par>
                                <p:cTn id="222" presetID="31" presetClass="exit" presetSubtype="0" fill="hold" nodeType="clickEffect">
                                  <p:stCondLst>
                                    <p:cond delay="0"/>
                                  </p:stCondLst>
                                  <p:childTnLst>
                                    <p:anim calcmode="lin" valueType="num">
                                      <p:cBhvr>
                                        <p:cTn id="223" dur="500"/>
                                        <p:tgtEl>
                                          <p:spTgt spid="210"/>
                                        </p:tgtEl>
                                        <p:attrNameLst>
                                          <p:attrName>ppt_w</p:attrName>
                                        </p:attrNameLst>
                                      </p:cBhvr>
                                      <p:tavLst>
                                        <p:tav tm="0">
                                          <p:val>
                                            <p:strVal val="ppt_w"/>
                                          </p:val>
                                        </p:tav>
                                        <p:tav tm="100000">
                                          <p:val>
                                            <p:fltVal val="0"/>
                                          </p:val>
                                        </p:tav>
                                      </p:tavLst>
                                    </p:anim>
                                    <p:anim calcmode="lin" valueType="num">
                                      <p:cBhvr>
                                        <p:cTn id="224" dur="500"/>
                                        <p:tgtEl>
                                          <p:spTgt spid="210"/>
                                        </p:tgtEl>
                                        <p:attrNameLst>
                                          <p:attrName>ppt_h</p:attrName>
                                        </p:attrNameLst>
                                      </p:cBhvr>
                                      <p:tavLst>
                                        <p:tav tm="0">
                                          <p:val>
                                            <p:strVal val="ppt_h"/>
                                          </p:val>
                                        </p:tav>
                                        <p:tav tm="100000">
                                          <p:val>
                                            <p:fltVal val="0"/>
                                          </p:val>
                                        </p:tav>
                                      </p:tavLst>
                                    </p:anim>
                                    <p:anim calcmode="lin" valueType="num">
                                      <p:cBhvr>
                                        <p:cTn id="225" dur="500"/>
                                        <p:tgtEl>
                                          <p:spTgt spid="210"/>
                                        </p:tgtEl>
                                        <p:attrNameLst>
                                          <p:attrName>style.rotation</p:attrName>
                                        </p:attrNameLst>
                                      </p:cBhvr>
                                      <p:tavLst>
                                        <p:tav tm="0">
                                          <p:val>
                                            <p:fltVal val="0"/>
                                          </p:val>
                                        </p:tav>
                                        <p:tav tm="100000">
                                          <p:val>
                                            <p:fltVal val="90"/>
                                          </p:val>
                                        </p:tav>
                                      </p:tavLst>
                                    </p:anim>
                                    <p:animEffect transition="out" filter="fade">
                                      <p:cBhvr>
                                        <p:cTn id="226" dur="500"/>
                                        <p:tgtEl>
                                          <p:spTgt spid="210"/>
                                        </p:tgtEl>
                                      </p:cBhvr>
                                    </p:animEffect>
                                    <p:set>
                                      <p:cBhvr>
                                        <p:cTn id="227" dur="1" fill="hold">
                                          <p:stCondLst>
                                            <p:cond delay="499"/>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seq concurrent="1" nextAc="seek">
              <p:cTn id="228" restart="whenNotActive" fill="hold" evtFilter="cancelBubble" nodeType="interactiveSeq">
                <p:stCondLst>
                  <p:cond evt="onClick" delay="0">
                    <p:tgtEl>
                      <p:spTgt spid="213"/>
                    </p:tgtEl>
                  </p:cond>
                </p:stCondLst>
                <p:endSync evt="end" delay="0">
                  <p:rtn val="all"/>
                </p:endSync>
                <p:childTnLst>
                  <p:par>
                    <p:cTn id="229" fill="hold">
                      <p:stCondLst>
                        <p:cond delay="0"/>
                      </p:stCondLst>
                      <p:childTnLst>
                        <p:par>
                          <p:cTn id="230" fill="hold">
                            <p:stCondLst>
                              <p:cond delay="0"/>
                            </p:stCondLst>
                            <p:childTnLst>
                              <p:par>
                                <p:cTn id="231" presetID="31" presetClass="entr" presetSubtype="0" fill="hold" nodeType="clickEffect">
                                  <p:stCondLst>
                                    <p:cond delay="0"/>
                                  </p:stCondLst>
                                  <p:childTnLst>
                                    <p:set>
                                      <p:cBhvr>
                                        <p:cTn id="232" dur="1" fill="hold">
                                          <p:stCondLst>
                                            <p:cond delay="0"/>
                                          </p:stCondLst>
                                        </p:cTn>
                                        <p:tgtEl>
                                          <p:spTgt spid="212"/>
                                        </p:tgtEl>
                                        <p:attrNameLst>
                                          <p:attrName>style.visibility</p:attrName>
                                        </p:attrNameLst>
                                      </p:cBhvr>
                                      <p:to>
                                        <p:strVal val="visible"/>
                                      </p:to>
                                    </p:set>
                                    <p:anim calcmode="lin" valueType="num">
                                      <p:cBhvr>
                                        <p:cTn id="233" dur="500" fill="hold"/>
                                        <p:tgtEl>
                                          <p:spTgt spid="212"/>
                                        </p:tgtEl>
                                        <p:attrNameLst>
                                          <p:attrName>ppt_w</p:attrName>
                                        </p:attrNameLst>
                                      </p:cBhvr>
                                      <p:tavLst>
                                        <p:tav tm="0">
                                          <p:val>
                                            <p:fltVal val="0"/>
                                          </p:val>
                                        </p:tav>
                                        <p:tav tm="100000">
                                          <p:val>
                                            <p:strVal val="#ppt_w"/>
                                          </p:val>
                                        </p:tav>
                                      </p:tavLst>
                                    </p:anim>
                                    <p:anim calcmode="lin" valueType="num">
                                      <p:cBhvr>
                                        <p:cTn id="234" dur="500" fill="hold"/>
                                        <p:tgtEl>
                                          <p:spTgt spid="212"/>
                                        </p:tgtEl>
                                        <p:attrNameLst>
                                          <p:attrName>ppt_h</p:attrName>
                                        </p:attrNameLst>
                                      </p:cBhvr>
                                      <p:tavLst>
                                        <p:tav tm="0">
                                          <p:val>
                                            <p:fltVal val="0"/>
                                          </p:val>
                                        </p:tav>
                                        <p:tav tm="100000">
                                          <p:val>
                                            <p:strVal val="#ppt_h"/>
                                          </p:val>
                                        </p:tav>
                                      </p:tavLst>
                                    </p:anim>
                                    <p:anim calcmode="lin" valueType="num">
                                      <p:cBhvr>
                                        <p:cTn id="235" dur="500" fill="hold"/>
                                        <p:tgtEl>
                                          <p:spTgt spid="212"/>
                                        </p:tgtEl>
                                        <p:attrNameLst>
                                          <p:attrName>style.rotation</p:attrName>
                                        </p:attrNameLst>
                                      </p:cBhvr>
                                      <p:tavLst>
                                        <p:tav tm="0">
                                          <p:val>
                                            <p:fltVal val="90"/>
                                          </p:val>
                                        </p:tav>
                                        <p:tav tm="100000">
                                          <p:val>
                                            <p:fltVal val="0"/>
                                          </p:val>
                                        </p:tav>
                                      </p:tavLst>
                                    </p:anim>
                                    <p:animEffect transition="in" filter="fade">
                                      <p:cBhvr>
                                        <p:cTn id="236" dur="500"/>
                                        <p:tgtEl>
                                          <p:spTgt spid="212"/>
                                        </p:tgtEl>
                                      </p:cBhvr>
                                    </p:animEffect>
                                  </p:childTnLst>
                                </p:cTn>
                              </p:par>
                            </p:childTnLst>
                          </p:cTn>
                        </p:par>
                      </p:childTnLst>
                    </p:cTn>
                  </p:par>
                  <p:par>
                    <p:cTn id="237" fill="hold">
                      <p:stCondLst>
                        <p:cond delay="indefinite"/>
                      </p:stCondLst>
                      <p:childTnLst>
                        <p:par>
                          <p:cTn id="238" fill="hold">
                            <p:stCondLst>
                              <p:cond delay="0"/>
                            </p:stCondLst>
                            <p:childTnLst>
                              <p:par>
                                <p:cTn id="239" presetID="31" presetClass="exit" presetSubtype="0" fill="hold" nodeType="clickEffect">
                                  <p:stCondLst>
                                    <p:cond delay="0"/>
                                  </p:stCondLst>
                                  <p:childTnLst>
                                    <p:anim calcmode="lin" valueType="num">
                                      <p:cBhvr>
                                        <p:cTn id="240" dur="500"/>
                                        <p:tgtEl>
                                          <p:spTgt spid="212"/>
                                        </p:tgtEl>
                                        <p:attrNameLst>
                                          <p:attrName>ppt_w</p:attrName>
                                        </p:attrNameLst>
                                      </p:cBhvr>
                                      <p:tavLst>
                                        <p:tav tm="0">
                                          <p:val>
                                            <p:strVal val="ppt_w"/>
                                          </p:val>
                                        </p:tav>
                                        <p:tav tm="100000">
                                          <p:val>
                                            <p:fltVal val="0"/>
                                          </p:val>
                                        </p:tav>
                                      </p:tavLst>
                                    </p:anim>
                                    <p:anim calcmode="lin" valueType="num">
                                      <p:cBhvr>
                                        <p:cTn id="241" dur="500"/>
                                        <p:tgtEl>
                                          <p:spTgt spid="212"/>
                                        </p:tgtEl>
                                        <p:attrNameLst>
                                          <p:attrName>ppt_h</p:attrName>
                                        </p:attrNameLst>
                                      </p:cBhvr>
                                      <p:tavLst>
                                        <p:tav tm="0">
                                          <p:val>
                                            <p:strVal val="ppt_h"/>
                                          </p:val>
                                        </p:tav>
                                        <p:tav tm="100000">
                                          <p:val>
                                            <p:fltVal val="0"/>
                                          </p:val>
                                        </p:tav>
                                      </p:tavLst>
                                    </p:anim>
                                    <p:anim calcmode="lin" valueType="num">
                                      <p:cBhvr>
                                        <p:cTn id="242" dur="500"/>
                                        <p:tgtEl>
                                          <p:spTgt spid="212"/>
                                        </p:tgtEl>
                                        <p:attrNameLst>
                                          <p:attrName>style.rotation</p:attrName>
                                        </p:attrNameLst>
                                      </p:cBhvr>
                                      <p:tavLst>
                                        <p:tav tm="0">
                                          <p:val>
                                            <p:fltVal val="0"/>
                                          </p:val>
                                        </p:tav>
                                        <p:tav tm="100000">
                                          <p:val>
                                            <p:fltVal val="90"/>
                                          </p:val>
                                        </p:tav>
                                      </p:tavLst>
                                    </p:anim>
                                    <p:animEffect transition="out" filter="fade">
                                      <p:cBhvr>
                                        <p:cTn id="243" dur="500"/>
                                        <p:tgtEl>
                                          <p:spTgt spid="212"/>
                                        </p:tgtEl>
                                      </p:cBhvr>
                                    </p:animEffect>
                                    <p:set>
                                      <p:cBhvr>
                                        <p:cTn id="244" dur="1" fill="hold">
                                          <p:stCondLst>
                                            <p:cond delay="499"/>
                                          </p:stCondLst>
                                        </p:cTn>
                                        <p:tgtEl>
                                          <p:spTgt spid="212"/>
                                        </p:tgtEl>
                                        <p:attrNameLst>
                                          <p:attrName>style.visibility</p:attrName>
                                        </p:attrNameLst>
                                      </p:cBhvr>
                                      <p:to>
                                        <p:strVal val="hidden"/>
                                      </p:to>
                                    </p:set>
                                  </p:childTnLst>
                                </p:cTn>
                              </p:par>
                            </p:childTnLst>
                          </p:cTn>
                        </p:par>
                      </p:childTnLst>
                    </p:cTn>
                  </p:par>
                </p:childTnLst>
              </p:cTn>
              <p:nextCondLst>
                <p:cond evt="onClick" delay="0">
                  <p:tgtEl>
                    <p:spTgt spid="213"/>
                  </p:tgtEl>
                </p:cond>
              </p:nextCondLst>
            </p:seq>
            <p:seq concurrent="1" nextAc="seek">
              <p:cTn id="245" restart="whenNotActive" fill="hold" evtFilter="cancelBubble" nodeType="interactiveSeq">
                <p:stCondLst>
                  <p:cond evt="onClick" delay="0">
                    <p:tgtEl>
                      <p:spTgt spid="215"/>
                    </p:tgtEl>
                  </p:cond>
                </p:stCondLst>
                <p:endSync evt="end" delay="0">
                  <p:rtn val="all"/>
                </p:endSync>
                <p:childTnLst>
                  <p:par>
                    <p:cTn id="246" fill="hold">
                      <p:stCondLst>
                        <p:cond delay="0"/>
                      </p:stCondLst>
                      <p:childTnLst>
                        <p:par>
                          <p:cTn id="247" fill="hold">
                            <p:stCondLst>
                              <p:cond delay="0"/>
                            </p:stCondLst>
                            <p:childTnLst>
                              <p:par>
                                <p:cTn id="248" presetID="31" presetClass="entr" presetSubtype="0" fill="hold" nodeType="clickEffect">
                                  <p:stCondLst>
                                    <p:cond delay="0"/>
                                  </p:stCondLst>
                                  <p:childTnLst>
                                    <p:set>
                                      <p:cBhvr>
                                        <p:cTn id="249" dur="1" fill="hold">
                                          <p:stCondLst>
                                            <p:cond delay="0"/>
                                          </p:stCondLst>
                                        </p:cTn>
                                        <p:tgtEl>
                                          <p:spTgt spid="214"/>
                                        </p:tgtEl>
                                        <p:attrNameLst>
                                          <p:attrName>style.visibility</p:attrName>
                                        </p:attrNameLst>
                                      </p:cBhvr>
                                      <p:to>
                                        <p:strVal val="visible"/>
                                      </p:to>
                                    </p:set>
                                    <p:anim calcmode="lin" valueType="num">
                                      <p:cBhvr>
                                        <p:cTn id="250" dur="500" fill="hold"/>
                                        <p:tgtEl>
                                          <p:spTgt spid="214"/>
                                        </p:tgtEl>
                                        <p:attrNameLst>
                                          <p:attrName>ppt_w</p:attrName>
                                        </p:attrNameLst>
                                      </p:cBhvr>
                                      <p:tavLst>
                                        <p:tav tm="0">
                                          <p:val>
                                            <p:fltVal val="0"/>
                                          </p:val>
                                        </p:tav>
                                        <p:tav tm="100000">
                                          <p:val>
                                            <p:strVal val="#ppt_w"/>
                                          </p:val>
                                        </p:tav>
                                      </p:tavLst>
                                    </p:anim>
                                    <p:anim calcmode="lin" valueType="num">
                                      <p:cBhvr>
                                        <p:cTn id="251" dur="500" fill="hold"/>
                                        <p:tgtEl>
                                          <p:spTgt spid="214"/>
                                        </p:tgtEl>
                                        <p:attrNameLst>
                                          <p:attrName>ppt_h</p:attrName>
                                        </p:attrNameLst>
                                      </p:cBhvr>
                                      <p:tavLst>
                                        <p:tav tm="0">
                                          <p:val>
                                            <p:fltVal val="0"/>
                                          </p:val>
                                        </p:tav>
                                        <p:tav tm="100000">
                                          <p:val>
                                            <p:strVal val="#ppt_h"/>
                                          </p:val>
                                        </p:tav>
                                      </p:tavLst>
                                    </p:anim>
                                    <p:anim calcmode="lin" valueType="num">
                                      <p:cBhvr>
                                        <p:cTn id="252" dur="500" fill="hold"/>
                                        <p:tgtEl>
                                          <p:spTgt spid="214"/>
                                        </p:tgtEl>
                                        <p:attrNameLst>
                                          <p:attrName>style.rotation</p:attrName>
                                        </p:attrNameLst>
                                      </p:cBhvr>
                                      <p:tavLst>
                                        <p:tav tm="0">
                                          <p:val>
                                            <p:fltVal val="90"/>
                                          </p:val>
                                        </p:tav>
                                        <p:tav tm="100000">
                                          <p:val>
                                            <p:fltVal val="0"/>
                                          </p:val>
                                        </p:tav>
                                      </p:tavLst>
                                    </p:anim>
                                    <p:animEffect transition="in" filter="fade">
                                      <p:cBhvr>
                                        <p:cTn id="253" dur="500"/>
                                        <p:tgtEl>
                                          <p:spTgt spid="214"/>
                                        </p:tgtEl>
                                      </p:cBhvr>
                                    </p:animEffect>
                                  </p:childTnLst>
                                </p:cTn>
                              </p:par>
                            </p:childTnLst>
                          </p:cTn>
                        </p:par>
                      </p:childTnLst>
                    </p:cTn>
                  </p:par>
                  <p:par>
                    <p:cTn id="254" fill="hold">
                      <p:stCondLst>
                        <p:cond delay="indefinite"/>
                      </p:stCondLst>
                      <p:childTnLst>
                        <p:par>
                          <p:cTn id="255" fill="hold">
                            <p:stCondLst>
                              <p:cond delay="0"/>
                            </p:stCondLst>
                            <p:childTnLst>
                              <p:par>
                                <p:cTn id="256" presetID="31" presetClass="exit" presetSubtype="0" fill="hold" nodeType="clickEffect">
                                  <p:stCondLst>
                                    <p:cond delay="0"/>
                                  </p:stCondLst>
                                  <p:childTnLst>
                                    <p:anim calcmode="lin" valueType="num">
                                      <p:cBhvr>
                                        <p:cTn id="257" dur="500"/>
                                        <p:tgtEl>
                                          <p:spTgt spid="214"/>
                                        </p:tgtEl>
                                        <p:attrNameLst>
                                          <p:attrName>ppt_w</p:attrName>
                                        </p:attrNameLst>
                                      </p:cBhvr>
                                      <p:tavLst>
                                        <p:tav tm="0">
                                          <p:val>
                                            <p:strVal val="ppt_w"/>
                                          </p:val>
                                        </p:tav>
                                        <p:tav tm="100000">
                                          <p:val>
                                            <p:fltVal val="0"/>
                                          </p:val>
                                        </p:tav>
                                      </p:tavLst>
                                    </p:anim>
                                    <p:anim calcmode="lin" valueType="num">
                                      <p:cBhvr>
                                        <p:cTn id="258" dur="500"/>
                                        <p:tgtEl>
                                          <p:spTgt spid="214"/>
                                        </p:tgtEl>
                                        <p:attrNameLst>
                                          <p:attrName>ppt_h</p:attrName>
                                        </p:attrNameLst>
                                      </p:cBhvr>
                                      <p:tavLst>
                                        <p:tav tm="0">
                                          <p:val>
                                            <p:strVal val="ppt_h"/>
                                          </p:val>
                                        </p:tav>
                                        <p:tav tm="100000">
                                          <p:val>
                                            <p:fltVal val="0"/>
                                          </p:val>
                                        </p:tav>
                                      </p:tavLst>
                                    </p:anim>
                                    <p:anim calcmode="lin" valueType="num">
                                      <p:cBhvr>
                                        <p:cTn id="259" dur="500"/>
                                        <p:tgtEl>
                                          <p:spTgt spid="214"/>
                                        </p:tgtEl>
                                        <p:attrNameLst>
                                          <p:attrName>style.rotation</p:attrName>
                                        </p:attrNameLst>
                                      </p:cBhvr>
                                      <p:tavLst>
                                        <p:tav tm="0">
                                          <p:val>
                                            <p:fltVal val="0"/>
                                          </p:val>
                                        </p:tav>
                                        <p:tav tm="100000">
                                          <p:val>
                                            <p:fltVal val="90"/>
                                          </p:val>
                                        </p:tav>
                                      </p:tavLst>
                                    </p:anim>
                                    <p:animEffect transition="out" filter="fade">
                                      <p:cBhvr>
                                        <p:cTn id="260" dur="500"/>
                                        <p:tgtEl>
                                          <p:spTgt spid="214"/>
                                        </p:tgtEl>
                                      </p:cBhvr>
                                    </p:animEffect>
                                    <p:set>
                                      <p:cBhvr>
                                        <p:cTn id="261" dur="1" fill="hold">
                                          <p:stCondLst>
                                            <p:cond delay="4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5"/>
                  </p:tgtEl>
                </p:cond>
              </p:nextCondLst>
            </p:seq>
            <p:seq concurrent="1" nextAc="seek">
              <p:cTn id="262" restart="whenNotActive" fill="hold" evtFilter="cancelBubble" nodeType="interactiveSeq">
                <p:stCondLst>
                  <p:cond evt="onClick" delay="0">
                    <p:tgtEl>
                      <p:spTgt spid="217"/>
                    </p:tgtEl>
                  </p:cond>
                </p:stCondLst>
                <p:endSync evt="end" delay="0">
                  <p:rtn val="all"/>
                </p:endSync>
                <p:childTnLst>
                  <p:par>
                    <p:cTn id="263" fill="hold">
                      <p:stCondLst>
                        <p:cond delay="0"/>
                      </p:stCondLst>
                      <p:childTnLst>
                        <p:par>
                          <p:cTn id="264" fill="hold">
                            <p:stCondLst>
                              <p:cond delay="0"/>
                            </p:stCondLst>
                            <p:childTnLst>
                              <p:par>
                                <p:cTn id="265" presetID="53" presetClass="entr" presetSubtype="16" fill="hold" nodeType="clickEffect">
                                  <p:stCondLst>
                                    <p:cond delay="0"/>
                                  </p:stCondLst>
                                  <p:childTnLst>
                                    <p:set>
                                      <p:cBhvr>
                                        <p:cTn id="266" dur="1" fill="hold">
                                          <p:stCondLst>
                                            <p:cond delay="0"/>
                                          </p:stCondLst>
                                        </p:cTn>
                                        <p:tgtEl>
                                          <p:spTgt spid="216"/>
                                        </p:tgtEl>
                                        <p:attrNameLst>
                                          <p:attrName>style.visibility</p:attrName>
                                        </p:attrNameLst>
                                      </p:cBhvr>
                                      <p:to>
                                        <p:strVal val="visible"/>
                                      </p:to>
                                    </p:set>
                                    <p:anim calcmode="lin" valueType="num">
                                      <p:cBhvr>
                                        <p:cTn id="267" dur="500" fill="hold"/>
                                        <p:tgtEl>
                                          <p:spTgt spid="216"/>
                                        </p:tgtEl>
                                        <p:attrNameLst>
                                          <p:attrName>ppt_w</p:attrName>
                                        </p:attrNameLst>
                                      </p:cBhvr>
                                      <p:tavLst>
                                        <p:tav tm="0">
                                          <p:val>
                                            <p:fltVal val="0"/>
                                          </p:val>
                                        </p:tav>
                                        <p:tav tm="100000">
                                          <p:val>
                                            <p:strVal val="#ppt_w"/>
                                          </p:val>
                                        </p:tav>
                                      </p:tavLst>
                                    </p:anim>
                                    <p:anim calcmode="lin" valueType="num">
                                      <p:cBhvr>
                                        <p:cTn id="268" dur="500" fill="hold"/>
                                        <p:tgtEl>
                                          <p:spTgt spid="216"/>
                                        </p:tgtEl>
                                        <p:attrNameLst>
                                          <p:attrName>ppt_h</p:attrName>
                                        </p:attrNameLst>
                                      </p:cBhvr>
                                      <p:tavLst>
                                        <p:tav tm="0">
                                          <p:val>
                                            <p:fltVal val="0"/>
                                          </p:val>
                                        </p:tav>
                                        <p:tav tm="100000">
                                          <p:val>
                                            <p:strVal val="#ppt_h"/>
                                          </p:val>
                                        </p:tav>
                                      </p:tavLst>
                                    </p:anim>
                                    <p:animEffect transition="in" filter="fade">
                                      <p:cBhvr>
                                        <p:cTn id="269" dur="500"/>
                                        <p:tgtEl>
                                          <p:spTgt spid="216"/>
                                        </p:tgtEl>
                                      </p:cBhvr>
                                    </p:animEffect>
                                  </p:childTnLst>
                                </p:cTn>
                              </p:par>
                            </p:childTnLst>
                          </p:cTn>
                        </p:par>
                      </p:childTnLst>
                    </p:cTn>
                  </p:par>
                  <p:par>
                    <p:cTn id="270" fill="hold">
                      <p:stCondLst>
                        <p:cond delay="indefinite"/>
                      </p:stCondLst>
                      <p:childTnLst>
                        <p:par>
                          <p:cTn id="271" fill="hold">
                            <p:stCondLst>
                              <p:cond delay="0"/>
                            </p:stCondLst>
                            <p:childTnLst>
                              <p:par>
                                <p:cTn id="272" presetID="53" presetClass="exit" presetSubtype="32" fill="hold" nodeType="clickEffect">
                                  <p:stCondLst>
                                    <p:cond delay="0"/>
                                  </p:stCondLst>
                                  <p:childTnLst>
                                    <p:anim calcmode="lin" valueType="num">
                                      <p:cBhvr>
                                        <p:cTn id="273" dur="500"/>
                                        <p:tgtEl>
                                          <p:spTgt spid="216"/>
                                        </p:tgtEl>
                                        <p:attrNameLst>
                                          <p:attrName>ppt_w</p:attrName>
                                        </p:attrNameLst>
                                      </p:cBhvr>
                                      <p:tavLst>
                                        <p:tav tm="0">
                                          <p:val>
                                            <p:strVal val="ppt_w"/>
                                          </p:val>
                                        </p:tav>
                                        <p:tav tm="100000">
                                          <p:val>
                                            <p:fltVal val="0"/>
                                          </p:val>
                                        </p:tav>
                                      </p:tavLst>
                                    </p:anim>
                                    <p:anim calcmode="lin" valueType="num">
                                      <p:cBhvr>
                                        <p:cTn id="274" dur="500"/>
                                        <p:tgtEl>
                                          <p:spTgt spid="216"/>
                                        </p:tgtEl>
                                        <p:attrNameLst>
                                          <p:attrName>ppt_h</p:attrName>
                                        </p:attrNameLst>
                                      </p:cBhvr>
                                      <p:tavLst>
                                        <p:tav tm="0">
                                          <p:val>
                                            <p:strVal val="ppt_h"/>
                                          </p:val>
                                        </p:tav>
                                        <p:tav tm="100000">
                                          <p:val>
                                            <p:fltVal val="0"/>
                                          </p:val>
                                        </p:tav>
                                      </p:tavLst>
                                    </p:anim>
                                    <p:animEffect transition="out" filter="fade">
                                      <p:cBhvr>
                                        <p:cTn id="275" dur="500"/>
                                        <p:tgtEl>
                                          <p:spTgt spid="216"/>
                                        </p:tgtEl>
                                      </p:cBhvr>
                                    </p:animEffect>
                                    <p:set>
                                      <p:cBhvr>
                                        <p:cTn id="276" dur="1" fill="hold">
                                          <p:stCondLst>
                                            <p:cond delay="499"/>
                                          </p:stCondLst>
                                        </p:cTn>
                                        <p:tgtEl>
                                          <p:spTgt spid="216"/>
                                        </p:tgtEl>
                                        <p:attrNameLst>
                                          <p:attrName>style.visibility</p:attrName>
                                        </p:attrNameLst>
                                      </p:cBhvr>
                                      <p:to>
                                        <p:strVal val="hidden"/>
                                      </p:to>
                                    </p:set>
                                  </p:childTnLst>
                                </p:cTn>
                              </p:par>
                            </p:childTnLst>
                          </p:cTn>
                        </p:par>
                      </p:childTnLst>
                    </p:cTn>
                  </p:par>
                </p:childTnLst>
              </p:cTn>
              <p:nextCondLst>
                <p:cond evt="onClick" delay="0">
                  <p:tgtEl>
                    <p:spTgt spid="217"/>
                  </p:tgtEl>
                </p:cond>
              </p:nextCondLst>
            </p:seq>
            <p:seq concurrent="1" nextAc="seek">
              <p:cTn id="277" restart="whenNotActive" fill="hold" evtFilter="cancelBubble" nodeType="interactiveSeq">
                <p:stCondLst>
                  <p:cond evt="onClick" delay="0">
                    <p:tgtEl>
                      <p:spTgt spid="219"/>
                    </p:tgtEl>
                  </p:cond>
                </p:stCondLst>
                <p:endSync evt="end" delay="0">
                  <p:rtn val="all"/>
                </p:endSync>
                <p:childTnLst>
                  <p:par>
                    <p:cTn id="278" fill="hold">
                      <p:stCondLst>
                        <p:cond delay="0"/>
                      </p:stCondLst>
                      <p:childTnLst>
                        <p:par>
                          <p:cTn id="279" fill="hold">
                            <p:stCondLst>
                              <p:cond delay="0"/>
                            </p:stCondLst>
                            <p:childTnLst>
                              <p:par>
                                <p:cTn id="280" presetID="53" presetClass="entr" presetSubtype="16" fill="hold" nodeType="clickEffect">
                                  <p:stCondLst>
                                    <p:cond delay="0"/>
                                  </p:stCondLst>
                                  <p:childTnLst>
                                    <p:set>
                                      <p:cBhvr>
                                        <p:cTn id="281" dur="1" fill="hold">
                                          <p:stCondLst>
                                            <p:cond delay="0"/>
                                          </p:stCondLst>
                                        </p:cTn>
                                        <p:tgtEl>
                                          <p:spTgt spid="218"/>
                                        </p:tgtEl>
                                        <p:attrNameLst>
                                          <p:attrName>style.visibility</p:attrName>
                                        </p:attrNameLst>
                                      </p:cBhvr>
                                      <p:to>
                                        <p:strVal val="visible"/>
                                      </p:to>
                                    </p:set>
                                    <p:anim calcmode="lin" valueType="num">
                                      <p:cBhvr>
                                        <p:cTn id="282" dur="500" fill="hold"/>
                                        <p:tgtEl>
                                          <p:spTgt spid="218"/>
                                        </p:tgtEl>
                                        <p:attrNameLst>
                                          <p:attrName>ppt_w</p:attrName>
                                        </p:attrNameLst>
                                      </p:cBhvr>
                                      <p:tavLst>
                                        <p:tav tm="0">
                                          <p:val>
                                            <p:fltVal val="0"/>
                                          </p:val>
                                        </p:tav>
                                        <p:tav tm="100000">
                                          <p:val>
                                            <p:strVal val="#ppt_w"/>
                                          </p:val>
                                        </p:tav>
                                      </p:tavLst>
                                    </p:anim>
                                    <p:anim calcmode="lin" valueType="num">
                                      <p:cBhvr>
                                        <p:cTn id="283" dur="500" fill="hold"/>
                                        <p:tgtEl>
                                          <p:spTgt spid="218"/>
                                        </p:tgtEl>
                                        <p:attrNameLst>
                                          <p:attrName>ppt_h</p:attrName>
                                        </p:attrNameLst>
                                      </p:cBhvr>
                                      <p:tavLst>
                                        <p:tav tm="0">
                                          <p:val>
                                            <p:fltVal val="0"/>
                                          </p:val>
                                        </p:tav>
                                        <p:tav tm="100000">
                                          <p:val>
                                            <p:strVal val="#ppt_h"/>
                                          </p:val>
                                        </p:tav>
                                      </p:tavLst>
                                    </p:anim>
                                    <p:animEffect transition="in" filter="fade">
                                      <p:cBhvr>
                                        <p:cTn id="284" dur="500"/>
                                        <p:tgtEl>
                                          <p:spTgt spid="218"/>
                                        </p:tgtEl>
                                      </p:cBhvr>
                                    </p:animEffect>
                                  </p:childTnLst>
                                </p:cTn>
                              </p:par>
                            </p:childTnLst>
                          </p:cTn>
                        </p:par>
                      </p:childTnLst>
                    </p:cTn>
                  </p:par>
                  <p:par>
                    <p:cTn id="285" fill="hold">
                      <p:stCondLst>
                        <p:cond delay="indefinite"/>
                      </p:stCondLst>
                      <p:childTnLst>
                        <p:par>
                          <p:cTn id="286" fill="hold">
                            <p:stCondLst>
                              <p:cond delay="0"/>
                            </p:stCondLst>
                            <p:childTnLst>
                              <p:par>
                                <p:cTn id="287" presetID="53" presetClass="exit" presetSubtype="32" fill="hold" nodeType="clickEffect">
                                  <p:stCondLst>
                                    <p:cond delay="0"/>
                                  </p:stCondLst>
                                  <p:childTnLst>
                                    <p:anim calcmode="lin" valueType="num">
                                      <p:cBhvr>
                                        <p:cTn id="288" dur="500"/>
                                        <p:tgtEl>
                                          <p:spTgt spid="218"/>
                                        </p:tgtEl>
                                        <p:attrNameLst>
                                          <p:attrName>ppt_w</p:attrName>
                                        </p:attrNameLst>
                                      </p:cBhvr>
                                      <p:tavLst>
                                        <p:tav tm="0">
                                          <p:val>
                                            <p:strVal val="ppt_w"/>
                                          </p:val>
                                        </p:tav>
                                        <p:tav tm="100000">
                                          <p:val>
                                            <p:fltVal val="0"/>
                                          </p:val>
                                        </p:tav>
                                      </p:tavLst>
                                    </p:anim>
                                    <p:anim calcmode="lin" valueType="num">
                                      <p:cBhvr>
                                        <p:cTn id="289" dur="500"/>
                                        <p:tgtEl>
                                          <p:spTgt spid="218"/>
                                        </p:tgtEl>
                                        <p:attrNameLst>
                                          <p:attrName>ppt_h</p:attrName>
                                        </p:attrNameLst>
                                      </p:cBhvr>
                                      <p:tavLst>
                                        <p:tav tm="0">
                                          <p:val>
                                            <p:strVal val="ppt_h"/>
                                          </p:val>
                                        </p:tav>
                                        <p:tav tm="100000">
                                          <p:val>
                                            <p:fltVal val="0"/>
                                          </p:val>
                                        </p:tav>
                                      </p:tavLst>
                                    </p:anim>
                                    <p:animEffect transition="out" filter="fade">
                                      <p:cBhvr>
                                        <p:cTn id="290" dur="500"/>
                                        <p:tgtEl>
                                          <p:spTgt spid="218"/>
                                        </p:tgtEl>
                                      </p:cBhvr>
                                    </p:animEffect>
                                    <p:set>
                                      <p:cBhvr>
                                        <p:cTn id="291" dur="1" fill="hold">
                                          <p:stCondLst>
                                            <p:cond delay="499"/>
                                          </p:stCondLst>
                                        </p:cTn>
                                        <p:tgtEl>
                                          <p:spTgt spid="218"/>
                                        </p:tgtEl>
                                        <p:attrNameLst>
                                          <p:attrName>style.visibility</p:attrName>
                                        </p:attrNameLst>
                                      </p:cBhvr>
                                      <p:to>
                                        <p:strVal val="hidden"/>
                                      </p:to>
                                    </p:set>
                                  </p:childTnLst>
                                </p:cTn>
                              </p:par>
                            </p:childTnLst>
                          </p:cTn>
                        </p:par>
                      </p:childTnLst>
                    </p:cTn>
                  </p:par>
                </p:childTnLst>
              </p:cTn>
              <p:nextCondLst>
                <p:cond evt="onClick" delay="0">
                  <p:tgtEl>
                    <p:spTgt spid="219"/>
                  </p:tgtEl>
                </p:cond>
              </p:nextCondLst>
            </p:seq>
            <p:seq concurrent="1" nextAc="seek">
              <p:cTn id="292" restart="whenNotActive" fill="hold" evtFilter="cancelBubble" nodeType="interactiveSeq">
                <p:stCondLst>
                  <p:cond evt="onClick" delay="0">
                    <p:tgtEl>
                      <p:spTgt spid="221"/>
                    </p:tgtEl>
                  </p:cond>
                </p:stCondLst>
                <p:endSync evt="end" delay="0">
                  <p:rtn val="all"/>
                </p:endSync>
                <p:childTnLst>
                  <p:par>
                    <p:cTn id="293" fill="hold">
                      <p:stCondLst>
                        <p:cond delay="0"/>
                      </p:stCondLst>
                      <p:childTnLst>
                        <p:par>
                          <p:cTn id="294" fill="hold">
                            <p:stCondLst>
                              <p:cond delay="0"/>
                            </p:stCondLst>
                            <p:childTnLst>
                              <p:par>
                                <p:cTn id="295" presetID="53" presetClass="entr" presetSubtype="16" fill="hold" nodeType="clickEffect">
                                  <p:stCondLst>
                                    <p:cond delay="0"/>
                                  </p:stCondLst>
                                  <p:childTnLst>
                                    <p:set>
                                      <p:cBhvr>
                                        <p:cTn id="296" dur="1" fill="hold">
                                          <p:stCondLst>
                                            <p:cond delay="0"/>
                                          </p:stCondLst>
                                        </p:cTn>
                                        <p:tgtEl>
                                          <p:spTgt spid="220"/>
                                        </p:tgtEl>
                                        <p:attrNameLst>
                                          <p:attrName>style.visibility</p:attrName>
                                        </p:attrNameLst>
                                      </p:cBhvr>
                                      <p:to>
                                        <p:strVal val="visible"/>
                                      </p:to>
                                    </p:set>
                                    <p:anim calcmode="lin" valueType="num">
                                      <p:cBhvr>
                                        <p:cTn id="297" dur="500" fill="hold"/>
                                        <p:tgtEl>
                                          <p:spTgt spid="220"/>
                                        </p:tgtEl>
                                        <p:attrNameLst>
                                          <p:attrName>ppt_w</p:attrName>
                                        </p:attrNameLst>
                                      </p:cBhvr>
                                      <p:tavLst>
                                        <p:tav tm="0">
                                          <p:val>
                                            <p:fltVal val="0"/>
                                          </p:val>
                                        </p:tav>
                                        <p:tav tm="100000">
                                          <p:val>
                                            <p:strVal val="#ppt_w"/>
                                          </p:val>
                                        </p:tav>
                                      </p:tavLst>
                                    </p:anim>
                                    <p:anim calcmode="lin" valueType="num">
                                      <p:cBhvr>
                                        <p:cTn id="298" dur="500" fill="hold"/>
                                        <p:tgtEl>
                                          <p:spTgt spid="220"/>
                                        </p:tgtEl>
                                        <p:attrNameLst>
                                          <p:attrName>ppt_h</p:attrName>
                                        </p:attrNameLst>
                                      </p:cBhvr>
                                      <p:tavLst>
                                        <p:tav tm="0">
                                          <p:val>
                                            <p:fltVal val="0"/>
                                          </p:val>
                                        </p:tav>
                                        <p:tav tm="100000">
                                          <p:val>
                                            <p:strVal val="#ppt_h"/>
                                          </p:val>
                                        </p:tav>
                                      </p:tavLst>
                                    </p:anim>
                                    <p:animEffect transition="in" filter="fade">
                                      <p:cBhvr>
                                        <p:cTn id="299" dur="500"/>
                                        <p:tgtEl>
                                          <p:spTgt spid="220"/>
                                        </p:tgtEl>
                                      </p:cBhvr>
                                    </p:animEffect>
                                  </p:childTnLst>
                                </p:cTn>
                              </p:par>
                            </p:childTnLst>
                          </p:cTn>
                        </p:par>
                      </p:childTnLst>
                    </p:cTn>
                  </p:par>
                  <p:par>
                    <p:cTn id="300" fill="hold">
                      <p:stCondLst>
                        <p:cond delay="indefinite"/>
                      </p:stCondLst>
                      <p:childTnLst>
                        <p:par>
                          <p:cTn id="301" fill="hold">
                            <p:stCondLst>
                              <p:cond delay="0"/>
                            </p:stCondLst>
                            <p:childTnLst>
                              <p:par>
                                <p:cTn id="302" presetID="53" presetClass="exit" presetSubtype="32" fill="hold" nodeType="clickEffect">
                                  <p:stCondLst>
                                    <p:cond delay="0"/>
                                  </p:stCondLst>
                                  <p:childTnLst>
                                    <p:anim calcmode="lin" valueType="num">
                                      <p:cBhvr>
                                        <p:cTn id="303" dur="500"/>
                                        <p:tgtEl>
                                          <p:spTgt spid="220"/>
                                        </p:tgtEl>
                                        <p:attrNameLst>
                                          <p:attrName>ppt_w</p:attrName>
                                        </p:attrNameLst>
                                      </p:cBhvr>
                                      <p:tavLst>
                                        <p:tav tm="0">
                                          <p:val>
                                            <p:strVal val="ppt_w"/>
                                          </p:val>
                                        </p:tav>
                                        <p:tav tm="100000">
                                          <p:val>
                                            <p:fltVal val="0"/>
                                          </p:val>
                                        </p:tav>
                                      </p:tavLst>
                                    </p:anim>
                                    <p:anim calcmode="lin" valueType="num">
                                      <p:cBhvr>
                                        <p:cTn id="304" dur="500"/>
                                        <p:tgtEl>
                                          <p:spTgt spid="220"/>
                                        </p:tgtEl>
                                        <p:attrNameLst>
                                          <p:attrName>ppt_h</p:attrName>
                                        </p:attrNameLst>
                                      </p:cBhvr>
                                      <p:tavLst>
                                        <p:tav tm="0">
                                          <p:val>
                                            <p:strVal val="ppt_h"/>
                                          </p:val>
                                        </p:tav>
                                        <p:tav tm="100000">
                                          <p:val>
                                            <p:fltVal val="0"/>
                                          </p:val>
                                        </p:tav>
                                      </p:tavLst>
                                    </p:anim>
                                    <p:animEffect transition="out" filter="fade">
                                      <p:cBhvr>
                                        <p:cTn id="305" dur="500"/>
                                        <p:tgtEl>
                                          <p:spTgt spid="220"/>
                                        </p:tgtEl>
                                      </p:cBhvr>
                                    </p:animEffect>
                                    <p:set>
                                      <p:cBhvr>
                                        <p:cTn id="306" dur="1" fill="hold">
                                          <p:stCondLst>
                                            <p:cond delay="499"/>
                                          </p:stCondLst>
                                        </p:cTn>
                                        <p:tgtEl>
                                          <p:spTgt spid="220"/>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childTnLst>
        </p:cTn>
      </p:par>
    </p:tnLst>
    <p:bldLst>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26"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64" grpId="0" animBg="1"/>
      <p:bldP spid="207" grpId="0" autoUpdateAnimBg="0"/>
      <p:bldP spid="207" grpId="1" animBg="1"/>
      <p:bldP spid="207" grpId="2" animBg="1"/>
      <p:bldP spid="208" grpId="0" autoUpdateAnimBg="0"/>
      <p:bldP spid="208" grpId="1" animBg="1"/>
      <p:bldP spid="208" grpId="2" animBg="1"/>
      <p:bldP spid="209" grpId="0" autoUpdateAnimBg="0"/>
      <p:bldP spid="209" grpId="1" animBg="1"/>
      <p:bldP spid="209" grpId="2" animBg="1"/>
      <p:bldP spid="12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 name="AnswerDing">
            <a:hlinkClick r:id="" action="ppaction://noaction">
              <a:snd r:embed="rId2" name="uinpuzz.wav"/>
            </a:hlinkClick>
          </p:cNvPr>
          <p:cNvSpPr/>
          <p:nvPr/>
        </p:nvSpPr>
        <p:spPr>
          <a:xfrm>
            <a:off x="11853455" y="6325786"/>
            <a:ext cx="198637" cy="198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0" name="ZeroAnswer">
            <a:hlinkClick r:id="" action="ppaction://noaction">
              <a:snd r:embed="rId3" name="ubuzzer.wav"/>
            </a:hlinkClick>
          </p:cNvPr>
          <p:cNvSpPr/>
          <p:nvPr/>
        </p:nvSpPr>
        <p:spPr>
          <a:xfrm>
            <a:off x="11862286" y="6614203"/>
            <a:ext cx="198637" cy="198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9" name="TimerSFX">
            <a:hlinkClick r:id="" action="ppaction://noaction">
              <a:snd r:embed="rId4" name="wof-timer4.wav"/>
            </a:hlinkClick>
          </p:cNvPr>
          <p:cNvSpPr/>
          <p:nvPr/>
        </p:nvSpPr>
        <p:spPr>
          <a:xfrm>
            <a:off x="11131035" y="6198079"/>
            <a:ext cx="547827" cy="545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5" name="Rectangle 214"/>
          <p:cNvSpPr/>
          <p:nvPr/>
        </p:nvSpPr>
        <p:spPr>
          <a:xfrm>
            <a:off x="0" y="5693810"/>
            <a:ext cx="2438400" cy="116419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56" name="TriggerQ" hidden="1">
            <a:hlinkClick r:id="" action="ppaction://macro?name=GetLetter"/>
          </p:cNvPr>
          <p:cNvSpPr>
            <a:spLocks noChangeArrowheads="1"/>
          </p:cNvSpPr>
          <p:nvPr/>
        </p:nvSpPr>
        <p:spPr bwMode="auto">
          <a:xfrm>
            <a:off x="5841713" y="68748"/>
            <a:ext cx="528828"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Q</a:t>
            </a:r>
          </a:p>
        </p:txBody>
      </p:sp>
      <p:sp>
        <p:nvSpPr>
          <p:cNvPr id="255" name="TriggerP" hidden="1">
            <a:hlinkClick r:id="" action="ppaction://macro?name=GetLetter"/>
          </p:cNvPr>
          <p:cNvSpPr>
            <a:spLocks noChangeArrowheads="1"/>
          </p:cNvSpPr>
          <p:nvPr/>
        </p:nvSpPr>
        <p:spPr bwMode="auto">
          <a:xfrm>
            <a:off x="5260946" y="6874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P</a:t>
            </a:r>
          </a:p>
        </p:txBody>
      </p:sp>
      <p:sp>
        <p:nvSpPr>
          <p:cNvPr id="257" name="TriggerV" hidden="1">
            <a:hlinkClick r:id="" action="ppaction://macro?name=GetLetter"/>
          </p:cNvPr>
          <p:cNvSpPr>
            <a:spLocks noChangeArrowheads="1"/>
          </p:cNvSpPr>
          <p:nvPr/>
        </p:nvSpPr>
        <p:spPr bwMode="auto">
          <a:xfrm>
            <a:off x="6420542" y="68748"/>
            <a:ext cx="528828"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V</a:t>
            </a:r>
          </a:p>
        </p:txBody>
      </p:sp>
      <p:sp>
        <p:nvSpPr>
          <p:cNvPr id="258" name="TriggerW" hidden="1">
            <a:hlinkClick r:id="" action="ppaction://macro?name=GetLetter"/>
          </p:cNvPr>
          <p:cNvSpPr>
            <a:spLocks noChangeArrowheads="1"/>
          </p:cNvSpPr>
          <p:nvPr/>
        </p:nvSpPr>
        <p:spPr bwMode="auto">
          <a:xfrm>
            <a:off x="6999371" y="68748"/>
            <a:ext cx="528827"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W</a:t>
            </a:r>
          </a:p>
        </p:txBody>
      </p:sp>
      <p:sp>
        <p:nvSpPr>
          <p:cNvPr id="259" name="TriggerX" hidden="1">
            <a:hlinkClick r:id="" action="ppaction://macro?name=GetLetter"/>
          </p:cNvPr>
          <p:cNvSpPr>
            <a:spLocks noChangeArrowheads="1"/>
          </p:cNvSpPr>
          <p:nvPr/>
        </p:nvSpPr>
        <p:spPr bwMode="auto">
          <a:xfrm>
            <a:off x="7578199" y="6874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X</a:t>
            </a:r>
          </a:p>
        </p:txBody>
      </p:sp>
      <p:sp>
        <p:nvSpPr>
          <p:cNvPr id="260" name="TriggerY" hidden="1">
            <a:hlinkClick r:id="" action="ppaction://macro?name=GetLetter"/>
          </p:cNvPr>
          <p:cNvSpPr>
            <a:spLocks noChangeArrowheads="1"/>
          </p:cNvSpPr>
          <p:nvPr/>
        </p:nvSpPr>
        <p:spPr bwMode="auto">
          <a:xfrm>
            <a:off x="8158966" y="68748"/>
            <a:ext cx="528828"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a:solidFill>
                  <a:srgbClr val="1F497D">
                    <a:lumMod val="50000"/>
                  </a:srgbClr>
                </a:solidFill>
              </a:rPr>
              <a:t>Y</a:t>
            </a:r>
          </a:p>
        </p:txBody>
      </p:sp>
      <p:sp>
        <p:nvSpPr>
          <p:cNvPr id="261" name="TriggerZ" hidden="1">
            <a:hlinkClick r:id="" action="ppaction://macro?name=GetLetter"/>
          </p:cNvPr>
          <p:cNvSpPr>
            <a:spLocks noChangeArrowheads="1"/>
          </p:cNvSpPr>
          <p:nvPr/>
        </p:nvSpPr>
        <p:spPr bwMode="auto">
          <a:xfrm>
            <a:off x="8737796" y="68748"/>
            <a:ext cx="528827"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Z</a:t>
            </a:r>
          </a:p>
        </p:txBody>
      </p:sp>
      <p:sp>
        <p:nvSpPr>
          <p:cNvPr id="262" name="TriggerB" hidden="1">
            <a:hlinkClick r:id="" action="ppaction://macro?name=GetLetter"/>
          </p:cNvPr>
          <p:cNvSpPr>
            <a:spLocks noChangeArrowheads="1"/>
          </p:cNvSpPr>
          <p:nvPr/>
        </p:nvSpPr>
        <p:spPr bwMode="auto">
          <a:xfrm>
            <a:off x="45675" y="68748"/>
            <a:ext cx="528827"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a:solidFill>
                  <a:srgbClr val="1F497D">
                    <a:lumMod val="50000"/>
                  </a:srgbClr>
                </a:solidFill>
              </a:rPr>
              <a:t>B</a:t>
            </a:r>
          </a:p>
        </p:txBody>
      </p:sp>
      <p:sp>
        <p:nvSpPr>
          <p:cNvPr id="263" name="TriggerC" hidden="1">
            <a:hlinkClick r:id="" action="ppaction://macro?name=GetLetter"/>
          </p:cNvPr>
          <p:cNvSpPr>
            <a:spLocks noChangeArrowheads="1"/>
          </p:cNvSpPr>
          <p:nvPr/>
        </p:nvSpPr>
        <p:spPr bwMode="auto">
          <a:xfrm>
            <a:off x="624503" y="6874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C</a:t>
            </a:r>
          </a:p>
        </p:txBody>
      </p:sp>
      <p:sp>
        <p:nvSpPr>
          <p:cNvPr id="264" name="TriggerD" hidden="1">
            <a:hlinkClick r:id="" action="ppaction://macro?name=GetLetter"/>
          </p:cNvPr>
          <p:cNvSpPr>
            <a:spLocks noChangeArrowheads="1"/>
          </p:cNvSpPr>
          <p:nvPr/>
        </p:nvSpPr>
        <p:spPr bwMode="auto">
          <a:xfrm>
            <a:off x="1205270" y="68748"/>
            <a:ext cx="528828"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D</a:t>
            </a:r>
          </a:p>
        </p:txBody>
      </p:sp>
      <p:sp>
        <p:nvSpPr>
          <p:cNvPr id="265" name="TriggerF" hidden="1">
            <a:hlinkClick r:id="" action="ppaction://macro?name=GetLetter"/>
          </p:cNvPr>
          <p:cNvSpPr>
            <a:spLocks noChangeArrowheads="1"/>
          </p:cNvSpPr>
          <p:nvPr/>
        </p:nvSpPr>
        <p:spPr bwMode="auto">
          <a:xfrm>
            <a:off x="1784099" y="68748"/>
            <a:ext cx="528828"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a:solidFill>
                  <a:srgbClr val="1F497D">
                    <a:lumMod val="50000"/>
                  </a:srgbClr>
                </a:solidFill>
              </a:rPr>
              <a:t>F</a:t>
            </a:r>
          </a:p>
        </p:txBody>
      </p:sp>
      <p:sp>
        <p:nvSpPr>
          <p:cNvPr id="266" name="TriggerG" hidden="1">
            <a:hlinkClick r:id="" action="ppaction://macro?name=GetLetter"/>
          </p:cNvPr>
          <p:cNvSpPr>
            <a:spLocks noChangeArrowheads="1"/>
          </p:cNvSpPr>
          <p:nvPr/>
        </p:nvSpPr>
        <p:spPr bwMode="auto">
          <a:xfrm>
            <a:off x="2362928" y="6874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G</a:t>
            </a:r>
          </a:p>
        </p:txBody>
      </p:sp>
      <p:sp>
        <p:nvSpPr>
          <p:cNvPr id="267" name="TriggerH" hidden="1">
            <a:hlinkClick r:id="" action="ppaction://macro?name=GetLetter"/>
          </p:cNvPr>
          <p:cNvSpPr>
            <a:spLocks noChangeArrowheads="1"/>
          </p:cNvSpPr>
          <p:nvPr/>
        </p:nvSpPr>
        <p:spPr bwMode="auto">
          <a:xfrm>
            <a:off x="2943695" y="68748"/>
            <a:ext cx="528827"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a:solidFill>
                  <a:srgbClr val="1F497D">
                    <a:lumMod val="50000"/>
                  </a:srgbClr>
                </a:solidFill>
              </a:rPr>
              <a:t>H</a:t>
            </a:r>
          </a:p>
        </p:txBody>
      </p:sp>
      <p:sp>
        <p:nvSpPr>
          <p:cNvPr id="268" name="TriggerJ" hidden="1">
            <a:hlinkClick r:id="" action="ppaction://macro?name=GetLetter"/>
          </p:cNvPr>
          <p:cNvSpPr>
            <a:spLocks noChangeArrowheads="1"/>
          </p:cNvSpPr>
          <p:nvPr/>
        </p:nvSpPr>
        <p:spPr bwMode="auto">
          <a:xfrm>
            <a:off x="3522523" y="68748"/>
            <a:ext cx="528827"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J</a:t>
            </a:r>
          </a:p>
        </p:txBody>
      </p:sp>
      <p:sp>
        <p:nvSpPr>
          <p:cNvPr id="269" name="TriggerK" hidden="1">
            <a:hlinkClick r:id="" action="ppaction://macro?name=GetLetter"/>
          </p:cNvPr>
          <p:cNvSpPr>
            <a:spLocks noChangeArrowheads="1"/>
          </p:cNvSpPr>
          <p:nvPr/>
        </p:nvSpPr>
        <p:spPr bwMode="auto">
          <a:xfrm>
            <a:off x="4101351" y="6874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K</a:t>
            </a:r>
          </a:p>
        </p:txBody>
      </p:sp>
      <p:sp>
        <p:nvSpPr>
          <p:cNvPr id="270" name="TriggerM" hidden="1">
            <a:hlinkClick r:id="" action="ppaction://macro?name=GetLetter"/>
          </p:cNvPr>
          <p:cNvSpPr>
            <a:spLocks noChangeArrowheads="1"/>
          </p:cNvSpPr>
          <p:nvPr/>
        </p:nvSpPr>
        <p:spPr bwMode="auto">
          <a:xfrm>
            <a:off x="4682117" y="68748"/>
            <a:ext cx="528827"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M</a:t>
            </a:r>
          </a:p>
        </p:txBody>
      </p:sp>
      <p:sp>
        <p:nvSpPr>
          <p:cNvPr id="271" name="TriggerO" hidden="1">
            <a:hlinkClick r:id="" action="ppaction://macro?name=GetLetter"/>
          </p:cNvPr>
          <p:cNvSpPr>
            <a:spLocks noChangeArrowheads="1"/>
          </p:cNvSpPr>
          <p:nvPr/>
        </p:nvSpPr>
        <p:spPr bwMode="auto">
          <a:xfrm>
            <a:off x="10903725" y="68747"/>
            <a:ext cx="577849" cy="59660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FF0000"/>
                </a:solidFill>
              </a:rPr>
              <a:t>O</a:t>
            </a:r>
          </a:p>
        </p:txBody>
      </p:sp>
      <p:sp>
        <p:nvSpPr>
          <p:cNvPr id="272" name="TriggerU" hidden="1">
            <a:hlinkClick r:id="" action="ppaction://macro?name=GetLetter"/>
          </p:cNvPr>
          <p:cNvSpPr>
            <a:spLocks noChangeArrowheads="1"/>
          </p:cNvSpPr>
          <p:nvPr/>
        </p:nvSpPr>
        <p:spPr bwMode="auto">
          <a:xfrm>
            <a:off x="11534961" y="68747"/>
            <a:ext cx="577849" cy="59660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FF0000"/>
                </a:solidFill>
              </a:rPr>
              <a:t>U</a:t>
            </a:r>
          </a:p>
        </p:txBody>
      </p:sp>
      <p:sp>
        <p:nvSpPr>
          <p:cNvPr id="273" name="TriggerI" hidden="1">
            <a:hlinkClick r:id="" action="ppaction://macro?name=GetLetter"/>
          </p:cNvPr>
          <p:cNvSpPr>
            <a:spLocks noChangeArrowheads="1"/>
          </p:cNvSpPr>
          <p:nvPr/>
        </p:nvSpPr>
        <p:spPr bwMode="auto">
          <a:xfrm>
            <a:off x="10272485" y="68747"/>
            <a:ext cx="577851" cy="59660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a:solidFill>
                  <a:srgbClr val="FF0000"/>
                </a:solidFill>
              </a:rPr>
              <a:t>I</a:t>
            </a:r>
          </a:p>
        </p:txBody>
      </p:sp>
      <p:sp>
        <p:nvSpPr>
          <p:cNvPr id="274" name="TriggerA" hidden="1">
            <a:hlinkClick r:id="" action="ppaction://macro?name=GetLetter"/>
          </p:cNvPr>
          <p:cNvSpPr>
            <a:spLocks noChangeArrowheads="1"/>
          </p:cNvSpPr>
          <p:nvPr/>
        </p:nvSpPr>
        <p:spPr bwMode="auto">
          <a:xfrm>
            <a:off x="9641247" y="68747"/>
            <a:ext cx="577851" cy="59660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FF0000"/>
                </a:solidFill>
              </a:rPr>
              <a:t>A</a:t>
            </a:r>
          </a:p>
        </p:txBody>
      </p:sp>
      <p:grpSp>
        <p:nvGrpSpPr>
          <p:cNvPr id="292" name="Group 291"/>
          <p:cNvGrpSpPr/>
          <p:nvPr/>
        </p:nvGrpSpPr>
        <p:grpSpPr>
          <a:xfrm>
            <a:off x="2396523" y="5693810"/>
            <a:ext cx="3259824" cy="1164191"/>
            <a:chOff x="9618102" y="2183307"/>
            <a:chExt cx="2444868" cy="776887"/>
          </a:xfrm>
        </p:grpSpPr>
        <p:sp>
          <p:nvSpPr>
            <p:cNvPr id="293" name="Rectangle 292"/>
            <p:cNvSpPr/>
            <p:nvPr/>
          </p:nvSpPr>
          <p:spPr>
            <a:xfrm>
              <a:off x="9618102" y="2183307"/>
              <a:ext cx="2444868" cy="7768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94" name="Group 293"/>
            <p:cNvGrpSpPr/>
            <p:nvPr/>
          </p:nvGrpSpPr>
          <p:grpSpPr>
            <a:xfrm>
              <a:off x="9618102" y="2183307"/>
              <a:ext cx="2444868" cy="776887"/>
              <a:chOff x="9295453" y="968409"/>
              <a:chExt cx="2444868" cy="776887"/>
            </a:xfrm>
          </p:grpSpPr>
          <p:sp>
            <p:nvSpPr>
              <p:cNvPr id="295" name="Rectangle 294"/>
              <p:cNvSpPr/>
              <p:nvPr/>
            </p:nvSpPr>
            <p:spPr>
              <a:xfrm>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96" name="Rectangle 295"/>
              <p:cNvSpPr/>
              <p:nvPr/>
            </p:nvSpPr>
            <p:spPr>
              <a:xfrm flipH="1">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grpSp>
      <p:grpSp>
        <p:nvGrpSpPr>
          <p:cNvPr id="297" name="Group 296"/>
          <p:cNvGrpSpPr/>
          <p:nvPr/>
        </p:nvGrpSpPr>
        <p:grpSpPr>
          <a:xfrm>
            <a:off x="5640412" y="5693810"/>
            <a:ext cx="3259824" cy="1164191"/>
            <a:chOff x="9541818" y="2183307"/>
            <a:chExt cx="2444868" cy="776887"/>
          </a:xfrm>
        </p:grpSpPr>
        <p:sp>
          <p:nvSpPr>
            <p:cNvPr id="298" name="Rectangle 297"/>
            <p:cNvSpPr/>
            <p:nvPr/>
          </p:nvSpPr>
          <p:spPr>
            <a:xfrm>
              <a:off x="9541818" y="2183307"/>
              <a:ext cx="2444868" cy="7768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299" name="Group 298"/>
            <p:cNvGrpSpPr/>
            <p:nvPr/>
          </p:nvGrpSpPr>
          <p:grpSpPr>
            <a:xfrm>
              <a:off x="9541818" y="2183307"/>
              <a:ext cx="2444868" cy="776887"/>
              <a:chOff x="9295453" y="968409"/>
              <a:chExt cx="2444868" cy="776887"/>
            </a:xfrm>
          </p:grpSpPr>
          <p:sp>
            <p:nvSpPr>
              <p:cNvPr id="300" name="Rectangle 299"/>
              <p:cNvSpPr/>
              <p:nvPr/>
            </p:nvSpPr>
            <p:spPr>
              <a:xfrm>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01" name="Rectangle 300"/>
              <p:cNvSpPr/>
              <p:nvPr/>
            </p:nvSpPr>
            <p:spPr>
              <a:xfrm flipH="1">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grpSp>
      <p:grpSp>
        <p:nvGrpSpPr>
          <p:cNvPr id="302" name="Group 301"/>
          <p:cNvGrpSpPr/>
          <p:nvPr/>
        </p:nvGrpSpPr>
        <p:grpSpPr>
          <a:xfrm>
            <a:off x="8906685" y="5693810"/>
            <a:ext cx="3281729" cy="1164191"/>
            <a:chOff x="9188410" y="1132370"/>
            <a:chExt cx="2444868" cy="776887"/>
          </a:xfrm>
        </p:grpSpPr>
        <p:sp>
          <p:nvSpPr>
            <p:cNvPr id="303" name="Rectangle 302"/>
            <p:cNvSpPr/>
            <p:nvPr/>
          </p:nvSpPr>
          <p:spPr>
            <a:xfrm>
              <a:off x="9188410" y="1132370"/>
              <a:ext cx="2444868" cy="77688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304" name="Group 303"/>
            <p:cNvGrpSpPr/>
            <p:nvPr/>
          </p:nvGrpSpPr>
          <p:grpSpPr>
            <a:xfrm>
              <a:off x="9188410" y="1132370"/>
              <a:ext cx="2444868" cy="776887"/>
              <a:chOff x="9295453" y="968409"/>
              <a:chExt cx="2444868" cy="776887"/>
            </a:xfrm>
          </p:grpSpPr>
          <p:sp>
            <p:nvSpPr>
              <p:cNvPr id="305" name="Rectangle 304"/>
              <p:cNvSpPr/>
              <p:nvPr/>
            </p:nvSpPr>
            <p:spPr>
              <a:xfrm>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06" name="Rectangle 305"/>
              <p:cNvSpPr/>
              <p:nvPr/>
            </p:nvSpPr>
            <p:spPr>
              <a:xfrm flipH="1">
                <a:off x="9295453" y="968409"/>
                <a:ext cx="2444868" cy="776887"/>
              </a:xfrm>
              <a:prstGeom prst="rect">
                <a:avLst/>
              </a:prstGeom>
              <a:gradFill>
                <a:gsLst>
                  <a:gs pos="0">
                    <a:schemeClr val="bg1">
                      <a:alpha val="35000"/>
                    </a:schemeClr>
                  </a:gs>
                  <a:gs pos="24000">
                    <a:schemeClr val="bg1">
                      <a:alpha val="0"/>
                    </a:schemeClr>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grpSp>
      <p:sp>
        <p:nvSpPr>
          <p:cNvPr id="307" name="Rectangle 306"/>
          <p:cNvSpPr/>
          <p:nvPr/>
        </p:nvSpPr>
        <p:spPr>
          <a:xfrm>
            <a:off x="-1" y="5340288"/>
            <a:ext cx="12192001" cy="336323"/>
          </a:xfrm>
          <a:prstGeom prst="rect">
            <a:avLst/>
          </a:prstGeom>
          <a:solidFill>
            <a:schemeClr val="accent1">
              <a:lumMod val="20000"/>
              <a:lumOff val="8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PH" sz="2400">
              <a:solidFill>
                <a:prstClr val="white"/>
              </a:solidFill>
              <a:latin typeface="Calibri"/>
            </a:endParaRPr>
          </a:p>
        </p:txBody>
      </p:sp>
      <p:sp>
        <p:nvSpPr>
          <p:cNvPr id="311" name="RedName"/>
          <p:cNvSpPr txBox="1"/>
          <p:nvPr/>
        </p:nvSpPr>
        <p:spPr>
          <a:xfrm>
            <a:off x="2631965" y="5262921"/>
            <a:ext cx="1179297" cy="461665"/>
          </a:xfrm>
          <a:prstGeom prst="rect">
            <a:avLst/>
          </a:prstGeom>
          <a:noFill/>
          <a:ln/>
        </p:spPr>
        <p:txBody>
          <a:bodyPr wrap="none" rtlCol="0">
            <a:spAutoFit/>
          </a:bodyPr>
          <a:lstStyle/>
          <a:p>
            <a:pPr defTabSz="1219170"/>
            <a:r>
              <a:rPr lang="en-US" sz="2400" b="1">
                <a:solidFill>
                  <a:prstClr val="black"/>
                </a:solidFill>
                <a:latin typeface="Rockwell Condensed" panose="02060603050405020104" pitchFamily="18" charset="0"/>
              </a:rPr>
              <a:t>Player 1</a:t>
            </a:r>
            <a:endParaRPr lang="en-US" sz="2400" b="1" dirty="0">
              <a:solidFill>
                <a:prstClr val="black"/>
              </a:solidFill>
              <a:latin typeface="Rockwell Condensed" panose="02060603050405020104" pitchFamily="18" charset="0"/>
            </a:endParaRPr>
          </a:p>
        </p:txBody>
      </p:sp>
      <p:sp>
        <p:nvSpPr>
          <p:cNvPr id="315" name="YellowName"/>
          <p:cNvSpPr txBox="1"/>
          <p:nvPr/>
        </p:nvSpPr>
        <p:spPr>
          <a:xfrm>
            <a:off x="5851182" y="5262921"/>
            <a:ext cx="1179297" cy="461665"/>
          </a:xfrm>
          <a:prstGeom prst="rect">
            <a:avLst/>
          </a:prstGeom>
          <a:noFill/>
          <a:ln/>
        </p:spPr>
        <p:txBody>
          <a:bodyPr wrap="none" rtlCol="0">
            <a:spAutoFit/>
          </a:bodyPr>
          <a:lstStyle/>
          <a:p>
            <a:pPr defTabSz="1219170"/>
            <a:r>
              <a:rPr lang="en-US" sz="2400" b="1">
                <a:solidFill>
                  <a:prstClr val="black"/>
                </a:solidFill>
                <a:latin typeface="Rockwell Condensed" panose="02060603050405020104" pitchFamily="18" charset="0"/>
              </a:rPr>
              <a:t>Player 2</a:t>
            </a:r>
            <a:endParaRPr lang="en-US" sz="2400" b="1" dirty="0">
              <a:solidFill>
                <a:prstClr val="black"/>
              </a:solidFill>
              <a:latin typeface="Rockwell Condensed" panose="02060603050405020104" pitchFamily="18" charset="0"/>
            </a:endParaRPr>
          </a:p>
        </p:txBody>
      </p:sp>
      <p:sp>
        <p:nvSpPr>
          <p:cNvPr id="316" name="BlueName"/>
          <p:cNvSpPr txBox="1"/>
          <p:nvPr/>
        </p:nvSpPr>
        <p:spPr>
          <a:xfrm>
            <a:off x="9131230" y="5262921"/>
            <a:ext cx="992579" cy="461665"/>
          </a:xfrm>
          <a:prstGeom prst="rect">
            <a:avLst/>
          </a:prstGeom>
          <a:noFill/>
          <a:ln/>
        </p:spPr>
        <p:txBody>
          <a:bodyPr wrap="none" rtlCol="0">
            <a:spAutoFit/>
          </a:bodyPr>
          <a:lstStyle/>
          <a:p>
            <a:pPr defTabSz="1219170"/>
            <a:r>
              <a:rPr lang="en-US" sz="2400" b="1">
                <a:solidFill>
                  <a:prstClr val="black"/>
                </a:solidFill>
                <a:latin typeface="Rockwell Condensed" panose="02060603050405020104" pitchFamily="18" charset="0"/>
              </a:rPr>
              <a:t>Khanh</a:t>
            </a:r>
            <a:endParaRPr lang="en-US" sz="2400" b="1" dirty="0">
              <a:solidFill>
                <a:prstClr val="black"/>
              </a:solidFill>
              <a:latin typeface="Rockwell Condensed" panose="02060603050405020104" pitchFamily="18" charset="0"/>
            </a:endParaRPr>
          </a:p>
        </p:txBody>
      </p:sp>
      <p:sp>
        <p:nvSpPr>
          <p:cNvPr id="317" name="TriggerR" hidden="1">
            <a:hlinkClick r:id="" action="ppaction://macro?name=GetLetter"/>
          </p:cNvPr>
          <p:cNvSpPr>
            <a:spLocks noChangeArrowheads="1"/>
          </p:cNvSpPr>
          <p:nvPr/>
        </p:nvSpPr>
        <p:spPr bwMode="auto">
          <a:xfrm>
            <a:off x="4375865" y="68748"/>
            <a:ext cx="528827"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R</a:t>
            </a:r>
          </a:p>
        </p:txBody>
      </p:sp>
      <p:sp>
        <p:nvSpPr>
          <p:cNvPr id="318" name="TriggerS" hidden="1">
            <a:hlinkClick r:id="" action="ppaction://macro?name=GetLetter"/>
          </p:cNvPr>
          <p:cNvSpPr>
            <a:spLocks noChangeArrowheads="1"/>
          </p:cNvSpPr>
          <p:nvPr/>
        </p:nvSpPr>
        <p:spPr bwMode="auto">
          <a:xfrm>
            <a:off x="4974823" y="68748"/>
            <a:ext cx="528828"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a:solidFill>
                  <a:srgbClr val="1F497D">
                    <a:lumMod val="50000"/>
                  </a:srgbClr>
                </a:solidFill>
              </a:rPr>
              <a:t>S</a:t>
            </a:r>
          </a:p>
        </p:txBody>
      </p:sp>
      <p:sp>
        <p:nvSpPr>
          <p:cNvPr id="319" name="TriggerT" hidden="1">
            <a:hlinkClick r:id="" action="ppaction://macro?name=GetLetter"/>
          </p:cNvPr>
          <p:cNvSpPr>
            <a:spLocks noChangeArrowheads="1"/>
          </p:cNvSpPr>
          <p:nvPr/>
        </p:nvSpPr>
        <p:spPr bwMode="auto">
          <a:xfrm>
            <a:off x="5573782" y="68748"/>
            <a:ext cx="530765"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a:solidFill>
                  <a:srgbClr val="1F497D">
                    <a:lumMod val="50000"/>
                  </a:srgbClr>
                </a:solidFill>
              </a:rPr>
              <a:t>T</a:t>
            </a:r>
          </a:p>
        </p:txBody>
      </p:sp>
      <p:sp>
        <p:nvSpPr>
          <p:cNvPr id="320" name="TriggerN" hidden="1">
            <a:hlinkClick r:id="" action="ppaction://macro?name=GetLetter"/>
          </p:cNvPr>
          <p:cNvSpPr>
            <a:spLocks noChangeArrowheads="1"/>
          </p:cNvSpPr>
          <p:nvPr/>
        </p:nvSpPr>
        <p:spPr bwMode="auto">
          <a:xfrm>
            <a:off x="6773637" y="68748"/>
            <a:ext cx="528828"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N</a:t>
            </a:r>
          </a:p>
        </p:txBody>
      </p:sp>
      <p:sp>
        <p:nvSpPr>
          <p:cNvPr id="321" name="TriggerL" hidden="1">
            <a:hlinkClick r:id="" action="ppaction://macro?name=GetLetter"/>
          </p:cNvPr>
          <p:cNvSpPr>
            <a:spLocks noChangeArrowheads="1"/>
          </p:cNvSpPr>
          <p:nvPr/>
        </p:nvSpPr>
        <p:spPr bwMode="auto">
          <a:xfrm>
            <a:off x="6174678" y="68748"/>
            <a:ext cx="528828" cy="609713"/>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1F497D">
                    <a:lumMod val="50000"/>
                  </a:srgbClr>
                </a:solidFill>
              </a:rPr>
              <a:t>L</a:t>
            </a:r>
          </a:p>
        </p:txBody>
      </p:sp>
      <p:sp>
        <p:nvSpPr>
          <p:cNvPr id="322" name="TriggerE" hidden="1">
            <a:hlinkClick r:id="" action="ppaction://macro?name=GetLetter"/>
          </p:cNvPr>
          <p:cNvSpPr>
            <a:spLocks noChangeArrowheads="1"/>
          </p:cNvSpPr>
          <p:nvPr/>
        </p:nvSpPr>
        <p:spPr bwMode="auto">
          <a:xfrm>
            <a:off x="7372593" y="68747"/>
            <a:ext cx="524256" cy="609600"/>
          </a:xfrm>
          <a:prstGeom prst="rect">
            <a:avLst/>
          </a:prstGeom>
          <a:gradFill>
            <a:gsLst>
              <a:gs pos="0">
                <a:schemeClr val="accent1">
                  <a:lumMod val="5000"/>
                  <a:lumOff val="95000"/>
                </a:schemeClr>
              </a:gs>
              <a:gs pos="83000">
                <a:schemeClr val="bg2">
                  <a:lumMod val="20000"/>
                  <a:lumOff val="80000"/>
                </a:schemeClr>
              </a:gs>
              <a:gs pos="100000">
                <a:schemeClr val="bg2">
                  <a:lumMod val="75000"/>
                </a:schemeClr>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r>
              <a:rPr lang="en-US" altLang="en-US" sz="3733" b="1" dirty="0">
                <a:solidFill>
                  <a:srgbClr val="FF0000"/>
                </a:solidFill>
              </a:rPr>
              <a:t>E</a:t>
            </a:r>
          </a:p>
        </p:txBody>
      </p:sp>
      <p:sp>
        <p:nvSpPr>
          <p:cNvPr id="323" name="SolvePuzzle">
            <a:hlinkClick r:id="" action="ppaction://macro?name=Solve"/>
          </p:cNvPr>
          <p:cNvSpPr/>
          <p:nvPr/>
        </p:nvSpPr>
        <p:spPr>
          <a:xfrm>
            <a:off x="56302" y="6429791"/>
            <a:ext cx="918489"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200" b="1">
                <a:solidFill>
                  <a:prstClr val="black"/>
                </a:solidFill>
                <a:latin typeface="Calibri"/>
              </a:rPr>
              <a:t>GIẢI ĐỐ</a:t>
            </a:r>
            <a:endParaRPr lang="en-US" sz="1200" b="1" dirty="0">
              <a:solidFill>
                <a:prstClr val="black"/>
              </a:solidFill>
              <a:latin typeface="Calibri"/>
            </a:endParaRPr>
          </a:p>
        </p:txBody>
      </p:sp>
      <p:sp>
        <p:nvSpPr>
          <p:cNvPr id="325" name="Rectangle 324"/>
          <p:cNvSpPr/>
          <p:nvPr/>
        </p:nvSpPr>
        <p:spPr>
          <a:xfrm>
            <a:off x="1006968" y="6551521"/>
            <a:ext cx="1383397" cy="306480"/>
          </a:xfrm>
          <a:prstGeom prst="rect">
            <a:avLst/>
          </a:prstGeom>
          <a:gradFill>
            <a:gsLst>
              <a:gs pos="0">
                <a:srgbClr val="17375E">
                  <a:alpha val="0"/>
                </a:srgbClr>
              </a:gs>
              <a:gs pos="85000">
                <a:schemeClr val="bg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26" name="BlueScore"/>
          <p:cNvSpPr/>
          <p:nvPr/>
        </p:nvSpPr>
        <p:spPr>
          <a:xfrm>
            <a:off x="9143733" y="5865833"/>
            <a:ext cx="2809040" cy="388571"/>
          </a:xfrm>
          <a:prstGeom prst="rect">
            <a:avLst/>
          </a:prstGeom>
          <a:solidFill>
            <a:srgbClr val="0000CC"/>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487680" rtlCol="0" anchor="ctr"/>
          <a:lstStyle/>
          <a:p>
            <a:pPr defTabSz="1219170"/>
            <a:r>
              <a:rPr lang="en-US" sz="2667" b="1">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2667" b="1"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327" name="YellowScore"/>
          <p:cNvSpPr/>
          <p:nvPr/>
        </p:nvSpPr>
        <p:spPr>
          <a:xfrm>
            <a:off x="5887639" y="5865833"/>
            <a:ext cx="2809040" cy="388571"/>
          </a:xfrm>
          <a:prstGeom prst="rect">
            <a:avLst/>
          </a:prstGeom>
          <a:solidFill>
            <a:srgbClr val="FFFF00"/>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487680" rtlCol="0" anchor="ctr"/>
          <a:lstStyle/>
          <a:p>
            <a:pPr defTabSz="1219170"/>
            <a:r>
              <a:rPr lang="en-US" sz="2400">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2400"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328" name="RedScore"/>
          <p:cNvSpPr/>
          <p:nvPr/>
        </p:nvSpPr>
        <p:spPr>
          <a:xfrm>
            <a:off x="2621915" y="5865833"/>
            <a:ext cx="2809040" cy="388571"/>
          </a:xfrm>
          <a:prstGeom prst="rect">
            <a:avLst/>
          </a:prstGeom>
          <a:solidFill>
            <a:srgbClr val="FF0000"/>
          </a:solidFill>
          <a:ln>
            <a:solidFill>
              <a:schemeClr val="bg1">
                <a:lumMod val="85000"/>
                <a:lumOff val="1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487680" rtlCol="0" anchor="ctr"/>
          <a:lstStyle/>
          <a:p>
            <a:pPr defTabSz="1219170"/>
            <a:r>
              <a:rPr lang="en-US" sz="2400">
                <a:solidFill>
                  <a:prstClr val="white"/>
                </a:solidFill>
                <a:effectLst>
                  <a:outerShdw blurRad="38100" dist="38100" dir="2700000" algn="tl">
                    <a:srgbClr val="000000">
                      <a:alpha val="43137"/>
                    </a:srgbClr>
                  </a:outerShdw>
                </a:effectLst>
                <a:latin typeface="Rockwell Extra Bold" panose="02060903040505020403" pitchFamily="18" charset="0"/>
              </a:rPr>
              <a:t>$0</a:t>
            </a:r>
            <a:endParaRPr lang="en-US" sz="2400" dirty="0">
              <a:solidFill>
                <a:prstClr val="white"/>
              </a:solidFill>
              <a:effectLst>
                <a:outerShdw blurRad="38100" dist="38100" dir="2700000" algn="tl">
                  <a:srgbClr val="000000">
                    <a:alpha val="43137"/>
                  </a:srgbClr>
                </a:outerShdw>
              </a:effectLst>
              <a:latin typeface="Rockwell Extra Bold" panose="02060903040505020403" pitchFamily="18" charset="0"/>
            </a:endParaRPr>
          </a:p>
        </p:txBody>
      </p:sp>
      <p:sp>
        <p:nvSpPr>
          <p:cNvPr id="338" name="TimerButton"/>
          <p:cNvSpPr/>
          <p:nvPr/>
        </p:nvSpPr>
        <p:spPr>
          <a:xfrm>
            <a:off x="151099" y="5883786"/>
            <a:ext cx="1219200" cy="362431"/>
          </a:xfrm>
          <a:prstGeom prst="rect">
            <a:avLst/>
          </a:prstGeom>
          <a:noFill/>
          <a:ln w="12700" cap="flat" cmpd="sng" algn="ctr">
            <a:noFill/>
            <a:prstDash val="solid"/>
            <a:miter lim="800000"/>
          </a:ln>
          <a:effectLst/>
        </p:spPr>
        <p:txBody>
          <a:bodyPr rtlCol="0" anchor="ctr"/>
          <a:lstStyle/>
          <a:p>
            <a:pPr algn="ctr" defTabSz="1219170" fontAlgn="base">
              <a:spcBef>
                <a:spcPct val="0"/>
              </a:spcBef>
              <a:spcAft>
                <a:spcPct val="0"/>
              </a:spcAft>
              <a:defRPr/>
            </a:pPr>
            <a:r>
              <a:rPr lang="en-US" sz="2400" kern="0" dirty="0">
                <a:solidFill>
                  <a:prstClr val="white"/>
                </a:solidFill>
                <a:latin typeface="Calibri" panose="020F0502020204030204"/>
              </a:rPr>
              <a:t>TIMER:</a:t>
            </a:r>
          </a:p>
        </p:txBody>
      </p:sp>
      <p:sp>
        <p:nvSpPr>
          <p:cNvPr id="349" name="TimerText">
            <a:hlinkClick r:id="" action="ppaction://macro?name=FinalTimer"/>
          </p:cNvPr>
          <p:cNvSpPr/>
          <p:nvPr/>
        </p:nvSpPr>
        <p:spPr>
          <a:xfrm>
            <a:off x="1249257" y="5872452"/>
            <a:ext cx="965991" cy="367841"/>
          </a:xfrm>
          <a:prstGeom prst="rect">
            <a:avLst/>
          </a:prstGeom>
          <a:solidFill>
            <a:sysClr val="windowText" lastClr="000000"/>
          </a:solidFill>
          <a:ln w="12700" cap="flat" cmpd="sng" algn="ctr">
            <a:solidFill>
              <a:sysClr val="window" lastClr="FFFFFF"/>
            </a:solidFill>
            <a:prstDash val="solid"/>
            <a:miter lim="800000"/>
          </a:ln>
          <a:effectLst/>
        </p:spPr>
        <p:txBody>
          <a:bodyPr rtlCol="0" anchor="ctr"/>
          <a:lstStyle/>
          <a:p>
            <a:pPr algn="ctr" defTabSz="1219170" fontAlgn="base">
              <a:spcBef>
                <a:spcPct val="0"/>
              </a:spcBef>
              <a:spcAft>
                <a:spcPct val="0"/>
              </a:spcAft>
              <a:defRPr/>
            </a:pPr>
            <a:r>
              <a:rPr lang="en-US" sz="2400" kern="0">
                <a:solidFill>
                  <a:prstClr val="white"/>
                </a:solidFill>
                <a:latin typeface="Calibri" panose="020F0502020204030204"/>
              </a:rPr>
              <a:t>0</a:t>
            </a:r>
            <a:endParaRPr lang="en-US" sz="2400" kern="0" dirty="0">
              <a:solidFill>
                <a:prstClr val="white"/>
              </a:solidFill>
              <a:latin typeface="Calibri" panose="020F0502020204030204"/>
            </a:endParaRPr>
          </a:p>
        </p:txBody>
      </p:sp>
      <p:sp>
        <p:nvSpPr>
          <p:cNvPr id="461" name="RedWin" hidden="1">
            <a:hlinkClick r:id="" action="ppaction://macro?name=WinRound"/>
          </p:cNvPr>
          <p:cNvSpPr/>
          <p:nvPr/>
        </p:nvSpPr>
        <p:spPr>
          <a:xfrm>
            <a:off x="2760113" y="6378254"/>
            <a:ext cx="2509151" cy="363385"/>
          </a:xfrm>
          <a:prstGeom prst="roundRect">
            <a:avLst/>
          </a:prstGeom>
          <a:solidFill>
            <a:srgbClr val="33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r>
              <a:rPr lang="en-US" sz="2667" b="1" dirty="0">
                <a:solidFill>
                  <a:prstClr val="white"/>
                </a:solidFill>
                <a:latin typeface="Calibri"/>
              </a:rPr>
              <a:t>WIN</a:t>
            </a:r>
          </a:p>
        </p:txBody>
      </p:sp>
      <p:sp>
        <p:nvSpPr>
          <p:cNvPr id="462" name="YellowWin" hidden="1">
            <a:hlinkClick r:id="" action="ppaction://macro?name=WinRound"/>
          </p:cNvPr>
          <p:cNvSpPr/>
          <p:nvPr/>
        </p:nvSpPr>
        <p:spPr>
          <a:xfrm>
            <a:off x="6038174" y="6378254"/>
            <a:ext cx="2509151" cy="363385"/>
          </a:xfrm>
          <a:prstGeom prst="roundRect">
            <a:avLst/>
          </a:prstGeom>
          <a:solidFill>
            <a:srgbClr val="33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r>
              <a:rPr lang="en-US" sz="2667" b="1" dirty="0">
                <a:solidFill>
                  <a:prstClr val="white"/>
                </a:solidFill>
                <a:latin typeface="Calibri"/>
              </a:rPr>
              <a:t>WIN</a:t>
            </a:r>
          </a:p>
        </p:txBody>
      </p:sp>
      <p:sp>
        <p:nvSpPr>
          <p:cNvPr id="463" name="BlueWin" hidden="1">
            <a:hlinkClick r:id="" action="ppaction://macro?name=WinRound"/>
          </p:cNvPr>
          <p:cNvSpPr/>
          <p:nvPr/>
        </p:nvSpPr>
        <p:spPr>
          <a:xfrm>
            <a:off x="9343303" y="6378254"/>
            <a:ext cx="2509151" cy="363385"/>
          </a:xfrm>
          <a:prstGeom prst="roundRect">
            <a:avLst/>
          </a:prstGeom>
          <a:solidFill>
            <a:srgbClr val="33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219170"/>
            <a:r>
              <a:rPr lang="en-US" sz="2667" b="1" dirty="0">
                <a:solidFill>
                  <a:prstClr val="white"/>
                </a:solidFill>
                <a:latin typeface="Calibri"/>
              </a:rPr>
              <a:t>WIN</a:t>
            </a:r>
          </a:p>
        </p:txBody>
      </p:sp>
      <p:sp>
        <p:nvSpPr>
          <p:cNvPr id="2" name="Title 1"/>
          <p:cNvSpPr>
            <a:spLocks noGrp="1"/>
          </p:cNvSpPr>
          <p:nvPr>
            <p:ph type="title" idx="4294967295"/>
          </p:nvPr>
        </p:nvSpPr>
        <p:spPr>
          <a:xfrm>
            <a:off x="0" y="-1231900"/>
            <a:ext cx="10972800" cy="1143000"/>
          </a:xfrm>
        </p:spPr>
        <p:txBody>
          <a:bodyPr/>
          <a:lstStyle/>
          <a:p>
            <a:r>
              <a:rPr lang="en-US">
                <a:noFill/>
              </a:rPr>
              <a:t>FINAL -</a:t>
            </a:r>
            <a:endParaRPr lang="en-US" dirty="0">
              <a:noFill/>
            </a:endParaRPr>
          </a:p>
        </p:txBody>
      </p:sp>
      <p:sp>
        <p:nvSpPr>
          <p:cNvPr id="340" name="MainMenu">
            <a:hlinkClick r:id="" action="ppaction://macro?name=LeavePuzzle"/>
          </p:cNvPr>
          <p:cNvSpPr/>
          <p:nvPr/>
        </p:nvSpPr>
        <p:spPr>
          <a:xfrm>
            <a:off x="56302" y="6628804"/>
            <a:ext cx="918489" cy="157936"/>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100" b="1">
                <a:solidFill>
                  <a:prstClr val="black"/>
                </a:solidFill>
                <a:latin typeface="Calibri"/>
              </a:rPr>
              <a:t>TRỞ VỀ MENU</a:t>
            </a:r>
            <a:endParaRPr lang="en-US" sz="1100" b="1" dirty="0">
              <a:solidFill>
                <a:prstClr val="black"/>
              </a:solidFill>
              <a:latin typeface="Calibri"/>
            </a:endParaRPr>
          </a:p>
        </p:txBody>
      </p:sp>
      <p:sp>
        <p:nvSpPr>
          <p:cNvPr id="324" name="PlayPuzzle">
            <a:hlinkClick r:id="" action="ppaction://macro?name=FinalTimer"/>
          </p:cNvPr>
          <p:cNvSpPr/>
          <p:nvPr/>
        </p:nvSpPr>
        <p:spPr>
          <a:xfrm>
            <a:off x="1038773" y="6425105"/>
            <a:ext cx="1238900" cy="354465"/>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2667" dirty="0">
                <a:solidFill>
                  <a:prstClr val="black"/>
                </a:solidFill>
                <a:latin typeface="Calibri"/>
                <a:sym typeface="Webdings" panose="05030102010509060703" pitchFamily="18" charset="2"/>
              </a:rPr>
              <a:t>PLAY</a:t>
            </a:r>
            <a:endParaRPr lang="en-US" sz="2667" dirty="0">
              <a:solidFill>
                <a:prstClr val="black"/>
              </a:solidFill>
              <a:latin typeface="Calibri"/>
            </a:endParaRPr>
          </a:p>
        </p:txBody>
      </p:sp>
      <p:sp>
        <p:nvSpPr>
          <p:cNvPr id="3" name="TimerBlock"/>
          <p:cNvSpPr/>
          <p:nvPr/>
        </p:nvSpPr>
        <p:spPr>
          <a:xfrm>
            <a:off x="0" y="5848636"/>
            <a:ext cx="2317253" cy="1009365"/>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46" name="RedTogOff">
            <a:hlinkClick r:id="" action="ppaction://macro?name=SelectTeam"/>
          </p:cNvPr>
          <p:cNvSpPr/>
          <p:nvPr/>
        </p:nvSpPr>
        <p:spPr>
          <a:xfrm>
            <a:off x="2396523" y="5357922"/>
            <a:ext cx="293956" cy="293956"/>
          </a:xfrm>
          <a:prstGeom prst="ellipse">
            <a:avLst/>
          </a:prstGeom>
          <a:gradFill flip="none" rotWithShape="1">
            <a:gsLst>
              <a:gs pos="0">
                <a:srgbClr val="339933">
                  <a:lumMod val="50000"/>
                </a:srgbClr>
              </a:gs>
              <a:gs pos="94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47" name="YellowTogOff">
            <a:hlinkClick r:id="" action="ppaction://macro?name=SelectTeam"/>
          </p:cNvPr>
          <p:cNvSpPr/>
          <p:nvPr/>
        </p:nvSpPr>
        <p:spPr>
          <a:xfrm>
            <a:off x="5610098" y="5357922"/>
            <a:ext cx="293956" cy="293956"/>
          </a:xfrm>
          <a:prstGeom prst="ellipse">
            <a:avLst/>
          </a:prstGeom>
          <a:gradFill flip="none" rotWithShape="1">
            <a:gsLst>
              <a:gs pos="0">
                <a:srgbClr val="339933">
                  <a:lumMod val="50000"/>
                </a:srgbClr>
              </a:gs>
              <a:gs pos="94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48" name="BlueTogOff">
            <a:hlinkClick r:id="" action="ppaction://macro?name=SelectTeam"/>
          </p:cNvPr>
          <p:cNvSpPr/>
          <p:nvPr/>
        </p:nvSpPr>
        <p:spPr>
          <a:xfrm>
            <a:off x="8893046" y="5357922"/>
            <a:ext cx="293956" cy="293956"/>
          </a:xfrm>
          <a:prstGeom prst="ellipse">
            <a:avLst/>
          </a:prstGeom>
          <a:gradFill flip="none" rotWithShape="1">
            <a:gsLst>
              <a:gs pos="0">
                <a:srgbClr val="339933">
                  <a:lumMod val="50000"/>
                </a:srgbClr>
              </a:gs>
              <a:gs pos="94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06" name="RedTogOn" hidden="1"/>
          <p:cNvSpPr/>
          <p:nvPr/>
        </p:nvSpPr>
        <p:spPr>
          <a:xfrm>
            <a:off x="2396523" y="5357922"/>
            <a:ext cx="293956" cy="293956"/>
          </a:xfrm>
          <a:prstGeom prst="ellipse">
            <a:avLst/>
          </a:prstGeom>
          <a:gradFill flip="none" rotWithShape="1">
            <a:gsLst>
              <a:gs pos="0">
                <a:srgbClr val="00FF00"/>
              </a:gs>
              <a:gs pos="77000">
                <a:srgbClr val="37C837">
                  <a:lumMod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07" name="YellowTogOn" hidden="1"/>
          <p:cNvSpPr/>
          <p:nvPr/>
        </p:nvSpPr>
        <p:spPr>
          <a:xfrm>
            <a:off x="5610098" y="5357922"/>
            <a:ext cx="293956" cy="293956"/>
          </a:xfrm>
          <a:prstGeom prst="ellipse">
            <a:avLst/>
          </a:prstGeom>
          <a:gradFill flip="none" rotWithShape="1">
            <a:gsLst>
              <a:gs pos="0">
                <a:srgbClr val="00FF00"/>
              </a:gs>
              <a:gs pos="77000">
                <a:srgbClr val="37C837">
                  <a:lumMod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08" name="BlueTogOn" hidden="1"/>
          <p:cNvSpPr/>
          <p:nvPr/>
        </p:nvSpPr>
        <p:spPr>
          <a:xfrm>
            <a:off x="8893046" y="5357922"/>
            <a:ext cx="293956" cy="293956"/>
          </a:xfrm>
          <a:prstGeom prst="ellipse">
            <a:avLst/>
          </a:prstGeom>
          <a:gradFill flip="none" rotWithShape="1">
            <a:gsLst>
              <a:gs pos="0">
                <a:srgbClr val="00FF00"/>
              </a:gs>
              <a:gs pos="77000">
                <a:srgbClr val="37C837">
                  <a:lumMod val="8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09" name="RedCover"/>
          <p:cNvSpPr/>
          <p:nvPr/>
        </p:nvSpPr>
        <p:spPr>
          <a:xfrm>
            <a:off x="2396524" y="6303713"/>
            <a:ext cx="3237441" cy="566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10" name="YellowCover"/>
          <p:cNvSpPr/>
          <p:nvPr/>
        </p:nvSpPr>
        <p:spPr>
          <a:xfrm>
            <a:off x="5640412" y="6303713"/>
            <a:ext cx="3259824" cy="5684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11" name="BlueCover"/>
          <p:cNvSpPr/>
          <p:nvPr/>
        </p:nvSpPr>
        <p:spPr>
          <a:xfrm>
            <a:off x="8900235" y="6303713"/>
            <a:ext cx="3291764" cy="56601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5" name="EditButton" hidden="1">
            <a:hlinkClick r:id="" action="ppaction://macro?name=EditPuzzle"/>
          </p:cNvPr>
          <p:cNvSpPr/>
          <p:nvPr/>
        </p:nvSpPr>
        <p:spPr>
          <a:xfrm>
            <a:off x="3788682" y="162999"/>
            <a:ext cx="4657313" cy="6339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3733" b="1" dirty="0">
                <a:solidFill>
                  <a:prstClr val="white"/>
                </a:solidFill>
                <a:latin typeface="Calibri"/>
              </a:rPr>
              <a:t>EDIT PUZZLE</a:t>
            </a:r>
          </a:p>
        </p:txBody>
      </p:sp>
      <p:sp>
        <p:nvSpPr>
          <p:cNvPr id="276" name="EditBack" hidden="1">
            <a:hlinkClick r:id="" action="ppaction://hlinkshowjump?jump=previousslide"/>
          </p:cNvPr>
          <p:cNvSpPr/>
          <p:nvPr/>
        </p:nvSpPr>
        <p:spPr>
          <a:xfrm>
            <a:off x="241336" y="162999"/>
            <a:ext cx="1854952" cy="6339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60960" rIns="121920" bIns="60960" numCol="1" spcCol="0" rtlCol="0" fromWordArt="0" anchor="ctr" anchorCtr="1" forceAA="0" compatLnSpc="1">
            <a:noAutofit/>
          </a:bodyPr>
          <a:lstStyle/>
          <a:p>
            <a:pPr algn="ctr" defTabSz="1219170">
              <a:lnSpc>
                <a:spcPct val="70000"/>
              </a:lnSpc>
            </a:pPr>
            <a:r>
              <a:rPr lang="en-US" sz="3733" b="1" dirty="0">
                <a:solidFill>
                  <a:prstClr val="white"/>
                </a:solidFill>
                <a:latin typeface="Calibri"/>
                <a:sym typeface="Wingdings 3" panose="05040102010807070707" pitchFamily="18" charset="2"/>
              </a:rPr>
              <a:t>BACK</a:t>
            </a:r>
            <a:endParaRPr lang="en-US" sz="3733" b="1" dirty="0">
              <a:solidFill>
                <a:prstClr val="white"/>
              </a:solidFill>
              <a:latin typeface="Calibri"/>
            </a:endParaRPr>
          </a:p>
        </p:txBody>
      </p:sp>
      <p:sp>
        <p:nvSpPr>
          <p:cNvPr id="283" name="Rectangle 2-1">
            <a:hlinkClick r:id="" action="ppaction://macro?name=RevealLetter"/>
          </p:cNvPr>
          <p:cNvSpPr>
            <a:spLocks noChangeAspect="1"/>
          </p:cNvSpPr>
          <p:nvPr/>
        </p:nvSpPr>
        <p:spPr>
          <a:xfrm>
            <a:off x="1901155"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284" name="Rectangle 2-2">
            <a:hlinkClick r:id="" action="ppaction://macro?name=RevealLetter"/>
          </p:cNvPr>
          <p:cNvSpPr>
            <a:spLocks noChangeAspect="1"/>
          </p:cNvSpPr>
          <p:nvPr/>
        </p:nvSpPr>
        <p:spPr>
          <a:xfrm>
            <a:off x="2512324"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289" name="Rectangle 2-3">
            <a:hlinkClick r:id="" action="ppaction://macro?name=RevealLetter"/>
          </p:cNvPr>
          <p:cNvSpPr>
            <a:spLocks noChangeAspect="1"/>
          </p:cNvSpPr>
          <p:nvPr/>
        </p:nvSpPr>
        <p:spPr>
          <a:xfrm>
            <a:off x="3121965"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F</a:t>
            </a:r>
            <a:endParaRPr lang="en-US" sz="4267" b="1" dirty="0">
              <a:solidFill>
                <a:srgbClr val="FFFFFF"/>
              </a:solidFill>
              <a:latin typeface="Calibri"/>
            </a:endParaRPr>
          </a:p>
        </p:txBody>
      </p:sp>
      <p:sp>
        <p:nvSpPr>
          <p:cNvPr id="290" name="Rectangle 2-4">
            <a:hlinkClick r:id="" action="ppaction://macro?name=RevealLetter"/>
          </p:cNvPr>
          <p:cNvSpPr>
            <a:spLocks noChangeAspect="1"/>
          </p:cNvSpPr>
          <p:nvPr/>
        </p:nvSpPr>
        <p:spPr>
          <a:xfrm>
            <a:off x="3731607"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I</a:t>
            </a:r>
            <a:endParaRPr lang="en-US" sz="4267" b="1" dirty="0">
              <a:solidFill>
                <a:srgbClr val="FFFFFF"/>
              </a:solidFill>
              <a:latin typeface="Calibri"/>
            </a:endParaRPr>
          </a:p>
        </p:txBody>
      </p:sp>
      <p:sp>
        <p:nvSpPr>
          <p:cNvPr id="291" name="Rectangle 2-5">
            <a:hlinkClick r:id="" action="ppaction://macro?name=RevealLetter"/>
          </p:cNvPr>
          <p:cNvSpPr>
            <a:spLocks noChangeAspect="1"/>
          </p:cNvSpPr>
          <p:nvPr/>
        </p:nvSpPr>
        <p:spPr>
          <a:xfrm>
            <a:off x="4341248"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N</a:t>
            </a:r>
            <a:endParaRPr lang="en-US" sz="4267" b="1" dirty="0">
              <a:solidFill>
                <a:srgbClr val="FFFFFF"/>
              </a:solidFill>
              <a:latin typeface="Calibri"/>
            </a:endParaRPr>
          </a:p>
        </p:txBody>
      </p:sp>
      <p:sp>
        <p:nvSpPr>
          <p:cNvPr id="422" name="Rectangle 2-6">
            <a:hlinkClick r:id="" action="ppaction://macro?name=RevealLetter"/>
          </p:cNvPr>
          <p:cNvSpPr>
            <a:spLocks noChangeAspect="1"/>
          </p:cNvSpPr>
          <p:nvPr/>
        </p:nvSpPr>
        <p:spPr>
          <a:xfrm>
            <a:off x="4950889"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A</a:t>
            </a:r>
            <a:endParaRPr lang="en-US" sz="4267" b="1" dirty="0">
              <a:solidFill>
                <a:srgbClr val="FFFFFF"/>
              </a:solidFill>
              <a:latin typeface="Calibri"/>
            </a:endParaRPr>
          </a:p>
        </p:txBody>
      </p:sp>
      <p:sp>
        <p:nvSpPr>
          <p:cNvPr id="423" name="Rectangle 2-7">
            <a:hlinkClick r:id="" action="ppaction://macro?name=RevealLetter"/>
          </p:cNvPr>
          <p:cNvSpPr>
            <a:spLocks noChangeAspect="1"/>
          </p:cNvSpPr>
          <p:nvPr/>
        </p:nvSpPr>
        <p:spPr>
          <a:xfrm>
            <a:off x="5560531"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L</a:t>
            </a:r>
            <a:endParaRPr lang="en-US" sz="4267" b="1" dirty="0">
              <a:solidFill>
                <a:srgbClr val="FFFFFF"/>
              </a:solidFill>
              <a:latin typeface="Calibri"/>
            </a:endParaRPr>
          </a:p>
        </p:txBody>
      </p:sp>
      <p:sp>
        <p:nvSpPr>
          <p:cNvPr id="424" name="Rectangle 2-8">
            <a:hlinkClick r:id="" action="ppaction://macro?name=RevealLetter"/>
          </p:cNvPr>
          <p:cNvSpPr>
            <a:spLocks noChangeAspect="1"/>
          </p:cNvSpPr>
          <p:nvPr/>
        </p:nvSpPr>
        <p:spPr>
          <a:xfrm>
            <a:off x="6170172" y="198085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25" name="Rectangle 2-9">
            <a:hlinkClick r:id="" action="ppaction://macro?name=RevealLetter"/>
          </p:cNvPr>
          <p:cNvSpPr>
            <a:spLocks noChangeAspect="1"/>
          </p:cNvSpPr>
          <p:nvPr/>
        </p:nvSpPr>
        <p:spPr>
          <a:xfrm>
            <a:off x="6779813"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R</a:t>
            </a:r>
            <a:endParaRPr lang="en-US" sz="4267" b="1" dirty="0">
              <a:solidFill>
                <a:srgbClr val="FFFFFF"/>
              </a:solidFill>
              <a:latin typeface="Calibri"/>
            </a:endParaRPr>
          </a:p>
        </p:txBody>
      </p:sp>
      <p:sp>
        <p:nvSpPr>
          <p:cNvPr id="426" name="Rectangle 2-10">
            <a:hlinkClick r:id="" action="ppaction://macro?name=RevealLetter"/>
          </p:cNvPr>
          <p:cNvSpPr>
            <a:spLocks noChangeAspect="1"/>
          </p:cNvSpPr>
          <p:nvPr/>
        </p:nvSpPr>
        <p:spPr>
          <a:xfrm>
            <a:off x="7389455"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O</a:t>
            </a:r>
            <a:endParaRPr lang="en-US" sz="4267" b="1" dirty="0">
              <a:solidFill>
                <a:srgbClr val="FFFFFF"/>
              </a:solidFill>
              <a:latin typeface="Calibri"/>
            </a:endParaRPr>
          </a:p>
        </p:txBody>
      </p:sp>
      <p:sp>
        <p:nvSpPr>
          <p:cNvPr id="427" name="Rectangle 2-11">
            <a:hlinkClick r:id="" action="ppaction://macro?name=RevealLetter"/>
          </p:cNvPr>
          <p:cNvSpPr>
            <a:spLocks noChangeAspect="1"/>
          </p:cNvSpPr>
          <p:nvPr/>
        </p:nvSpPr>
        <p:spPr>
          <a:xfrm>
            <a:off x="7999096"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U</a:t>
            </a:r>
            <a:endParaRPr lang="en-US" sz="4267" b="1" dirty="0">
              <a:solidFill>
                <a:srgbClr val="FFFFFF"/>
              </a:solidFill>
              <a:latin typeface="Calibri"/>
            </a:endParaRPr>
          </a:p>
        </p:txBody>
      </p:sp>
      <p:sp>
        <p:nvSpPr>
          <p:cNvPr id="428" name="Rectangle 2-12">
            <a:hlinkClick r:id="" action="ppaction://macro?name=RevealLetter"/>
          </p:cNvPr>
          <p:cNvSpPr>
            <a:spLocks noChangeAspect="1"/>
          </p:cNvSpPr>
          <p:nvPr/>
        </p:nvSpPr>
        <p:spPr>
          <a:xfrm>
            <a:off x="8608737"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N</a:t>
            </a:r>
            <a:endParaRPr lang="en-US" sz="4267" b="1" dirty="0">
              <a:solidFill>
                <a:srgbClr val="FFFFFF"/>
              </a:solidFill>
              <a:latin typeface="Calibri"/>
            </a:endParaRPr>
          </a:p>
        </p:txBody>
      </p:sp>
      <p:sp>
        <p:nvSpPr>
          <p:cNvPr id="429" name="Rectangle 2-13">
            <a:hlinkClick r:id="" action="ppaction://macro?name=RevealLetter"/>
          </p:cNvPr>
          <p:cNvSpPr>
            <a:spLocks noChangeAspect="1"/>
          </p:cNvSpPr>
          <p:nvPr/>
        </p:nvSpPr>
        <p:spPr>
          <a:xfrm>
            <a:off x="9218417" y="198085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D</a:t>
            </a:r>
          </a:p>
        </p:txBody>
      </p:sp>
      <p:sp>
        <p:nvSpPr>
          <p:cNvPr id="430" name="Rectangle 2-14">
            <a:hlinkClick r:id="" action="ppaction://macro?name=RevealLetter"/>
          </p:cNvPr>
          <p:cNvSpPr>
            <a:spLocks noChangeAspect="1"/>
          </p:cNvSpPr>
          <p:nvPr/>
        </p:nvSpPr>
        <p:spPr>
          <a:xfrm>
            <a:off x="9828017" y="198085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31" name="Rectangle 1-1">
            <a:hlinkClick r:id="" action="ppaction://macro?name=RevealLetter"/>
          </p:cNvPr>
          <p:cNvSpPr>
            <a:spLocks noChangeAspect="1"/>
          </p:cNvSpPr>
          <p:nvPr/>
        </p:nvSpPr>
        <p:spPr>
          <a:xfrm>
            <a:off x="2512324"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32" name="Rectangle 1-2">
            <a:hlinkClick r:id="" action="ppaction://macro?name=RevealLetter"/>
          </p:cNvPr>
          <p:cNvSpPr>
            <a:spLocks noChangeAspect="1"/>
          </p:cNvSpPr>
          <p:nvPr/>
        </p:nvSpPr>
        <p:spPr>
          <a:xfrm>
            <a:off x="3121969"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33" name="Rectangle 1-3">
            <a:hlinkClick r:id="" action="ppaction://macro?name=RevealLetter"/>
          </p:cNvPr>
          <p:cNvSpPr>
            <a:spLocks noChangeAspect="1"/>
          </p:cNvSpPr>
          <p:nvPr/>
        </p:nvSpPr>
        <p:spPr>
          <a:xfrm>
            <a:off x="3731615"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34" name="Rectangle 1-4">
            <a:hlinkClick r:id="" action="ppaction://macro?name=RevealLetter"/>
          </p:cNvPr>
          <p:cNvSpPr>
            <a:spLocks noChangeAspect="1"/>
          </p:cNvSpPr>
          <p:nvPr/>
        </p:nvSpPr>
        <p:spPr>
          <a:xfrm>
            <a:off x="4341260"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35" name="Rectangle 1-5">
            <a:hlinkClick r:id="" action="ppaction://macro?name=RevealLetter"/>
          </p:cNvPr>
          <p:cNvSpPr>
            <a:spLocks noChangeAspect="1"/>
          </p:cNvSpPr>
          <p:nvPr/>
        </p:nvSpPr>
        <p:spPr>
          <a:xfrm>
            <a:off x="4950905"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36" name="Rectangle 1-6">
            <a:hlinkClick r:id="" action="ppaction://macro?name=RevealLetter"/>
          </p:cNvPr>
          <p:cNvSpPr>
            <a:spLocks noChangeAspect="1"/>
          </p:cNvSpPr>
          <p:nvPr/>
        </p:nvSpPr>
        <p:spPr>
          <a:xfrm>
            <a:off x="5560551"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37" name="Rectangle 1-7">
            <a:hlinkClick r:id="" action="ppaction://macro?name=RevealLetter"/>
          </p:cNvPr>
          <p:cNvSpPr>
            <a:spLocks noChangeAspect="1"/>
          </p:cNvSpPr>
          <p:nvPr/>
        </p:nvSpPr>
        <p:spPr>
          <a:xfrm>
            <a:off x="6170196"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38" name="Rectangle 1-8">
            <a:hlinkClick r:id="" action="ppaction://macro?name=RevealLetter"/>
          </p:cNvPr>
          <p:cNvSpPr>
            <a:spLocks noChangeAspect="1"/>
          </p:cNvSpPr>
          <p:nvPr/>
        </p:nvSpPr>
        <p:spPr>
          <a:xfrm>
            <a:off x="6779841"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39" name="Rectangle 1-9">
            <a:hlinkClick r:id="" action="ppaction://macro?name=RevealLetter"/>
          </p:cNvPr>
          <p:cNvSpPr>
            <a:spLocks noChangeAspect="1"/>
          </p:cNvSpPr>
          <p:nvPr/>
        </p:nvSpPr>
        <p:spPr>
          <a:xfrm>
            <a:off x="7389487"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40" name="Rectangle 1-10">
            <a:hlinkClick r:id="" action="ppaction://macro?name=RevealLetter"/>
          </p:cNvPr>
          <p:cNvSpPr>
            <a:spLocks noChangeAspect="1"/>
          </p:cNvSpPr>
          <p:nvPr/>
        </p:nvSpPr>
        <p:spPr>
          <a:xfrm>
            <a:off x="7999132"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41" name="Rectangle 1-11">
            <a:hlinkClick r:id="" action="ppaction://macro?name=RevealLetter"/>
          </p:cNvPr>
          <p:cNvSpPr>
            <a:spLocks noChangeAspect="1"/>
          </p:cNvSpPr>
          <p:nvPr/>
        </p:nvSpPr>
        <p:spPr>
          <a:xfrm>
            <a:off x="8608777"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42" name="Rectangle 1-12">
            <a:hlinkClick r:id="" action="ppaction://macro?name=RevealLetter"/>
          </p:cNvPr>
          <p:cNvSpPr>
            <a:spLocks noChangeAspect="1"/>
          </p:cNvSpPr>
          <p:nvPr/>
        </p:nvSpPr>
        <p:spPr>
          <a:xfrm>
            <a:off x="9218417" y="124933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43" name="Rectangle 4-1">
            <a:hlinkClick r:id="" action="ppaction://macro?name=RevealLetter"/>
          </p:cNvPr>
          <p:cNvSpPr>
            <a:spLocks noChangeAspect="1"/>
          </p:cNvSpPr>
          <p:nvPr/>
        </p:nvSpPr>
        <p:spPr>
          <a:xfrm>
            <a:off x="2512324"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44" name="Rectangle 4-2">
            <a:hlinkClick r:id="" action="ppaction://macro?name=RevealLetter"/>
          </p:cNvPr>
          <p:cNvSpPr>
            <a:spLocks noChangeAspect="1"/>
          </p:cNvSpPr>
          <p:nvPr/>
        </p:nvSpPr>
        <p:spPr>
          <a:xfrm>
            <a:off x="3121969"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45" name="Rectangle 4-3">
            <a:hlinkClick r:id="" action="ppaction://macro?name=RevealLetter"/>
          </p:cNvPr>
          <p:cNvSpPr>
            <a:spLocks noChangeAspect="1"/>
          </p:cNvSpPr>
          <p:nvPr/>
        </p:nvSpPr>
        <p:spPr>
          <a:xfrm>
            <a:off x="3731615"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46" name="Rectangle 4-4">
            <a:hlinkClick r:id="" action="ppaction://macro?name=RevealLetter"/>
          </p:cNvPr>
          <p:cNvSpPr>
            <a:spLocks noChangeAspect="1"/>
          </p:cNvSpPr>
          <p:nvPr/>
        </p:nvSpPr>
        <p:spPr>
          <a:xfrm>
            <a:off x="4341260"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47" name="Rectangle 4-5">
            <a:hlinkClick r:id="" action="ppaction://macro?name=RevealLetter"/>
          </p:cNvPr>
          <p:cNvSpPr>
            <a:spLocks noChangeAspect="1"/>
          </p:cNvSpPr>
          <p:nvPr/>
        </p:nvSpPr>
        <p:spPr>
          <a:xfrm>
            <a:off x="4950905"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48" name="Rectangle 4-6">
            <a:hlinkClick r:id="" action="ppaction://macro?name=RevealLetter"/>
          </p:cNvPr>
          <p:cNvSpPr>
            <a:spLocks noChangeAspect="1"/>
          </p:cNvSpPr>
          <p:nvPr/>
        </p:nvSpPr>
        <p:spPr>
          <a:xfrm>
            <a:off x="5560551"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49" name="Rectangle 4-7">
            <a:hlinkClick r:id="" action="ppaction://macro?name=RevealLetter"/>
          </p:cNvPr>
          <p:cNvSpPr>
            <a:spLocks noChangeAspect="1"/>
          </p:cNvSpPr>
          <p:nvPr/>
        </p:nvSpPr>
        <p:spPr>
          <a:xfrm>
            <a:off x="6170196"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50" name="Rectangle 4-8">
            <a:hlinkClick r:id="" action="ppaction://macro?name=RevealLetter"/>
          </p:cNvPr>
          <p:cNvSpPr>
            <a:spLocks noChangeAspect="1"/>
          </p:cNvSpPr>
          <p:nvPr/>
        </p:nvSpPr>
        <p:spPr>
          <a:xfrm>
            <a:off x="6779841" y="344389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51" name="Rectangle 4-9">
            <a:hlinkClick r:id="" action="ppaction://macro?name=RevealLetter"/>
          </p:cNvPr>
          <p:cNvSpPr>
            <a:spLocks noChangeAspect="1"/>
          </p:cNvSpPr>
          <p:nvPr/>
        </p:nvSpPr>
        <p:spPr>
          <a:xfrm>
            <a:off x="7389487"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52" name="Rectangle 4-10">
            <a:hlinkClick r:id="" action="ppaction://macro?name=RevealLetter"/>
          </p:cNvPr>
          <p:cNvSpPr>
            <a:spLocks noChangeAspect="1"/>
          </p:cNvSpPr>
          <p:nvPr/>
        </p:nvSpPr>
        <p:spPr>
          <a:xfrm>
            <a:off x="7999132"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53" name="Rectangle 4-11">
            <a:hlinkClick r:id="" action="ppaction://macro?name=RevealLetter"/>
          </p:cNvPr>
          <p:cNvSpPr>
            <a:spLocks noChangeAspect="1"/>
          </p:cNvSpPr>
          <p:nvPr/>
        </p:nvSpPr>
        <p:spPr>
          <a:xfrm>
            <a:off x="8608777"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54" name="Rectangle 4-12">
            <a:hlinkClick r:id="" action="ppaction://macro?name=RevealLetter"/>
          </p:cNvPr>
          <p:cNvSpPr>
            <a:spLocks noChangeAspect="1"/>
          </p:cNvSpPr>
          <p:nvPr/>
        </p:nvSpPr>
        <p:spPr>
          <a:xfrm>
            <a:off x="9218417" y="344389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55" name="Rectangle 3-1">
            <a:hlinkClick r:id="" action="ppaction://macro?name=RevealLetter"/>
          </p:cNvPr>
          <p:cNvSpPr>
            <a:spLocks noChangeAspect="1"/>
          </p:cNvSpPr>
          <p:nvPr/>
        </p:nvSpPr>
        <p:spPr>
          <a:xfrm>
            <a:off x="1901155"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56" name="Rectangle 3-2">
            <a:hlinkClick r:id="" action="ppaction://macro?name=RevealLetter"/>
          </p:cNvPr>
          <p:cNvSpPr>
            <a:spLocks noChangeAspect="1"/>
          </p:cNvSpPr>
          <p:nvPr/>
        </p:nvSpPr>
        <p:spPr>
          <a:xfrm>
            <a:off x="2512324"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57" name="Rectangle 3-3">
            <a:hlinkClick r:id="" action="ppaction://macro?name=RevealLetter"/>
          </p:cNvPr>
          <p:cNvSpPr>
            <a:spLocks noChangeAspect="1"/>
          </p:cNvSpPr>
          <p:nvPr/>
        </p:nvSpPr>
        <p:spPr>
          <a:xfrm>
            <a:off x="3121965"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64" name="Rectangle 3-4">
            <a:hlinkClick r:id="" action="ppaction://macro?name=RevealLetter"/>
          </p:cNvPr>
          <p:cNvSpPr>
            <a:spLocks noChangeAspect="1"/>
          </p:cNvSpPr>
          <p:nvPr/>
        </p:nvSpPr>
        <p:spPr>
          <a:xfrm>
            <a:off x="3731607"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65" name="Rectangle 3-5">
            <a:hlinkClick r:id="" action="ppaction://macro?name=RevealLetter"/>
          </p:cNvPr>
          <p:cNvSpPr>
            <a:spLocks noChangeAspect="1"/>
          </p:cNvSpPr>
          <p:nvPr/>
        </p:nvSpPr>
        <p:spPr>
          <a:xfrm>
            <a:off x="4341248"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P</a:t>
            </a:r>
            <a:endParaRPr lang="en-US" sz="4267" b="1" dirty="0">
              <a:solidFill>
                <a:srgbClr val="FFFFFF"/>
              </a:solidFill>
              <a:latin typeface="Calibri"/>
            </a:endParaRPr>
          </a:p>
        </p:txBody>
      </p:sp>
      <p:sp>
        <p:nvSpPr>
          <p:cNvPr id="466" name="Rectangle 3-6">
            <a:hlinkClick r:id="" action="ppaction://macro?name=RevealLetter"/>
          </p:cNvPr>
          <p:cNvSpPr>
            <a:spLocks noChangeAspect="1"/>
          </p:cNvSpPr>
          <p:nvPr/>
        </p:nvSpPr>
        <p:spPr>
          <a:xfrm>
            <a:off x="4950889"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U</a:t>
            </a:r>
            <a:endParaRPr lang="en-US" sz="4267" b="1" dirty="0">
              <a:solidFill>
                <a:srgbClr val="FFFFFF"/>
              </a:solidFill>
              <a:latin typeface="Calibri"/>
            </a:endParaRPr>
          </a:p>
        </p:txBody>
      </p:sp>
      <p:sp>
        <p:nvSpPr>
          <p:cNvPr id="467" name="Rectangle 3-7">
            <a:hlinkClick r:id="" action="ppaction://macro?name=RevealLetter"/>
          </p:cNvPr>
          <p:cNvSpPr>
            <a:spLocks noChangeAspect="1"/>
          </p:cNvSpPr>
          <p:nvPr/>
        </p:nvSpPr>
        <p:spPr>
          <a:xfrm>
            <a:off x="5560531"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Z</a:t>
            </a:r>
            <a:endParaRPr lang="en-US" sz="4267" b="1" dirty="0">
              <a:solidFill>
                <a:srgbClr val="FFFFFF"/>
              </a:solidFill>
              <a:latin typeface="Calibri"/>
            </a:endParaRPr>
          </a:p>
        </p:txBody>
      </p:sp>
      <p:sp>
        <p:nvSpPr>
          <p:cNvPr id="468" name="Rectangle 3-8">
            <a:hlinkClick r:id="" action="ppaction://macro?name=RevealLetter"/>
          </p:cNvPr>
          <p:cNvSpPr>
            <a:spLocks noChangeAspect="1"/>
          </p:cNvSpPr>
          <p:nvPr/>
        </p:nvSpPr>
        <p:spPr>
          <a:xfrm>
            <a:off x="6170172"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Z</a:t>
            </a:r>
            <a:endParaRPr lang="en-US" sz="4267" b="1" dirty="0">
              <a:solidFill>
                <a:srgbClr val="FFFFFF"/>
              </a:solidFill>
              <a:latin typeface="Calibri"/>
            </a:endParaRPr>
          </a:p>
        </p:txBody>
      </p:sp>
      <p:sp>
        <p:nvSpPr>
          <p:cNvPr id="469" name="Rectangle 3-9">
            <a:hlinkClick r:id="" action="ppaction://macro?name=RevealLetter"/>
          </p:cNvPr>
          <p:cNvSpPr>
            <a:spLocks noChangeAspect="1"/>
          </p:cNvSpPr>
          <p:nvPr/>
        </p:nvSpPr>
        <p:spPr>
          <a:xfrm>
            <a:off x="6779813"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L</a:t>
            </a:r>
            <a:endParaRPr lang="en-US" sz="4267" b="1" dirty="0">
              <a:solidFill>
                <a:srgbClr val="FFFFFF"/>
              </a:solidFill>
              <a:latin typeface="Calibri"/>
            </a:endParaRPr>
          </a:p>
        </p:txBody>
      </p:sp>
      <p:sp>
        <p:nvSpPr>
          <p:cNvPr id="475" name="Rectangle 3-10">
            <a:hlinkClick r:id="" action="ppaction://macro?name=RevealLetter"/>
          </p:cNvPr>
          <p:cNvSpPr>
            <a:spLocks noChangeAspect="1"/>
          </p:cNvSpPr>
          <p:nvPr/>
        </p:nvSpPr>
        <p:spPr>
          <a:xfrm>
            <a:off x="7389455" y="2712376"/>
            <a:ext cx="558800" cy="670560"/>
          </a:xfrm>
          <a:prstGeom prst="rect">
            <a:avLst/>
          </a:pr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solidFill>
                  <a:srgbClr val="FFFFFF"/>
                </a:solidFill>
                <a:latin typeface="Calibri"/>
              </a:rPr>
              <a:t>E</a:t>
            </a:r>
            <a:endParaRPr lang="en-US" sz="4267" b="1" dirty="0">
              <a:solidFill>
                <a:srgbClr val="FFFFFF"/>
              </a:solidFill>
              <a:latin typeface="Calibri"/>
            </a:endParaRPr>
          </a:p>
        </p:txBody>
      </p:sp>
      <p:sp>
        <p:nvSpPr>
          <p:cNvPr id="476" name="Rectangle 3-11">
            <a:hlinkClick r:id="" action="ppaction://macro?name=RevealLetter"/>
          </p:cNvPr>
          <p:cNvSpPr>
            <a:spLocks noChangeAspect="1"/>
          </p:cNvSpPr>
          <p:nvPr/>
        </p:nvSpPr>
        <p:spPr>
          <a:xfrm>
            <a:off x="7999096"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77" name="Rectangle 3-12">
            <a:hlinkClick r:id="" action="ppaction://macro?name=RevealLetter"/>
          </p:cNvPr>
          <p:cNvSpPr>
            <a:spLocks noChangeAspect="1"/>
          </p:cNvSpPr>
          <p:nvPr/>
        </p:nvSpPr>
        <p:spPr>
          <a:xfrm>
            <a:off x="8608737"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78" name="Rectangle 3-13">
            <a:hlinkClick r:id="" action="ppaction://macro?name=RevealLetter"/>
          </p:cNvPr>
          <p:cNvSpPr>
            <a:spLocks noChangeAspect="1"/>
          </p:cNvSpPr>
          <p:nvPr/>
        </p:nvSpPr>
        <p:spPr>
          <a:xfrm>
            <a:off x="9218417" y="2712376"/>
            <a:ext cx="558800" cy="670560"/>
          </a:xfrm>
          <a:prstGeom prst="rect">
            <a:avLst/>
          </a:prstGeom>
          <a:solidFill>
            <a:srgbClr val="FFFFFF">
              <a:alpha val="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dirty="0">
              <a:solidFill>
                <a:srgbClr val="FFFFFF"/>
              </a:solidFill>
              <a:latin typeface="Calibri"/>
            </a:endParaRPr>
          </a:p>
        </p:txBody>
      </p:sp>
      <p:sp>
        <p:nvSpPr>
          <p:cNvPr id="479" name="Rectangle 3-14">
            <a:hlinkClick r:id="" action="ppaction://macro?name=RevealLetter"/>
          </p:cNvPr>
          <p:cNvSpPr>
            <a:spLocks noChangeAspect="1"/>
          </p:cNvSpPr>
          <p:nvPr/>
        </p:nvSpPr>
        <p:spPr>
          <a:xfrm>
            <a:off x="9828017" y="2712376"/>
            <a:ext cx="558800" cy="670560"/>
          </a:xfrm>
          <a:prstGeom prst="rect">
            <a:avLst/>
          </a:prstGeom>
          <a:solidFill>
            <a:scrgbClr r="0" g="0" b="0">
              <a:alpha val="0"/>
            </a:sc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b="1">
              <a:solidFill>
                <a:srgbClr val="FFFFFF"/>
              </a:solidFill>
              <a:latin typeface="Calibri"/>
            </a:endParaRPr>
          </a:p>
        </p:txBody>
      </p:sp>
      <p:sp>
        <p:nvSpPr>
          <p:cNvPr id="480" name="Category"/>
          <p:cNvSpPr/>
          <p:nvPr/>
        </p:nvSpPr>
        <p:spPr>
          <a:xfrm>
            <a:off x="2692575" y="4664132"/>
            <a:ext cx="6806851" cy="442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r>
              <a:rPr lang="en-US" sz="3733" b="1">
                <a:solidFill>
                  <a:prstClr val="white"/>
                </a:solidFill>
                <a:effectLst>
                  <a:outerShdw blurRad="38100" dist="38100" dir="2700000" algn="tl">
                    <a:srgbClr val="000000">
                      <a:alpha val="43137"/>
                    </a:srgbClr>
                  </a:outerShdw>
                </a:effectLst>
                <a:latin typeface="Calibri"/>
              </a:rPr>
              <a:t>FINAL ROUND</a:t>
            </a:r>
            <a:endParaRPr lang="en-US" sz="3733" b="1" dirty="0">
              <a:solidFill>
                <a:prstClr val="white"/>
              </a:solidFill>
              <a:effectLst>
                <a:outerShdw blurRad="38100" dist="38100" dir="2700000" algn="tl">
                  <a:srgbClr val="000000">
                    <a:alpha val="43137"/>
                  </a:srgbClr>
                </a:outerShdw>
              </a:effectLst>
              <a:latin typeface="Calibri"/>
            </a:endParaRPr>
          </a:p>
        </p:txBody>
      </p:sp>
      <p:sp>
        <p:nvSpPr>
          <p:cNvPr id="459" name="SpunValue" hidden="1"/>
          <p:cNvSpPr/>
          <p:nvPr/>
        </p:nvSpPr>
        <p:spPr>
          <a:xfrm>
            <a:off x="-180263" y="145230"/>
            <a:ext cx="12020832" cy="2923877"/>
          </a:xfrm>
          <a:prstGeom prst="rect">
            <a:avLst/>
          </a:prstGeom>
          <a:noFill/>
          <a:scene3d>
            <a:camera prst="perspectiveRelaxedModerately"/>
            <a:lightRig rig="threePt" dir="t"/>
          </a:scene3d>
          <a:sp3d>
            <a:extrusionClr>
              <a:schemeClr val="bg2">
                <a:lumMod val="60000"/>
                <a:lumOff val="40000"/>
              </a:schemeClr>
            </a:extrusionClr>
          </a:sp3d>
        </p:spPr>
        <p:txBody>
          <a:bodyPr wrap="square" rtlCol="0">
            <a:spAutoFit/>
            <a:sp3d extrusionH="234950" contourW="6350" prstMaterial="dkEdge">
              <a:bevelT w="38100" h="38100"/>
              <a:extrusionClr>
                <a:srgbClr val="FFFF00"/>
              </a:extrusionClr>
            </a:sp3d>
          </a:bodyPr>
          <a:lstStyle/>
          <a:p>
            <a:pPr algn="ctr" defTabSz="1219170"/>
            <a:r>
              <a:rPr lang="en-US" sz="18400" b="1">
                <a:solidFill>
                  <a:srgbClr val="FFC000"/>
                </a:solidFill>
                <a:effectLst>
                  <a:outerShdw blurRad="50800" dist="38100" dir="2700000" algn="tl" rotWithShape="0">
                    <a:prstClr val="black">
                      <a:alpha val="40000"/>
                    </a:prstClr>
                  </a:outerShdw>
                </a:effectLst>
                <a:latin typeface="Franklin Gothic Heavy" panose="020B0903020102020204" pitchFamily="34" charset="0"/>
              </a:rPr>
              <a:t>$0</a:t>
            </a:r>
            <a:endParaRPr lang="en-US" sz="18400" b="1" dirty="0">
              <a:solidFill>
                <a:srgbClr val="FFC000"/>
              </a:solidFill>
              <a:effectLst>
                <a:outerShdw blurRad="50800" dist="38100" dir="2700000" algn="tl" rotWithShape="0">
                  <a:prstClr val="black">
                    <a:alpha val="40000"/>
                  </a:prstClr>
                </a:outerShdw>
              </a:effectLst>
              <a:latin typeface="Franklin Gothic Heavy" panose="020B0903020102020204" pitchFamily="34" charset="0"/>
            </a:endParaRPr>
          </a:p>
        </p:txBody>
      </p:sp>
      <p:grpSp>
        <p:nvGrpSpPr>
          <p:cNvPr id="312" name="LeaveGroup" hidden="1"/>
          <p:cNvGrpSpPr/>
          <p:nvPr/>
        </p:nvGrpSpPr>
        <p:grpSpPr>
          <a:xfrm>
            <a:off x="-1" y="1"/>
            <a:ext cx="12188415" cy="6869729"/>
            <a:chOff x="-1" y="0"/>
            <a:chExt cx="9141311" cy="5152297"/>
          </a:xfrm>
        </p:grpSpPr>
        <p:sp>
          <p:nvSpPr>
            <p:cNvPr id="313" name="Rectangle 312" hidden="1"/>
            <p:cNvSpPr/>
            <p:nvPr/>
          </p:nvSpPr>
          <p:spPr>
            <a:xfrm>
              <a:off x="-1" y="0"/>
              <a:ext cx="9141311" cy="5152297"/>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14" name="Rectangle 313" hidden="1"/>
            <p:cNvSpPr/>
            <p:nvPr/>
          </p:nvSpPr>
          <p:spPr>
            <a:xfrm>
              <a:off x="2400672" y="1175446"/>
              <a:ext cx="4342656" cy="1737360"/>
            </a:xfrm>
            <a:prstGeom prst="rect">
              <a:avLst/>
            </a:prstGeom>
            <a:solidFill>
              <a:schemeClr val="bg2">
                <a:lumMod val="75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algn="ctr" defTabSz="1219170">
                <a:lnSpc>
                  <a:spcPts val="2400"/>
                </a:lnSpc>
              </a:pPr>
              <a:r>
                <a:rPr lang="en-US" sz="3200" b="1" dirty="0">
                  <a:solidFill>
                    <a:prstClr val="white"/>
                  </a:solidFill>
                  <a:latin typeface="Calibri"/>
                </a:rPr>
                <a:t>LEAVE PUZZLE?</a:t>
              </a:r>
            </a:p>
            <a:p>
              <a:pPr algn="ctr" defTabSz="1219170">
                <a:lnSpc>
                  <a:spcPts val="2400"/>
                </a:lnSpc>
              </a:pPr>
              <a:endParaRPr lang="en-US" sz="3200" b="1" dirty="0">
                <a:solidFill>
                  <a:prstClr val="white"/>
                </a:solidFill>
                <a:latin typeface="Calibri"/>
              </a:endParaRPr>
            </a:p>
            <a:p>
              <a:pPr algn="ctr" defTabSz="1219170">
                <a:lnSpc>
                  <a:spcPts val="2400"/>
                </a:lnSpc>
              </a:pPr>
              <a:r>
                <a:rPr lang="en-US" sz="2133" dirty="0">
                  <a:solidFill>
                    <a:prstClr val="white"/>
                  </a:solidFill>
                  <a:latin typeface="Calibri"/>
                </a:rPr>
                <a:t>If you leave this puzzle now before declaring a winner, you will lose all progress on this puzzle and will not be able to return. Continue?</a:t>
              </a:r>
            </a:p>
          </p:txBody>
        </p:sp>
        <p:cxnSp>
          <p:nvCxnSpPr>
            <p:cNvPr id="332" name="Straight Connector 331" hidden="1"/>
            <p:cNvCxnSpPr/>
            <p:nvPr/>
          </p:nvCxnSpPr>
          <p:spPr>
            <a:xfrm>
              <a:off x="2755916" y="1640993"/>
              <a:ext cx="3657600" cy="0"/>
            </a:xfrm>
            <a:prstGeom prst="line">
              <a:avLst/>
            </a:prstGeom>
            <a:ln w="28575">
              <a:solidFill>
                <a:srgbClr val="6F81FF"/>
              </a:solidFill>
            </a:ln>
          </p:spPr>
          <p:style>
            <a:lnRef idx="1">
              <a:schemeClr val="accent1"/>
            </a:lnRef>
            <a:fillRef idx="0">
              <a:schemeClr val="accent1"/>
            </a:fillRef>
            <a:effectRef idx="0">
              <a:schemeClr val="accent1"/>
            </a:effectRef>
            <a:fontRef idx="minor">
              <a:schemeClr val="tx1"/>
            </a:fontRef>
          </p:style>
        </p:cxnSp>
        <p:sp>
          <p:nvSpPr>
            <p:cNvPr id="333" name="No" hidden="1">
              <a:hlinkClick r:id="" action="ppaction://macro?name=LeavePuzzle"/>
            </p:cNvPr>
            <p:cNvSpPr/>
            <p:nvPr/>
          </p:nvSpPr>
          <p:spPr>
            <a:xfrm>
              <a:off x="4665714" y="2545068"/>
              <a:ext cx="688867" cy="182880"/>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600" b="1" dirty="0">
                  <a:solidFill>
                    <a:prstClr val="black"/>
                  </a:solidFill>
                  <a:latin typeface="Calibri"/>
                </a:rPr>
                <a:t>NO</a:t>
              </a:r>
            </a:p>
          </p:txBody>
        </p:sp>
        <p:sp>
          <p:nvSpPr>
            <p:cNvPr id="334" name="Yes" hidden="1">
              <a:hlinkClick r:id="" action="ppaction://macro?name=LeavePuzzle"/>
            </p:cNvPr>
            <p:cNvSpPr/>
            <p:nvPr/>
          </p:nvSpPr>
          <p:spPr>
            <a:xfrm>
              <a:off x="3789419" y="2545068"/>
              <a:ext cx="688867" cy="182880"/>
            </a:xfrm>
            <a:prstGeom prst="roundRect">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defTabSz="1219170"/>
              <a:r>
                <a:rPr lang="en-US" sz="1600" b="1" dirty="0">
                  <a:solidFill>
                    <a:prstClr val="black"/>
                  </a:solidFill>
                  <a:latin typeface="Calibri"/>
                </a:rPr>
                <a:t>YES</a:t>
              </a:r>
            </a:p>
          </p:txBody>
        </p:sp>
      </p:grpSp>
      <p:sp>
        <p:nvSpPr>
          <p:cNvPr id="136" name="Title 2">
            <a:extLst>
              <a:ext uri="{FF2B5EF4-FFF2-40B4-BE49-F238E27FC236}">
                <a16:creationId xmlns:a16="http://schemas.microsoft.com/office/drawing/2014/main" id="{AB721353-D78F-431C-961B-D3D5D452B743}"/>
              </a:ext>
            </a:extLst>
          </p:cNvPr>
          <p:cNvSpPr txBox="1">
            <a:spLocks/>
          </p:cNvSpPr>
          <p:nvPr/>
        </p:nvSpPr>
        <p:spPr>
          <a:xfrm>
            <a:off x="-98323" y="-2755900"/>
            <a:ext cx="12344400" cy="2390135"/>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bg1"/>
                </a:solidFill>
                <a:latin typeface="+mj-lt"/>
                <a:ea typeface="+mj-ea"/>
                <a:cs typeface="+mj-cs"/>
              </a:defRPr>
            </a:lvl1pPr>
          </a:lstStyle>
          <a:p>
            <a:pPr algn="l"/>
            <a:r>
              <a:rPr lang="en-US" sz="3200" b="1">
                <a:solidFill>
                  <a:srgbClr val="FF0000"/>
                </a:solidFill>
              </a:rPr>
              <a:t>VÒNG CUỐI</a:t>
            </a:r>
          </a:p>
          <a:p>
            <a:pPr algn="l"/>
            <a:r>
              <a:rPr lang="en-US" sz="3200" b="1">
                <a:solidFill>
                  <a:srgbClr val="FF0000"/>
                </a:solidFill>
              </a:rPr>
              <a:t>- Lên Slide 1, bấm chọn Final Round. </a:t>
            </a:r>
          </a:p>
          <a:p>
            <a:pPr algn="l"/>
            <a:r>
              <a:rPr lang="en-US" sz="3200" b="1">
                <a:solidFill>
                  <a:srgbClr val="FF0000"/>
                </a:solidFill>
              </a:rPr>
              <a:t>- Bấm Xoay</a:t>
            </a:r>
            <a:br>
              <a:rPr lang="en-US" sz="3200" b="1">
                <a:solidFill>
                  <a:srgbClr val="FF0000"/>
                </a:solidFill>
              </a:rPr>
            </a:br>
            <a:r>
              <a:rPr lang="en-US" sz="3200" b="1">
                <a:solidFill>
                  <a:srgbClr val="FF0000"/>
                </a:solidFill>
              </a:rPr>
              <a:t>- </a:t>
            </a:r>
            <a:r>
              <a:rPr lang="pt-BR" sz="3200" b="1">
                <a:solidFill>
                  <a:srgbClr val="FF0000"/>
                </a:solidFill>
              </a:rPr>
              <a:t>Click lần lượt vào từng ô R S T L N E để bắt đầu</a:t>
            </a:r>
          </a:p>
          <a:p>
            <a:pPr algn="l"/>
            <a:r>
              <a:rPr lang="pt-BR" sz="3200" b="1">
                <a:solidFill>
                  <a:srgbClr val="FF0000"/>
                </a:solidFill>
              </a:rPr>
              <a:t>- Người chơi sẽ được đoán 1 số chữ cái trước. Sau đó người chơi có 20s để đoán câu trả lời cuối cùng.</a:t>
            </a:r>
            <a:endParaRPr lang="en-US" sz="3200" b="1" dirty="0">
              <a:solidFill>
                <a:srgbClr val="FF0000"/>
              </a:solidFill>
            </a:endParaRPr>
          </a:p>
        </p:txBody>
      </p:sp>
    </p:spTree>
    <p:extLst>
      <p:ext uri="{BB962C8B-B14F-4D97-AF65-F5344CB8AC3E}">
        <p14:creationId xmlns:p14="http://schemas.microsoft.com/office/powerpoint/2010/main" val="26473019"/>
      </p:ext>
    </p:extLst>
  </p:cSld>
  <p:clrMapOvr>
    <a:masterClrMapping/>
  </p:clrMapOvr>
  <p:transition spd="slow">
    <p:push dir="d"/>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type="lt">
                                    <p:tmPct val="10000"/>
                                  </p:iterate>
                                  <p:childTnLst>
                                    <p:set>
                                      <p:cBhvr>
                                        <p:cTn id="6" dur="1" fill="hold">
                                          <p:stCondLst>
                                            <p:cond delay="0"/>
                                          </p:stCondLst>
                                        </p:cTn>
                                        <p:tgtEl>
                                          <p:spTgt spid="480">
                                            <p:txEl>
                                              <p:charRg st="4294967295" end="4294967295"/>
                                            </p:txEl>
                                          </p:spTgt>
                                        </p:tgtEl>
                                        <p:attrNameLst>
                                          <p:attrName>style.visibility</p:attrName>
                                        </p:attrNameLst>
                                      </p:cBhvr>
                                      <p:to>
                                        <p:strVal val="visible"/>
                                      </p:to>
                                    </p:set>
                                    <p:animEffect transition="in" filter="fade">
                                      <p:cBhvr>
                                        <p:cTn id="7" dur="500"/>
                                        <p:tgtEl>
                                          <p:spTgt spid="480">
                                            <p:txEl>
                                              <p:charRg st="4294967295" end="4294967295"/>
                                            </p:txEl>
                                          </p:spTgt>
                                        </p:tgtEl>
                                      </p:cBhvr>
                                    </p:animEffect>
                                  </p:childTnLst>
                                </p:cTn>
                              </p:par>
                            </p:childTnLst>
                          </p:cTn>
                        </p:par>
                        <p:par>
                          <p:cTn id="8" fill="hold">
                            <p:stCondLst>
                              <p:cond delay="2450"/>
                            </p:stCondLst>
                            <p:childTnLst>
                              <p:par>
                                <p:cTn id="9" presetID="1" presetClass="entr" presetSubtype="0" fill="hold" grpId="0" nodeType="afterEffect">
                                  <p:stCondLst>
                                    <p:cond delay="20"/>
                                  </p:stCondLst>
                                  <p:childTnLst>
                                    <p:set>
                                      <p:cBhvr>
                                        <p:cTn id="10" dur="1" fill="hold">
                                          <p:stCondLst>
                                            <p:cond delay="0"/>
                                          </p:stCondLst>
                                        </p:cTn>
                                        <p:tgtEl>
                                          <p:spTgt spid="431"/>
                                        </p:tgtEl>
                                        <p:attrNameLst>
                                          <p:attrName>style.visibility</p:attrName>
                                        </p:attrNameLst>
                                      </p:cBhvr>
                                      <p:to>
                                        <p:strVal val="visible"/>
                                      </p:to>
                                    </p:set>
                                  </p:childTnLst>
                                </p:cTn>
                              </p:par>
                            </p:childTnLst>
                          </p:cTn>
                        </p:par>
                        <p:par>
                          <p:cTn id="11" fill="hold">
                            <p:stCondLst>
                              <p:cond delay="2470"/>
                            </p:stCondLst>
                            <p:childTnLst>
                              <p:par>
                                <p:cTn id="12" presetID="1" presetClass="entr" presetSubtype="0" fill="hold" grpId="0" nodeType="afterEffect">
                                  <p:stCondLst>
                                    <p:cond delay="20"/>
                                  </p:stCondLst>
                                  <p:childTnLst>
                                    <p:set>
                                      <p:cBhvr>
                                        <p:cTn id="13" dur="1" fill="hold">
                                          <p:stCondLst>
                                            <p:cond delay="0"/>
                                          </p:stCondLst>
                                        </p:cTn>
                                        <p:tgtEl>
                                          <p:spTgt spid="432"/>
                                        </p:tgtEl>
                                        <p:attrNameLst>
                                          <p:attrName>style.visibility</p:attrName>
                                        </p:attrNameLst>
                                      </p:cBhvr>
                                      <p:to>
                                        <p:strVal val="visible"/>
                                      </p:to>
                                    </p:set>
                                  </p:childTnLst>
                                </p:cTn>
                              </p:par>
                            </p:childTnLst>
                          </p:cTn>
                        </p:par>
                        <p:par>
                          <p:cTn id="14" fill="hold">
                            <p:stCondLst>
                              <p:cond delay="2490"/>
                            </p:stCondLst>
                            <p:childTnLst>
                              <p:par>
                                <p:cTn id="15" presetID="1" presetClass="entr" presetSubtype="0" fill="hold" grpId="0" nodeType="afterEffect">
                                  <p:stCondLst>
                                    <p:cond delay="20"/>
                                  </p:stCondLst>
                                  <p:childTnLst>
                                    <p:set>
                                      <p:cBhvr>
                                        <p:cTn id="16" dur="1" fill="hold">
                                          <p:stCondLst>
                                            <p:cond delay="0"/>
                                          </p:stCondLst>
                                        </p:cTn>
                                        <p:tgtEl>
                                          <p:spTgt spid="433"/>
                                        </p:tgtEl>
                                        <p:attrNameLst>
                                          <p:attrName>style.visibility</p:attrName>
                                        </p:attrNameLst>
                                      </p:cBhvr>
                                      <p:to>
                                        <p:strVal val="visible"/>
                                      </p:to>
                                    </p:set>
                                  </p:childTnLst>
                                </p:cTn>
                              </p:par>
                            </p:childTnLst>
                          </p:cTn>
                        </p:par>
                        <p:par>
                          <p:cTn id="17" fill="hold">
                            <p:stCondLst>
                              <p:cond delay="2510"/>
                            </p:stCondLst>
                            <p:childTnLst>
                              <p:par>
                                <p:cTn id="18" presetID="1" presetClass="entr" presetSubtype="0" fill="hold" grpId="0" nodeType="afterEffect">
                                  <p:stCondLst>
                                    <p:cond delay="20"/>
                                  </p:stCondLst>
                                  <p:childTnLst>
                                    <p:set>
                                      <p:cBhvr>
                                        <p:cTn id="19" dur="1" fill="hold">
                                          <p:stCondLst>
                                            <p:cond delay="0"/>
                                          </p:stCondLst>
                                        </p:cTn>
                                        <p:tgtEl>
                                          <p:spTgt spid="434"/>
                                        </p:tgtEl>
                                        <p:attrNameLst>
                                          <p:attrName>style.visibility</p:attrName>
                                        </p:attrNameLst>
                                      </p:cBhvr>
                                      <p:to>
                                        <p:strVal val="visible"/>
                                      </p:to>
                                    </p:set>
                                  </p:childTnLst>
                                </p:cTn>
                              </p:par>
                            </p:childTnLst>
                          </p:cTn>
                        </p:par>
                        <p:par>
                          <p:cTn id="20" fill="hold">
                            <p:stCondLst>
                              <p:cond delay="2530"/>
                            </p:stCondLst>
                            <p:childTnLst>
                              <p:par>
                                <p:cTn id="21" presetID="1" presetClass="entr" presetSubtype="0" fill="hold" grpId="0" nodeType="afterEffect">
                                  <p:stCondLst>
                                    <p:cond delay="20"/>
                                  </p:stCondLst>
                                  <p:childTnLst>
                                    <p:set>
                                      <p:cBhvr>
                                        <p:cTn id="22" dur="1" fill="hold">
                                          <p:stCondLst>
                                            <p:cond delay="0"/>
                                          </p:stCondLst>
                                        </p:cTn>
                                        <p:tgtEl>
                                          <p:spTgt spid="435"/>
                                        </p:tgtEl>
                                        <p:attrNameLst>
                                          <p:attrName>style.visibility</p:attrName>
                                        </p:attrNameLst>
                                      </p:cBhvr>
                                      <p:to>
                                        <p:strVal val="visible"/>
                                      </p:to>
                                    </p:set>
                                  </p:childTnLst>
                                </p:cTn>
                              </p:par>
                            </p:childTnLst>
                          </p:cTn>
                        </p:par>
                        <p:par>
                          <p:cTn id="23" fill="hold">
                            <p:stCondLst>
                              <p:cond delay="2550"/>
                            </p:stCondLst>
                            <p:childTnLst>
                              <p:par>
                                <p:cTn id="24" presetID="1" presetClass="entr" presetSubtype="0" fill="hold" grpId="0" nodeType="afterEffect">
                                  <p:stCondLst>
                                    <p:cond delay="20"/>
                                  </p:stCondLst>
                                  <p:childTnLst>
                                    <p:set>
                                      <p:cBhvr>
                                        <p:cTn id="25" dur="1" fill="hold">
                                          <p:stCondLst>
                                            <p:cond delay="0"/>
                                          </p:stCondLst>
                                        </p:cTn>
                                        <p:tgtEl>
                                          <p:spTgt spid="436"/>
                                        </p:tgtEl>
                                        <p:attrNameLst>
                                          <p:attrName>style.visibility</p:attrName>
                                        </p:attrNameLst>
                                      </p:cBhvr>
                                      <p:to>
                                        <p:strVal val="visible"/>
                                      </p:to>
                                    </p:set>
                                  </p:childTnLst>
                                </p:cTn>
                              </p:par>
                            </p:childTnLst>
                          </p:cTn>
                        </p:par>
                        <p:par>
                          <p:cTn id="26" fill="hold">
                            <p:stCondLst>
                              <p:cond delay="2570"/>
                            </p:stCondLst>
                            <p:childTnLst>
                              <p:par>
                                <p:cTn id="27" presetID="1" presetClass="entr" presetSubtype="0" fill="hold" grpId="0" nodeType="afterEffect">
                                  <p:stCondLst>
                                    <p:cond delay="20"/>
                                  </p:stCondLst>
                                  <p:childTnLst>
                                    <p:set>
                                      <p:cBhvr>
                                        <p:cTn id="28" dur="1" fill="hold">
                                          <p:stCondLst>
                                            <p:cond delay="0"/>
                                          </p:stCondLst>
                                        </p:cTn>
                                        <p:tgtEl>
                                          <p:spTgt spid="437"/>
                                        </p:tgtEl>
                                        <p:attrNameLst>
                                          <p:attrName>style.visibility</p:attrName>
                                        </p:attrNameLst>
                                      </p:cBhvr>
                                      <p:to>
                                        <p:strVal val="visible"/>
                                      </p:to>
                                    </p:set>
                                  </p:childTnLst>
                                </p:cTn>
                              </p:par>
                            </p:childTnLst>
                          </p:cTn>
                        </p:par>
                        <p:par>
                          <p:cTn id="29" fill="hold">
                            <p:stCondLst>
                              <p:cond delay="2590"/>
                            </p:stCondLst>
                            <p:childTnLst>
                              <p:par>
                                <p:cTn id="30" presetID="1" presetClass="entr" presetSubtype="0" fill="hold" grpId="0" nodeType="afterEffect">
                                  <p:stCondLst>
                                    <p:cond delay="20"/>
                                  </p:stCondLst>
                                  <p:childTnLst>
                                    <p:set>
                                      <p:cBhvr>
                                        <p:cTn id="31" dur="1" fill="hold">
                                          <p:stCondLst>
                                            <p:cond delay="0"/>
                                          </p:stCondLst>
                                        </p:cTn>
                                        <p:tgtEl>
                                          <p:spTgt spid="438"/>
                                        </p:tgtEl>
                                        <p:attrNameLst>
                                          <p:attrName>style.visibility</p:attrName>
                                        </p:attrNameLst>
                                      </p:cBhvr>
                                      <p:to>
                                        <p:strVal val="visible"/>
                                      </p:to>
                                    </p:set>
                                  </p:childTnLst>
                                </p:cTn>
                              </p:par>
                            </p:childTnLst>
                          </p:cTn>
                        </p:par>
                        <p:par>
                          <p:cTn id="32" fill="hold">
                            <p:stCondLst>
                              <p:cond delay="2610"/>
                            </p:stCondLst>
                            <p:childTnLst>
                              <p:par>
                                <p:cTn id="33" presetID="1" presetClass="entr" presetSubtype="0" fill="hold" grpId="0" nodeType="afterEffect">
                                  <p:stCondLst>
                                    <p:cond delay="20"/>
                                  </p:stCondLst>
                                  <p:childTnLst>
                                    <p:set>
                                      <p:cBhvr>
                                        <p:cTn id="34" dur="1" fill="hold">
                                          <p:stCondLst>
                                            <p:cond delay="0"/>
                                          </p:stCondLst>
                                        </p:cTn>
                                        <p:tgtEl>
                                          <p:spTgt spid="439"/>
                                        </p:tgtEl>
                                        <p:attrNameLst>
                                          <p:attrName>style.visibility</p:attrName>
                                        </p:attrNameLst>
                                      </p:cBhvr>
                                      <p:to>
                                        <p:strVal val="visible"/>
                                      </p:to>
                                    </p:set>
                                  </p:childTnLst>
                                </p:cTn>
                              </p:par>
                            </p:childTnLst>
                          </p:cTn>
                        </p:par>
                        <p:par>
                          <p:cTn id="35" fill="hold">
                            <p:stCondLst>
                              <p:cond delay="2630"/>
                            </p:stCondLst>
                            <p:childTnLst>
                              <p:par>
                                <p:cTn id="36" presetID="1" presetClass="entr" presetSubtype="0" fill="hold" grpId="0" nodeType="afterEffect">
                                  <p:stCondLst>
                                    <p:cond delay="20"/>
                                  </p:stCondLst>
                                  <p:childTnLst>
                                    <p:set>
                                      <p:cBhvr>
                                        <p:cTn id="37" dur="1" fill="hold">
                                          <p:stCondLst>
                                            <p:cond delay="0"/>
                                          </p:stCondLst>
                                        </p:cTn>
                                        <p:tgtEl>
                                          <p:spTgt spid="440"/>
                                        </p:tgtEl>
                                        <p:attrNameLst>
                                          <p:attrName>style.visibility</p:attrName>
                                        </p:attrNameLst>
                                      </p:cBhvr>
                                      <p:to>
                                        <p:strVal val="visible"/>
                                      </p:to>
                                    </p:set>
                                  </p:childTnLst>
                                </p:cTn>
                              </p:par>
                            </p:childTnLst>
                          </p:cTn>
                        </p:par>
                        <p:par>
                          <p:cTn id="38" fill="hold">
                            <p:stCondLst>
                              <p:cond delay="2650"/>
                            </p:stCondLst>
                            <p:childTnLst>
                              <p:par>
                                <p:cTn id="39" presetID="1" presetClass="entr" presetSubtype="0" fill="hold" grpId="0" nodeType="afterEffect">
                                  <p:stCondLst>
                                    <p:cond delay="20"/>
                                  </p:stCondLst>
                                  <p:childTnLst>
                                    <p:set>
                                      <p:cBhvr>
                                        <p:cTn id="40" dur="1" fill="hold">
                                          <p:stCondLst>
                                            <p:cond delay="0"/>
                                          </p:stCondLst>
                                        </p:cTn>
                                        <p:tgtEl>
                                          <p:spTgt spid="441"/>
                                        </p:tgtEl>
                                        <p:attrNameLst>
                                          <p:attrName>style.visibility</p:attrName>
                                        </p:attrNameLst>
                                      </p:cBhvr>
                                      <p:to>
                                        <p:strVal val="visible"/>
                                      </p:to>
                                    </p:set>
                                  </p:childTnLst>
                                </p:cTn>
                              </p:par>
                            </p:childTnLst>
                          </p:cTn>
                        </p:par>
                        <p:par>
                          <p:cTn id="41" fill="hold">
                            <p:stCondLst>
                              <p:cond delay="2670"/>
                            </p:stCondLst>
                            <p:childTnLst>
                              <p:par>
                                <p:cTn id="42" presetID="1" presetClass="entr" presetSubtype="0" fill="hold" grpId="0" nodeType="afterEffect">
                                  <p:stCondLst>
                                    <p:cond delay="20"/>
                                  </p:stCondLst>
                                  <p:childTnLst>
                                    <p:set>
                                      <p:cBhvr>
                                        <p:cTn id="43" dur="1" fill="hold">
                                          <p:stCondLst>
                                            <p:cond delay="0"/>
                                          </p:stCondLst>
                                        </p:cTn>
                                        <p:tgtEl>
                                          <p:spTgt spid="442"/>
                                        </p:tgtEl>
                                        <p:attrNameLst>
                                          <p:attrName>style.visibility</p:attrName>
                                        </p:attrNameLst>
                                      </p:cBhvr>
                                      <p:to>
                                        <p:strVal val="visible"/>
                                      </p:to>
                                    </p:set>
                                  </p:childTnLst>
                                </p:cTn>
                              </p:par>
                            </p:childTnLst>
                          </p:cTn>
                        </p:par>
                        <p:par>
                          <p:cTn id="44" fill="hold">
                            <p:stCondLst>
                              <p:cond delay="2690"/>
                            </p:stCondLst>
                            <p:childTnLst>
                              <p:par>
                                <p:cTn id="45" presetID="1" presetClass="entr" presetSubtype="0" fill="hold" grpId="0" nodeType="afterEffect">
                                  <p:stCondLst>
                                    <p:cond delay="20"/>
                                  </p:stCondLst>
                                  <p:childTnLst>
                                    <p:set>
                                      <p:cBhvr>
                                        <p:cTn id="46" dur="1" fill="hold">
                                          <p:stCondLst>
                                            <p:cond delay="0"/>
                                          </p:stCondLst>
                                        </p:cTn>
                                        <p:tgtEl>
                                          <p:spTgt spid="283"/>
                                        </p:tgtEl>
                                        <p:attrNameLst>
                                          <p:attrName>style.visibility</p:attrName>
                                        </p:attrNameLst>
                                      </p:cBhvr>
                                      <p:to>
                                        <p:strVal val="visible"/>
                                      </p:to>
                                    </p:set>
                                  </p:childTnLst>
                                </p:cTn>
                              </p:par>
                            </p:childTnLst>
                          </p:cTn>
                        </p:par>
                        <p:par>
                          <p:cTn id="47" fill="hold">
                            <p:stCondLst>
                              <p:cond delay="2710"/>
                            </p:stCondLst>
                            <p:childTnLst>
                              <p:par>
                                <p:cTn id="48" presetID="1" presetClass="entr" presetSubtype="0" fill="hold" grpId="0" nodeType="afterEffect">
                                  <p:stCondLst>
                                    <p:cond delay="20"/>
                                  </p:stCondLst>
                                  <p:childTnLst>
                                    <p:set>
                                      <p:cBhvr>
                                        <p:cTn id="49" dur="1" fill="hold">
                                          <p:stCondLst>
                                            <p:cond delay="0"/>
                                          </p:stCondLst>
                                        </p:cTn>
                                        <p:tgtEl>
                                          <p:spTgt spid="284"/>
                                        </p:tgtEl>
                                        <p:attrNameLst>
                                          <p:attrName>style.visibility</p:attrName>
                                        </p:attrNameLst>
                                      </p:cBhvr>
                                      <p:to>
                                        <p:strVal val="visible"/>
                                      </p:to>
                                    </p:set>
                                  </p:childTnLst>
                                </p:cTn>
                              </p:par>
                            </p:childTnLst>
                          </p:cTn>
                        </p:par>
                        <p:par>
                          <p:cTn id="50" fill="hold">
                            <p:stCondLst>
                              <p:cond delay="2730"/>
                            </p:stCondLst>
                            <p:childTnLst>
                              <p:par>
                                <p:cTn id="51" presetID="1" presetClass="entr" presetSubtype="0" fill="hold" grpId="0" nodeType="afterEffect">
                                  <p:stCondLst>
                                    <p:cond delay="20"/>
                                  </p:stCondLst>
                                  <p:childTnLst>
                                    <p:set>
                                      <p:cBhvr>
                                        <p:cTn id="52" dur="1" fill="hold">
                                          <p:stCondLst>
                                            <p:cond delay="0"/>
                                          </p:stCondLst>
                                        </p:cTn>
                                        <p:tgtEl>
                                          <p:spTgt spid="289"/>
                                        </p:tgtEl>
                                        <p:attrNameLst>
                                          <p:attrName>style.visibility</p:attrName>
                                        </p:attrNameLst>
                                      </p:cBhvr>
                                      <p:to>
                                        <p:strVal val="visible"/>
                                      </p:to>
                                    </p:set>
                                  </p:childTnLst>
                                </p:cTn>
                              </p:par>
                            </p:childTnLst>
                          </p:cTn>
                        </p:par>
                        <p:par>
                          <p:cTn id="53" fill="hold">
                            <p:stCondLst>
                              <p:cond delay="2750"/>
                            </p:stCondLst>
                            <p:childTnLst>
                              <p:par>
                                <p:cTn id="54" presetID="1" presetClass="entr" presetSubtype="0" fill="hold" grpId="0" nodeType="afterEffect">
                                  <p:stCondLst>
                                    <p:cond delay="20"/>
                                  </p:stCondLst>
                                  <p:childTnLst>
                                    <p:set>
                                      <p:cBhvr>
                                        <p:cTn id="55" dur="1" fill="hold">
                                          <p:stCondLst>
                                            <p:cond delay="0"/>
                                          </p:stCondLst>
                                        </p:cTn>
                                        <p:tgtEl>
                                          <p:spTgt spid="290"/>
                                        </p:tgtEl>
                                        <p:attrNameLst>
                                          <p:attrName>style.visibility</p:attrName>
                                        </p:attrNameLst>
                                      </p:cBhvr>
                                      <p:to>
                                        <p:strVal val="visible"/>
                                      </p:to>
                                    </p:set>
                                  </p:childTnLst>
                                </p:cTn>
                              </p:par>
                            </p:childTnLst>
                          </p:cTn>
                        </p:par>
                        <p:par>
                          <p:cTn id="56" fill="hold">
                            <p:stCondLst>
                              <p:cond delay="2770"/>
                            </p:stCondLst>
                            <p:childTnLst>
                              <p:par>
                                <p:cTn id="57" presetID="1" presetClass="entr" presetSubtype="0" fill="hold" grpId="0" nodeType="afterEffect">
                                  <p:stCondLst>
                                    <p:cond delay="20"/>
                                  </p:stCondLst>
                                  <p:childTnLst>
                                    <p:set>
                                      <p:cBhvr>
                                        <p:cTn id="58" dur="1" fill="hold">
                                          <p:stCondLst>
                                            <p:cond delay="0"/>
                                          </p:stCondLst>
                                        </p:cTn>
                                        <p:tgtEl>
                                          <p:spTgt spid="291"/>
                                        </p:tgtEl>
                                        <p:attrNameLst>
                                          <p:attrName>style.visibility</p:attrName>
                                        </p:attrNameLst>
                                      </p:cBhvr>
                                      <p:to>
                                        <p:strVal val="visible"/>
                                      </p:to>
                                    </p:set>
                                  </p:childTnLst>
                                </p:cTn>
                              </p:par>
                            </p:childTnLst>
                          </p:cTn>
                        </p:par>
                        <p:par>
                          <p:cTn id="59" fill="hold">
                            <p:stCondLst>
                              <p:cond delay="2790"/>
                            </p:stCondLst>
                            <p:childTnLst>
                              <p:par>
                                <p:cTn id="60" presetID="1" presetClass="entr" presetSubtype="0" fill="hold" grpId="0" nodeType="afterEffect">
                                  <p:stCondLst>
                                    <p:cond delay="20"/>
                                  </p:stCondLst>
                                  <p:childTnLst>
                                    <p:set>
                                      <p:cBhvr>
                                        <p:cTn id="61" dur="1" fill="hold">
                                          <p:stCondLst>
                                            <p:cond delay="0"/>
                                          </p:stCondLst>
                                        </p:cTn>
                                        <p:tgtEl>
                                          <p:spTgt spid="422"/>
                                        </p:tgtEl>
                                        <p:attrNameLst>
                                          <p:attrName>style.visibility</p:attrName>
                                        </p:attrNameLst>
                                      </p:cBhvr>
                                      <p:to>
                                        <p:strVal val="visible"/>
                                      </p:to>
                                    </p:set>
                                  </p:childTnLst>
                                </p:cTn>
                              </p:par>
                            </p:childTnLst>
                          </p:cTn>
                        </p:par>
                        <p:par>
                          <p:cTn id="62" fill="hold">
                            <p:stCondLst>
                              <p:cond delay="2810"/>
                            </p:stCondLst>
                            <p:childTnLst>
                              <p:par>
                                <p:cTn id="63" presetID="1" presetClass="entr" presetSubtype="0" fill="hold" grpId="0" nodeType="afterEffect">
                                  <p:stCondLst>
                                    <p:cond delay="20"/>
                                  </p:stCondLst>
                                  <p:childTnLst>
                                    <p:set>
                                      <p:cBhvr>
                                        <p:cTn id="64" dur="1" fill="hold">
                                          <p:stCondLst>
                                            <p:cond delay="0"/>
                                          </p:stCondLst>
                                        </p:cTn>
                                        <p:tgtEl>
                                          <p:spTgt spid="423"/>
                                        </p:tgtEl>
                                        <p:attrNameLst>
                                          <p:attrName>style.visibility</p:attrName>
                                        </p:attrNameLst>
                                      </p:cBhvr>
                                      <p:to>
                                        <p:strVal val="visible"/>
                                      </p:to>
                                    </p:set>
                                  </p:childTnLst>
                                </p:cTn>
                              </p:par>
                            </p:childTnLst>
                          </p:cTn>
                        </p:par>
                        <p:par>
                          <p:cTn id="65" fill="hold">
                            <p:stCondLst>
                              <p:cond delay="2830"/>
                            </p:stCondLst>
                            <p:childTnLst>
                              <p:par>
                                <p:cTn id="66" presetID="1" presetClass="entr" presetSubtype="0" fill="hold" grpId="0" nodeType="afterEffect">
                                  <p:stCondLst>
                                    <p:cond delay="20"/>
                                  </p:stCondLst>
                                  <p:childTnLst>
                                    <p:set>
                                      <p:cBhvr>
                                        <p:cTn id="67" dur="1" fill="hold">
                                          <p:stCondLst>
                                            <p:cond delay="0"/>
                                          </p:stCondLst>
                                        </p:cTn>
                                        <p:tgtEl>
                                          <p:spTgt spid="424"/>
                                        </p:tgtEl>
                                        <p:attrNameLst>
                                          <p:attrName>style.visibility</p:attrName>
                                        </p:attrNameLst>
                                      </p:cBhvr>
                                      <p:to>
                                        <p:strVal val="visible"/>
                                      </p:to>
                                    </p:set>
                                  </p:childTnLst>
                                </p:cTn>
                              </p:par>
                            </p:childTnLst>
                          </p:cTn>
                        </p:par>
                        <p:par>
                          <p:cTn id="68" fill="hold">
                            <p:stCondLst>
                              <p:cond delay="2850"/>
                            </p:stCondLst>
                            <p:childTnLst>
                              <p:par>
                                <p:cTn id="69" presetID="1" presetClass="entr" presetSubtype="0" fill="hold" grpId="0" nodeType="afterEffect">
                                  <p:stCondLst>
                                    <p:cond delay="20"/>
                                  </p:stCondLst>
                                  <p:childTnLst>
                                    <p:set>
                                      <p:cBhvr>
                                        <p:cTn id="70" dur="1" fill="hold">
                                          <p:stCondLst>
                                            <p:cond delay="0"/>
                                          </p:stCondLst>
                                        </p:cTn>
                                        <p:tgtEl>
                                          <p:spTgt spid="425"/>
                                        </p:tgtEl>
                                        <p:attrNameLst>
                                          <p:attrName>style.visibility</p:attrName>
                                        </p:attrNameLst>
                                      </p:cBhvr>
                                      <p:to>
                                        <p:strVal val="visible"/>
                                      </p:to>
                                    </p:set>
                                  </p:childTnLst>
                                </p:cTn>
                              </p:par>
                            </p:childTnLst>
                          </p:cTn>
                        </p:par>
                        <p:par>
                          <p:cTn id="71" fill="hold">
                            <p:stCondLst>
                              <p:cond delay="2870"/>
                            </p:stCondLst>
                            <p:childTnLst>
                              <p:par>
                                <p:cTn id="72" presetID="1" presetClass="entr" presetSubtype="0" fill="hold" grpId="0" nodeType="afterEffect">
                                  <p:stCondLst>
                                    <p:cond delay="20"/>
                                  </p:stCondLst>
                                  <p:childTnLst>
                                    <p:set>
                                      <p:cBhvr>
                                        <p:cTn id="73" dur="1" fill="hold">
                                          <p:stCondLst>
                                            <p:cond delay="0"/>
                                          </p:stCondLst>
                                        </p:cTn>
                                        <p:tgtEl>
                                          <p:spTgt spid="426"/>
                                        </p:tgtEl>
                                        <p:attrNameLst>
                                          <p:attrName>style.visibility</p:attrName>
                                        </p:attrNameLst>
                                      </p:cBhvr>
                                      <p:to>
                                        <p:strVal val="visible"/>
                                      </p:to>
                                    </p:set>
                                  </p:childTnLst>
                                </p:cTn>
                              </p:par>
                            </p:childTnLst>
                          </p:cTn>
                        </p:par>
                        <p:par>
                          <p:cTn id="74" fill="hold">
                            <p:stCondLst>
                              <p:cond delay="2890"/>
                            </p:stCondLst>
                            <p:childTnLst>
                              <p:par>
                                <p:cTn id="75" presetID="1" presetClass="entr" presetSubtype="0" fill="hold" grpId="0" nodeType="afterEffect">
                                  <p:stCondLst>
                                    <p:cond delay="20"/>
                                  </p:stCondLst>
                                  <p:childTnLst>
                                    <p:set>
                                      <p:cBhvr>
                                        <p:cTn id="76" dur="1" fill="hold">
                                          <p:stCondLst>
                                            <p:cond delay="0"/>
                                          </p:stCondLst>
                                        </p:cTn>
                                        <p:tgtEl>
                                          <p:spTgt spid="427"/>
                                        </p:tgtEl>
                                        <p:attrNameLst>
                                          <p:attrName>style.visibility</p:attrName>
                                        </p:attrNameLst>
                                      </p:cBhvr>
                                      <p:to>
                                        <p:strVal val="visible"/>
                                      </p:to>
                                    </p:set>
                                  </p:childTnLst>
                                </p:cTn>
                              </p:par>
                            </p:childTnLst>
                          </p:cTn>
                        </p:par>
                        <p:par>
                          <p:cTn id="77" fill="hold">
                            <p:stCondLst>
                              <p:cond delay="2910"/>
                            </p:stCondLst>
                            <p:childTnLst>
                              <p:par>
                                <p:cTn id="78" presetID="1" presetClass="entr" presetSubtype="0" fill="hold" grpId="0" nodeType="afterEffect">
                                  <p:stCondLst>
                                    <p:cond delay="20"/>
                                  </p:stCondLst>
                                  <p:childTnLst>
                                    <p:set>
                                      <p:cBhvr>
                                        <p:cTn id="79" dur="1" fill="hold">
                                          <p:stCondLst>
                                            <p:cond delay="0"/>
                                          </p:stCondLst>
                                        </p:cTn>
                                        <p:tgtEl>
                                          <p:spTgt spid="428"/>
                                        </p:tgtEl>
                                        <p:attrNameLst>
                                          <p:attrName>style.visibility</p:attrName>
                                        </p:attrNameLst>
                                      </p:cBhvr>
                                      <p:to>
                                        <p:strVal val="visible"/>
                                      </p:to>
                                    </p:set>
                                  </p:childTnLst>
                                </p:cTn>
                              </p:par>
                            </p:childTnLst>
                          </p:cTn>
                        </p:par>
                        <p:par>
                          <p:cTn id="80" fill="hold">
                            <p:stCondLst>
                              <p:cond delay="2930"/>
                            </p:stCondLst>
                            <p:childTnLst>
                              <p:par>
                                <p:cTn id="81" presetID="1" presetClass="entr" presetSubtype="0" fill="hold" grpId="0" nodeType="afterEffect">
                                  <p:stCondLst>
                                    <p:cond delay="20"/>
                                  </p:stCondLst>
                                  <p:childTnLst>
                                    <p:set>
                                      <p:cBhvr>
                                        <p:cTn id="82" dur="1" fill="hold">
                                          <p:stCondLst>
                                            <p:cond delay="0"/>
                                          </p:stCondLst>
                                        </p:cTn>
                                        <p:tgtEl>
                                          <p:spTgt spid="429"/>
                                        </p:tgtEl>
                                        <p:attrNameLst>
                                          <p:attrName>style.visibility</p:attrName>
                                        </p:attrNameLst>
                                      </p:cBhvr>
                                      <p:to>
                                        <p:strVal val="visible"/>
                                      </p:to>
                                    </p:set>
                                  </p:childTnLst>
                                </p:cTn>
                              </p:par>
                            </p:childTnLst>
                          </p:cTn>
                        </p:par>
                        <p:par>
                          <p:cTn id="83" fill="hold">
                            <p:stCondLst>
                              <p:cond delay="2950"/>
                            </p:stCondLst>
                            <p:childTnLst>
                              <p:par>
                                <p:cTn id="84" presetID="1" presetClass="entr" presetSubtype="0" fill="hold" grpId="0" nodeType="afterEffect">
                                  <p:stCondLst>
                                    <p:cond delay="20"/>
                                  </p:stCondLst>
                                  <p:childTnLst>
                                    <p:set>
                                      <p:cBhvr>
                                        <p:cTn id="85" dur="1" fill="hold">
                                          <p:stCondLst>
                                            <p:cond delay="0"/>
                                          </p:stCondLst>
                                        </p:cTn>
                                        <p:tgtEl>
                                          <p:spTgt spid="430"/>
                                        </p:tgtEl>
                                        <p:attrNameLst>
                                          <p:attrName>style.visibility</p:attrName>
                                        </p:attrNameLst>
                                      </p:cBhvr>
                                      <p:to>
                                        <p:strVal val="visible"/>
                                      </p:to>
                                    </p:set>
                                  </p:childTnLst>
                                </p:cTn>
                              </p:par>
                            </p:childTnLst>
                          </p:cTn>
                        </p:par>
                        <p:par>
                          <p:cTn id="86" fill="hold">
                            <p:stCondLst>
                              <p:cond delay="2970"/>
                            </p:stCondLst>
                            <p:childTnLst>
                              <p:par>
                                <p:cTn id="87" presetID="1" presetClass="entr" presetSubtype="0" fill="hold" grpId="0" nodeType="afterEffect">
                                  <p:stCondLst>
                                    <p:cond delay="20"/>
                                  </p:stCondLst>
                                  <p:childTnLst>
                                    <p:set>
                                      <p:cBhvr>
                                        <p:cTn id="88" dur="1" fill="hold">
                                          <p:stCondLst>
                                            <p:cond delay="0"/>
                                          </p:stCondLst>
                                        </p:cTn>
                                        <p:tgtEl>
                                          <p:spTgt spid="455"/>
                                        </p:tgtEl>
                                        <p:attrNameLst>
                                          <p:attrName>style.visibility</p:attrName>
                                        </p:attrNameLst>
                                      </p:cBhvr>
                                      <p:to>
                                        <p:strVal val="visible"/>
                                      </p:to>
                                    </p:set>
                                  </p:childTnLst>
                                </p:cTn>
                              </p:par>
                            </p:childTnLst>
                          </p:cTn>
                        </p:par>
                        <p:par>
                          <p:cTn id="89" fill="hold">
                            <p:stCondLst>
                              <p:cond delay="2990"/>
                            </p:stCondLst>
                            <p:childTnLst>
                              <p:par>
                                <p:cTn id="90" presetID="1" presetClass="entr" presetSubtype="0" fill="hold" grpId="0" nodeType="afterEffect">
                                  <p:stCondLst>
                                    <p:cond delay="20"/>
                                  </p:stCondLst>
                                  <p:childTnLst>
                                    <p:set>
                                      <p:cBhvr>
                                        <p:cTn id="91" dur="1" fill="hold">
                                          <p:stCondLst>
                                            <p:cond delay="0"/>
                                          </p:stCondLst>
                                        </p:cTn>
                                        <p:tgtEl>
                                          <p:spTgt spid="456"/>
                                        </p:tgtEl>
                                        <p:attrNameLst>
                                          <p:attrName>style.visibility</p:attrName>
                                        </p:attrNameLst>
                                      </p:cBhvr>
                                      <p:to>
                                        <p:strVal val="visible"/>
                                      </p:to>
                                    </p:set>
                                  </p:childTnLst>
                                </p:cTn>
                              </p:par>
                            </p:childTnLst>
                          </p:cTn>
                        </p:par>
                        <p:par>
                          <p:cTn id="92" fill="hold">
                            <p:stCondLst>
                              <p:cond delay="3010"/>
                            </p:stCondLst>
                            <p:childTnLst>
                              <p:par>
                                <p:cTn id="93" presetID="1" presetClass="entr" presetSubtype="0" fill="hold" grpId="0" nodeType="afterEffect">
                                  <p:stCondLst>
                                    <p:cond delay="20"/>
                                  </p:stCondLst>
                                  <p:childTnLst>
                                    <p:set>
                                      <p:cBhvr>
                                        <p:cTn id="94" dur="1" fill="hold">
                                          <p:stCondLst>
                                            <p:cond delay="0"/>
                                          </p:stCondLst>
                                        </p:cTn>
                                        <p:tgtEl>
                                          <p:spTgt spid="457"/>
                                        </p:tgtEl>
                                        <p:attrNameLst>
                                          <p:attrName>style.visibility</p:attrName>
                                        </p:attrNameLst>
                                      </p:cBhvr>
                                      <p:to>
                                        <p:strVal val="visible"/>
                                      </p:to>
                                    </p:set>
                                  </p:childTnLst>
                                </p:cTn>
                              </p:par>
                            </p:childTnLst>
                          </p:cTn>
                        </p:par>
                        <p:par>
                          <p:cTn id="95" fill="hold">
                            <p:stCondLst>
                              <p:cond delay="3030"/>
                            </p:stCondLst>
                            <p:childTnLst>
                              <p:par>
                                <p:cTn id="96" presetID="1" presetClass="entr" presetSubtype="0" fill="hold" grpId="0" nodeType="afterEffect">
                                  <p:stCondLst>
                                    <p:cond delay="20"/>
                                  </p:stCondLst>
                                  <p:childTnLst>
                                    <p:set>
                                      <p:cBhvr>
                                        <p:cTn id="97" dur="1" fill="hold">
                                          <p:stCondLst>
                                            <p:cond delay="0"/>
                                          </p:stCondLst>
                                        </p:cTn>
                                        <p:tgtEl>
                                          <p:spTgt spid="464"/>
                                        </p:tgtEl>
                                        <p:attrNameLst>
                                          <p:attrName>style.visibility</p:attrName>
                                        </p:attrNameLst>
                                      </p:cBhvr>
                                      <p:to>
                                        <p:strVal val="visible"/>
                                      </p:to>
                                    </p:set>
                                  </p:childTnLst>
                                </p:cTn>
                              </p:par>
                            </p:childTnLst>
                          </p:cTn>
                        </p:par>
                        <p:par>
                          <p:cTn id="98" fill="hold">
                            <p:stCondLst>
                              <p:cond delay="3050"/>
                            </p:stCondLst>
                            <p:childTnLst>
                              <p:par>
                                <p:cTn id="99" presetID="1" presetClass="entr" presetSubtype="0" fill="hold" grpId="0" nodeType="afterEffect">
                                  <p:stCondLst>
                                    <p:cond delay="20"/>
                                  </p:stCondLst>
                                  <p:childTnLst>
                                    <p:set>
                                      <p:cBhvr>
                                        <p:cTn id="100" dur="1" fill="hold">
                                          <p:stCondLst>
                                            <p:cond delay="0"/>
                                          </p:stCondLst>
                                        </p:cTn>
                                        <p:tgtEl>
                                          <p:spTgt spid="465"/>
                                        </p:tgtEl>
                                        <p:attrNameLst>
                                          <p:attrName>style.visibility</p:attrName>
                                        </p:attrNameLst>
                                      </p:cBhvr>
                                      <p:to>
                                        <p:strVal val="visible"/>
                                      </p:to>
                                    </p:set>
                                  </p:childTnLst>
                                </p:cTn>
                              </p:par>
                            </p:childTnLst>
                          </p:cTn>
                        </p:par>
                        <p:par>
                          <p:cTn id="101" fill="hold">
                            <p:stCondLst>
                              <p:cond delay="3070"/>
                            </p:stCondLst>
                            <p:childTnLst>
                              <p:par>
                                <p:cTn id="102" presetID="1" presetClass="entr" presetSubtype="0" fill="hold" grpId="0" nodeType="afterEffect">
                                  <p:stCondLst>
                                    <p:cond delay="20"/>
                                  </p:stCondLst>
                                  <p:childTnLst>
                                    <p:set>
                                      <p:cBhvr>
                                        <p:cTn id="103" dur="1" fill="hold">
                                          <p:stCondLst>
                                            <p:cond delay="0"/>
                                          </p:stCondLst>
                                        </p:cTn>
                                        <p:tgtEl>
                                          <p:spTgt spid="466"/>
                                        </p:tgtEl>
                                        <p:attrNameLst>
                                          <p:attrName>style.visibility</p:attrName>
                                        </p:attrNameLst>
                                      </p:cBhvr>
                                      <p:to>
                                        <p:strVal val="visible"/>
                                      </p:to>
                                    </p:set>
                                  </p:childTnLst>
                                </p:cTn>
                              </p:par>
                            </p:childTnLst>
                          </p:cTn>
                        </p:par>
                        <p:par>
                          <p:cTn id="104" fill="hold">
                            <p:stCondLst>
                              <p:cond delay="3090"/>
                            </p:stCondLst>
                            <p:childTnLst>
                              <p:par>
                                <p:cTn id="105" presetID="1" presetClass="entr" presetSubtype="0" fill="hold" grpId="0" nodeType="afterEffect">
                                  <p:stCondLst>
                                    <p:cond delay="20"/>
                                  </p:stCondLst>
                                  <p:childTnLst>
                                    <p:set>
                                      <p:cBhvr>
                                        <p:cTn id="106" dur="1" fill="hold">
                                          <p:stCondLst>
                                            <p:cond delay="0"/>
                                          </p:stCondLst>
                                        </p:cTn>
                                        <p:tgtEl>
                                          <p:spTgt spid="467"/>
                                        </p:tgtEl>
                                        <p:attrNameLst>
                                          <p:attrName>style.visibility</p:attrName>
                                        </p:attrNameLst>
                                      </p:cBhvr>
                                      <p:to>
                                        <p:strVal val="visible"/>
                                      </p:to>
                                    </p:set>
                                  </p:childTnLst>
                                </p:cTn>
                              </p:par>
                            </p:childTnLst>
                          </p:cTn>
                        </p:par>
                        <p:par>
                          <p:cTn id="107" fill="hold">
                            <p:stCondLst>
                              <p:cond delay="3110"/>
                            </p:stCondLst>
                            <p:childTnLst>
                              <p:par>
                                <p:cTn id="108" presetID="1" presetClass="entr" presetSubtype="0" fill="hold" grpId="0" nodeType="afterEffect">
                                  <p:stCondLst>
                                    <p:cond delay="20"/>
                                  </p:stCondLst>
                                  <p:childTnLst>
                                    <p:set>
                                      <p:cBhvr>
                                        <p:cTn id="109" dur="1" fill="hold">
                                          <p:stCondLst>
                                            <p:cond delay="0"/>
                                          </p:stCondLst>
                                        </p:cTn>
                                        <p:tgtEl>
                                          <p:spTgt spid="468"/>
                                        </p:tgtEl>
                                        <p:attrNameLst>
                                          <p:attrName>style.visibility</p:attrName>
                                        </p:attrNameLst>
                                      </p:cBhvr>
                                      <p:to>
                                        <p:strVal val="visible"/>
                                      </p:to>
                                    </p:set>
                                  </p:childTnLst>
                                </p:cTn>
                              </p:par>
                            </p:childTnLst>
                          </p:cTn>
                        </p:par>
                        <p:par>
                          <p:cTn id="110" fill="hold">
                            <p:stCondLst>
                              <p:cond delay="3130"/>
                            </p:stCondLst>
                            <p:childTnLst>
                              <p:par>
                                <p:cTn id="111" presetID="1" presetClass="entr" presetSubtype="0" fill="hold" grpId="0" nodeType="afterEffect">
                                  <p:stCondLst>
                                    <p:cond delay="20"/>
                                  </p:stCondLst>
                                  <p:childTnLst>
                                    <p:set>
                                      <p:cBhvr>
                                        <p:cTn id="112" dur="1" fill="hold">
                                          <p:stCondLst>
                                            <p:cond delay="0"/>
                                          </p:stCondLst>
                                        </p:cTn>
                                        <p:tgtEl>
                                          <p:spTgt spid="469"/>
                                        </p:tgtEl>
                                        <p:attrNameLst>
                                          <p:attrName>style.visibility</p:attrName>
                                        </p:attrNameLst>
                                      </p:cBhvr>
                                      <p:to>
                                        <p:strVal val="visible"/>
                                      </p:to>
                                    </p:set>
                                  </p:childTnLst>
                                </p:cTn>
                              </p:par>
                            </p:childTnLst>
                          </p:cTn>
                        </p:par>
                        <p:par>
                          <p:cTn id="113" fill="hold">
                            <p:stCondLst>
                              <p:cond delay="3150"/>
                            </p:stCondLst>
                            <p:childTnLst>
                              <p:par>
                                <p:cTn id="114" presetID="1" presetClass="entr" presetSubtype="0" fill="hold" grpId="0" nodeType="afterEffect">
                                  <p:stCondLst>
                                    <p:cond delay="20"/>
                                  </p:stCondLst>
                                  <p:childTnLst>
                                    <p:set>
                                      <p:cBhvr>
                                        <p:cTn id="115" dur="1" fill="hold">
                                          <p:stCondLst>
                                            <p:cond delay="0"/>
                                          </p:stCondLst>
                                        </p:cTn>
                                        <p:tgtEl>
                                          <p:spTgt spid="475"/>
                                        </p:tgtEl>
                                        <p:attrNameLst>
                                          <p:attrName>style.visibility</p:attrName>
                                        </p:attrNameLst>
                                      </p:cBhvr>
                                      <p:to>
                                        <p:strVal val="visible"/>
                                      </p:to>
                                    </p:set>
                                  </p:childTnLst>
                                </p:cTn>
                              </p:par>
                            </p:childTnLst>
                          </p:cTn>
                        </p:par>
                        <p:par>
                          <p:cTn id="116" fill="hold">
                            <p:stCondLst>
                              <p:cond delay="3170"/>
                            </p:stCondLst>
                            <p:childTnLst>
                              <p:par>
                                <p:cTn id="117" presetID="1" presetClass="entr" presetSubtype="0" fill="hold" grpId="0" nodeType="afterEffect">
                                  <p:stCondLst>
                                    <p:cond delay="20"/>
                                  </p:stCondLst>
                                  <p:childTnLst>
                                    <p:set>
                                      <p:cBhvr>
                                        <p:cTn id="118" dur="1" fill="hold">
                                          <p:stCondLst>
                                            <p:cond delay="0"/>
                                          </p:stCondLst>
                                        </p:cTn>
                                        <p:tgtEl>
                                          <p:spTgt spid="476"/>
                                        </p:tgtEl>
                                        <p:attrNameLst>
                                          <p:attrName>style.visibility</p:attrName>
                                        </p:attrNameLst>
                                      </p:cBhvr>
                                      <p:to>
                                        <p:strVal val="visible"/>
                                      </p:to>
                                    </p:set>
                                  </p:childTnLst>
                                </p:cTn>
                              </p:par>
                            </p:childTnLst>
                          </p:cTn>
                        </p:par>
                        <p:par>
                          <p:cTn id="119" fill="hold">
                            <p:stCondLst>
                              <p:cond delay="3190"/>
                            </p:stCondLst>
                            <p:childTnLst>
                              <p:par>
                                <p:cTn id="120" presetID="1" presetClass="entr" presetSubtype="0" fill="hold" grpId="0" nodeType="afterEffect">
                                  <p:stCondLst>
                                    <p:cond delay="20"/>
                                  </p:stCondLst>
                                  <p:childTnLst>
                                    <p:set>
                                      <p:cBhvr>
                                        <p:cTn id="121" dur="1" fill="hold">
                                          <p:stCondLst>
                                            <p:cond delay="0"/>
                                          </p:stCondLst>
                                        </p:cTn>
                                        <p:tgtEl>
                                          <p:spTgt spid="477"/>
                                        </p:tgtEl>
                                        <p:attrNameLst>
                                          <p:attrName>style.visibility</p:attrName>
                                        </p:attrNameLst>
                                      </p:cBhvr>
                                      <p:to>
                                        <p:strVal val="visible"/>
                                      </p:to>
                                    </p:set>
                                  </p:childTnLst>
                                </p:cTn>
                              </p:par>
                            </p:childTnLst>
                          </p:cTn>
                        </p:par>
                        <p:par>
                          <p:cTn id="122" fill="hold">
                            <p:stCondLst>
                              <p:cond delay="3210"/>
                            </p:stCondLst>
                            <p:childTnLst>
                              <p:par>
                                <p:cTn id="123" presetID="1" presetClass="entr" presetSubtype="0" fill="hold" grpId="0" nodeType="afterEffect">
                                  <p:stCondLst>
                                    <p:cond delay="20"/>
                                  </p:stCondLst>
                                  <p:childTnLst>
                                    <p:set>
                                      <p:cBhvr>
                                        <p:cTn id="124" dur="1" fill="hold">
                                          <p:stCondLst>
                                            <p:cond delay="0"/>
                                          </p:stCondLst>
                                        </p:cTn>
                                        <p:tgtEl>
                                          <p:spTgt spid="478"/>
                                        </p:tgtEl>
                                        <p:attrNameLst>
                                          <p:attrName>style.visibility</p:attrName>
                                        </p:attrNameLst>
                                      </p:cBhvr>
                                      <p:to>
                                        <p:strVal val="visible"/>
                                      </p:to>
                                    </p:set>
                                  </p:childTnLst>
                                </p:cTn>
                              </p:par>
                            </p:childTnLst>
                          </p:cTn>
                        </p:par>
                        <p:par>
                          <p:cTn id="125" fill="hold">
                            <p:stCondLst>
                              <p:cond delay="3230"/>
                            </p:stCondLst>
                            <p:childTnLst>
                              <p:par>
                                <p:cTn id="126" presetID="1" presetClass="entr" presetSubtype="0" fill="hold" grpId="0" nodeType="afterEffect">
                                  <p:stCondLst>
                                    <p:cond delay="20"/>
                                  </p:stCondLst>
                                  <p:childTnLst>
                                    <p:set>
                                      <p:cBhvr>
                                        <p:cTn id="127" dur="1" fill="hold">
                                          <p:stCondLst>
                                            <p:cond delay="0"/>
                                          </p:stCondLst>
                                        </p:cTn>
                                        <p:tgtEl>
                                          <p:spTgt spid="479"/>
                                        </p:tgtEl>
                                        <p:attrNameLst>
                                          <p:attrName>style.visibility</p:attrName>
                                        </p:attrNameLst>
                                      </p:cBhvr>
                                      <p:to>
                                        <p:strVal val="visible"/>
                                      </p:to>
                                    </p:set>
                                  </p:childTnLst>
                                </p:cTn>
                              </p:par>
                            </p:childTnLst>
                          </p:cTn>
                        </p:par>
                        <p:par>
                          <p:cTn id="128" fill="hold">
                            <p:stCondLst>
                              <p:cond delay="3250"/>
                            </p:stCondLst>
                            <p:childTnLst>
                              <p:par>
                                <p:cTn id="129" presetID="1" presetClass="entr" presetSubtype="0" fill="hold" grpId="0" nodeType="afterEffect">
                                  <p:stCondLst>
                                    <p:cond delay="20"/>
                                  </p:stCondLst>
                                  <p:childTnLst>
                                    <p:set>
                                      <p:cBhvr>
                                        <p:cTn id="130" dur="1" fill="hold">
                                          <p:stCondLst>
                                            <p:cond delay="0"/>
                                          </p:stCondLst>
                                        </p:cTn>
                                        <p:tgtEl>
                                          <p:spTgt spid="443"/>
                                        </p:tgtEl>
                                        <p:attrNameLst>
                                          <p:attrName>style.visibility</p:attrName>
                                        </p:attrNameLst>
                                      </p:cBhvr>
                                      <p:to>
                                        <p:strVal val="visible"/>
                                      </p:to>
                                    </p:set>
                                  </p:childTnLst>
                                </p:cTn>
                              </p:par>
                            </p:childTnLst>
                          </p:cTn>
                        </p:par>
                        <p:par>
                          <p:cTn id="131" fill="hold">
                            <p:stCondLst>
                              <p:cond delay="3270"/>
                            </p:stCondLst>
                            <p:childTnLst>
                              <p:par>
                                <p:cTn id="132" presetID="1" presetClass="entr" presetSubtype="0" fill="hold" grpId="0" nodeType="afterEffect">
                                  <p:stCondLst>
                                    <p:cond delay="20"/>
                                  </p:stCondLst>
                                  <p:childTnLst>
                                    <p:set>
                                      <p:cBhvr>
                                        <p:cTn id="133" dur="1" fill="hold">
                                          <p:stCondLst>
                                            <p:cond delay="0"/>
                                          </p:stCondLst>
                                        </p:cTn>
                                        <p:tgtEl>
                                          <p:spTgt spid="444"/>
                                        </p:tgtEl>
                                        <p:attrNameLst>
                                          <p:attrName>style.visibility</p:attrName>
                                        </p:attrNameLst>
                                      </p:cBhvr>
                                      <p:to>
                                        <p:strVal val="visible"/>
                                      </p:to>
                                    </p:set>
                                  </p:childTnLst>
                                </p:cTn>
                              </p:par>
                            </p:childTnLst>
                          </p:cTn>
                        </p:par>
                        <p:par>
                          <p:cTn id="134" fill="hold">
                            <p:stCondLst>
                              <p:cond delay="3290"/>
                            </p:stCondLst>
                            <p:childTnLst>
                              <p:par>
                                <p:cTn id="135" presetID="1" presetClass="entr" presetSubtype="0" fill="hold" grpId="0" nodeType="afterEffect">
                                  <p:stCondLst>
                                    <p:cond delay="20"/>
                                  </p:stCondLst>
                                  <p:childTnLst>
                                    <p:set>
                                      <p:cBhvr>
                                        <p:cTn id="136" dur="1" fill="hold">
                                          <p:stCondLst>
                                            <p:cond delay="0"/>
                                          </p:stCondLst>
                                        </p:cTn>
                                        <p:tgtEl>
                                          <p:spTgt spid="445"/>
                                        </p:tgtEl>
                                        <p:attrNameLst>
                                          <p:attrName>style.visibility</p:attrName>
                                        </p:attrNameLst>
                                      </p:cBhvr>
                                      <p:to>
                                        <p:strVal val="visible"/>
                                      </p:to>
                                    </p:set>
                                  </p:childTnLst>
                                </p:cTn>
                              </p:par>
                            </p:childTnLst>
                          </p:cTn>
                        </p:par>
                        <p:par>
                          <p:cTn id="137" fill="hold">
                            <p:stCondLst>
                              <p:cond delay="3310"/>
                            </p:stCondLst>
                            <p:childTnLst>
                              <p:par>
                                <p:cTn id="138" presetID="1" presetClass="entr" presetSubtype="0" fill="hold" grpId="0" nodeType="afterEffect">
                                  <p:stCondLst>
                                    <p:cond delay="20"/>
                                  </p:stCondLst>
                                  <p:childTnLst>
                                    <p:set>
                                      <p:cBhvr>
                                        <p:cTn id="139" dur="1" fill="hold">
                                          <p:stCondLst>
                                            <p:cond delay="0"/>
                                          </p:stCondLst>
                                        </p:cTn>
                                        <p:tgtEl>
                                          <p:spTgt spid="446"/>
                                        </p:tgtEl>
                                        <p:attrNameLst>
                                          <p:attrName>style.visibility</p:attrName>
                                        </p:attrNameLst>
                                      </p:cBhvr>
                                      <p:to>
                                        <p:strVal val="visible"/>
                                      </p:to>
                                    </p:set>
                                  </p:childTnLst>
                                </p:cTn>
                              </p:par>
                            </p:childTnLst>
                          </p:cTn>
                        </p:par>
                        <p:par>
                          <p:cTn id="140" fill="hold">
                            <p:stCondLst>
                              <p:cond delay="3330"/>
                            </p:stCondLst>
                            <p:childTnLst>
                              <p:par>
                                <p:cTn id="141" presetID="1" presetClass="entr" presetSubtype="0" fill="hold" grpId="0" nodeType="afterEffect">
                                  <p:stCondLst>
                                    <p:cond delay="20"/>
                                  </p:stCondLst>
                                  <p:childTnLst>
                                    <p:set>
                                      <p:cBhvr>
                                        <p:cTn id="142" dur="1" fill="hold">
                                          <p:stCondLst>
                                            <p:cond delay="0"/>
                                          </p:stCondLst>
                                        </p:cTn>
                                        <p:tgtEl>
                                          <p:spTgt spid="447"/>
                                        </p:tgtEl>
                                        <p:attrNameLst>
                                          <p:attrName>style.visibility</p:attrName>
                                        </p:attrNameLst>
                                      </p:cBhvr>
                                      <p:to>
                                        <p:strVal val="visible"/>
                                      </p:to>
                                    </p:set>
                                  </p:childTnLst>
                                </p:cTn>
                              </p:par>
                            </p:childTnLst>
                          </p:cTn>
                        </p:par>
                        <p:par>
                          <p:cTn id="143" fill="hold">
                            <p:stCondLst>
                              <p:cond delay="3350"/>
                            </p:stCondLst>
                            <p:childTnLst>
                              <p:par>
                                <p:cTn id="144" presetID="1" presetClass="entr" presetSubtype="0" fill="hold" grpId="0" nodeType="afterEffect">
                                  <p:stCondLst>
                                    <p:cond delay="20"/>
                                  </p:stCondLst>
                                  <p:childTnLst>
                                    <p:set>
                                      <p:cBhvr>
                                        <p:cTn id="145" dur="1" fill="hold">
                                          <p:stCondLst>
                                            <p:cond delay="0"/>
                                          </p:stCondLst>
                                        </p:cTn>
                                        <p:tgtEl>
                                          <p:spTgt spid="448"/>
                                        </p:tgtEl>
                                        <p:attrNameLst>
                                          <p:attrName>style.visibility</p:attrName>
                                        </p:attrNameLst>
                                      </p:cBhvr>
                                      <p:to>
                                        <p:strVal val="visible"/>
                                      </p:to>
                                    </p:set>
                                  </p:childTnLst>
                                </p:cTn>
                              </p:par>
                            </p:childTnLst>
                          </p:cTn>
                        </p:par>
                        <p:par>
                          <p:cTn id="146" fill="hold">
                            <p:stCondLst>
                              <p:cond delay="3370"/>
                            </p:stCondLst>
                            <p:childTnLst>
                              <p:par>
                                <p:cTn id="147" presetID="1" presetClass="entr" presetSubtype="0" fill="hold" grpId="0" nodeType="afterEffect">
                                  <p:stCondLst>
                                    <p:cond delay="20"/>
                                  </p:stCondLst>
                                  <p:childTnLst>
                                    <p:set>
                                      <p:cBhvr>
                                        <p:cTn id="148" dur="1" fill="hold">
                                          <p:stCondLst>
                                            <p:cond delay="0"/>
                                          </p:stCondLst>
                                        </p:cTn>
                                        <p:tgtEl>
                                          <p:spTgt spid="449"/>
                                        </p:tgtEl>
                                        <p:attrNameLst>
                                          <p:attrName>style.visibility</p:attrName>
                                        </p:attrNameLst>
                                      </p:cBhvr>
                                      <p:to>
                                        <p:strVal val="visible"/>
                                      </p:to>
                                    </p:set>
                                  </p:childTnLst>
                                </p:cTn>
                              </p:par>
                            </p:childTnLst>
                          </p:cTn>
                        </p:par>
                        <p:par>
                          <p:cTn id="149" fill="hold">
                            <p:stCondLst>
                              <p:cond delay="3390"/>
                            </p:stCondLst>
                            <p:childTnLst>
                              <p:par>
                                <p:cTn id="150" presetID="1" presetClass="entr" presetSubtype="0" fill="hold" grpId="0" nodeType="afterEffect">
                                  <p:stCondLst>
                                    <p:cond delay="20"/>
                                  </p:stCondLst>
                                  <p:childTnLst>
                                    <p:set>
                                      <p:cBhvr>
                                        <p:cTn id="151" dur="1" fill="hold">
                                          <p:stCondLst>
                                            <p:cond delay="0"/>
                                          </p:stCondLst>
                                        </p:cTn>
                                        <p:tgtEl>
                                          <p:spTgt spid="450"/>
                                        </p:tgtEl>
                                        <p:attrNameLst>
                                          <p:attrName>style.visibility</p:attrName>
                                        </p:attrNameLst>
                                      </p:cBhvr>
                                      <p:to>
                                        <p:strVal val="visible"/>
                                      </p:to>
                                    </p:set>
                                  </p:childTnLst>
                                </p:cTn>
                              </p:par>
                            </p:childTnLst>
                          </p:cTn>
                        </p:par>
                        <p:par>
                          <p:cTn id="152" fill="hold">
                            <p:stCondLst>
                              <p:cond delay="3410"/>
                            </p:stCondLst>
                            <p:childTnLst>
                              <p:par>
                                <p:cTn id="153" presetID="1" presetClass="entr" presetSubtype="0" fill="hold" grpId="0" nodeType="afterEffect">
                                  <p:stCondLst>
                                    <p:cond delay="20"/>
                                  </p:stCondLst>
                                  <p:childTnLst>
                                    <p:set>
                                      <p:cBhvr>
                                        <p:cTn id="154" dur="1" fill="hold">
                                          <p:stCondLst>
                                            <p:cond delay="0"/>
                                          </p:stCondLst>
                                        </p:cTn>
                                        <p:tgtEl>
                                          <p:spTgt spid="451"/>
                                        </p:tgtEl>
                                        <p:attrNameLst>
                                          <p:attrName>style.visibility</p:attrName>
                                        </p:attrNameLst>
                                      </p:cBhvr>
                                      <p:to>
                                        <p:strVal val="visible"/>
                                      </p:to>
                                    </p:set>
                                  </p:childTnLst>
                                </p:cTn>
                              </p:par>
                            </p:childTnLst>
                          </p:cTn>
                        </p:par>
                        <p:par>
                          <p:cTn id="155" fill="hold">
                            <p:stCondLst>
                              <p:cond delay="3430"/>
                            </p:stCondLst>
                            <p:childTnLst>
                              <p:par>
                                <p:cTn id="156" presetID="1" presetClass="entr" presetSubtype="0" fill="hold" grpId="0" nodeType="afterEffect">
                                  <p:stCondLst>
                                    <p:cond delay="20"/>
                                  </p:stCondLst>
                                  <p:childTnLst>
                                    <p:set>
                                      <p:cBhvr>
                                        <p:cTn id="157" dur="1" fill="hold">
                                          <p:stCondLst>
                                            <p:cond delay="0"/>
                                          </p:stCondLst>
                                        </p:cTn>
                                        <p:tgtEl>
                                          <p:spTgt spid="452"/>
                                        </p:tgtEl>
                                        <p:attrNameLst>
                                          <p:attrName>style.visibility</p:attrName>
                                        </p:attrNameLst>
                                      </p:cBhvr>
                                      <p:to>
                                        <p:strVal val="visible"/>
                                      </p:to>
                                    </p:set>
                                  </p:childTnLst>
                                </p:cTn>
                              </p:par>
                            </p:childTnLst>
                          </p:cTn>
                        </p:par>
                        <p:par>
                          <p:cTn id="158" fill="hold">
                            <p:stCondLst>
                              <p:cond delay="3450"/>
                            </p:stCondLst>
                            <p:childTnLst>
                              <p:par>
                                <p:cTn id="159" presetID="1" presetClass="entr" presetSubtype="0" fill="hold" grpId="0" nodeType="afterEffect">
                                  <p:stCondLst>
                                    <p:cond delay="20"/>
                                  </p:stCondLst>
                                  <p:childTnLst>
                                    <p:set>
                                      <p:cBhvr>
                                        <p:cTn id="160" dur="1" fill="hold">
                                          <p:stCondLst>
                                            <p:cond delay="0"/>
                                          </p:stCondLst>
                                        </p:cTn>
                                        <p:tgtEl>
                                          <p:spTgt spid="453"/>
                                        </p:tgtEl>
                                        <p:attrNameLst>
                                          <p:attrName>style.visibility</p:attrName>
                                        </p:attrNameLst>
                                      </p:cBhvr>
                                      <p:to>
                                        <p:strVal val="visible"/>
                                      </p:to>
                                    </p:set>
                                  </p:childTnLst>
                                </p:cTn>
                              </p:par>
                            </p:childTnLst>
                          </p:cTn>
                        </p:par>
                        <p:par>
                          <p:cTn id="161" fill="hold">
                            <p:stCondLst>
                              <p:cond delay="3470"/>
                            </p:stCondLst>
                            <p:childTnLst>
                              <p:par>
                                <p:cTn id="162" presetID="1" presetClass="entr" presetSubtype="0" fill="hold" grpId="0" nodeType="afterEffect">
                                  <p:stCondLst>
                                    <p:cond delay="20"/>
                                  </p:stCondLst>
                                  <p:childTnLst>
                                    <p:set>
                                      <p:cBhvr>
                                        <p:cTn id="163"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9" grpId="0" animBg="1"/>
      <p:bldP spid="290" grpId="0" animBg="1"/>
      <p:bldP spid="29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64" grpId="0" animBg="1"/>
      <p:bldP spid="465" grpId="0" animBg="1"/>
      <p:bldP spid="466" grpId="0" animBg="1"/>
      <p:bldP spid="467" grpId="0" animBg="1"/>
      <p:bldP spid="468" grpId="0" animBg="1"/>
      <p:bldP spid="469" grpId="0" animBg="1"/>
      <p:bldP spid="475" grpId="0" animBg="1"/>
      <p:bldP spid="476" grpId="0" animBg="1"/>
      <p:bldP spid="477" grpId="0" animBg="1"/>
      <p:bldP spid="478" grpId="0" animBg="1"/>
      <p:bldP spid="479" grpId="0" animBg="1"/>
      <p:bldP spid="48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WheelGroup"/>
          <p:cNvGrpSpPr/>
          <p:nvPr/>
        </p:nvGrpSpPr>
        <p:grpSpPr>
          <a:xfrm rot="18720000">
            <a:off x="-245420" y="-338631"/>
            <a:ext cx="12731189" cy="12731189"/>
            <a:chOff x="-23644" y="-29384"/>
            <a:chExt cx="9548392" cy="9548392"/>
          </a:xfrm>
        </p:grpSpPr>
        <p:grpSp>
          <p:nvGrpSpPr>
            <p:cNvPr id="14" name="Group 13"/>
            <p:cNvGrpSpPr/>
            <p:nvPr/>
          </p:nvGrpSpPr>
          <p:grpSpPr>
            <a:xfrm>
              <a:off x="-23644" y="-29384"/>
              <a:ext cx="9548392" cy="9548392"/>
              <a:chOff x="-23644" y="-29384"/>
              <a:chExt cx="9548392" cy="9548392"/>
            </a:xfrm>
          </p:grpSpPr>
          <p:cxnSp>
            <p:nvCxnSpPr>
              <p:cNvPr id="83" name="Straight Connector 82"/>
              <p:cNvCxnSpPr/>
              <p:nvPr/>
            </p:nvCxnSpPr>
            <p:spPr>
              <a:xfrm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207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45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9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63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98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36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8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72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89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2700000" flipH="1">
                <a:off x="-23644" y="4744812"/>
                <a:ext cx="9548392" cy="0"/>
              </a:xfrm>
              <a:prstGeom prst="line">
                <a:avLst/>
              </a:prstGeom>
              <a:ln w="28575">
                <a:solidFill>
                  <a:schemeClr val="bg1">
                    <a:alpha val="1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441" name="Wheel"/>
            <p:cNvGrpSpPr/>
            <p:nvPr/>
          </p:nvGrpSpPr>
          <p:grpSpPr>
            <a:xfrm>
              <a:off x="1266847" y="1261107"/>
              <a:ext cx="6967411" cy="6967411"/>
              <a:chOff x="-2675132" y="1440592"/>
              <a:chExt cx="6967411" cy="6967411"/>
            </a:xfrm>
          </p:grpSpPr>
          <p:sp>
            <p:nvSpPr>
              <p:cNvPr id="207" name="Oval 206"/>
              <p:cNvSpPr/>
              <p:nvPr/>
            </p:nvSpPr>
            <p:spPr>
              <a:xfrm rot="15277333">
                <a:off x="-2675132" y="1440592"/>
                <a:ext cx="6967411" cy="6967411"/>
              </a:xfrm>
              <a:prstGeom prst="ellipse">
                <a:avLst/>
              </a:prstGeom>
              <a:solidFill>
                <a:srgbClr val="37C837"/>
              </a:solidFill>
              <a:ln w="219075" cap="rnd" cmpd="sng">
                <a:solidFill>
                  <a:srgbClr val="00206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none" tIns="121920" rtlCol="0" anchor="t"/>
              <a:lstStyle/>
              <a:p>
                <a:pPr algn="ctr" defTabSz="1219170"/>
                <a:endParaRPr lang="en-US" sz="5867">
                  <a:ln w="19050">
                    <a:solidFill>
                      <a:prstClr val="white"/>
                    </a:solidFill>
                  </a:ln>
                  <a:solidFill>
                    <a:srgbClr val="002060"/>
                  </a:solidFill>
                  <a:latin typeface="Arial Rounded MT Bold" panose="020F0704030504030204" pitchFamily="34" charset="0"/>
                </a:endParaRPr>
              </a:p>
            </p:txBody>
          </p:sp>
          <p:sp>
            <p:nvSpPr>
              <p:cNvPr id="208" name="Block Arc 207">
                <a:hlinkClick r:id="" action="ppaction://macro?name=AddWheelValue"/>
              </p:cNvPr>
              <p:cNvSpPr/>
              <p:nvPr/>
            </p:nvSpPr>
            <p:spPr>
              <a:xfrm rot="15277333">
                <a:off x="-2675131" y="1440593"/>
                <a:ext cx="6967409" cy="6967409"/>
              </a:xfrm>
              <a:prstGeom prst="blockArc">
                <a:avLst>
                  <a:gd name="adj1" fmla="val 15768313"/>
                  <a:gd name="adj2" fmla="val 16675120"/>
                  <a:gd name="adj3" fmla="val 32205"/>
                </a:avLst>
              </a:prstGeom>
              <a:solidFill>
                <a:srgbClr val="99AD6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I</a:t>
                </a:r>
              </a:p>
            </p:txBody>
          </p:sp>
          <p:sp>
            <p:nvSpPr>
              <p:cNvPr id="209" name="Block Arc 208">
                <a:hlinkClick r:id="" action="ppaction://macro?name=AddWheelValue"/>
              </p:cNvPr>
              <p:cNvSpPr/>
              <p:nvPr/>
            </p:nvSpPr>
            <p:spPr>
              <a:xfrm rot="14377333">
                <a:off x="-2675131" y="1440593"/>
                <a:ext cx="6967409" cy="6967409"/>
              </a:xfrm>
              <a:prstGeom prst="blockArc">
                <a:avLst>
                  <a:gd name="adj1" fmla="val 15768313"/>
                  <a:gd name="adj2" fmla="val 16675120"/>
                  <a:gd name="adj3" fmla="val 32205"/>
                </a:avLst>
              </a:prstGeom>
              <a:solidFill>
                <a:srgbClr val="53DC9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P</a:t>
                </a:r>
              </a:p>
            </p:txBody>
          </p:sp>
          <p:sp>
            <p:nvSpPr>
              <p:cNvPr id="210" name="Block Arc 209">
                <a:hlinkClick r:id="" action="ppaction://macro?name=AddWheelValue"/>
              </p:cNvPr>
              <p:cNvSpPr/>
              <p:nvPr/>
            </p:nvSpPr>
            <p:spPr>
              <a:xfrm rot="5377333">
                <a:off x="-2675131" y="1440593"/>
                <a:ext cx="6967409" cy="6967409"/>
              </a:xfrm>
              <a:prstGeom prst="blockArc">
                <a:avLst>
                  <a:gd name="adj1" fmla="val 15768313"/>
                  <a:gd name="adj2" fmla="val 16675120"/>
                  <a:gd name="adj3" fmla="val 32205"/>
                </a:avLst>
              </a:prstGeom>
              <a:solidFill>
                <a:srgbClr val="A57FA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A</a:t>
                </a:r>
              </a:p>
            </p:txBody>
          </p:sp>
          <p:sp>
            <p:nvSpPr>
              <p:cNvPr id="211" name="Block Arc 210">
                <a:hlinkClick r:id="" action="ppaction://macro?name=AddWheelValue"/>
              </p:cNvPr>
              <p:cNvSpPr/>
              <p:nvPr/>
            </p:nvSpPr>
            <p:spPr>
              <a:xfrm rot="1777333">
                <a:off x="-2675131" y="1440593"/>
                <a:ext cx="6967409" cy="6967409"/>
              </a:xfrm>
              <a:prstGeom prst="blockArc">
                <a:avLst>
                  <a:gd name="adj1" fmla="val 15768313"/>
                  <a:gd name="adj2" fmla="val 16675120"/>
                  <a:gd name="adj3" fmla="val 32205"/>
                </a:avLst>
              </a:prstGeom>
              <a:solidFill>
                <a:srgbClr val="0A93F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E</a:t>
                </a:r>
              </a:p>
              <a:p>
                <a:pPr algn="ctr" defTabSz="1219170"/>
                <a:endParaRPr lang="en-US" sz="5867" dirty="0">
                  <a:ln w="19050">
                    <a:solidFill>
                      <a:prstClr val="white"/>
                    </a:solidFill>
                  </a:ln>
                  <a:solidFill>
                    <a:srgbClr val="002060"/>
                  </a:solidFill>
                  <a:latin typeface="Arial Rounded MT Bold" panose="020F0704030504030204" pitchFamily="34" charset="0"/>
                </a:endParaRPr>
              </a:p>
            </p:txBody>
          </p:sp>
          <p:sp>
            <p:nvSpPr>
              <p:cNvPr id="212" name="Block Arc 211">
                <a:hlinkClick r:id="" action="ppaction://macro?name=AddWheelValue"/>
              </p:cNvPr>
              <p:cNvSpPr/>
              <p:nvPr/>
            </p:nvSpPr>
            <p:spPr>
              <a:xfrm rot="877333">
                <a:off x="-2675131" y="1440593"/>
                <a:ext cx="6967409" cy="6967409"/>
              </a:xfrm>
              <a:prstGeom prst="blockArc">
                <a:avLst>
                  <a:gd name="adj1" fmla="val 15768313"/>
                  <a:gd name="adj2" fmla="val 16675120"/>
                  <a:gd name="adj3" fmla="val 32205"/>
                </a:avLst>
              </a:prstGeom>
              <a:solidFill>
                <a:srgbClr val="6F81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M</a:t>
                </a:r>
              </a:p>
              <a:p>
                <a:pPr algn="ctr" defTabSz="1219170"/>
                <a:endParaRPr lang="en-US" sz="5867" dirty="0">
                  <a:ln w="19050">
                    <a:solidFill>
                      <a:prstClr val="white"/>
                    </a:solidFill>
                  </a:ln>
                  <a:solidFill>
                    <a:srgbClr val="002060"/>
                  </a:solidFill>
                  <a:latin typeface="Arial Rounded MT Bold" panose="020F0704030504030204" pitchFamily="34" charset="0"/>
                </a:endParaRPr>
              </a:p>
            </p:txBody>
          </p:sp>
          <p:sp>
            <p:nvSpPr>
              <p:cNvPr id="213" name="Block Arc 212">
                <a:hlinkClick r:id="" action="ppaction://macro?name=AddWheelValue"/>
              </p:cNvPr>
              <p:cNvSpPr/>
              <p:nvPr/>
            </p:nvSpPr>
            <p:spPr>
              <a:xfrm rot="11677333">
                <a:off x="-2675131" y="1440593"/>
                <a:ext cx="6967409" cy="6967409"/>
              </a:xfrm>
              <a:prstGeom prst="blockArc">
                <a:avLst>
                  <a:gd name="adj1" fmla="val 15768313"/>
                  <a:gd name="adj2" fmla="val 16675120"/>
                  <a:gd name="adj3" fmla="val 32205"/>
                </a:avLst>
              </a:prstGeom>
              <a:solidFill>
                <a:srgbClr val="6F81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E</a:t>
                </a:r>
              </a:p>
            </p:txBody>
          </p:sp>
          <p:sp>
            <p:nvSpPr>
              <p:cNvPr id="214" name="Block Arc 213">
                <a:hlinkClick r:id="" action="ppaction://macro?name=AddWheelValue"/>
              </p:cNvPr>
              <p:cNvSpPr/>
              <p:nvPr/>
            </p:nvSpPr>
            <p:spPr>
              <a:xfrm rot="12577333">
                <a:off x="-2675131" y="1440593"/>
                <a:ext cx="6967409" cy="6967409"/>
              </a:xfrm>
              <a:prstGeom prst="blockArc">
                <a:avLst>
                  <a:gd name="adj1" fmla="val 15768313"/>
                  <a:gd name="adj2" fmla="val 16675120"/>
                  <a:gd name="adj3" fmla="val 32205"/>
                </a:avLst>
              </a:prstGeom>
              <a:solidFill>
                <a:srgbClr val="0A93F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b="1" dirty="0">
                    <a:ln w="19050">
                      <a:solidFill>
                        <a:prstClr val="white"/>
                      </a:solidFill>
                    </a:ln>
                    <a:solidFill>
                      <a:srgbClr val="002060"/>
                    </a:solidFill>
                    <a:latin typeface="Arial Rounded MT Bold" panose="020F0704030504030204" pitchFamily="34" charset="0"/>
                    <a:sym typeface="Wingdings 2" panose="05020102010507070707" pitchFamily="18" charset="2"/>
                  </a:rPr>
                  <a:t></a:t>
                </a:r>
                <a:endParaRPr lang="en-US" sz="5867" b="1" dirty="0">
                  <a:ln w="19050">
                    <a:solidFill>
                      <a:prstClr val="white"/>
                    </a:solidFill>
                  </a:ln>
                  <a:solidFill>
                    <a:srgbClr val="002060"/>
                  </a:solidFill>
                  <a:latin typeface="Arial Rounded MT Bold" panose="020F0704030504030204" pitchFamily="34" charset="0"/>
                </a:endParaRPr>
              </a:p>
              <a:p>
                <a:pPr algn="ctr" defTabSz="1219170"/>
                <a:endParaRPr lang="en-US" sz="5867" dirty="0">
                  <a:ln w="19050">
                    <a:solidFill>
                      <a:prstClr val="white"/>
                    </a:solidFill>
                  </a:ln>
                  <a:solidFill>
                    <a:srgbClr val="002060"/>
                  </a:solidFill>
                  <a:latin typeface="Arial Rounded MT Bold" panose="020F0704030504030204" pitchFamily="34" charset="0"/>
                </a:endParaRPr>
              </a:p>
            </p:txBody>
          </p:sp>
          <p:sp>
            <p:nvSpPr>
              <p:cNvPr id="215" name="Block Arc 214">
                <a:hlinkClick r:id="" action="ppaction://macro?name=AddWheelValue"/>
              </p:cNvPr>
              <p:cNvSpPr/>
              <p:nvPr/>
            </p:nvSpPr>
            <p:spPr>
              <a:xfrm rot="7177333">
                <a:off x="-2675131" y="1440593"/>
                <a:ext cx="6967409" cy="6967409"/>
              </a:xfrm>
              <a:prstGeom prst="blockArc">
                <a:avLst>
                  <a:gd name="adj1" fmla="val 15768313"/>
                  <a:gd name="adj2" fmla="val 16675120"/>
                  <a:gd name="adj3" fmla="val 32205"/>
                </a:avLst>
              </a:prstGeom>
              <a:solidFill>
                <a:srgbClr val="0A93F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S</a:t>
                </a:r>
              </a:p>
            </p:txBody>
          </p:sp>
          <p:sp>
            <p:nvSpPr>
              <p:cNvPr id="216" name="Block Arc 215">
                <a:hlinkClick r:id="" action="ppaction://macro?name=AddWheelValue"/>
              </p:cNvPr>
              <p:cNvSpPr/>
              <p:nvPr/>
            </p:nvSpPr>
            <p:spPr>
              <a:xfrm rot="20677333">
                <a:off x="-2675131" y="1440593"/>
                <a:ext cx="6967409" cy="6967409"/>
              </a:xfrm>
              <a:prstGeom prst="blockArc">
                <a:avLst>
                  <a:gd name="adj1" fmla="val 15768313"/>
                  <a:gd name="adj2" fmla="val 16675120"/>
                  <a:gd name="adj3" fmla="val 32205"/>
                </a:avLst>
              </a:prstGeom>
              <a:solidFill>
                <a:srgbClr val="99AD6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b="1" dirty="0">
                    <a:ln w="19050">
                      <a:solidFill>
                        <a:prstClr val="white"/>
                      </a:solidFill>
                    </a:ln>
                    <a:solidFill>
                      <a:srgbClr val="002060"/>
                    </a:solidFill>
                    <a:latin typeface="Arial Rounded MT Bold" panose="020F0704030504030204" pitchFamily="34" charset="0"/>
                    <a:sym typeface="Wingdings 2" panose="05020102010507070707" pitchFamily="18" charset="2"/>
                  </a:rPr>
                  <a:t></a:t>
                </a:r>
                <a:endParaRPr lang="en-US" sz="5867" b="1" dirty="0">
                  <a:ln w="19050">
                    <a:solidFill>
                      <a:prstClr val="white"/>
                    </a:solidFill>
                  </a:ln>
                  <a:solidFill>
                    <a:srgbClr val="002060"/>
                  </a:solidFill>
                  <a:latin typeface="Arial Rounded MT Bold" panose="020F0704030504030204" pitchFamily="34" charset="0"/>
                </a:endParaRPr>
              </a:p>
              <a:p>
                <a:pPr algn="ctr" defTabSz="1219170"/>
                <a:endParaRPr lang="en-US" sz="5867" dirty="0">
                  <a:ln w="19050">
                    <a:solidFill>
                      <a:prstClr val="white"/>
                    </a:solidFill>
                  </a:ln>
                  <a:solidFill>
                    <a:srgbClr val="002060"/>
                  </a:solidFill>
                  <a:latin typeface="Arial Rounded MT Bold" panose="020F0704030504030204" pitchFamily="34" charset="0"/>
                </a:endParaRPr>
              </a:p>
            </p:txBody>
          </p:sp>
          <p:sp>
            <p:nvSpPr>
              <p:cNvPr id="217" name="Block Arc 216">
                <a:hlinkClick r:id="" action="ppaction://macro?name=AddWheelValue"/>
              </p:cNvPr>
              <p:cNvSpPr/>
              <p:nvPr/>
            </p:nvSpPr>
            <p:spPr>
              <a:xfrm rot="13477333">
                <a:off x="-2675131" y="1440593"/>
                <a:ext cx="6967409" cy="6967409"/>
              </a:xfrm>
              <a:prstGeom prst="blockArc">
                <a:avLst>
                  <a:gd name="adj1" fmla="val 15768313"/>
                  <a:gd name="adj2" fmla="val 16675120"/>
                  <a:gd name="adj3" fmla="val 32205"/>
                </a:avLst>
              </a:prstGeom>
              <a:solidFill>
                <a:srgbClr val="01BEF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S</a:t>
                </a:r>
              </a:p>
            </p:txBody>
          </p:sp>
          <p:sp>
            <p:nvSpPr>
              <p:cNvPr id="218" name="Block Arc 217">
                <a:hlinkClick r:id="" action="ppaction://macro?name=AddWheelValue"/>
              </p:cNvPr>
              <p:cNvSpPr/>
              <p:nvPr/>
            </p:nvSpPr>
            <p:spPr>
              <a:xfrm rot="18877333">
                <a:off x="-2675131" y="1440593"/>
                <a:ext cx="6967409" cy="6967409"/>
              </a:xfrm>
              <a:prstGeom prst="blockArc">
                <a:avLst>
                  <a:gd name="adj1" fmla="val 15768313"/>
                  <a:gd name="adj2" fmla="val 16675120"/>
                  <a:gd name="adj3" fmla="val 32205"/>
                </a:avLst>
              </a:prstGeom>
              <a:solidFill>
                <a:srgbClr val="01BEF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I</a:t>
                </a:r>
              </a:p>
            </p:txBody>
          </p:sp>
          <p:sp>
            <p:nvSpPr>
              <p:cNvPr id="219" name="Block Arc 218">
                <a:hlinkClick r:id="" action="ppaction://macro?name=AddWheelValue"/>
              </p:cNvPr>
              <p:cNvSpPr/>
              <p:nvPr/>
            </p:nvSpPr>
            <p:spPr>
              <a:xfrm rot="8077333">
                <a:off x="-2675131" y="1440593"/>
                <a:ext cx="6967409" cy="6967409"/>
              </a:xfrm>
              <a:prstGeom prst="blockArc">
                <a:avLst>
                  <a:gd name="adj1" fmla="val 15768313"/>
                  <a:gd name="adj2" fmla="val 16675120"/>
                  <a:gd name="adj3" fmla="val 32205"/>
                </a:avLst>
              </a:prstGeom>
              <a:solidFill>
                <a:srgbClr val="01BEF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b="1" dirty="0">
                    <a:ln w="19050">
                      <a:solidFill>
                        <a:prstClr val="white"/>
                      </a:solidFill>
                    </a:ln>
                    <a:solidFill>
                      <a:srgbClr val="002060"/>
                    </a:solidFill>
                    <a:latin typeface="Arial Rounded MT Bold" panose="020F0704030504030204" pitchFamily="34" charset="0"/>
                    <a:sym typeface="Wingdings 2" panose="05020102010507070707" pitchFamily="18" charset="2"/>
                  </a:rPr>
                  <a:t></a:t>
                </a:r>
                <a:endParaRPr lang="en-US" sz="5867" b="1" dirty="0">
                  <a:ln w="19050">
                    <a:solidFill>
                      <a:prstClr val="white"/>
                    </a:solidFill>
                  </a:ln>
                  <a:solidFill>
                    <a:srgbClr val="002060"/>
                  </a:solidFill>
                  <a:latin typeface="Arial Rounded MT Bold" panose="020F0704030504030204" pitchFamily="34" charset="0"/>
                </a:endParaRPr>
              </a:p>
              <a:p>
                <a:pPr algn="ctr" defTabSz="1219170"/>
                <a:endParaRPr lang="en-US" sz="5867" dirty="0">
                  <a:ln w="19050">
                    <a:solidFill>
                      <a:prstClr val="white"/>
                    </a:solidFill>
                  </a:ln>
                  <a:solidFill>
                    <a:srgbClr val="002060"/>
                  </a:solidFill>
                  <a:latin typeface="Arial Rounded MT Bold" panose="020F0704030504030204" pitchFamily="34" charset="0"/>
                </a:endParaRPr>
              </a:p>
            </p:txBody>
          </p:sp>
          <p:sp>
            <p:nvSpPr>
              <p:cNvPr id="220" name="Block Arc 219">
                <a:hlinkClick r:id="" action="ppaction://macro?name=AddWheelValue"/>
              </p:cNvPr>
              <p:cNvSpPr/>
              <p:nvPr/>
            </p:nvSpPr>
            <p:spPr>
              <a:xfrm rot="10777333">
                <a:off x="-2675131" y="1440593"/>
                <a:ext cx="6967409" cy="6967409"/>
              </a:xfrm>
              <a:prstGeom prst="blockArc">
                <a:avLst>
                  <a:gd name="adj1" fmla="val 15768313"/>
                  <a:gd name="adj2" fmla="val 16675120"/>
                  <a:gd name="adj3" fmla="val 32205"/>
                </a:avLst>
              </a:prstGeom>
              <a:solidFill>
                <a:srgbClr val="A57FA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M</a:t>
                </a:r>
              </a:p>
            </p:txBody>
          </p:sp>
          <p:sp>
            <p:nvSpPr>
              <p:cNvPr id="221" name="Block Arc 220">
                <a:hlinkClick r:id="" action="ppaction://macro?name=AddWheelValue"/>
              </p:cNvPr>
              <p:cNvSpPr/>
              <p:nvPr/>
            </p:nvSpPr>
            <p:spPr>
              <a:xfrm rot="17977333">
                <a:off x="-2675131" y="1440593"/>
                <a:ext cx="6967409" cy="6967409"/>
              </a:xfrm>
              <a:prstGeom prst="blockArc">
                <a:avLst>
                  <a:gd name="adj1" fmla="val 15768313"/>
                  <a:gd name="adj2" fmla="val 16675120"/>
                  <a:gd name="adj3" fmla="val 32205"/>
                </a:avLst>
              </a:prstGeom>
              <a:solidFill>
                <a:srgbClr val="0A93F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W</a:t>
                </a:r>
              </a:p>
            </p:txBody>
          </p:sp>
          <p:sp>
            <p:nvSpPr>
              <p:cNvPr id="222" name="Block Arc 221">
                <a:hlinkClick r:id="" action="ppaction://macro?name=AddWheelValue"/>
              </p:cNvPr>
              <p:cNvSpPr/>
              <p:nvPr/>
            </p:nvSpPr>
            <p:spPr>
              <a:xfrm rot="6277333">
                <a:off x="-2675131" y="1440593"/>
                <a:ext cx="6967409" cy="6967409"/>
              </a:xfrm>
              <a:prstGeom prst="blockArc">
                <a:avLst>
                  <a:gd name="adj1" fmla="val 15768313"/>
                  <a:gd name="adj2" fmla="val 16675120"/>
                  <a:gd name="adj3" fmla="val 32205"/>
                </a:avLst>
              </a:prstGeom>
              <a:solidFill>
                <a:srgbClr val="6F81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0" rIns="1219200" bIns="0" rtlCol="0" anchor="t"/>
              <a:lstStyle/>
              <a:p>
                <a:pPr algn="ctr" defTabSz="1219170">
                  <a:lnSpc>
                    <a:spcPts val="4800"/>
                  </a:lnSpc>
                </a:pPr>
                <a:r>
                  <a:rPr lang="en-US" sz="5867" dirty="0">
                    <a:ln w="19050">
                      <a:solidFill>
                        <a:prstClr val="white"/>
                      </a:solidFill>
                    </a:ln>
                    <a:solidFill>
                      <a:srgbClr val="002060"/>
                    </a:solidFill>
                    <a:latin typeface="Arial Rounded MT Bold" panose="020F0704030504030204" pitchFamily="34" charset="0"/>
                  </a:rPr>
                  <a:t>,</a:t>
                </a:r>
              </a:p>
            </p:txBody>
          </p:sp>
          <p:sp>
            <p:nvSpPr>
              <p:cNvPr id="223" name="Block Arc 222">
                <a:hlinkClick r:id="" action="ppaction://macro?name=AddWheelValue"/>
              </p:cNvPr>
              <p:cNvSpPr/>
              <p:nvPr/>
            </p:nvSpPr>
            <p:spPr>
              <a:xfrm rot="9877333">
                <a:off x="-2675131" y="1440593"/>
                <a:ext cx="6967409" cy="6967409"/>
              </a:xfrm>
              <a:prstGeom prst="blockArc">
                <a:avLst>
                  <a:gd name="adj1" fmla="val 15768313"/>
                  <a:gd name="adj2" fmla="val 16675120"/>
                  <a:gd name="adj3" fmla="val 32205"/>
                </a:avLst>
              </a:prstGeom>
              <a:solidFill>
                <a:srgbClr val="99AD6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A</a:t>
                </a:r>
              </a:p>
            </p:txBody>
          </p:sp>
          <p:sp>
            <p:nvSpPr>
              <p:cNvPr id="224" name="Block Arc 223">
                <a:hlinkClick r:id="" action="ppaction://macro?name=AddWheelValue"/>
              </p:cNvPr>
              <p:cNvSpPr/>
              <p:nvPr/>
            </p:nvSpPr>
            <p:spPr>
              <a:xfrm rot="17077333">
                <a:off x="-2675131" y="1440593"/>
                <a:ext cx="6967409" cy="6967409"/>
              </a:xfrm>
              <a:prstGeom prst="blockArc">
                <a:avLst>
                  <a:gd name="adj1" fmla="val 15768313"/>
                  <a:gd name="adj2" fmla="val 16675120"/>
                  <a:gd name="adj3" fmla="val 32205"/>
                </a:avLst>
              </a:prstGeom>
              <a:solidFill>
                <a:srgbClr val="6F81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&amp;</a:t>
                </a:r>
              </a:p>
            </p:txBody>
          </p:sp>
          <p:sp>
            <p:nvSpPr>
              <p:cNvPr id="225" name="Block Arc 224">
                <a:hlinkClick r:id="" action="ppaction://macro?name=AddWheelValue"/>
              </p:cNvPr>
              <p:cNvSpPr/>
              <p:nvPr/>
            </p:nvSpPr>
            <p:spPr>
              <a:xfrm rot="21577333">
                <a:off x="-2675131" y="1440593"/>
                <a:ext cx="6967409" cy="6967409"/>
              </a:xfrm>
              <a:prstGeom prst="blockArc">
                <a:avLst>
                  <a:gd name="adj1" fmla="val 15768313"/>
                  <a:gd name="adj2" fmla="val 16675120"/>
                  <a:gd name="adj3" fmla="val 32205"/>
                </a:avLst>
              </a:prstGeom>
              <a:solidFill>
                <a:srgbClr val="A57FA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A</a:t>
                </a:r>
              </a:p>
              <a:p>
                <a:pPr algn="ctr" defTabSz="1219170"/>
                <a:endParaRPr lang="en-US" sz="5867" dirty="0">
                  <a:ln w="19050">
                    <a:solidFill>
                      <a:prstClr val="white"/>
                    </a:solidFill>
                  </a:ln>
                  <a:solidFill>
                    <a:srgbClr val="002060"/>
                  </a:solidFill>
                  <a:latin typeface="Arial Rounded MT Bold" panose="020F0704030504030204" pitchFamily="34" charset="0"/>
                </a:endParaRPr>
              </a:p>
            </p:txBody>
          </p:sp>
          <p:sp>
            <p:nvSpPr>
              <p:cNvPr id="226" name="Block Arc 225">
                <a:hlinkClick r:id="" action="ppaction://macro?name=AddWheelValue"/>
              </p:cNvPr>
              <p:cNvSpPr/>
              <p:nvPr/>
            </p:nvSpPr>
            <p:spPr>
              <a:xfrm rot="3577333">
                <a:off x="-2675131" y="1440593"/>
                <a:ext cx="6967409" cy="6967409"/>
              </a:xfrm>
              <a:prstGeom prst="blockArc">
                <a:avLst>
                  <a:gd name="adj1" fmla="val 15768313"/>
                  <a:gd name="adj2" fmla="val 16675120"/>
                  <a:gd name="adj3" fmla="val 32205"/>
                </a:avLst>
              </a:prstGeom>
              <a:solidFill>
                <a:srgbClr val="53DC9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I</a:t>
                </a:r>
              </a:p>
              <a:p>
                <a:pPr algn="ctr" defTabSz="1219170"/>
                <a:endParaRPr lang="en-US" sz="5867" dirty="0">
                  <a:ln w="19050">
                    <a:solidFill>
                      <a:prstClr val="white"/>
                    </a:solidFill>
                  </a:ln>
                  <a:solidFill>
                    <a:srgbClr val="002060"/>
                  </a:solidFill>
                  <a:latin typeface="Arial Rounded MT Bold" panose="020F0704030504030204" pitchFamily="34" charset="0"/>
                </a:endParaRPr>
              </a:p>
            </p:txBody>
          </p:sp>
          <p:sp>
            <p:nvSpPr>
              <p:cNvPr id="227" name="Block Arc 226">
                <a:hlinkClick r:id="" action="ppaction://macro?name=AddWheelValue"/>
              </p:cNvPr>
              <p:cNvSpPr/>
              <p:nvPr/>
            </p:nvSpPr>
            <p:spPr>
              <a:xfrm rot="2677333">
                <a:off x="-2675131" y="1440593"/>
                <a:ext cx="6967409" cy="6967409"/>
              </a:xfrm>
              <a:prstGeom prst="blockArc">
                <a:avLst>
                  <a:gd name="adj1" fmla="val 15768313"/>
                  <a:gd name="adj2" fmla="val 16675120"/>
                  <a:gd name="adj3" fmla="val 32205"/>
                </a:avLst>
              </a:prstGeom>
              <a:solidFill>
                <a:srgbClr val="01BEF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R</a:t>
                </a:r>
              </a:p>
              <a:p>
                <a:pPr algn="ctr" defTabSz="1219170"/>
                <a:endParaRPr lang="en-US" sz="5867" dirty="0">
                  <a:ln w="19050">
                    <a:solidFill>
                      <a:prstClr val="white"/>
                    </a:solidFill>
                  </a:ln>
                  <a:solidFill>
                    <a:srgbClr val="002060"/>
                  </a:solidFill>
                  <a:latin typeface="Arial Rounded MT Bold" panose="020F0704030504030204" pitchFamily="34" charset="0"/>
                </a:endParaRPr>
              </a:p>
            </p:txBody>
          </p:sp>
          <p:sp>
            <p:nvSpPr>
              <p:cNvPr id="228" name="Block Arc 227">
                <a:hlinkClick r:id="" action="ppaction://macro?name=AddWheelValue"/>
              </p:cNvPr>
              <p:cNvSpPr/>
              <p:nvPr/>
            </p:nvSpPr>
            <p:spPr>
              <a:xfrm rot="8977333">
                <a:off x="-2675131" y="1440593"/>
                <a:ext cx="6967409" cy="6967409"/>
              </a:xfrm>
              <a:prstGeom prst="blockArc">
                <a:avLst>
                  <a:gd name="adj1" fmla="val 15768313"/>
                  <a:gd name="adj2" fmla="val 16675120"/>
                  <a:gd name="adj3" fmla="val 32205"/>
                </a:avLst>
              </a:prstGeom>
              <a:solidFill>
                <a:srgbClr val="53DC9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G</a:t>
                </a:r>
              </a:p>
            </p:txBody>
          </p:sp>
          <p:sp>
            <p:nvSpPr>
              <p:cNvPr id="229" name="Block Arc 228">
                <a:hlinkClick r:id="" action="ppaction://macro?name=AddWheelValue"/>
              </p:cNvPr>
              <p:cNvSpPr/>
              <p:nvPr/>
            </p:nvSpPr>
            <p:spPr>
              <a:xfrm rot="4477333">
                <a:off x="-2675131" y="1440592"/>
                <a:ext cx="6967409" cy="6967410"/>
              </a:xfrm>
              <a:prstGeom prst="blockArc">
                <a:avLst>
                  <a:gd name="adj1" fmla="val 15768313"/>
                  <a:gd name="adj2" fmla="val 16675120"/>
                  <a:gd name="adj3" fmla="val 32205"/>
                </a:avLst>
              </a:prstGeom>
              <a:solidFill>
                <a:srgbClr val="99AD6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C</a:t>
                </a:r>
              </a:p>
            </p:txBody>
          </p:sp>
          <p:sp>
            <p:nvSpPr>
              <p:cNvPr id="230" name="Block Arc 229">
                <a:hlinkClick r:id="" action="ppaction://macro?name=AddWheelValue"/>
              </p:cNvPr>
              <p:cNvSpPr/>
              <p:nvPr/>
            </p:nvSpPr>
            <p:spPr>
              <a:xfrm rot="16177333">
                <a:off x="-2675131" y="1440593"/>
                <a:ext cx="6967409" cy="6967409"/>
              </a:xfrm>
              <a:prstGeom prst="blockArc">
                <a:avLst>
                  <a:gd name="adj1" fmla="val 15768313"/>
                  <a:gd name="adj2" fmla="val 16675120"/>
                  <a:gd name="adj3" fmla="val 32205"/>
                </a:avLst>
              </a:prstGeom>
              <a:solidFill>
                <a:srgbClr val="A57FA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N</a:t>
                </a:r>
              </a:p>
            </p:txBody>
          </p:sp>
          <p:sp>
            <p:nvSpPr>
              <p:cNvPr id="231" name="Block Arc 230">
                <a:hlinkClick r:id="" action="ppaction://macro?name=AddWheelValue">
                  <a:snd r:embed="rId2" name="Bankrupt.wav"/>
                </a:hlinkClick>
              </p:cNvPr>
              <p:cNvSpPr/>
              <p:nvPr/>
            </p:nvSpPr>
            <p:spPr>
              <a:xfrm rot="19777333">
                <a:off x="-2675131" y="1440593"/>
                <a:ext cx="6967409" cy="6967409"/>
              </a:xfrm>
              <a:prstGeom prst="blockArc">
                <a:avLst>
                  <a:gd name="adj1" fmla="val 15768313"/>
                  <a:gd name="adj2" fmla="val 16675120"/>
                  <a:gd name="adj3" fmla="val 32205"/>
                </a:avLst>
              </a:prstGeom>
              <a:solidFill>
                <a:srgbClr val="53DC9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t"/>
              <a:lstStyle/>
              <a:p>
                <a:pPr algn="ctr" defTabSz="1219170"/>
                <a:r>
                  <a:rPr lang="en-US" sz="5867" dirty="0">
                    <a:ln w="19050">
                      <a:solidFill>
                        <a:prstClr val="white"/>
                      </a:solidFill>
                    </a:ln>
                    <a:solidFill>
                      <a:srgbClr val="002060"/>
                    </a:solidFill>
                    <a:latin typeface="Arial Rounded MT Bold" panose="020F0704030504030204" pitchFamily="34" charset="0"/>
                  </a:rPr>
                  <a:t>N</a:t>
                </a:r>
              </a:p>
            </p:txBody>
          </p:sp>
        </p:grpSp>
        <p:grpSp>
          <p:nvGrpSpPr>
            <p:cNvPr id="18445" name="Group 18444"/>
            <p:cNvGrpSpPr/>
            <p:nvPr/>
          </p:nvGrpSpPr>
          <p:grpSpPr>
            <a:xfrm>
              <a:off x="2313963" y="2308223"/>
              <a:ext cx="4873178" cy="4873178"/>
              <a:chOff x="-7323790" y="-87281"/>
              <a:chExt cx="4873178" cy="4873178"/>
            </a:xfrm>
          </p:grpSpPr>
          <p:grpSp>
            <p:nvGrpSpPr>
              <p:cNvPr id="18444" name="Group 18443"/>
              <p:cNvGrpSpPr/>
              <p:nvPr/>
            </p:nvGrpSpPr>
            <p:grpSpPr>
              <a:xfrm>
                <a:off x="-7323790" y="-87281"/>
                <a:ext cx="4873178" cy="4873178"/>
                <a:chOff x="-3904336" y="972651"/>
                <a:chExt cx="4873178" cy="4873178"/>
              </a:xfrm>
            </p:grpSpPr>
            <p:cxnSp>
              <p:nvCxnSpPr>
                <p:cNvPr id="18443" name="Straight Connector 18442"/>
                <p:cNvCxnSpPr/>
                <p:nvPr/>
              </p:nvCxnSpPr>
              <p:spPr>
                <a:xfrm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5400000"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rot="20700000">
                <a:off x="-7323790" y="-87281"/>
                <a:ext cx="4873178" cy="4873178"/>
                <a:chOff x="-3904336" y="972651"/>
                <a:chExt cx="4873178" cy="4873178"/>
              </a:xfrm>
            </p:grpSpPr>
            <p:cxnSp>
              <p:nvCxnSpPr>
                <p:cNvPr id="245" name="Straight Connector 244"/>
                <p:cNvCxnSpPr/>
                <p:nvPr/>
              </p:nvCxnSpPr>
              <p:spPr>
                <a:xfrm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rot="900000">
                <a:off x="-7323790" y="-87281"/>
                <a:ext cx="4873178" cy="4873178"/>
                <a:chOff x="-3904336" y="972651"/>
                <a:chExt cx="4873178" cy="4873178"/>
              </a:xfrm>
            </p:grpSpPr>
            <p:cxnSp>
              <p:nvCxnSpPr>
                <p:cNvPr id="248" name="Straight Connector 247"/>
                <p:cNvCxnSpPr/>
                <p:nvPr/>
              </p:nvCxnSpPr>
              <p:spPr>
                <a:xfrm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5400000"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grpSp>
          <p:grpSp>
            <p:nvGrpSpPr>
              <p:cNvPr id="250" name="Group 249"/>
              <p:cNvGrpSpPr/>
              <p:nvPr/>
            </p:nvGrpSpPr>
            <p:grpSpPr>
              <a:xfrm rot="19800000">
                <a:off x="-7323790" y="-87281"/>
                <a:ext cx="4873178" cy="4873178"/>
                <a:chOff x="-3904336" y="972651"/>
                <a:chExt cx="4873178" cy="4873178"/>
              </a:xfrm>
            </p:grpSpPr>
            <p:cxnSp>
              <p:nvCxnSpPr>
                <p:cNvPr id="251" name="Straight Connector 250"/>
                <p:cNvCxnSpPr/>
                <p:nvPr/>
              </p:nvCxnSpPr>
              <p:spPr>
                <a:xfrm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grpSp>
          <p:grpSp>
            <p:nvGrpSpPr>
              <p:cNvPr id="253" name="Group 252"/>
              <p:cNvGrpSpPr/>
              <p:nvPr/>
            </p:nvGrpSpPr>
            <p:grpSpPr>
              <a:xfrm rot="1800000">
                <a:off x="-7323790" y="-87281"/>
                <a:ext cx="4873178" cy="4873178"/>
                <a:chOff x="-3904336" y="972651"/>
                <a:chExt cx="4873178" cy="4873178"/>
              </a:xfrm>
            </p:grpSpPr>
            <p:cxnSp>
              <p:nvCxnSpPr>
                <p:cNvPr id="254" name="Straight Connector 253"/>
                <p:cNvCxnSpPr/>
                <p:nvPr/>
              </p:nvCxnSpPr>
              <p:spPr>
                <a:xfrm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5400000"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rot="18900000">
                <a:off x="-7323790" y="-87281"/>
                <a:ext cx="4873178" cy="4873178"/>
                <a:chOff x="-3904336" y="972651"/>
                <a:chExt cx="4873178" cy="4873178"/>
              </a:xfrm>
            </p:grpSpPr>
            <p:cxnSp>
              <p:nvCxnSpPr>
                <p:cNvPr id="257" name="Straight Connector 256"/>
                <p:cNvCxnSpPr/>
                <p:nvPr/>
              </p:nvCxnSpPr>
              <p:spPr>
                <a:xfrm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flipH="1">
                  <a:off x="-3904336" y="3409240"/>
                  <a:ext cx="4873178" cy="0"/>
                </a:xfrm>
                <a:prstGeom prst="line">
                  <a:avLst/>
                </a:prstGeom>
                <a:ln w="28575">
                  <a:solidFill>
                    <a:srgbClr val="002060"/>
                  </a:solidFill>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grpSp>
        </p:grpSp>
      </p:grpSp>
      <p:sp>
        <p:nvSpPr>
          <p:cNvPr id="34" name="Oval 33"/>
          <p:cNvSpPr/>
          <p:nvPr/>
        </p:nvSpPr>
        <p:spPr>
          <a:xfrm>
            <a:off x="3981808" y="3888598"/>
            <a:ext cx="4276733" cy="4276733"/>
          </a:xfrm>
          <a:prstGeom prst="ellipse">
            <a:avLst/>
          </a:prstGeom>
          <a:solidFill>
            <a:srgbClr val="002060"/>
          </a:solidFill>
          <a:effectLst/>
          <a:scene3d>
            <a:camera prst="orthographicFront"/>
            <a:lightRig rig="threePt" dir="t"/>
          </a:scene3d>
          <a:sp3d>
            <a:bevelT w="6159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a:solidFill>
                <a:prstClr val="white"/>
              </a:solidFill>
              <a:latin typeface="Calibri"/>
            </a:endParaRPr>
          </a:p>
        </p:txBody>
      </p:sp>
      <p:sp>
        <p:nvSpPr>
          <p:cNvPr id="54" name="Oval 53"/>
          <p:cNvSpPr/>
          <p:nvPr/>
        </p:nvSpPr>
        <p:spPr>
          <a:xfrm>
            <a:off x="4658405" y="4565195"/>
            <a:ext cx="2923539" cy="2923539"/>
          </a:xfrm>
          <a:prstGeom prst="ellipse">
            <a:avLst/>
          </a:prstGeom>
          <a:solidFill>
            <a:schemeClr val="tx1">
              <a:lumMod val="75000"/>
            </a:schemeClr>
          </a:solidFill>
          <a:ln w="31750" cap="rnd" cmpd="sng">
            <a:solidFill>
              <a:schemeClr val="tx1"/>
            </a:solidFill>
            <a:prstDash val="solid"/>
            <a:round/>
          </a:ln>
          <a:effectLst/>
          <a:scene3d>
            <a:camera prst="orthographicFront"/>
            <a:lightRig rig="threePt" dir="t"/>
          </a:scene3d>
          <a:sp3d>
            <a:bevelT w="444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a:solidFill>
                <a:prstClr val="white"/>
              </a:solidFill>
              <a:latin typeface="Calibri"/>
            </a:endParaRPr>
          </a:p>
        </p:txBody>
      </p:sp>
      <p:sp>
        <p:nvSpPr>
          <p:cNvPr id="53" name="Trapezoid 52"/>
          <p:cNvSpPr/>
          <p:nvPr/>
        </p:nvSpPr>
        <p:spPr>
          <a:xfrm rot="10800000">
            <a:off x="4669103" y="-1"/>
            <a:ext cx="2923536" cy="948289"/>
          </a:xfrm>
          <a:prstGeom prst="trapezoid">
            <a:avLst>
              <a:gd name="adj" fmla="val 115052"/>
            </a:avLst>
          </a:prstGeom>
          <a:solidFill>
            <a:schemeClr val="tx1">
              <a:lumMod val="75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5" name="Isosceles Triangle 54"/>
          <p:cNvSpPr/>
          <p:nvPr/>
        </p:nvSpPr>
        <p:spPr>
          <a:xfrm rot="10800000">
            <a:off x="5921604" y="935916"/>
            <a:ext cx="418533" cy="719233"/>
          </a:xfrm>
          <a:prstGeom prst="triangl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9" name="Rectangle 58"/>
          <p:cNvSpPr/>
          <p:nvPr/>
        </p:nvSpPr>
        <p:spPr>
          <a:xfrm rot="10800000">
            <a:off x="-1" y="-3979"/>
            <a:ext cx="12210196" cy="739763"/>
          </a:xfrm>
          <a:prstGeom prst="rect">
            <a:avLst/>
          </a:prstGeom>
          <a:gradFill>
            <a:gsLst>
              <a:gs pos="0">
                <a:srgbClr val="17375E">
                  <a:alpha val="0"/>
                </a:srgbClr>
              </a:gs>
              <a:gs pos="85000">
                <a:schemeClr val="bg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 name="Title 1"/>
          <p:cNvSpPr>
            <a:spLocks noGrp="1"/>
          </p:cNvSpPr>
          <p:nvPr>
            <p:ph type="title" idx="4294967295"/>
          </p:nvPr>
        </p:nvSpPr>
        <p:spPr>
          <a:xfrm>
            <a:off x="0" y="-1231900"/>
            <a:ext cx="10972800" cy="1143000"/>
          </a:xfrm>
          <a:prstGeom prst="rect">
            <a:avLst/>
          </a:prstGeom>
        </p:spPr>
        <p:txBody>
          <a:bodyPr/>
          <a:lstStyle/>
          <a:p>
            <a:r>
              <a:rPr lang="en-US" dirty="0">
                <a:solidFill>
                  <a:schemeClr val="bg1"/>
                </a:solidFill>
              </a:rPr>
              <a:t>PRIZE WHEEL</a:t>
            </a:r>
          </a:p>
        </p:txBody>
      </p:sp>
      <p:sp>
        <p:nvSpPr>
          <p:cNvPr id="61" name="SpinButton">
            <a:hlinkClick r:id="" action="ppaction://macro?name=SpinWheel"/>
            <a:hlinkHover r:id="" action="ppaction://macro?name=AddRotation"/>
          </p:cNvPr>
          <p:cNvSpPr/>
          <p:nvPr/>
        </p:nvSpPr>
        <p:spPr>
          <a:xfrm>
            <a:off x="107228" y="195245"/>
            <a:ext cx="2022579" cy="727881"/>
          </a:xfrm>
          <a:prstGeom prst="curvedDownArrow">
            <a:avLst>
              <a:gd name="adj1" fmla="val 18314"/>
              <a:gd name="adj2" fmla="val 50000"/>
              <a:gd name="adj3" fmla="val 25000"/>
            </a:avLst>
          </a:prstGeom>
          <a:ln w="19050">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lnSpc>
                <a:spcPts val="4267"/>
              </a:lnSpc>
            </a:pPr>
            <a:r>
              <a:rPr lang="en-US" sz="4267">
                <a:solidFill>
                  <a:srgbClr val="002060"/>
                </a:solidFill>
                <a:effectLst>
                  <a:glow rad="101600">
                    <a:prstClr val="white">
                      <a:alpha val="60000"/>
                    </a:prstClr>
                  </a:glow>
                </a:effectLst>
                <a:latin typeface="Rockwell Extra Bold" panose="02060903040505020403" pitchFamily="18" charset="0"/>
              </a:rPr>
              <a:t>XOAY</a:t>
            </a:r>
            <a:endParaRPr lang="en-US" sz="4267" dirty="0">
              <a:solidFill>
                <a:srgbClr val="002060"/>
              </a:solidFill>
              <a:effectLst>
                <a:glow rad="101600">
                  <a:prstClr val="white">
                    <a:alpha val="60000"/>
                  </a:prstClr>
                </a:glow>
              </a:effectLst>
              <a:latin typeface="Rockwell Extra Bold" panose="02060903040505020403" pitchFamily="18" charset="0"/>
            </a:endParaRPr>
          </a:p>
        </p:txBody>
      </p:sp>
    </p:spTree>
    <p:extLst>
      <p:ext uri="{BB962C8B-B14F-4D97-AF65-F5344CB8AC3E}">
        <p14:creationId xmlns:p14="http://schemas.microsoft.com/office/powerpoint/2010/main" val="19808744"/>
      </p:ext>
    </p:extLst>
  </p:cSld>
  <p:clrMapOvr>
    <a:masterClrMapping/>
  </p:clrMapOvr>
  <p:transition spd="slow">
    <p:push dir="u"/>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
                    </p:tgtEl>
                  </p:cond>
                </p:stCondLst>
                <p:endSync evt="end" delay="0">
                  <p:rtn val="all"/>
                </p:endSync>
                <p:childTnLst>
                  <p:par>
                    <p:cTn id="8" fill="hold">
                      <p:stCondLst>
                        <p:cond delay="0"/>
                      </p:stCondLst>
                      <p:childTnLst>
                        <p:par>
                          <p:cTn id="9" fill="hold">
                            <p:stCondLst>
                              <p:cond delay="0"/>
                            </p:stCondLst>
                            <p:childTnLst>
                              <p:par>
                                <p:cTn id="10" presetID="0" presetClass="entr" presetSubtype="0" fill="hold" nodeType="clickEffect">
                                  <p:stCondLst>
                                    <p:cond delay="0"/>
                                  </p:stCondLst>
                                  <p:childTnLst>
                                    <p:set>
                                      <p:cBhvr>
                                        <p:cTn id="11" dur="1" fill="hold">
                                          <p:stCondLst>
                                            <p:cond delay="4499"/>
                                          </p:stCondLst>
                                        </p:cTn>
                                        <p:tgtEl>
                                          <p:spTgt spid="15"/>
                                        </p:tgtEl>
                                        <p:attrNameLst>
                                          <p:attrName>style.visibility</p:attrName>
                                        </p:attrNameLst>
                                      </p:cBhvr>
                                      <p:to>
                                        <p:strVal val="visible"/>
                                      </p:to>
                                    </p:set>
                                    <p:animRot by="17520000">
                                      <p:cBhvr>
                                        <p:cTn id="12" dur="4500" fill="hold">
                                          <p:stCondLst>
                                            <p:cond delay="0"/>
                                          </p:stCondLst>
                                        </p:cTn>
                                        <p:tgtEl>
                                          <p:spTgt spid="15"/>
                                        </p:tgtEl>
                                        <p:attrNameLst>
                                          <p:attrName>r</p:attrName>
                                        </p:attrNameLst>
                                      </p:cBhvr>
                                    </p:animRot>
                                  </p:childTnLst>
                                </p:cTn>
                              </p:par>
                            </p:childTnLst>
                          </p:cTn>
                        </p:par>
                      </p:childTnLst>
                    </p:cTn>
                  </p:par>
                </p:childTnLst>
              </p:cTn>
              <p:nextCondLst>
                <p:cond evt="onClick" delay="0">
                  <p:tgtEl>
                    <p:spTgt spid="6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 name="WheelSFX">
            <a:hlinkClick r:id="" action="ppaction://noaction">
              <a:snd r:embed="rId3" name="WOFspinWheel.wav"/>
            </a:hlinkClick>
          </p:cNvPr>
          <p:cNvSpPr/>
          <p:nvPr/>
        </p:nvSpPr>
        <p:spPr>
          <a:xfrm>
            <a:off x="7163252" y="5696877"/>
            <a:ext cx="385273" cy="385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74" name="Group 73"/>
          <p:cNvGrpSpPr/>
          <p:nvPr/>
        </p:nvGrpSpPr>
        <p:grpSpPr>
          <a:xfrm>
            <a:off x="-2414097" y="-3829568"/>
            <a:ext cx="19439112" cy="19439112"/>
            <a:chOff x="609276" y="-372357"/>
            <a:chExt cx="9675946" cy="9675946"/>
          </a:xfrm>
        </p:grpSpPr>
        <p:sp>
          <p:nvSpPr>
            <p:cNvPr id="75" name="Oval 74"/>
            <p:cNvSpPr/>
            <p:nvPr/>
          </p:nvSpPr>
          <p:spPr>
            <a:xfrm>
              <a:off x="609276" y="-372357"/>
              <a:ext cx="9675946" cy="9675946"/>
            </a:xfrm>
            <a:prstGeom prst="ellipse">
              <a:avLst/>
            </a:prstGeom>
            <a:gradFill flip="none" rotWithShape="1">
              <a:gsLst>
                <a:gs pos="62000">
                  <a:srgbClr val="01BEFE"/>
                </a:gs>
                <a:gs pos="41000">
                  <a:srgbClr val="53DC96"/>
                </a:gs>
                <a:gs pos="81000">
                  <a:srgbClr val="0A93FC"/>
                </a:gs>
              </a:gsLst>
              <a:path path="circle">
                <a:fillToRect l="50000" t="50000" r="50000" b="50000"/>
              </a:path>
              <a:tileRect/>
            </a:gradFill>
            <a:ln w="114300" cap="rnd" cmpd="sng">
              <a:solidFill>
                <a:schemeClr val="tx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ts val="4267"/>
                </a:lnSpc>
              </a:pPr>
              <a:endParaRPr lang="en-US" sz="1200" dirty="0">
                <a:solidFill>
                  <a:prstClr val="white"/>
                </a:solidFill>
                <a:latin typeface="Calibri"/>
              </a:endParaRPr>
            </a:p>
          </p:txBody>
        </p:sp>
        <p:grpSp>
          <p:nvGrpSpPr>
            <p:cNvPr id="76" name="Group 75"/>
            <p:cNvGrpSpPr/>
            <p:nvPr/>
          </p:nvGrpSpPr>
          <p:grpSpPr>
            <a:xfrm>
              <a:off x="902214" y="-79418"/>
              <a:ext cx="9090070" cy="9090068"/>
              <a:chOff x="6556579" y="3351188"/>
              <a:chExt cx="9146006" cy="9146006"/>
            </a:xfrm>
          </p:grpSpPr>
          <p:grpSp>
            <p:nvGrpSpPr>
              <p:cNvPr id="77" name="Group 76"/>
              <p:cNvGrpSpPr/>
              <p:nvPr/>
            </p:nvGrpSpPr>
            <p:grpSpPr>
              <a:xfrm>
                <a:off x="6556580" y="3351188"/>
                <a:ext cx="9146004" cy="9146006"/>
                <a:chOff x="7117258" y="3945355"/>
                <a:chExt cx="8037095" cy="8037095"/>
              </a:xfrm>
            </p:grpSpPr>
            <p:cxnSp>
              <p:nvCxnSpPr>
                <p:cNvPr id="93" name="Straight Connector 92"/>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rot="900000">
                <a:off x="6556580" y="3351188"/>
                <a:ext cx="9146004" cy="9146006"/>
                <a:chOff x="7117258" y="3945355"/>
                <a:chExt cx="8037095" cy="8037095"/>
              </a:xfrm>
            </p:grpSpPr>
            <p:cxnSp>
              <p:nvCxnSpPr>
                <p:cNvPr id="91" name="Straight Connector 90"/>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1800000">
                <a:off x="6556580" y="3351188"/>
                <a:ext cx="9146004" cy="9146006"/>
                <a:chOff x="7117258" y="3945355"/>
                <a:chExt cx="8037095" cy="8037095"/>
              </a:xfrm>
            </p:grpSpPr>
            <p:cxnSp>
              <p:nvCxnSpPr>
                <p:cNvPr id="89" name="Straight Connector 88"/>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rot="2700000">
                <a:off x="6556580" y="3351188"/>
                <a:ext cx="9146004" cy="9146006"/>
                <a:chOff x="7117258" y="3945355"/>
                <a:chExt cx="8037095" cy="8037095"/>
              </a:xfrm>
            </p:grpSpPr>
            <p:cxnSp>
              <p:nvCxnSpPr>
                <p:cNvPr id="87" name="Straight Connector 86"/>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rot="3600000">
                <a:off x="6556580" y="3351188"/>
                <a:ext cx="9146004" cy="9146006"/>
                <a:chOff x="7117258" y="3945355"/>
                <a:chExt cx="8037095" cy="8037095"/>
              </a:xfrm>
            </p:grpSpPr>
            <p:cxnSp>
              <p:nvCxnSpPr>
                <p:cNvPr id="85" name="Straight Connector 84"/>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rot="4500000">
                <a:off x="6556580" y="3351188"/>
                <a:ext cx="9146004" cy="9146006"/>
                <a:chOff x="7117258" y="3945355"/>
                <a:chExt cx="8037095" cy="8037095"/>
              </a:xfrm>
            </p:grpSpPr>
            <p:cxnSp>
              <p:nvCxnSpPr>
                <p:cNvPr id="83" name="Straight Connector 82"/>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grpSp>
      <p:grpSp>
        <p:nvGrpSpPr>
          <p:cNvPr id="73" name="Group 72"/>
          <p:cNvGrpSpPr/>
          <p:nvPr/>
        </p:nvGrpSpPr>
        <p:grpSpPr>
          <a:xfrm>
            <a:off x="854828" y="-560643"/>
            <a:ext cx="12901261" cy="12901261"/>
            <a:chOff x="609276" y="-372357"/>
            <a:chExt cx="9675946" cy="9675946"/>
          </a:xfrm>
        </p:grpSpPr>
        <p:sp>
          <p:nvSpPr>
            <p:cNvPr id="49" name="Oval 48"/>
            <p:cNvSpPr/>
            <p:nvPr/>
          </p:nvSpPr>
          <p:spPr>
            <a:xfrm>
              <a:off x="609276" y="-372357"/>
              <a:ext cx="9675946" cy="9675946"/>
            </a:xfrm>
            <a:prstGeom prst="ellipse">
              <a:avLst/>
            </a:prstGeom>
            <a:gradFill flip="none" rotWithShape="1">
              <a:gsLst>
                <a:gs pos="65000">
                  <a:srgbClr val="0070C0"/>
                </a:gs>
                <a:gs pos="41000">
                  <a:srgbClr val="01BEFE"/>
                </a:gs>
                <a:gs pos="81000">
                  <a:srgbClr val="002060"/>
                </a:gs>
              </a:gsLst>
              <a:path path="circle">
                <a:fillToRect l="50000" t="50000" r="50000" b="50000"/>
              </a:path>
              <a:tileRect/>
            </a:gradFill>
            <a:ln w="114300" cap="rnd" cmpd="sng">
              <a:solidFill>
                <a:schemeClr val="tx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ts val="4267"/>
                </a:lnSpc>
              </a:pPr>
              <a:endParaRPr lang="en-US" sz="1200">
                <a:solidFill>
                  <a:prstClr val="white"/>
                </a:solidFill>
                <a:latin typeface="Calibri"/>
              </a:endParaRPr>
            </a:p>
          </p:txBody>
        </p:sp>
        <p:grpSp>
          <p:nvGrpSpPr>
            <p:cNvPr id="50" name="Group 49"/>
            <p:cNvGrpSpPr/>
            <p:nvPr/>
          </p:nvGrpSpPr>
          <p:grpSpPr>
            <a:xfrm>
              <a:off x="902214" y="-79418"/>
              <a:ext cx="9090070" cy="9090068"/>
              <a:chOff x="6556579" y="3351188"/>
              <a:chExt cx="9146006" cy="9146006"/>
            </a:xfrm>
          </p:grpSpPr>
          <p:grpSp>
            <p:nvGrpSpPr>
              <p:cNvPr id="51" name="Group 50"/>
              <p:cNvGrpSpPr/>
              <p:nvPr/>
            </p:nvGrpSpPr>
            <p:grpSpPr>
              <a:xfrm>
                <a:off x="6556580" y="3351188"/>
                <a:ext cx="9146004" cy="9146006"/>
                <a:chOff x="7117258" y="3945355"/>
                <a:chExt cx="8037095" cy="8037095"/>
              </a:xfrm>
            </p:grpSpPr>
            <p:cxnSp>
              <p:nvCxnSpPr>
                <p:cNvPr id="67" name="Straight Connector 66"/>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900000">
                <a:off x="6556580" y="3351188"/>
                <a:ext cx="9146004" cy="9146006"/>
                <a:chOff x="7117258" y="3945355"/>
                <a:chExt cx="8037095" cy="8037095"/>
              </a:xfrm>
            </p:grpSpPr>
            <p:cxnSp>
              <p:nvCxnSpPr>
                <p:cNvPr id="65" name="Straight Connector 64"/>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rot="1800000">
                <a:off x="6556580" y="3351188"/>
                <a:ext cx="9146004" cy="9146006"/>
                <a:chOff x="7117258" y="3945355"/>
                <a:chExt cx="8037095" cy="8037095"/>
              </a:xfrm>
            </p:grpSpPr>
            <p:cxnSp>
              <p:nvCxnSpPr>
                <p:cNvPr id="63" name="Straight Connector 62"/>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rot="2700000">
                <a:off x="6556580" y="3351188"/>
                <a:ext cx="9146004" cy="9146006"/>
                <a:chOff x="7117258" y="3945355"/>
                <a:chExt cx="8037095" cy="8037095"/>
              </a:xfrm>
            </p:grpSpPr>
            <p:cxnSp>
              <p:nvCxnSpPr>
                <p:cNvPr id="61" name="Straight Connector 60"/>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3600000">
                <a:off x="6556580" y="3351188"/>
                <a:ext cx="9146004" cy="9146006"/>
                <a:chOff x="7117258" y="3945355"/>
                <a:chExt cx="8037095" cy="8037095"/>
              </a:xfrm>
            </p:grpSpPr>
            <p:cxnSp>
              <p:nvCxnSpPr>
                <p:cNvPr id="59" name="Straight Connector 58"/>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rot="4500000">
                <a:off x="6556580" y="3351188"/>
                <a:ext cx="9146004" cy="9146006"/>
                <a:chOff x="7117258" y="3945355"/>
                <a:chExt cx="8037095" cy="8037095"/>
              </a:xfrm>
            </p:grpSpPr>
            <p:cxnSp>
              <p:nvCxnSpPr>
                <p:cNvPr id="57" name="Straight Connector 56"/>
                <p:cNvCxnSpPr/>
                <p:nvPr/>
              </p:nvCxnSpPr>
              <p:spPr>
                <a:xfrm>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11135806" y="3945355"/>
                  <a:ext cx="0" cy="8037095"/>
                </a:xfrm>
                <a:prstGeom prst="line">
                  <a:avLst/>
                </a:prstGeom>
                <a:ln w="19050">
                  <a:gradFill>
                    <a:gsLst>
                      <a:gs pos="30000">
                        <a:srgbClr val="002060"/>
                      </a:gs>
                      <a:gs pos="70000">
                        <a:srgbClr val="002060"/>
                      </a:gs>
                      <a:gs pos="100000">
                        <a:srgbClr val="01BEFE"/>
                      </a:gs>
                      <a:gs pos="0">
                        <a:srgbClr val="01BEFE"/>
                      </a:gs>
                    </a:gsLst>
                    <a:lin ang="5400000" scaled="1"/>
                  </a:gradFill>
                </a:ln>
              </p:spPr>
              <p:style>
                <a:lnRef idx="1">
                  <a:schemeClr val="accent1"/>
                </a:lnRef>
                <a:fillRef idx="0">
                  <a:schemeClr val="accent1"/>
                </a:fillRef>
                <a:effectRef idx="0">
                  <a:schemeClr val="accent1"/>
                </a:effectRef>
                <a:fontRef idx="minor">
                  <a:schemeClr val="tx1"/>
                </a:fontRef>
              </p:style>
            </p:cxnSp>
          </p:grpSp>
        </p:grpSp>
      </p:grpSp>
      <p:sp>
        <p:nvSpPr>
          <p:cNvPr id="40" name="YellowBase"/>
          <p:cNvSpPr/>
          <p:nvPr/>
        </p:nvSpPr>
        <p:spPr>
          <a:xfrm rot="10800000">
            <a:off x="5640412" y="861"/>
            <a:ext cx="3259824" cy="948289"/>
          </a:xfrm>
          <a:prstGeom prst="trapezoid">
            <a:avLst>
              <a:gd name="adj" fmla="val 115052"/>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7" name="BlueBase"/>
          <p:cNvSpPr/>
          <p:nvPr/>
        </p:nvSpPr>
        <p:spPr>
          <a:xfrm rot="12600000">
            <a:off x="8855836" y="-786706"/>
            <a:ext cx="3282728" cy="2595156"/>
          </a:xfrm>
          <a:custGeom>
            <a:avLst/>
            <a:gdLst>
              <a:gd name="connsiteX0" fmla="*/ 326156 w 2462046"/>
              <a:gd name="connsiteY0" fmla="*/ 1946367 h 1946367"/>
              <a:gd name="connsiteX1" fmla="*/ 0 w 2462046"/>
              <a:gd name="connsiteY1" fmla="*/ 711128 h 1946367"/>
              <a:gd name="connsiteX2" fmla="*/ 23223 w 2462046"/>
              <a:gd name="connsiteY2" fmla="*/ 711072 h 1946367"/>
              <a:gd name="connsiteX3" fmla="*/ 841325 w 2462046"/>
              <a:gd name="connsiteY3" fmla="*/ 0 h 1946367"/>
              <a:gd name="connsiteX4" fmla="*/ 1643777 w 2462046"/>
              <a:gd name="connsiteY4" fmla="*/ 0 h 1946367"/>
              <a:gd name="connsiteX5" fmla="*/ 2455118 w 2462046"/>
              <a:gd name="connsiteY5" fmla="*/ 705196 h 1946367"/>
              <a:gd name="connsiteX6" fmla="*/ 2459422 w 2462046"/>
              <a:gd name="connsiteY6" fmla="*/ 705185 h 1946367"/>
              <a:gd name="connsiteX7" fmla="*/ 2456837 w 2462046"/>
              <a:gd name="connsiteY7" fmla="*/ 706689 h 1946367"/>
              <a:gd name="connsiteX8" fmla="*/ 2462046 w 2462046"/>
              <a:gd name="connsiteY8" fmla="*/ 711217 h 1946367"/>
              <a:gd name="connsiteX9" fmla="*/ 2449054 w 2462046"/>
              <a:gd name="connsiteY9" fmla="*/ 711217 h 1946367"/>
              <a:gd name="connsiteX0" fmla="*/ 326156 w 2462046"/>
              <a:gd name="connsiteY0" fmla="*/ 1946367 h 1946367"/>
              <a:gd name="connsiteX1" fmla="*/ 0 w 2462046"/>
              <a:gd name="connsiteY1" fmla="*/ 711128 h 1946367"/>
              <a:gd name="connsiteX2" fmla="*/ 841325 w 2462046"/>
              <a:gd name="connsiteY2" fmla="*/ 0 h 1946367"/>
              <a:gd name="connsiteX3" fmla="*/ 1643777 w 2462046"/>
              <a:gd name="connsiteY3" fmla="*/ 0 h 1946367"/>
              <a:gd name="connsiteX4" fmla="*/ 2455118 w 2462046"/>
              <a:gd name="connsiteY4" fmla="*/ 705196 h 1946367"/>
              <a:gd name="connsiteX5" fmla="*/ 2459422 w 2462046"/>
              <a:gd name="connsiteY5" fmla="*/ 705185 h 1946367"/>
              <a:gd name="connsiteX6" fmla="*/ 2456837 w 2462046"/>
              <a:gd name="connsiteY6" fmla="*/ 706689 h 1946367"/>
              <a:gd name="connsiteX7" fmla="*/ 2462046 w 2462046"/>
              <a:gd name="connsiteY7" fmla="*/ 711217 h 1946367"/>
              <a:gd name="connsiteX8" fmla="*/ 2449054 w 2462046"/>
              <a:gd name="connsiteY8" fmla="*/ 711217 h 1946367"/>
              <a:gd name="connsiteX9" fmla="*/ 326156 w 2462046"/>
              <a:gd name="connsiteY9" fmla="*/ 1946367 h 194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2046" h="1946367">
                <a:moveTo>
                  <a:pt x="326156" y="1946367"/>
                </a:moveTo>
                <a:lnTo>
                  <a:pt x="0" y="711128"/>
                </a:lnTo>
                <a:lnTo>
                  <a:pt x="841325" y="0"/>
                </a:lnTo>
                <a:lnTo>
                  <a:pt x="1643777" y="0"/>
                </a:lnTo>
                <a:lnTo>
                  <a:pt x="2455118" y="705196"/>
                </a:lnTo>
                <a:lnTo>
                  <a:pt x="2459422" y="705185"/>
                </a:lnTo>
                <a:lnTo>
                  <a:pt x="2456837" y="706689"/>
                </a:lnTo>
                <a:lnTo>
                  <a:pt x="2462046" y="711217"/>
                </a:lnTo>
                <a:lnTo>
                  <a:pt x="2449054" y="711217"/>
                </a:lnTo>
                <a:lnTo>
                  <a:pt x="326156" y="1946367"/>
                </a:lnTo>
                <a:close/>
              </a:path>
            </a:pathLst>
          </a:custGeom>
          <a:solidFill>
            <a:srgbClr val="0000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5" name="Rectangle 94"/>
          <p:cNvSpPr/>
          <p:nvPr/>
        </p:nvSpPr>
        <p:spPr>
          <a:xfrm rot="10800000">
            <a:off x="-91604" y="-3979"/>
            <a:ext cx="2753795" cy="739763"/>
          </a:xfrm>
          <a:prstGeom prst="rect">
            <a:avLst/>
          </a:prstGeom>
          <a:gradFill>
            <a:gsLst>
              <a:gs pos="0">
                <a:srgbClr val="17375E">
                  <a:alpha val="0"/>
                </a:srgbClr>
              </a:gs>
              <a:gs pos="85000">
                <a:schemeClr val="bg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8" name="RedBase"/>
          <p:cNvSpPr/>
          <p:nvPr/>
        </p:nvSpPr>
        <p:spPr>
          <a:xfrm rot="9000000" flipH="1">
            <a:off x="2413251" y="-758415"/>
            <a:ext cx="3282728" cy="2572296"/>
          </a:xfrm>
          <a:custGeom>
            <a:avLst/>
            <a:gdLst>
              <a:gd name="connsiteX0" fmla="*/ 326156 w 2462046"/>
              <a:gd name="connsiteY0" fmla="*/ 1946367 h 1946367"/>
              <a:gd name="connsiteX1" fmla="*/ 0 w 2462046"/>
              <a:gd name="connsiteY1" fmla="*/ 711128 h 1946367"/>
              <a:gd name="connsiteX2" fmla="*/ 23223 w 2462046"/>
              <a:gd name="connsiteY2" fmla="*/ 711072 h 1946367"/>
              <a:gd name="connsiteX3" fmla="*/ 841325 w 2462046"/>
              <a:gd name="connsiteY3" fmla="*/ 0 h 1946367"/>
              <a:gd name="connsiteX4" fmla="*/ 1643777 w 2462046"/>
              <a:gd name="connsiteY4" fmla="*/ 0 h 1946367"/>
              <a:gd name="connsiteX5" fmla="*/ 2455118 w 2462046"/>
              <a:gd name="connsiteY5" fmla="*/ 705196 h 1946367"/>
              <a:gd name="connsiteX6" fmla="*/ 2459422 w 2462046"/>
              <a:gd name="connsiteY6" fmla="*/ 705185 h 1946367"/>
              <a:gd name="connsiteX7" fmla="*/ 2456837 w 2462046"/>
              <a:gd name="connsiteY7" fmla="*/ 706689 h 1946367"/>
              <a:gd name="connsiteX8" fmla="*/ 2462046 w 2462046"/>
              <a:gd name="connsiteY8" fmla="*/ 711217 h 1946367"/>
              <a:gd name="connsiteX9" fmla="*/ 2449054 w 2462046"/>
              <a:gd name="connsiteY9" fmla="*/ 711217 h 1946367"/>
              <a:gd name="connsiteX0" fmla="*/ 326156 w 2462046"/>
              <a:gd name="connsiteY0" fmla="*/ 1946367 h 1946367"/>
              <a:gd name="connsiteX1" fmla="*/ 0 w 2462046"/>
              <a:gd name="connsiteY1" fmla="*/ 711128 h 1946367"/>
              <a:gd name="connsiteX2" fmla="*/ 841325 w 2462046"/>
              <a:gd name="connsiteY2" fmla="*/ 0 h 1946367"/>
              <a:gd name="connsiteX3" fmla="*/ 1643777 w 2462046"/>
              <a:gd name="connsiteY3" fmla="*/ 0 h 1946367"/>
              <a:gd name="connsiteX4" fmla="*/ 2455118 w 2462046"/>
              <a:gd name="connsiteY4" fmla="*/ 705196 h 1946367"/>
              <a:gd name="connsiteX5" fmla="*/ 2459422 w 2462046"/>
              <a:gd name="connsiteY5" fmla="*/ 705185 h 1946367"/>
              <a:gd name="connsiteX6" fmla="*/ 2456837 w 2462046"/>
              <a:gd name="connsiteY6" fmla="*/ 706689 h 1946367"/>
              <a:gd name="connsiteX7" fmla="*/ 2462046 w 2462046"/>
              <a:gd name="connsiteY7" fmla="*/ 711217 h 1946367"/>
              <a:gd name="connsiteX8" fmla="*/ 2449054 w 2462046"/>
              <a:gd name="connsiteY8" fmla="*/ 711217 h 1946367"/>
              <a:gd name="connsiteX9" fmla="*/ 326156 w 2462046"/>
              <a:gd name="connsiteY9" fmla="*/ 1946367 h 1946367"/>
              <a:gd name="connsiteX0" fmla="*/ 326156 w 2462046"/>
              <a:gd name="connsiteY0" fmla="*/ 1946367 h 1946367"/>
              <a:gd name="connsiteX1" fmla="*/ 0 w 2462046"/>
              <a:gd name="connsiteY1" fmla="*/ 711128 h 1946367"/>
              <a:gd name="connsiteX2" fmla="*/ 841325 w 2462046"/>
              <a:gd name="connsiteY2" fmla="*/ 0 h 1946367"/>
              <a:gd name="connsiteX3" fmla="*/ 1643777 w 2462046"/>
              <a:gd name="connsiteY3" fmla="*/ 0 h 1946367"/>
              <a:gd name="connsiteX4" fmla="*/ 2455118 w 2462046"/>
              <a:gd name="connsiteY4" fmla="*/ 705196 h 1946367"/>
              <a:gd name="connsiteX5" fmla="*/ 2459422 w 2462046"/>
              <a:gd name="connsiteY5" fmla="*/ 705185 h 1946367"/>
              <a:gd name="connsiteX6" fmla="*/ 2456837 w 2462046"/>
              <a:gd name="connsiteY6" fmla="*/ 706689 h 1946367"/>
              <a:gd name="connsiteX7" fmla="*/ 2462046 w 2462046"/>
              <a:gd name="connsiteY7" fmla="*/ 711217 h 1946367"/>
              <a:gd name="connsiteX8" fmla="*/ 326156 w 2462046"/>
              <a:gd name="connsiteY8" fmla="*/ 1946367 h 1946367"/>
              <a:gd name="connsiteX0" fmla="*/ 347721 w 2462046"/>
              <a:gd name="connsiteY0" fmla="*/ 1907520 h 1907520"/>
              <a:gd name="connsiteX1" fmla="*/ 0 w 2462046"/>
              <a:gd name="connsiteY1" fmla="*/ 711128 h 1907520"/>
              <a:gd name="connsiteX2" fmla="*/ 841325 w 2462046"/>
              <a:gd name="connsiteY2" fmla="*/ 0 h 1907520"/>
              <a:gd name="connsiteX3" fmla="*/ 1643777 w 2462046"/>
              <a:gd name="connsiteY3" fmla="*/ 0 h 1907520"/>
              <a:gd name="connsiteX4" fmla="*/ 2455118 w 2462046"/>
              <a:gd name="connsiteY4" fmla="*/ 705196 h 1907520"/>
              <a:gd name="connsiteX5" fmla="*/ 2459422 w 2462046"/>
              <a:gd name="connsiteY5" fmla="*/ 705185 h 1907520"/>
              <a:gd name="connsiteX6" fmla="*/ 2456837 w 2462046"/>
              <a:gd name="connsiteY6" fmla="*/ 706689 h 1907520"/>
              <a:gd name="connsiteX7" fmla="*/ 2462046 w 2462046"/>
              <a:gd name="connsiteY7" fmla="*/ 711217 h 1907520"/>
              <a:gd name="connsiteX8" fmla="*/ 347721 w 2462046"/>
              <a:gd name="connsiteY8" fmla="*/ 1907520 h 1907520"/>
              <a:gd name="connsiteX0" fmla="*/ 351531 w 2462046"/>
              <a:gd name="connsiteY0" fmla="*/ 1914119 h 1914119"/>
              <a:gd name="connsiteX1" fmla="*/ 0 w 2462046"/>
              <a:gd name="connsiteY1" fmla="*/ 711128 h 1914119"/>
              <a:gd name="connsiteX2" fmla="*/ 841325 w 2462046"/>
              <a:gd name="connsiteY2" fmla="*/ 0 h 1914119"/>
              <a:gd name="connsiteX3" fmla="*/ 1643777 w 2462046"/>
              <a:gd name="connsiteY3" fmla="*/ 0 h 1914119"/>
              <a:gd name="connsiteX4" fmla="*/ 2455118 w 2462046"/>
              <a:gd name="connsiteY4" fmla="*/ 705196 h 1914119"/>
              <a:gd name="connsiteX5" fmla="*/ 2459422 w 2462046"/>
              <a:gd name="connsiteY5" fmla="*/ 705185 h 1914119"/>
              <a:gd name="connsiteX6" fmla="*/ 2456837 w 2462046"/>
              <a:gd name="connsiteY6" fmla="*/ 706689 h 1914119"/>
              <a:gd name="connsiteX7" fmla="*/ 2462046 w 2462046"/>
              <a:gd name="connsiteY7" fmla="*/ 711217 h 1914119"/>
              <a:gd name="connsiteX8" fmla="*/ 351531 w 2462046"/>
              <a:gd name="connsiteY8" fmla="*/ 1914119 h 1914119"/>
              <a:gd name="connsiteX0" fmla="*/ 348741 w 2462046"/>
              <a:gd name="connsiteY0" fmla="*/ 1924528 h 1924528"/>
              <a:gd name="connsiteX1" fmla="*/ 0 w 2462046"/>
              <a:gd name="connsiteY1" fmla="*/ 711128 h 1924528"/>
              <a:gd name="connsiteX2" fmla="*/ 841325 w 2462046"/>
              <a:gd name="connsiteY2" fmla="*/ 0 h 1924528"/>
              <a:gd name="connsiteX3" fmla="*/ 1643777 w 2462046"/>
              <a:gd name="connsiteY3" fmla="*/ 0 h 1924528"/>
              <a:gd name="connsiteX4" fmla="*/ 2455118 w 2462046"/>
              <a:gd name="connsiteY4" fmla="*/ 705196 h 1924528"/>
              <a:gd name="connsiteX5" fmla="*/ 2459422 w 2462046"/>
              <a:gd name="connsiteY5" fmla="*/ 705185 h 1924528"/>
              <a:gd name="connsiteX6" fmla="*/ 2456837 w 2462046"/>
              <a:gd name="connsiteY6" fmla="*/ 706689 h 1924528"/>
              <a:gd name="connsiteX7" fmla="*/ 2462046 w 2462046"/>
              <a:gd name="connsiteY7" fmla="*/ 711217 h 1924528"/>
              <a:gd name="connsiteX8" fmla="*/ 348741 w 2462046"/>
              <a:gd name="connsiteY8" fmla="*/ 1924528 h 1924528"/>
              <a:gd name="connsiteX0" fmla="*/ 355851 w 2462046"/>
              <a:gd name="connsiteY0" fmla="*/ 1929222 h 1929222"/>
              <a:gd name="connsiteX1" fmla="*/ 0 w 2462046"/>
              <a:gd name="connsiteY1" fmla="*/ 711128 h 1929222"/>
              <a:gd name="connsiteX2" fmla="*/ 841325 w 2462046"/>
              <a:gd name="connsiteY2" fmla="*/ 0 h 1929222"/>
              <a:gd name="connsiteX3" fmla="*/ 1643777 w 2462046"/>
              <a:gd name="connsiteY3" fmla="*/ 0 h 1929222"/>
              <a:gd name="connsiteX4" fmla="*/ 2455118 w 2462046"/>
              <a:gd name="connsiteY4" fmla="*/ 705196 h 1929222"/>
              <a:gd name="connsiteX5" fmla="*/ 2459422 w 2462046"/>
              <a:gd name="connsiteY5" fmla="*/ 705185 h 1929222"/>
              <a:gd name="connsiteX6" fmla="*/ 2456837 w 2462046"/>
              <a:gd name="connsiteY6" fmla="*/ 706689 h 1929222"/>
              <a:gd name="connsiteX7" fmla="*/ 2462046 w 2462046"/>
              <a:gd name="connsiteY7" fmla="*/ 711217 h 1929222"/>
              <a:gd name="connsiteX8" fmla="*/ 355851 w 2462046"/>
              <a:gd name="connsiteY8" fmla="*/ 1929222 h 192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2046" h="1929222">
                <a:moveTo>
                  <a:pt x="355851" y="1929222"/>
                </a:moveTo>
                <a:lnTo>
                  <a:pt x="0" y="711128"/>
                </a:lnTo>
                <a:lnTo>
                  <a:pt x="841325" y="0"/>
                </a:lnTo>
                <a:lnTo>
                  <a:pt x="1643777" y="0"/>
                </a:lnTo>
                <a:lnTo>
                  <a:pt x="2455118" y="705196"/>
                </a:lnTo>
                <a:lnTo>
                  <a:pt x="2459422" y="705185"/>
                </a:lnTo>
                <a:lnTo>
                  <a:pt x="2456837" y="706689"/>
                </a:lnTo>
                <a:lnTo>
                  <a:pt x="2462046" y="711217"/>
                </a:lnTo>
                <a:lnTo>
                  <a:pt x="355851" y="1929222"/>
                </a:lnTo>
                <a:close/>
              </a:path>
            </a:pathLst>
          </a:cu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grpSp>
        <p:nvGrpSpPr>
          <p:cNvPr id="136" name="WheelGroup"/>
          <p:cNvGrpSpPr/>
          <p:nvPr/>
        </p:nvGrpSpPr>
        <p:grpSpPr>
          <a:xfrm rot="16080000">
            <a:off x="2657718" y="1242121"/>
            <a:ext cx="9295484" cy="9295737"/>
            <a:chOff x="2009330" y="1011800"/>
            <a:chExt cx="6971613" cy="6971803"/>
          </a:xfrm>
        </p:grpSpPr>
        <p:sp>
          <p:nvSpPr>
            <p:cNvPr id="6" name="Oval 5"/>
            <p:cNvSpPr/>
            <p:nvPr/>
          </p:nvSpPr>
          <p:spPr>
            <a:xfrm rot="20220000">
              <a:off x="2013532" y="1016192"/>
              <a:ext cx="6967411" cy="6967411"/>
            </a:xfrm>
            <a:prstGeom prst="ellipse">
              <a:avLst/>
            </a:prstGeom>
            <a:solidFill>
              <a:srgbClr val="37C837"/>
            </a:solidFill>
            <a:ln w="219075" cap="rnd" cmpd="sng">
              <a:solidFill>
                <a:schemeClr val="tx2">
                  <a:lumMod val="5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ts val="4267"/>
                </a:lnSpc>
              </a:pPr>
              <a:endParaRPr lang="en-US" sz="1200">
                <a:solidFill>
                  <a:prstClr val="white"/>
                </a:solidFill>
                <a:latin typeface="Calibri"/>
              </a:endParaRPr>
            </a:p>
          </p:txBody>
        </p:sp>
        <p:sp>
          <p:nvSpPr>
            <p:cNvPr id="7" name="Block Arc 6">
              <a:hlinkClick r:id="" action="ppaction://macro?name=AddWheelValue"/>
            </p:cNvPr>
            <p:cNvSpPr/>
            <p:nvPr/>
          </p:nvSpPr>
          <p:spPr>
            <a:xfrm rot="20220000">
              <a:off x="2013533" y="1016193"/>
              <a:ext cx="6967409" cy="6967409"/>
            </a:xfrm>
            <a:prstGeom prst="blockArc">
              <a:avLst>
                <a:gd name="adj1" fmla="val 15768313"/>
                <a:gd name="adj2" fmla="val 16675120"/>
                <a:gd name="adj3" fmla="val 32205"/>
              </a:avLst>
            </a:prstGeom>
            <a:solidFill>
              <a:srgbClr val="FF80E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9</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8" name="Block Arc 7">
              <a:hlinkClick r:id="" action="ppaction://macro?name=AddWheelValue"/>
            </p:cNvPr>
            <p:cNvSpPr/>
            <p:nvPr/>
          </p:nvSpPr>
          <p:spPr>
            <a:xfrm rot="19320000">
              <a:off x="2013533" y="1016193"/>
              <a:ext cx="6967409" cy="6967409"/>
            </a:xfrm>
            <a:prstGeom prst="blockArc">
              <a:avLst>
                <a:gd name="adj1" fmla="val 15768313"/>
                <a:gd name="adj2" fmla="val 16675120"/>
                <a:gd name="adj3" fmla="val 32205"/>
              </a:avLst>
            </a:prstGeom>
            <a:solidFill>
              <a:srgbClr val="00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3</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9" name="Block Arc 8">
              <a:hlinkClick r:id="" action="ppaction://macro?name=AddWheelValue"/>
            </p:cNvPr>
            <p:cNvSpPr/>
            <p:nvPr/>
          </p:nvSpPr>
          <p:spPr>
            <a:xfrm rot="10320000">
              <a:off x="2013533" y="1016193"/>
              <a:ext cx="6967409" cy="6967409"/>
            </a:xfrm>
            <a:prstGeom prst="blockArc">
              <a:avLst>
                <a:gd name="adj1" fmla="val 15768313"/>
                <a:gd name="adj2" fmla="val 16675120"/>
                <a:gd name="adj3" fmla="val 32205"/>
              </a:avLst>
            </a:prstGeom>
            <a:solidFill>
              <a:srgbClr val="00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6</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10" name="Block Arc 9">
              <a:hlinkClick r:id="" action="ppaction://macro?name=AddWheelValue"/>
            </p:cNvPr>
            <p:cNvSpPr/>
            <p:nvPr/>
          </p:nvSpPr>
          <p:spPr>
            <a:xfrm rot="6720000">
              <a:off x="2013533" y="1016193"/>
              <a:ext cx="6967409" cy="6967409"/>
            </a:xfrm>
            <a:prstGeom prst="blockArc">
              <a:avLst>
                <a:gd name="adj1" fmla="val 15768313"/>
                <a:gd name="adj2" fmla="val 16675120"/>
                <a:gd name="adj3" fmla="val 32205"/>
              </a:avLst>
            </a:prstGeom>
            <a:solidFill>
              <a:srgbClr val="00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7</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11" name="Block Arc 10">
              <a:hlinkClick r:id="" action="ppaction://macro?name=AddWheelValue"/>
            </p:cNvPr>
            <p:cNvSpPr/>
            <p:nvPr/>
          </p:nvSpPr>
          <p:spPr>
            <a:xfrm rot="5820000">
              <a:off x="2013533" y="1016193"/>
              <a:ext cx="6967409" cy="6967409"/>
            </a:xfrm>
            <a:prstGeom prst="blockArc">
              <a:avLst>
                <a:gd name="adj1" fmla="val 15768313"/>
                <a:gd name="adj2" fmla="val 16675120"/>
                <a:gd name="adj3" fmla="val 32205"/>
              </a:avLst>
            </a:prstGeom>
            <a:solidFill>
              <a:srgbClr val="FF80E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4</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5</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12" name="Block Arc 11">
              <a:hlinkClick r:id="" action="ppaction://macro?name=AddWheelValue"/>
            </p:cNvPr>
            <p:cNvSpPr/>
            <p:nvPr/>
          </p:nvSpPr>
          <p:spPr>
            <a:xfrm rot="16620000">
              <a:off x="2013533" y="1016193"/>
              <a:ext cx="6967409" cy="6967409"/>
            </a:xfrm>
            <a:prstGeom prst="blockArc">
              <a:avLst>
                <a:gd name="adj1" fmla="val 15768313"/>
                <a:gd name="adj2" fmla="val 16675120"/>
                <a:gd name="adj3" fmla="val 32205"/>
              </a:avLst>
            </a:prstGeom>
            <a:solidFill>
              <a:srgbClr val="FF80E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3</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13" name="Block Arc 12">
              <a:hlinkClick r:id="" action="ppaction://macro?name=AddWheelValue"/>
            </p:cNvPr>
            <p:cNvSpPr/>
            <p:nvPr/>
          </p:nvSpPr>
          <p:spPr>
            <a:xfrm rot="17520000">
              <a:off x="2013533" y="1016193"/>
              <a:ext cx="6967409" cy="6967409"/>
            </a:xfrm>
            <a:prstGeom prst="blockArc">
              <a:avLst>
                <a:gd name="adj1" fmla="val 15768313"/>
                <a:gd name="adj2" fmla="val 16675120"/>
                <a:gd name="adj3" fmla="val 32205"/>
              </a:avLst>
            </a:prstGeom>
            <a:solidFill>
              <a:srgbClr val="FF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6</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14" name="Block Arc 13">
              <a:hlinkClick r:id="" action="ppaction://macro?name=AddWheelValue"/>
            </p:cNvPr>
            <p:cNvSpPr/>
            <p:nvPr/>
          </p:nvSpPr>
          <p:spPr>
            <a:xfrm rot="12120000">
              <a:off x="2013533" y="1016193"/>
              <a:ext cx="6967409" cy="6967409"/>
            </a:xfrm>
            <a:prstGeom prst="blockArc">
              <a:avLst>
                <a:gd name="adj1" fmla="val 15768313"/>
                <a:gd name="adj2" fmla="val 16675120"/>
                <a:gd name="adj3" fmla="val 32205"/>
              </a:avLst>
            </a:prstGeom>
            <a:solidFill>
              <a:srgbClr val="FF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3</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15" name="Block Arc 14">
              <a:hlinkClick r:id="" action="ppaction://macro?name=AddWheelValue"/>
            </p:cNvPr>
            <p:cNvSpPr/>
            <p:nvPr/>
          </p:nvSpPr>
          <p:spPr>
            <a:xfrm rot="4020000">
              <a:off x="2013533" y="1016193"/>
              <a:ext cx="6967409" cy="6967409"/>
            </a:xfrm>
            <a:prstGeom prst="blockArc">
              <a:avLst>
                <a:gd name="adj1" fmla="val 15768313"/>
                <a:gd name="adj2" fmla="val 16675120"/>
                <a:gd name="adj3" fmla="val 32205"/>
              </a:avLst>
            </a:prstGeom>
            <a:solidFill>
              <a:srgbClr val="FF0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9</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16" name="Block Arc 15">
              <a:hlinkClick r:id="" action="ppaction://macro?name=AddWheelValue"/>
            </p:cNvPr>
            <p:cNvSpPr/>
            <p:nvPr/>
          </p:nvSpPr>
          <p:spPr>
            <a:xfrm rot="18420000">
              <a:off x="2013533" y="1016193"/>
              <a:ext cx="6967409" cy="6967409"/>
            </a:xfrm>
            <a:prstGeom prst="blockArc">
              <a:avLst>
                <a:gd name="adj1" fmla="val 15768313"/>
                <a:gd name="adj2" fmla="val 16675120"/>
                <a:gd name="adj3" fmla="val 32205"/>
              </a:avLst>
            </a:prstGeom>
            <a:solidFill>
              <a:srgbClr val="00C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5</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17" name="Block Arc 16">
              <a:hlinkClick r:id="" action="ppaction://macro?name=AddWheelValue"/>
            </p:cNvPr>
            <p:cNvSpPr/>
            <p:nvPr/>
          </p:nvSpPr>
          <p:spPr>
            <a:xfrm rot="2220000">
              <a:off x="2013533" y="1016193"/>
              <a:ext cx="6967409" cy="6967409"/>
            </a:xfrm>
            <a:prstGeom prst="blockArc">
              <a:avLst>
                <a:gd name="adj1" fmla="val 15768313"/>
                <a:gd name="adj2" fmla="val 16675120"/>
                <a:gd name="adj3" fmla="val 32205"/>
              </a:avLst>
            </a:prstGeom>
            <a:solidFill>
              <a:srgbClr val="00C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3</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18" name="Block Arc 17">
              <a:hlinkClick r:id="" action="ppaction://macro?name=AddWheelValue"/>
            </p:cNvPr>
            <p:cNvSpPr/>
            <p:nvPr/>
          </p:nvSpPr>
          <p:spPr>
            <a:xfrm rot="13020000">
              <a:off x="2013533" y="1016193"/>
              <a:ext cx="6967409" cy="6967409"/>
            </a:xfrm>
            <a:prstGeom prst="blockArc">
              <a:avLst>
                <a:gd name="adj1" fmla="val 15768313"/>
                <a:gd name="adj2" fmla="val 16675120"/>
                <a:gd name="adj3" fmla="val 32205"/>
              </a:avLst>
            </a:prstGeom>
            <a:solidFill>
              <a:srgbClr val="00C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5</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19" name="Block Arc 18">
              <a:hlinkClick r:id="" action="ppaction://macro?name=AddWheelValue"/>
            </p:cNvPr>
            <p:cNvSpPr/>
            <p:nvPr/>
          </p:nvSpPr>
          <p:spPr>
            <a:xfrm rot="15720000">
              <a:off x="2013533" y="1016193"/>
              <a:ext cx="6967409" cy="6967409"/>
            </a:xfrm>
            <a:prstGeom prst="blockArc">
              <a:avLst>
                <a:gd name="adj1" fmla="val 15768313"/>
                <a:gd name="adj2" fmla="val 16675120"/>
                <a:gd name="adj3" fmla="val 32205"/>
              </a:avLst>
            </a:pr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4</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20" name="Block Arc 19">
              <a:hlinkClick r:id="" action="ppaction://macro?name=AddWheelValue"/>
            </p:cNvPr>
            <p:cNvSpPr/>
            <p:nvPr/>
          </p:nvSpPr>
          <p:spPr>
            <a:xfrm rot="1320000">
              <a:off x="2013533" y="1016193"/>
              <a:ext cx="6967409" cy="6967409"/>
            </a:xfrm>
            <a:prstGeom prst="blockArc">
              <a:avLst>
                <a:gd name="adj1" fmla="val 15768313"/>
                <a:gd name="adj2" fmla="val 16675120"/>
                <a:gd name="adj3" fmla="val 32205"/>
              </a:avLst>
            </a:pr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4</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21" name="Block Arc 20">
              <a:hlinkClick r:id="" action="ppaction://macro?name=AddWheelValue"/>
            </p:cNvPr>
            <p:cNvSpPr/>
            <p:nvPr/>
          </p:nvSpPr>
          <p:spPr>
            <a:xfrm rot="11220000">
              <a:off x="2013533" y="1016193"/>
              <a:ext cx="6967409" cy="6967409"/>
            </a:xfrm>
            <a:prstGeom prst="blockArc">
              <a:avLst>
                <a:gd name="adj1" fmla="val 15768313"/>
                <a:gd name="adj2" fmla="val 16675120"/>
                <a:gd name="adj3" fmla="val 32205"/>
              </a:avLst>
            </a:pr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5</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22" name="Block Arc 21">
              <a:hlinkClick r:id="" action="ppaction://macro?name=AddWheelValue"/>
            </p:cNvPr>
            <p:cNvSpPr/>
            <p:nvPr/>
          </p:nvSpPr>
          <p:spPr>
            <a:xfrm rot="14820000">
              <a:off x="2013532" y="1016193"/>
              <a:ext cx="6967409" cy="6967409"/>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5</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5</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23" name="Block Arc 22">
              <a:hlinkClick r:id="" action="ppaction://macro?name=AddWheelValue"/>
            </p:cNvPr>
            <p:cNvSpPr/>
            <p:nvPr/>
          </p:nvSpPr>
          <p:spPr>
            <a:xfrm rot="420000">
              <a:off x="2013533" y="1016193"/>
              <a:ext cx="6967409" cy="6967409"/>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6</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24" name="Block Arc 23">
              <a:hlinkClick r:id="" action="ppaction://macro?name=AddWheelValue"/>
            </p:cNvPr>
            <p:cNvSpPr/>
            <p:nvPr/>
          </p:nvSpPr>
          <p:spPr>
            <a:xfrm rot="4920000">
              <a:off x="2013533" y="1016193"/>
              <a:ext cx="6967409" cy="6967409"/>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3</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5</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25" name="Block Arc 24">
              <a:hlinkClick r:id="" action="ppaction://macro?name=AddWheelValue"/>
            </p:cNvPr>
            <p:cNvSpPr/>
            <p:nvPr/>
          </p:nvSpPr>
          <p:spPr>
            <a:xfrm rot="8520000">
              <a:off x="2013533" y="1016193"/>
              <a:ext cx="6967409" cy="6967409"/>
            </a:xfrm>
            <a:prstGeom prst="blockArc">
              <a:avLst>
                <a:gd name="adj1" fmla="val 15768313"/>
                <a:gd name="adj2" fmla="val 16675120"/>
                <a:gd name="adj3" fmla="val 32205"/>
              </a:avLst>
            </a:prstGeom>
            <a:solidFill>
              <a:srgbClr val="C080F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5</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5</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26" name="Block Arc 25">
              <a:hlinkClick r:id="" action="ppaction://macro?name=AddWheelValue"/>
            </p:cNvPr>
            <p:cNvSpPr/>
            <p:nvPr/>
          </p:nvSpPr>
          <p:spPr>
            <a:xfrm rot="7620000">
              <a:off x="2013533" y="1016193"/>
              <a:ext cx="6967409" cy="6967409"/>
            </a:xfrm>
            <a:prstGeom prst="blockArc">
              <a:avLst>
                <a:gd name="adj1" fmla="val 15768313"/>
                <a:gd name="adj2" fmla="val 16675120"/>
                <a:gd name="adj3" fmla="val 32205"/>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3</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27" name="Block Arc 26">
              <a:hlinkClick r:id="" action="ppaction://macro?name=AddWheelValue"/>
            </p:cNvPr>
            <p:cNvSpPr/>
            <p:nvPr/>
          </p:nvSpPr>
          <p:spPr>
            <a:xfrm rot="13920000">
              <a:off x="2013533" y="1016193"/>
              <a:ext cx="6967409" cy="6967409"/>
            </a:xfrm>
            <a:prstGeom prst="blockArc">
              <a:avLst>
                <a:gd name="adj1" fmla="val 15768313"/>
                <a:gd name="adj2" fmla="val 16675120"/>
                <a:gd name="adj3" fmla="val 32205"/>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4267"/>
                </a:lnSpc>
              </a:pPr>
              <a:endParaRPr lang="en-US" sz="2667" dirty="0">
                <a:solidFill>
                  <a:prstClr val="white"/>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8</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867" dirty="0">
                  <a:ln>
                    <a:solidFill>
                      <a:prstClr val="white"/>
                    </a:solidFill>
                  </a:ln>
                  <a:solidFill>
                    <a:prstClr val="black"/>
                  </a:solidFill>
                  <a:latin typeface="Rockwell Extra Bold" panose="02060903040505020403" pitchFamily="18" charset="0"/>
                </a:rPr>
                <a:t>0</a:t>
              </a:r>
            </a:p>
            <a:p>
              <a:pPr algn="ctr" defTabSz="1219170">
                <a:lnSpc>
                  <a:spcPts val="4267"/>
                </a:lnSpc>
              </a:pPr>
              <a:endParaRPr lang="en-US" sz="5867" dirty="0">
                <a:solidFill>
                  <a:prstClr val="white"/>
                </a:solidFill>
                <a:latin typeface="Rockwell Extra Bold" panose="02060903040505020403" pitchFamily="18" charset="0"/>
              </a:endParaRPr>
            </a:p>
          </p:txBody>
        </p:sp>
        <p:sp>
          <p:nvSpPr>
            <p:cNvPr id="28" name="Block Arc 27">
              <a:hlinkClick r:id="" action="ppaction://macro?name=AddWheelValue"/>
            </p:cNvPr>
            <p:cNvSpPr/>
            <p:nvPr/>
          </p:nvSpPr>
          <p:spPr>
            <a:xfrm rot="9420000">
              <a:off x="2009330" y="1016193"/>
              <a:ext cx="6967409" cy="6967410"/>
            </a:xfrm>
            <a:prstGeom prst="blockArc">
              <a:avLst>
                <a:gd name="adj1" fmla="val 15768313"/>
                <a:gd name="adj2" fmla="val 16675120"/>
                <a:gd name="adj3" fmla="val 32205"/>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243840" rIns="1219200" bIns="1219200" rtlCol="0" anchor="ctr"/>
            <a:lstStyle/>
            <a:p>
              <a:pPr algn="ctr" defTabSz="1219170">
                <a:lnSpc>
                  <a:spcPts val="4267"/>
                </a:lnSpc>
              </a:pPr>
              <a:endParaRPr lang="en-US" sz="2667"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333" dirty="0">
                  <a:ln>
                    <a:solidFill>
                      <a:prstClr val="white"/>
                    </a:solidFill>
                  </a:ln>
                  <a:solidFill>
                    <a:prstClr val="black"/>
                  </a:solidFill>
                  <a:latin typeface="Rockwell Extra Bold" panose="02060903040505020403" pitchFamily="18" charset="0"/>
                </a:rPr>
                <a:t>1</a:t>
              </a:r>
            </a:p>
            <a:p>
              <a:pPr algn="ctr" defTabSz="1219170">
                <a:lnSpc>
                  <a:spcPts val="4267"/>
                </a:lnSpc>
              </a:pPr>
              <a:r>
                <a:rPr lang="en-US" sz="5333"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333"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333" dirty="0">
                  <a:ln>
                    <a:solidFill>
                      <a:prstClr val="white"/>
                    </a:solidFill>
                  </a:ln>
                  <a:solidFill>
                    <a:prstClr val="black"/>
                  </a:solidFill>
                  <a:latin typeface="Rockwell Extra Bold" panose="02060903040505020403" pitchFamily="18" charset="0"/>
                </a:rPr>
                <a:t>0</a:t>
              </a:r>
            </a:p>
          </p:txBody>
        </p:sp>
        <p:sp>
          <p:nvSpPr>
            <p:cNvPr id="29" name="Block Arc 28">
              <a:hlinkClick r:id="" action="ppaction://macro?name=AddWheelValue"/>
            </p:cNvPr>
            <p:cNvSpPr/>
            <p:nvPr/>
          </p:nvSpPr>
          <p:spPr>
            <a:xfrm rot="21120000">
              <a:off x="2013533" y="1016193"/>
              <a:ext cx="6967409" cy="6967409"/>
            </a:xfrm>
            <a:prstGeom prst="blockArc">
              <a:avLst>
                <a:gd name="adj1" fmla="val 15768313"/>
                <a:gd name="adj2" fmla="val 16675120"/>
                <a:gd name="adj3" fmla="val 32205"/>
              </a:avLst>
            </a:pr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numCol="1" rtlCol="0" anchor="ctr">
              <a:prstTxWarp prst="textFadeDown">
                <a:avLst/>
              </a:prstTxWarp>
            </a:bodyPr>
            <a:lstStyle/>
            <a:p>
              <a:pPr algn="ctr" defTabSz="1219170">
                <a:lnSpc>
                  <a:spcPts val="4267"/>
                </a:lnSpc>
              </a:pPr>
              <a:endParaRPr lang="en-US" sz="3733" dirty="0">
                <a:solidFill>
                  <a:prstClr val="white"/>
                </a:solidFill>
                <a:latin typeface="Rockwell" panose="02060603020205020403" pitchFamily="18" charset="0"/>
              </a:endParaRPr>
            </a:p>
            <a:p>
              <a:pPr algn="ctr" defTabSz="1219170">
                <a:lnSpc>
                  <a:spcPts val="4267"/>
                </a:lnSpc>
              </a:pPr>
              <a:r>
                <a:rPr lang="en-US" sz="6400" dirty="0">
                  <a:solidFill>
                    <a:prstClr val="white"/>
                  </a:solidFill>
                  <a:latin typeface="Rockwell" panose="02060603020205020403" pitchFamily="18" charset="0"/>
                </a:rPr>
                <a:t>B</a:t>
              </a:r>
              <a:endParaRPr lang="en-US" sz="3733" dirty="0">
                <a:solidFill>
                  <a:prstClr val="white"/>
                </a:solidFill>
                <a:latin typeface="Rockwell" panose="02060603020205020403" pitchFamily="18" charset="0"/>
              </a:endParaRPr>
            </a:p>
            <a:p>
              <a:pPr algn="ctr" defTabSz="1219170">
                <a:lnSpc>
                  <a:spcPts val="4267"/>
                </a:lnSpc>
              </a:pPr>
              <a:r>
                <a:rPr lang="en-US" sz="3733" dirty="0">
                  <a:ln>
                    <a:solidFill>
                      <a:prstClr val="white"/>
                    </a:solidFill>
                  </a:ln>
                  <a:solidFill>
                    <a:prstClr val="white"/>
                  </a:solidFill>
                  <a:latin typeface="Rockwell" panose="02060603020205020403" pitchFamily="18" charset="0"/>
                </a:rPr>
                <a:t> A </a:t>
              </a:r>
            </a:p>
            <a:p>
              <a:pPr algn="ctr" defTabSz="1219170">
                <a:lnSpc>
                  <a:spcPts val="4267"/>
                </a:lnSpc>
              </a:pPr>
              <a:r>
                <a:rPr lang="en-US" sz="3733" dirty="0">
                  <a:ln>
                    <a:solidFill>
                      <a:prstClr val="white"/>
                    </a:solidFill>
                  </a:ln>
                  <a:solidFill>
                    <a:prstClr val="white"/>
                  </a:solidFill>
                  <a:latin typeface="Rockwell" panose="02060603020205020403" pitchFamily="18" charset="0"/>
                </a:rPr>
                <a:t>N</a:t>
              </a:r>
            </a:p>
            <a:p>
              <a:pPr algn="ctr" defTabSz="1219170">
                <a:lnSpc>
                  <a:spcPts val="4267"/>
                </a:lnSpc>
              </a:pPr>
              <a:r>
                <a:rPr lang="en-US" sz="3733" dirty="0">
                  <a:ln>
                    <a:solidFill>
                      <a:prstClr val="white"/>
                    </a:solidFill>
                  </a:ln>
                  <a:solidFill>
                    <a:prstClr val="white"/>
                  </a:solidFill>
                  <a:latin typeface="Rockwell" panose="02060603020205020403" pitchFamily="18" charset="0"/>
                </a:rPr>
                <a:t>K</a:t>
              </a:r>
            </a:p>
            <a:p>
              <a:pPr algn="ctr" defTabSz="1219170">
                <a:lnSpc>
                  <a:spcPts val="4267"/>
                </a:lnSpc>
              </a:pPr>
              <a:r>
                <a:rPr lang="en-US" sz="3733" dirty="0">
                  <a:ln>
                    <a:solidFill>
                      <a:prstClr val="white"/>
                    </a:solidFill>
                  </a:ln>
                  <a:solidFill>
                    <a:prstClr val="white"/>
                  </a:solidFill>
                  <a:latin typeface="Rockwell" panose="02060603020205020403" pitchFamily="18" charset="0"/>
                </a:rPr>
                <a:t>R</a:t>
              </a:r>
            </a:p>
            <a:p>
              <a:pPr algn="ctr" defTabSz="1219170">
                <a:lnSpc>
                  <a:spcPts val="4267"/>
                </a:lnSpc>
              </a:pPr>
              <a:r>
                <a:rPr lang="en-US" sz="3733" dirty="0">
                  <a:ln>
                    <a:solidFill>
                      <a:prstClr val="white"/>
                    </a:solidFill>
                  </a:ln>
                  <a:solidFill>
                    <a:prstClr val="white"/>
                  </a:solidFill>
                  <a:latin typeface="Rockwell" panose="02060603020205020403" pitchFamily="18" charset="0"/>
                </a:rPr>
                <a:t>U</a:t>
              </a:r>
            </a:p>
            <a:p>
              <a:pPr algn="ctr" defTabSz="1219170">
                <a:lnSpc>
                  <a:spcPts val="4267"/>
                </a:lnSpc>
              </a:pPr>
              <a:r>
                <a:rPr lang="en-US" sz="3733" dirty="0">
                  <a:ln>
                    <a:solidFill>
                      <a:prstClr val="white"/>
                    </a:solidFill>
                  </a:ln>
                  <a:solidFill>
                    <a:prstClr val="white"/>
                  </a:solidFill>
                  <a:latin typeface="Rockwell" panose="02060603020205020403" pitchFamily="18" charset="0"/>
                </a:rPr>
                <a:t>P</a:t>
              </a:r>
            </a:p>
            <a:p>
              <a:pPr algn="ctr" defTabSz="1219170">
                <a:lnSpc>
                  <a:spcPts val="4267"/>
                </a:lnSpc>
              </a:pPr>
              <a:r>
                <a:rPr lang="en-US" sz="3733" dirty="0">
                  <a:ln>
                    <a:solidFill>
                      <a:prstClr val="white"/>
                    </a:solidFill>
                  </a:ln>
                  <a:solidFill>
                    <a:prstClr val="white"/>
                  </a:solidFill>
                  <a:latin typeface="Rockwell" panose="02060603020205020403" pitchFamily="18" charset="0"/>
                </a:rPr>
                <a:t>T</a:t>
              </a:r>
              <a:endParaRPr lang="en-US" sz="7200" dirty="0">
                <a:ln>
                  <a:solidFill>
                    <a:prstClr val="white"/>
                  </a:solidFill>
                </a:ln>
                <a:solidFill>
                  <a:prstClr val="black"/>
                </a:solidFill>
                <a:latin typeface="Rockwell" panose="02060603020205020403" pitchFamily="18" charset="0"/>
              </a:endParaRPr>
            </a:p>
            <a:p>
              <a:pPr algn="ctr" defTabSz="1219170">
                <a:lnSpc>
                  <a:spcPts val="4267"/>
                </a:lnSpc>
              </a:pPr>
              <a:endParaRPr lang="en-US" sz="7200" dirty="0">
                <a:solidFill>
                  <a:prstClr val="white"/>
                </a:solidFill>
                <a:latin typeface="Rockwell" panose="02060603020205020403" pitchFamily="18" charset="0"/>
              </a:endParaRPr>
            </a:p>
          </p:txBody>
        </p:sp>
        <p:sp>
          <p:nvSpPr>
            <p:cNvPr id="30" name="Block Arc 29">
              <a:hlinkClick r:id="" action="ppaction://macro?name=AddWheelValue">
                <a:snd r:embed="rId4" name="Bankrupt.wav"/>
              </a:hlinkClick>
            </p:cNvPr>
            <p:cNvSpPr/>
            <p:nvPr/>
          </p:nvSpPr>
          <p:spPr>
            <a:xfrm rot="3120000">
              <a:off x="2013533" y="1016193"/>
              <a:ext cx="6967409" cy="6967409"/>
            </a:xfrm>
            <a:prstGeom prst="blockArc">
              <a:avLst>
                <a:gd name="adj1" fmla="val 15768313"/>
                <a:gd name="adj2" fmla="val 16675120"/>
                <a:gd name="adj3" fmla="val 32205"/>
              </a:avLst>
            </a:prstGeom>
            <a:solidFill>
              <a:schemeClr val="tx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121920" rIns="1219200" bIns="1219200" rtlCol="0" anchor="ctr"/>
            <a:lstStyle/>
            <a:p>
              <a:pPr algn="ctr" defTabSz="1219170">
                <a:lnSpc>
                  <a:spcPts val="1467"/>
                </a:lnSpc>
              </a:pPr>
              <a:endParaRPr lang="en-US" sz="2400" dirty="0">
                <a:solidFill>
                  <a:prstClr val="white"/>
                </a:solidFill>
                <a:latin typeface="Rockwell Extra Bold" panose="02060903040505020403" pitchFamily="18" charset="0"/>
              </a:endParaRPr>
            </a:p>
            <a:p>
              <a:pPr algn="ctr" defTabSz="1219170">
                <a:lnSpc>
                  <a:spcPts val="1467"/>
                </a:lnSpc>
              </a:pPr>
              <a:endParaRPr lang="en-US" sz="2400" dirty="0">
                <a:solidFill>
                  <a:prstClr val="white"/>
                </a:solidFill>
                <a:latin typeface="Rockwell Extra Bold" panose="02060903040505020403" pitchFamily="18" charset="0"/>
              </a:endParaRPr>
            </a:p>
            <a:p>
              <a:pPr algn="ctr" defTabSz="1219170">
                <a:lnSpc>
                  <a:spcPts val="1467"/>
                </a:lnSpc>
              </a:pPr>
              <a:endParaRPr lang="en-US" sz="2400" dirty="0">
                <a:solidFill>
                  <a:prstClr val="white"/>
                </a:solidFill>
                <a:latin typeface="Rockwell Extra Bold" panose="02060903040505020403" pitchFamily="18" charset="0"/>
              </a:endParaRPr>
            </a:p>
            <a:p>
              <a:pPr algn="ctr" defTabSz="1219170">
                <a:lnSpc>
                  <a:spcPts val="1467"/>
                </a:lnSpc>
              </a:pPr>
              <a:endParaRPr lang="en-US" sz="2400" dirty="0">
                <a:solidFill>
                  <a:prstClr val="white"/>
                </a:solidFill>
                <a:latin typeface="Rockwell Extra Bold" panose="02060903040505020403" pitchFamily="18" charset="0"/>
              </a:endParaRPr>
            </a:p>
            <a:p>
              <a:pPr algn="ctr" defTabSz="1219170">
                <a:lnSpc>
                  <a:spcPts val="1467"/>
                </a:lnSpc>
              </a:pPr>
              <a:endParaRPr lang="en-US" sz="2400" dirty="0">
                <a:solidFill>
                  <a:prstClr val="white"/>
                </a:solidFill>
                <a:latin typeface="Rockwell Extra Bold" panose="02060903040505020403" pitchFamily="18" charset="0"/>
              </a:endParaRPr>
            </a:p>
            <a:p>
              <a:pPr algn="ctr" defTabSz="1219170">
                <a:lnSpc>
                  <a:spcPts val="1467"/>
                </a:lnSpc>
              </a:pPr>
              <a:r>
                <a:rPr lang="en-US" sz="2400" dirty="0">
                  <a:solidFill>
                    <a:prstClr val="white"/>
                  </a:solidFill>
                  <a:latin typeface="Rockwell Extra Bold" panose="02060903040505020403" pitchFamily="18" charset="0"/>
                </a:rPr>
                <a:t>  </a:t>
              </a:r>
            </a:p>
            <a:p>
              <a:pPr algn="ctr" defTabSz="1219170">
                <a:lnSpc>
                  <a:spcPts val="1467"/>
                </a:lnSpc>
              </a:pPr>
              <a:endParaRPr lang="en-US" sz="2133" dirty="0">
                <a:ln>
                  <a:solidFill>
                    <a:prstClr val="white"/>
                  </a:solidFill>
                </a:ln>
                <a:solidFill>
                  <a:prstClr val="white"/>
                </a:solidFill>
                <a:latin typeface="Rockwell Extra Bold" panose="02060903040505020403" pitchFamily="18" charset="0"/>
              </a:endParaRPr>
            </a:p>
            <a:p>
              <a:pPr algn="ctr" defTabSz="1219170">
                <a:lnSpc>
                  <a:spcPts val="1467"/>
                </a:lnSpc>
              </a:pPr>
              <a:r>
                <a:rPr lang="en-US" sz="2133" dirty="0">
                  <a:ln>
                    <a:solidFill>
                      <a:prstClr val="white"/>
                    </a:solidFill>
                  </a:ln>
                  <a:solidFill>
                    <a:prstClr val="black"/>
                  </a:solidFill>
                  <a:latin typeface="Rockwell Extra Bold" panose="02060903040505020403" pitchFamily="18" charset="0"/>
                </a:rPr>
                <a:t>LOSE</a:t>
              </a:r>
            </a:p>
            <a:p>
              <a:pPr algn="ctr" defTabSz="1219170">
                <a:lnSpc>
                  <a:spcPts val="1467"/>
                </a:lnSpc>
              </a:pPr>
              <a:endParaRPr lang="en-US" sz="1467" dirty="0">
                <a:ln>
                  <a:solidFill>
                    <a:prstClr val="white"/>
                  </a:solidFill>
                </a:ln>
                <a:solidFill>
                  <a:prstClr val="black"/>
                </a:solidFill>
                <a:latin typeface="Rockwell Extra Bold" panose="02060903040505020403" pitchFamily="18" charset="0"/>
              </a:endParaRPr>
            </a:p>
            <a:p>
              <a:pPr algn="ctr" defTabSz="1219170">
                <a:lnSpc>
                  <a:spcPts val="1467"/>
                </a:lnSpc>
              </a:pPr>
              <a:endParaRPr lang="en-US" sz="1467" dirty="0">
                <a:ln>
                  <a:solidFill>
                    <a:prstClr val="white"/>
                  </a:solidFill>
                </a:ln>
                <a:solidFill>
                  <a:prstClr val="black"/>
                </a:solidFill>
                <a:latin typeface="Rockwell Extra Bold" panose="02060903040505020403" pitchFamily="18" charset="0"/>
              </a:endParaRPr>
            </a:p>
            <a:p>
              <a:pPr algn="ctr" defTabSz="1219170">
                <a:lnSpc>
                  <a:spcPts val="1467"/>
                </a:lnSpc>
              </a:pPr>
              <a:r>
                <a:rPr lang="en-US" sz="3200" dirty="0">
                  <a:ln>
                    <a:solidFill>
                      <a:prstClr val="white"/>
                    </a:solidFill>
                  </a:ln>
                  <a:solidFill>
                    <a:prstClr val="black"/>
                  </a:solidFill>
                  <a:latin typeface="Rockwell Extra Bold" panose="02060903040505020403" pitchFamily="18" charset="0"/>
                </a:rPr>
                <a:t>A</a:t>
              </a:r>
            </a:p>
            <a:p>
              <a:pPr algn="ctr" defTabSz="1219170">
                <a:lnSpc>
                  <a:spcPts val="1467"/>
                </a:lnSpc>
              </a:pPr>
              <a:endParaRPr lang="en-US" sz="2133" dirty="0">
                <a:ln>
                  <a:solidFill>
                    <a:prstClr val="white"/>
                  </a:solidFill>
                </a:ln>
                <a:solidFill>
                  <a:prstClr val="black"/>
                </a:solidFill>
                <a:latin typeface="Rockwell Extra Bold" panose="02060903040505020403" pitchFamily="18" charset="0"/>
              </a:endParaRPr>
            </a:p>
            <a:p>
              <a:pPr algn="ctr" defTabSz="1219170">
                <a:lnSpc>
                  <a:spcPts val="1467"/>
                </a:lnSpc>
              </a:pPr>
              <a:endParaRPr lang="en-US" sz="2133" dirty="0">
                <a:ln>
                  <a:solidFill>
                    <a:prstClr val="white"/>
                  </a:solidFill>
                </a:ln>
                <a:solidFill>
                  <a:prstClr val="black"/>
                </a:solidFill>
                <a:latin typeface="Rockwell Extra Bold" panose="02060903040505020403" pitchFamily="18" charset="0"/>
              </a:endParaRPr>
            </a:p>
            <a:p>
              <a:pPr algn="ctr" defTabSz="1219170">
                <a:lnSpc>
                  <a:spcPts val="1467"/>
                </a:lnSpc>
              </a:pPr>
              <a:r>
                <a:rPr lang="en-US" sz="4267" dirty="0">
                  <a:ln>
                    <a:solidFill>
                      <a:prstClr val="white"/>
                    </a:solidFill>
                  </a:ln>
                  <a:solidFill>
                    <a:prstClr val="black"/>
                  </a:solidFill>
                  <a:latin typeface="Rockwell Extra Bold" panose="02060903040505020403" pitchFamily="18" charset="0"/>
                </a:rPr>
                <a:t>T</a:t>
              </a:r>
            </a:p>
            <a:p>
              <a:pPr algn="ctr" defTabSz="1219170">
                <a:lnSpc>
                  <a:spcPts val="1467"/>
                </a:lnSpc>
              </a:pPr>
              <a:br>
                <a:rPr lang="en-US" sz="4267" dirty="0">
                  <a:ln>
                    <a:solidFill>
                      <a:prstClr val="white"/>
                    </a:solidFill>
                  </a:ln>
                  <a:solidFill>
                    <a:prstClr val="black"/>
                  </a:solidFill>
                  <a:latin typeface="Rockwell Extra Bold" panose="02060903040505020403" pitchFamily="18" charset="0"/>
                </a:rPr>
              </a:br>
              <a:r>
                <a:rPr lang="en-US" sz="4267" dirty="0">
                  <a:ln>
                    <a:solidFill>
                      <a:prstClr val="white"/>
                    </a:solidFill>
                  </a:ln>
                  <a:solidFill>
                    <a:prstClr val="black"/>
                  </a:solidFill>
                  <a:latin typeface="Rockwell Extra Bold" panose="02060903040505020403" pitchFamily="18" charset="0"/>
                </a:rPr>
                <a:t>U</a:t>
              </a:r>
              <a:br>
                <a:rPr lang="en-US" sz="4267" dirty="0">
                  <a:ln>
                    <a:solidFill>
                      <a:prstClr val="white"/>
                    </a:solidFill>
                  </a:ln>
                  <a:solidFill>
                    <a:prstClr val="black"/>
                  </a:solidFill>
                  <a:latin typeface="Rockwell Extra Bold" panose="02060903040505020403" pitchFamily="18" charset="0"/>
                </a:rPr>
              </a:br>
              <a:endParaRPr lang="en-US" sz="4267" dirty="0">
                <a:ln>
                  <a:solidFill>
                    <a:prstClr val="white"/>
                  </a:solidFill>
                </a:ln>
                <a:solidFill>
                  <a:prstClr val="black"/>
                </a:solidFill>
                <a:latin typeface="Rockwell Extra Bold" panose="02060903040505020403" pitchFamily="18" charset="0"/>
              </a:endParaRPr>
            </a:p>
            <a:p>
              <a:pPr algn="ctr" defTabSz="1219170">
                <a:lnSpc>
                  <a:spcPts val="1467"/>
                </a:lnSpc>
              </a:pPr>
              <a:r>
                <a:rPr lang="en-US" sz="4267" dirty="0">
                  <a:ln>
                    <a:solidFill>
                      <a:prstClr val="white"/>
                    </a:solidFill>
                  </a:ln>
                  <a:solidFill>
                    <a:prstClr val="black"/>
                  </a:solidFill>
                  <a:latin typeface="Rockwell Extra Bold" panose="02060903040505020403" pitchFamily="18" charset="0"/>
                </a:rPr>
                <a:t>R</a:t>
              </a:r>
            </a:p>
            <a:p>
              <a:pPr algn="ctr" defTabSz="1219170">
                <a:lnSpc>
                  <a:spcPts val="1467"/>
                </a:lnSpc>
              </a:pPr>
              <a:br>
                <a:rPr lang="en-US" sz="4267" dirty="0">
                  <a:ln>
                    <a:solidFill>
                      <a:prstClr val="white"/>
                    </a:solidFill>
                  </a:ln>
                  <a:solidFill>
                    <a:prstClr val="black"/>
                  </a:solidFill>
                  <a:latin typeface="Rockwell Extra Bold" panose="02060903040505020403" pitchFamily="18" charset="0"/>
                </a:rPr>
              </a:br>
              <a:r>
                <a:rPr lang="en-US" sz="4267" dirty="0">
                  <a:ln>
                    <a:solidFill>
                      <a:prstClr val="white"/>
                    </a:solidFill>
                  </a:ln>
                  <a:solidFill>
                    <a:prstClr val="black"/>
                  </a:solidFill>
                  <a:latin typeface="Rockwell Extra Bold" panose="02060903040505020403" pitchFamily="18" charset="0"/>
                </a:rPr>
                <a:t>N</a:t>
              </a:r>
              <a:endParaRPr lang="en-US" sz="4267" dirty="0">
                <a:solidFill>
                  <a:prstClr val="white"/>
                </a:solidFill>
                <a:latin typeface="Rockwell Extra Bold" panose="02060903040505020403" pitchFamily="18" charset="0"/>
              </a:endParaRPr>
            </a:p>
          </p:txBody>
        </p:sp>
        <p:pic>
          <p:nvPicPr>
            <p:cNvPr id="31" name="FreeSpinToken" descr="http://orig05.deviantart.net/27ff/f/2011/127/6/8/free_spin_disc_by_wheelgenius-d3fu0as.png">
              <a:hlinkClick r:id="" action="ppaction://macro?name=RemoveFreeSpi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20000">
              <a:off x="8108158" y="5362502"/>
              <a:ext cx="639882" cy="639884"/>
            </a:xfrm>
            <a:prstGeom prst="rect">
              <a:avLst/>
            </a:prstGeom>
            <a:noFill/>
            <a:extLst>
              <a:ext uri="{909E8E84-426E-40DD-AFC4-6F175D3DCCD1}">
                <a14:hiddenFill xmlns:a14="http://schemas.microsoft.com/office/drawing/2010/main">
                  <a:solidFill>
                    <a:srgbClr val="FFFFFF"/>
                  </a:solidFill>
                </a14:hiddenFill>
              </a:ext>
            </a:extLst>
          </p:spPr>
        </p:pic>
        <p:pic>
          <p:nvPicPr>
            <p:cNvPr id="32" name="WildCard" descr="http://orig08.deviantart.net/276f/f/2013/223/c/3/wheel_of_fortune___wild_card_by_darellnonis-d6hm79t.png">
              <a:hlinkClick r:id="" action="ppaction://macro?name=RemoveWildCard"/>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268010">
              <a:off x="4813461" y="7204938"/>
              <a:ext cx="526496" cy="731684"/>
            </a:xfrm>
            <a:prstGeom prst="rect">
              <a:avLst/>
            </a:prstGeom>
            <a:noFill/>
            <a:extLst>
              <a:ext uri="{909E8E84-426E-40DD-AFC4-6F175D3DCCD1}">
                <a14:hiddenFill xmlns:a14="http://schemas.microsoft.com/office/drawing/2010/main">
                  <a:solidFill>
                    <a:srgbClr val="FFFFFF"/>
                  </a:solidFill>
                </a14:hiddenFill>
              </a:ext>
            </a:extLst>
          </p:spPr>
        </p:pic>
        <p:pic>
          <p:nvPicPr>
            <p:cNvPr id="3" name="B10K" descr="http://fc06.deviantart.net/fs70/f/2011/204/8/4/_10_000_wedge_side_1_by_wheelgenius-d41eo7a.png" hidden="1">
              <a:hlinkClick r:id="" action="ppaction://macro?name=AddWheelValu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910597">
              <a:off x="3156418" y="4822381"/>
              <a:ext cx="916941" cy="2231093"/>
            </a:xfrm>
            <a:prstGeom prst="rect">
              <a:avLst/>
            </a:prstGeom>
            <a:noFill/>
            <a:extLst>
              <a:ext uri="{909E8E84-426E-40DD-AFC4-6F175D3DCCD1}">
                <a14:hiddenFill xmlns:a14="http://schemas.microsoft.com/office/drawing/2010/main">
                  <a:solidFill>
                    <a:srgbClr val="FFFFFF"/>
                  </a:solidFill>
                </a14:hiddenFill>
              </a:ext>
            </a:extLst>
          </p:spPr>
        </p:pic>
        <p:sp>
          <p:nvSpPr>
            <p:cNvPr id="129" name="5K" hidden="1">
              <a:hlinkClick r:id="" action="ppaction://macro?name=AddWheelValue"/>
            </p:cNvPr>
            <p:cNvSpPr/>
            <p:nvPr/>
          </p:nvSpPr>
          <p:spPr>
            <a:xfrm rot="9420000">
              <a:off x="2011876" y="1011800"/>
              <a:ext cx="6967409" cy="6967410"/>
            </a:xfrm>
            <a:prstGeom prst="blockArc">
              <a:avLst>
                <a:gd name="adj1" fmla="val 15768313"/>
                <a:gd name="adj2" fmla="val 16675120"/>
                <a:gd name="adj3" fmla="val 32205"/>
              </a:avLst>
            </a:prstGeom>
            <a:solidFill>
              <a:schemeClr val="tx1">
                <a:lumMod val="8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219200" tIns="243840" rIns="1219200" bIns="1219200" rtlCol="0" anchor="ctr"/>
            <a:lstStyle/>
            <a:p>
              <a:pPr algn="ctr" defTabSz="1219170">
                <a:lnSpc>
                  <a:spcPts val="4267"/>
                </a:lnSpc>
              </a:pPr>
              <a:endParaRPr lang="en-US" sz="2667"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2667" dirty="0">
                  <a:ln>
                    <a:solidFill>
                      <a:prstClr val="white"/>
                    </a:solidFill>
                  </a:ln>
                  <a:solidFill>
                    <a:prstClr val="black"/>
                  </a:solidFill>
                  <a:latin typeface="Rockwell Extra Bold" panose="02060903040505020403" pitchFamily="18" charset="0"/>
                </a:rPr>
                <a:t>$</a:t>
              </a:r>
              <a:endParaRPr lang="en-US" sz="3733" dirty="0">
                <a:ln>
                  <a:solidFill>
                    <a:prstClr val="white"/>
                  </a:solidFill>
                </a:ln>
                <a:solidFill>
                  <a:prstClr val="black"/>
                </a:solidFill>
                <a:latin typeface="Rockwell Extra Bold" panose="02060903040505020403" pitchFamily="18" charset="0"/>
              </a:endParaRPr>
            </a:p>
            <a:p>
              <a:pPr algn="ctr" defTabSz="1219170">
                <a:lnSpc>
                  <a:spcPts val="4267"/>
                </a:lnSpc>
              </a:pPr>
              <a:r>
                <a:rPr lang="en-US" sz="5333" dirty="0">
                  <a:ln>
                    <a:solidFill>
                      <a:prstClr val="white"/>
                    </a:solidFill>
                  </a:ln>
                  <a:solidFill>
                    <a:prstClr val="black"/>
                  </a:solidFill>
                  <a:latin typeface="Rockwell Extra Bold" panose="02060903040505020403" pitchFamily="18" charset="0"/>
                </a:rPr>
                <a:t>5</a:t>
              </a:r>
            </a:p>
            <a:p>
              <a:pPr algn="ctr" defTabSz="1219170">
                <a:lnSpc>
                  <a:spcPts val="4267"/>
                </a:lnSpc>
              </a:pPr>
              <a:r>
                <a:rPr lang="en-US" sz="5333"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333" dirty="0">
                  <a:ln>
                    <a:solidFill>
                      <a:prstClr val="white"/>
                    </a:solidFill>
                  </a:ln>
                  <a:solidFill>
                    <a:prstClr val="black"/>
                  </a:solidFill>
                  <a:latin typeface="Rockwell Extra Bold" panose="02060903040505020403" pitchFamily="18" charset="0"/>
                </a:rPr>
                <a:t>0</a:t>
              </a:r>
            </a:p>
            <a:p>
              <a:pPr algn="ctr" defTabSz="1219170">
                <a:lnSpc>
                  <a:spcPts val="4267"/>
                </a:lnSpc>
              </a:pPr>
              <a:r>
                <a:rPr lang="en-US" sz="5333" dirty="0">
                  <a:ln>
                    <a:solidFill>
                      <a:prstClr val="white"/>
                    </a:solidFill>
                  </a:ln>
                  <a:solidFill>
                    <a:prstClr val="black"/>
                  </a:solidFill>
                  <a:latin typeface="Rockwell Extra Bold" panose="02060903040505020403" pitchFamily="18" charset="0"/>
                </a:rPr>
                <a:t>0</a:t>
              </a:r>
            </a:p>
          </p:txBody>
        </p:sp>
      </p:grpSp>
      <p:sp>
        <p:nvSpPr>
          <p:cNvPr id="71" name="Oval 70"/>
          <p:cNvSpPr/>
          <p:nvPr/>
        </p:nvSpPr>
        <p:spPr>
          <a:xfrm>
            <a:off x="5583131" y="4167660"/>
            <a:ext cx="3444656" cy="3444656"/>
          </a:xfrm>
          <a:prstGeom prst="ellipse">
            <a:avLst/>
          </a:prstGeom>
          <a:solidFill>
            <a:srgbClr val="37C837"/>
          </a:solidFill>
          <a:ln>
            <a:noFill/>
          </a:ln>
          <a:effectLst/>
          <a:scene3d>
            <a:camera prst="orthographicFront"/>
            <a:lightRig rig="threePt" dir="t"/>
          </a:scene3d>
          <a:sp3d>
            <a:bevelT w="8890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133" dirty="0">
              <a:solidFill>
                <a:prstClr val="white"/>
              </a:solidFill>
              <a:latin typeface="Calibri"/>
            </a:endParaRPr>
          </a:p>
        </p:txBody>
      </p:sp>
      <p:sp>
        <p:nvSpPr>
          <p:cNvPr id="33" name="BlueSpinner" hidden="1"/>
          <p:cNvSpPr/>
          <p:nvPr/>
        </p:nvSpPr>
        <p:spPr>
          <a:xfrm rot="12600000">
            <a:off x="9607120" y="1573561"/>
            <a:ext cx="182880" cy="365760"/>
          </a:xfrm>
          <a:prstGeom prst="triangl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4" name="YellowSpinner" hidden="1"/>
          <p:cNvSpPr/>
          <p:nvPr/>
        </p:nvSpPr>
        <p:spPr>
          <a:xfrm rot="10800000">
            <a:off x="7189092" y="955860"/>
            <a:ext cx="182880" cy="365760"/>
          </a:xfrm>
          <a:prstGeom prst="triangl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5" name="RedSpinner" hidden="1"/>
          <p:cNvSpPr/>
          <p:nvPr/>
        </p:nvSpPr>
        <p:spPr>
          <a:xfrm rot="9000000">
            <a:off x="4771064" y="1573561"/>
            <a:ext cx="182880" cy="365760"/>
          </a:xfrm>
          <a:prstGeom prst="triangl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 name="Rectangle 1"/>
          <p:cNvSpPr/>
          <p:nvPr/>
        </p:nvSpPr>
        <p:spPr>
          <a:xfrm>
            <a:off x="192941" y="5899292"/>
            <a:ext cx="1828800" cy="901717"/>
          </a:xfrm>
          <a:prstGeom prst="rect">
            <a:avLst/>
          </a:prstGeom>
          <a:solidFill>
            <a:srgbClr val="0070C0"/>
          </a:solid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219170"/>
            <a:r>
              <a:rPr lang="en-US" sz="2400" b="1">
                <a:solidFill>
                  <a:prstClr val="white"/>
                </a:solidFill>
                <a:latin typeface="Calibri"/>
              </a:rPr>
              <a:t>ÂM THANH</a:t>
            </a:r>
            <a:endParaRPr lang="en-US" sz="2400" b="1" dirty="0">
              <a:solidFill>
                <a:prstClr val="white"/>
              </a:solidFill>
              <a:latin typeface="Calibri"/>
            </a:endParaRPr>
          </a:p>
        </p:txBody>
      </p:sp>
      <p:sp>
        <p:nvSpPr>
          <p:cNvPr id="226" name="WheelOff">
            <a:hlinkClick r:id="" action="ppaction://macro?name=WheelSpinSound"/>
          </p:cNvPr>
          <p:cNvSpPr/>
          <p:nvPr/>
        </p:nvSpPr>
        <p:spPr>
          <a:xfrm>
            <a:off x="345753" y="6303969"/>
            <a:ext cx="709684" cy="383564"/>
          </a:xfrm>
          <a:prstGeom prst="rect">
            <a:avLst/>
          </a:prstGeom>
          <a:solidFill>
            <a:srgbClr val="40404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r>
              <a:rPr lang="en-US" sz="2400" dirty="0">
                <a:solidFill>
                  <a:prstClr val="white"/>
                </a:solidFill>
                <a:latin typeface="Calibri"/>
              </a:rPr>
              <a:t>OFF</a:t>
            </a:r>
          </a:p>
        </p:txBody>
      </p:sp>
      <p:sp>
        <p:nvSpPr>
          <p:cNvPr id="199" name="WheelOn">
            <a:hlinkClick r:id="" action="ppaction://macro?name=WheelSpinSound"/>
          </p:cNvPr>
          <p:cNvSpPr/>
          <p:nvPr/>
        </p:nvSpPr>
        <p:spPr>
          <a:xfrm>
            <a:off x="1170941" y="6303969"/>
            <a:ext cx="709684" cy="383564"/>
          </a:xfrm>
          <a:prstGeom prst="rect">
            <a:avLst/>
          </a:prstGeom>
          <a:solidFill>
            <a:srgbClr val="00810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70"/>
            <a:r>
              <a:rPr lang="en-US" sz="2400" dirty="0">
                <a:solidFill>
                  <a:prstClr val="white"/>
                </a:solidFill>
                <a:latin typeface="Calibri"/>
              </a:rPr>
              <a:t>ON</a:t>
            </a:r>
          </a:p>
        </p:txBody>
      </p:sp>
      <p:sp>
        <p:nvSpPr>
          <p:cNvPr id="228" name="Title 1"/>
          <p:cNvSpPr>
            <a:spLocks noGrp="1"/>
          </p:cNvSpPr>
          <p:nvPr>
            <p:ph type="title" idx="4294967295"/>
          </p:nvPr>
        </p:nvSpPr>
        <p:spPr>
          <a:xfrm>
            <a:off x="0" y="-1231900"/>
            <a:ext cx="10972800" cy="1143000"/>
          </a:xfrm>
          <a:prstGeom prst="rect">
            <a:avLst/>
          </a:prstGeom>
        </p:spPr>
        <p:txBody>
          <a:bodyPr/>
          <a:lstStyle/>
          <a:p>
            <a:r>
              <a:rPr lang="en-US" dirty="0"/>
              <a:t>WHEEL</a:t>
            </a:r>
          </a:p>
        </p:txBody>
      </p:sp>
      <p:sp>
        <p:nvSpPr>
          <p:cNvPr id="96" name="SpinButton">
            <a:hlinkClick r:id="" action="ppaction://macro?name=SpinWheel"/>
            <a:hlinkHover r:id="" action="ppaction://macro?name=AddRotation"/>
          </p:cNvPr>
          <p:cNvSpPr/>
          <p:nvPr/>
        </p:nvSpPr>
        <p:spPr>
          <a:xfrm>
            <a:off x="107228" y="195246"/>
            <a:ext cx="2022579" cy="727881"/>
          </a:xfrm>
          <a:prstGeom prst="curvedDownArrow">
            <a:avLst>
              <a:gd name="adj1" fmla="val 18314"/>
              <a:gd name="adj2" fmla="val 50000"/>
              <a:gd name="adj3" fmla="val 25000"/>
            </a:avLst>
          </a:prstGeom>
          <a:ln w="19050">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lnSpc>
                <a:spcPts val="4267"/>
              </a:lnSpc>
            </a:pPr>
            <a:r>
              <a:rPr lang="en-US" sz="4267">
                <a:solidFill>
                  <a:srgbClr val="002060"/>
                </a:solidFill>
                <a:effectLst>
                  <a:glow rad="101600">
                    <a:prstClr val="white">
                      <a:alpha val="60000"/>
                    </a:prstClr>
                  </a:glow>
                </a:effectLst>
                <a:latin typeface="Rockwell Extra Bold" panose="02060903040505020403" pitchFamily="18" charset="0"/>
              </a:rPr>
              <a:t>XOAY</a:t>
            </a:r>
            <a:endParaRPr lang="en-US" sz="4267" dirty="0">
              <a:solidFill>
                <a:srgbClr val="002060"/>
              </a:solidFill>
              <a:effectLst>
                <a:glow rad="101600">
                  <a:prstClr val="white">
                    <a:alpha val="60000"/>
                  </a:prstClr>
                </a:glow>
              </a:effectLst>
              <a:latin typeface="Rockwell Extra Bold" panose="02060903040505020403" pitchFamily="18" charset="0"/>
            </a:endParaRPr>
          </a:p>
        </p:txBody>
      </p:sp>
    </p:spTree>
    <p:extLst>
      <p:ext uri="{BB962C8B-B14F-4D97-AF65-F5344CB8AC3E}">
        <p14:creationId xmlns:p14="http://schemas.microsoft.com/office/powerpoint/2010/main" val="3493519361"/>
      </p:ext>
    </p:extLst>
  </p:cSld>
  <p:clrMapOvr>
    <a:masterClrMapping/>
  </p:clrMapOvr>
  <mc:AlternateContent xmlns:mc="http://schemas.openxmlformats.org/markup-compatibility/2006" xmlns:p14="http://schemas.microsoft.com/office/powerpoint/2010/main">
    <mc:Choice Requires="p14">
      <p:transition p14:dur="100">
        <p:cut/>
        <p:sndAc>
          <p:endSnd/>
        </p:sndAc>
      </p:transition>
    </mc:Choice>
    <mc:Fallback xmlns="">
      <p:transition>
        <p:cu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0" fill="hold" nodeType="clickEffect">
                                  <p:stCondLst>
                                    <p:cond delay="0"/>
                                  </p:stCondLst>
                                  <p:childTnLst>
                                    <p:set>
                                      <p:cBhvr>
                                        <p:cTn id="10" dur="1" fill="hold">
                                          <p:stCondLst>
                                            <p:cond delay="4499"/>
                                          </p:stCondLst>
                                        </p:cTn>
                                        <p:tgtEl>
                                          <p:spTgt spid="136"/>
                                        </p:tgtEl>
                                        <p:attrNameLst>
                                          <p:attrName>style.visibility</p:attrName>
                                        </p:attrNameLst>
                                      </p:cBhvr>
                                      <p:to>
                                        <p:strVal val="visible"/>
                                      </p:to>
                                    </p:set>
                                    <p:animRot by="36120000">
                                      <p:cBhvr>
                                        <p:cTn id="11" dur="4500" fill="hold">
                                          <p:stCondLst>
                                            <p:cond delay="0"/>
                                          </p:stCondLst>
                                        </p:cTn>
                                        <p:tgtEl>
                                          <p:spTgt spid="1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6"/>
                    </p:tgtEl>
                  </p:cond>
                </p:stCondLst>
                <p:endSync evt="end" delay="0">
                  <p:rtn val="all"/>
                </p:endSync>
                <p:childTnLst>
                  <p:par>
                    <p:cTn id="13" fill="hold">
                      <p:stCondLst>
                        <p:cond delay="0"/>
                      </p:stCondLst>
                      <p:childTnLst>
                        <p:par>
                          <p:cTn id="14" fill="hold">
                            <p:stCondLst>
                              <p:cond delay="0"/>
                            </p:stCondLst>
                            <p:childTnLst>
                              <p:par>
                                <p:cTn id="15" presetID="0" presetClass="entr" presetSubtype="0" fill="hold" nodeType="clickEffect">
                                  <p:stCondLst>
                                    <p:cond delay="0"/>
                                  </p:stCondLst>
                                  <p:childTnLst>
                                    <p:set>
                                      <p:cBhvr>
                                        <p:cTn id="16" dur="1" fill="hold">
                                          <p:stCondLst>
                                            <p:cond delay="4499"/>
                                          </p:stCondLst>
                                        </p:cTn>
                                        <p:tgtEl>
                                          <p:spTgt spid="136"/>
                                        </p:tgtEl>
                                        <p:attrNameLst>
                                          <p:attrName>style.visibility</p:attrName>
                                        </p:attrNameLst>
                                      </p:cBhvr>
                                      <p:to>
                                        <p:strVal val="visible"/>
                                      </p:to>
                                    </p:set>
                                    <p:animRot by="21120000">
                                      <p:cBhvr>
                                        <p:cTn id="17" dur="4500" fill="hold">
                                          <p:stCondLst>
                                            <p:cond delay="0"/>
                                          </p:stCondLst>
                                        </p:cTn>
                                        <p:tgtEl>
                                          <p:spTgt spid="136"/>
                                        </p:tgtEl>
                                        <p:attrNameLst>
                                          <p:attrName>r</p:attrName>
                                        </p:attrNameLst>
                                      </p:cBhvr>
                                    </p:animRot>
                                  </p:childTnLst>
                                </p:cTn>
                              </p:par>
                            </p:childTnLst>
                          </p:cTn>
                        </p:par>
                      </p:childTnLst>
                    </p:cTn>
                  </p:par>
                </p:childTnLst>
              </p:cTn>
              <p:nextCondLst>
                <p:cond evt="onClick" delay="0">
                  <p:tgtEl>
                    <p:spTgt spid="96"/>
                  </p:tgtEl>
                </p:cond>
              </p:nextCondLst>
            </p:seq>
          </p:childTnLst>
        </p:cTn>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2159</Words>
  <PresentationFormat>Màn hình rộng</PresentationFormat>
  <Paragraphs>593</Paragraphs>
  <Slides>10</Slides>
  <Notes>6</Notes>
  <HiddenSlides>0</HiddenSlides>
  <MMClips>0</MMClips>
  <ScaleCrop>false</ScaleCrop>
  <HeadingPairs>
    <vt:vector size="8" baseType="variant">
      <vt:variant>
        <vt:lpstr>Phông được Dùng</vt:lpstr>
      </vt:variant>
      <vt:variant>
        <vt:i4>10</vt:i4>
      </vt:variant>
      <vt:variant>
        <vt:lpstr>Chủ đề</vt:lpstr>
      </vt:variant>
      <vt:variant>
        <vt:i4>2</vt:i4>
      </vt:variant>
      <vt:variant>
        <vt:lpstr>Tiêu đề Bản chiếu</vt:lpstr>
      </vt:variant>
      <vt:variant>
        <vt:i4>10</vt:i4>
      </vt:variant>
      <vt:variant>
        <vt:lpstr>Hiện Tùy chỉnh</vt:lpstr>
      </vt:variant>
      <vt:variant>
        <vt:i4>1</vt:i4>
      </vt:variant>
    </vt:vector>
  </HeadingPairs>
  <TitlesOfParts>
    <vt:vector size="23" baseType="lpstr">
      <vt:lpstr>Arial</vt:lpstr>
      <vt:lpstr>Arial Rounded MT Bold</vt:lpstr>
      <vt:lpstr>Calibri</vt:lpstr>
      <vt:lpstr>Calibri Light</vt:lpstr>
      <vt:lpstr>Franklin Gothic Heavy</vt:lpstr>
      <vt:lpstr>Gill Sans MT Condensed</vt:lpstr>
      <vt:lpstr>Rockwell</vt:lpstr>
      <vt:lpstr>Rockwell Condensed</vt:lpstr>
      <vt:lpstr>Rockwell Extra Bold</vt:lpstr>
      <vt:lpstr>Times New Roman</vt:lpstr>
      <vt:lpstr> Black </vt:lpstr>
      <vt:lpstr>Office</vt:lpstr>
      <vt:lpstr>Title Slide</vt:lpstr>
      <vt:lpstr>Bạn có thể xem hướng dẫn Tiếng Việt từ trang số 4 nhé!</vt:lpstr>
      <vt:lpstr>Game Rules</vt:lpstr>
      <vt:lpstr>Editing</vt:lpstr>
      <vt:lpstr>TOSS UP - </vt:lpstr>
      <vt:lpstr>ROUND - </vt:lpstr>
      <vt:lpstr>FINAL -</vt:lpstr>
      <vt:lpstr>PRIZE WHEEL</vt:lpstr>
      <vt:lpstr>WHEEL</vt:lpstr>
      <vt:lpstr>Bản trình bày PowerPoint</vt:lpstr>
      <vt:lpstr>WHEEL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2019-04-28T07:15:09Z</dcterms:created>
  <dcterms:modified xsi:type="dcterms:W3CDTF">2023-09-16T10:03:04Z</dcterms:modified>
</cp:coreProperties>
</file>