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1721C6-E96A-43CD-8A35-0EE0B56B8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7" y="270013"/>
            <a:ext cx="866692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16DB65-C730-4ABC-B1BF-23E2F8708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0" y="2524124"/>
            <a:ext cx="8772938" cy="33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C8DAD2-323C-4BEF-85A8-9B34155A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11" y="556417"/>
            <a:ext cx="9764889" cy="9429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E3AF70-C873-4DBA-B4A8-A15F9CB0F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8827" y="1769181"/>
            <a:ext cx="99755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3F18EB-500D-45A7-A8BB-05CB36D6D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54" y="385763"/>
            <a:ext cx="5591175" cy="1457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DDCBE0-AE8B-450F-80AD-1C77C275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591" y="2053276"/>
            <a:ext cx="3936102" cy="45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6964C5-5A15-4637-82E6-52136A403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61" y="623059"/>
            <a:ext cx="5076825" cy="1000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B1EACC-AE83-41A7-B7A9-022BCC68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832861"/>
            <a:ext cx="10521244" cy="462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BFA18A-8E12-4619-9B68-1D11E8D6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16" y="666045"/>
            <a:ext cx="11311465" cy="4549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A47176-497F-4C8A-AA37-8393A6159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637" y="5422830"/>
            <a:ext cx="51530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FF4635-252F-46F1-90A3-6751061A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12" y="1481137"/>
            <a:ext cx="46767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A60888-0B4C-4480-A02F-1E5651F8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804" y="802791"/>
            <a:ext cx="5534025" cy="103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12C1F-3D83-4BEF-AEAB-A34BF4E4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870" y="2822713"/>
            <a:ext cx="4990892" cy="393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65DF35-762E-4CC6-917A-D32026DB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74" y="238125"/>
            <a:ext cx="5153025" cy="809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29FCA9-2648-409B-A5E4-52FBD858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690" y="1282355"/>
            <a:ext cx="5438775" cy="2146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65CE57-D026-45A5-BC52-2AA17AF51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164" y="4442170"/>
            <a:ext cx="39338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7</cp:revision>
  <dcterms:created xsi:type="dcterms:W3CDTF">2020-09-13T11:39:07Z</dcterms:created>
  <dcterms:modified xsi:type="dcterms:W3CDTF">2020-09-15T15:24:47Z</dcterms:modified>
</cp:coreProperties>
</file>