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8" r:id="rId3"/>
    <p:sldId id="259" r:id="rId4"/>
    <p:sldId id="263" r:id="rId5"/>
    <p:sldId id="264" r:id="rId6"/>
    <p:sldId id="265" r:id="rId7"/>
    <p:sldId id="266" r:id="rId8"/>
    <p:sldId id="261" r:id="rId9"/>
    <p:sldId id="268" r:id="rId10"/>
    <p:sldId id="269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BEF"/>
    <a:srgbClr val="AD8BE9"/>
    <a:srgbClr val="F74919"/>
    <a:srgbClr val="FA9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CEF9-B09E-4A2C-BFBD-223332658AB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46423-AADD-4955-A84A-D4276436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.png"/><Relationship Id="rId18" Type="http://schemas.openxmlformats.org/officeDocument/2006/relationships/image" Target="../media/image6.png"/><Relationship Id="rId26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8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24" Type="http://schemas.microsoft.com/office/2007/relationships/hdphoto" Target="../media/hdphoto3.wdp"/><Relationship Id="rId5" Type="http://schemas.openxmlformats.org/officeDocument/2006/relationships/slide" Target="slide3.xml"/><Relationship Id="rId15" Type="http://schemas.openxmlformats.org/officeDocument/2006/relationships/slide" Target="slide6.xml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10" Type="http://schemas.openxmlformats.org/officeDocument/2006/relationships/slide" Target="slide7.xml"/><Relationship Id="rId19" Type="http://schemas.openxmlformats.org/officeDocument/2006/relationships/slide" Target="slide10.xml"/><Relationship Id="rId4" Type="http://schemas.openxmlformats.org/officeDocument/2006/relationships/image" Target="../media/image10.jpeg"/><Relationship Id="rId9" Type="http://schemas.openxmlformats.org/officeDocument/2006/relationships/image" Target="../media/image2.png"/><Relationship Id="rId14" Type="http://schemas.microsoft.com/office/2007/relationships/hdphoto" Target="../media/hdphoto1.wdp"/><Relationship Id="rId22" Type="http://schemas.openxmlformats.org/officeDocument/2006/relationships/image" Target="../media/image12.png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PHÂN </a:t>
            </a:r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LOAI </a:t>
            </a:r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RÁC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Nội dung bài học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>
            <a:hlinkClick r:id="rId19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99" y="3705655"/>
            <a:ext cx="1493839" cy="12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400" y="392350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8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487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1285 -0.2037 C -0.01146 -0.25555 -0.0184 -0.38642 -0.0059 -0.44074 C 0.00521 -0.50247 0.01076 -0.59136 0.02743 -0.61358 L 0.04687 -0.64568 L 0.09271 -0.65308 L 0.13298 -0.62839 " pathEditMode="relative" rAng="0" ptsTypes="FffFAAF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326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87654E-7 L 0.09861 -0.51266 C 0.10417 -0.55216 0.12361 -0.63117 0.14444 -0.67809 C 0.17083 -0.72253 0.19861 -0.77438 0.21944 -0.79414 L 0.26111 -0.82624 L 0.30139 -0.8287 L 0.3875 -0.77932 " pathEditMode="relative" rAng="0" ptsTypes="FffFAAF">
                                      <p:cBhvr>
                                        <p:cTn id="4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41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45 L 0.05243 -0.1929 L 0.08454 -0.28611 C 0.09861 -0.29444 0.1677 -0.63981 0.18993 -0.67932 C 0.21909 -0.72376 0.27604 -0.81481 0.2901 -0.80648 L 0.3901 -0.81882 L 0.4901 -0.76944 " pathEditMode="relative" rAng="0" ptsTypes="FAffFAF">
                                      <p:cBhvr>
                                        <p:cTn id="5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-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685 L -0.0026 -0.23519 C 0.00296 -0.29228 0.00365 -0.41914 0.01268 -0.48951 C 0.02188 -0.56235 0.03473 -0.62068 0.05296 -0.67222 C 0.07657 -0.72901 0.10834 -0.8071 0.1224 -0.79815 L 0.17379 -0.81574 L 0.24046 -0.75895 " pathEditMode="relative" rAng="0" ptsTypes="FfafFAF">
                                      <p:cBhvr>
                                        <p:cTn id="6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-3944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09 -0.74753 L -0.46475 -0.75988 L -0.3342 -0.71543 C -0.26753 -0.69568 -0.25555 -0.65741 -0.22448 -0.61914 C -0.19271 -0.58241 -0.17118 -0.55494 -0.14409 -0.49568 C -0.11892 -0.45124 -0.07465 -0.27253 -0.06076 -0.26389 L -2.5E-6 1.97531E-6 " pathEditMode="relative" rAng="0" ptsTypes="FAfafFF">
                                      <p:cBhvr>
                                        <p:cTn id="78" dur="2000" spd="-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  <p:pic>
        <p:nvPicPr>
          <p:cNvPr id="5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9" descr="Trash and garbage set in carto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36" y="23409"/>
            <a:ext cx="1197376" cy="110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92" y="19050"/>
            <a:ext cx="448207" cy="9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6" y="1"/>
            <a:ext cx="66432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  <p:sp>
        <p:nvSpPr>
          <p:cNvPr id="31" name="Right Arrow 30">
            <a:hlinkClick r:id="rId3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715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92" y="19050"/>
            <a:ext cx="941801" cy="78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58</Words>
  <PresentationFormat>On-screen Show (16:9)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•</vt:lpstr>
      <vt:lpstr>PowerPoint Presentation</vt:lpstr>
      <vt:lpstr>Câu hỏi</vt:lpstr>
      <vt:lpstr>Câu hỏi</vt:lpstr>
      <vt:lpstr>Câu hỏi</vt:lpstr>
      <vt:lpstr>Câu hỏi</vt:lpstr>
      <vt:lpstr>Câu hỏi</vt:lpstr>
      <vt:lpstr>Câu hỏi</vt:lpstr>
      <vt:lpstr>PowerPoint Presentation</vt:lpstr>
      <vt:lpstr>Nội dung bài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2020-08-29T07:27:57Z</dcterms:created>
  <dcterms:modified xsi:type="dcterms:W3CDTF">2020-09-06T06:19:27Z</dcterms:modified>
</cp:coreProperties>
</file>